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3.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5.xml" ContentType="application/vnd.openxmlformats-officedocument.theme+xml"/>
  <Override PartName="/ppt/slideLayouts/slideLayout8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4"/>
    <p:sldMasterId id="2147483705" r:id="rId5"/>
    <p:sldMasterId id="2147483735" r:id="rId6"/>
    <p:sldMasterId id="2147483738" r:id="rId7"/>
    <p:sldMasterId id="2147483742" r:id="rId8"/>
    <p:sldMasterId id="2147483779" r:id="rId9"/>
  </p:sldMasterIdLst>
  <p:notesMasterIdLst>
    <p:notesMasterId r:id="rId23"/>
  </p:notesMasterIdLst>
  <p:sldIdLst>
    <p:sldId id="256" r:id="rId10"/>
    <p:sldId id="270" r:id="rId11"/>
    <p:sldId id="311" r:id="rId12"/>
    <p:sldId id="314" r:id="rId13"/>
    <p:sldId id="279" r:id="rId14"/>
    <p:sldId id="306" r:id="rId15"/>
    <p:sldId id="307" r:id="rId16"/>
    <p:sldId id="308" r:id="rId17"/>
    <p:sldId id="309" r:id="rId18"/>
    <p:sldId id="310" r:id="rId19"/>
    <p:sldId id="312" r:id="rId20"/>
    <p:sldId id="301" r:id="rId21"/>
    <p:sldId id="313" r:id="rId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9B3FF"/>
    <a:srgbClr val="95B8E3"/>
    <a:srgbClr val="00E200"/>
    <a:srgbClr val="2B337C"/>
    <a:srgbClr val="C5FFC5"/>
    <a:srgbClr val="254061"/>
    <a:srgbClr val="F0B2D0"/>
    <a:srgbClr val="E36CA6"/>
    <a:srgbClr val="FFC669"/>
    <a:srgbClr val="C7A1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FE4DE05-CCEA-4936-AFF3-F01F306012CC}" v="7" dt="2021-05-13T14:29:20.17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2375" autoAdjust="0"/>
  </p:normalViewPr>
  <p:slideViewPr>
    <p:cSldViewPr snapToGrid="0">
      <p:cViewPr varScale="1">
        <p:scale>
          <a:sx n="55" d="100"/>
          <a:sy n="55" d="100"/>
        </p:scale>
        <p:origin x="876"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2.xml"/><Relationship Id="rId7" Type="http://schemas.openxmlformats.org/officeDocument/2006/relationships/slideMaster" Target="slideMasters/slideMaster4.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7.xml"/><Relationship Id="rId20" Type="http://schemas.openxmlformats.org/officeDocument/2006/relationships/slide" Target="slides/slide11.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2.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6.xml"/><Relationship Id="rId23" Type="http://schemas.openxmlformats.org/officeDocument/2006/relationships/notesMaster" Target="notesMasters/notesMaster1.xml"/><Relationship Id="rId28" Type="http://schemas.microsoft.com/office/2016/11/relationships/changesInfo" Target="changesInfos/changesInfo1.xml"/><Relationship Id="rId10" Type="http://schemas.openxmlformats.org/officeDocument/2006/relationships/slide" Target="slides/slide1.xml"/><Relationship Id="rId19" Type="http://schemas.openxmlformats.org/officeDocument/2006/relationships/slide" Target="slides/slide10.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sa Bagust" userId="9b0dc0b4-f81a-4c85-bc8d-cae961bc2915" providerId="ADAL" clId="{CD2E79DB-174C-4F8C-8B21-8295C555E96C}"/>
    <pc:docChg chg="undo custSel modSld sldOrd">
      <pc:chgData name="Lisa Bagust" userId="9b0dc0b4-f81a-4c85-bc8d-cae961bc2915" providerId="ADAL" clId="{CD2E79DB-174C-4F8C-8B21-8295C555E96C}" dt="2021-01-25T09:14:27.079" v="364" actId="1076"/>
      <pc:docMkLst>
        <pc:docMk/>
      </pc:docMkLst>
      <pc:sldChg chg="modSp">
        <pc:chgData name="Lisa Bagust" userId="9b0dc0b4-f81a-4c85-bc8d-cae961bc2915" providerId="ADAL" clId="{CD2E79DB-174C-4F8C-8B21-8295C555E96C}" dt="2021-01-25T09:02:18.730" v="100" actId="14100"/>
        <pc:sldMkLst>
          <pc:docMk/>
          <pc:sldMk cId="865192063" sldId="279"/>
        </pc:sldMkLst>
        <pc:picChg chg="mod">
          <ac:chgData name="Lisa Bagust" userId="9b0dc0b4-f81a-4c85-bc8d-cae961bc2915" providerId="ADAL" clId="{CD2E79DB-174C-4F8C-8B21-8295C555E96C}" dt="2021-01-25T09:02:18.730" v="100" actId="14100"/>
          <ac:picMkLst>
            <pc:docMk/>
            <pc:sldMk cId="865192063" sldId="279"/>
            <ac:picMk id="10" creationId="{F527EA77-F13D-4C80-A153-5CEC1E065B66}"/>
          </ac:picMkLst>
        </pc:picChg>
      </pc:sldChg>
      <pc:sldChg chg="addSp modSp">
        <pc:chgData name="Lisa Bagust" userId="9b0dc0b4-f81a-4c85-bc8d-cae961bc2915" providerId="ADAL" clId="{CD2E79DB-174C-4F8C-8B21-8295C555E96C}" dt="2021-01-11T14:24:56.526" v="74" actId="1038"/>
        <pc:sldMkLst>
          <pc:docMk/>
          <pc:sldMk cId="4110594902" sldId="306"/>
        </pc:sldMkLst>
        <pc:spChg chg="mod ord">
          <ac:chgData name="Lisa Bagust" userId="9b0dc0b4-f81a-4c85-bc8d-cae961bc2915" providerId="ADAL" clId="{CD2E79DB-174C-4F8C-8B21-8295C555E96C}" dt="2021-01-11T14:24:49.029" v="69" actId="1038"/>
          <ac:spMkLst>
            <pc:docMk/>
            <pc:sldMk cId="4110594902" sldId="306"/>
            <ac:spMk id="3" creationId="{00000000-0000-0000-0000-000000000000}"/>
          </ac:spMkLst>
        </pc:spChg>
        <pc:spChg chg="mod ord">
          <ac:chgData name="Lisa Bagust" userId="9b0dc0b4-f81a-4c85-bc8d-cae961bc2915" providerId="ADAL" clId="{CD2E79DB-174C-4F8C-8B21-8295C555E96C}" dt="2021-01-11T14:24:56.526" v="74" actId="1038"/>
          <ac:spMkLst>
            <pc:docMk/>
            <pc:sldMk cId="4110594902" sldId="306"/>
            <ac:spMk id="5" creationId="{00000000-0000-0000-0000-000000000000}"/>
          </ac:spMkLst>
        </pc:spChg>
        <pc:picChg chg="add mod">
          <ac:chgData name="Lisa Bagust" userId="9b0dc0b4-f81a-4c85-bc8d-cae961bc2915" providerId="ADAL" clId="{CD2E79DB-174C-4F8C-8B21-8295C555E96C}" dt="2021-01-11T14:21:24.279" v="7" actId="1076"/>
          <ac:picMkLst>
            <pc:docMk/>
            <pc:sldMk cId="4110594902" sldId="306"/>
            <ac:picMk id="7" creationId="{99B899B0-28F0-451F-B09A-C7A6A00A0C73}"/>
          </ac:picMkLst>
        </pc:picChg>
      </pc:sldChg>
      <pc:sldChg chg="addSp modSp">
        <pc:chgData name="Lisa Bagust" userId="9b0dc0b4-f81a-4c85-bc8d-cae961bc2915" providerId="ADAL" clId="{CD2E79DB-174C-4F8C-8B21-8295C555E96C}" dt="2021-01-25T09:02:29.889" v="103" actId="14100"/>
        <pc:sldMkLst>
          <pc:docMk/>
          <pc:sldMk cId="693700361" sldId="308"/>
        </pc:sldMkLst>
        <pc:spChg chg="mod">
          <ac:chgData name="Lisa Bagust" userId="9b0dc0b4-f81a-4c85-bc8d-cae961bc2915" providerId="ADAL" clId="{CD2E79DB-174C-4F8C-8B21-8295C555E96C}" dt="2021-01-25T09:01:37.690" v="94" actId="1076"/>
          <ac:spMkLst>
            <pc:docMk/>
            <pc:sldMk cId="693700361" sldId="308"/>
            <ac:spMk id="4" creationId="{00000000-0000-0000-0000-000000000000}"/>
          </ac:spMkLst>
        </pc:spChg>
        <pc:spChg chg="mod">
          <ac:chgData name="Lisa Bagust" userId="9b0dc0b4-f81a-4c85-bc8d-cae961bc2915" providerId="ADAL" clId="{CD2E79DB-174C-4F8C-8B21-8295C555E96C}" dt="2021-01-25T09:01:45.122" v="96" actId="1076"/>
          <ac:spMkLst>
            <pc:docMk/>
            <pc:sldMk cId="693700361" sldId="308"/>
            <ac:spMk id="9" creationId="{00000000-0000-0000-0000-000000000000}"/>
          </ac:spMkLst>
        </pc:spChg>
        <pc:spChg chg="mod">
          <ac:chgData name="Lisa Bagust" userId="9b0dc0b4-f81a-4c85-bc8d-cae961bc2915" providerId="ADAL" clId="{CD2E79DB-174C-4F8C-8B21-8295C555E96C}" dt="2021-01-25T09:01:48.633" v="97" actId="1076"/>
          <ac:spMkLst>
            <pc:docMk/>
            <pc:sldMk cId="693700361" sldId="308"/>
            <ac:spMk id="10" creationId="{00000000-0000-0000-0000-000000000000}"/>
          </ac:spMkLst>
        </pc:spChg>
        <pc:picChg chg="add mod">
          <ac:chgData name="Lisa Bagust" userId="9b0dc0b4-f81a-4c85-bc8d-cae961bc2915" providerId="ADAL" clId="{CD2E79DB-174C-4F8C-8B21-8295C555E96C}" dt="2021-01-25T09:02:29.889" v="103" actId="14100"/>
          <ac:picMkLst>
            <pc:docMk/>
            <pc:sldMk cId="693700361" sldId="308"/>
            <ac:picMk id="8" creationId="{1F2E6CE0-9DE9-4200-8248-C9D5AEC85E70}"/>
          </ac:picMkLst>
        </pc:picChg>
      </pc:sldChg>
      <pc:sldChg chg="addSp delSp modSp ord">
        <pc:chgData name="Lisa Bagust" userId="9b0dc0b4-f81a-4c85-bc8d-cae961bc2915" providerId="ADAL" clId="{CD2E79DB-174C-4F8C-8B21-8295C555E96C}" dt="2021-01-25T09:14:27.079" v="364" actId="1076"/>
        <pc:sldMkLst>
          <pc:docMk/>
          <pc:sldMk cId="1909009367" sldId="311"/>
        </pc:sldMkLst>
        <pc:spChg chg="del mod">
          <ac:chgData name="Lisa Bagust" userId="9b0dc0b4-f81a-4c85-bc8d-cae961bc2915" providerId="ADAL" clId="{CD2E79DB-174C-4F8C-8B21-8295C555E96C}" dt="2021-01-25T09:09:32.122" v="214" actId="478"/>
          <ac:spMkLst>
            <pc:docMk/>
            <pc:sldMk cId="1909009367" sldId="311"/>
            <ac:spMk id="7" creationId="{9DE36504-DEE4-4DAA-99D6-1D1A49291C08}"/>
          </ac:spMkLst>
        </pc:spChg>
        <pc:spChg chg="mod">
          <ac:chgData name="Lisa Bagust" userId="9b0dc0b4-f81a-4c85-bc8d-cae961bc2915" providerId="ADAL" clId="{CD2E79DB-174C-4F8C-8B21-8295C555E96C}" dt="2021-01-25T09:13:14.400" v="305" actId="1035"/>
          <ac:spMkLst>
            <pc:docMk/>
            <pc:sldMk cId="1909009367" sldId="311"/>
            <ac:spMk id="8" creationId="{B023A64D-4462-4A5A-AF57-0B7605709F54}"/>
          </ac:spMkLst>
        </pc:spChg>
        <pc:spChg chg="mod">
          <ac:chgData name="Lisa Bagust" userId="9b0dc0b4-f81a-4c85-bc8d-cae961bc2915" providerId="ADAL" clId="{CD2E79DB-174C-4F8C-8B21-8295C555E96C}" dt="2021-01-25T09:14:27.079" v="364" actId="1076"/>
          <ac:spMkLst>
            <pc:docMk/>
            <pc:sldMk cId="1909009367" sldId="311"/>
            <ac:spMk id="9" creationId="{786A4363-CAC9-486B-946E-630CC2D7E0B9}"/>
          </ac:spMkLst>
        </pc:spChg>
        <pc:spChg chg="add mod">
          <ac:chgData name="Lisa Bagust" userId="9b0dc0b4-f81a-4c85-bc8d-cae961bc2915" providerId="ADAL" clId="{CD2E79DB-174C-4F8C-8B21-8295C555E96C}" dt="2021-01-25T09:12:54.705" v="283" actId="1076"/>
          <ac:spMkLst>
            <pc:docMk/>
            <pc:sldMk cId="1909009367" sldId="311"/>
            <ac:spMk id="10" creationId="{83074DC7-796B-4CEE-B119-479889C43979}"/>
          </ac:spMkLst>
        </pc:spChg>
        <pc:spChg chg="mod">
          <ac:chgData name="Lisa Bagust" userId="9b0dc0b4-f81a-4c85-bc8d-cae961bc2915" providerId="ADAL" clId="{CD2E79DB-174C-4F8C-8B21-8295C555E96C}" dt="2021-01-25T09:14:24.215" v="363" actId="1076"/>
          <ac:spMkLst>
            <pc:docMk/>
            <pc:sldMk cId="1909009367" sldId="311"/>
            <ac:spMk id="11" creationId="{1FC89E4F-2405-4C07-A79D-677E9D2CE07A}"/>
          </ac:spMkLst>
        </pc:spChg>
        <pc:spChg chg="add mod">
          <ac:chgData name="Lisa Bagust" userId="9b0dc0b4-f81a-4c85-bc8d-cae961bc2915" providerId="ADAL" clId="{CD2E79DB-174C-4F8C-8B21-8295C555E96C}" dt="2021-01-25T09:09:44.647" v="224" actId="14100"/>
          <ac:spMkLst>
            <pc:docMk/>
            <pc:sldMk cId="1909009367" sldId="311"/>
            <ac:spMk id="12" creationId="{701D9BD8-D80B-422B-AD61-8558C9E4F46E}"/>
          </ac:spMkLst>
        </pc:spChg>
        <pc:picChg chg="mod">
          <ac:chgData name="Lisa Bagust" userId="9b0dc0b4-f81a-4c85-bc8d-cae961bc2915" providerId="ADAL" clId="{CD2E79DB-174C-4F8C-8B21-8295C555E96C}" dt="2021-01-25T09:13:07.786" v="299" actId="1035"/>
          <ac:picMkLst>
            <pc:docMk/>
            <pc:sldMk cId="1909009367" sldId="311"/>
            <ac:picMk id="6" creationId="{57AB09AE-3860-44B9-AC1F-E66884F00341}"/>
          </ac:picMkLst>
        </pc:picChg>
      </pc:sldChg>
    </pc:docChg>
  </pc:docChgLst>
  <pc:docChgLst>
    <pc:chgData name="Lisa Bagust" userId="9b0dc0b4-f81a-4c85-bc8d-cae961bc2915" providerId="ADAL" clId="{7000A19B-4DA8-4C57-951C-9E4DAB7D8389}"/>
    <pc:docChg chg="delSld modSld sldOrd">
      <pc:chgData name="Lisa Bagust" userId="9b0dc0b4-f81a-4c85-bc8d-cae961bc2915" providerId="ADAL" clId="{7000A19B-4DA8-4C57-951C-9E4DAB7D8389}" dt="2021-03-18T21:57:43.270" v="63" actId="20577"/>
      <pc:docMkLst>
        <pc:docMk/>
      </pc:docMkLst>
      <pc:sldChg chg="addSp modSp mod">
        <pc:chgData name="Lisa Bagust" userId="9b0dc0b4-f81a-4c85-bc8d-cae961bc2915" providerId="ADAL" clId="{7000A19B-4DA8-4C57-951C-9E4DAB7D8389}" dt="2021-03-18T21:57:43.270" v="63" actId="20577"/>
        <pc:sldMkLst>
          <pc:docMk/>
          <pc:sldMk cId="1176518297" sldId="301"/>
        </pc:sldMkLst>
        <pc:spChg chg="mod">
          <ac:chgData name="Lisa Bagust" userId="9b0dc0b4-f81a-4c85-bc8d-cae961bc2915" providerId="ADAL" clId="{7000A19B-4DA8-4C57-951C-9E4DAB7D8389}" dt="2021-03-18T21:57:43.270" v="63" actId="20577"/>
          <ac:spMkLst>
            <pc:docMk/>
            <pc:sldMk cId="1176518297" sldId="301"/>
            <ac:spMk id="7" creationId="{4B539FCB-7B7B-4A69-A578-F99EAF5F4FEC}"/>
          </ac:spMkLst>
        </pc:spChg>
        <pc:picChg chg="add mod">
          <ac:chgData name="Lisa Bagust" userId="9b0dc0b4-f81a-4c85-bc8d-cae961bc2915" providerId="ADAL" clId="{7000A19B-4DA8-4C57-951C-9E4DAB7D8389}" dt="2021-03-18T21:51:51.070" v="48"/>
          <ac:picMkLst>
            <pc:docMk/>
            <pc:sldMk cId="1176518297" sldId="301"/>
            <ac:picMk id="5" creationId="{896140D4-40FD-4014-B8D2-C5B008D1EE7B}"/>
          </ac:picMkLst>
        </pc:picChg>
      </pc:sldChg>
      <pc:sldChg chg="del ord">
        <pc:chgData name="Lisa Bagust" userId="9b0dc0b4-f81a-4c85-bc8d-cae961bc2915" providerId="ADAL" clId="{7000A19B-4DA8-4C57-951C-9E4DAB7D8389}" dt="2021-03-18T17:42:02.967" v="43" actId="2696"/>
        <pc:sldMkLst>
          <pc:docMk/>
          <pc:sldMk cId="1626071406" sldId="304"/>
        </pc:sldMkLst>
      </pc:sldChg>
      <pc:sldChg chg="ord">
        <pc:chgData name="Lisa Bagust" userId="9b0dc0b4-f81a-4c85-bc8d-cae961bc2915" providerId="ADAL" clId="{7000A19B-4DA8-4C57-951C-9E4DAB7D8389}" dt="2021-03-18T17:37:03.792" v="17"/>
        <pc:sldMkLst>
          <pc:docMk/>
          <pc:sldMk cId="4002135584" sldId="307"/>
        </pc:sldMkLst>
      </pc:sldChg>
      <pc:sldChg chg="delSp modSp mod">
        <pc:chgData name="Lisa Bagust" userId="9b0dc0b4-f81a-4c85-bc8d-cae961bc2915" providerId="ADAL" clId="{7000A19B-4DA8-4C57-951C-9E4DAB7D8389}" dt="2021-03-18T18:47:21.497" v="47" actId="14100"/>
        <pc:sldMkLst>
          <pc:docMk/>
          <pc:sldMk cId="693700361" sldId="308"/>
        </pc:sldMkLst>
        <pc:spChg chg="mod">
          <ac:chgData name="Lisa Bagust" userId="9b0dc0b4-f81a-4c85-bc8d-cae961bc2915" providerId="ADAL" clId="{7000A19B-4DA8-4C57-951C-9E4DAB7D8389}" dt="2021-03-18T18:47:18.241" v="46" actId="14100"/>
          <ac:spMkLst>
            <pc:docMk/>
            <pc:sldMk cId="693700361" sldId="308"/>
            <ac:spMk id="4" creationId="{00000000-0000-0000-0000-000000000000}"/>
          </ac:spMkLst>
        </pc:spChg>
        <pc:spChg chg="del mod">
          <ac:chgData name="Lisa Bagust" userId="9b0dc0b4-f81a-4c85-bc8d-cae961bc2915" providerId="ADAL" clId="{7000A19B-4DA8-4C57-951C-9E4DAB7D8389}" dt="2021-03-18T17:35:11.337" v="10"/>
          <ac:spMkLst>
            <pc:docMk/>
            <pc:sldMk cId="693700361" sldId="308"/>
            <ac:spMk id="5" creationId="{00000000-0000-0000-0000-000000000000}"/>
          </ac:spMkLst>
        </pc:spChg>
        <pc:spChg chg="mod">
          <ac:chgData name="Lisa Bagust" userId="9b0dc0b4-f81a-4c85-bc8d-cae961bc2915" providerId="ADAL" clId="{7000A19B-4DA8-4C57-951C-9E4DAB7D8389}" dt="2021-03-18T18:47:21.497" v="47" actId="14100"/>
          <ac:spMkLst>
            <pc:docMk/>
            <pc:sldMk cId="693700361" sldId="308"/>
            <ac:spMk id="9" creationId="{00000000-0000-0000-0000-000000000000}"/>
          </ac:spMkLst>
        </pc:spChg>
        <pc:spChg chg="mod">
          <ac:chgData name="Lisa Bagust" userId="9b0dc0b4-f81a-4c85-bc8d-cae961bc2915" providerId="ADAL" clId="{7000A19B-4DA8-4C57-951C-9E4DAB7D8389}" dt="2021-03-18T17:36:12.743" v="13" actId="14100"/>
          <ac:spMkLst>
            <pc:docMk/>
            <pc:sldMk cId="693700361" sldId="308"/>
            <ac:spMk id="10" creationId="{00000000-0000-0000-0000-000000000000}"/>
          </ac:spMkLst>
        </pc:spChg>
      </pc:sldChg>
      <pc:sldChg chg="modSp mod">
        <pc:chgData name="Lisa Bagust" userId="9b0dc0b4-f81a-4c85-bc8d-cae961bc2915" providerId="ADAL" clId="{7000A19B-4DA8-4C57-951C-9E4DAB7D8389}" dt="2021-03-18T17:41:45.703" v="42" actId="20577"/>
        <pc:sldMkLst>
          <pc:docMk/>
          <pc:sldMk cId="4192926972" sldId="314"/>
        </pc:sldMkLst>
        <pc:spChg chg="mod">
          <ac:chgData name="Lisa Bagust" userId="9b0dc0b4-f81a-4c85-bc8d-cae961bc2915" providerId="ADAL" clId="{7000A19B-4DA8-4C57-951C-9E4DAB7D8389}" dt="2021-03-18T17:41:45.703" v="42" actId="20577"/>
          <ac:spMkLst>
            <pc:docMk/>
            <pc:sldMk cId="4192926972" sldId="314"/>
            <ac:spMk id="2" creationId="{00000000-0000-0000-0000-000000000000}"/>
          </ac:spMkLst>
        </pc:spChg>
        <pc:picChg chg="mod">
          <ac:chgData name="Lisa Bagust" userId="9b0dc0b4-f81a-4c85-bc8d-cae961bc2915" providerId="ADAL" clId="{7000A19B-4DA8-4C57-951C-9E4DAB7D8389}" dt="2021-03-18T17:39:13.147" v="23" actId="1076"/>
          <ac:picMkLst>
            <pc:docMk/>
            <pc:sldMk cId="4192926972" sldId="314"/>
            <ac:picMk id="4" creationId="{70660BDC-7D6B-4E47-B88F-8584D751153F}"/>
          </ac:picMkLst>
        </pc:picChg>
        <pc:picChg chg="mod">
          <ac:chgData name="Lisa Bagust" userId="9b0dc0b4-f81a-4c85-bc8d-cae961bc2915" providerId="ADAL" clId="{7000A19B-4DA8-4C57-951C-9E4DAB7D8389}" dt="2021-03-18T17:37:48.334" v="18" actId="1076"/>
          <ac:picMkLst>
            <pc:docMk/>
            <pc:sldMk cId="4192926972" sldId="314"/>
            <ac:picMk id="14" creationId="{00000000-0000-0000-0000-000000000000}"/>
          </ac:picMkLst>
        </pc:picChg>
      </pc:sldChg>
    </pc:docChg>
  </pc:docChgLst>
  <pc:docChgLst>
    <pc:chgData name="Lisa Bagust" userId="9b0dc0b4-f81a-4c85-bc8d-cae961bc2915" providerId="ADAL" clId="{3A39A288-3410-4439-ACE9-D2BA73B77268}"/>
    <pc:docChg chg="undo custSel addSld delSld modSld sldOrd modMainMaster">
      <pc:chgData name="Lisa Bagust" userId="9b0dc0b4-f81a-4c85-bc8d-cae961bc2915" providerId="ADAL" clId="{3A39A288-3410-4439-ACE9-D2BA73B77268}" dt="2021-02-10T16:43:48.271" v="345" actId="1076"/>
      <pc:docMkLst>
        <pc:docMk/>
      </pc:docMkLst>
      <pc:sldChg chg="modSp mod">
        <pc:chgData name="Lisa Bagust" userId="9b0dc0b4-f81a-4c85-bc8d-cae961bc2915" providerId="ADAL" clId="{3A39A288-3410-4439-ACE9-D2BA73B77268}" dt="2021-02-10T16:37:06.764" v="278" actId="1076"/>
        <pc:sldMkLst>
          <pc:docMk/>
          <pc:sldMk cId="1037532003" sldId="270"/>
        </pc:sldMkLst>
        <pc:spChg chg="mod">
          <ac:chgData name="Lisa Bagust" userId="9b0dc0b4-f81a-4c85-bc8d-cae961bc2915" providerId="ADAL" clId="{3A39A288-3410-4439-ACE9-D2BA73B77268}" dt="2021-02-10T16:37:06.764" v="278" actId="1076"/>
          <ac:spMkLst>
            <pc:docMk/>
            <pc:sldMk cId="1037532003" sldId="270"/>
            <ac:spMk id="2" creationId="{7692B0D0-1B1D-4864-99D0-8739B8B271F4}"/>
          </ac:spMkLst>
        </pc:spChg>
        <pc:spChg chg="mod">
          <ac:chgData name="Lisa Bagust" userId="9b0dc0b4-f81a-4c85-bc8d-cae961bc2915" providerId="ADAL" clId="{3A39A288-3410-4439-ACE9-D2BA73B77268}" dt="2021-02-10T16:37:02.988" v="277" actId="1076"/>
          <ac:spMkLst>
            <pc:docMk/>
            <pc:sldMk cId="1037532003" sldId="270"/>
            <ac:spMk id="6" creationId="{D3960CE0-4583-4F97-B863-4F4812F6E16F}"/>
          </ac:spMkLst>
        </pc:spChg>
      </pc:sldChg>
      <pc:sldChg chg="addSp delSp modSp mod delAnim">
        <pc:chgData name="Lisa Bagust" userId="9b0dc0b4-f81a-4c85-bc8d-cae961bc2915" providerId="ADAL" clId="{3A39A288-3410-4439-ACE9-D2BA73B77268}" dt="2021-02-08T13:24:02.043" v="163" actId="478"/>
        <pc:sldMkLst>
          <pc:docMk/>
          <pc:sldMk cId="865192063" sldId="279"/>
        </pc:sldMkLst>
        <pc:spChg chg="del">
          <ac:chgData name="Lisa Bagust" userId="9b0dc0b4-f81a-4c85-bc8d-cae961bc2915" providerId="ADAL" clId="{3A39A288-3410-4439-ACE9-D2BA73B77268}" dt="2021-02-08T13:21:39.535" v="140" actId="478"/>
          <ac:spMkLst>
            <pc:docMk/>
            <pc:sldMk cId="865192063" sldId="279"/>
            <ac:spMk id="2" creationId="{00000000-0000-0000-0000-000000000000}"/>
          </ac:spMkLst>
        </pc:spChg>
        <pc:spChg chg="del mod">
          <ac:chgData name="Lisa Bagust" userId="9b0dc0b4-f81a-4c85-bc8d-cae961bc2915" providerId="ADAL" clId="{3A39A288-3410-4439-ACE9-D2BA73B77268}" dt="2021-02-08T13:21:37.262" v="139" actId="478"/>
          <ac:spMkLst>
            <pc:docMk/>
            <pc:sldMk cId="865192063" sldId="279"/>
            <ac:spMk id="3" creationId="{00000000-0000-0000-0000-000000000000}"/>
          </ac:spMkLst>
        </pc:spChg>
        <pc:spChg chg="del">
          <ac:chgData name="Lisa Bagust" userId="9b0dc0b4-f81a-4c85-bc8d-cae961bc2915" providerId="ADAL" clId="{3A39A288-3410-4439-ACE9-D2BA73B77268}" dt="2021-02-08T13:21:51.159" v="144" actId="478"/>
          <ac:spMkLst>
            <pc:docMk/>
            <pc:sldMk cId="865192063" sldId="279"/>
            <ac:spMk id="22" creationId="{00000000-0000-0000-0000-000000000000}"/>
          </ac:spMkLst>
        </pc:spChg>
        <pc:spChg chg="del">
          <ac:chgData name="Lisa Bagust" userId="9b0dc0b4-f81a-4c85-bc8d-cae961bc2915" providerId="ADAL" clId="{3A39A288-3410-4439-ACE9-D2BA73B77268}" dt="2021-02-08T13:21:48.201" v="143" actId="478"/>
          <ac:spMkLst>
            <pc:docMk/>
            <pc:sldMk cId="865192063" sldId="279"/>
            <ac:spMk id="28" creationId="{00000000-0000-0000-0000-000000000000}"/>
          </ac:spMkLst>
        </pc:spChg>
        <pc:spChg chg="del">
          <ac:chgData name="Lisa Bagust" userId="9b0dc0b4-f81a-4c85-bc8d-cae961bc2915" providerId="ADAL" clId="{3A39A288-3410-4439-ACE9-D2BA73B77268}" dt="2021-02-08T13:22:00.579" v="147" actId="478"/>
          <ac:spMkLst>
            <pc:docMk/>
            <pc:sldMk cId="865192063" sldId="279"/>
            <ac:spMk id="31" creationId="{00000000-0000-0000-0000-000000000000}"/>
          </ac:spMkLst>
        </pc:spChg>
        <pc:spChg chg="del mod">
          <ac:chgData name="Lisa Bagust" userId="9b0dc0b4-f81a-4c85-bc8d-cae961bc2915" providerId="ADAL" clId="{3A39A288-3410-4439-ACE9-D2BA73B77268}" dt="2021-02-08T13:21:45.664" v="142" actId="478"/>
          <ac:spMkLst>
            <pc:docMk/>
            <pc:sldMk cId="865192063" sldId="279"/>
            <ac:spMk id="34" creationId="{00000000-0000-0000-0000-000000000000}"/>
          </ac:spMkLst>
        </pc:spChg>
        <pc:spChg chg="del">
          <ac:chgData name="Lisa Bagust" userId="9b0dc0b4-f81a-4c85-bc8d-cae961bc2915" providerId="ADAL" clId="{3A39A288-3410-4439-ACE9-D2BA73B77268}" dt="2021-02-08T13:21:58.040" v="146" actId="478"/>
          <ac:spMkLst>
            <pc:docMk/>
            <pc:sldMk cId="865192063" sldId="279"/>
            <ac:spMk id="37" creationId="{00000000-0000-0000-0000-000000000000}"/>
          </ac:spMkLst>
        </pc:spChg>
        <pc:spChg chg="del">
          <ac:chgData name="Lisa Bagust" userId="9b0dc0b4-f81a-4c85-bc8d-cae961bc2915" providerId="ADAL" clId="{3A39A288-3410-4439-ACE9-D2BA73B77268}" dt="2021-02-08T13:21:54.351" v="145" actId="478"/>
          <ac:spMkLst>
            <pc:docMk/>
            <pc:sldMk cId="865192063" sldId="279"/>
            <ac:spMk id="47" creationId="{00000000-0000-0000-0000-000000000000}"/>
          </ac:spMkLst>
        </pc:spChg>
        <pc:spChg chg="del">
          <ac:chgData name="Lisa Bagust" userId="9b0dc0b4-f81a-4c85-bc8d-cae961bc2915" providerId="ADAL" clId="{3A39A288-3410-4439-ACE9-D2BA73B77268}" dt="2021-02-08T13:22:03.102" v="148" actId="478"/>
          <ac:spMkLst>
            <pc:docMk/>
            <pc:sldMk cId="865192063" sldId="279"/>
            <ac:spMk id="48" creationId="{00000000-0000-0000-0000-000000000000}"/>
          </ac:spMkLst>
        </pc:spChg>
        <pc:cxnChg chg="add mod">
          <ac:chgData name="Lisa Bagust" userId="9b0dc0b4-f81a-4c85-bc8d-cae961bc2915" providerId="ADAL" clId="{3A39A288-3410-4439-ACE9-D2BA73B77268}" dt="2021-02-08T13:22:38.635" v="152" actId="14100"/>
          <ac:cxnSpMkLst>
            <pc:docMk/>
            <pc:sldMk cId="865192063" sldId="279"/>
            <ac:cxnSpMk id="24" creationId="{3C509CFB-FA7E-4739-A260-F6394D2069BD}"/>
          </ac:cxnSpMkLst>
        </pc:cxnChg>
        <pc:cxnChg chg="mod">
          <ac:chgData name="Lisa Bagust" userId="9b0dc0b4-f81a-4c85-bc8d-cae961bc2915" providerId="ADAL" clId="{3A39A288-3410-4439-ACE9-D2BA73B77268}" dt="2021-02-08T13:23:12.907" v="156" actId="1036"/>
          <ac:cxnSpMkLst>
            <pc:docMk/>
            <pc:sldMk cId="865192063" sldId="279"/>
            <ac:cxnSpMk id="33" creationId="{00000000-0000-0000-0000-000000000000}"/>
          </ac:cxnSpMkLst>
        </pc:cxnChg>
        <pc:cxnChg chg="del">
          <ac:chgData name="Lisa Bagust" userId="9b0dc0b4-f81a-4c85-bc8d-cae961bc2915" providerId="ADAL" clId="{3A39A288-3410-4439-ACE9-D2BA73B77268}" dt="2021-02-08T13:24:02.043" v="163" actId="478"/>
          <ac:cxnSpMkLst>
            <pc:docMk/>
            <pc:sldMk cId="865192063" sldId="279"/>
            <ac:cxnSpMk id="36" creationId="{00000000-0000-0000-0000-000000000000}"/>
          </ac:cxnSpMkLst>
        </pc:cxnChg>
        <pc:cxnChg chg="mod">
          <ac:chgData name="Lisa Bagust" userId="9b0dc0b4-f81a-4c85-bc8d-cae961bc2915" providerId="ADAL" clId="{3A39A288-3410-4439-ACE9-D2BA73B77268}" dt="2021-02-08T13:22:47.908" v="153" actId="14100"/>
          <ac:cxnSpMkLst>
            <pc:docMk/>
            <pc:sldMk cId="865192063" sldId="279"/>
            <ac:cxnSpMk id="39" creationId="{00000000-0000-0000-0000-000000000000}"/>
          </ac:cxnSpMkLst>
        </pc:cxnChg>
        <pc:cxnChg chg="mod">
          <ac:chgData name="Lisa Bagust" userId="9b0dc0b4-f81a-4c85-bc8d-cae961bc2915" providerId="ADAL" clId="{3A39A288-3410-4439-ACE9-D2BA73B77268}" dt="2021-02-08T13:22:30.343" v="151" actId="14100"/>
          <ac:cxnSpMkLst>
            <pc:docMk/>
            <pc:sldMk cId="865192063" sldId="279"/>
            <ac:cxnSpMk id="40" creationId="{00000000-0000-0000-0000-000000000000}"/>
          </ac:cxnSpMkLst>
        </pc:cxnChg>
      </pc:sldChg>
      <pc:sldChg chg="addSp delSp modSp mod ord">
        <pc:chgData name="Lisa Bagust" userId="9b0dc0b4-f81a-4c85-bc8d-cae961bc2915" providerId="ADAL" clId="{3A39A288-3410-4439-ACE9-D2BA73B77268}" dt="2021-02-08T13:08:39.285" v="136"/>
        <pc:sldMkLst>
          <pc:docMk/>
          <pc:sldMk cId="1626071406" sldId="304"/>
        </pc:sldMkLst>
        <pc:spChg chg="mod">
          <ac:chgData name="Lisa Bagust" userId="9b0dc0b4-f81a-4c85-bc8d-cae961bc2915" providerId="ADAL" clId="{3A39A288-3410-4439-ACE9-D2BA73B77268}" dt="2021-02-08T12:55:05.066" v="21" actId="20577"/>
          <ac:spMkLst>
            <pc:docMk/>
            <pc:sldMk cId="1626071406" sldId="304"/>
            <ac:spMk id="2" creationId="{00000000-0000-0000-0000-000000000000}"/>
          </ac:spMkLst>
        </pc:spChg>
        <pc:picChg chg="add del mod">
          <ac:chgData name="Lisa Bagust" userId="9b0dc0b4-f81a-4c85-bc8d-cae961bc2915" providerId="ADAL" clId="{3A39A288-3410-4439-ACE9-D2BA73B77268}" dt="2021-02-08T13:08:04.681" v="134" actId="478"/>
          <ac:picMkLst>
            <pc:docMk/>
            <pc:sldMk cId="1626071406" sldId="304"/>
            <ac:picMk id="6" creationId="{A542A80A-AD6D-496C-9ADF-279DC5579F25}"/>
          </ac:picMkLst>
        </pc:picChg>
        <pc:picChg chg="del">
          <ac:chgData name="Lisa Bagust" userId="9b0dc0b4-f81a-4c85-bc8d-cae961bc2915" providerId="ADAL" clId="{3A39A288-3410-4439-ACE9-D2BA73B77268}" dt="2021-02-08T12:59:53.392" v="22" actId="478"/>
          <ac:picMkLst>
            <pc:docMk/>
            <pc:sldMk cId="1626071406" sldId="304"/>
            <ac:picMk id="11" creationId="{00000000-0000-0000-0000-000000000000}"/>
          </ac:picMkLst>
        </pc:picChg>
      </pc:sldChg>
      <pc:sldChg chg="modSp mod">
        <pc:chgData name="Lisa Bagust" userId="9b0dc0b4-f81a-4c85-bc8d-cae961bc2915" providerId="ADAL" clId="{3A39A288-3410-4439-ACE9-D2BA73B77268}" dt="2021-02-08T13:33:11.126" v="174" actId="14100"/>
        <pc:sldMkLst>
          <pc:docMk/>
          <pc:sldMk cId="4110594902" sldId="306"/>
        </pc:sldMkLst>
        <pc:spChg chg="mod">
          <ac:chgData name="Lisa Bagust" userId="9b0dc0b4-f81a-4c85-bc8d-cae961bc2915" providerId="ADAL" clId="{3A39A288-3410-4439-ACE9-D2BA73B77268}" dt="2021-02-08T13:33:11.126" v="174" actId="14100"/>
          <ac:spMkLst>
            <pc:docMk/>
            <pc:sldMk cId="4110594902" sldId="306"/>
            <ac:spMk id="3" creationId="{00000000-0000-0000-0000-000000000000}"/>
          </ac:spMkLst>
        </pc:spChg>
      </pc:sldChg>
      <pc:sldChg chg="ord">
        <pc:chgData name="Lisa Bagust" userId="9b0dc0b4-f81a-4c85-bc8d-cae961bc2915" providerId="ADAL" clId="{3A39A288-3410-4439-ACE9-D2BA73B77268}" dt="2021-02-08T13:31:44.104" v="172"/>
        <pc:sldMkLst>
          <pc:docMk/>
          <pc:sldMk cId="4002135584" sldId="307"/>
        </pc:sldMkLst>
      </pc:sldChg>
      <pc:sldChg chg="addSp modSp mod">
        <pc:chgData name="Lisa Bagust" userId="9b0dc0b4-f81a-4c85-bc8d-cae961bc2915" providerId="ADAL" clId="{3A39A288-3410-4439-ACE9-D2BA73B77268}" dt="2021-02-10T16:43:10.348" v="342" actId="1037"/>
        <pc:sldMkLst>
          <pc:docMk/>
          <pc:sldMk cId="2357610263" sldId="309"/>
        </pc:sldMkLst>
        <pc:spChg chg="mod">
          <ac:chgData name="Lisa Bagust" userId="9b0dc0b4-f81a-4c85-bc8d-cae961bc2915" providerId="ADAL" clId="{3A39A288-3410-4439-ACE9-D2BA73B77268}" dt="2021-02-10T16:42:38.060" v="330" actId="14100"/>
          <ac:spMkLst>
            <pc:docMk/>
            <pc:sldMk cId="2357610263" sldId="309"/>
            <ac:spMk id="10" creationId="{94D3F9B3-1E07-4101-B752-2E9289DE56F9}"/>
          </ac:spMkLst>
        </pc:spChg>
        <pc:spChg chg="mod">
          <ac:chgData name="Lisa Bagust" userId="9b0dc0b4-f81a-4c85-bc8d-cae961bc2915" providerId="ADAL" clId="{3A39A288-3410-4439-ACE9-D2BA73B77268}" dt="2021-02-10T16:43:10.348" v="342" actId="1037"/>
          <ac:spMkLst>
            <pc:docMk/>
            <pc:sldMk cId="2357610263" sldId="309"/>
            <ac:spMk id="11" creationId="{796F738C-F3F3-4CCE-826E-208D4B561C69}"/>
          </ac:spMkLst>
        </pc:spChg>
        <pc:spChg chg="mod">
          <ac:chgData name="Lisa Bagust" userId="9b0dc0b4-f81a-4c85-bc8d-cae961bc2915" providerId="ADAL" clId="{3A39A288-3410-4439-ACE9-D2BA73B77268}" dt="2021-02-10T16:42:14.058" v="327" actId="1076"/>
          <ac:spMkLst>
            <pc:docMk/>
            <pc:sldMk cId="2357610263" sldId="309"/>
            <ac:spMk id="12" creationId="{E8362645-F9F9-41E6-8D29-8DC93312DBF6}"/>
          </ac:spMkLst>
        </pc:spChg>
        <pc:spChg chg="mod">
          <ac:chgData name="Lisa Bagust" userId="9b0dc0b4-f81a-4c85-bc8d-cae961bc2915" providerId="ADAL" clId="{3A39A288-3410-4439-ACE9-D2BA73B77268}" dt="2021-02-10T16:41:07.138" v="318"/>
          <ac:spMkLst>
            <pc:docMk/>
            <pc:sldMk cId="2357610263" sldId="309"/>
            <ac:spMk id="67587" creationId="{00000000-0000-0000-0000-000000000000}"/>
          </ac:spMkLst>
        </pc:spChg>
        <pc:picChg chg="add mod">
          <ac:chgData name="Lisa Bagust" userId="9b0dc0b4-f81a-4c85-bc8d-cae961bc2915" providerId="ADAL" clId="{3A39A288-3410-4439-ACE9-D2BA73B77268}" dt="2021-02-10T16:42:45.208" v="331" actId="14100"/>
          <ac:picMkLst>
            <pc:docMk/>
            <pc:sldMk cId="2357610263" sldId="309"/>
            <ac:picMk id="9" creationId="{4031EE7B-6B76-4E44-82DE-E3DE4296BE8E}"/>
          </ac:picMkLst>
        </pc:picChg>
      </pc:sldChg>
      <pc:sldChg chg="modSp mod">
        <pc:chgData name="Lisa Bagust" userId="9b0dc0b4-f81a-4c85-bc8d-cae961bc2915" providerId="ADAL" clId="{3A39A288-3410-4439-ACE9-D2BA73B77268}" dt="2021-02-08T13:43:38.266" v="228" actId="1037"/>
        <pc:sldMkLst>
          <pc:docMk/>
          <pc:sldMk cId="738899995" sldId="310"/>
        </pc:sldMkLst>
        <pc:spChg chg="mod">
          <ac:chgData name="Lisa Bagust" userId="9b0dc0b4-f81a-4c85-bc8d-cae961bc2915" providerId="ADAL" clId="{3A39A288-3410-4439-ACE9-D2BA73B77268}" dt="2021-02-08T13:43:38.266" v="228" actId="1037"/>
          <ac:spMkLst>
            <pc:docMk/>
            <pc:sldMk cId="738899995" sldId="310"/>
            <ac:spMk id="8" creationId="{C28A3239-4459-447D-8B88-3D3C2F3E1690}"/>
          </ac:spMkLst>
        </pc:spChg>
      </pc:sldChg>
      <pc:sldChg chg="addSp delSp modSp mod">
        <pc:chgData name="Lisa Bagust" userId="9b0dc0b4-f81a-4c85-bc8d-cae961bc2915" providerId="ADAL" clId="{3A39A288-3410-4439-ACE9-D2BA73B77268}" dt="2021-02-10T16:37:26.751" v="281" actId="478"/>
        <pc:sldMkLst>
          <pc:docMk/>
          <pc:sldMk cId="1909009367" sldId="311"/>
        </pc:sldMkLst>
        <pc:spChg chg="add del mod">
          <ac:chgData name="Lisa Bagust" userId="9b0dc0b4-f81a-4c85-bc8d-cae961bc2915" providerId="ADAL" clId="{3A39A288-3410-4439-ACE9-D2BA73B77268}" dt="2021-02-10T16:37:23.893" v="280" actId="478"/>
          <ac:spMkLst>
            <pc:docMk/>
            <pc:sldMk cId="1909009367" sldId="311"/>
            <ac:spMk id="2" creationId="{8FF719F0-A2CF-417E-A153-7A51A2D6DF73}"/>
          </ac:spMkLst>
        </pc:spChg>
        <pc:spChg chg="add del mod">
          <ac:chgData name="Lisa Bagust" userId="9b0dc0b4-f81a-4c85-bc8d-cae961bc2915" providerId="ADAL" clId="{3A39A288-3410-4439-ACE9-D2BA73B77268}" dt="2021-02-10T16:37:26.751" v="281" actId="478"/>
          <ac:spMkLst>
            <pc:docMk/>
            <pc:sldMk cId="1909009367" sldId="311"/>
            <ac:spMk id="3" creationId="{C22B00EB-5ACB-40A8-B8A4-37DA6C27743E}"/>
          </ac:spMkLst>
        </pc:spChg>
        <pc:picChg chg="mod">
          <ac:chgData name="Lisa Bagust" userId="9b0dc0b4-f81a-4c85-bc8d-cae961bc2915" providerId="ADAL" clId="{3A39A288-3410-4439-ACE9-D2BA73B77268}" dt="2021-02-09T19:14:49.811" v="230" actId="14861"/>
          <ac:picMkLst>
            <pc:docMk/>
            <pc:sldMk cId="1909009367" sldId="311"/>
            <ac:picMk id="5" creationId="{864C0FA3-8FEF-403A-853D-A37904329315}"/>
          </ac:picMkLst>
        </pc:picChg>
        <pc:picChg chg="mod">
          <ac:chgData name="Lisa Bagust" userId="9b0dc0b4-f81a-4c85-bc8d-cae961bc2915" providerId="ADAL" clId="{3A39A288-3410-4439-ACE9-D2BA73B77268}" dt="2021-02-09T19:15:06.531" v="232" actId="14861"/>
          <ac:picMkLst>
            <pc:docMk/>
            <pc:sldMk cId="1909009367" sldId="311"/>
            <ac:picMk id="6" creationId="{57AB09AE-3860-44B9-AC1F-E66884F00341}"/>
          </ac:picMkLst>
        </pc:picChg>
      </pc:sldChg>
      <pc:sldChg chg="modSp mod">
        <pc:chgData name="Lisa Bagust" userId="9b0dc0b4-f81a-4c85-bc8d-cae961bc2915" providerId="ADAL" clId="{3A39A288-3410-4439-ACE9-D2BA73B77268}" dt="2021-02-10T16:43:48.271" v="345" actId="1076"/>
        <pc:sldMkLst>
          <pc:docMk/>
          <pc:sldMk cId="778494897" sldId="312"/>
        </pc:sldMkLst>
        <pc:spChg chg="mod">
          <ac:chgData name="Lisa Bagust" userId="9b0dc0b4-f81a-4c85-bc8d-cae961bc2915" providerId="ADAL" clId="{3A39A288-3410-4439-ACE9-D2BA73B77268}" dt="2021-02-10T16:43:48.271" v="345" actId="1076"/>
          <ac:spMkLst>
            <pc:docMk/>
            <pc:sldMk cId="778494897" sldId="312"/>
            <ac:spMk id="2" creationId="{7692B0D0-1B1D-4864-99D0-8739B8B271F4}"/>
          </ac:spMkLst>
        </pc:spChg>
        <pc:spChg chg="mod">
          <ac:chgData name="Lisa Bagust" userId="9b0dc0b4-f81a-4c85-bc8d-cae961bc2915" providerId="ADAL" clId="{3A39A288-3410-4439-ACE9-D2BA73B77268}" dt="2021-02-10T16:43:43.807" v="344" actId="1076"/>
          <ac:spMkLst>
            <pc:docMk/>
            <pc:sldMk cId="778494897" sldId="312"/>
            <ac:spMk id="6" creationId="{D3960CE0-4583-4F97-B863-4F4812F6E16F}"/>
          </ac:spMkLst>
        </pc:spChg>
      </pc:sldChg>
      <pc:sldChg chg="new del">
        <pc:chgData name="Lisa Bagust" userId="9b0dc0b4-f81a-4c85-bc8d-cae961bc2915" providerId="ADAL" clId="{3A39A288-3410-4439-ACE9-D2BA73B77268}" dt="2021-02-08T13:01:54.403" v="29" actId="680"/>
        <pc:sldMkLst>
          <pc:docMk/>
          <pc:sldMk cId="3404131339" sldId="314"/>
        </pc:sldMkLst>
      </pc:sldChg>
      <pc:sldChg chg="addSp delSp modSp add mod">
        <pc:chgData name="Lisa Bagust" userId="9b0dc0b4-f81a-4c85-bc8d-cae961bc2915" providerId="ADAL" clId="{3A39A288-3410-4439-ACE9-D2BA73B77268}" dt="2021-02-10T16:40:09.419" v="317" actId="1076"/>
        <pc:sldMkLst>
          <pc:docMk/>
          <pc:sldMk cId="4192926972" sldId="314"/>
        </pc:sldMkLst>
        <pc:spChg chg="mod">
          <ac:chgData name="Lisa Bagust" userId="9b0dc0b4-f81a-4c85-bc8d-cae961bc2915" providerId="ADAL" clId="{3A39A288-3410-4439-ACE9-D2BA73B77268}" dt="2021-02-10T16:38:35.419" v="293" actId="1076"/>
          <ac:spMkLst>
            <pc:docMk/>
            <pc:sldMk cId="4192926972" sldId="314"/>
            <ac:spMk id="2" creationId="{00000000-0000-0000-0000-000000000000}"/>
          </ac:spMkLst>
        </pc:spChg>
        <pc:spChg chg="mod">
          <ac:chgData name="Lisa Bagust" userId="9b0dc0b4-f81a-4c85-bc8d-cae961bc2915" providerId="ADAL" clId="{3A39A288-3410-4439-ACE9-D2BA73B77268}" dt="2021-02-10T16:40:09.419" v="317" actId="1076"/>
          <ac:spMkLst>
            <pc:docMk/>
            <pc:sldMk cId="4192926972" sldId="314"/>
            <ac:spMk id="3" creationId="{00000000-0000-0000-0000-000000000000}"/>
          </ac:spMkLst>
        </pc:spChg>
        <pc:spChg chg="mod">
          <ac:chgData name="Lisa Bagust" userId="9b0dc0b4-f81a-4c85-bc8d-cae961bc2915" providerId="ADAL" clId="{3A39A288-3410-4439-ACE9-D2BA73B77268}" dt="2021-02-10T16:38:42.892" v="294" actId="14100"/>
          <ac:spMkLst>
            <pc:docMk/>
            <pc:sldMk cId="4192926972" sldId="314"/>
            <ac:spMk id="5" creationId="{00000000-0000-0000-0000-000000000000}"/>
          </ac:spMkLst>
        </pc:spChg>
        <pc:spChg chg="add del mod">
          <ac:chgData name="Lisa Bagust" userId="9b0dc0b4-f81a-4c85-bc8d-cae961bc2915" providerId="ADAL" clId="{3A39A288-3410-4439-ACE9-D2BA73B77268}" dt="2021-02-10T16:38:04.745" v="288" actId="478"/>
          <ac:spMkLst>
            <pc:docMk/>
            <pc:sldMk cId="4192926972" sldId="314"/>
            <ac:spMk id="6" creationId="{C84F4CA9-0435-4244-8B76-D94B0E968267}"/>
          </ac:spMkLst>
        </pc:spChg>
        <pc:graphicFrameChg chg="del mod">
          <ac:chgData name="Lisa Bagust" userId="9b0dc0b4-f81a-4c85-bc8d-cae961bc2915" providerId="ADAL" clId="{3A39A288-3410-4439-ACE9-D2BA73B77268}" dt="2021-02-09T19:21:16.945" v="242" actId="478"/>
          <ac:graphicFrameMkLst>
            <pc:docMk/>
            <pc:sldMk cId="4192926972" sldId="314"/>
            <ac:graphicFrameMk id="6" creationId="{7B537BB3-2B64-4A5E-A1BF-7105739D2F2F}"/>
          </ac:graphicFrameMkLst>
        </pc:graphicFrameChg>
        <pc:picChg chg="mod">
          <ac:chgData name="Lisa Bagust" userId="9b0dc0b4-f81a-4c85-bc8d-cae961bc2915" providerId="ADAL" clId="{3A39A288-3410-4439-ACE9-D2BA73B77268}" dt="2021-02-09T19:16:22.068" v="237" actId="1076"/>
          <ac:picMkLst>
            <pc:docMk/>
            <pc:sldMk cId="4192926972" sldId="314"/>
            <ac:picMk id="4" creationId="{70660BDC-7D6B-4E47-B88F-8584D751153F}"/>
          </ac:picMkLst>
        </pc:picChg>
        <pc:picChg chg="del">
          <ac:chgData name="Lisa Bagust" userId="9b0dc0b4-f81a-4c85-bc8d-cae961bc2915" providerId="ADAL" clId="{3A39A288-3410-4439-ACE9-D2BA73B77268}" dt="2021-02-08T13:02:04.089" v="31" actId="21"/>
          <ac:picMkLst>
            <pc:docMk/>
            <pc:sldMk cId="4192926972" sldId="314"/>
            <ac:picMk id="6" creationId="{A542A80A-AD6D-496C-9ADF-279DC5579F25}"/>
          </ac:picMkLst>
        </pc:picChg>
        <pc:picChg chg="add mod modCrop">
          <ac:chgData name="Lisa Bagust" userId="9b0dc0b4-f81a-4c85-bc8d-cae961bc2915" providerId="ADAL" clId="{3A39A288-3410-4439-ACE9-D2BA73B77268}" dt="2021-02-10T16:38:25.123" v="291" actId="1076"/>
          <ac:picMkLst>
            <pc:docMk/>
            <pc:sldMk cId="4192926972" sldId="314"/>
            <ac:picMk id="8" creationId="{2ACA30B8-8722-42E8-8773-B7C688002354}"/>
          </ac:picMkLst>
        </pc:picChg>
        <pc:picChg chg="add del mod">
          <ac:chgData name="Lisa Bagust" userId="9b0dc0b4-f81a-4c85-bc8d-cae961bc2915" providerId="ADAL" clId="{3A39A288-3410-4439-ACE9-D2BA73B77268}" dt="2021-02-09T19:20:05.284" v="240" actId="478"/>
          <ac:picMkLst>
            <pc:docMk/>
            <pc:sldMk cId="4192926972" sldId="314"/>
            <ac:picMk id="10" creationId="{AE8D5FF5-626D-4E9E-BAA0-6D985A50BBBA}"/>
          </ac:picMkLst>
        </pc:picChg>
        <pc:picChg chg="mod ord">
          <ac:chgData name="Lisa Bagust" userId="9b0dc0b4-f81a-4c85-bc8d-cae961bc2915" providerId="ADAL" clId="{3A39A288-3410-4439-ACE9-D2BA73B77268}" dt="2021-02-10T16:40:03.870" v="316" actId="1035"/>
          <ac:picMkLst>
            <pc:docMk/>
            <pc:sldMk cId="4192926972" sldId="314"/>
            <ac:picMk id="14" creationId="{00000000-0000-0000-0000-000000000000}"/>
          </ac:picMkLst>
        </pc:picChg>
      </pc:sldChg>
      <pc:sldChg chg="addSp delSp modSp add mod addAnim delAnim">
        <pc:chgData name="Lisa Bagust" userId="9b0dc0b4-f81a-4c85-bc8d-cae961bc2915" providerId="ADAL" clId="{3A39A288-3410-4439-ACE9-D2BA73B77268}" dt="2021-02-08T13:24:43.500" v="170" actId="14100"/>
        <pc:sldMkLst>
          <pc:docMk/>
          <pc:sldMk cId="1037349995" sldId="315"/>
        </pc:sldMkLst>
        <pc:spChg chg="add del">
          <ac:chgData name="Lisa Bagust" userId="9b0dc0b4-f81a-4c85-bc8d-cae961bc2915" providerId="ADAL" clId="{3A39A288-3410-4439-ACE9-D2BA73B77268}" dt="2021-02-08T13:24:12.349" v="165" actId="478"/>
          <ac:spMkLst>
            <pc:docMk/>
            <pc:sldMk cId="1037349995" sldId="315"/>
            <ac:spMk id="2" creationId="{00000000-0000-0000-0000-000000000000}"/>
          </ac:spMkLst>
        </pc:spChg>
        <pc:spChg chg="add del mod">
          <ac:chgData name="Lisa Bagust" userId="9b0dc0b4-f81a-4c85-bc8d-cae961bc2915" providerId="ADAL" clId="{3A39A288-3410-4439-ACE9-D2BA73B77268}" dt="2021-02-08T13:24:11.076" v="164" actId="478"/>
          <ac:spMkLst>
            <pc:docMk/>
            <pc:sldMk cId="1037349995" sldId="315"/>
            <ac:spMk id="3" creationId="{00000000-0000-0000-0000-000000000000}"/>
          </ac:spMkLst>
        </pc:spChg>
        <pc:spChg chg="mod">
          <ac:chgData name="Lisa Bagust" userId="9b0dc0b4-f81a-4c85-bc8d-cae961bc2915" providerId="ADAL" clId="{3A39A288-3410-4439-ACE9-D2BA73B77268}" dt="2021-02-08T13:24:39.634" v="169" actId="1076"/>
          <ac:spMkLst>
            <pc:docMk/>
            <pc:sldMk cId="1037349995" sldId="315"/>
            <ac:spMk id="47" creationId="{00000000-0000-0000-0000-000000000000}"/>
          </ac:spMkLst>
        </pc:spChg>
        <pc:cxnChg chg="mod">
          <ac:chgData name="Lisa Bagust" userId="9b0dc0b4-f81a-4c85-bc8d-cae961bc2915" providerId="ADAL" clId="{3A39A288-3410-4439-ACE9-D2BA73B77268}" dt="2021-02-08T13:24:43.500" v="170" actId="14100"/>
          <ac:cxnSpMkLst>
            <pc:docMk/>
            <pc:sldMk cId="1037349995" sldId="315"/>
            <ac:cxnSpMk id="36" creationId="{00000000-0000-0000-0000-000000000000}"/>
          </ac:cxnSpMkLst>
        </pc:cxnChg>
      </pc:sldChg>
      <pc:sldChg chg="add">
        <pc:chgData name="Lisa Bagust" userId="9b0dc0b4-f81a-4c85-bc8d-cae961bc2915" providerId="ADAL" clId="{3A39A288-3410-4439-ACE9-D2BA73B77268}" dt="2021-02-08T13:23:30.604" v="157"/>
        <pc:sldMkLst>
          <pc:docMk/>
          <pc:sldMk cId="2526392403" sldId="316"/>
        </pc:sldMkLst>
      </pc:sldChg>
      <pc:sldChg chg="add del ord">
        <pc:chgData name="Lisa Bagust" userId="9b0dc0b4-f81a-4c85-bc8d-cae961bc2915" providerId="ADAL" clId="{3A39A288-3410-4439-ACE9-D2BA73B77268}" dt="2021-02-08T13:40:07.192" v="226" actId="2696"/>
        <pc:sldMkLst>
          <pc:docMk/>
          <pc:sldMk cId="1457692444" sldId="317"/>
        </pc:sldMkLst>
      </pc:sldChg>
      <pc:sldMasterChg chg="modSldLayout">
        <pc:chgData name="Lisa Bagust" userId="9b0dc0b4-f81a-4c85-bc8d-cae961bc2915" providerId="ADAL" clId="{3A39A288-3410-4439-ACE9-D2BA73B77268}" dt="2021-02-10T16:39:46.740" v="295" actId="478"/>
        <pc:sldMasterMkLst>
          <pc:docMk/>
          <pc:sldMasterMk cId="2067058409" sldId="2147483687"/>
        </pc:sldMasterMkLst>
        <pc:sldLayoutChg chg="delSp mod">
          <pc:chgData name="Lisa Bagust" userId="9b0dc0b4-f81a-4c85-bc8d-cae961bc2915" providerId="ADAL" clId="{3A39A288-3410-4439-ACE9-D2BA73B77268}" dt="2021-02-10T16:36:51.917" v="275" actId="478"/>
          <pc:sldLayoutMkLst>
            <pc:docMk/>
            <pc:sldMasterMk cId="2067058409" sldId="2147483687"/>
            <pc:sldLayoutMk cId="229565374" sldId="2147483689"/>
          </pc:sldLayoutMkLst>
          <pc:spChg chg="del">
            <ac:chgData name="Lisa Bagust" userId="9b0dc0b4-f81a-4c85-bc8d-cae961bc2915" providerId="ADAL" clId="{3A39A288-3410-4439-ACE9-D2BA73B77268}" dt="2021-02-10T16:36:50.680" v="274" actId="478"/>
            <ac:spMkLst>
              <pc:docMk/>
              <pc:sldMasterMk cId="2067058409" sldId="2147483687"/>
              <pc:sldLayoutMk cId="229565374" sldId="2147483689"/>
              <ac:spMk id="2" creationId="{00000000-0000-0000-0000-000000000000}"/>
            </ac:spMkLst>
          </pc:spChg>
          <pc:spChg chg="del">
            <ac:chgData name="Lisa Bagust" userId="9b0dc0b4-f81a-4c85-bc8d-cae961bc2915" providerId="ADAL" clId="{3A39A288-3410-4439-ACE9-D2BA73B77268}" dt="2021-02-10T16:36:51.917" v="275" actId="478"/>
            <ac:spMkLst>
              <pc:docMk/>
              <pc:sldMasterMk cId="2067058409" sldId="2147483687"/>
              <pc:sldLayoutMk cId="229565374" sldId="2147483689"/>
              <ac:spMk id="3" creationId="{00000000-0000-0000-0000-000000000000}"/>
            </ac:spMkLst>
          </pc:spChg>
        </pc:sldLayoutChg>
        <pc:sldLayoutChg chg="delSp mod">
          <pc:chgData name="Lisa Bagust" userId="9b0dc0b4-f81a-4c85-bc8d-cae961bc2915" providerId="ADAL" clId="{3A39A288-3410-4439-ACE9-D2BA73B77268}" dt="2021-02-10T16:39:46.740" v="295" actId="478"/>
          <pc:sldLayoutMkLst>
            <pc:docMk/>
            <pc:sldMasterMk cId="2067058409" sldId="2147483687"/>
            <pc:sldLayoutMk cId="1865402595" sldId="2147483781"/>
          </pc:sldLayoutMkLst>
          <pc:picChg chg="del">
            <ac:chgData name="Lisa Bagust" userId="9b0dc0b4-f81a-4c85-bc8d-cae961bc2915" providerId="ADAL" clId="{3A39A288-3410-4439-ACE9-D2BA73B77268}" dt="2021-02-10T16:39:46.740" v="295" actId="478"/>
            <ac:picMkLst>
              <pc:docMk/>
              <pc:sldMasterMk cId="2067058409" sldId="2147483687"/>
              <pc:sldLayoutMk cId="1865402595" sldId="2147483781"/>
              <ac:picMk id="7" creationId="{D6E5FAFB-CEED-4AEF-A2F1-5B33D994EA00}"/>
            </ac:picMkLst>
          </pc:picChg>
        </pc:sldLayoutChg>
      </pc:sldMasterChg>
    </pc:docChg>
  </pc:docChgLst>
  <pc:docChgLst>
    <pc:chgData name="Lisa Bagust" userId="9b0dc0b4-f81a-4c85-bc8d-cae961bc2915" providerId="ADAL" clId="{FFE4DE05-CCEA-4936-AFF3-F01F306012CC}"/>
    <pc:docChg chg="modSld sldOrd">
      <pc:chgData name="Lisa Bagust" userId="9b0dc0b4-f81a-4c85-bc8d-cae961bc2915" providerId="ADAL" clId="{FFE4DE05-CCEA-4936-AFF3-F01F306012CC}" dt="2021-05-13T14:29:36.556" v="23" actId="14861"/>
      <pc:docMkLst>
        <pc:docMk/>
      </pc:docMkLst>
      <pc:sldChg chg="modSp mod">
        <pc:chgData name="Lisa Bagust" userId="9b0dc0b4-f81a-4c85-bc8d-cae961bc2915" providerId="ADAL" clId="{FFE4DE05-CCEA-4936-AFF3-F01F306012CC}" dt="2021-05-13T14:28:59.300" v="19" actId="1035"/>
        <pc:sldMkLst>
          <pc:docMk/>
          <pc:sldMk cId="865192063" sldId="279"/>
        </pc:sldMkLst>
        <pc:spChg chg="mod">
          <ac:chgData name="Lisa Bagust" userId="9b0dc0b4-f81a-4c85-bc8d-cae961bc2915" providerId="ADAL" clId="{FFE4DE05-CCEA-4936-AFF3-F01F306012CC}" dt="2021-05-13T14:28:59.300" v="19" actId="1035"/>
          <ac:spMkLst>
            <pc:docMk/>
            <pc:sldMk cId="865192063" sldId="279"/>
            <ac:spMk id="9" creationId="{3D89B12C-3CA5-4B4D-BDE2-61E8F1936931}"/>
          </ac:spMkLst>
        </pc:spChg>
        <pc:spChg chg="mod">
          <ac:chgData name="Lisa Bagust" userId="9b0dc0b4-f81a-4c85-bc8d-cae961bc2915" providerId="ADAL" clId="{FFE4DE05-CCEA-4936-AFF3-F01F306012CC}" dt="2021-05-13T14:28:47.437" v="6" actId="207"/>
          <ac:spMkLst>
            <pc:docMk/>
            <pc:sldMk cId="865192063" sldId="279"/>
            <ac:spMk id="23" creationId="{BE4EDE9E-CBE3-4894-BF54-0F1C683F50D2}"/>
          </ac:spMkLst>
        </pc:spChg>
      </pc:sldChg>
      <pc:sldChg chg="modSp mod">
        <pc:chgData name="Lisa Bagust" userId="9b0dc0b4-f81a-4c85-bc8d-cae961bc2915" providerId="ADAL" clId="{FFE4DE05-CCEA-4936-AFF3-F01F306012CC}" dt="2021-05-13T14:29:36.556" v="23" actId="14861"/>
        <pc:sldMkLst>
          <pc:docMk/>
          <pc:sldMk cId="4110594902" sldId="306"/>
        </pc:sldMkLst>
        <pc:picChg chg="mod">
          <ac:chgData name="Lisa Bagust" userId="9b0dc0b4-f81a-4c85-bc8d-cae961bc2915" providerId="ADAL" clId="{FFE4DE05-CCEA-4936-AFF3-F01F306012CC}" dt="2021-05-13T14:29:36.556" v="23" actId="14861"/>
          <ac:picMkLst>
            <pc:docMk/>
            <pc:sldMk cId="4110594902" sldId="306"/>
            <ac:picMk id="7" creationId="{99B899B0-28F0-451F-B09A-C7A6A00A0C73}"/>
          </ac:picMkLst>
        </pc:picChg>
      </pc:sldChg>
      <pc:sldChg chg="modSp">
        <pc:chgData name="Lisa Bagust" userId="9b0dc0b4-f81a-4c85-bc8d-cae961bc2915" providerId="ADAL" clId="{FFE4DE05-CCEA-4936-AFF3-F01F306012CC}" dt="2021-05-13T14:29:07.997" v="20" actId="207"/>
        <pc:sldMkLst>
          <pc:docMk/>
          <pc:sldMk cId="693700361" sldId="308"/>
        </pc:sldMkLst>
        <pc:spChg chg="mod">
          <ac:chgData name="Lisa Bagust" userId="9b0dc0b4-f81a-4c85-bc8d-cae961bc2915" providerId="ADAL" clId="{FFE4DE05-CCEA-4936-AFF3-F01F306012CC}" dt="2021-05-13T14:29:07.997" v="20" actId="207"/>
          <ac:spMkLst>
            <pc:docMk/>
            <pc:sldMk cId="693700361" sldId="308"/>
            <ac:spMk id="7" creationId="{10E3A893-7FF2-46FF-B9B6-511D3E199185}"/>
          </ac:spMkLst>
        </pc:spChg>
      </pc:sldChg>
      <pc:sldChg chg="modSp">
        <pc:chgData name="Lisa Bagust" userId="9b0dc0b4-f81a-4c85-bc8d-cae961bc2915" providerId="ADAL" clId="{FFE4DE05-CCEA-4936-AFF3-F01F306012CC}" dt="2021-05-13T14:29:14.968" v="21" actId="207"/>
        <pc:sldMkLst>
          <pc:docMk/>
          <pc:sldMk cId="2357610263" sldId="309"/>
        </pc:sldMkLst>
        <pc:spChg chg="mod">
          <ac:chgData name="Lisa Bagust" userId="9b0dc0b4-f81a-4c85-bc8d-cae961bc2915" providerId="ADAL" clId="{FFE4DE05-CCEA-4936-AFF3-F01F306012CC}" dt="2021-05-13T14:29:14.968" v="21" actId="207"/>
          <ac:spMkLst>
            <pc:docMk/>
            <pc:sldMk cId="2357610263" sldId="309"/>
            <ac:spMk id="13" creationId="{9591A21C-3153-4BAB-85A8-674FA6F40992}"/>
          </ac:spMkLst>
        </pc:spChg>
      </pc:sldChg>
      <pc:sldChg chg="modSp">
        <pc:chgData name="Lisa Bagust" userId="9b0dc0b4-f81a-4c85-bc8d-cae961bc2915" providerId="ADAL" clId="{FFE4DE05-CCEA-4936-AFF3-F01F306012CC}" dt="2021-05-13T14:29:20.179" v="22" actId="207"/>
        <pc:sldMkLst>
          <pc:docMk/>
          <pc:sldMk cId="738899995" sldId="310"/>
        </pc:sldMkLst>
        <pc:spChg chg="mod">
          <ac:chgData name="Lisa Bagust" userId="9b0dc0b4-f81a-4c85-bc8d-cae961bc2915" providerId="ADAL" clId="{FFE4DE05-CCEA-4936-AFF3-F01F306012CC}" dt="2021-05-13T14:29:20.179" v="22" actId="207"/>
          <ac:spMkLst>
            <pc:docMk/>
            <pc:sldMk cId="738899995" sldId="310"/>
            <ac:spMk id="9" creationId="{4EE1CD64-4B81-450F-B276-1ECD8C85B357}"/>
          </ac:spMkLst>
        </pc:spChg>
      </pc:sldChg>
      <pc:sldChg chg="modSp ord">
        <pc:chgData name="Lisa Bagust" userId="9b0dc0b4-f81a-4c85-bc8d-cae961bc2915" providerId="ADAL" clId="{FFE4DE05-CCEA-4936-AFF3-F01F306012CC}" dt="2021-05-13T14:28:23.644" v="2" actId="207"/>
        <pc:sldMkLst>
          <pc:docMk/>
          <pc:sldMk cId="4192926972" sldId="314"/>
        </pc:sldMkLst>
        <pc:spChg chg="mod">
          <ac:chgData name="Lisa Bagust" userId="9b0dc0b4-f81a-4c85-bc8d-cae961bc2915" providerId="ADAL" clId="{FFE4DE05-CCEA-4936-AFF3-F01F306012CC}" dt="2021-05-13T14:28:23.644" v="2" actId="207"/>
          <ac:spMkLst>
            <pc:docMk/>
            <pc:sldMk cId="4192926972" sldId="314"/>
            <ac:spMk id="9" creationId="{2CD74759-16C6-4E45-87D1-EED04EDDC7ED}"/>
          </ac:spMkLst>
        </pc:spChg>
      </pc:sldChg>
    </pc:docChg>
  </pc:docChgLst>
  <pc:docChgLst>
    <pc:chgData name="rhys" userId="S::rhys_robincreativemedia.com#ext#@sotonac.onmicrosoft.com::39f0c2e4-2324-48b6-8ad2-d0398d8a0afb" providerId="AD" clId="Web-{12CF74ED-6529-46E0-9FC1-DE73A3DD25E4}"/>
    <pc:docChg chg="modSld">
      <pc:chgData name="rhys" userId="S::rhys_robincreativemedia.com#ext#@sotonac.onmicrosoft.com::39f0c2e4-2324-48b6-8ad2-d0398d8a0afb" providerId="AD" clId="Web-{12CF74ED-6529-46E0-9FC1-DE73A3DD25E4}" dt="2021-02-15T10:43:26.745" v="6"/>
      <pc:docMkLst>
        <pc:docMk/>
      </pc:docMkLst>
      <pc:sldChg chg="addSp delSp">
        <pc:chgData name="rhys" userId="S::rhys_robincreativemedia.com#ext#@sotonac.onmicrosoft.com::39f0c2e4-2324-48b6-8ad2-d0398d8a0afb" providerId="AD" clId="Web-{12CF74ED-6529-46E0-9FC1-DE73A3DD25E4}" dt="2021-02-15T10:43:26.745" v="6"/>
        <pc:sldMkLst>
          <pc:docMk/>
          <pc:sldMk cId="865192063" sldId="279"/>
        </pc:sldMkLst>
        <pc:picChg chg="add del">
          <ac:chgData name="rhys" userId="S::rhys_robincreativemedia.com#ext#@sotonac.onmicrosoft.com::39f0c2e4-2324-48b6-8ad2-d0398d8a0afb" providerId="AD" clId="Web-{12CF74ED-6529-46E0-9FC1-DE73A3DD25E4}" dt="2021-02-15T10:43:26.745" v="6"/>
          <ac:picMkLst>
            <pc:docMk/>
            <pc:sldMk cId="865192063" sldId="279"/>
            <ac:picMk id="10" creationId="{F527EA77-F13D-4C80-A153-5CEC1E065B66}"/>
          </ac:picMkLst>
        </pc:picChg>
      </pc:sldChg>
      <pc:sldChg chg="addSp delSp">
        <pc:chgData name="rhys" userId="S::rhys_robincreativemedia.com#ext#@sotonac.onmicrosoft.com::39f0c2e4-2324-48b6-8ad2-d0398d8a0afb" providerId="AD" clId="Web-{12CF74ED-6529-46E0-9FC1-DE73A3DD25E4}" dt="2021-02-15T10:43:25.136" v="4"/>
        <pc:sldMkLst>
          <pc:docMk/>
          <pc:sldMk cId="2357610263" sldId="309"/>
        </pc:sldMkLst>
        <pc:picChg chg="add del">
          <ac:chgData name="rhys" userId="S::rhys_robincreativemedia.com#ext#@sotonac.onmicrosoft.com::39f0c2e4-2324-48b6-8ad2-d0398d8a0afb" providerId="AD" clId="Web-{12CF74ED-6529-46E0-9FC1-DE73A3DD25E4}" dt="2021-02-15T10:43:25.136" v="4"/>
          <ac:picMkLst>
            <pc:docMk/>
            <pc:sldMk cId="2357610263" sldId="309"/>
            <ac:picMk id="9" creationId="{4031EE7B-6B76-4E44-82DE-E3DE4296BE8E}"/>
          </ac:picMkLst>
        </pc:picChg>
      </pc:sldChg>
      <pc:sldChg chg="modSp">
        <pc:chgData name="rhys" userId="S::rhys_robincreativemedia.com#ext#@sotonac.onmicrosoft.com::39f0c2e4-2324-48b6-8ad2-d0398d8a0afb" providerId="AD" clId="Web-{12CF74ED-6529-46E0-9FC1-DE73A3DD25E4}" dt="2021-02-15T10:41:55.167" v="0" actId="1076"/>
        <pc:sldMkLst>
          <pc:docMk/>
          <pc:sldMk cId="4192926972" sldId="314"/>
        </pc:sldMkLst>
        <pc:picChg chg="mod">
          <ac:chgData name="rhys" userId="S::rhys_robincreativemedia.com#ext#@sotonac.onmicrosoft.com::39f0c2e4-2324-48b6-8ad2-d0398d8a0afb" providerId="AD" clId="Web-{12CF74ED-6529-46E0-9FC1-DE73A3DD25E4}" dt="2021-02-15T10:41:55.167" v="0" actId="1076"/>
          <ac:picMkLst>
            <pc:docMk/>
            <pc:sldMk cId="4192926972" sldId="314"/>
            <ac:picMk id="14" creationId="{00000000-0000-0000-0000-000000000000}"/>
          </ac:picMkLst>
        </pc:picChg>
      </pc:sldChg>
      <pc:sldChg chg="addSp delSp">
        <pc:chgData name="rhys" userId="S::rhys_robincreativemedia.com#ext#@sotonac.onmicrosoft.com::39f0c2e4-2324-48b6-8ad2-d0398d8a0afb" providerId="AD" clId="Web-{12CF74ED-6529-46E0-9FC1-DE73A3DD25E4}" dt="2021-02-15T10:43:26.151" v="5"/>
        <pc:sldMkLst>
          <pc:docMk/>
          <pc:sldMk cId="1037349995" sldId="315"/>
        </pc:sldMkLst>
        <pc:picChg chg="add del">
          <ac:chgData name="rhys" userId="S::rhys_robincreativemedia.com#ext#@sotonac.onmicrosoft.com::39f0c2e4-2324-48b6-8ad2-d0398d8a0afb" providerId="AD" clId="Web-{12CF74ED-6529-46E0-9FC1-DE73A3DD25E4}" dt="2021-02-15T10:43:26.151" v="5"/>
          <ac:picMkLst>
            <pc:docMk/>
            <pc:sldMk cId="1037349995" sldId="315"/>
            <ac:picMk id="10" creationId="{F527EA77-F13D-4C80-A153-5CEC1E065B66}"/>
          </ac:picMkLst>
        </pc:picChg>
      </pc:sldChg>
    </pc:docChg>
  </pc:docChgLst>
  <pc:docChgLst>
    <pc:chgData name="Lisa Bagust" userId="S::ljb2m12@soton.ac.uk::9b0dc0b4-f81a-4c85-bc8d-cae961bc2915" providerId="AD" clId="Web-{75F32B9C-AA45-4125-8AA6-86365C1B587D}"/>
    <pc:docChg chg="modSld">
      <pc:chgData name="Lisa Bagust" userId="S::ljb2m12@soton.ac.uk::9b0dc0b4-f81a-4c85-bc8d-cae961bc2915" providerId="AD" clId="Web-{75F32B9C-AA45-4125-8AA6-86365C1B587D}" dt="2021-03-18T17:17:17.755" v="5" actId="20577"/>
      <pc:docMkLst>
        <pc:docMk/>
      </pc:docMkLst>
      <pc:sldChg chg="modSp">
        <pc:chgData name="Lisa Bagust" userId="S::ljb2m12@soton.ac.uk::9b0dc0b4-f81a-4c85-bc8d-cae961bc2915" providerId="AD" clId="Web-{75F32B9C-AA45-4125-8AA6-86365C1B587D}" dt="2021-03-18T17:17:10.364" v="2" actId="20577"/>
        <pc:sldMkLst>
          <pc:docMk/>
          <pc:sldMk cId="1037532003" sldId="270"/>
        </pc:sldMkLst>
        <pc:spChg chg="mod">
          <ac:chgData name="Lisa Bagust" userId="S::ljb2m12@soton.ac.uk::9b0dc0b4-f81a-4c85-bc8d-cae961bc2915" providerId="AD" clId="Web-{75F32B9C-AA45-4125-8AA6-86365C1B587D}" dt="2021-03-18T17:17:10.364" v="2" actId="20577"/>
          <ac:spMkLst>
            <pc:docMk/>
            <pc:sldMk cId="1037532003" sldId="270"/>
            <ac:spMk id="6" creationId="{D3960CE0-4583-4F97-B863-4F4812F6E16F}"/>
          </ac:spMkLst>
        </pc:spChg>
      </pc:sldChg>
      <pc:sldChg chg="modSp">
        <pc:chgData name="Lisa Bagust" userId="S::ljb2m12@soton.ac.uk::9b0dc0b4-f81a-4c85-bc8d-cae961bc2915" providerId="AD" clId="Web-{75F32B9C-AA45-4125-8AA6-86365C1B587D}" dt="2021-03-18T17:17:17.755" v="5" actId="20577"/>
        <pc:sldMkLst>
          <pc:docMk/>
          <pc:sldMk cId="778494897" sldId="312"/>
        </pc:sldMkLst>
        <pc:spChg chg="mod">
          <ac:chgData name="Lisa Bagust" userId="S::ljb2m12@soton.ac.uk::9b0dc0b4-f81a-4c85-bc8d-cae961bc2915" providerId="AD" clId="Web-{75F32B9C-AA45-4125-8AA6-86365C1B587D}" dt="2021-03-18T17:17:17.755" v="5" actId="20577"/>
          <ac:spMkLst>
            <pc:docMk/>
            <pc:sldMk cId="778494897" sldId="312"/>
            <ac:spMk id="6" creationId="{D3960CE0-4583-4F97-B863-4F4812F6E16F}"/>
          </ac:spMkLst>
        </pc:spChg>
      </pc:sldChg>
    </pc:docChg>
  </pc:docChgLst>
  <pc:docChgLst>
    <pc:chgData name="Lisa Bagust" userId="9b0dc0b4-f81a-4c85-bc8d-cae961bc2915" providerId="ADAL" clId="{0AA63E4F-A3C1-44BE-9503-07FDD7806D01}"/>
    <pc:docChg chg="custSel addSld delSld modSld sldOrd">
      <pc:chgData name="Lisa Bagust" userId="9b0dc0b4-f81a-4c85-bc8d-cae961bc2915" providerId="ADAL" clId="{0AA63E4F-A3C1-44BE-9503-07FDD7806D01}" dt="2021-03-04T13:43:10.749" v="139" actId="1038"/>
      <pc:docMkLst>
        <pc:docMk/>
      </pc:docMkLst>
      <pc:sldChg chg="addSp delSp modSp mod">
        <pc:chgData name="Lisa Bagust" userId="9b0dc0b4-f81a-4c85-bc8d-cae961bc2915" providerId="ADAL" clId="{0AA63E4F-A3C1-44BE-9503-07FDD7806D01}" dt="2021-03-04T13:43:10.749" v="139" actId="1038"/>
        <pc:sldMkLst>
          <pc:docMk/>
          <pc:sldMk cId="865192063" sldId="279"/>
        </pc:sldMkLst>
        <pc:spChg chg="del">
          <ac:chgData name="Lisa Bagust" userId="9b0dc0b4-f81a-4c85-bc8d-cae961bc2915" providerId="ADAL" clId="{0AA63E4F-A3C1-44BE-9503-07FDD7806D01}" dt="2021-03-04T12:41:28.483" v="1" actId="478"/>
          <ac:spMkLst>
            <pc:docMk/>
            <pc:sldMk cId="865192063" sldId="279"/>
            <ac:spMk id="4" creationId="{00000000-0000-0000-0000-000000000000}"/>
          </ac:spMkLst>
        </pc:spChg>
        <pc:spChg chg="del mod">
          <ac:chgData name="Lisa Bagust" userId="9b0dc0b4-f81a-4c85-bc8d-cae961bc2915" providerId="ADAL" clId="{0AA63E4F-A3C1-44BE-9503-07FDD7806D01}" dt="2021-03-04T12:41:39.180" v="10" actId="478"/>
          <ac:spMkLst>
            <pc:docMk/>
            <pc:sldMk cId="865192063" sldId="279"/>
            <ac:spMk id="5" creationId="{00000000-0000-0000-0000-000000000000}"/>
          </ac:spMkLst>
        </pc:spChg>
        <pc:spChg chg="add mod">
          <ac:chgData name="Lisa Bagust" userId="9b0dc0b4-f81a-4c85-bc8d-cae961bc2915" providerId="ADAL" clId="{0AA63E4F-A3C1-44BE-9503-07FDD7806D01}" dt="2021-03-04T13:43:10.749" v="139" actId="1038"/>
          <ac:spMkLst>
            <pc:docMk/>
            <pc:sldMk cId="865192063" sldId="279"/>
            <ac:spMk id="9" creationId="{3D89B12C-3CA5-4B4D-BDE2-61E8F1936931}"/>
          </ac:spMkLst>
        </pc:spChg>
        <pc:picChg chg="add del mod">
          <ac:chgData name="Lisa Bagust" userId="9b0dc0b4-f81a-4c85-bc8d-cae961bc2915" providerId="ADAL" clId="{0AA63E4F-A3C1-44BE-9503-07FDD7806D01}" dt="2021-03-04T12:41:52.280" v="15" actId="478"/>
          <ac:picMkLst>
            <pc:docMk/>
            <pc:sldMk cId="865192063" sldId="279"/>
            <ac:picMk id="3" creationId="{B5C37AE5-04EF-4B1C-BC2E-B7D5D34C881B}"/>
          </ac:picMkLst>
        </pc:picChg>
        <pc:picChg chg="add mod">
          <ac:chgData name="Lisa Bagust" userId="9b0dc0b4-f81a-4c85-bc8d-cae961bc2915" providerId="ADAL" clId="{0AA63E4F-A3C1-44BE-9503-07FDD7806D01}" dt="2021-03-04T13:42:34.957" v="109" actId="14100"/>
          <ac:picMkLst>
            <pc:docMk/>
            <pc:sldMk cId="865192063" sldId="279"/>
            <ac:picMk id="5" creationId="{724E6351-A231-44CF-A78A-4E015B4826CC}"/>
          </ac:picMkLst>
        </pc:picChg>
        <pc:picChg chg="add mod">
          <ac:chgData name="Lisa Bagust" userId="9b0dc0b4-f81a-4c85-bc8d-cae961bc2915" providerId="ADAL" clId="{0AA63E4F-A3C1-44BE-9503-07FDD7806D01}" dt="2021-03-04T13:04:30.016" v="30" actId="14100"/>
          <ac:picMkLst>
            <pc:docMk/>
            <pc:sldMk cId="865192063" sldId="279"/>
            <ac:picMk id="7" creationId="{5DBDBEA2-CBA0-469C-AFEF-955ABFE430AC}"/>
          </ac:picMkLst>
        </pc:picChg>
        <pc:picChg chg="del">
          <ac:chgData name="Lisa Bagust" userId="9b0dc0b4-f81a-4c85-bc8d-cae961bc2915" providerId="ADAL" clId="{0AA63E4F-A3C1-44BE-9503-07FDD7806D01}" dt="2021-03-04T12:41:40.123" v="11" actId="478"/>
          <ac:picMkLst>
            <pc:docMk/>
            <pc:sldMk cId="865192063" sldId="279"/>
            <ac:picMk id="10" creationId="{F527EA77-F13D-4C80-A153-5CEC1E065B66}"/>
          </ac:picMkLst>
        </pc:picChg>
        <pc:cxnChg chg="del">
          <ac:chgData name="Lisa Bagust" userId="9b0dc0b4-f81a-4c85-bc8d-cae961bc2915" providerId="ADAL" clId="{0AA63E4F-A3C1-44BE-9503-07FDD7806D01}" dt="2021-03-04T12:41:32.083" v="4" actId="478"/>
          <ac:cxnSpMkLst>
            <pc:docMk/>
            <pc:sldMk cId="865192063" sldId="279"/>
            <ac:cxnSpMk id="9" creationId="{00000000-0000-0000-0000-000000000000}"/>
          </ac:cxnSpMkLst>
        </pc:cxnChg>
        <pc:cxnChg chg="del">
          <ac:chgData name="Lisa Bagust" userId="9b0dc0b4-f81a-4c85-bc8d-cae961bc2915" providerId="ADAL" clId="{0AA63E4F-A3C1-44BE-9503-07FDD7806D01}" dt="2021-03-04T12:41:31.108" v="3" actId="478"/>
          <ac:cxnSpMkLst>
            <pc:docMk/>
            <pc:sldMk cId="865192063" sldId="279"/>
            <ac:cxnSpMk id="24" creationId="{3C509CFB-FA7E-4739-A260-F6394D2069BD}"/>
          </ac:cxnSpMkLst>
        </pc:cxnChg>
        <pc:cxnChg chg="del">
          <ac:chgData name="Lisa Bagust" userId="9b0dc0b4-f81a-4c85-bc8d-cae961bc2915" providerId="ADAL" clId="{0AA63E4F-A3C1-44BE-9503-07FDD7806D01}" dt="2021-03-04T12:41:33.316" v="5" actId="478"/>
          <ac:cxnSpMkLst>
            <pc:docMk/>
            <pc:sldMk cId="865192063" sldId="279"/>
            <ac:cxnSpMk id="27" creationId="{00000000-0000-0000-0000-000000000000}"/>
          </ac:cxnSpMkLst>
        </pc:cxnChg>
        <pc:cxnChg chg="del">
          <ac:chgData name="Lisa Bagust" userId="9b0dc0b4-f81a-4c85-bc8d-cae961bc2915" providerId="ADAL" clId="{0AA63E4F-A3C1-44BE-9503-07FDD7806D01}" dt="2021-03-04T12:41:30.121" v="2" actId="478"/>
          <ac:cxnSpMkLst>
            <pc:docMk/>
            <pc:sldMk cId="865192063" sldId="279"/>
            <ac:cxnSpMk id="30" creationId="{00000000-0000-0000-0000-000000000000}"/>
          </ac:cxnSpMkLst>
        </pc:cxnChg>
        <pc:cxnChg chg="del">
          <ac:chgData name="Lisa Bagust" userId="9b0dc0b4-f81a-4c85-bc8d-cae961bc2915" providerId="ADAL" clId="{0AA63E4F-A3C1-44BE-9503-07FDD7806D01}" dt="2021-03-04T12:41:35.767" v="7" actId="478"/>
          <ac:cxnSpMkLst>
            <pc:docMk/>
            <pc:sldMk cId="865192063" sldId="279"/>
            <ac:cxnSpMk id="33" creationId="{00000000-0000-0000-0000-000000000000}"/>
          </ac:cxnSpMkLst>
        </pc:cxnChg>
        <pc:cxnChg chg="del">
          <ac:chgData name="Lisa Bagust" userId="9b0dc0b4-f81a-4c85-bc8d-cae961bc2915" providerId="ADAL" clId="{0AA63E4F-A3C1-44BE-9503-07FDD7806D01}" dt="2021-03-04T12:41:36.556" v="8" actId="478"/>
          <ac:cxnSpMkLst>
            <pc:docMk/>
            <pc:sldMk cId="865192063" sldId="279"/>
            <ac:cxnSpMk id="39" creationId="{00000000-0000-0000-0000-000000000000}"/>
          </ac:cxnSpMkLst>
        </pc:cxnChg>
        <pc:cxnChg chg="del">
          <ac:chgData name="Lisa Bagust" userId="9b0dc0b4-f81a-4c85-bc8d-cae961bc2915" providerId="ADAL" clId="{0AA63E4F-A3C1-44BE-9503-07FDD7806D01}" dt="2021-03-04T12:41:34.387" v="6" actId="478"/>
          <ac:cxnSpMkLst>
            <pc:docMk/>
            <pc:sldMk cId="865192063" sldId="279"/>
            <ac:cxnSpMk id="40" creationId="{00000000-0000-0000-0000-000000000000}"/>
          </ac:cxnSpMkLst>
        </pc:cxnChg>
      </pc:sldChg>
      <pc:sldChg chg="delSp del mod">
        <pc:chgData name="Lisa Bagust" userId="9b0dc0b4-f81a-4c85-bc8d-cae961bc2915" providerId="ADAL" clId="{0AA63E4F-A3C1-44BE-9503-07FDD7806D01}" dt="2021-03-04T13:40:44.770" v="39" actId="2696"/>
        <pc:sldMkLst>
          <pc:docMk/>
          <pc:sldMk cId="1037349995" sldId="315"/>
        </pc:sldMkLst>
        <pc:picChg chg="del">
          <ac:chgData name="Lisa Bagust" userId="9b0dc0b4-f81a-4c85-bc8d-cae961bc2915" providerId="ADAL" clId="{0AA63E4F-A3C1-44BE-9503-07FDD7806D01}" dt="2021-03-04T13:02:41.286" v="23" actId="478"/>
          <ac:picMkLst>
            <pc:docMk/>
            <pc:sldMk cId="1037349995" sldId="315"/>
            <ac:picMk id="10" creationId="{F527EA77-F13D-4C80-A153-5CEC1E065B66}"/>
          </ac:picMkLst>
        </pc:picChg>
      </pc:sldChg>
      <pc:sldChg chg="del ord">
        <pc:chgData name="Lisa Bagust" userId="9b0dc0b4-f81a-4c85-bc8d-cae961bc2915" providerId="ADAL" clId="{0AA63E4F-A3C1-44BE-9503-07FDD7806D01}" dt="2021-03-04T13:40:39.616" v="38" actId="2696"/>
        <pc:sldMkLst>
          <pc:docMk/>
          <pc:sldMk cId="2526392403" sldId="316"/>
        </pc:sldMkLst>
      </pc:sldChg>
      <pc:sldChg chg="add del">
        <pc:chgData name="Lisa Bagust" userId="9b0dc0b4-f81a-4c85-bc8d-cae961bc2915" providerId="ADAL" clId="{0AA63E4F-A3C1-44BE-9503-07FDD7806D01}" dt="2021-03-04T13:40:36.927" v="37" actId="2696"/>
        <pc:sldMkLst>
          <pc:docMk/>
          <pc:sldMk cId="2544364622" sldId="317"/>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36794BF-B36E-DA4E-9DF1-E31F26A49796}" type="datetimeFigureOut">
              <a:rPr lang="en-US" smtClean="0"/>
              <a:t>5/13/2021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07DEE80-B85B-D14C-B0B8-2864D965BDCD}" type="slidenum">
              <a:rPr lang="en-US" smtClean="0"/>
              <a:t>‹#›</a:t>
            </a:fld>
            <a:endParaRPr lang="en-US"/>
          </a:p>
        </p:txBody>
      </p:sp>
    </p:spTree>
    <p:extLst>
      <p:ext uri="{BB962C8B-B14F-4D97-AF65-F5344CB8AC3E}">
        <p14:creationId xmlns:p14="http://schemas.microsoft.com/office/powerpoint/2010/main" val="213062628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VTr29p4H4TE"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DEE80-B85B-D14C-B0B8-2864D965BDCD}" type="slidenum">
              <a:rPr lang="en-US" smtClean="0"/>
              <a:t>2</a:t>
            </a:fld>
            <a:endParaRPr lang="en-US"/>
          </a:p>
        </p:txBody>
      </p:sp>
    </p:spTree>
    <p:extLst>
      <p:ext uri="{BB962C8B-B14F-4D97-AF65-F5344CB8AC3E}">
        <p14:creationId xmlns:p14="http://schemas.microsoft.com/office/powerpoint/2010/main" val="3416843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407DEE80-B85B-D14C-B0B8-2864D965BDCD}" type="slidenum">
              <a:rPr lang="en-US" smtClean="0"/>
              <a:t>11</a:t>
            </a:fld>
            <a:endParaRPr lang="en-US"/>
          </a:p>
        </p:txBody>
      </p:sp>
    </p:spTree>
    <p:extLst>
      <p:ext uri="{BB962C8B-B14F-4D97-AF65-F5344CB8AC3E}">
        <p14:creationId xmlns:p14="http://schemas.microsoft.com/office/powerpoint/2010/main" val="21204431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Students refer back to the lesson objectives and complete the assessment for learning activity in the orange</a:t>
            </a:r>
            <a:r>
              <a:rPr lang="en-US" baseline="0"/>
              <a:t> boxes, feedback and share an interesting fact they have found out from the lesson. Remind students about the EACH-B APP. </a:t>
            </a:r>
            <a:endParaRPr lang="en-US"/>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CB8DF9-4136-4ACC-9630-F678BECA1531}" type="slidenum">
              <a:rPr kumimoji="0" lang="en-GB" sz="1200" b="0" i="0" u="none" strike="noStrike" kern="1200" cap="none" spc="0" normalizeH="0" baseline="0" noProof="0" smtClean="0">
                <a:ln>
                  <a:noFill/>
                </a:ln>
                <a:solidFill>
                  <a:srgbClr val="000000"/>
                </a:solidFill>
                <a:effectLst/>
                <a:uLnTx/>
                <a:uFillTx/>
                <a:latin typeface="Arial" charset="0"/>
                <a:ea typeface="ＭＳ Ｐゴシック" pitchFamily="16"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12</a:t>
            </a:fld>
            <a:endParaRPr kumimoji="0" lang="en-GB" sz="1200" b="0" i="0" u="none" strike="noStrike" kern="1200" cap="none" spc="0" normalizeH="0" baseline="0" noProof="0">
              <a:ln>
                <a:noFill/>
              </a:ln>
              <a:solidFill>
                <a:srgbClr val="000000"/>
              </a:solidFill>
              <a:effectLst/>
              <a:uLnTx/>
              <a:uFillTx/>
              <a:latin typeface="Arial" charset="0"/>
              <a:ea typeface="ＭＳ Ｐゴシック" pitchFamily="16" charset="-128"/>
              <a:cs typeface="+mn-cs"/>
            </a:endParaRPr>
          </a:p>
        </p:txBody>
      </p:sp>
    </p:spTree>
    <p:extLst>
      <p:ext uri="{BB962C8B-B14F-4D97-AF65-F5344CB8AC3E}">
        <p14:creationId xmlns:p14="http://schemas.microsoft.com/office/powerpoint/2010/main" val="23307417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1" i="0" u="sng" strike="noStrike" kern="1200" cap="none" spc="0" normalizeH="0" baseline="0" noProof="0">
                <a:ln>
                  <a:noFill/>
                </a:ln>
                <a:solidFill>
                  <a:srgbClr val="000000"/>
                </a:solidFill>
                <a:effectLst/>
                <a:uLnTx/>
                <a:uFillTx/>
                <a:latin typeface="Arial" charset="0"/>
                <a:ea typeface="ＭＳ Ｐゴシック" pitchFamily="16" charset="-128"/>
                <a:cs typeface="+mn-cs"/>
              </a:rPr>
              <a:t>Hook:</a:t>
            </a:r>
            <a:r>
              <a:rPr kumimoji="0" lang="en-US" sz="1200" b="0" i="0" u="none" strike="noStrike" kern="1200" cap="none" spc="0" normalizeH="0" baseline="0" noProof="0">
                <a:ln>
                  <a:noFill/>
                </a:ln>
                <a:solidFill>
                  <a:srgbClr val="000000"/>
                </a:solidFill>
                <a:effectLst/>
                <a:uLnTx/>
                <a:uFillTx/>
                <a:latin typeface="Arial" charset="0"/>
                <a:ea typeface="ＭＳ Ｐゴシック" pitchFamily="16" charset="-128"/>
                <a:cs typeface="+mn-cs"/>
              </a:rPr>
              <a:t> Ask students to look at these before and after images of the liver and lungs. What are the differences? What do you think may have caused these differences? How do you think the individual's health was affected? </a:t>
            </a:r>
          </a:p>
          <a:p>
            <a:endParaRPr lang="en-GB"/>
          </a:p>
        </p:txBody>
      </p:sp>
      <p:sp>
        <p:nvSpPr>
          <p:cNvPr id="4" name="Slide Number Placeholder 3"/>
          <p:cNvSpPr>
            <a:spLocks noGrp="1"/>
          </p:cNvSpPr>
          <p:nvPr>
            <p:ph type="sldNum" sz="quarter" idx="5"/>
          </p:nvPr>
        </p:nvSpPr>
        <p:spPr/>
        <p:txBody>
          <a:bodyPr/>
          <a:lstStyle/>
          <a:p>
            <a:fld id="{407DEE80-B85B-D14C-B0B8-2864D965BDCD}" type="slidenum">
              <a:rPr lang="en-US" smtClean="0"/>
              <a:t>3</a:t>
            </a:fld>
            <a:endParaRPr lang="en-US"/>
          </a:p>
        </p:txBody>
      </p:sp>
    </p:spTree>
    <p:extLst>
      <p:ext uri="{BB962C8B-B14F-4D97-AF65-F5344CB8AC3E}">
        <p14:creationId xmlns:p14="http://schemas.microsoft.com/office/powerpoint/2010/main" val="27482175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Activity 1: Play the Tower of Risk</a:t>
            </a:r>
          </a:p>
          <a:p>
            <a:r>
              <a:rPr lang="en-US"/>
              <a:t>Discuss and clarify a definition for</a:t>
            </a:r>
            <a:r>
              <a:rPr lang="en-US" baseline="0"/>
              <a:t> risk: ‘What do we mean by risk?’</a:t>
            </a:r>
          </a:p>
          <a:p>
            <a:r>
              <a:rPr lang="en-US" baseline="0"/>
              <a:t>Students play ‘Tower of Risk’ using the play instructions in small groups – they take it in turns to remove a block. Each turn they identify the risk they have removed to the rest of the group and discuss – how big a risk it is? What could it lead to? How could you reduce the risk? What changes could you make to your lifestyle? The player who makes the tower fall is dead and needs to inform the rest of the group which block/risk led to their cause of death. </a:t>
            </a:r>
          </a:p>
          <a:p>
            <a:r>
              <a:rPr lang="en-US" baseline="0"/>
              <a:t>Note that the number of blocks for each risk have been calculated so that they are in proportion to NHS statistical data on risks linked with causes of death in the UK. After playing the game ask the whole class – Which risk made the tower fall most often? Is this what you expected? Explain why? </a:t>
            </a:r>
            <a:endParaRPr lang="en-US"/>
          </a:p>
        </p:txBody>
      </p:sp>
      <p:sp>
        <p:nvSpPr>
          <p:cNvPr id="4" name="Slide Number Placeholder 3"/>
          <p:cNvSpPr>
            <a:spLocks noGrp="1"/>
          </p:cNvSpPr>
          <p:nvPr>
            <p:ph type="sldNum" sz="quarter" idx="10"/>
          </p:nvPr>
        </p:nvSpPr>
        <p:spPr/>
        <p:txBody>
          <a:bodyPr/>
          <a:lstStyle/>
          <a:p>
            <a:fld id="{FECB8DF9-4136-4ACC-9630-F678BECA1531}" type="slidenum">
              <a:rPr lang="en-GB" smtClean="0"/>
              <a:pPr/>
              <a:t>4</a:t>
            </a:fld>
            <a:endParaRPr lang="en-GB"/>
          </a:p>
        </p:txBody>
      </p:sp>
    </p:spTree>
    <p:extLst>
      <p:ext uri="{BB962C8B-B14F-4D97-AF65-F5344CB8AC3E}">
        <p14:creationId xmlns:p14="http://schemas.microsoft.com/office/powerpoint/2010/main" val="524150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hlinkClick r:id="rId3"/>
              </a:rPr>
              <a:t>BAME coronavirus deaths: What's the risk for ethnic minorities? - BBC News – YouTube</a:t>
            </a:r>
            <a:r>
              <a:rPr lang="en-GB" dirty="0"/>
              <a:t> https://www.youtube.com/watch?v=VTr29p4H4TE </a:t>
            </a:r>
            <a:r>
              <a:rPr lang="en-GB" b="1" dirty="0">
                <a:solidFill>
                  <a:schemeClr val="tx1"/>
                </a:solidFill>
              </a:rPr>
              <a:t>(2mins 15 secs)</a:t>
            </a:r>
            <a:endParaRPr lang="en-US" b="1" dirty="0">
              <a:solidFill>
                <a:schemeClr val="tx1"/>
              </a:solidFill>
            </a:endParaRPr>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ECB8DF9-4136-4ACC-9630-F678BECA1531}" type="slidenum">
              <a:rPr kumimoji="0" lang="en-GB" sz="1200" b="0" i="0" u="none" strike="noStrike" kern="1200" cap="none" spc="0" normalizeH="0" baseline="0" noProof="0" smtClean="0">
                <a:ln>
                  <a:noFill/>
                </a:ln>
                <a:solidFill>
                  <a:srgbClr val="000000"/>
                </a:solidFill>
                <a:effectLst/>
                <a:uLnTx/>
                <a:uFillTx/>
                <a:latin typeface="Arial" charset="0"/>
                <a:ea typeface="ＭＳ Ｐゴシック" pitchFamily="16"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GB" sz="1200" b="0" i="0" u="none" strike="noStrike" kern="1200" cap="none" spc="0" normalizeH="0" baseline="0" noProof="0">
              <a:ln>
                <a:noFill/>
              </a:ln>
              <a:solidFill>
                <a:srgbClr val="000000"/>
              </a:solidFill>
              <a:effectLst/>
              <a:uLnTx/>
              <a:uFillTx/>
              <a:latin typeface="Arial" charset="0"/>
              <a:ea typeface="ＭＳ Ｐゴシック" pitchFamily="16" charset="-128"/>
              <a:cs typeface="+mn-cs"/>
            </a:endParaRPr>
          </a:p>
        </p:txBody>
      </p:sp>
    </p:spTree>
    <p:extLst>
      <p:ext uri="{BB962C8B-B14F-4D97-AF65-F5344CB8AC3E}">
        <p14:creationId xmlns:p14="http://schemas.microsoft.com/office/powerpoint/2010/main" val="25457066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7162C3-5124-4F2A-9EDF-C8B636B6DE8B}" type="slidenum">
              <a:rPr lang="en-GB"/>
              <a:pPr/>
              <a:t>6</a:t>
            </a:fld>
            <a:endParaRPr lang="en-GB"/>
          </a:p>
        </p:txBody>
      </p:sp>
      <p:sp>
        <p:nvSpPr>
          <p:cNvPr id="108546" name="Rectangle 2"/>
          <p:cNvSpPr>
            <a:spLocks noGrp="1" noRot="1" noChangeAspect="1" noChangeArrowheads="1" noTextEdit="1"/>
          </p:cNvSpPr>
          <p:nvPr>
            <p:ph type="sldImg"/>
          </p:nvPr>
        </p:nvSpPr>
        <p:spPr>
          <a:ln/>
        </p:spPr>
      </p:sp>
      <p:sp>
        <p:nvSpPr>
          <p:cNvPr id="10854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504175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Activity 3: Assessing Chris’s health. </a:t>
            </a:r>
          </a:p>
          <a:p>
            <a:r>
              <a:rPr lang="en-US"/>
              <a:t>A: Family background and history – family tree.</a:t>
            </a:r>
            <a:r>
              <a:rPr lang="en-US" baseline="0"/>
              <a:t> </a:t>
            </a:r>
            <a:endParaRPr lang="en-US"/>
          </a:p>
        </p:txBody>
      </p:sp>
      <p:sp>
        <p:nvSpPr>
          <p:cNvPr id="4" name="Slide Number Placeholder 3"/>
          <p:cNvSpPr>
            <a:spLocks noGrp="1"/>
          </p:cNvSpPr>
          <p:nvPr>
            <p:ph type="sldNum" sz="quarter" idx="10"/>
          </p:nvPr>
        </p:nvSpPr>
        <p:spPr/>
        <p:txBody>
          <a:bodyPr/>
          <a:lstStyle/>
          <a:p>
            <a:fld id="{FECB8DF9-4136-4ACC-9630-F678BECA1531}" type="slidenum">
              <a:rPr lang="en-GB" smtClean="0"/>
              <a:pPr/>
              <a:t>7</a:t>
            </a:fld>
            <a:endParaRPr lang="en-GB"/>
          </a:p>
        </p:txBody>
      </p:sp>
    </p:spTree>
    <p:extLst>
      <p:ext uri="{BB962C8B-B14F-4D97-AF65-F5344CB8AC3E}">
        <p14:creationId xmlns:p14="http://schemas.microsoft.com/office/powerpoint/2010/main" val="9014094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E791A1F-FD3A-48B8-B0AB-E3677BFCDE68}" type="slidenum">
              <a:rPr lang="en-GB"/>
              <a:pPr/>
              <a:t>8</a:t>
            </a:fld>
            <a:endParaRPr lang="en-GB"/>
          </a:p>
        </p:txBody>
      </p:sp>
      <p:sp>
        <p:nvSpPr>
          <p:cNvPr id="9218" name="Rectangle 2"/>
          <p:cNvSpPr>
            <a:spLocks noGrp="1" noRot="1" noChangeAspect="1" noChangeArrowheads="1" noTextEdit="1"/>
          </p:cNvSpPr>
          <p:nvPr>
            <p:ph type="sldImg"/>
          </p:nvPr>
        </p:nvSpPr>
        <p:spPr>
          <a:ln/>
        </p:spPr>
      </p:sp>
      <p:sp>
        <p:nvSpPr>
          <p:cNvPr id="9219" name="Rectangle 3"/>
          <p:cNvSpPr>
            <a:spLocks noGrp="1" noChangeArrowheads="1"/>
          </p:cNvSpPr>
          <p:nvPr>
            <p:ph type="body" idx="1"/>
          </p:nvPr>
        </p:nvSpPr>
        <p:spPr/>
        <p:txBody>
          <a:bodyPr/>
          <a:lstStyle/>
          <a:p>
            <a:r>
              <a:rPr lang="en-GB" b="1" u="sng"/>
              <a:t>Activity</a:t>
            </a:r>
            <a:r>
              <a:rPr lang="en-GB" b="1" u="sng" baseline="0"/>
              <a:t> 3: Researching Chris’s health</a:t>
            </a:r>
            <a:endParaRPr lang="en-GB" b="1" u="sng"/>
          </a:p>
        </p:txBody>
      </p:sp>
    </p:spTree>
    <p:extLst>
      <p:ext uri="{BB962C8B-B14F-4D97-AF65-F5344CB8AC3E}">
        <p14:creationId xmlns:p14="http://schemas.microsoft.com/office/powerpoint/2010/main" val="25142605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6B65CA-1C4D-4DC0-B929-D2A303F29AAD}" type="slidenum">
              <a:rPr lang="en-GB"/>
              <a:pPr/>
              <a:t>9</a:t>
            </a:fld>
            <a:endParaRPr lang="en-GB"/>
          </a:p>
        </p:txBody>
      </p:sp>
      <p:sp>
        <p:nvSpPr>
          <p:cNvPr id="68610" name="Rectangle 2"/>
          <p:cNvSpPr>
            <a:spLocks noGrp="1" noRot="1" noChangeAspect="1" noChangeArrowheads="1" noTextEdit="1"/>
          </p:cNvSpPr>
          <p:nvPr>
            <p:ph type="sldImg"/>
          </p:nvPr>
        </p:nvSpPr>
        <p:spPr>
          <a:ln/>
        </p:spPr>
      </p:sp>
      <p:sp>
        <p:nvSpPr>
          <p:cNvPr id="68611"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GB" b="1" u="sng"/>
              <a:t>Activity</a:t>
            </a:r>
            <a:r>
              <a:rPr lang="en-GB" b="1" u="sng" baseline="0"/>
              <a:t> 3: Researching Chris’s health</a:t>
            </a:r>
            <a:endParaRPr lang="en-GB" b="1" u="sng"/>
          </a:p>
          <a:p>
            <a:endParaRPr lang="en-US"/>
          </a:p>
        </p:txBody>
      </p:sp>
    </p:spTree>
    <p:extLst>
      <p:ext uri="{BB962C8B-B14F-4D97-AF65-F5344CB8AC3E}">
        <p14:creationId xmlns:p14="http://schemas.microsoft.com/office/powerpoint/2010/main" val="497154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u="sng"/>
              <a:t>Activity 3 &amp; 4 </a:t>
            </a:r>
            <a:r>
              <a:rPr lang="en-US"/>
              <a:t>– completing summary grid on p. 29 as part of assessing Chris’s health and researching Chris’s health. </a:t>
            </a:r>
          </a:p>
        </p:txBody>
      </p:sp>
      <p:sp>
        <p:nvSpPr>
          <p:cNvPr id="4" name="Slide Number Placeholder 3"/>
          <p:cNvSpPr>
            <a:spLocks noGrp="1"/>
          </p:cNvSpPr>
          <p:nvPr>
            <p:ph type="sldNum" sz="quarter" idx="10"/>
          </p:nvPr>
        </p:nvSpPr>
        <p:spPr/>
        <p:txBody>
          <a:bodyPr/>
          <a:lstStyle/>
          <a:p>
            <a:fld id="{FECB8DF9-4136-4ACC-9630-F678BECA1531}" type="slidenum">
              <a:rPr lang="en-GB" smtClean="0"/>
              <a:pPr/>
              <a:t>10</a:t>
            </a:fld>
            <a:endParaRPr lang="en-GB"/>
          </a:p>
        </p:txBody>
      </p:sp>
    </p:spTree>
    <p:extLst>
      <p:ext uri="{BB962C8B-B14F-4D97-AF65-F5344CB8AC3E}">
        <p14:creationId xmlns:p14="http://schemas.microsoft.com/office/powerpoint/2010/main" val="19537484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image" Target="../media/image2.tif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3.wdp"/></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3.wdp"/></Relationships>
</file>

<file path=ppt/slideLayouts/_rels/slideLayout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4.wdp"/><Relationship Id="rId5" Type="http://schemas.openxmlformats.org/officeDocument/2006/relationships/image" Target="../media/image7.png"/><Relationship Id="rId4" Type="http://schemas.openxmlformats.org/officeDocument/2006/relationships/image" Target="../media/image2.tiff"/></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4.wdp"/></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4.wdp"/></Relationships>
</file>

<file path=ppt/slideLayouts/_rels/slideLayout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5.wdp"/><Relationship Id="rId5" Type="http://schemas.openxmlformats.org/officeDocument/2006/relationships/image" Target="../media/image8.png"/><Relationship Id="rId4" Type="http://schemas.openxmlformats.org/officeDocument/2006/relationships/image" Target="../media/image2.tif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5.wdp"/></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5.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tiff"/><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2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2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tiff"/></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5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2.tiff"/></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tif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5.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2.tiff"/></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Master" Target="../slideMasters/slideMaster5.xml"/><Relationship Id="rId5" Type="http://schemas.openxmlformats.org/officeDocument/2006/relationships/image" Target="../media/image1.png"/><Relationship Id="rId4" Type="http://schemas.microsoft.com/office/2007/relationships/hdphoto" Target="../media/hdphoto2.wdp"/></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Master" Target="../slideMasters/slideMaster5.xml"/><Relationship Id="rId5" Type="http://schemas.openxmlformats.org/officeDocument/2006/relationships/image" Target="../media/image1.png"/><Relationship Id="rId4" Type="http://schemas.microsoft.com/office/2007/relationships/hdphoto" Target="../media/hdphoto2.wdp"/></Relationships>
</file>

<file path=ppt/slideLayouts/_rels/slideLayout6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5.xml"/><Relationship Id="rId6" Type="http://schemas.microsoft.com/office/2007/relationships/hdphoto" Target="../media/hdphoto3.wdp"/><Relationship Id="rId5" Type="http://schemas.openxmlformats.org/officeDocument/2006/relationships/image" Target="../media/image6.png"/><Relationship Id="rId4" Type="http://schemas.openxmlformats.org/officeDocument/2006/relationships/image" Target="../media/image2.tiff"/></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tiff"/><Relationship Id="rId1" Type="http://schemas.openxmlformats.org/officeDocument/2006/relationships/slideMaster" Target="../slideMasters/slideMaster5.xml"/><Relationship Id="rId5" Type="http://schemas.openxmlformats.org/officeDocument/2006/relationships/image" Target="../media/image1.png"/><Relationship Id="rId4" Type="http://schemas.microsoft.com/office/2007/relationships/hdphoto" Target="../media/hdphoto3.wdp"/></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tiff"/><Relationship Id="rId1" Type="http://schemas.openxmlformats.org/officeDocument/2006/relationships/slideMaster" Target="../slideMasters/slideMaster5.xml"/><Relationship Id="rId5" Type="http://schemas.openxmlformats.org/officeDocument/2006/relationships/image" Target="../media/image1.png"/><Relationship Id="rId4" Type="http://schemas.microsoft.com/office/2007/relationships/hdphoto" Target="../media/hdphoto3.wdp"/></Relationships>
</file>

<file path=ppt/slideLayouts/_rels/slideLayout6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5.xml"/><Relationship Id="rId6" Type="http://schemas.microsoft.com/office/2007/relationships/hdphoto" Target="../media/hdphoto4.wdp"/><Relationship Id="rId5" Type="http://schemas.openxmlformats.org/officeDocument/2006/relationships/image" Target="../media/image7.png"/><Relationship Id="rId4" Type="http://schemas.openxmlformats.org/officeDocument/2006/relationships/image" Target="../media/image2.tiff"/></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tiff"/><Relationship Id="rId1" Type="http://schemas.openxmlformats.org/officeDocument/2006/relationships/slideMaster" Target="../slideMasters/slideMaster5.xml"/><Relationship Id="rId5" Type="http://schemas.openxmlformats.org/officeDocument/2006/relationships/image" Target="../media/image1.png"/><Relationship Id="rId4" Type="http://schemas.microsoft.com/office/2007/relationships/hdphoto" Target="../media/hdphoto4.wdp"/></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tiff"/><Relationship Id="rId1" Type="http://schemas.openxmlformats.org/officeDocument/2006/relationships/slideMaster" Target="../slideMasters/slideMaster5.xml"/><Relationship Id="rId5" Type="http://schemas.openxmlformats.org/officeDocument/2006/relationships/image" Target="../media/image1.png"/><Relationship Id="rId4" Type="http://schemas.microsoft.com/office/2007/relationships/hdphoto" Target="../media/hdphoto4.wdp"/></Relationships>
</file>

<file path=ppt/slideLayouts/_rels/slideLayout6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5.xml"/><Relationship Id="rId6" Type="http://schemas.microsoft.com/office/2007/relationships/hdphoto" Target="../media/hdphoto5.wdp"/><Relationship Id="rId5" Type="http://schemas.openxmlformats.org/officeDocument/2006/relationships/image" Target="../media/image8.png"/><Relationship Id="rId4" Type="http://schemas.openxmlformats.org/officeDocument/2006/relationships/image" Target="../media/image2.tiff"/></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tiff"/><Relationship Id="rId1" Type="http://schemas.openxmlformats.org/officeDocument/2006/relationships/slideMaster" Target="../slideMasters/slideMaster5.xml"/><Relationship Id="rId5" Type="http://schemas.openxmlformats.org/officeDocument/2006/relationships/image" Target="../media/image1.png"/><Relationship Id="rId4" Type="http://schemas.microsoft.com/office/2007/relationships/hdphoto" Target="../media/hdphoto5.wdp"/></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tiff"/><Relationship Id="rId1" Type="http://schemas.openxmlformats.org/officeDocument/2006/relationships/slideMaster" Target="../slideMasters/slideMaster5.xml"/><Relationship Id="rId5" Type="http://schemas.openxmlformats.org/officeDocument/2006/relationships/image" Target="../media/image1.png"/><Relationship Id="rId4" Type="http://schemas.microsoft.com/office/2007/relationships/hdphoto" Target="../media/hdphoto5.wdp"/></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1.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2.tiff"/></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png"/><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tiff"/><Relationship Id="rId1" Type="http://schemas.openxmlformats.org/officeDocument/2006/relationships/slideMaster" Target="../slideMasters/slideMaster5.xml"/><Relationship Id="rId4" Type="http://schemas.microsoft.com/office/2007/relationships/hdphoto" Target="../media/hdphoto1.wdp"/></Relationships>
</file>

<file path=ppt/slideLayouts/_rels/slideLayout7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2.tiff"/></Relationships>
</file>

<file path=ppt/slideLayouts/_rels/slideLayout7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Master" Target="../slideMasters/slideMaster5.xml"/><Relationship Id="rId4" Type="http://schemas.openxmlformats.org/officeDocument/2006/relationships/image" Target="../media/image2.tiff"/></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2.wdp"/></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tiff"/><Relationship Id="rId1" Type="http://schemas.openxmlformats.org/officeDocument/2006/relationships/slideMaster" Target="../slideMasters/slideMaster1.xml"/><Relationship Id="rId5" Type="http://schemas.openxmlformats.org/officeDocument/2006/relationships/image" Target="../media/image1.png"/><Relationship Id="rId4" Type="http://schemas.microsoft.com/office/2007/relationships/hdphoto" Target="../media/hdphoto2.wdp"/></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a:gsLst>
              <a:gs pos="0">
                <a:srgbClr val="65DFE5"/>
              </a:gs>
              <a:gs pos="100000">
                <a:srgbClr val="1EADB5"/>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11" name="Picture 10">
            <a:extLst>
              <a:ext uri="{FF2B5EF4-FFF2-40B4-BE49-F238E27FC236}">
                <a16:creationId xmlns:a16="http://schemas.microsoft.com/office/drawing/2014/main" id="{0958CCE7-B62F-4CCF-ACAF-9F0CC611C6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outerShdw blurRad="50800" dist="38100" dir="16200000" rotWithShape="0">
              <a:prstClr val="black">
                <a:alpha val="40000"/>
              </a:prstClr>
            </a:outerShdw>
          </a:effectLst>
        </p:spPr>
      </p:pic>
      <p:pic>
        <p:nvPicPr>
          <p:cNvPr id="12" name="Picture 11">
            <a:extLst>
              <a:ext uri="{FF2B5EF4-FFF2-40B4-BE49-F238E27FC236}">
                <a16:creationId xmlns:a16="http://schemas.microsoft.com/office/drawing/2014/main" id="{45A10C95-03F2-4936-9545-57E931E6EF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283" y="6222937"/>
            <a:ext cx="6336704" cy="576064"/>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7AB910C1-FBF0-4257-9406-D066BFD384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spTree>
    <p:extLst>
      <p:ext uri="{BB962C8B-B14F-4D97-AF65-F5344CB8AC3E}">
        <p14:creationId xmlns:p14="http://schemas.microsoft.com/office/powerpoint/2010/main" val="6831081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BD4DA49-2F57-4D8D-AB2D-5DD7626E7466}"/>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573" b="90200" l="2162" r="95881">
                        <a14:foregroundMark x1="11394" y1="19782" x2="2249" y2="15487"/>
                        <a14:foregroundMark x1="33187" y1="84997" x2="27695" y2="87659"/>
                        <a14:foregroundMark x1="27695" y1="87659" x2="31405" y2="87296"/>
                        <a14:foregroundMark x1="45516" y1="84029" x2="43354" y2="90200"/>
                        <a14:foregroundMark x1="46743" y1="10103" x2="44581" y2="1573"/>
                        <a14:foregroundMark x1="88519" y1="22686" x2="91499" y2="20327"/>
                        <a14:foregroundMark x1="81507" y1="33515" x2="83845" y2="31942"/>
                        <a14:foregroundMark x1="95706" y1="53418" x2="90476" y2="50514"/>
                        <a14:foregroundMark x1="90476" y1="50514" x2="95297" y2="54809"/>
                        <a14:foregroundMark x1="95297" y1="54809" x2="95881" y2="53842"/>
                        <a14:foregroundMark x1="84195" y1="31579" x2="84195" y2="31579"/>
                        <a14:foregroundMark x1="29068" y1="42408" x2="41513" y2="41621"/>
                        <a14:foregroundMark x1="41513" y1="41621" x2="56296" y2="41621"/>
                        <a14:foregroundMark x1="56296" y1="41621" x2="68273" y2="41440"/>
                        <a14:foregroundMark x1="68273" y1="41440" x2="74292" y2="41440"/>
                        <a14:foregroundMark x1="28309" y1="49788" x2="64885" y2="49788"/>
                        <a14:foregroundMark x1="64885" y1="49788" x2="74379" y2="48820"/>
                        <a14:foregroundMark x1="26643" y1="36419" x2="70844" y2="39685"/>
                        <a14:foregroundMark x1="70844" y1="39685" x2="75694" y2="38536"/>
                        <a14:foregroundMark x1="70932" y1="31579" x2="73444" y2="35632"/>
                        <a14:foregroundMark x1="71575" y1="53842" x2="75781" y2="46279"/>
                        <a14:foregroundMark x1="75781" y1="46279" x2="75781" y2="45312"/>
                        <a14:foregroundMark x1="51855" y1="52450" x2="46567" y2="54386"/>
                        <a14:foregroundMark x1="46567" y1="54386" x2="43354" y2="50938"/>
                        <a14:foregroundMark x1="36635" y1="53055" x2="29360" y2="52450"/>
                        <a14:foregroundMark x1="54192" y1="69087" x2="54397" y2="77616"/>
                        <a14:foregroundMark x1="58311" y1="71990" x2="58311" y2="76286"/>
                        <a14:foregroundMark x1="60473" y1="51301" x2="60736" y2="57471"/>
                        <a14:foregroundMark x1="58604" y1="67756" x2="58604" y2="67756"/>
                        <a14:foregroundMark x1="63278" y1="74531" x2="63278" y2="76104"/>
                        <a14:foregroundMark x1="63278" y1="72414" x2="63278" y2="74531"/>
                        <a14:foregroundMark x1="67864" y1="69328" x2="67748" y2="74713"/>
                        <a14:foregroundMark x1="76541" y1="68724" x2="76629" y2="72958"/>
                        <a14:foregroundMark x1="53929" y1="85178" x2="54864" y2="87901"/>
                        <a14:foregroundMark x1="58691" y1="84815" x2="58691" y2="87901"/>
                        <a14:foregroundMark x1="58604" y1="81670" x2="58604" y2="81670"/>
                        <a14:foregroundMark x1="64388" y1="86751" x2="64388" y2="88687"/>
                        <a14:foregroundMark x1="64592" y1="82093" x2="64592" y2="82093"/>
                        <a14:foregroundMark x1="67280" y1="83424" x2="67193" y2="86509"/>
                        <a14:foregroundMark x1="72159" y1="71627" x2="72159" y2="71627"/>
                        <a14:foregroundMark x1="61583" y1="68119" x2="61583" y2="68119"/>
                        <a14:foregroundMark x1="60386" y1="86146" x2="60386" y2="86146"/>
                        <a14:backgroundMark x1="81595" y1="33515" x2="81595" y2="33515"/>
                        <a14:backgroundMark x1="82063" y1="33878" x2="82063" y2="33878"/>
                        <a14:backgroundMark x1="81303" y1="33878" x2="81683" y2="33878"/>
                        <a14:backgroundMark x1="82238" y1="33878" x2="82238" y2="33878"/>
                        <a14:backgroundMark x1="81858" y1="33515" x2="81858" y2="33515"/>
                        <a14:backgroundMark x1="77476" y1="56745" x2="77476" y2="56745"/>
                        <a14:backgroundMark x1="78031" y1="57290" x2="78031" y2="57290"/>
                        <a14:backgroundMark x1="73444" y1="73926" x2="72889" y2="74168"/>
                        <a14:backgroundMark x1="65323" y1="73926" x2="64300" y2="73745"/>
                        <a14:backgroundMark x1="63278" y1="75862" x2="63278" y2="75862"/>
                        <a14:backgroundMark x1="63453" y1="74531" x2="63453" y2="74531"/>
                        <a14:backgroundMark x1="63453" y1="73926" x2="63453" y2="73926"/>
                        <a14:backgroundMark x1="61496" y1="69691" x2="61496" y2="69691"/>
                        <a14:backgroundMark x1="58866" y1="67393" x2="58866" y2="67393"/>
                        <a14:backgroundMark x1="58779" y1="67574" x2="58779" y2="67574"/>
                        <a14:backgroundMark x1="55039" y1="86146" x2="55039" y2="86146"/>
                        <a14:backgroundMark x1="54864" y1="87296" x2="54864" y2="87296"/>
                        <a14:backgroundMark x1="54864" y1="88264" x2="54864" y2="88264"/>
                        <a14:backgroundMark x1="54864" y1="87901" x2="54864" y2="87901"/>
                        <a14:backgroundMark x1="54660" y1="86933" x2="54660" y2="86933"/>
                        <a14:backgroundMark x1="60269" y1="85178" x2="60269" y2="85178"/>
                        <a14:backgroundMark x1="64300" y1="86751" x2="64300" y2="86751"/>
                        <a14:backgroundMark x1="64300" y1="87296" x2="64300" y2="87477"/>
                        <a14:backgroundMark x1="64300" y1="87901" x2="64300" y2="88445"/>
                        <a14:backgroundMark x1="64300" y1="86509" x2="64300" y2="86509"/>
                        <a14:backgroundMark x1="67485" y1="83243" x2="67485" y2="84029"/>
                        <a14:backgroundMark x1="67397" y1="84029" x2="67397" y2="84815"/>
                        <a14:backgroundMark x1="67280" y1="86509" x2="67280" y2="86509"/>
                        <a14:backgroundMark x1="67572" y1="83848" x2="67572" y2="83848"/>
                        <a14:backgroundMark x1="67397" y1="83606" x2="67397" y2="83606"/>
                        <a14:backgroundMark x1="82063" y1="33515" x2="82063" y2="33515"/>
                        <a14:backgroundMark x1="82530" y1="33333" x2="82530" y2="33333"/>
                        <a14:backgroundMark x1="82618" y1="33333" x2="82618" y2="33333"/>
                        <a14:backgroundMark x1="82442" y1="33515" x2="82442" y2="33515"/>
                        <a14:backgroundMark x1="82150" y1="33515" x2="82150" y2="33515"/>
                        <a14:backgroundMark x1="81683" y1="33515" x2="81683" y2="33515"/>
                        <a14:backgroundMark x1="72977" y1="75862" x2="72977" y2="75862"/>
                      </a14:backgroundRemoval>
                    </a14:imgEffect>
                  </a14:imgLayer>
                </a14:imgProps>
              </a:ext>
              <a:ext uri="{28A0092B-C50C-407E-A947-70E740481C1C}">
                <a14:useLocalDpi xmlns:a14="http://schemas.microsoft.com/office/drawing/2010/main" val="0"/>
              </a:ext>
            </a:extLst>
          </a:blip>
          <a:stretch>
            <a:fillRect/>
          </a:stretch>
        </p:blipFill>
        <p:spPr>
          <a:xfrm>
            <a:off x="35496" y="50651"/>
            <a:ext cx="2169703" cy="1047771"/>
          </a:xfrm>
          <a:prstGeom prst="rect">
            <a:avLst/>
          </a:prstGeom>
        </p:spPr>
      </p:pic>
    </p:spTree>
    <p:extLst>
      <p:ext uri="{BB962C8B-B14F-4D97-AF65-F5344CB8AC3E}">
        <p14:creationId xmlns:p14="http://schemas.microsoft.com/office/powerpoint/2010/main" val="811216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BD4DA49-2F57-4D8D-AB2D-5DD7626E7466}"/>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573" b="90200" l="2162" r="95881">
                        <a14:foregroundMark x1="11394" y1="19782" x2="2249" y2="15487"/>
                        <a14:foregroundMark x1="33187" y1="84997" x2="27695" y2="87659"/>
                        <a14:foregroundMark x1="27695" y1="87659" x2="31405" y2="87296"/>
                        <a14:foregroundMark x1="45516" y1="84029" x2="43354" y2="90200"/>
                        <a14:foregroundMark x1="46743" y1="10103" x2="44581" y2="1573"/>
                        <a14:foregroundMark x1="88519" y1="22686" x2="91499" y2="20327"/>
                        <a14:foregroundMark x1="81507" y1="33515" x2="83845" y2="31942"/>
                        <a14:foregroundMark x1="95706" y1="53418" x2="90476" y2="50514"/>
                        <a14:foregroundMark x1="90476" y1="50514" x2="95297" y2="54809"/>
                        <a14:foregroundMark x1="95297" y1="54809" x2="95881" y2="53842"/>
                        <a14:foregroundMark x1="84195" y1="31579" x2="84195" y2="31579"/>
                        <a14:foregroundMark x1="29068" y1="42408" x2="41513" y2="41621"/>
                        <a14:foregroundMark x1="41513" y1="41621" x2="56296" y2="41621"/>
                        <a14:foregroundMark x1="56296" y1="41621" x2="68273" y2="41440"/>
                        <a14:foregroundMark x1="68273" y1="41440" x2="74292" y2="41440"/>
                        <a14:foregroundMark x1="28309" y1="49788" x2="64885" y2="49788"/>
                        <a14:foregroundMark x1="64885" y1="49788" x2="74379" y2="48820"/>
                        <a14:foregroundMark x1="26643" y1="36419" x2="70844" y2="39685"/>
                        <a14:foregroundMark x1="70844" y1="39685" x2="75694" y2="38536"/>
                        <a14:foregroundMark x1="70932" y1="31579" x2="73444" y2="35632"/>
                        <a14:foregroundMark x1="71575" y1="53842" x2="75781" y2="46279"/>
                        <a14:foregroundMark x1="75781" y1="46279" x2="75781" y2="45312"/>
                        <a14:foregroundMark x1="51855" y1="52450" x2="46567" y2="54386"/>
                        <a14:foregroundMark x1="46567" y1="54386" x2="43354" y2="50938"/>
                        <a14:foregroundMark x1="36635" y1="53055" x2="29360" y2="52450"/>
                        <a14:foregroundMark x1="54192" y1="69087" x2="54397" y2="77616"/>
                        <a14:foregroundMark x1="58311" y1="71990" x2="58311" y2="76286"/>
                        <a14:foregroundMark x1="60473" y1="51301" x2="60736" y2="57471"/>
                        <a14:foregroundMark x1="58604" y1="67756" x2="58604" y2="67756"/>
                        <a14:foregroundMark x1="63278" y1="74531" x2="63278" y2="76104"/>
                        <a14:foregroundMark x1="63278" y1="72414" x2="63278" y2="74531"/>
                        <a14:foregroundMark x1="67864" y1="69328" x2="67748" y2="74713"/>
                        <a14:foregroundMark x1="76541" y1="68724" x2="76629" y2="72958"/>
                        <a14:foregroundMark x1="53929" y1="85178" x2="54864" y2="87901"/>
                        <a14:foregroundMark x1="58691" y1="84815" x2="58691" y2="87901"/>
                        <a14:foregroundMark x1="58604" y1="81670" x2="58604" y2="81670"/>
                        <a14:foregroundMark x1="64388" y1="86751" x2="64388" y2="88687"/>
                        <a14:foregroundMark x1="64592" y1="82093" x2="64592" y2="82093"/>
                        <a14:foregroundMark x1="67280" y1="83424" x2="67193" y2="86509"/>
                        <a14:foregroundMark x1="72159" y1="71627" x2="72159" y2="71627"/>
                        <a14:foregroundMark x1="61583" y1="68119" x2="61583" y2="68119"/>
                        <a14:foregroundMark x1="60386" y1="86146" x2="60386" y2="86146"/>
                        <a14:backgroundMark x1="81595" y1="33515" x2="81595" y2="33515"/>
                        <a14:backgroundMark x1="82063" y1="33878" x2="82063" y2="33878"/>
                        <a14:backgroundMark x1="81303" y1="33878" x2="81683" y2="33878"/>
                        <a14:backgroundMark x1="82238" y1="33878" x2="82238" y2="33878"/>
                        <a14:backgroundMark x1="81858" y1="33515" x2="81858" y2="33515"/>
                        <a14:backgroundMark x1="77476" y1="56745" x2="77476" y2="56745"/>
                        <a14:backgroundMark x1="78031" y1="57290" x2="78031" y2="57290"/>
                        <a14:backgroundMark x1="73444" y1="73926" x2="72889" y2="74168"/>
                        <a14:backgroundMark x1="65323" y1="73926" x2="64300" y2="73745"/>
                        <a14:backgroundMark x1="63278" y1="75862" x2="63278" y2="75862"/>
                        <a14:backgroundMark x1="63453" y1="74531" x2="63453" y2="74531"/>
                        <a14:backgroundMark x1="63453" y1="73926" x2="63453" y2="73926"/>
                        <a14:backgroundMark x1="61496" y1="69691" x2="61496" y2="69691"/>
                        <a14:backgroundMark x1="58866" y1="67393" x2="58866" y2="67393"/>
                        <a14:backgroundMark x1="58779" y1="67574" x2="58779" y2="67574"/>
                        <a14:backgroundMark x1="55039" y1="86146" x2="55039" y2="86146"/>
                        <a14:backgroundMark x1="54864" y1="87296" x2="54864" y2="87296"/>
                        <a14:backgroundMark x1="54864" y1="88264" x2="54864" y2="88264"/>
                        <a14:backgroundMark x1="54864" y1="87901" x2="54864" y2="87901"/>
                        <a14:backgroundMark x1="54660" y1="86933" x2="54660" y2="86933"/>
                        <a14:backgroundMark x1="60269" y1="85178" x2="60269" y2="85178"/>
                        <a14:backgroundMark x1="64300" y1="86751" x2="64300" y2="86751"/>
                        <a14:backgroundMark x1="64300" y1="87296" x2="64300" y2="87477"/>
                        <a14:backgroundMark x1="64300" y1="87901" x2="64300" y2="88445"/>
                        <a14:backgroundMark x1="64300" y1="86509" x2="64300" y2="86509"/>
                        <a14:backgroundMark x1="67485" y1="83243" x2="67485" y2="84029"/>
                        <a14:backgroundMark x1="67397" y1="84029" x2="67397" y2="84815"/>
                        <a14:backgroundMark x1="67280" y1="86509" x2="67280" y2="86509"/>
                        <a14:backgroundMark x1="67572" y1="83848" x2="67572" y2="83848"/>
                        <a14:backgroundMark x1="67397" y1="83606" x2="67397" y2="83606"/>
                        <a14:backgroundMark x1="82063" y1="33515" x2="82063" y2="33515"/>
                        <a14:backgroundMark x1="82530" y1="33333" x2="82530" y2="33333"/>
                        <a14:backgroundMark x1="82618" y1="33333" x2="82618" y2="33333"/>
                        <a14:backgroundMark x1="82442" y1="33515" x2="82442" y2="33515"/>
                        <a14:backgroundMark x1="82150" y1="33515" x2="82150" y2="33515"/>
                        <a14:backgroundMark x1="81683" y1="33515" x2="81683" y2="33515"/>
                        <a14:backgroundMark x1="72977" y1="75862" x2="72977" y2="75862"/>
                      </a14:backgroundRemoval>
                    </a14:imgEffect>
                  </a14:imgLayer>
                </a14:imgProps>
              </a:ext>
              <a:ext uri="{28A0092B-C50C-407E-A947-70E740481C1C}">
                <a14:useLocalDpi xmlns:a14="http://schemas.microsoft.com/office/drawing/2010/main" val="0"/>
              </a:ext>
            </a:extLst>
          </a:blip>
          <a:stretch>
            <a:fillRect/>
          </a:stretch>
        </p:blipFill>
        <p:spPr>
          <a:xfrm>
            <a:off x="35496" y="50651"/>
            <a:ext cx="2169703" cy="1047771"/>
          </a:xfrm>
          <a:prstGeom prst="rect">
            <a:avLst/>
          </a:prstGeom>
        </p:spPr>
      </p:pic>
      <p:pic>
        <p:nvPicPr>
          <p:cNvPr id="9" name="Picture 8">
            <a:extLst>
              <a:ext uri="{FF2B5EF4-FFF2-40B4-BE49-F238E27FC236}">
                <a16:creationId xmlns:a16="http://schemas.microsoft.com/office/drawing/2014/main" id="{196A163A-459B-4E33-A5A2-9C7F1912C2D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14937779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1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BD4DA49-2F57-4D8D-AB2D-5DD7626E7466}"/>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573" b="90200" l="2162" r="95881">
                        <a14:foregroundMark x1="11394" y1="19782" x2="2249" y2="15487"/>
                        <a14:foregroundMark x1="33187" y1="84997" x2="27695" y2="87659"/>
                        <a14:foregroundMark x1="27695" y1="87659" x2="31405" y2="87296"/>
                        <a14:foregroundMark x1="45516" y1="84029" x2="43354" y2="90200"/>
                        <a14:foregroundMark x1="46743" y1="10103" x2="44581" y2="1573"/>
                        <a14:foregroundMark x1="88519" y1="22686" x2="91499" y2="20327"/>
                        <a14:foregroundMark x1="81507" y1="33515" x2="83845" y2="31942"/>
                        <a14:foregroundMark x1="95706" y1="53418" x2="90476" y2="50514"/>
                        <a14:foregroundMark x1="90476" y1="50514" x2="95297" y2="54809"/>
                        <a14:foregroundMark x1="95297" y1="54809" x2="95881" y2="53842"/>
                        <a14:foregroundMark x1="84195" y1="31579" x2="84195" y2="31579"/>
                        <a14:foregroundMark x1="29068" y1="42408" x2="41513" y2="41621"/>
                        <a14:foregroundMark x1="41513" y1="41621" x2="56296" y2="41621"/>
                        <a14:foregroundMark x1="56296" y1="41621" x2="68273" y2="41440"/>
                        <a14:foregroundMark x1="68273" y1="41440" x2="74292" y2="41440"/>
                        <a14:foregroundMark x1="28309" y1="49788" x2="64885" y2="49788"/>
                        <a14:foregroundMark x1="64885" y1="49788" x2="74379" y2="48820"/>
                        <a14:foregroundMark x1="26643" y1="36419" x2="70844" y2="39685"/>
                        <a14:foregroundMark x1="70844" y1="39685" x2="75694" y2="38536"/>
                        <a14:foregroundMark x1="70932" y1="31579" x2="73444" y2="35632"/>
                        <a14:foregroundMark x1="71575" y1="53842" x2="75781" y2="46279"/>
                        <a14:foregroundMark x1="75781" y1="46279" x2="75781" y2="45312"/>
                        <a14:foregroundMark x1="51855" y1="52450" x2="46567" y2="54386"/>
                        <a14:foregroundMark x1="46567" y1="54386" x2="43354" y2="50938"/>
                        <a14:foregroundMark x1="36635" y1="53055" x2="29360" y2="52450"/>
                        <a14:foregroundMark x1="54192" y1="69087" x2="54397" y2="77616"/>
                        <a14:foregroundMark x1="58311" y1="71990" x2="58311" y2="76286"/>
                        <a14:foregroundMark x1="60473" y1="51301" x2="60736" y2="57471"/>
                        <a14:foregroundMark x1="58604" y1="67756" x2="58604" y2="67756"/>
                        <a14:foregroundMark x1="63278" y1="74531" x2="63278" y2="76104"/>
                        <a14:foregroundMark x1="63278" y1="72414" x2="63278" y2="74531"/>
                        <a14:foregroundMark x1="67864" y1="69328" x2="67748" y2="74713"/>
                        <a14:foregroundMark x1="76541" y1="68724" x2="76629" y2="72958"/>
                        <a14:foregroundMark x1="53929" y1="85178" x2="54864" y2="87901"/>
                        <a14:foregroundMark x1="58691" y1="84815" x2="58691" y2="87901"/>
                        <a14:foregroundMark x1="58604" y1="81670" x2="58604" y2="81670"/>
                        <a14:foregroundMark x1="64388" y1="86751" x2="64388" y2="88687"/>
                        <a14:foregroundMark x1="64592" y1="82093" x2="64592" y2="82093"/>
                        <a14:foregroundMark x1="67280" y1="83424" x2="67193" y2="86509"/>
                        <a14:foregroundMark x1="72159" y1="71627" x2="72159" y2="71627"/>
                        <a14:foregroundMark x1="61583" y1="68119" x2="61583" y2="68119"/>
                        <a14:foregroundMark x1="60386" y1="86146" x2="60386" y2="86146"/>
                        <a14:backgroundMark x1="81595" y1="33515" x2="81595" y2="33515"/>
                        <a14:backgroundMark x1="82063" y1="33878" x2="82063" y2="33878"/>
                        <a14:backgroundMark x1="81303" y1="33878" x2="81683" y2="33878"/>
                        <a14:backgroundMark x1="82238" y1="33878" x2="82238" y2="33878"/>
                        <a14:backgroundMark x1="81858" y1="33515" x2="81858" y2="33515"/>
                        <a14:backgroundMark x1="77476" y1="56745" x2="77476" y2="56745"/>
                        <a14:backgroundMark x1="78031" y1="57290" x2="78031" y2="57290"/>
                        <a14:backgroundMark x1="73444" y1="73926" x2="72889" y2="74168"/>
                        <a14:backgroundMark x1="65323" y1="73926" x2="64300" y2="73745"/>
                        <a14:backgroundMark x1="63278" y1="75862" x2="63278" y2="75862"/>
                        <a14:backgroundMark x1="63453" y1="74531" x2="63453" y2="74531"/>
                        <a14:backgroundMark x1="63453" y1="73926" x2="63453" y2="73926"/>
                        <a14:backgroundMark x1="61496" y1="69691" x2="61496" y2="69691"/>
                        <a14:backgroundMark x1="58866" y1="67393" x2="58866" y2="67393"/>
                        <a14:backgroundMark x1="58779" y1="67574" x2="58779" y2="67574"/>
                        <a14:backgroundMark x1="55039" y1="86146" x2="55039" y2="86146"/>
                        <a14:backgroundMark x1="54864" y1="87296" x2="54864" y2="87296"/>
                        <a14:backgroundMark x1="54864" y1="88264" x2="54864" y2="88264"/>
                        <a14:backgroundMark x1="54864" y1="87901" x2="54864" y2="87901"/>
                        <a14:backgroundMark x1="54660" y1="86933" x2="54660" y2="86933"/>
                        <a14:backgroundMark x1="60269" y1="85178" x2="60269" y2="85178"/>
                        <a14:backgroundMark x1="64300" y1="86751" x2="64300" y2="86751"/>
                        <a14:backgroundMark x1="64300" y1="87296" x2="64300" y2="87477"/>
                        <a14:backgroundMark x1="64300" y1="87901" x2="64300" y2="88445"/>
                        <a14:backgroundMark x1="64300" y1="86509" x2="64300" y2="86509"/>
                        <a14:backgroundMark x1="67485" y1="83243" x2="67485" y2="84029"/>
                        <a14:backgroundMark x1="67397" y1="84029" x2="67397" y2="84815"/>
                        <a14:backgroundMark x1="67280" y1="86509" x2="67280" y2="86509"/>
                        <a14:backgroundMark x1="67572" y1="83848" x2="67572" y2="83848"/>
                        <a14:backgroundMark x1="67397" y1="83606" x2="67397" y2="83606"/>
                        <a14:backgroundMark x1="82063" y1="33515" x2="82063" y2="33515"/>
                        <a14:backgroundMark x1="82530" y1="33333" x2="82530" y2="33333"/>
                        <a14:backgroundMark x1="82618" y1="33333" x2="82618" y2="33333"/>
                        <a14:backgroundMark x1="82442" y1="33515" x2="82442" y2="33515"/>
                        <a14:backgroundMark x1="82150" y1="33515" x2="82150" y2="33515"/>
                        <a14:backgroundMark x1="81683" y1="33515" x2="81683" y2="33515"/>
                        <a14:backgroundMark x1="72977" y1="75862" x2="72977" y2="75862"/>
                      </a14:backgroundRemoval>
                    </a14:imgEffect>
                  </a14:imgLayer>
                </a14:imgProps>
              </a:ext>
              <a:ext uri="{28A0092B-C50C-407E-A947-70E740481C1C}">
                <a14:useLocalDpi xmlns:a14="http://schemas.microsoft.com/office/drawing/2010/main" val="0"/>
              </a:ext>
            </a:extLst>
          </a:blip>
          <a:stretch>
            <a:fillRect/>
          </a:stretch>
        </p:blipFill>
        <p:spPr>
          <a:xfrm>
            <a:off x="35496" y="50651"/>
            <a:ext cx="2169703" cy="1047771"/>
          </a:xfrm>
          <a:prstGeom prst="rect">
            <a:avLst/>
          </a:prstGeom>
        </p:spPr>
      </p:pic>
      <p:pic>
        <p:nvPicPr>
          <p:cNvPr id="7" name="Picture 6">
            <a:extLst>
              <a:ext uri="{FF2B5EF4-FFF2-40B4-BE49-F238E27FC236}">
                <a16:creationId xmlns:a16="http://schemas.microsoft.com/office/drawing/2014/main" id="{443D59A1-96FE-4369-9BA7-7DA6BD78BD72}"/>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2122020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14" name="Picture 13" descr="Icon&#10;&#10;Description automatically generated">
            <a:extLst>
              <a:ext uri="{FF2B5EF4-FFF2-40B4-BE49-F238E27FC236}">
                <a16:creationId xmlns:a16="http://schemas.microsoft.com/office/drawing/2014/main" id="{1CC90610-FDC3-4824-92B8-35EA0695372E}"/>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264" b="94061" l="9961" r="96345">
                        <a14:foregroundMark x1="68327" y1="2485" x2="67718" y2="1264"/>
                        <a14:foregroundMark x1="90505" y1="28896" x2="93228" y2="43429"/>
                        <a14:foregroundMark x1="93228" y1="43429" x2="92834" y2="47599"/>
                        <a14:foregroundMark x1="96417" y1="45493" x2="96310" y2="47094"/>
                        <a14:foregroundMark x1="22214" y1="74010" x2="26836" y2="79149"/>
                        <a14:foregroundMark x1="26836" y1="79149" x2="31673" y2="74853"/>
                        <a14:foregroundMark x1="31673" y1="74853" x2="27015" y2="70008"/>
                        <a14:foregroundMark x1="27015" y1="70008" x2="24866" y2="72536"/>
                        <a14:foregroundMark x1="86886" y1="80118" x2="82766" y2="86142"/>
                        <a14:foregroundMark x1="82766" y1="86142" x2="86385" y2="92797"/>
                        <a14:foregroundMark x1="86385" y1="92797" x2="92118" y2="90901"/>
                        <a14:foregroundMark x1="92118" y1="90901" x2="92404" y2="82940"/>
                        <a14:foregroundMark x1="92404" y1="82940" x2="89538" y2="81129"/>
                        <a14:foregroundMark x1="87101" y1="94061" x2="89645" y2="93345"/>
                        <a14:foregroundMark x1="74382" y1="61289" x2="76711" y2="61415"/>
                        <a14:foregroundMark x1="57112" y1="64785" x2="57829" y2="64785"/>
                        <a14:foregroundMark x1="86027" y1="45872" x2="87101" y2="45746"/>
                        <a14:foregroundMark x1="85812" y1="38627" x2="86456" y2="37616"/>
                        <a14:foregroundMark x1="39090" y1="37869" x2="33465" y2="40396"/>
                        <a14:foregroundMark x1="33465" y1="40396" x2="34217" y2="47852"/>
                        <a14:foregroundMark x1="34217" y1="47852" x2="39627" y2="49242"/>
                        <a14:foregroundMark x1="34755" y1="42755" x2="38552" y2="42502"/>
                        <a14:foregroundMark x1="42171" y1="49326" x2="44787" y2="43134"/>
                        <a14:foregroundMark x1="44787" y1="43134" x2="49158" y2="48147"/>
                        <a14:foregroundMark x1="49158" y1="48147" x2="51164" y2="52233"/>
                        <a14:foregroundMark x1="59334" y1="37363" x2="55249" y2="43134"/>
                        <a14:foregroundMark x1="55249" y1="43134" x2="54783" y2="50126"/>
                        <a14:foregroundMark x1="54783" y1="50126" x2="60910" y2="48357"/>
                        <a14:foregroundMark x1="60910" y1="48357" x2="64636" y2="45746"/>
                        <a14:foregroundMark x1="66535" y1="34878" x2="68004" y2="49242"/>
                        <a14:foregroundMark x1="71516" y1="34625" x2="71623" y2="51222"/>
                        <a14:foregroundMark x1="75421" y1="46714" x2="79792" y2="46714"/>
                        <a14:foregroundMark x1="84128" y1="34625" x2="84128" y2="50211"/>
                        <a14:foregroundMark x1="84450" y1="50590" x2="89000" y2="46714"/>
                        <a14:foregroundMark x1="53063" y1="58551" x2="47223" y2="57287"/>
                        <a14:foregroundMark x1="47223" y1="57287" x2="45826" y2="64490"/>
                        <a14:foregroundMark x1="45826" y1="64490" x2="51666" y2="67270"/>
                        <a14:foregroundMark x1="51666" y1="67270" x2="51272" y2="63058"/>
                        <a14:foregroundMark x1="55607" y1="61205" x2="57614" y2="63184"/>
                        <a14:foregroundMark x1="62630" y1="60447" x2="63346" y2="66681"/>
                        <a14:foregroundMark x1="63991" y1="61289" x2="67789" y2="65417"/>
                        <a14:foregroundMark x1="67718" y1="61289" x2="71623" y2="66554"/>
                        <a14:foregroundMark x1="71623" y1="66554" x2="71623" y2="66554"/>
                        <a14:foregroundMark x1="73737" y1="62426" x2="77571" y2="66302"/>
                      </a14:backgroundRemoval>
                    </a14:imgEffect>
                  </a14:imgLayer>
                </a14:imgProps>
              </a:ext>
              <a:ext uri="{28A0092B-C50C-407E-A947-70E740481C1C}">
                <a14:useLocalDpi xmlns:a14="http://schemas.microsoft.com/office/drawing/2010/main" val="0"/>
              </a:ext>
            </a:extLst>
          </a:blip>
          <a:stretch>
            <a:fillRect/>
          </a:stretch>
        </p:blipFill>
        <p:spPr>
          <a:xfrm>
            <a:off x="-232969" y="44625"/>
            <a:ext cx="1238901" cy="1053798"/>
          </a:xfrm>
          <a:prstGeom prst="rect">
            <a:avLst/>
          </a:prstGeom>
        </p:spPr>
      </p:pic>
    </p:spTree>
    <p:extLst>
      <p:ext uri="{BB962C8B-B14F-4D97-AF65-F5344CB8AC3E}">
        <p14:creationId xmlns:p14="http://schemas.microsoft.com/office/powerpoint/2010/main" val="384082501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14" name="Picture 13" descr="Icon&#10;&#10;Description automatically generated">
            <a:extLst>
              <a:ext uri="{FF2B5EF4-FFF2-40B4-BE49-F238E27FC236}">
                <a16:creationId xmlns:a16="http://schemas.microsoft.com/office/drawing/2014/main" id="{1CC90610-FDC3-4824-92B8-35EA0695372E}"/>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4061" l="9961" r="96345">
                        <a14:foregroundMark x1="68327" y1="2485" x2="67718" y2="1264"/>
                        <a14:foregroundMark x1="90505" y1="28896" x2="93228" y2="43429"/>
                        <a14:foregroundMark x1="93228" y1="43429" x2="92834" y2="47599"/>
                        <a14:foregroundMark x1="96417" y1="45493" x2="96310" y2="47094"/>
                        <a14:foregroundMark x1="22214" y1="74010" x2="26836" y2="79149"/>
                        <a14:foregroundMark x1="26836" y1="79149" x2="31673" y2="74853"/>
                        <a14:foregroundMark x1="31673" y1="74853" x2="27015" y2="70008"/>
                        <a14:foregroundMark x1="27015" y1="70008" x2="24866" y2="72536"/>
                        <a14:foregroundMark x1="86886" y1="80118" x2="82766" y2="86142"/>
                        <a14:foregroundMark x1="82766" y1="86142" x2="86385" y2="92797"/>
                        <a14:foregroundMark x1="86385" y1="92797" x2="92118" y2="90901"/>
                        <a14:foregroundMark x1="92118" y1="90901" x2="92404" y2="82940"/>
                        <a14:foregroundMark x1="92404" y1="82940" x2="89538" y2="81129"/>
                        <a14:foregroundMark x1="87101" y1="94061" x2="89645" y2="93345"/>
                        <a14:foregroundMark x1="74382" y1="61289" x2="76711" y2="61415"/>
                        <a14:foregroundMark x1="57112" y1="64785" x2="57829" y2="64785"/>
                        <a14:foregroundMark x1="86027" y1="45872" x2="87101" y2="45746"/>
                        <a14:foregroundMark x1="85812" y1="38627" x2="86456" y2="37616"/>
                        <a14:foregroundMark x1="39090" y1="37869" x2="33465" y2="40396"/>
                        <a14:foregroundMark x1="33465" y1="40396" x2="34217" y2="47852"/>
                        <a14:foregroundMark x1="34217" y1="47852" x2="39627" y2="49242"/>
                        <a14:foregroundMark x1="34755" y1="42755" x2="38552" y2="42502"/>
                        <a14:foregroundMark x1="42171" y1="49326" x2="44787" y2="43134"/>
                        <a14:foregroundMark x1="44787" y1="43134" x2="49158" y2="48147"/>
                        <a14:foregroundMark x1="49158" y1="48147" x2="51164" y2="52233"/>
                        <a14:foregroundMark x1="59334" y1="37363" x2="55249" y2="43134"/>
                        <a14:foregroundMark x1="55249" y1="43134" x2="54783" y2="50126"/>
                        <a14:foregroundMark x1="54783" y1="50126" x2="60910" y2="48357"/>
                        <a14:foregroundMark x1="60910" y1="48357" x2="64636" y2="45746"/>
                        <a14:foregroundMark x1="66535" y1="34878" x2="68004" y2="49242"/>
                        <a14:foregroundMark x1="71516" y1="34625" x2="71623" y2="51222"/>
                        <a14:foregroundMark x1="75421" y1="46714" x2="79792" y2="46714"/>
                        <a14:foregroundMark x1="84128" y1="34625" x2="84128" y2="50211"/>
                        <a14:foregroundMark x1="84450" y1="50590" x2="89000" y2="46714"/>
                        <a14:foregroundMark x1="53063" y1="58551" x2="47223" y2="57287"/>
                        <a14:foregroundMark x1="47223" y1="57287" x2="45826" y2="64490"/>
                        <a14:foregroundMark x1="45826" y1="64490" x2="51666" y2="67270"/>
                        <a14:foregroundMark x1="51666" y1="67270" x2="51272" y2="63058"/>
                        <a14:foregroundMark x1="55607" y1="61205" x2="57614" y2="63184"/>
                        <a14:foregroundMark x1="62630" y1="60447" x2="63346" y2="66681"/>
                        <a14:foregroundMark x1="63991" y1="61289" x2="67789" y2="65417"/>
                        <a14:foregroundMark x1="67718" y1="61289" x2="71623" y2="66554"/>
                        <a14:foregroundMark x1="71623" y1="66554" x2="71623" y2="66554"/>
                        <a14:foregroundMark x1="73737" y1="62426" x2="77571" y2="66302"/>
                      </a14:backgroundRemoval>
                    </a14:imgEffect>
                  </a14:imgLayer>
                </a14:imgProps>
              </a:ext>
              <a:ext uri="{28A0092B-C50C-407E-A947-70E740481C1C}">
                <a14:useLocalDpi xmlns:a14="http://schemas.microsoft.com/office/drawing/2010/main" val="0"/>
              </a:ext>
            </a:extLst>
          </a:blip>
          <a:stretch>
            <a:fillRect/>
          </a:stretch>
        </p:blipFill>
        <p:spPr>
          <a:xfrm>
            <a:off x="-232969" y="44625"/>
            <a:ext cx="1238901" cy="1053798"/>
          </a:xfrm>
          <a:prstGeom prst="rect">
            <a:avLst/>
          </a:prstGeom>
        </p:spPr>
      </p:pic>
      <p:pic>
        <p:nvPicPr>
          <p:cNvPr id="9" name="Picture 8">
            <a:extLst>
              <a:ext uri="{FF2B5EF4-FFF2-40B4-BE49-F238E27FC236}">
                <a16:creationId xmlns:a16="http://schemas.microsoft.com/office/drawing/2014/main" id="{52AC6BF0-2F08-4CE9-915E-CF7E92439AD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36876428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1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14" name="Picture 13" descr="Icon&#10;&#10;Description automatically generated">
            <a:extLst>
              <a:ext uri="{FF2B5EF4-FFF2-40B4-BE49-F238E27FC236}">
                <a16:creationId xmlns:a16="http://schemas.microsoft.com/office/drawing/2014/main" id="{1CC90610-FDC3-4824-92B8-35EA0695372E}"/>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4061" l="9961" r="96345">
                        <a14:foregroundMark x1="68327" y1="2485" x2="67718" y2="1264"/>
                        <a14:foregroundMark x1="90505" y1="28896" x2="93228" y2="43429"/>
                        <a14:foregroundMark x1="93228" y1="43429" x2="92834" y2="47599"/>
                        <a14:foregroundMark x1="96417" y1="45493" x2="96310" y2="47094"/>
                        <a14:foregroundMark x1="22214" y1="74010" x2="26836" y2="79149"/>
                        <a14:foregroundMark x1="26836" y1="79149" x2="31673" y2="74853"/>
                        <a14:foregroundMark x1="31673" y1="74853" x2="27015" y2="70008"/>
                        <a14:foregroundMark x1="27015" y1="70008" x2="24866" y2="72536"/>
                        <a14:foregroundMark x1="86886" y1="80118" x2="82766" y2="86142"/>
                        <a14:foregroundMark x1="82766" y1="86142" x2="86385" y2="92797"/>
                        <a14:foregroundMark x1="86385" y1="92797" x2="92118" y2="90901"/>
                        <a14:foregroundMark x1="92118" y1="90901" x2="92404" y2="82940"/>
                        <a14:foregroundMark x1="92404" y1="82940" x2="89538" y2="81129"/>
                        <a14:foregroundMark x1="87101" y1="94061" x2="89645" y2="93345"/>
                        <a14:foregroundMark x1="74382" y1="61289" x2="76711" y2="61415"/>
                        <a14:foregroundMark x1="57112" y1="64785" x2="57829" y2="64785"/>
                        <a14:foregroundMark x1="86027" y1="45872" x2="87101" y2="45746"/>
                        <a14:foregroundMark x1="85812" y1="38627" x2="86456" y2="37616"/>
                        <a14:foregroundMark x1="39090" y1="37869" x2="33465" y2="40396"/>
                        <a14:foregroundMark x1="33465" y1="40396" x2="34217" y2="47852"/>
                        <a14:foregroundMark x1="34217" y1="47852" x2="39627" y2="49242"/>
                        <a14:foregroundMark x1="34755" y1="42755" x2="38552" y2="42502"/>
                        <a14:foregroundMark x1="42171" y1="49326" x2="44787" y2="43134"/>
                        <a14:foregroundMark x1="44787" y1="43134" x2="49158" y2="48147"/>
                        <a14:foregroundMark x1="49158" y1="48147" x2="51164" y2="52233"/>
                        <a14:foregroundMark x1="59334" y1="37363" x2="55249" y2="43134"/>
                        <a14:foregroundMark x1="55249" y1="43134" x2="54783" y2="50126"/>
                        <a14:foregroundMark x1="54783" y1="50126" x2="60910" y2="48357"/>
                        <a14:foregroundMark x1="60910" y1="48357" x2="64636" y2="45746"/>
                        <a14:foregroundMark x1="66535" y1="34878" x2="68004" y2="49242"/>
                        <a14:foregroundMark x1="71516" y1="34625" x2="71623" y2="51222"/>
                        <a14:foregroundMark x1="75421" y1="46714" x2="79792" y2="46714"/>
                        <a14:foregroundMark x1="84128" y1="34625" x2="84128" y2="50211"/>
                        <a14:foregroundMark x1="84450" y1="50590" x2="89000" y2="46714"/>
                        <a14:foregroundMark x1="53063" y1="58551" x2="47223" y2="57287"/>
                        <a14:foregroundMark x1="47223" y1="57287" x2="45826" y2="64490"/>
                        <a14:foregroundMark x1="45826" y1="64490" x2="51666" y2="67270"/>
                        <a14:foregroundMark x1="51666" y1="67270" x2="51272" y2="63058"/>
                        <a14:foregroundMark x1="55607" y1="61205" x2="57614" y2="63184"/>
                        <a14:foregroundMark x1="62630" y1="60447" x2="63346" y2="66681"/>
                        <a14:foregroundMark x1="63991" y1="61289" x2="67789" y2="65417"/>
                        <a14:foregroundMark x1="67718" y1="61289" x2="71623" y2="66554"/>
                        <a14:foregroundMark x1="71623" y1="66554" x2="71623" y2="66554"/>
                        <a14:foregroundMark x1="73737" y1="62426" x2="77571" y2="66302"/>
                      </a14:backgroundRemoval>
                    </a14:imgEffect>
                  </a14:imgLayer>
                </a14:imgProps>
              </a:ext>
              <a:ext uri="{28A0092B-C50C-407E-A947-70E740481C1C}">
                <a14:useLocalDpi xmlns:a14="http://schemas.microsoft.com/office/drawing/2010/main" val="0"/>
              </a:ext>
            </a:extLst>
          </a:blip>
          <a:stretch>
            <a:fillRect/>
          </a:stretch>
        </p:blipFill>
        <p:spPr>
          <a:xfrm>
            <a:off x="-232969" y="44625"/>
            <a:ext cx="1238901" cy="1053798"/>
          </a:xfrm>
          <a:prstGeom prst="rect">
            <a:avLst/>
          </a:prstGeom>
        </p:spPr>
      </p:pic>
      <p:pic>
        <p:nvPicPr>
          <p:cNvPr id="7" name="Picture 6">
            <a:extLst>
              <a:ext uri="{FF2B5EF4-FFF2-40B4-BE49-F238E27FC236}">
                <a16:creationId xmlns:a16="http://schemas.microsoft.com/office/drawing/2014/main" id="{6ADE9BE2-8A49-436A-AD27-8A4F9C54378D}"/>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20520136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20BFF430-7C7D-4CA2-A913-BBE993EAADC5}"/>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7835" b="97430" l="1243" r="98717">
                        <a14:foregroundMark x1="8741" y1="40859" x2="9423" y2="41997"/>
                        <a14:foregroundMark x1="15838" y1="34372" x2="16800" y2="34751"/>
                        <a14:foregroundMark x1="9783" y1="48357" x2="8500" y2="49242"/>
                        <a14:foregroundMark x1="42422" y1="18576" x2="39936" y2="25147"/>
                        <a14:foregroundMark x1="39936" y1="25147" x2="41099" y2="19924"/>
                        <a14:foregroundMark x1="56175" y1="7961" x2="56175" y2="10447"/>
                        <a14:foregroundMark x1="88212" y1="35889" x2="94868" y2="31676"/>
                        <a14:foregroundMark x1="94868" y1="31676" x2="91379" y2="35131"/>
                        <a14:foregroundMark x1="92582" y1="50842" x2="90698" y2="48736"/>
                        <a14:foregroundMark x1="95188" y1="50084" x2="95549" y2="51348"/>
                        <a14:foregroundMark x1="98877" y1="36773" x2="98877" y2="34162"/>
                        <a14:foregroundMark x1="45630" y1="28180" x2="47033" y2="28517"/>
                        <a14:foregroundMark x1="51524" y1="20303" x2="51885" y2="21820"/>
                        <a14:foregroundMark x1="37410" y1="29655" x2="37650" y2="30034"/>
                        <a14:foregroundMark x1="25702" y1="35131" x2="26864" y2="35131"/>
                        <a14:foregroundMark x1="4932" y1="40986" x2="5894" y2="43976"/>
                        <a14:foregroundMark x1="1243" y1="43724" x2="1243" y2="46335"/>
                        <a14:foregroundMark x1="14194" y1="80371" x2="14515" y2="81003"/>
                        <a14:foregroundMark x1="33400" y1="87869" x2="30072" y2="90101"/>
                        <a14:foregroundMark x1="24739" y1="93092" x2="24739" y2="93092"/>
                        <a14:foregroundMark x1="33761" y1="97430" x2="33761" y2="97430"/>
                        <a14:foregroundMark x1="65557" y1="90986" x2="65557" y2="90986"/>
                        <a14:foregroundMark x1="73136" y1="79360" x2="73136" y2="79360"/>
                        <a14:foregroundMark x1="39334" y1="66302" x2="42662" y2="67523"/>
                        <a14:foregroundMark x1="25902" y1="47725" x2="23055" y2="54212"/>
                        <a14:foregroundMark x1="23055" y1="54212" x2="31235" y2="56108"/>
                        <a14:foregroundMark x1="31235" y1="56108" x2="38332" y2="51643"/>
                        <a14:foregroundMark x1="38332" y1="51643" x2="44507" y2="60573"/>
                        <a14:foregroundMark x1="44507" y1="60573" x2="48476" y2="52696"/>
                        <a14:foregroundMark x1="48476" y1="52696" x2="53328" y2="59899"/>
                        <a14:foregroundMark x1="53328" y1="59899" x2="56095" y2="53328"/>
                        <a14:foregroundMark x1="56095" y1="53328" x2="64354" y2="52780"/>
                        <a14:foregroundMark x1="64354" y1="52780" x2="71171" y2="53665"/>
                        <a14:foregroundMark x1="71171" y1="53665" x2="77025" y2="50337"/>
                        <a14:foregroundMark x1="77025" y1="50337" x2="82678" y2="54591"/>
                        <a14:foregroundMark x1="82678" y1="54591" x2="86407" y2="52949"/>
                        <a14:foregroundMark x1="23777" y1="48736" x2="20168" y2="55644"/>
                        <a14:foregroundMark x1="20168" y1="55644" x2="26343" y2="59520"/>
                        <a14:foregroundMark x1="26343" y1="59520" x2="29952" y2="58425"/>
                        <a14:foregroundMark x1="50481" y1="47094" x2="44346" y2="52022"/>
                        <a14:foregroundMark x1="44346" y1="52022" x2="44186" y2="57835"/>
                        <a14:foregroundMark x1="59503" y1="43976" x2="60666" y2="52696"/>
                        <a14:foregroundMark x1="63753" y1="43597" x2="65998" y2="51264"/>
                        <a14:foregroundMark x1="65998" y1="51264" x2="65998" y2="52106"/>
                        <a14:foregroundMark x1="69687" y1="56318" x2="75140" y2="55687"/>
                        <a14:foregroundMark x1="79431" y1="45619" x2="80714" y2="58804"/>
                        <a14:foregroundMark x1="80473" y1="45366" x2="81315" y2="51222"/>
                      </a14:backgroundRemoval>
                    </a14:imgEffect>
                  </a14:imgLayer>
                </a14:imgProps>
              </a:ext>
              <a:ext uri="{28A0092B-C50C-407E-A947-70E740481C1C}">
                <a14:useLocalDpi xmlns:a14="http://schemas.microsoft.com/office/drawing/2010/main" val="0"/>
              </a:ext>
            </a:extLst>
          </a:blip>
          <a:stretch>
            <a:fillRect/>
          </a:stretch>
        </p:blipFill>
        <p:spPr>
          <a:xfrm>
            <a:off x="35495" y="-15113"/>
            <a:ext cx="1108118" cy="1054800"/>
          </a:xfrm>
          <a:prstGeom prst="rect">
            <a:avLst/>
          </a:prstGeom>
        </p:spPr>
      </p:pic>
    </p:spTree>
    <p:extLst>
      <p:ext uri="{BB962C8B-B14F-4D97-AF65-F5344CB8AC3E}">
        <p14:creationId xmlns:p14="http://schemas.microsoft.com/office/powerpoint/2010/main" val="34045695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20BFF430-7C7D-4CA2-A913-BBE993EAADC5}"/>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7835" b="97430" l="1243" r="98717">
                        <a14:foregroundMark x1="8741" y1="40859" x2="9423" y2="41997"/>
                        <a14:foregroundMark x1="15838" y1="34372" x2="16800" y2="34751"/>
                        <a14:foregroundMark x1="9783" y1="48357" x2="8500" y2="49242"/>
                        <a14:foregroundMark x1="42422" y1="18576" x2="39936" y2="25147"/>
                        <a14:foregroundMark x1="39936" y1="25147" x2="41099" y2="19924"/>
                        <a14:foregroundMark x1="56175" y1="7961" x2="56175" y2="10447"/>
                        <a14:foregroundMark x1="88212" y1="35889" x2="94868" y2="31676"/>
                        <a14:foregroundMark x1="94868" y1="31676" x2="91379" y2="35131"/>
                        <a14:foregroundMark x1="92582" y1="50842" x2="90698" y2="48736"/>
                        <a14:foregroundMark x1="95188" y1="50084" x2="95549" y2="51348"/>
                        <a14:foregroundMark x1="98877" y1="36773" x2="98877" y2="34162"/>
                        <a14:foregroundMark x1="45630" y1="28180" x2="47033" y2="28517"/>
                        <a14:foregroundMark x1="51524" y1="20303" x2="51885" y2="21820"/>
                        <a14:foregroundMark x1="37410" y1="29655" x2="37650" y2="30034"/>
                        <a14:foregroundMark x1="25702" y1="35131" x2="26864" y2="35131"/>
                        <a14:foregroundMark x1="4932" y1="40986" x2="5894" y2="43976"/>
                        <a14:foregroundMark x1="1243" y1="43724" x2="1243" y2="46335"/>
                        <a14:foregroundMark x1="14194" y1="80371" x2="14515" y2="81003"/>
                        <a14:foregroundMark x1="33400" y1="87869" x2="30072" y2="90101"/>
                        <a14:foregroundMark x1="24739" y1="93092" x2="24739" y2="93092"/>
                        <a14:foregroundMark x1="33761" y1="97430" x2="33761" y2="97430"/>
                        <a14:foregroundMark x1="65557" y1="90986" x2="65557" y2="90986"/>
                        <a14:foregroundMark x1="73136" y1="79360" x2="73136" y2="79360"/>
                        <a14:foregroundMark x1="39334" y1="66302" x2="42662" y2="67523"/>
                        <a14:foregroundMark x1="25902" y1="47725" x2="23055" y2="54212"/>
                        <a14:foregroundMark x1="23055" y1="54212" x2="31235" y2="56108"/>
                        <a14:foregroundMark x1="31235" y1="56108" x2="38332" y2="51643"/>
                        <a14:foregroundMark x1="38332" y1="51643" x2="44507" y2="60573"/>
                        <a14:foregroundMark x1="44507" y1="60573" x2="48476" y2="52696"/>
                        <a14:foregroundMark x1="48476" y1="52696" x2="53328" y2="59899"/>
                        <a14:foregroundMark x1="53328" y1="59899" x2="56095" y2="53328"/>
                        <a14:foregroundMark x1="56095" y1="53328" x2="64354" y2="52780"/>
                        <a14:foregroundMark x1="64354" y1="52780" x2="71171" y2="53665"/>
                        <a14:foregroundMark x1="71171" y1="53665" x2="77025" y2="50337"/>
                        <a14:foregroundMark x1="77025" y1="50337" x2="82678" y2="54591"/>
                        <a14:foregroundMark x1="82678" y1="54591" x2="86407" y2="52949"/>
                        <a14:foregroundMark x1="23777" y1="48736" x2="20168" y2="55644"/>
                        <a14:foregroundMark x1="20168" y1="55644" x2="26343" y2="59520"/>
                        <a14:foregroundMark x1="26343" y1="59520" x2="29952" y2="58425"/>
                        <a14:foregroundMark x1="50481" y1="47094" x2="44346" y2="52022"/>
                        <a14:foregroundMark x1="44346" y1="52022" x2="44186" y2="57835"/>
                        <a14:foregroundMark x1="59503" y1="43976" x2="60666" y2="52696"/>
                        <a14:foregroundMark x1="63753" y1="43597" x2="65998" y2="51264"/>
                        <a14:foregroundMark x1="65998" y1="51264" x2="65998" y2="52106"/>
                        <a14:foregroundMark x1="69687" y1="56318" x2="75140" y2="55687"/>
                        <a14:foregroundMark x1="79431" y1="45619" x2="80714" y2="58804"/>
                        <a14:foregroundMark x1="80473" y1="45366" x2="81315" y2="51222"/>
                      </a14:backgroundRemoval>
                    </a14:imgEffect>
                  </a14:imgLayer>
                </a14:imgProps>
              </a:ext>
              <a:ext uri="{28A0092B-C50C-407E-A947-70E740481C1C}">
                <a14:useLocalDpi xmlns:a14="http://schemas.microsoft.com/office/drawing/2010/main" val="0"/>
              </a:ext>
            </a:extLst>
          </a:blip>
          <a:stretch>
            <a:fillRect/>
          </a:stretch>
        </p:blipFill>
        <p:spPr>
          <a:xfrm>
            <a:off x="35495" y="-15113"/>
            <a:ext cx="1108118" cy="1054800"/>
          </a:xfrm>
          <a:prstGeom prst="rect">
            <a:avLst/>
          </a:prstGeom>
        </p:spPr>
      </p:pic>
      <p:pic>
        <p:nvPicPr>
          <p:cNvPr id="9" name="Picture 8">
            <a:extLst>
              <a:ext uri="{FF2B5EF4-FFF2-40B4-BE49-F238E27FC236}">
                <a16:creationId xmlns:a16="http://schemas.microsoft.com/office/drawing/2014/main" id="{A70C00F5-F640-4A54-8F16-95C94B21754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34105409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1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20BFF430-7C7D-4CA2-A913-BBE993EAADC5}"/>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7835" b="97430" l="1243" r="98717">
                        <a14:foregroundMark x1="8741" y1="40859" x2="9423" y2="41997"/>
                        <a14:foregroundMark x1="15838" y1="34372" x2="16800" y2="34751"/>
                        <a14:foregroundMark x1="9783" y1="48357" x2="8500" y2="49242"/>
                        <a14:foregroundMark x1="42422" y1="18576" x2="39936" y2="25147"/>
                        <a14:foregroundMark x1="39936" y1="25147" x2="41099" y2="19924"/>
                        <a14:foregroundMark x1="56175" y1="7961" x2="56175" y2="10447"/>
                        <a14:foregroundMark x1="88212" y1="35889" x2="94868" y2="31676"/>
                        <a14:foregroundMark x1="94868" y1="31676" x2="91379" y2="35131"/>
                        <a14:foregroundMark x1="92582" y1="50842" x2="90698" y2="48736"/>
                        <a14:foregroundMark x1="95188" y1="50084" x2="95549" y2="51348"/>
                        <a14:foregroundMark x1="98877" y1="36773" x2="98877" y2="34162"/>
                        <a14:foregroundMark x1="45630" y1="28180" x2="47033" y2="28517"/>
                        <a14:foregroundMark x1="51524" y1="20303" x2="51885" y2="21820"/>
                        <a14:foregroundMark x1="37410" y1="29655" x2="37650" y2="30034"/>
                        <a14:foregroundMark x1="25702" y1="35131" x2="26864" y2="35131"/>
                        <a14:foregroundMark x1="4932" y1="40986" x2="5894" y2="43976"/>
                        <a14:foregroundMark x1="1243" y1="43724" x2="1243" y2="46335"/>
                        <a14:foregroundMark x1="14194" y1="80371" x2="14515" y2="81003"/>
                        <a14:foregroundMark x1="33400" y1="87869" x2="30072" y2="90101"/>
                        <a14:foregroundMark x1="24739" y1="93092" x2="24739" y2="93092"/>
                        <a14:foregroundMark x1="33761" y1="97430" x2="33761" y2="97430"/>
                        <a14:foregroundMark x1="65557" y1="90986" x2="65557" y2="90986"/>
                        <a14:foregroundMark x1="73136" y1="79360" x2="73136" y2="79360"/>
                        <a14:foregroundMark x1="39334" y1="66302" x2="42662" y2="67523"/>
                        <a14:foregroundMark x1="25902" y1="47725" x2="23055" y2="54212"/>
                        <a14:foregroundMark x1="23055" y1="54212" x2="31235" y2="56108"/>
                        <a14:foregroundMark x1="31235" y1="56108" x2="38332" y2="51643"/>
                        <a14:foregroundMark x1="38332" y1="51643" x2="44507" y2="60573"/>
                        <a14:foregroundMark x1="44507" y1="60573" x2="48476" y2="52696"/>
                        <a14:foregroundMark x1="48476" y1="52696" x2="53328" y2="59899"/>
                        <a14:foregroundMark x1="53328" y1="59899" x2="56095" y2="53328"/>
                        <a14:foregroundMark x1="56095" y1="53328" x2="64354" y2="52780"/>
                        <a14:foregroundMark x1="64354" y1="52780" x2="71171" y2="53665"/>
                        <a14:foregroundMark x1="71171" y1="53665" x2="77025" y2="50337"/>
                        <a14:foregroundMark x1="77025" y1="50337" x2="82678" y2="54591"/>
                        <a14:foregroundMark x1="82678" y1="54591" x2="86407" y2="52949"/>
                        <a14:foregroundMark x1="23777" y1="48736" x2="20168" y2="55644"/>
                        <a14:foregroundMark x1="20168" y1="55644" x2="26343" y2="59520"/>
                        <a14:foregroundMark x1="26343" y1="59520" x2="29952" y2="58425"/>
                        <a14:foregroundMark x1="50481" y1="47094" x2="44346" y2="52022"/>
                        <a14:foregroundMark x1="44346" y1="52022" x2="44186" y2="57835"/>
                        <a14:foregroundMark x1="59503" y1="43976" x2="60666" y2="52696"/>
                        <a14:foregroundMark x1="63753" y1="43597" x2="65998" y2="51264"/>
                        <a14:foregroundMark x1="65998" y1="51264" x2="65998" y2="52106"/>
                        <a14:foregroundMark x1="69687" y1="56318" x2="75140" y2="55687"/>
                        <a14:foregroundMark x1="79431" y1="45619" x2="80714" y2="58804"/>
                        <a14:foregroundMark x1="80473" y1="45366" x2="81315" y2="51222"/>
                      </a14:backgroundRemoval>
                    </a14:imgEffect>
                  </a14:imgLayer>
                </a14:imgProps>
              </a:ext>
              <a:ext uri="{28A0092B-C50C-407E-A947-70E740481C1C}">
                <a14:useLocalDpi xmlns:a14="http://schemas.microsoft.com/office/drawing/2010/main" val="0"/>
              </a:ext>
            </a:extLst>
          </a:blip>
          <a:stretch>
            <a:fillRect/>
          </a:stretch>
        </p:blipFill>
        <p:spPr>
          <a:xfrm>
            <a:off x="35495" y="-15113"/>
            <a:ext cx="1108118" cy="1054800"/>
          </a:xfrm>
          <a:prstGeom prst="rect">
            <a:avLst/>
          </a:prstGeom>
        </p:spPr>
      </p:pic>
      <p:pic>
        <p:nvPicPr>
          <p:cNvPr id="7" name="Picture 6">
            <a:extLst>
              <a:ext uri="{FF2B5EF4-FFF2-40B4-BE49-F238E27FC236}">
                <a16:creationId xmlns:a16="http://schemas.microsoft.com/office/drawing/2014/main" id="{B6AFD699-5BD2-4C4C-BBDD-3BFB9632AAE7}"/>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29406973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38358499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a:gsLst>
              <a:gs pos="0">
                <a:srgbClr val="65DFE5"/>
              </a:gs>
              <a:gs pos="100000">
                <a:srgbClr val="1EADB5"/>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11" name="Picture 10">
            <a:extLst>
              <a:ext uri="{FF2B5EF4-FFF2-40B4-BE49-F238E27FC236}">
                <a16:creationId xmlns:a16="http://schemas.microsoft.com/office/drawing/2014/main" id="{0958CCE7-B62F-4CCF-ACAF-9F0CC611C611}"/>
              </a:ext>
            </a:extLst>
          </p:cNvPr>
          <p:cNvPicPr>
            <a:picLocks noChangeAspect="1"/>
          </p:cNvPicPr>
          <p:nvPr userDrawn="1"/>
        </p:nvPicPr>
        <p:blipFill>
          <a:blip r:embed="rId2" cstate="print">
            <a:duotone>
              <a:prstClr val="black"/>
              <a:srgbClr val="3699E0">
                <a:tint val="45000"/>
                <a:satMod val="400000"/>
              </a:srgb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outerShdw blurRad="50800" dist="38100" dir="16200000" rotWithShape="0">
              <a:prstClr val="black">
                <a:alpha val="40000"/>
              </a:prstClr>
            </a:outerShdw>
          </a:effectLst>
        </p:spPr>
      </p:pic>
      <p:pic>
        <p:nvPicPr>
          <p:cNvPr id="12" name="Picture 11">
            <a:extLst>
              <a:ext uri="{FF2B5EF4-FFF2-40B4-BE49-F238E27FC236}">
                <a16:creationId xmlns:a16="http://schemas.microsoft.com/office/drawing/2014/main" id="{45A10C95-03F2-4936-9545-57E931E6EF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283" y="6222937"/>
            <a:ext cx="6336704" cy="576064"/>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7AB910C1-FBF0-4257-9406-D066BFD384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spTree>
    <p:extLst>
      <p:ext uri="{BB962C8B-B14F-4D97-AF65-F5344CB8AC3E}">
        <p14:creationId xmlns:p14="http://schemas.microsoft.com/office/powerpoint/2010/main" val="35935583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539353" y="2418735"/>
            <a:ext cx="8065294" cy="3407211"/>
          </a:xfrm>
        </p:spPr>
        <p:txBody>
          <a:bodyPr/>
          <a:lstStyle>
            <a:lvl1pPr algn="ctr">
              <a:defRPr>
                <a:solidFill>
                  <a:schemeClr val="accent4"/>
                </a:solidFill>
                <a:latin typeface="Gill Sans MT" panose="020B0502020104020203" pitchFamily="34" charset="0"/>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37944743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2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539353" y="2418735"/>
            <a:ext cx="8065294" cy="3407211"/>
          </a:xfrm>
        </p:spPr>
        <p:txBody>
          <a:bodyPr/>
          <a:lstStyle>
            <a:lvl1pPr algn="ctr">
              <a:defRPr>
                <a:solidFill>
                  <a:schemeClr val="accent4"/>
                </a:solidFill>
                <a:latin typeface="Gill Sans MT" panose="020B0502020104020203" pitchFamily="34" charset="0"/>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694482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539353" y="2448232"/>
            <a:ext cx="8065294" cy="3377714"/>
          </a:xfrm>
        </p:spPr>
        <p:txBody>
          <a:bodyPr/>
          <a:lstStyle>
            <a:lvl1pPr algn="ctr">
              <a:defRPr>
                <a:solidFill>
                  <a:schemeClr val="accent4"/>
                </a:solidFill>
                <a:latin typeface="Gill Sans MT" panose="020B0502020104020203" pitchFamily="34" charset="0"/>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6" name="Picture 5">
            <a:extLst>
              <a:ext uri="{FF2B5EF4-FFF2-40B4-BE49-F238E27FC236}">
                <a16:creationId xmlns:a16="http://schemas.microsoft.com/office/drawing/2014/main" id="{00071454-3A23-4713-BDBA-79BD1BDBAADB}"/>
              </a:ext>
            </a:extLst>
          </p:cNvPr>
          <p:cNvPicPr>
            <a:picLocks noChangeAspect="1"/>
          </p:cNvPicPr>
          <p:nvPr userDrawn="1"/>
        </p:nvPicPr>
        <p:blipFill>
          <a:blip r:embed="rId3" cstate="print">
            <a:duotone>
              <a:prstClr val="black"/>
              <a:schemeClr val="bg1">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28872868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rgbClr val="1E2C78">
                <a:tint val="45000"/>
                <a:satMod val="40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41052381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rgbClr val="1E2C78">
                <a:tint val="45000"/>
                <a:satMod val="40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4139547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88489" y="6185893"/>
            <a:ext cx="8957187" cy="553998"/>
          </a:xfrm>
          <a:prstGeom prst="rect">
            <a:avLst/>
          </a:prstGeom>
          <a:noFill/>
        </p:spPr>
        <p:txBody>
          <a:bodyPr wrap="square" rtlCol="0">
            <a:spAutoFit/>
          </a:bodyPr>
          <a:lstStyle/>
          <a:p>
            <a:pPr algn="ctr"/>
            <a:r>
              <a:rPr lang="en-GB" sz="3000">
                <a:solidFill>
                  <a:schemeClr val="bg1"/>
                </a:solidFill>
              </a:rPr>
              <a:t>Hampshire and Isle of Wight Saliva Testing Programme</a:t>
            </a: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p>
            <a:r>
              <a:rPr lang="en-US"/>
              <a:t>Click to edit Master subtitle style</a:t>
            </a:r>
            <a:endParaRPr lang="en-GB"/>
          </a:p>
        </p:txBody>
      </p:sp>
    </p:spTree>
    <p:extLst>
      <p:ext uri="{BB962C8B-B14F-4D97-AF65-F5344CB8AC3E}">
        <p14:creationId xmlns:p14="http://schemas.microsoft.com/office/powerpoint/2010/main" val="13585192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61079052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rgbClr val="D30D4F"/>
                </a:solidFill>
              </a:rPr>
              <a:t>#</a:t>
            </a:r>
            <a:r>
              <a:rPr lang="en-GB" sz="3000" b="1" err="1">
                <a:solidFill>
                  <a:srgbClr val="D30D4F"/>
                </a:solidFill>
              </a:rPr>
              <a:t>BePartOfTheSolution</a:t>
            </a:r>
            <a:endParaRPr lang="en-GB" sz="3000" b="1">
              <a:solidFill>
                <a:srgbClr val="D30D4F"/>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0" name="Subtitle 2">
            <a:extLst>
              <a:ext uri="{FF2B5EF4-FFF2-40B4-BE49-F238E27FC236}">
                <a16:creationId xmlns:a16="http://schemas.microsoft.com/office/drawing/2014/main" id="{C8B96B21-0EF9-490A-8320-4C68EF91CBEA}"/>
              </a:ext>
            </a:extLst>
          </p:cNvPr>
          <p:cNvSpPr>
            <a:spLocks noGrp="1"/>
          </p:cNvSpPr>
          <p:nvPr>
            <p:ph type="subTitle" idx="1"/>
          </p:nvPr>
        </p:nvSpPr>
        <p:spPr>
          <a:xfrm>
            <a:off x="1371600" y="3886200"/>
            <a:ext cx="6400800" cy="1752600"/>
          </a:xfrm>
        </p:spPr>
        <p:txBody>
          <a:bodyPr/>
          <a:lstStyle>
            <a:lvl1pPr algn="ctr">
              <a:defRPr>
                <a:solidFill>
                  <a:srgbClr val="4FADA0"/>
                </a:solidFill>
              </a:defRPr>
            </a:lvl1pPr>
          </a:lstStyle>
          <a:p>
            <a:r>
              <a:rPr lang="en-US"/>
              <a:t>Click to edit Master subtitle style</a:t>
            </a:r>
            <a:endParaRPr lang="en-GB"/>
          </a:p>
        </p:txBody>
      </p:sp>
    </p:spTree>
    <p:extLst>
      <p:ext uri="{BB962C8B-B14F-4D97-AF65-F5344CB8AC3E}">
        <p14:creationId xmlns:p14="http://schemas.microsoft.com/office/powerpoint/2010/main" val="21408617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a:p>
        </p:txBody>
      </p:sp>
    </p:spTree>
    <p:extLst>
      <p:ext uri="{BB962C8B-B14F-4D97-AF65-F5344CB8AC3E}">
        <p14:creationId xmlns:p14="http://schemas.microsoft.com/office/powerpoint/2010/main" val="2641401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A4C142-9607-4B65-8DC5-821AB04E4B22}" type="datetimeFigureOut">
              <a:rPr lang="en-GB" smtClean="0"/>
              <a:t>13/05/2021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1044464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22956537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A4C142-9607-4B65-8DC5-821AB04E4B22}" type="datetimeFigureOut">
              <a:rPr lang="en-GB" smtClean="0"/>
              <a:t>13/05/2021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28346776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A4C142-9607-4B65-8DC5-821AB04E4B22}" type="datetimeFigureOut">
              <a:rPr lang="en-GB" smtClean="0"/>
              <a:t>13/05/2021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22227340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A4C142-9607-4B65-8DC5-821AB04E4B22}" type="datetimeFigureOut">
              <a:rPr lang="en-GB" smtClean="0"/>
              <a:t>13/05/2021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239316605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59A4C142-9607-4B65-8DC5-821AB04E4B22}" type="datetimeFigureOut">
              <a:rPr lang="en-GB" smtClean="0"/>
              <a:t>13/05/2021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325F3CD-CD6D-4D37-91BA-B8C0F2D27961}" type="slidenum">
              <a:rPr lang="en-GB" smtClean="0"/>
              <a:t>‹#›</a:t>
            </a:fld>
            <a:endParaRPr lang="en-GB"/>
          </a:p>
        </p:txBody>
      </p:sp>
    </p:spTree>
    <p:extLst>
      <p:ext uri="{BB962C8B-B14F-4D97-AF65-F5344CB8AC3E}">
        <p14:creationId xmlns:p14="http://schemas.microsoft.com/office/powerpoint/2010/main" val="19486777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59A4C142-9607-4B65-8DC5-821AB04E4B22}" type="datetimeFigureOut">
              <a:rPr lang="en-GB" smtClean="0"/>
              <a:t>13/05/2021</a:t>
            </a:fld>
            <a:endParaRPr lang="en-GB"/>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325F3CD-CD6D-4D37-91BA-B8C0F2D27961}" type="slidenum">
              <a:rPr lang="en-GB" smtClean="0"/>
              <a:t>‹#›</a:t>
            </a:fld>
            <a:endParaRPr lang="en-GB"/>
          </a:p>
        </p:txBody>
      </p:sp>
    </p:spTree>
    <p:extLst>
      <p:ext uri="{BB962C8B-B14F-4D97-AF65-F5344CB8AC3E}">
        <p14:creationId xmlns:p14="http://schemas.microsoft.com/office/powerpoint/2010/main" val="23942528"/>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A4C142-9607-4B65-8DC5-821AB04E4B22}" type="datetimeFigureOut">
              <a:rPr lang="en-GB" smtClean="0"/>
              <a:t>13/05/2021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8499070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A4C142-9607-4B65-8DC5-821AB04E4B22}" type="datetimeFigureOut">
              <a:rPr lang="en-GB" smtClean="0"/>
              <a:t>13/05/2021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39194674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65EEC4-E13D-446D-AE50-94972F3438DB}"/>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52E98FB-4D85-416E-99BB-F75FCA9A5B5D}"/>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8977D21-C698-4D5F-BBB5-56BB96EACBC5}"/>
              </a:ext>
            </a:extLst>
          </p:cNvPr>
          <p:cNvSpPr>
            <a:spLocks noGrp="1"/>
          </p:cNvSpPr>
          <p:nvPr>
            <p:ph type="dt" sz="half" idx="10"/>
          </p:nvPr>
        </p:nvSpPr>
        <p:spPr/>
        <p:txBody>
          <a:bodyPr/>
          <a:lstStyle/>
          <a:p>
            <a:fld id="{05874639-9AA8-41A8-BF0F-7D6D1CF89907}" type="datetimeFigureOut">
              <a:rPr lang="en-GB" smtClean="0"/>
              <a:t>13/05/2021</a:t>
            </a:fld>
            <a:endParaRPr lang="en-GB"/>
          </a:p>
        </p:txBody>
      </p:sp>
      <p:sp>
        <p:nvSpPr>
          <p:cNvPr id="5" name="Footer Placeholder 4">
            <a:extLst>
              <a:ext uri="{FF2B5EF4-FFF2-40B4-BE49-F238E27FC236}">
                <a16:creationId xmlns:a16="http://schemas.microsoft.com/office/drawing/2014/main" id="{11BA44F5-1AE5-492C-862D-294A50D8384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8AD3E04-CEB9-45E0-8711-77EB808A222E}"/>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07078434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8B1C05-5369-41D4-B6B3-00BA6A3E6A94}"/>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CEBACAE-4E21-4B48-8754-531B7521A6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20CF9C8-69C7-4A2F-9525-734BB906EBB4}"/>
              </a:ext>
            </a:extLst>
          </p:cNvPr>
          <p:cNvSpPr>
            <a:spLocks noGrp="1"/>
          </p:cNvSpPr>
          <p:nvPr>
            <p:ph type="dt" sz="half" idx="10"/>
          </p:nvPr>
        </p:nvSpPr>
        <p:spPr/>
        <p:txBody>
          <a:bodyPr/>
          <a:lstStyle/>
          <a:p>
            <a:fld id="{05874639-9AA8-41A8-BF0F-7D6D1CF89907}" type="datetimeFigureOut">
              <a:rPr lang="en-GB" smtClean="0"/>
              <a:t>13/05/2021</a:t>
            </a:fld>
            <a:endParaRPr lang="en-GB"/>
          </a:p>
        </p:txBody>
      </p:sp>
      <p:sp>
        <p:nvSpPr>
          <p:cNvPr id="5" name="Footer Placeholder 4">
            <a:extLst>
              <a:ext uri="{FF2B5EF4-FFF2-40B4-BE49-F238E27FC236}">
                <a16:creationId xmlns:a16="http://schemas.microsoft.com/office/drawing/2014/main" id="{3C2C222F-F86A-4CEB-8D5C-413CAEB000A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F4C8541-F7CF-406E-8E8A-5283DF2A34C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3384975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14D70-F54A-4B52-BD2C-C39388EFE2C5}"/>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86FD8B7-14E5-42E3-8CAF-001127833CE5}"/>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9E70DB-039C-4696-B690-DF92160198AD}"/>
              </a:ext>
            </a:extLst>
          </p:cNvPr>
          <p:cNvSpPr>
            <a:spLocks noGrp="1"/>
          </p:cNvSpPr>
          <p:nvPr>
            <p:ph type="dt" sz="half" idx="10"/>
          </p:nvPr>
        </p:nvSpPr>
        <p:spPr/>
        <p:txBody>
          <a:bodyPr/>
          <a:lstStyle/>
          <a:p>
            <a:fld id="{05874639-9AA8-41A8-BF0F-7D6D1CF89907}" type="datetimeFigureOut">
              <a:rPr lang="en-GB" smtClean="0"/>
              <a:t>13/05/2021</a:t>
            </a:fld>
            <a:endParaRPr lang="en-GB"/>
          </a:p>
        </p:txBody>
      </p:sp>
      <p:sp>
        <p:nvSpPr>
          <p:cNvPr id="5" name="Footer Placeholder 4">
            <a:extLst>
              <a:ext uri="{FF2B5EF4-FFF2-40B4-BE49-F238E27FC236}">
                <a16:creationId xmlns:a16="http://schemas.microsoft.com/office/drawing/2014/main" id="{7C158E2B-E8A3-4DA8-A77A-8A50DECEE2E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553BD7A-6AF7-4419-8EC0-7C44A64C47CD}"/>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7313185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1_Title and Conten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18654025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D6B7CC-6BB9-4CD1-A05E-B94EF1D90CA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B8936057-49D1-42BB-BA1A-D772A7BF1B8C}"/>
              </a:ext>
            </a:extLst>
          </p:cNvPr>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7B80786-8CDB-43B8-8C7C-B4359C932213}"/>
              </a:ext>
            </a:extLst>
          </p:cNvPr>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FC699A23-0F27-42BC-8595-ABBE53D185D0}"/>
              </a:ext>
            </a:extLst>
          </p:cNvPr>
          <p:cNvSpPr>
            <a:spLocks noGrp="1"/>
          </p:cNvSpPr>
          <p:nvPr>
            <p:ph type="dt" sz="half" idx="10"/>
          </p:nvPr>
        </p:nvSpPr>
        <p:spPr/>
        <p:txBody>
          <a:bodyPr/>
          <a:lstStyle/>
          <a:p>
            <a:fld id="{05874639-9AA8-41A8-BF0F-7D6D1CF89907}" type="datetimeFigureOut">
              <a:rPr lang="en-GB" smtClean="0"/>
              <a:t>13/05/2021</a:t>
            </a:fld>
            <a:endParaRPr lang="en-GB"/>
          </a:p>
        </p:txBody>
      </p:sp>
      <p:sp>
        <p:nvSpPr>
          <p:cNvPr id="6" name="Footer Placeholder 5">
            <a:extLst>
              <a:ext uri="{FF2B5EF4-FFF2-40B4-BE49-F238E27FC236}">
                <a16:creationId xmlns:a16="http://schemas.microsoft.com/office/drawing/2014/main" id="{7B5D9A62-5839-4814-94D8-11A278D714A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D67799A-2B4C-46F3-AA7F-CD28B582680F}"/>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36900253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5F4DF-8408-4BB4-863B-02E70DC69744}"/>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3D62339D-0B1D-42DF-B934-966A18DAD3C2}"/>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0ECC0A1-65AC-47B1-9A86-E9AAC845C6E4}"/>
              </a:ext>
            </a:extLst>
          </p:cNvPr>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D73457A7-C10F-4478-A111-F49F691DC5D6}"/>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706381-909D-409D-80E1-0A0825EC0A53}"/>
              </a:ext>
            </a:extLst>
          </p:cNvPr>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59CE91-3493-4FE7-896E-54BEDA619869}"/>
              </a:ext>
            </a:extLst>
          </p:cNvPr>
          <p:cNvSpPr>
            <a:spLocks noGrp="1"/>
          </p:cNvSpPr>
          <p:nvPr>
            <p:ph type="dt" sz="half" idx="10"/>
          </p:nvPr>
        </p:nvSpPr>
        <p:spPr/>
        <p:txBody>
          <a:bodyPr/>
          <a:lstStyle/>
          <a:p>
            <a:fld id="{05874639-9AA8-41A8-BF0F-7D6D1CF89907}" type="datetimeFigureOut">
              <a:rPr lang="en-GB" smtClean="0"/>
              <a:t>13/05/2021</a:t>
            </a:fld>
            <a:endParaRPr lang="en-GB"/>
          </a:p>
        </p:txBody>
      </p:sp>
      <p:sp>
        <p:nvSpPr>
          <p:cNvPr id="8" name="Footer Placeholder 7">
            <a:extLst>
              <a:ext uri="{FF2B5EF4-FFF2-40B4-BE49-F238E27FC236}">
                <a16:creationId xmlns:a16="http://schemas.microsoft.com/office/drawing/2014/main" id="{30D762B6-A30D-4BB6-BD9B-8D0177CC267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C95F5779-F069-41C9-9DAC-F67EC80481E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1226768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82E7FC-486D-4614-9EAB-239065FDA3F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3DDAA7-69C5-47C0-B8B6-795B504ADAEB}"/>
              </a:ext>
            </a:extLst>
          </p:cNvPr>
          <p:cNvSpPr>
            <a:spLocks noGrp="1"/>
          </p:cNvSpPr>
          <p:nvPr>
            <p:ph type="dt" sz="half" idx="10"/>
          </p:nvPr>
        </p:nvSpPr>
        <p:spPr/>
        <p:txBody>
          <a:bodyPr/>
          <a:lstStyle/>
          <a:p>
            <a:fld id="{05874639-9AA8-41A8-BF0F-7D6D1CF89907}" type="datetimeFigureOut">
              <a:rPr lang="en-GB" smtClean="0"/>
              <a:t>13/05/2021</a:t>
            </a:fld>
            <a:endParaRPr lang="en-GB"/>
          </a:p>
        </p:txBody>
      </p:sp>
      <p:sp>
        <p:nvSpPr>
          <p:cNvPr id="4" name="Footer Placeholder 3">
            <a:extLst>
              <a:ext uri="{FF2B5EF4-FFF2-40B4-BE49-F238E27FC236}">
                <a16:creationId xmlns:a16="http://schemas.microsoft.com/office/drawing/2014/main" id="{BDA39A9E-FF0F-4063-A784-D89B4B9A0A2A}"/>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F432CD2D-CC56-4FBC-9136-D7A222A32A8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05476738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792A00-DCF4-48B5-9EC4-37687693D91F}"/>
              </a:ext>
            </a:extLst>
          </p:cNvPr>
          <p:cNvSpPr>
            <a:spLocks noGrp="1"/>
          </p:cNvSpPr>
          <p:nvPr>
            <p:ph type="dt" sz="half" idx="10"/>
          </p:nvPr>
        </p:nvSpPr>
        <p:spPr/>
        <p:txBody>
          <a:bodyPr/>
          <a:lstStyle/>
          <a:p>
            <a:fld id="{05874639-9AA8-41A8-BF0F-7D6D1CF89907}" type="datetimeFigureOut">
              <a:rPr lang="en-GB" smtClean="0"/>
              <a:t>13/05/2021</a:t>
            </a:fld>
            <a:endParaRPr lang="en-GB"/>
          </a:p>
        </p:txBody>
      </p:sp>
      <p:sp>
        <p:nvSpPr>
          <p:cNvPr id="3" name="Footer Placeholder 2">
            <a:extLst>
              <a:ext uri="{FF2B5EF4-FFF2-40B4-BE49-F238E27FC236}">
                <a16:creationId xmlns:a16="http://schemas.microsoft.com/office/drawing/2014/main" id="{7E8D98D1-E1E3-458F-8C6A-E93DC3612168}"/>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59E0B6E-E1E0-44F4-AF4D-63E86F7FBE32}"/>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89507459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5E7072-8FED-4133-8EFB-CE46E080CFC2}"/>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4B1A98F-DBE4-45EB-8168-2CA9E24CB901}"/>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CC18E0A-1D0B-42C3-8CDF-9E177227CFE4}"/>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98DAA94-735F-48C1-B95A-C6F1AA4C7A23}"/>
              </a:ext>
            </a:extLst>
          </p:cNvPr>
          <p:cNvSpPr>
            <a:spLocks noGrp="1"/>
          </p:cNvSpPr>
          <p:nvPr>
            <p:ph type="dt" sz="half" idx="10"/>
          </p:nvPr>
        </p:nvSpPr>
        <p:spPr/>
        <p:txBody>
          <a:bodyPr/>
          <a:lstStyle/>
          <a:p>
            <a:fld id="{05874639-9AA8-41A8-BF0F-7D6D1CF89907}" type="datetimeFigureOut">
              <a:rPr lang="en-GB" smtClean="0"/>
              <a:t>13/05/2021</a:t>
            </a:fld>
            <a:endParaRPr lang="en-GB"/>
          </a:p>
        </p:txBody>
      </p:sp>
      <p:sp>
        <p:nvSpPr>
          <p:cNvPr id="6" name="Footer Placeholder 5">
            <a:extLst>
              <a:ext uri="{FF2B5EF4-FFF2-40B4-BE49-F238E27FC236}">
                <a16:creationId xmlns:a16="http://schemas.microsoft.com/office/drawing/2014/main" id="{E364BE28-A5C2-46D3-A999-9AC224D162A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5719D4C-A9E4-4D27-A9C0-C2C793FF869B}"/>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67253819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694A9-9FF8-439C-B4CA-0EA533803189}"/>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4908E593-0B0F-42B6-BF4A-1CC48606141F}"/>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514D3AD-2959-47DC-817D-678D7EB91D29}"/>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98D6F34-ED60-44D3-B809-92D709ECDA75}"/>
              </a:ext>
            </a:extLst>
          </p:cNvPr>
          <p:cNvSpPr>
            <a:spLocks noGrp="1"/>
          </p:cNvSpPr>
          <p:nvPr>
            <p:ph type="dt" sz="half" idx="10"/>
          </p:nvPr>
        </p:nvSpPr>
        <p:spPr/>
        <p:txBody>
          <a:bodyPr/>
          <a:lstStyle/>
          <a:p>
            <a:fld id="{05874639-9AA8-41A8-BF0F-7D6D1CF89907}" type="datetimeFigureOut">
              <a:rPr lang="en-GB" smtClean="0"/>
              <a:t>13/05/2021</a:t>
            </a:fld>
            <a:endParaRPr lang="en-GB"/>
          </a:p>
        </p:txBody>
      </p:sp>
      <p:sp>
        <p:nvSpPr>
          <p:cNvPr id="6" name="Footer Placeholder 5">
            <a:extLst>
              <a:ext uri="{FF2B5EF4-FFF2-40B4-BE49-F238E27FC236}">
                <a16:creationId xmlns:a16="http://schemas.microsoft.com/office/drawing/2014/main" id="{ECBAAB79-8863-4055-A663-567EF41A5E1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ACD5305-62A0-429E-9974-65C2EFF29F93}"/>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33210457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3DC644-B13B-4DFC-B209-088AB1637A9D}"/>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C02C53-0DA5-4C21-A5D7-2B5BD666CDA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B0D9246-EDE1-4320-BB7B-40AC83A53A4C}"/>
              </a:ext>
            </a:extLst>
          </p:cNvPr>
          <p:cNvSpPr>
            <a:spLocks noGrp="1"/>
          </p:cNvSpPr>
          <p:nvPr>
            <p:ph type="dt" sz="half" idx="10"/>
          </p:nvPr>
        </p:nvSpPr>
        <p:spPr/>
        <p:txBody>
          <a:bodyPr/>
          <a:lstStyle/>
          <a:p>
            <a:fld id="{05874639-9AA8-41A8-BF0F-7D6D1CF89907}" type="datetimeFigureOut">
              <a:rPr lang="en-GB" smtClean="0"/>
              <a:t>13/05/2021</a:t>
            </a:fld>
            <a:endParaRPr lang="en-GB"/>
          </a:p>
        </p:txBody>
      </p:sp>
      <p:sp>
        <p:nvSpPr>
          <p:cNvPr id="5" name="Footer Placeholder 4">
            <a:extLst>
              <a:ext uri="{FF2B5EF4-FFF2-40B4-BE49-F238E27FC236}">
                <a16:creationId xmlns:a16="http://schemas.microsoft.com/office/drawing/2014/main" id="{84E258A4-31A5-4E66-BE8D-D97D066DE01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7C0208A-A068-452C-B24A-9EC854CDE1B1}"/>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12284038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6FF1C-FB95-4036-8C98-7D6067906828}"/>
              </a:ext>
            </a:extLst>
          </p:cNvPr>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896DE3D-40E4-4238-BD76-A16F4CB17000}"/>
              </a:ext>
            </a:extLst>
          </p:cNvPr>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80D8EB5-9207-44C7-AD72-E73460CC9EB4}"/>
              </a:ext>
            </a:extLst>
          </p:cNvPr>
          <p:cNvSpPr>
            <a:spLocks noGrp="1"/>
          </p:cNvSpPr>
          <p:nvPr>
            <p:ph type="dt" sz="half" idx="10"/>
          </p:nvPr>
        </p:nvSpPr>
        <p:spPr/>
        <p:txBody>
          <a:bodyPr/>
          <a:lstStyle/>
          <a:p>
            <a:fld id="{05874639-9AA8-41A8-BF0F-7D6D1CF89907}" type="datetimeFigureOut">
              <a:rPr lang="en-GB" smtClean="0"/>
              <a:t>13/05/2021</a:t>
            </a:fld>
            <a:endParaRPr lang="en-GB"/>
          </a:p>
        </p:txBody>
      </p:sp>
      <p:sp>
        <p:nvSpPr>
          <p:cNvPr id="5" name="Footer Placeholder 4">
            <a:extLst>
              <a:ext uri="{FF2B5EF4-FFF2-40B4-BE49-F238E27FC236}">
                <a16:creationId xmlns:a16="http://schemas.microsoft.com/office/drawing/2014/main" id="{14FB650C-C0E3-4516-9E5C-B48D7FF84D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4D3717D-3671-4929-A4FC-B317D278CFDC}"/>
              </a:ext>
            </a:extLst>
          </p:cNvPr>
          <p:cNvSpPr>
            <a:spLocks noGrp="1"/>
          </p:cNvSpPr>
          <p:nvPr>
            <p:ph type="sldNum" sz="quarter" idx="12"/>
          </p:nvPr>
        </p:nvSpPr>
        <p:spPr/>
        <p:txBody>
          <a:bodyPr/>
          <a:lstStyle/>
          <a:p>
            <a:fld id="{D19C4186-D994-4DEE-A395-8D7DD7CB86C5}" type="slidenum">
              <a:rPr lang="en-GB" smtClean="0"/>
              <a:t>‹#›</a:t>
            </a:fld>
            <a:endParaRPr lang="en-GB"/>
          </a:p>
        </p:txBody>
      </p:sp>
    </p:spTree>
    <p:extLst>
      <p:ext uri="{BB962C8B-B14F-4D97-AF65-F5344CB8AC3E}">
        <p14:creationId xmlns:p14="http://schemas.microsoft.com/office/powerpoint/2010/main" val="2129419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195830636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p:spPr>
      </p:pic>
    </p:spTree>
    <p:extLst>
      <p:ext uri="{BB962C8B-B14F-4D97-AF65-F5344CB8AC3E}">
        <p14:creationId xmlns:p14="http://schemas.microsoft.com/office/powerpoint/2010/main" val="993673811"/>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6368FFE6-4116-4438-BE4C-3DEC4A71FB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spTree>
    <p:extLst>
      <p:ext uri="{BB962C8B-B14F-4D97-AF65-F5344CB8AC3E}">
        <p14:creationId xmlns:p14="http://schemas.microsoft.com/office/powerpoint/2010/main" val="281707756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394866251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p:spPr>
      </p:pic>
    </p:spTree>
    <p:extLst>
      <p:ext uri="{BB962C8B-B14F-4D97-AF65-F5344CB8AC3E}">
        <p14:creationId xmlns:p14="http://schemas.microsoft.com/office/powerpoint/2010/main" val="358574128"/>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b="1" baseline="0"/>
            </a:lvl1pPr>
          </a:lstStyle>
          <a:p>
            <a:r>
              <a:rPr lang="en-US"/>
              <a:t> Lesson objectives:</a:t>
            </a:r>
            <a:endParaRPr lang="en-GB"/>
          </a:p>
        </p:txBody>
      </p:sp>
      <p:sp>
        <p:nvSpPr>
          <p:cNvPr id="3" name="Content Placeholder 2"/>
          <p:cNvSpPr>
            <a:spLocks noGrp="1"/>
          </p:cNvSpPr>
          <p:nvPr>
            <p:ph idx="1" hasCustomPrompt="1"/>
          </p:nvPr>
        </p:nvSpPr>
        <p:spPr/>
        <p:txBody>
          <a:bodyPr/>
          <a:lstStyle>
            <a:lvl1pPr marL="0" indent="0">
              <a:buNone/>
              <a:defRPr/>
            </a:lvl1pPr>
          </a:lstStyle>
          <a:p>
            <a:pPr lvl="0"/>
            <a:r>
              <a:rPr lang="en-GB"/>
              <a:t>By the end of this lesson you should be able to:</a:t>
            </a:r>
          </a:p>
          <a:p>
            <a:pPr lvl="0"/>
            <a:r>
              <a:rPr lang="en-GB"/>
              <a:t>•	identify factors that are important to our health</a:t>
            </a:r>
          </a:p>
          <a:p>
            <a:pPr lvl="0"/>
            <a:r>
              <a:rPr lang="en-GB"/>
              <a:t>•	identify which data is needed to investigate health</a:t>
            </a:r>
          </a:p>
          <a:p>
            <a:pPr lvl="0"/>
            <a:r>
              <a:rPr lang="en-GB"/>
              <a:t>•	analysis information and formulate questions for  	your </a:t>
            </a:r>
            <a:r>
              <a:rPr lang="en-GB" err="1"/>
              <a:t>LifeLab</a:t>
            </a:r>
            <a:r>
              <a:rPr lang="en-GB"/>
              <a:t> visit</a:t>
            </a:r>
          </a:p>
          <a:p>
            <a:pPr lvl="0"/>
            <a:endParaRPr lang="en-US"/>
          </a:p>
        </p:txBody>
      </p:sp>
      <p:sp>
        <p:nvSpPr>
          <p:cNvPr id="6" name="Slide Number Placeholder 5"/>
          <p:cNvSpPr>
            <a:spLocks noGrp="1"/>
          </p:cNvSpPr>
          <p:nvPr>
            <p:ph type="sldNum" sz="quarter" idx="12"/>
          </p:nvPr>
        </p:nvSpPr>
        <p:spPr>
          <a:xfrm>
            <a:off x="6877050" y="6308725"/>
            <a:ext cx="1905000" cy="457200"/>
          </a:xfrm>
          <a:prstGeom prst="rect">
            <a:avLst/>
          </a:prstGeom>
        </p:spPr>
        <p:txBody>
          <a:bodyPr/>
          <a:lstStyle>
            <a:lvl1pPr>
              <a:defRPr/>
            </a:lvl1pPr>
          </a:lstStyle>
          <a:p>
            <a:fld id="{1855FEA4-F2B9-4DA0-AA3D-6C68D7D2D3F4}" type="slidenum">
              <a:rPr lang="en-GB"/>
              <a:pPr/>
              <a:t>‹#›</a:t>
            </a:fld>
            <a:endParaRPr lang="en-GB"/>
          </a:p>
        </p:txBody>
      </p:sp>
    </p:spTree>
    <p:extLst>
      <p:ext uri="{BB962C8B-B14F-4D97-AF65-F5344CB8AC3E}">
        <p14:creationId xmlns:p14="http://schemas.microsoft.com/office/powerpoint/2010/main" val="396399472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a:gsLst>
              <a:gs pos="0">
                <a:srgbClr val="65DFE5"/>
              </a:gs>
              <a:gs pos="100000">
                <a:srgbClr val="1EADB5"/>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11" name="Picture 10">
            <a:extLst>
              <a:ext uri="{FF2B5EF4-FFF2-40B4-BE49-F238E27FC236}">
                <a16:creationId xmlns:a16="http://schemas.microsoft.com/office/drawing/2014/main" id="{0958CCE7-B62F-4CCF-ACAF-9F0CC611C61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outerShdw blurRad="50800" dist="38100" dir="16200000" rotWithShape="0">
              <a:prstClr val="black">
                <a:alpha val="40000"/>
              </a:prstClr>
            </a:outerShdw>
          </a:effectLst>
        </p:spPr>
      </p:pic>
      <p:pic>
        <p:nvPicPr>
          <p:cNvPr id="12" name="Picture 11">
            <a:extLst>
              <a:ext uri="{FF2B5EF4-FFF2-40B4-BE49-F238E27FC236}">
                <a16:creationId xmlns:a16="http://schemas.microsoft.com/office/drawing/2014/main" id="{45A10C95-03F2-4936-9545-57E931E6EF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283" y="6222937"/>
            <a:ext cx="6336704" cy="576064"/>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7AB910C1-FBF0-4257-9406-D066BFD384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spTree>
    <p:extLst>
      <p:ext uri="{BB962C8B-B14F-4D97-AF65-F5344CB8AC3E}">
        <p14:creationId xmlns:p14="http://schemas.microsoft.com/office/powerpoint/2010/main" val="243773470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reserve="1">
  <p:cSld name="1_Title Slide">
    <p:bg>
      <p:bgPr>
        <a:gradFill flip="none" rotWithShape="1">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16200000" scaled="1"/>
          <a:tileRect/>
        </a:gradFill>
        <a:effectLst/>
      </p:bgPr>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gradFill>
            <a:gsLst>
              <a:gs pos="0">
                <a:srgbClr val="65DFE5"/>
              </a:gs>
              <a:gs pos="100000">
                <a:srgbClr val="1EADB5"/>
              </a:gs>
            </a:gsLst>
            <a:lin ang="16200000" scaled="1"/>
          </a:gra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pic>
        <p:nvPicPr>
          <p:cNvPr id="11" name="Picture 10">
            <a:extLst>
              <a:ext uri="{FF2B5EF4-FFF2-40B4-BE49-F238E27FC236}">
                <a16:creationId xmlns:a16="http://schemas.microsoft.com/office/drawing/2014/main" id="{0958CCE7-B62F-4CCF-ACAF-9F0CC611C611}"/>
              </a:ext>
            </a:extLst>
          </p:cNvPr>
          <p:cNvPicPr>
            <a:picLocks noChangeAspect="1"/>
          </p:cNvPicPr>
          <p:nvPr userDrawn="1"/>
        </p:nvPicPr>
        <p:blipFill>
          <a:blip r:embed="rId2" cstate="print">
            <a:duotone>
              <a:prstClr val="black"/>
              <a:srgbClr val="3699E0">
                <a:tint val="45000"/>
                <a:satMod val="400000"/>
              </a:srgb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outerShdw blurRad="50800" dist="38100" dir="16200000" rotWithShape="0">
              <a:prstClr val="black">
                <a:alpha val="40000"/>
              </a:prstClr>
            </a:outerShdw>
          </a:effectLst>
        </p:spPr>
      </p:pic>
      <p:pic>
        <p:nvPicPr>
          <p:cNvPr id="12" name="Picture 11">
            <a:extLst>
              <a:ext uri="{FF2B5EF4-FFF2-40B4-BE49-F238E27FC236}">
                <a16:creationId xmlns:a16="http://schemas.microsoft.com/office/drawing/2014/main" id="{45A10C95-03F2-4936-9545-57E931E6EF5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9283" y="6222937"/>
            <a:ext cx="6336704" cy="576064"/>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7AB910C1-FBF0-4257-9406-D066BFD3843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spTree>
    <p:extLst>
      <p:ext uri="{BB962C8B-B14F-4D97-AF65-F5344CB8AC3E}">
        <p14:creationId xmlns:p14="http://schemas.microsoft.com/office/powerpoint/2010/main" val="26898123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16364755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19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6" name="Picture 5" descr="A picture containing food&#10;&#10;Description automatically generated">
            <a:extLst>
              <a:ext uri="{FF2B5EF4-FFF2-40B4-BE49-F238E27FC236}">
                <a16:creationId xmlns:a16="http://schemas.microsoft.com/office/drawing/2014/main" id="{6368FFE6-4116-4438-BE4C-3DEC4A71FB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spTree>
    <p:extLst>
      <p:ext uri="{BB962C8B-B14F-4D97-AF65-F5344CB8AC3E}">
        <p14:creationId xmlns:p14="http://schemas.microsoft.com/office/powerpoint/2010/main" val="110848413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10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3020516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6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BC0CEC41-C1F3-4F37-BFFD-01B6CFE42ABC}"/>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264" b="96335" l="9816" r="99557">
                        <a14:foregroundMark x1="52624" y1="16344" x2="51295" y2="8551"/>
                        <a14:foregroundMark x1="51295" y1="8551" x2="49080" y2="3370"/>
                        <a14:foregroundMark x1="32038" y1="5729" x2="32923" y2="8972"/>
                        <a14:foregroundMark x1="43456" y1="9351" x2="44444" y2="10362"/>
                        <a14:foregroundMark x1="44547" y1="10447" x2="45365" y2="11457"/>
                        <a14:foregroundMark x1="45467" y1="11584" x2="46455" y2="12595"/>
                        <a14:foregroundMark x1="46558" y1="12595" x2="47478" y2="13564"/>
                        <a14:foregroundMark x1="47273" y1="13943" x2="48398" y2="15206"/>
                        <a14:foregroundMark x1="50936" y1="19798" x2="51022" y2="20682"/>
                        <a14:foregroundMark x1="50818" y1="18576" x2="50936" y2="19798"/>
                        <a14:foregroundMark x1="58078" y1="3117" x2="57975" y2="4844"/>
                        <a14:foregroundMark x1="47989" y1="2359" x2="51022" y2="1264"/>
                        <a14:foregroundMark x1="84799" y1="10447" x2="86401" y2="12216"/>
                        <a14:foregroundMark x1="90832" y1="17565" x2="84901" y2="23168"/>
                        <a14:foregroundMark x1="56442" y1="18829" x2="57873" y2="19334"/>
                        <a14:foregroundMark x1="90320" y1="26537" x2="94683" y2="31634"/>
                        <a14:foregroundMark x1="94683" y1="31634" x2="97580" y2="45788"/>
                        <a14:foregroundMark x1="97580" y1="45788" x2="94308" y2="52485"/>
                        <a14:foregroundMark x1="94308" y1="52485" x2="92672" y2="66386"/>
                        <a14:foregroundMark x1="92672" y1="66386" x2="92263" y2="67144"/>
                        <a14:foregroundMark x1="96183" y1="34162" x2="96592" y2="40859"/>
                        <a14:foregroundMark x1="99693" y1="40143" x2="99693" y2="40143"/>
                        <a14:foregroundMark x1="91956" y1="35131" x2="88071" y2="41112"/>
                        <a14:foregroundMark x1="88071" y1="41112" x2="88309" y2="48526"/>
                        <a14:foregroundMark x1="88309" y1="48526" x2="92945" y2="36142"/>
                        <a14:foregroundMark x1="87219" y1="49579" x2="93286" y2="50548"/>
                        <a14:foregroundMark x1="93286" y1="50548" x2="93729" y2="43597"/>
                        <a14:foregroundMark x1="93729" y1="43597" x2="91241" y2="41997"/>
                        <a14:foregroundMark x1="73995" y1="33530" x2="74097" y2="53454"/>
                        <a14:foregroundMark x1="68643" y1="33656" x2="68643" y2="51348"/>
                        <a14:foregroundMark x1="68439" y1="44103" x2="74199" y2="45114"/>
                        <a14:foregroundMark x1="78425" y1="46251" x2="84015" y2="48484"/>
                        <a14:foregroundMark x1="84015" y1="48484" x2="84083" y2="48484"/>
                        <a14:foregroundMark x1="60498" y1="37489" x2="55862" y2="42586"/>
                        <a14:foregroundMark x1="55862" y1="42586" x2="54738" y2="49452"/>
                        <a14:foregroundMark x1="54738" y1="49452" x2="60873" y2="52570"/>
                        <a14:foregroundMark x1="60873" y1="52570" x2="65440" y2="48147"/>
                        <a14:foregroundMark x1="65440" y1="48147" x2="66530" y2="45619"/>
                        <a14:foregroundMark x1="46864" y1="37279" x2="41888" y2="49832"/>
                        <a14:foregroundMark x1="41888" y1="49832" x2="41718" y2="50084"/>
                        <a14:foregroundMark x1="46387" y1="37363" x2="49898" y2="50716"/>
                        <a14:foregroundMark x1="37798" y1="38248" x2="32072" y2="37026"/>
                        <a14:foregroundMark x1="32072" y1="37026" x2="32652" y2="45072"/>
                        <a14:foregroundMark x1="32652" y1="45072" x2="35276" y2="51559"/>
                        <a14:foregroundMark x1="35276" y1="51559" x2="41002" y2="51306"/>
                        <a14:foregroundMark x1="41002" y1="51306" x2="41036" y2="51222"/>
                        <a14:foregroundMark x1="19768" y1="57456" x2="20961" y2="58930"/>
                        <a14:foregroundMark x1="25187" y1="76495" x2="20143" y2="80876"/>
                        <a14:foregroundMark x1="43149" y1="90227" x2="45671" y2="90480"/>
                        <a14:foregroundMark x1="36503" y1="88964" x2="36401" y2="91575"/>
                        <a14:foregroundMark x1="24199" y1="66428" x2="24199" y2="66428"/>
                        <a14:foregroundMark x1="59577" y1="87363" x2="59884" y2="87237"/>
                        <a14:foregroundMark x1="73586" y1="82350" x2="73586" y2="82350"/>
                        <a14:foregroundMark x1="77335" y1="92334" x2="78323" y2="92713"/>
                        <a14:foregroundMark x1="86810" y1="91449" x2="86810" y2="91449"/>
                        <a14:foregroundMark x1="87219" y1="92081" x2="87219" y2="92081"/>
                        <a14:foregroundMark x1="87594" y1="92586" x2="87594" y2="92586"/>
                        <a14:foregroundMark x1="77335" y1="96335" x2="77335" y2="96335"/>
                        <a14:foregroundMark x1="70177" y1="77254" x2="70177" y2="77254"/>
                        <a14:foregroundMark x1="75903" y1="70640" x2="75903" y2="70640"/>
                        <a14:foregroundMark x1="76721" y1="60952" x2="76210" y2="65291"/>
                        <a14:foregroundMark x1="36299" y1="62426" x2="89843" y2="63311"/>
                        <a14:foregroundMark x1="38514" y1="58677" x2="38003" y2="63058"/>
                        <a14:backgroundMark x1="46105" y1="12976" x2="47092" y2="14130"/>
                        <a14:backgroundMark x1="32856" y1="8972" x2="32856" y2="9099"/>
                        <a14:backgroundMark x1="52113" y1="82098" x2="54022" y2="84625"/>
                        <a14:backgroundMark x1="53817" y1="79023" x2="55044" y2="78391"/>
                        <a14:backgroundMark x1="58964" y1="80244" x2="59577" y2="80750"/>
                        <a14:backgroundMark x1="76414" y1="78012" x2="76414" y2="79023"/>
                        <a14:backgroundMark x1="76414" y1="70135" x2="77744" y2="70767"/>
                        <a14:backgroundMark x1="55658" y1="83867" x2="52931" y2="86858"/>
                        <a14:backgroundMark x1="59680" y1="87363" x2="59680" y2="87363"/>
                        <a14:backgroundMark x1="59680" y1="87363" x2="59680" y2="87363"/>
                        <a14:backgroundMark x1="59577" y1="87489" x2="59577" y2="87489"/>
                        <a14:backgroundMark x1="59577" y1="86984" x2="59577" y2="86984"/>
                        <a14:backgroundMark x1="59475" y1="87237" x2="59475" y2="87237"/>
                        <a14:backgroundMark x1="59782" y1="87489" x2="59782" y2="87489"/>
                        <a14:backgroundMark x1="86708" y1="91449" x2="86708" y2="91449"/>
                        <a14:backgroundMark x1="86912" y1="91828" x2="86912" y2="91828"/>
                        <a14:backgroundMark x1="87014" y1="92334" x2="87014" y2="92334"/>
                        <a14:backgroundMark x1="87423" y1="92839" x2="87423" y2="92839"/>
                        <a14:backgroundMark x1="87594" y1="92713" x2="87594" y2="92713"/>
                        <a14:backgroundMark x1="87321" y1="92334" x2="87321" y2="92334"/>
                        <a14:backgroundMark x1="87014" y1="91828" x2="87014" y2="91828"/>
                        <a14:backgroundMark x1="56237" y1="20177" x2="56851" y2="20682"/>
                        <a14:backgroundMark x1="47887" y1="25779" x2="48705" y2="25906"/>
                        <a14:backgroundMark x1="40014" y1="25400" x2="40014" y2="25400"/>
                        <a14:backgroundMark x1="40934" y1="24431" x2="40934" y2="24431"/>
                        <a14:backgroundMark x1="51022" y1="19334" x2="51022" y2="19334"/>
                        <a14:backgroundMark x1="51193" y1="19924" x2="51193" y2="19924"/>
                        <a14:backgroundMark x1="50920" y1="18955" x2="50920" y2="18955"/>
                        <a14:backgroundMark x1="50920" y1="19208" x2="50920" y2="19208"/>
                        <a14:backgroundMark x1="51125" y1="19798" x2="51125" y2="19798"/>
                        <a14:backgroundMark x1="51397" y1="21061" x2="51397" y2="21061"/>
                        <a14:backgroundMark x1="29516" y1="62805" x2="30232" y2="62426"/>
                      </a14:backgroundRemoval>
                    </a14:imgEffect>
                  </a14:imgLayer>
                </a14:imgProps>
              </a:ext>
              <a:ext uri="{28A0092B-C50C-407E-A947-70E740481C1C}">
                <a14:useLocalDpi xmlns:a14="http://schemas.microsoft.com/office/drawing/2010/main" val="0"/>
              </a:ext>
            </a:extLst>
          </a:blip>
          <a:stretch>
            <a:fillRect/>
          </a:stretch>
        </p:blipFill>
        <p:spPr>
          <a:xfrm>
            <a:off x="-158270" y="44624"/>
            <a:ext cx="1302377" cy="1053798"/>
          </a:xfrm>
          <a:prstGeom prst="rect">
            <a:avLst/>
          </a:prstGeom>
        </p:spPr>
      </p:pic>
    </p:spTree>
    <p:extLst>
      <p:ext uri="{BB962C8B-B14F-4D97-AF65-F5344CB8AC3E}">
        <p14:creationId xmlns:p14="http://schemas.microsoft.com/office/powerpoint/2010/main" val="105974239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11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BC0CEC41-C1F3-4F37-BFFD-01B6CFE42ABC}"/>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6335" l="9816" r="99557">
                        <a14:foregroundMark x1="52624" y1="16344" x2="51295" y2="8551"/>
                        <a14:foregroundMark x1="51295" y1="8551" x2="49080" y2="3370"/>
                        <a14:foregroundMark x1="32038" y1="5729" x2="32923" y2="8972"/>
                        <a14:foregroundMark x1="43456" y1="9351" x2="44444" y2="10362"/>
                        <a14:foregroundMark x1="44547" y1="10447" x2="45365" y2="11457"/>
                        <a14:foregroundMark x1="45467" y1="11584" x2="46455" y2="12595"/>
                        <a14:foregroundMark x1="46558" y1="12595" x2="47478" y2="13564"/>
                        <a14:foregroundMark x1="47273" y1="13943" x2="48398" y2="15206"/>
                        <a14:foregroundMark x1="50936" y1="19798" x2="51022" y2="20682"/>
                        <a14:foregroundMark x1="50818" y1="18576" x2="50936" y2="19798"/>
                        <a14:foregroundMark x1="58078" y1="3117" x2="57975" y2="4844"/>
                        <a14:foregroundMark x1="47989" y1="2359" x2="51022" y2="1264"/>
                        <a14:foregroundMark x1="84799" y1="10447" x2="86401" y2="12216"/>
                        <a14:foregroundMark x1="90832" y1="17565" x2="84901" y2="23168"/>
                        <a14:foregroundMark x1="56442" y1="18829" x2="57873" y2="19334"/>
                        <a14:foregroundMark x1="90320" y1="26537" x2="94683" y2="31634"/>
                        <a14:foregroundMark x1="94683" y1="31634" x2="97580" y2="45788"/>
                        <a14:foregroundMark x1="97580" y1="45788" x2="94308" y2="52485"/>
                        <a14:foregroundMark x1="94308" y1="52485" x2="92672" y2="66386"/>
                        <a14:foregroundMark x1="92672" y1="66386" x2="92263" y2="67144"/>
                        <a14:foregroundMark x1="96183" y1="34162" x2="96592" y2="40859"/>
                        <a14:foregroundMark x1="99693" y1="40143" x2="99693" y2="40143"/>
                        <a14:foregroundMark x1="91956" y1="35131" x2="88071" y2="41112"/>
                        <a14:foregroundMark x1="88071" y1="41112" x2="88309" y2="48526"/>
                        <a14:foregroundMark x1="88309" y1="48526" x2="92945" y2="36142"/>
                        <a14:foregroundMark x1="87219" y1="49579" x2="93286" y2="50548"/>
                        <a14:foregroundMark x1="93286" y1="50548" x2="93729" y2="43597"/>
                        <a14:foregroundMark x1="93729" y1="43597" x2="91241" y2="41997"/>
                        <a14:foregroundMark x1="73995" y1="33530" x2="74097" y2="53454"/>
                        <a14:foregroundMark x1="68643" y1="33656" x2="68643" y2="51348"/>
                        <a14:foregroundMark x1="68439" y1="44103" x2="74199" y2="45114"/>
                        <a14:foregroundMark x1="78425" y1="46251" x2="84015" y2="48484"/>
                        <a14:foregroundMark x1="84015" y1="48484" x2="84083" y2="48484"/>
                        <a14:foregroundMark x1="60498" y1="37489" x2="55862" y2="42586"/>
                        <a14:foregroundMark x1="55862" y1="42586" x2="54738" y2="49452"/>
                        <a14:foregroundMark x1="54738" y1="49452" x2="60873" y2="52570"/>
                        <a14:foregroundMark x1="60873" y1="52570" x2="65440" y2="48147"/>
                        <a14:foregroundMark x1="65440" y1="48147" x2="66530" y2="45619"/>
                        <a14:foregroundMark x1="46864" y1="37279" x2="41888" y2="49832"/>
                        <a14:foregroundMark x1="41888" y1="49832" x2="41718" y2="50084"/>
                        <a14:foregroundMark x1="46387" y1="37363" x2="49898" y2="50716"/>
                        <a14:foregroundMark x1="37798" y1="38248" x2="32072" y2="37026"/>
                        <a14:foregroundMark x1="32072" y1="37026" x2="32652" y2="45072"/>
                        <a14:foregroundMark x1="32652" y1="45072" x2="35276" y2="51559"/>
                        <a14:foregroundMark x1="35276" y1="51559" x2="41002" y2="51306"/>
                        <a14:foregroundMark x1="41002" y1="51306" x2="41036" y2="51222"/>
                        <a14:foregroundMark x1="19768" y1="57456" x2="20961" y2="58930"/>
                        <a14:foregroundMark x1="25187" y1="76495" x2="20143" y2="80876"/>
                        <a14:foregroundMark x1="43149" y1="90227" x2="45671" y2="90480"/>
                        <a14:foregroundMark x1="36503" y1="88964" x2="36401" y2="91575"/>
                        <a14:foregroundMark x1="24199" y1="66428" x2="24199" y2="66428"/>
                        <a14:foregroundMark x1="59577" y1="87363" x2="59884" y2="87237"/>
                        <a14:foregroundMark x1="73586" y1="82350" x2="73586" y2="82350"/>
                        <a14:foregroundMark x1="77335" y1="92334" x2="78323" y2="92713"/>
                        <a14:foregroundMark x1="86810" y1="91449" x2="86810" y2="91449"/>
                        <a14:foregroundMark x1="87219" y1="92081" x2="87219" y2="92081"/>
                        <a14:foregroundMark x1="87594" y1="92586" x2="87594" y2="92586"/>
                        <a14:foregroundMark x1="77335" y1="96335" x2="77335" y2="96335"/>
                        <a14:foregroundMark x1="70177" y1="77254" x2="70177" y2="77254"/>
                        <a14:foregroundMark x1="75903" y1="70640" x2="75903" y2="70640"/>
                        <a14:foregroundMark x1="76721" y1="60952" x2="76210" y2="65291"/>
                        <a14:foregroundMark x1="36299" y1="62426" x2="89843" y2="63311"/>
                        <a14:foregroundMark x1="38514" y1="58677" x2="38003" y2="63058"/>
                        <a14:backgroundMark x1="46105" y1="12976" x2="47092" y2="14130"/>
                        <a14:backgroundMark x1="32856" y1="8972" x2="32856" y2="9099"/>
                        <a14:backgroundMark x1="52113" y1="82098" x2="54022" y2="84625"/>
                        <a14:backgroundMark x1="53817" y1="79023" x2="55044" y2="78391"/>
                        <a14:backgroundMark x1="58964" y1="80244" x2="59577" y2="80750"/>
                        <a14:backgroundMark x1="76414" y1="78012" x2="76414" y2="79023"/>
                        <a14:backgroundMark x1="76414" y1="70135" x2="77744" y2="70767"/>
                        <a14:backgroundMark x1="55658" y1="83867" x2="52931" y2="86858"/>
                        <a14:backgroundMark x1="59680" y1="87363" x2="59680" y2="87363"/>
                        <a14:backgroundMark x1="59680" y1="87363" x2="59680" y2="87363"/>
                        <a14:backgroundMark x1="59577" y1="87489" x2="59577" y2="87489"/>
                        <a14:backgroundMark x1="59577" y1="86984" x2="59577" y2="86984"/>
                        <a14:backgroundMark x1="59475" y1="87237" x2="59475" y2="87237"/>
                        <a14:backgroundMark x1="59782" y1="87489" x2="59782" y2="87489"/>
                        <a14:backgroundMark x1="86708" y1="91449" x2="86708" y2="91449"/>
                        <a14:backgroundMark x1="86912" y1="91828" x2="86912" y2="91828"/>
                        <a14:backgroundMark x1="87014" y1="92334" x2="87014" y2="92334"/>
                        <a14:backgroundMark x1="87423" y1="92839" x2="87423" y2="92839"/>
                        <a14:backgroundMark x1="87594" y1="92713" x2="87594" y2="92713"/>
                        <a14:backgroundMark x1="87321" y1="92334" x2="87321" y2="92334"/>
                        <a14:backgroundMark x1="87014" y1="91828" x2="87014" y2="91828"/>
                        <a14:backgroundMark x1="56237" y1="20177" x2="56851" y2="20682"/>
                        <a14:backgroundMark x1="47887" y1="25779" x2="48705" y2="25906"/>
                        <a14:backgroundMark x1="40014" y1="25400" x2="40014" y2="25400"/>
                        <a14:backgroundMark x1="40934" y1="24431" x2="40934" y2="24431"/>
                        <a14:backgroundMark x1="51022" y1="19334" x2="51022" y2="19334"/>
                        <a14:backgroundMark x1="51193" y1="19924" x2="51193" y2="19924"/>
                        <a14:backgroundMark x1="50920" y1="18955" x2="50920" y2="18955"/>
                        <a14:backgroundMark x1="50920" y1="19208" x2="50920" y2="19208"/>
                        <a14:backgroundMark x1="51125" y1="19798" x2="51125" y2="19798"/>
                        <a14:backgroundMark x1="51397" y1="21061" x2="51397" y2="21061"/>
                        <a14:backgroundMark x1="29516" y1="62805" x2="30232" y2="62426"/>
                      </a14:backgroundRemoval>
                    </a14:imgEffect>
                  </a14:imgLayer>
                </a14:imgProps>
              </a:ext>
              <a:ext uri="{28A0092B-C50C-407E-A947-70E740481C1C}">
                <a14:useLocalDpi xmlns:a14="http://schemas.microsoft.com/office/drawing/2010/main" val="0"/>
              </a:ext>
            </a:extLst>
          </a:blip>
          <a:stretch>
            <a:fillRect/>
          </a:stretch>
        </p:blipFill>
        <p:spPr>
          <a:xfrm>
            <a:off x="-158270" y="44624"/>
            <a:ext cx="1302377" cy="1053798"/>
          </a:xfrm>
          <a:prstGeom prst="rect">
            <a:avLst/>
          </a:prstGeom>
        </p:spPr>
      </p:pic>
      <p:pic>
        <p:nvPicPr>
          <p:cNvPr id="9" name="Picture 8">
            <a:extLst>
              <a:ext uri="{FF2B5EF4-FFF2-40B4-BE49-F238E27FC236}">
                <a16:creationId xmlns:a16="http://schemas.microsoft.com/office/drawing/2014/main" id="{2D382E51-171B-4E5C-B6DF-91438CCD3E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26022943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718203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15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BC0CEC41-C1F3-4F37-BFFD-01B6CFE42ABC}"/>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6335" l="9816" r="99557">
                        <a14:foregroundMark x1="52624" y1="16344" x2="51295" y2="8551"/>
                        <a14:foregroundMark x1="51295" y1="8551" x2="49080" y2="3370"/>
                        <a14:foregroundMark x1="32038" y1="5729" x2="32923" y2="8972"/>
                        <a14:foregroundMark x1="43456" y1="9351" x2="44444" y2="10362"/>
                        <a14:foregroundMark x1="44547" y1="10447" x2="45365" y2="11457"/>
                        <a14:foregroundMark x1="45467" y1="11584" x2="46455" y2="12595"/>
                        <a14:foregroundMark x1="46558" y1="12595" x2="47478" y2="13564"/>
                        <a14:foregroundMark x1="47273" y1="13943" x2="48398" y2="15206"/>
                        <a14:foregroundMark x1="50936" y1="19798" x2="51022" y2="20682"/>
                        <a14:foregroundMark x1="50818" y1="18576" x2="50936" y2="19798"/>
                        <a14:foregroundMark x1="58078" y1="3117" x2="57975" y2="4844"/>
                        <a14:foregroundMark x1="47989" y1="2359" x2="51022" y2="1264"/>
                        <a14:foregroundMark x1="84799" y1="10447" x2="86401" y2="12216"/>
                        <a14:foregroundMark x1="90832" y1="17565" x2="84901" y2="23168"/>
                        <a14:foregroundMark x1="56442" y1="18829" x2="57873" y2="19334"/>
                        <a14:foregroundMark x1="90320" y1="26537" x2="94683" y2="31634"/>
                        <a14:foregroundMark x1="94683" y1="31634" x2="97580" y2="45788"/>
                        <a14:foregroundMark x1="97580" y1="45788" x2="94308" y2="52485"/>
                        <a14:foregroundMark x1="94308" y1="52485" x2="92672" y2="66386"/>
                        <a14:foregroundMark x1="92672" y1="66386" x2="92263" y2="67144"/>
                        <a14:foregroundMark x1="96183" y1="34162" x2="96592" y2="40859"/>
                        <a14:foregroundMark x1="99693" y1="40143" x2="99693" y2="40143"/>
                        <a14:foregroundMark x1="91956" y1="35131" x2="88071" y2="41112"/>
                        <a14:foregroundMark x1="88071" y1="41112" x2="88309" y2="48526"/>
                        <a14:foregroundMark x1="88309" y1="48526" x2="92945" y2="36142"/>
                        <a14:foregroundMark x1="87219" y1="49579" x2="93286" y2="50548"/>
                        <a14:foregroundMark x1="93286" y1="50548" x2="93729" y2="43597"/>
                        <a14:foregroundMark x1="93729" y1="43597" x2="91241" y2="41997"/>
                        <a14:foregroundMark x1="73995" y1="33530" x2="74097" y2="53454"/>
                        <a14:foregroundMark x1="68643" y1="33656" x2="68643" y2="51348"/>
                        <a14:foregroundMark x1="68439" y1="44103" x2="74199" y2="45114"/>
                        <a14:foregroundMark x1="78425" y1="46251" x2="84015" y2="48484"/>
                        <a14:foregroundMark x1="84015" y1="48484" x2="84083" y2="48484"/>
                        <a14:foregroundMark x1="60498" y1="37489" x2="55862" y2="42586"/>
                        <a14:foregroundMark x1="55862" y1="42586" x2="54738" y2="49452"/>
                        <a14:foregroundMark x1="54738" y1="49452" x2="60873" y2="52570"/>
                        <a14:foregroundMark x1="60873" y1="52570" x2="65440" y2="48147"/>
                        <a14:foregroundMark x1="65440" y1="48147" x2="66530" y2="45619"/>
                        <a14:foregroundMark x1="46864" y1="37279" x2="41888" y2="49832"/>
                        <a14:foregroundMark x1="41888" y1="49832" x2="41718" y2="50084"/>
                        <a14:foregroundMark x1="46387" y1="37363" x2="49898" y2="50716"/>
                        <a14:foregroundMark x1="37798" y1="38248" x2="32072" y2="37026"/>
                        <a14:foregroundMark x1="32072" y1="37026" x2="32652" y2="45072"/>
                        <a14:foregroundMark x1="32652" y1="45072" x2="35276" y2="51559"/>
                        <a14:foregroundMark x1="35276" y1="51559" x2="41002" y2="51306"/>
                        <a14:foregroundMark x1="41002" y1="51306" x2="41036" y2="51222"/>
                        <a14:foregroundMark x1="19768" y1="57456" x2="20961" y2="58930"/>
                        <a14:foregroundMark x1="25187" y1="76495" x2="20143" y2="80876"/>
                        <a14:foregroundMark x1="43149" y1="90227" x2="45671" y2="90480"/>
                        <a14:foregroundMark x1="36503" y1="88964" x2="36401" y2="91575"/>
                        <a14:foregroundMark x1="24199" y1="66428" x2="24199" y2="66428"/>
                        <a14:foregroundMark x1="59577" y1="87363" x2="59884" y2="87237"/>
                        <a14:foregroundMark x1="73586" y1="82350" x2="73586" y2="82350"/>
                        <a14:foregroundMark x1="77335" y1="92334" x2="78323" y2="92713"/>
                        <a14:foregroundMark x1="86810" y1="91449" x2="86810" y2="91449"/>
                        <a14:foregroundMark x1="87219" y1="92081" x2="87219" y2="92081"/>
                        <a14:foregroundMark x1="87594" y1="92586" x2="87594" y2="92586"/>
                        <a14:foregroundMark x1="77335" y1="96335" x2="77335" y2="96335"/>
                        <a14:foregroundMark x1="70177" y1="77254" x2="70177" y2="77254"/>
                        <a14:foregroundMark x1="75903" y1="70640" x2="75903" y2="70640"/>
                        <a14:foregroundMark x1="76721" y1="60952" x2="76210" y2="65291"/>
                        <a14:foregroundMark x1="36299" y1="62426" x2="89843" y2="63311"/>
                        <a14:foregroundMark x1="38514" y1="58677" x2="38003" y2="63058"/>
                        <a14:backgroundMark x1="46105" y1="12976" x2="47092" y2="14130"/>
                        <a14:backgroundMark x1="32856" y1="8972" x2="32856" y2="9099"/>
                        <a14:backgroundMark x1="52113" y1="82098" x2="54022" y2="84625"/>
                        <a14:backgroundMark x1="53817" y1="79023" x2="55044" y2="78391"/>
                        <a14:backgroundMark x1="58964" y1="80244" x2="59577" y2="80750"/>
                        <a14:backgroundMark x1="76414" y1="78012" x2="76414" y2="79023"/>
                        <a14:backgroundMark x1="76414" y1="70135" x2="77744" y2="70767"/>
                        <a14:backgroundMark x1="55658" y1="83867" x2="52931" y2="86858"/>
                        <a14:backgroundMark x1="59680" y1="87363" x2="59680" y2="87363"/>
                        <a14:backgroundMark x1="59680" y1="87363" x2="59680" y2="87363"/>
                        <a14:backgroundMark x1="59577" y1="87489" x2="59577" y2="87489"/>
                        <a14:backgroundMark x1="59577" y1="86984" x2="59577" y2="86984"/>
                        <a14:backgroundMark x1="59475" y1="87237" x2="59475" y2="87237"/>
                        <a14:backgroundMark x1="59782" y1="87489" x2="59782" y2="87489"/>
                        <a14:backgroundMark x1="86708" y1="91449" x2="86708" y2="91449"/>
                        <a14:backgroundMark x1="86912" y1="91828" x2="86912" y2="91828"/>
                        <a14:backgroundMark x1="87014" y1="92334" x2="87014" y2="92334"/>
                        <a14:backgroundMark x1="87423" y1="92839" x2="87423" y2="92839"/>
                        <a14:backgroundMark x1="87594" y1="92713" x2="87594" y2="92713"/>
                        <a14:backgroundMark x1="87321" y1="92334" x2="87321" y2="92334"/>
                        <a14:backgroundMark x1="87014" y1="91828" x2="87014" y2="91828"/>
                        <a14:backgroundMark x1="56237" y1="20177" x2="56851" y2="20682"/>
                        <a14:backgroundMark x1="47887" y1="25779" x2="48705" y2="25906"/>
                        <a14:backgroundMark x1="40014" y1="25400" x2="40014" y2="25400"/>
                        <a14:backgroundMark x1="40934" y1="24431" x2="40934" y2="24431"/>
                        <a14:backgroundMark x1="51022" y1="19334" x2="51022" y2="19334"/>
                        <a14:backgroundMark x1="51193" y1="19924" x2="51193" y2="19924"/>
                        <a14:backgroundMark x1="50920" y1="18955" x2="50920" y2="18955"/>
                        <a14:backgroundMark x1="50920" y1="19208" x2="50920" y2="19208"/>
                        <a14:backgroundMark x1="51125" y1="19798" x2="51125" y2="19798"/>
                        <a14:backgroundMark x1="51397" y1="21061" x2="51397" y2="21061"/>
                        <a14:backgroundMark x1="29516" y1="62805" x2="30232" y2="62426"/>
                      </a14:backgroundRemoval>
                    </a14:imgEffect>
                  </a14:imgLayer>
                </a14:imgProps>
              </a:ext>
              <a:ext uri="{28A0092B-C50C-407E-A947-70E740481C1C}">
                <a14:useLocalDpi xmlns:a14="http://schemas.microsoft.com/office/drawing/2010/main" val="0"/>
              </a:ext>
            </a:extLst>
          </a:blip>
          <a:stretch>
            <a:fillRect/>
          </a:stretch>
        </p:blipFill>
        <p:spPr>
          <a:xfrm>
            <a:off x="-158270" y="44624"/>
            <a:ext cx="1302377" cy="1053798"/>
          </a:xfrm>
          <a:prstGeom prst="rect">
            <a:avLst/>
          </a:prstGeom>
        </p:spPr>
      </p:pic>
      <p:pic>
        <p:nvPicPr>
          <p:cNvPr id="7" name="Picture 6">
            <a:extLst>
              <a:ext uri="{FF2B5EF4-FFF2-40B4-BE49-F238E27FC236}">
                <a16:creationId xmlns:a16="http://schemas.microsoft.com/office/drawing/2014/main" id="{B44918C4-B3C9-4C22-B228-D81E5677ACCE}"/>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173734222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7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BD4DA49-2F57-4D8D-AB2D-5DD7626E7466}"/>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573" b="90200" l="2162" r="95881">
                        <a14:foregroundMark x1="11394" y1="19782" x2="2249" y2="15487"/>
                        <a14:foregroundMark x1="33187" y1="84997" x2="27695" y2="87659"/>
                        <a14:foregroundMark x1="27695" y1="87659" x2="31405" y2="87296"/>
                        <a14:foregroundMark x1="45516" y1="84029" x2="43354" y2="90200"/>
                        <a14:foregroundMark x1="46743" y1="10103" x2="44581" y2="1573"/>
                        <a14:foregroundMark x1="88519" y1="22686" x2="91499" y2="20327"/>
                        <a14:foregroundMark x1="81507" y1="33515" x2="83845" y2="31942"/>
                        <a14:foregroundMark x1="95706" y1="53418" x2="90476" y2="50514"/>
                        <a14:foregroundMark x1="90476" y1="50514" x2="95297" y2="54809"/>
                        <a14:foregroundMark x1="95297" y1="54809" x2="95881" y2="53842"/>
                        <a14:foregroundMark x1="84195" y1="31579" x2="84195" y2="31579"/>
                        <a14:foregroundMark x1="29068" y1="42408" x2="41513" y2="41621"/>
                        <a14:foregroundMark x1="41513" y1="41621" x2="56296" y2="41621"/>
                        <a14:foregroundMark x1="56296" y1="41621" x2="68273" y2="41440"/>
                        <a14:foregroundMark x1="68273" y1="41440" x2="74292" y2="41440"/>
                        <a14:foregroundMark x1="28309" y1="49788" x2="64885" y2="49788"/>
                        <a14:foregroundMark x1="64885" y1="49788" x2="74379" y2="48820"/>
                        <a14:foregroundMark x1="26643" y1="36419" x2="70844" y2="39685"/>
                        <a14:foregroundMark x1="70844" y1="39685" x2="75694" y2="38536"/>
                        <a14:foregroundMark x1="70932" y1="31579" x2="73444" y2="35632"/>
                        <a14:foregroundMark x1="71575" y1="53842" x2="75781" y2="46279"/>
                        <a14:foregroundMark x1="75781" y1="46279" x2="75781" y2="45312"/>
                        <a14:foregroundMark x1="51855" y1="52450" x2="46567" y2="54386"/>
                        <a14:foregroundMark x1="46567" y1="54386" x2="43354" y2="50938"/>
                        <a14:foregroundMark x1="36635" y1="53055" x2="29360" y2="52450"/>
                        <a14:foregroundMark x1="54192" y1="69087" x2="54397" y2="77616"/>
                        <a14:foregroundMark x1="58311" y1="71990" x2="58311" y2="76286"/>
                        <a14:foregroundMark x1="60473" y1="51301" x2="60736" y2="57471"/>
                        <a14:foregroundMark x1="58604" y1="67756" x2="58604" y2="67756"/>
                        <a14:foregroundMark x1="63278" y1="74531" x2="63278" y2="76104"/>
                        <a14:foregroundMark x1="63278" y1="72414" x2="63278" y2="74531"/>
                        <a14:foregroundMark x1="67864" y1="69328" x2="67748" y2="74713"/>
                        <a14:foregroundMark x1="76541" y1="68724" x2="76629" y2="72958"/>
                        <a14:foregroundMark x1="53929" y1="85178" x2="54864" y2="87901"/>
                        <a14:foregroundMark x1="58691" y1="84815" x2="58691" y2="87901"/>
                        <a14:foregroundMark x1="58604" y1="81670" x2="58604" y2="81670"/>
                        <a14:foregroundMark x1="64388" y1="86751" x2="64388" y2="88687"/>
                        <a14:foregroundMark x1="64592" y1="82093" x2="64592" y2="82093"/>
                        <a14:foregroundMark x1="67280" y1="83424" x2="67193" y2="86509"/>
                        <a14:foregroundMark x1="72159" y1="71627" x2="72159" y2="71627"/>
                        <a14:foregroundMark x1="61583" y1="68119" x2="61583" y2="68119"/>
                        <a14:foregroundMark x1="60386" y1="86146" x2="60386" y2="86146"/>
                        <a14:backgroundMark x1="81595" y1="33515" x2="81595" y2="33515"/>
                        <a14:backgroundMark x1="82063" y1="33878" x2="82063" y2="33878"/>
                        <a14:backgroundMark x1="81303" y1="33878" x2="81683" y2="33878"/>
                        <a14:backgroundMark x1="82238" y1="33878" x2="82238" y2="33878"/>
                        <a14:backgroundMark x1="81858" y1="33515" x2="81858" y2="33515"/>
                        <a14:backgroundMark x1="77476" y1="56745" x2="77476" y2="56745"/>
                        <a14:backgroundMark x1="78031" y1="57290" x2="78031" y2="57290"/>
                        <a14:backgroundMark x1="73444" y1="73926" x2="72889" y2="74168"/>
                        <a14:backgroundMark x1="65323" y1="73926" x2="64300" y2="73745"/>
                        <a14:backgroundMark x1="63278" y1="75862" x2="63278" y2="75862"/>
                        <a14:backgroundMark x1="63453" y1="74531" x2="63453" y2="74531"/>
                        <a14:backgroundMark x1="63453" y1="73926" x2="63453" y2="73926"/>
                        <a14:backgroundMark x1="61496" y1="69691" x2="61496" y2="69691"/>
                        <a14:backgroundMark x1="58866" y1="67393" x2="58866" y2="67393"/>
                        <a14:backgroundMark x1="58779" y1="67574" x2="58779" y2="67574"/>
                        <a14:backgroundMark x1="55039" y1="86146" x2="55039" y2="86146"/>
                        <a14:backgroundMark x1="54864" y1="87296" x2="54864" y2="87296"/>
                        <a14:backgroundMark x1="54864" y1="88264" x2="54864" y2="88264"/>
                        <a14:backgroundMark x1="54864" y1="87901" x2="54864" y2="87901"/>
                        <a14:backgroundMark x1="54660" y1="86933" x2="54660" y2="86933"/>
                        <a14:backgroundMark x1="60269" y1="85178" x2="60269" y2="85178"/>
                        <a14:backgroundMark x1="64300" y1="86751" x2="64300" y2="86751"/>
                        <a14:backgroundMark x1="64300" y1="87296" x2="64300" y2="87477"/>
                        <a14:backgroundMark x1="64300" y1="87901" x2="64300" y2="88445"/>
                        <a14:backgroundMark x1="64300" y1="86509" x2="64300" y2="86509"/>
                        <a14:backgroundMark x1="67485" y1="83243" x2="67485" y2="84029"/>
                        <a14:backgroundMark x1="67397" y1="84029" x2="67397" y2="84815"/>
                        <a14:backgroundMark x1="67280" y1="86509" x2="67280" y2="86509"/>
                        <a14:backgroundMark x1="67572" y1="83848" x2="67572" y2="83848"/>
                        <a14:backgroundMark x1="67397" y1="83606" x2="67397" y2="83606"/>
                        <a14:backgroundMark x1="82063" y1="33515" x2="82063" y2="33515"/>
                        <a14:backgroundMark x1="82530" y1="33333" x2="82530" y2="33333"/>
                        <a14:backgroundMark x1="82618" y1="33333" x2="82618" y2="33333"/>
                        <a14:backgroundMark x1="82442" y1="33515" x2="82442" y2="33515"/>
                        <a14:backgroundMark x1="82150" y1="33515" x2="82150" y2="33515"/>
                        <a14:backgroundMark x1="81683" y1="33515" x2="81683" y2="33515"/>
                        <a14:backgroundMark x1="72977" y1="75862" x2="72977" y2="75862"/>
                      </a14:backgroundRemoval>
                    </a14:imgEffect>
                  </a14:imgLayer>
                </a14:imgProps>
              </a:ext>
              <a:ext uri="{28A0092B-C50C-407E-A947-70E740481C1C}">
                <a14:useLocalDpi xmlns:a14="http://schemas.microsoft.com/office/drawing/2010/main" val="0"/>
              </a:ext>
            </a:extLst>
          </a:blip>
          <a:stretch>
            <a:fillRect/>
          </a:stretch>
        </p:blipFill>
        <p:spPr>
          <a:xfrm>
            <a:off x="35496" y="50651"/>
            <a:ext cx="2169703" cy="1047771"/>
          </a:xfrm>
          <a:prstGeom prst="rect">
            <a:avLst/>
          </a:prstGeom>
        </p:spPr>
      </p:pic>
    </p:spTree>
    <p:extLst>
      <p:ext uri="{BB962C8B-B14F-4D97-AF65-F5344CB8AC3E}">
        <p14:creationId xmlns:p14="http://schemas.microsoft.com/office/powerpoint/2010/main" val="32180218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12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BD4DA49-2F57-4D8D-AB2D-5DD7626E7466}"/>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573" b="90200" l="2162" r="95881">
                        <a14:foregroundMark x1="11394" y1="19782" x2="2249" y2="15487"/>
                        <a14:foregroundMark x1="33187" y1="84997" x2="27695" y2="87659"/>
                        <a14:foregroundMark x1="27695" y1="87659" x2="31405" y2="87296"/>
                        <a14:foregroundMark x1="45516" y1="84029" x2="43354" y2="90200"/>
                        <a14:foregroundMark x1="46743" y1="10103" x2="44581" y2="1573"/>
                        <a14:foregroundMark x1="88519" y1="22686" x2="91499" y2="20327"/>
                        <a14:foregroundMark x1="81507" y1="33515" x2="83845" y2="31942"/>
                        <a14:foregroundMark x1="95706" y1="53418" x2="90476" y2="50514"/>
                        <a14:foregroundMark x1="90476" y1="50514" x2="95297" y2="54809"/>
                        <a14:foregroundMark x1="95297" y1="54809" x2="95881" y2="53842"/>
                        <a14:foregroundMark x1="84195" y1="31579" x2="84195" y2="31579"/>
                        <a14:foregroundMark x1="29068" y1="42408" x2="41513" y2="41621"/>
                        <a14:foregroundMark x1="41513" y1="41621" x2="56296" y2="41621"/>
                        <a14:foregroundMark x1="56296" y1="41621" x2="68273" y2="41440"/>
                        <a14:foregroundMark x1="68273" y1="41440" x2="74292" y2="41440"/>
                        <a14:foregroundMark x1="28309" y1="49788" x2="64885" y2="49788"/>
                        <a14:foregroundMark x1="64885" y1="49788" x2="74379" y2="48820"/>
                        <a14:foregroundMark x1="26643" y1="36419" x2="70844" y2="39685"/>
                        <a14:foregroundMark x1="70844" y1="39685" x2="75694" y2="38536"/>
                        <a14:foregroundMark x1="70932" y1="31579" x2="73444" y2="35632"/>
                        <a14:foregroundMark x1="71575" y1="53842" x2="75781" y2="46279"/>
                        <a14:foregroundMark x1="75781" y1="46279" x2="75781" y2="45312"/>
                        <a14:foregroundMark x1="51855" y1="52450" x2="46567" y2="54386"/>
                        <a14:foregroundMark x1="46567" y1="54386" x2="43354" y2="50938"/>
                        <a14:foregroundMark x1="36635" y1="53055" x2="29360" y2="52450"/>
                        <a14:foregroundMark x1="54192" y1="69087" x2="54397" y2="77616"/>
                        <a14:foregroundMark x1="58311" y1="71990" x2="58311" y2="76286"/>
                        <a14:foregroundMark x1="60473" y1="51301" x2="60736" y2="57471"/>
                        <a14:foregroundMark x1="58604" y1="67756" x2="58604" y2="67756"/>
                        <a14:foregroundMark x1="63278" y1="74531" x2="63278" y2="76104"/>
                        <a14:foregroundMark x1="63278" y1="72414" x2="63278" y2="74531"/>
                        <a14:foregroundMark x1="67864" y1="69328" x2="67748" y2="74713"/>
                        <a14:foregroundMark x1="76541" y1="68724" x2="76629" y2="72958"/>
                        <a14:foregroundMark x1="53929" y1="85178" x2="54864" y2="87901"/>
                        <a14:foregroundMark x1="58691" y1="84815" x2="58691" y2="87901"/>
                        <a14:foregroundMark x1="58604" y1="81670" x2="58604" y2="81670"/>
                        <a14:foregroundMark x1="64388" y1="86751" x2="64388" y2="88687"/>
                        <a14:foregroundMark x1="64592" y1="82093" x2="64592" y2="82093"/>
                        <a14:foregroundMark x1="67280" y1="83424" x2="67193" y2="86509"/>
                        <a14:foregroundMark x1="72159" y1="71627" x2="72159" y2="71627"/>
                        <a14:foregroundMark x1="61583" y1="68119" x2="61583" y2="68119"/>
                        <a14:foregroundMark x1="60386" y1="86146" x2="60386" y2="86146"/>
                        <a14:backgroundMark x1="81595" y1="33515" x2="81595" y2="33515"/>
                        <a14:backgroundMark x1="82063" y1="33878" x2="82063" y2="33878"/>
                        <a14:backgroundMark x1="81303" y1="33878" x2="81683" y2="33878"/>
                        <a14:backgroundMark x1="82238" y1="33878" x2="82238" y2="33878"/>
                        <a14:backgroundMark x1="81858" y1="33515" x2="81858" y2="33515"/>
                        <a14:backgroundMark x1="77476" y1="56745" x2="77476" y2="56745"/>
                        <a14:backgroundMark x1="78031" y1="57290" x2="78031" y2="57290"/>
                        <a14:backgroundMark x1="73444" y1="73926" x2="72889" y2="74168"/>
                        <a14:backgroundMark x1="65323" y1="73926" x2="64300" y2="73745"/>
                        <a14:backgroundMark x1="63278" y1="75862" x2="63278" y2="75862"/>
                        <a14:backgroundMark x1="63453" y1="74531" x2="63453" y2="74531"/>
                        <a14:backgroundMark x1="63453" y1="73926" x2="63453" y2="73926"/>
                        <a14:backgroundMark x1="61496" y1="69691" x2="61496" y2="69691"/>
                        <a14:backgroundMark x1="58866" y1="67393" x2="58866" y2="67393"/>
                        <a14:backgroundMark x1="58779" y1="67574" x2="58779" y2="67574"/>
                        <a14:backgroundMark x1="55039" y1="86146" x2="55039" y2="86146"/>
                        <a14:backgroundMark x1="54864" y1="87296" x2="54864" y2="87296"/>
                        <a14:backgroundMark x1="54864" y1="88264" x2="54864" y2="88264"/>
                        <a14:backgroundMark x1="54864" y1="87901" x2="54864" y2="87901"/>
                        <a14:backgroundMark x1="54660" y1="86933" x2="54660" y2="86933"/>
                        <a14:backgroundMark x1="60269" y1="85178" x2="60269" y2="85178"/>
                        <a14:backgroundMark x1="64300" y1="86751" x2="64300" y2="86751"/>
                        <a14:backgroundMark x1="64300" y1="87296" x2="64300" y2="87477"/>
                        <a14:backgroundMark x1="64300" y1="87901" x2="64300" y2="88445"/>
                        <a14:backgroundMark x1="64300" y1="86509" x2="64300" y2="86509"/>
                        <a14:backgroundMark x1="67485" y1="83243" x2="67485" y2="84029"/>
                        <a14:backgroundMark x1="67397" y1="84029" x2="67397" y2="84815"/>
                        <a14:backgroundMark x1="67280" y1="86509" x2="67280" y2="86509"/>
                        <a14:backgroundMark x1="67572" y1="83848" x2="67572" y2="83848"/>
                        <a14:backgroundMark x1="67397" y1="83606" x2="67397" y2="83606"/>
                        <a14:backgroundMark x1="82063" y1="33515" x2="82063" y2="33515"/>
                        <a14:backgroundMark x1="82530" y1="33333" x2="82530" y2="33333"/>
                        <a14:backgroundMark x1="82618" y1="33333" x2="82618" y2="33333"/>
                        <a14:backgroundMark x1="82442" y1="33515" x2="82442" y2="33515"/>
                        <a14:backgroundMark x1="82150" y1="33515" x2="82150" y2="33515"/>
                        <a14:backgroundMark x1="81683" y1="33515" x2="81683" y2="33515"/>
                        <a14:backgroundMark x1="72977" y1="75862" x2="72977" y2="75862"/>
                      </a14:backgroundRemoval>
                    </a14:imgEffect>
                  </a14:imgLayer>
                </a14:imgProps>
              </a:ext>
              <a:ext uri="{28A0092B-C50C-407E-A947-70E740481C1C}">
                <a14:useLocalDpi xmlns:a14="http://schemas.microsoft.com/office/drawing/2010/main" val="0"/>
              </a:ext>
            </a:extLst>
          </a:blip>
          <a:stretch>
            <a:fillRect/>
          </a:stretch>
        </p:blipFill>
        <p:spPr>
          <a:xfrm>
            <a:off x="35496" y="50651"/>
            <a:ext cx="2169703" cy="1047771"/>
          </a:xfrm>
          <a:prstGeom prst="rect">
            <a:avLst/>
          </a:prstGeom>
        </p:spPr>
      </p:pic>
      <p:pic>
        <p:nvPicPr>
          <p:cNvPr id="9" name="Picture 8">
            <a:extLst>
              <a:ext uri="{FF2B5EF4-FFF2-40B4-BE49-F238E27FC236}">
                <a16:creationId xmlns:a16="http://schemas.microsoft.com/office/drawing/2014/main" id="{196A163A-459B-4E33-A5A2-9C7F1912C2D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17631020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16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A picture containing drawing&#10;&#10;Description automatically generated">
            <a:extLst>
              <a:ext uri="{FF2B5EF4-FFF2-40B4-BE49-F238E27FC236}">
                <a16:creationId xmlns:a16="http://schemas.microsoft.com/office/drawing/2014/main" id="{8BD4DA49-2F57-4D8D-AB2D-5DD7626E7466}"/>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573" b="90200" l="2162" r="95881">
                        <a14:foregroundMark x1="11394" y1="19782" x2="2249" y2="15487"/>
                        <a14:foregroundMark x1="33187" y1="84997" x2="27695" y2="87659"/>
                        <a14:foregroundMark x1="27695" y1="87659" x2="31405" y2="87296"/>
                        <a14:foregroundMark x1="45516" y1="84029" x2="43354" y2="90200"/>
                        <a14:foregroundMark x1="46743" y1="10103" x2="44581" y2="1573"/>
                        <a14:foregroundMark x1="88519" y1="22686" x2="91499" y2="20327"/>
                        <a14:foregroundMark x1="81507" y1="33515" x2="83845" y2="31942"/>
                        <a14:foregroundMark x1="95706" y1="53418" x2="90476" y2="50514"/>
                        <a14:foregroundMark x1="90476" y1="50514" x2="95297" y2="54809"/>
                        <a14:foregroundMark x1="95297" y1="54809" x2="95881" y2="53842"/>
                        <a14:foregroundMark x1="84195" y1="31579" x2="84195" y2="31579"/>
                        <a14:foregroundMark x1="29068" y1="42408" x2="41513" y2="41621"/>
                        <a14:foregroundMark x1="41513" y1="41621" x2="56296" y2="41621"/>
                        <a14:foregroundMark x1="56296" y1="41621" x2="68273" y2="41440"/>
                        <a14:foregroundMark x1="68273" y1="41440" x2="74292" y2="41440"/>
                        <a14:foregroundMark x1="28309" y1="49788" x2="64885" y2="49788"/>
                        <a14:foregroundMark x1="64885" y1="49788" x2="74379" y2="48820"/>
                        <a14:foregroundMark x1="26643" y1="36419" x2="70844" y2="39685"/>
                        <a14:foregroundMark x1="70844" y1="39685" x2="75694" y2="38536"/>
                        <a14:foregroundMark x1="70932" y1="31579" x2="73444" y2="35632"/>
                        <a14:foregroundMark x1="71575" y1="53842" x2="75781" y2="46279"/>
                        <a14:foregroundMark x1="75781" y1="46279" x2="75781" y2="45312"/>
                        <a14:foregroundMark x1="51855" y1="52450" x2="46567" y2="54386"/>
                        <a14:foregroundMark x1="46567" y1="54386" x2="43354" y2="50938"/>
                        <a14:foregroundMark x1="36635" y1="53055" x2="29360" y2="52450"/>
                        <a14:foregroundMark x1="54192" y1="69087" x2="54397" y2="77616"/>
                        <a14:foregroundMark x1="58311" y1="71990" x2="58311" y2="76286"/>
                        <a14:foregroundMark x1="60473" y1="51301" x2="60736" y2="57471"/>
                        <a14:foregroundMark x1="58604" y1="67756" x2="58604" y2="67756"/>
                        <a14:foregroundMark x1="63278" y1="74531" x2="63278" y2="76104"/>
                        <a14:foregroundMark x1="63278" y1="72414" x2="63278" y2="74531"/>
                        <a14:foregroundMark x1="67864" y1="69328" x2="67748" y2="74713"/>
                        <a14:foregroundMark x1="76541" y1="68724" x2="76629" y2="72958"/>
                        <a14:foregroundMark x1="53929" y1="85178" x2="54864" y2="87901"/>
                        <a14:foregroundMark x1="58691" y1="84815" x2="58691" y2="87901"/>
                        <a14:foregroundMark x1="58604" y1="81670" x2="58604" y2="81670"/>
                        <a14:foregroundMark x1="64388" y1="86751" x2="64388" y2="88687"/>
                        <a14:foregroundMark x1="64592" y1="82093" x2="64592" y2="82093"/>
                        <a14:foregroundMark x1="67280" y1="83424" x2="67193" y2="86509"/>
                        <a14:foregroundMark x1="72159" y1="71627" x2="72159" y2="71627"/>
                        <a14:foregroundMark x1="61583" y1="68119" x2="61583" y2="68119"/>
                        <a14:foregroundMark x1="60386" y1="86146" x2="60386" y2="86146"/>
                        <a14:backgroundMark x1="81595" y1="33515" x2="81595" y2="33515"/>
                        <a14:backgroundMark x1="82063" y1="33878" x2="82063" y2="33878"/>
                        <a14:backgroundMark x1="81303" y1="33878" x2="81683" y2="33878"/>
                        <a14:backgroundMark x1="82238" y1="33878" x2="82238" y2="33878"/>
                        <a14:backgroundMark x1="81858" y1="33515" x2="81858" y2="33515"/>
                        <a14:backgroundMark x1="77476" y1="56745" x2="77476" y2="56745"/>
                        <a14:backgroundMark x1="78031" y1="57290" x2="78031" y2="57290"/>
                        <a14:backgroundMark x1="73444" y1="73926" x2="72889" y2="74168"/>
                        <a14:backgroundMark x1="65323" y1="73926" x2="64300" y2="73745"/>
                        <a14:backgroundMark x1="63278" y1="75862" x2="63278" y2="75862"/>
                        <a14:backgroundMark x1="63453" y1="74531" x2="63453" y2="74531"/>
                        <a14:backgroundMark x1="63453" y1="73926" x2="63453" y2="73926"/>
                        <a14:backgroundMark x1="61496" y1="69691" x2="61496" y2="69691"/>
                        <a14:backgroundMark x1="58866" y1="67393" x2="58866" y2="67393"/>
                        <a14:backgroundMark x1="58779" y1="67574" x2="58779" y2="67574"/>
                        <a14:backgroundMark x1="55039" y1="86146" x2="55039" y2="86146"/>
                        <a14:backgroundMark x1="54864" y1="87296" x2="54864" y2="87296"/>
                        <a14:backgroundMark x1="54864" y1="88264" x2="54864" y2="88264"/>
                        <a14:backgroundMark x1="54864" y1="87901" x2="54864" y2="87901"/>
                        <a14:backgroundMark x1="54660" y1="86933" x2="54660" y2="86933"/>
                        <a14:backgroundMark x1="60269" y1="85178" x2="60269" y2="85178"/>
                        <a14:backgroundMark x1="64300" y1="86751" x2="64300" y2="86751"/>
                        <a14:backgroundMark x1="64300" y1="87296" x2="64300" y2="87477"/>
                        <a14:backgroundMark x1="64300" y1="87901" x2="64300" y2="88445"/>
                        <a14:backgroundMark x1="64300" y1="86509" x2="64300" y2="86509"/>
                        <a14:backgroundMark x1="67485" y1="83243" x2="67485" y2="84029"/>
                        <a14:backgroundMark x1="67397" y1="84029" x2="67397" y2="84815"/>
                        <a14:backgroundMark x1="67280" y1="86509" x2="67280" y2="86509"/>
                        <a14:backgroundMark x1="67572" y1="83848" x2="67572" y2="83848"/>
                        <a14:backgroundMark x1="67397" y1="83606" x2="67397" y2="83606"/>
                        <a14:backgroundMark x1="82063" y1="33515" x2="82063" y2="33515"/>
                        <a14:backgroundMark x1="82530" y1="33333" x2="82530" y2="33333"/>
                        <a14:backgroundMark x1="82618" y1="33333" x2="82618" y2="33333"/>
                        <a14:backgroundMark x1="82442" y1="33515" x2="82442" y2="33515"/>
                        <a14:backgroundMark x1="82150" y1="33515" x2="82150" y2="33515"/>
                        <a14:backgroundMark x1="81683" y1="33515" x2="81683" y2="33515"/>
                        <a14:backgroundMark x1="72977" y1="75862" x2="72977" y2="75862"/>
                      </a14:backgroundRemoval>
                    </a14:imgEffect>
                  </a14:imgLayer>
                </a14:imgProps>
              </a:ext>
              <a:ext uri="{28A0092B-C50C-407E-A947-70E740481C1C}">
                <a14:useLocalDpi xmlns:a14="http://schemas.microsoft.com/office/drawing/2010/main" val="0"/>
              </a:ext>
            </a:extLst>
          </a:blip>
          <a:stretch>
            <a:fillRect/>
          </a:stretch>
        </p:blipFill>
        <p:spPr>
          <a:xfrm>
            <a:off x="35496" y="50651"/>
            <a:ext cx="2169703" cy="1047771"/>
          </a:xfrm>
          <a:prstGeom prst="rect">
            <a:avLst/>
          </a:prstGeom>
        </p:spPr>
      </p:pic>
      <p:pic>
        <p:nvPicPr>
          <p:cNvPr id="7" name="Picture 6">
            <a:extLst>
              <a:ext uri="{FF2B5EF4-FFF2-40B4-BE49-F238E27FC236}">
                <a16:creationId xmlns:a16="http://schemas.microsoft.com/office/drawing/2014/main" id="{443D59A1-96FE-4369-9BA7-7DA6BD78BD72}"/>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32366629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8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14" name="Picture 13" descr="Icon&#10;&#10;Description automatically generated">
            <a:extLst>
              <a:ext uri="{FF2B5EF4-FFF2-40B4-BE49-F238E27FC236}">
                <a16:creationId xmlns:a16="http://schemas.microsoft.com/office/drawing/2014/main" id="{1CC90610-FDC3-4824-92B8-35EA0695372E}"/>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264" b="94061" l="9961" r="96345">
                        <a14:foregroundMark x1="68327" y1="2485" x2="67718" y2="1264"/>
                        <a14:foregroundMark x1="90505" y1="28896" x2="93228" y2="43429"/>
                        <a14:foregroundMark x1="93228" y1="43429" x2="92834" y2="47599"/>
                        <a14:foregroundMark x1="96417" y1="45493" x2="96310" y2="47094"/>
                        <a14:foregroundMark x1="22214" y1="74010" x2="26836" y2="79149"/>
                        <a14:foregroundMark x1="26836" y1="79149" x2="31673" y2="74853"/>
                        <a14:foregroundMark x1="31673" y1="74853" x2="27015" y2="70008"/>
                        <a14:foregroundMark x1="27015" y1="70008" x2="24866" y2="72536"/>
                        <a14:foregroundMark x1="86886" y1="80118" x2="82766" y2="86142"/>
                        <a14:foregroundMark x1="82766" y1="86142" x2="86385" y2="92797"/>
                        <a14:foregroundMark x1="86385" y1="92797" x2="92118" y2="90901"/>
                        <a14:foregroundMark x1="92118" y1="90901" x2="92404" y2="82940"/>
                        <a14:foregroundMark x1="92404" y1="82940" x2="89538" y2="81129"/>
                        <a14:foregroundMark x1="87101" y1="94061" x2="89645" y2="93345"/>
                        <a14:foregroundMark x1="74382" y1="61289" x2="76711" y2="61415"/>
                        <a14:foregroundMark x1="57112" y1="64785" x2="57829" y2="64785"/>
                        <a14:foregroundMark x1="86027" y1="45872" x2="87101" y2="45746"/>
                        <a14:foregroundMark x1="85812" y1="38627" x2="86456" y2="37616"/>
                        <a14:foregroundMark x1="39090" y1="37869" x2="33465" y2="40396"/>
                        <a14:foregroundMark x1="33465" y1="40396" x2="34217" y2="47852"/>
                        <a14:foregroundMark x1="34217" y1="47852" x2="39627" y2="49242"/>
                        <a14:foregroundMark x1="34755" y1="42755" x2="38552" y2="42502"/>
                        <a14:foregroundMark x1="42171" y1="49326" x2="44787" y2="43134"/>
                        <a14:foregroundMark x1="44787" y1="43134" x2="49158" y2="48147"/>
                        <a14:foregroundMark x1="49158" y1="48147" x2="51164" y2="52233"/>
                        <a14:foregroundMark x1="59334" y1="37363" x2="55249" y2="43134"/>
                        <a14:foregroundMark x1="55249" y1="43134" x2="54783" y2="50126"/>
                        <a14:foregroundMark x1="54783" y1="50126" x2="60910" y2="48357"/>
                        <a14:foregroundMark x1="60910" y1="48357" x2="64636" y2="45746"/>
                        <a14:foregroundMark x1="66535" y1="34878" x2="68004" y2="49242"/>
                        <a14:foregroundMark x1="71516" y1="34625" x2="71623" y2="51222"/>
                        <a14:foregroundMark x1="75421" y1="46714" x2="79792" y2="46714"/>
                        <a14:foregroundMark x1="84128" y1="34625" x2="84128" y2="50211"/>
                        <a14:foregroundMark x1="84450" y1="50590" x2="89000" y2="46714"/>
                        <a14:foregroundMark x1="53063" y1="58551" x2="47223" y2="57287"/>
                        <a14:foregroundMark x1="47223" y1="57287" x2="45826" y2="64490"/>
                        <a14:foregroundMark x1="45826" y1="64490" x2="51666" y2="67270"/>
                        <a14:foregroundMark x1="51666" y1="67270" x2="51272" y2="63058"/>
                        <a14:foregroundMark x1="55607" y1="61205" x2="57614" y2="63184"/>
                        <a14:foregroundMark x1="62630" y1="60447" x2="63346" y2="66681"/>
                        <a14:foregroundMark x1="63991" y1="61289" x2="67789" y2="65417"/>
                        <a14:foregroundMark x1="67718" y1="61289" x2="71623" y2="66554"/>
                        <a14:foregroundMark x1="71623" y1="66554" x2="71623" y2="66554"/>
                        <a14:foregroundMark x1="73737" y1="62426" x2="77571" y2="66302"/>
                      </a14:backgroundRemoval>
                    </a14:imgEffect>
                  </a14:imgLayer>
                </a14:imgProps>
              </a:ext>
              <a:ext uri="{28A0092B-C50C-407E-A947-70E740481C1C}">
                <a14:useLocalDpi xmlns:a14="http://schemas.microsoft.com/office/drawing/2010/main" val="0"/>
              </a:ext>
            </a:extLst>
          </a:blip>
          <a:stretch>
            <a:fillRect/>
          </a:stretch>
        </p:blipFill>
        <p:spPr>
          <a:xfrm>
            <a:off x="-232969" y="44625"/>
            <a:ext cx="1238901" cy="1053798"/>
          </a:xfrm>
          <a:prstGeom prst="rect">
            <a:avLst/>
          </a:prstGeom>
        </p:spPr>
      </p:pic>
    </p:spTree>
    <p:extLst>
      <p:ext uri="{BB962C8B-B14F-4D97-AF65-F5344CB8AC3E}">
        <p14:creationId xmlns:p14="http://schemas.microsoft.com/office/powerpoint/2010/main" val="31565605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13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14" name="Picture 13" descr="Icon&#10;&#10;Description automatically generated">
            <a:extLst>
              <a:ext uri="{FF2B5EF4-FFF2-40B4-BE49-F238E27FC236}">
                <a16:creationId xmlns:a16="http://schemas.microsoft.com/office/drawing/2014/main" id="{1CC90610-FDC3-4824-92B8-35EA0695372E}"/>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4061" l="9961" r="96345">
                        <a14:foregroundMark x1="68327" y1="2485" x2="67718" y2="1264"/>
                        <a14:foregroundMark x1="90505" y1="28896" x2="93228" y2="43429"/>
                        <a14:foregroundMark x1="93228" y1="43429" x2="92834" y2="47599"/>
                        <a14:foregroundMark x1="96417" y1="45493" x2="96310" y2="47094"/>
                        <a14:foregroundMark x1="22214" y1="74010" x2="26836" y2="79149"/>
                        <a14:foregroundMark x1="26836" y1="79149" x2="31673" y2="74853"/>
                        <a14:foregroundMark x1="31673" y1="74853" x2="27015" y2="70008"/>
                        <a14:foregroundMark x1="27015" y1="70008" x2="24866" y2="72536"/>
                        <a14:foregroundMark x1="86886" y1="80118" x2="82766" y2="86142"/>
                        <a14:foregroundMark x1="82766" y1="86142" x2="86385" y2="92797"/>
                        <a14:foregroundMark x1="86385" y1="92797" x2="92118" y2="90901"/>
                        <a14:foregroundMark x1="92118" y1="90901" x2="92404" y2="82940"/>
                        <a14:foregroundMark x1="92404" y1="82940" x2="89538" y2="81129"/>
                        <a14:foregroundMark x1="87101" y1="94061" x2="89645" y2="93345"/>
                        <a14:foregroundMark x1="74382" y1="61289" x2="76711" y2="61415"/>
                        <a14:foregroundMark x1="57112" y1="64785" x2="57829" y2="64785"/>
                        <a14:foregroundMark x1="86027" y1="45872" x2="87101" y2="45746"/>
                        <a14:foregroundMark x1="85812" y1="38627" x2="86456" y2="37616"/>
                        <a14:foregroundMark x1="39090" y1="37869" x2="33465" y2="40396"/>
                        <a14:foregroundMark x1="33465" y1="40396" x2="34217" y2="47852"/>
                        <a14:foregroundMark x1="34217" y1="47852" x2="39627" y2="49242"/>
                        <a14:foregroundMark x1="34755" y1="42755" x2="38552" y2="42502"/>
                        <a14:foregroundMark x1="42171" y1="49326" x2="44787" y2="43134"/>
                        <a14:foregroundMark x1="44787" y1="43134" x2="49158" y2="48147"/>
                        <a14:foregroundMark x1="49158" y1="48147" x2="51164" y2="52233"/>
                        <a14:foregroundMark x1="59334" y1="37363" x2="55249" y2="43134"/>
                        <a14:foregroundMark x1="55249" y1="43134" x2="54783" y2="50126"/>
                        <a14:foregroundMark x1="54783" y1="50126" x2="60910" y2="48357"/>
                        <a14:foregroundMark x1="60910" y1="48357" x2="64636" y2="45746"/>
                        <a14:foregroundMark x1="66535" y1="34878" x2="68004" y2="49242"/>
                        <a14:foregroundMark x1="71516" y1="34625" x2="71623" y2="51222"/>
                        <a14:foregroundMark x1="75421" y1="46714" x2="79792" y2="46714"/>
                        <a14:foregroundMark x1="84128" y1="34625" x2="84128" y2="50211"/>
                        <a14:foregroundMark x1="84450" y1="50590" x2="89000" y2="46714"/>
                        <a14:foregroundMark x1="53063" y1="58551" x2="47223" y2="57287"/>
                        <a14:foregroundMark x1="47223" y1="57287" x2="45826" y2="64490"/>
                        <a14:foregroundMark x1="45826" y1="64490" x2="51666" y2="67270"/>
                        <a14:foregroundMark x1="51666" y1="67270" x2="51272" y2="63058"/>
                        <a14:foregroundMark x1="55607" y1="61205" x2="57614" y2="63184"/>
                        <a14:foregroundMark x1="62630" y1="60447" x2="63346" y2="66681"/>
                        <a14:foregroundMark x1="63991" y1="61289" x2="67789" y2="65417"/>
                        <a14:foregroundMark x1="67718" y1="61289" x2="71623" y2="66554"/>
                        <a14:foregroundMark x1="71623" y1="66554" x2="71623" y2="66554"/>
                        <a14:foregroundMark x1="73737" y1="62426" x2="77571" y2="66302"/>
                      </a14:backgroundRemoval>
                    </a14:imgEffect>
                  </a14:imgLayer>
                </a14:imgProps>
              </a:ext>
              <a:ext uri="{28A0092B-C50C-407E-A947-70E740481C1C}">
                <a14:useLocalDpi xmlns:a14="http://schemas.microsoft.com/office/drawing/2010/main" val="0"/>
              </a:ext>
            </a:extLst>
          </a:blip>
          <a:stretch>
            <a:fillRect/>
          </a:stretch>
        </p:blipFill>
        <p:spPr>
          <a:xfrm>
            <a:off x="-232969" y="44625"/>
            <a:ext cx="1238901" cy="1053798"/>
          </a:xfrm>
          <a:prstGeom prst="rect">
            <a:avLst/>
          </a:prstGeom>
        </p:spPr>
      </p:pic>
      <p:pic>
        <p:nvPicPr>
          <p:cNvPr id="9" name="Picture 8">
            <a:extLst>
              <a:ext uri="{FF2B5EF4-FFF2-40B4-BE49-F238E27FC236}">
                <a16:creationId xmlns:a16="http://schemas.microsoft.com/office/drawing/2014/main" id="{52AC6BF0-2F08-4CE9-915E-CF7E92439AD8}"/>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16667479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7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14" name="Picture 13" descr="Icon&#10;&#10;Description automatically generated">
            <a:extLst>
              <a:ext uri="{FF2B5EF4-FFF2-40B4-BE49-F238E27FC236}">
                <a16:creationId xmlns:a16="http://schemas.microsoft.com/office/drawing/2014/main" id="{1CC90610-FDC3-4824-92B8-35EA0695372E}"/>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4061" l="9961" r="96345">
                        <a14:foregroundMark x1="68327" y1="2485" x2="67718" y2="1264"/>
                        <a14:foregroundMark x1="90505" y1="28896" x2="93228" y2="43429"/>
                        <a14:foregroundMark x1="93228" y1="43429" x2="92834" y2="47599"/>
                        <a14:foregroundMark x1="96417" y1="45493" x2="96310" y2="47094"/>
                        <a14:foregroundMark x1="22214" y1="74010" x2="26836" y2="79149"/>
                        <a14:foregroundMark x1="26836" y1="79149" x2="31673" y2="74853"/>
                        <a14:foregroundMark x1="31673" y1="74853" x2="27015" y2="70008"/>
                        <a14:foregroundMark x1="27015" y1="70008" x2="24866" y2="72536"/>
                        <a14:foregroundMark x1="86886" y1="80118" x2="82766" y2="86142"/>
                        <a14:foregroundMark x1="82766" y1="86142" x2="86385" y2="92797"/>
                        <a14:foregroundMark x1="86385" y1="92797" x2="92118" y2="90901"/>
                        <a14:foregroundMark x1="92118" y1="90901" x2="92404" y2="82940"/>
                        <a14:foregroundMark x1="92404" y1="82940" x2="89538" y2="81129"/>
                        <a14:foregroundMark x1="87101" y1="94061" x2="89645" y2="93345"/>
                        <a14:foregroundMark x1="74382" y1="61289" x2="76711" y2="61415"/>
                        <a14:foregroundMark x1="57112" y1="64785" x2="57829" y2="64785"/>
                        <a14:foregroundMark x1="86027" y1="45872" x2="87101" y2="45746"/>
                        <a14:foregroundMark x1="85812" y1="38627" x2="86456" y2="37616"/>
                        <a14:foregroundMark x1="39090" y1="37869" x2="33465" y2="40396"/>
                        <a14:foregroundMark x1="33465" y1="40396" x2="34217" y2="47852"/>
                        <a14:foregroundMark x1="34217" y1="47852" x2="39627" y2="49242"/>
                        <a14:foregroundMark x1="34755" y1="42755" x2="38552" y2="42502"/>
                        <a14:foregroundMark x1="42171" y1="49326" x2="44787" y2="43134"/>
                        <a14:foregroundMark x1="44787" y1="43134" x2="49158" y2="48147"/>
                        <a14:foregroundMark x1="49158" y1="48147" x2="51164" y2="52233"/>
                        <a14:foregroundMark x1="59334" y1="37363" x2="55249" y2="43134"/>
                        <a14:foregroundMark x1="55249" y1="43134" x2="54783" y2="50126"/>
                        <a14:foregroundMark x1="54783" y1="50126" x2="60910" y2="48357"/>
                        <a14:foregroundMark x1="60910" y1="48357" x2="64636" y2="45746"/>
                        <a14:foregroundMark x1="66535" y1="34878" x2="68004" y2="49242"/>
                        <a14:foregroundMark x1="71516" y1="34625" x2="71623" y2="51222"/>
                        <a14:foregroundMark x1="75421" y1="46714" x2="79792" y2="46714"/>
                        <a14:foregroundMark x1="84128" y1="34625" x2="84128" y2="50211"/>
                        <a14:foregroundMark x1="84450" y1="50590" x2="89000" y2="46714"/>
                        <a14:foregroundMark x1="53063" y1="58551" x2="47223" y2="57287"/>
                        <a14:foregroundMark x1="47223" y1="57287" x2="45826" y2="64490"/>
                        <a14:foregroundMark x1="45826" y1="64490" x2="51666" y2="67270"/>
                        <a14:foregroundMark x1="51666" y1="67270" x2="51272" y2="63058"/>
                        <a14:foregroundMark x1="55607" y1="61205" x2="57614" y2="63184"/>
                        <a14:foregroundMark x1="62630" y1="60447" x2="63346" y2="66681"/>
                        <a14:foregroundMark x1="63991" y1="61289" x2="67789" y2="65417"/>
                        <a14:foregroundMark x1="67718" y1="61289" x2="71623" y2="66554"/>
                        <a14:foregroundMark x1="71623" y1="66554" x2="71623" y2="66554"/>
                        <a14:foregroundMark x1="73737" y1="62426" x2="77571" y2="66302"/>
                      </a14:backgroundRemoval>
                    </a14:imgEffect>
                  </a14:imgLayer>
                </a14:imgProps>
              </a:ext>
              <a:ext uri="{28A0092B-C50C-407E-A947-70E740481C1C}">
                <a14:useLocalDpi xmlns:a14="http://schemas.microsoft.com/office/drawing/2010/main" val="0"/>
              </a:ext>
            </a:extLst>
          </a:blip>
          <a:stretch>
            <a:fillRect/>
          </a:stretch>
        </p:blipFill>
        <p:spPr>
          <a:xfrm>
            <a:off x="-232969" y="44625"/>
            <a:ext cx="1238901" cy="1053798"/>
          </a:xfrm>
          <a:prstGeom prst="rect">
            <a:avLst/>
          </a:prstGeom>
        </p:spPr>
      </p:pic>
      <p:pic>
        <p:nvPicPr>
          <p:cNvPr id="7" name="Picture 6">
            <a:extLst>
              <a:ext uri="{FF2B5EF4-FFF2-40B4-BE49-F238E27FC236}">
                <a16:creationId xmlns:a16="http://schemas.microsoft.com/office/drawing/2014/main" id="{6ADE9BE2-8A49-436A-AD27-8A4F9C54378D}"/>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12890996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9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20BFF430-7C7D-4CA2-A913-BBE993EAADC5}"/>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7835" b="97430" l="1243" r="98717">
                        <a14:foregroundMark x1="8741" y1="40859" x2="9423" y2="41997"/>
                        <a14:foregroundMark x1="15838" y1="34372" x2="16800" y2="34751"/>
                        <a14:foregroundMark x1="9783" y1="48357" x2="8500" y2="49242"/>
                        <a14:foregroundMark x1="42422" y1="18576" x2="39936" y2="25147"/>
                        <a14:foregroundMark x1="39936" y1="25147" x2="41099" y2="19924"/>
                        <a14:foregroundMark x1="56175" y1="7961" x2="56175" y2="10447"/>
                        <a14:foregroundMark x1="88212" y1="35889" x2="94868" y2="31676"/>
                        <a14:foregroundMark x1="94868" y1="31676" x2="91379" y2="35131"/>
                        <a14:foregroundMark x1="92582" y1="50842" x2="90698" y2="48736"/>
                        <a14:foregroundMark x1="95188" y1="50084" x2="95549" y2="51348"/>
                        <a14:foregroundMark x1="98877" y1="36773" x2="98877" y2="34162"/>
                        <a14:foregroundMark x1="45630" y1="28180" x2="47033" y2="28517"/>
                        <a14:foregroundMark x1="51524" y1="20303" x2="51885" y2="21820"/>
                        <a14:foregroundMark x1="37410" y1="29655" x2="37650" y2="30034"/>
                        <a14:foregroundMark x1="25702" y1="35131" x2="26864" y2="35131"/>
                        <a14:foregroundMark x1="4932" y1="40986" x2="5894" y2="43976"/>
                        <a14:foregroundMark x1="1243" y1="43724" x2="1243" y2="46335"/>
                        <a14:foregroundMark x1="14194" y1="80371" x2="14515" y2="81003"/>
                        <a14:foregroundMark x1="33400" y1="87869" x2="30072" y2="90101"/>
                        <a14:foregroundMark x1="24739" y1="93092" x2="24739" y2="93092"/>
                        <a14:foregroundMark x1="33761" y1="97430" x2="33761" y2="97430"/>
                        <a14:foregroundMark x1="65557" y1="90986" x2="65557" y2="90986"/>
                        <a14:foregroundMark x1="73136" y1="79360" x2="73136" y2="79360"/>
                        <a14:foregroundMark x1="39334" y1="66302" x2="42662" y2="67523"/>
                        <a14:foregroundMark x1="25902" y1="47725" x2="23055" y2="54212"/>
                        <a14:foregroundMark x1="23055" y1="54212" x2="31235" y2="56108"/>
                        <a14:foregroundMark x1="31235" y1="56108" x2="38332" y2="51643"/>
                        <a14:foregroundMark x1="38332" y1="51643" x2="44507" y2="60573"/>
                        <a14:foregroundMark x1="44507" y1="60573" x2="48476" y2="52696"/>
                        <a14:foregroundMark x1="48476" y1="52696" x2="53328" y2="59899"/>
                        <a14:foregroundMark x1="53328" y1="59899" x2="56095" y2="53328"/>
                        <a14:foregroundMark x1="56095" y1="53328" x2="64354" y2="52780"/>
                        <a14:foregroundMark x1="64354" y1="52780" x2="71171" y2="53665"/>
                        <a14:foregroundMark x1="71171" y1="53665" x2="77025" y2="50337"/>
                        <a14:foregroundMark x1="77025" y1="50337" x2="82678" y2="54591"/>
                        <a14:foregroundMark x1="82678" y1="54591" x2="86407" y2="52949"/>
                        <a14:foregroundMark x1="23777" y1="48736" x2="20168" y2="55644"/>
                        <a14:foregroundMark x1="20168" y1="55644" x2="26343" y2="59520"/>
                        <a14:foregroundMark x1="26343" y1="59520" x2="29952" y2="58425"/>
                        <a14:foregroundMark x1="50481" y1="47094" x2="44346" y2="52022"/>
                        <a14:foregroundMark x1="44346" y1="52022" x2="44186" y2="57835"/>
                        <a14:foregroundMark x1="59503" y1="43976" x2="60666" y2="52696"/>
                        <a14:foregroundMark x1="63753" y1="43597" x2="65998" y2="51264"/>
                        <a14:foregroundMark x1="65998" y1="51264" x2="65998" y2="52106"/>
                        <a14:foregroundMark x1="69687" y1="56318" x2="75140" y2="55687"/>
                        <a14:foregroundMark x1="79431" y1="45619" x2="80714" y2="58804"/>
                        <a14:foregroundMark x1="80473" y1="45366" x2="81315" y2="51222"/>
                      </a14:backgroundRemoval>
                    </a14:imgEffect>
                  </a14:imgLayer>
                </a14:imgProps>
              </a:ext>
              <a:ext uri="{28A0092B-C50C-407E-A947-70E740481C1C}">
                <a14:useLocalDpi xmlns:a14="http://schemas.microsoft.com/office/drawing/2010/main" val="0"/>
              </a:ext>
            </a:extLst>
          </a:blip>
          <a:stretch>
            <a:fillRect/>
          </a:stretch>
        </p:blipFill>
        <p:spPr>
          <a:xfrm>
            <a:off x="35495" y="-15113"/>
            <a:ext cx="1108118" cy="1054800"/>
          </a:xfrm>
          <a:prstGeom prst="rect">
            <a:avLst/>
          </a:prstGeom>
        </p:spPr>
      </p:pic>
    </p:spTree>
    <p:extLst>
      <p:ext uri="{BB962C8B-B14F-4D97-AF65-F5344CB8AC3E}">
        <p14:creationId xmlns:p14="http://schemas.microsoft.com/office/powerpoint/2010/main" val="48222826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4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20BFF430-7C7D-4CA2-A913-BBE993EAADC5}"/>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7835" b="97430" l="1243" r="98717">
                        <a14:foregroundMark x1="8741" y1="40859" x2="9423" y2="41997"/>
                        <a14:foregroundMark x1="15838" y1="34372" x2="16800" y2="34751"/>
                        <a14:foregroundMark x1="9783" y1="48357" x2="8500" y2="49242"/>
                        <a14:foregroundMark x1="42422" y1="18576" x2="39936" y2="25147"/>
                        <a14:foregroundMark x1="39936" y1="25147" x2="41099" y2="19924"/>
                        <a14:foregroundMark x1="56175" y1="7961" x2="56175" y2="10447"/>
                        <a14:foregroundMark x1="88212" y1="35889" x2="94868" y2="31676"/>
                        <a14:foregroundMark x1="94868" y1="31676" x2="91379" y2="35131"/>
                        <a14:foregroundMark x1="92582" y1="50842" x2="90698" y2="48736"/>
                        <a14:foregroundMark x1="95188" y1="50084" x2="95549" y2="51348"/>
                        <a14:foregroundMark x1="98877" y1="36773" x2="98877" y2="34162"/>
                        <a14:foregroundMark x1="45630" y1="28180" x2="47033" y2="28517"/>
                        <a14:foregroundMark x1="51524" y1="20303" x2="51885" y2="21820"/>
                        <a14:foregroundMark x1="37410" y1="29655" x2="37650" y2="30034"/>
                        <a14:foregroundMark x1="25702" y1="35131" x2="26864" y2="35131"/>
                        <a14:foregroundMark x1="4932" y1="40986" x2="5894" y2="43976"/>
                        <a14:foregroundMark x1="1243" y1="43724" x2="1243" y2="46335"/>
                        <a14:foregroundMark x1="14194" y1="80371" x2="14515" y2="81003"/>
                        <a14:foregroundMark x1="33400" y1="87869" x2="30072" y2="90101"/>
                        <a14:foregroundMark x1="24739" y1="93092" x2="24739" y2="93092"/>
                        <a14:foregroundMark x1="33761" y1="97430" x2="33761" y2="97430"/>
                        <a14:foregroundMark x1="65557" y1="90986" x2="65557" y2="90986"/>
                        <a14:foregroundMark x1="73136" y1="79360" x2="73136" y2="79360"/>
                        <a14:foregroundMark x1="39334" y1="66302" x2="42662" y2="67523"/>
                        <a14:foregroundMark x1="25902" y1="47725" x2="23055" y2="54212"/>
                        <a14:foregroundMark x1="23055" y1="54212" x2="31235" y2="56108"/>
                        <a14:foregroundMark x1="31235" y1="56108" x2="38332" y2="51643"/>
                        <a14:foregroundMark x1="38332" y1="51643" x2="44507" y2="60573"/>
                        <a14:foregroundMark x1="44507" y1="60573" x2="48476" y2="52696"/>
                        <a14:foregroundMark x1="48476" y1="52696" x2="53328" y2="59899"/>
                        <a14:foregroundMark x1="53328" y1="59899" x2="56095" y2="53328"/>
                        <a14:foregroundMark x1="56095" y1="53328" x2="64354" y2="52780"/>
                        <a14:foregroundMark x1="64354" y1="52780" x2="71171" y2="53665"/>
                        <a14:foregroundMark x1="71171" y1="53665" x2="77025" y2="50337"/>
                        <a14:foregroundMark x1="77025" y1="50337" x2="82678" y2="54591"/>
                        <a14:foregroundMark x1="82678" y1="54591" x2="86407" y2="52949"/>
                        <a14:foregroundMark x1="23777" y1="48736" x2="20168" y2="55644"/>
                        <a14:foregroundMark x1="20168" y1="55644" x2="26343" y2="59520"/>
                        <a14:foregroundMark x1="26343" y1="59520" x2="29952" y2="58425"/>
                        <a14:foregroundMark x1="50481" y1="47094" x2="44346" y2="52022"/>
                        <a14:foregroundMark x1="44346" y1="52022" x2="44186" y2="57835"/>
                        <a14:foregroundMark x1="59503" y1="43976" x2="60666" y2="52696"/>
                        <a14:foregroundMark x1="63753" y1="43597" x2="65998" y2="51264"/>
                        <a14:foregroundMark x1="65998" y1="51264" x2="65998" y2="52106"/>
                        <a14:foregroundMark x1="69687" y1="56318" x2="75140" y2="55687"/>
                        <a14:foregroundMark x1="79431" y1="45619" x2="80714" y2="58804"/>
                        <a14:foregroundMark x1="80473" y1="45366" x2="81315" y2="51222"/>
                      </a14:backgroundRemoval>
                    </a14:imgEffect>
                  </a14:imgLayer>
                </a14:imgProps>
              </a:ext>
              <a:ext uri="{28A0092B-C50C-407E-A947-70E740481C1C}">
                <a14:useLocalDpi xmlns:a14="http://schemas.microsoft.com/office/drawing/2010/main" val="0"/>
              </a:ext>
            </a:extLst>
          </a:blip>
          <a:stretch>
            <a:fillRect/>
          </a:stretch>
        </p:blipFill>
        <p:spPr>
          <a:xfrm>
            <a:off x="35495" y="-15113"/>
            <a:ext cx="1108118" cy="1054800"/>
          </a:xfrm>
          <a:prstGeom prst="rect">
            <a:avLst/>
          </a:prstGeom>
        </p:spPr>
      </p:pic>
      <p:pic>
        <p:nvPicPr>
          <p:cNvPr id="9" name="Picture 8">
            <a:extLst>
              <a:ext uri="{FF2B5EF4-FFF2-40B4-BE49-F238E27FC236}">
                <a16:creationId xmlns:a16="http://schemas.microsoft.com/office/drawing/2014/main" id="{A70C00F5-F640-4A54-8F16-95C94B21754F}"/>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109585248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8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20BFF430-7C7D-4CA2-A913-BBE993EAADC5}"/>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7835" b="97430" l="1243" r="98717">
                        <a14:foregroundMark x1="8741" y1="40859" x2="9423" y2="41997"/>
                        <a14:foregroundMark x1="15838" y1="34372" x2="16800" y2="34751"/>
                        <a14:foregroundMark x1="9783" y1="48357" x2="8500" y2="49242"/>
                        <a14:foregroundMark x1="42422" y1="18576" x2="39936" y2="25147"/>
                        <a14:foregroundMark x1="39936" y1="25147" x2="41099" y2="19924"/>
                        <a14:foregroundMark x1="56175" y1="7961" x2="56175" y2="10447"/>
                        <a14:foregroundMark x1="88212" y1="35889" x2="94868" y2="31676"/>
                        <a14:foregroundMark x1="94868" y1="31676" x2="91379" y2="35131"/>
                        <a14:foregroundMark x1="92582" y1="50842" x2="90698" y2="48736"/>
                        <a14:foregroundMark x1="95188" y1="50084" x2="95549" y2="51348"/>
                        <a14:foregroundMark x1="98877" y1="36773" x2="98877" y2="34162"/>
                        <a14:foregroundMark x1="45630" y1="28180" x2="47033" y2="28517"/>
                        <a14:foregroundMark x1="51524" y1="20303" x2="51885" y2="21820"/>
                        <a14:foregroundMark x1="37410" y1="29655" x2="37650" y2="30034"/>
                        <a14:foregroundMark x1="25702" y1="35131" x2="26864" y2="35131"/>
                        <a14:foregroundMark x1="4932" y1="40986" x2="5894" y2="43976"/>
                        <a14:foregroundMark x1="1243" y1="43724" x2="1243" y2="46335"/>
                        <a14:foregroundMark x1="14194" y1="80371" x2="14515" y2="81003"/>
                        <a14:foregroundMark x1="33400" y1="87869" x2="30072" y2="90101"/>
                        <a14:foregroundMark x1="24739" y1="93092" x2="24739" y2="93092"/>
                        <a14:foregroundMark x1="33761" y1="97430" x2="33761" y2="97430"/>
                        <a14:foregroundMark x1="65557" y1="90986" x2="65557" y2="90986"/>
                        <a14:foregroundMark x1="73136" y1="79360" x2="73136" y2="79360"/>
                        <a14:foregroundMark x1="39334" y1="66302" x2="42662" y2="67523"/>
                        <a14:foregroundMark x1="25902" y1="47725" x2="23055" y2="54212"/>
                        <a14:foregroundMark x1="23055" y1="54212" x2="31235" y2="56108"/>
                        <a14:foregroundMark x1="31235" y1="56108" x2="38332" y2="51643"/>
                        <a14:foregroundMark x1="38332" y1="51643" x2="44507" y2="60573"/>
                        <a14:foregroundMark x1="44507" y1="60573" x2="48476" y2="52696"/>
                        <a14:foregroundMark x1="48476" y1="52696" x2="53328" y2="59899"/>
                        <a14:foregroundMark x1="53328" y1="59899" x2="56095" y2="53328"/>
                        <a14:foregroundMark x1="56095" y1="53328" x2="64354" y2="52780"/>
                        <a14:foregroundMark x1="64354" y1="52780" x2="71171" y2="53665"/>
                        <a14:foregroundMark x1="71171" y1="53665" x2="77025" y2="50337"/>
                        <a14:foregroundMark x1="77025" y1="50337" x2="82678" y2="54591"/>
                        <a14:foregroundMark x1="82678" y1="54591" x2="86407" y2="52949"/>
                        <a14:foregroundMark x1="23777" y1="48736" x2="20168" y2="55644"/>
                        <a14:foregroundMark x1="20168" y1="55644" x2="26343" y2="59520"/>
                        <a14:foregroundMark x1="26343" y1="59520" x2="29952" y2="58425"/>
                        <a14:foregroundMark x1="50481" y1="47094" x2="44346" y2="52022"/>
                        <a14:foregroundMark x1="44346" y1="52022" x2="44186" y2="57835"/>
                        <a14:foregroundMark x1="59503" y1="43976" x2="60666" y2="52696"/>
                        <a14:foregroundMark x1="63753" y1="43597" x2="65998" y2="51264"/>
                        <a14:foregroundMark x1="65998" y1="51264" x2="65998" y2="52106"/>
                        <a14:foregroundMark x1="69687" y1="56318" x2="75140" y2="55687"/>
                        <a14:foregroundMark x1="79431" y1="45619" x2="80714" y2="58804"/>
                        <a14:foregroundMark x1="80473" y1="45366" x2="81315" y2="51222"/>
                      </a14:backgroundRemoval>
                    </a14:imgEffect>
                  </a14:imgLayer>
                </a14:imgProps>
              </a:ext>
              <a:ext uri="{28A0092B-C50C-407E-A947-70E740481C1C}">
                <a14:useLocalDpi xmlns:a14="http://schemas.microsoft.com/office/drawing/2010/main" val="0"/>
              </a:ext>
            </a:extLst>
          </a:blip>
          <a:stretch>
            <a:fillRect/>
          </a:stretch>
        </p:blipFill>
        <p:spPr>
          <a:xfrm>
            <a:off x="35495" y="-15113"/>
            <a:ext cx="1108118" cy="1054800"/>
          </a:xfrm>
          <a:prstGeom prst="rect">
            <a:avLst/>
          </a:prstGeom>
        </p:spPr>
      </p:pic>
      <p:pic>
        <p:nvPicPr>
          <p:cNvPr id="7" name="Picture 6">
            <a:extLst>
              <a:ext uri="{FF2B5EF4-FFF2-40B4-BE49-F238E27FC236}">
                <a16:creationId xmlns:a16="http://schemas.microsoft.com/office/drawing/2014/main" id="{B6AFD699-5BD2-4C4C-BBDD-3BFB9632AAE7}"/>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1965168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BC0CEC41-C1F3-4F37-BFFD-01B6CFE42ABC}"/>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1264" b="96335" l="9816" r="99557">
                        <a14:foregroundMark x1="52624" y1="16344" x2="51295" y2="8551"/>
                        <a14:foregroundMark x1="51295" y1="8551" x2="49080" y2="3370"/>
                        <a14:foregroundMark x1="32038" y1="5729" x2="32923" y2="8972"/>
                        <a14:foregroundMark x1="43456" y1="9351" x2="44444" y2="10362"/>
                        <a14:foregroundMark x1="44547" y1="10447" x2="45365" y2="11457"/>
                        <a14:foregroundMark x1="45467" y1="11584" x2="46455" y2="12595"/>
                        <a14:foregroundMark x1="46558" y1="12595" x2="47478" y2="13564"/>
                        <a14:foregroundMark x1="47273" y1="13943" x2="48398" y2="15206"/>
                        <a14:foregroundMark x1="50936" y1="19798" x2="51022" y2="20682"/>
                        <a14:foregroundMark x1="50818" y1="18576" x2="50936" y2="19798"/>
                        <a14:foregroundMark x1="58078" y1="3117" x2="57975" y2="4844"/>
                        <a14:foregroundMark x1="47989" y1="2359" x2="51022" y2="1264"/>
                        <a14:foregroundMark x1="84799" y1="10447" x2="86401" y2="12216"/>
                        <a14:foregroundMark x1="90832" y1="17565" x2="84901" y2="23168"/>
                        <a14:foregroundMark x1="56442" y1="18829" x2="57873" y2="19334"/>
                        <a14:foregroundMark x1="90320" y1="26537" x2="94683" y2="31634"/>
                        <a14:foregroundMark x1="94683" y1="31634" x2="97580" y2="45788"/>
                        <a14:foregroundMark x1="97580" y1="45788" x2="94308" y2="52485"/>
                        <a14:foregroundMark x1="94308" y1="52485" x2="92672" y2="66386"/>
                        <a14:foregroundMark x1="92672" y1="66386" x2="92263" y2="67144"/>
                        <a14:foregroundMark x1="96183" y1="34162" x2="96592" y2="40859"/>
                        <a14:foregroundMark x1="99693" y1="40143" x2="99693" y2="40143"/>
                        <a14:foregroundMark x1="91956" y1="35131" x2="88071" y2="41112"/>
                        <a14:foregroundMark x1="88071" y1="41112" x2="88309" y2="48526"/>
                        <a14:foregroundMark x1="88309" y1="48526" x2="92945" y2="36142"/>
                        <a14:foregroundMark x1="87219" y1="49579" x2="93286" y2="50548"/>
                        <a14:foregroundMark x1="93286" y1="50548" x2="93729" y2="43597"/>
                        <a14:foregroundMark x1="93729" y1="43597" x2="91241" y2="41997"/>
                        <a14:foregroundMark x1="73995" y1="33530" x2="74097" y2="53454"/>
                        <a14:foregroundMark x1="68643" y1="33656" x2="68643" y2="51348"/>
                        <a14:foregroundMark x1="68439" y1="44103" x2="74199" y2="45114"/>
                        <a14:foregroundMark x1="78425" y1="46251" x2="84015" y2="48484"/>
                        <a14:foregroundMark x1="84015" y1="48484" x2="84083" y2="48484"/>
                        <a14:foregroundMark x1="60498" y1="37489" x2="55862" y2="42586"/>
                        <a14:foregroundMark x1="55862" y1="42586" x2="54738" y2="49452"/>
                        <a14:foregroundMark x1="54738" y1="49452" x2="60873" y2="52570"/>
                        <a14:foregroundMark x1="60873" y1="52570" x2="65440" y2="48147"/>
                        <a14:foregroundMark x1="65440" y1="48147" x2="66530" y2="45619"/>
                        <a14:foregroundMark x1="46864" y1="37279" x2="41888" y2="49832"/>
                        <a14:foregroundMark x1="41888" y1="49832" x2="41718" y2="50084"/>
                        <a14:foregroundMark x1="46387" y1="37363" x2="49898" y2="50716"/>
                        <a14:foregroundMark x1="37798" y1="38248" x2="32072" y2="37026"/>
                        <a14:foregroundMark x1="32072" y1="37026" x2="32652" y2="45072"/>
                        <a14:foregroundMark x1="32652" y1="45072" x2="35276" y2="51559"/>
                        <a14:foregroundMark x1="35276" y1="51559" x2="41002" y2="51306"/>
                        <a14:foregroundMark x1="41002" y1="51306" x2="41036" y2="51222"/>
                        <a14:foregroundMark x1="19768" y1="57456" x2="20961" y2="58930"/>
                        <a14:foregroundMark x1="25187" y1="76495" x2="20143" y2="80876"/>
                        <a14:foregroundMark x1="43149" y1="90227" x2="45671" y2="90480"/>
                        <a14:foregroundMark x1="36503" y1="88964" x2="36401" y2="91575"/>
                        <a14:foregroundMark x1="24199" y1="66428" x2="24199" y2="66428"/>
                        <a14:foregroundMark x1="59577" y1="87363" x2="59884" y2="87237"/>
                        <a14:foregroundMark x1="73586" y1="82350" x2="73586" y2="82350"/>
                        <a14:foregroundMark x1="77335" y1="92334" x2="78323" y2="92713"/>
                        <a14:foregroundMark x1="86810" y1="91449" x2="86810" y2="91449"/>
                        <a14:foregroundMark x1="87219" y1="92081" x2="87219" y2="92081"/>
                        <a14:foregroundMark x1="87594" y1="92586" x2="87594" y2="92586"/>
                        <a14:foregroundMark x1="77335" y1="96335" x2="77335" y2="96335"/>
                        <a14:foregroundMark x1="70177" y1="77254" x2="70177" y2="77254"/>
                        <a14:foregroundMark x1="75903" y1="70640" x2="75903" y2="70640"/>
                        <a14:foregroundMark x1="76721" y1="60952" x2="76210" y2="65291"/>
                        <a14:foregroundMark x1="36299" y1="62426" x2="89843" y2="63311"/>
                        <a14:foregroundMark x1="38514" y1="58677" x2="38003" y2="63058"/>
                        <a14:backgroundMark x1="46105" y1="12976" x2="47092" y2="14130"/>
                        <a14:backgroundMark x1="32856" y1="8972" x2="32856" y2="9099"/>
                        <a14:backgroundMark x1="52113" y1="82098" x2="54022" y2="84625"/>
                        <a14:backgroundMark x1="53817" y1="79023" x2="55044" y2="78391"/>
                        <a14:backgroundMark x1="58964" y1="80244" x2="59577" y2="80750"/>
                        <a14:backgroundMark x1="76414" y1="78012" x2="76414" y2="79023"/>
                        <a14:backgroundMark x1="76414" y1="70135" x2="77744" y2="70767"/>
                        <a14:backgroundMark x1="55658" y1="83867" x2="52931" y2="86858"/>
                        <a14:backgroundMark x1="59680" y1="87363" x2="59680" y2="87363"/>
                        <a14:backgroundMark x1="59680" y1="87363" x2="59680" y2="87363"/>
                        <a14:backgroundMark x1="59577" y1="87489" x2="59577" y2="87489"/>
                        <a14:backgroundMark x1="59577" y1="86984" x2="59577" y2="86984"/>
                        <a14:backgroundMark x1="59475" y1="87237" x2="59475" y2="87237"/>
                        <a14:backgroundMark x1="59782" y1="87489" x2="59782" y2="87489"/>
                        <a14:backgroundMark x1="86708" y1="91449" x2="86708" y2="91449"/>
                        <a14:backgroundMark x1="86912" y1="91828" x2="86912" y2="91828"/>
                        <a14:backgroundMark x1="87014" y1="92334" x2="87014" y2="92334"/>
                        <a14:backgroundMark x1="87423" y1="92839" x2="87423" y2="92839"/>
                        <a14:backgroundMark x1="87594" y1="92713" x2="87594" y2="92713"/>
                        <a14:backgroundMark x1="87321" y1="92334" x2="87321" y2="92334"/>
                        <a14:backgroundMark x1="87014" y1="91828" x2="87014" y2="91828"/>
                        <a14:backgroundMark x1="56237" y1="20177" x2="56851" y2="20682"/>
                        <a14:backgroundMark x1="47887" y1="25779" x2="48705" y2="25906"/>
                        <a14:backgroundMark x1="40014" y1="25400" x2="40014" y2="25400"/>
                        <a14:backgroundMark x1="40934" y1="24431" x2="40934" y2="24431"/>
                        <a14:backgroundMark x1="51022" y1="19334" x2="51022" y2="19334"/>
                        <a14:backgroundMark x1="51193" y1="19924" x2="51193" y2="19924"/>
                        <a14:backgroundMark x1="50920" y1="18955" x2="50920" y2="18955"/>
                        <a14:backgroundMark x1="50920" y1="19208" x2="50920" y2="19208"/>
                        <a14:backgroundMark x1="51125" y1="19798" x2="51125" y2="19798"/>
                        <a14:backgroundMark x1="51397" y1="21061" x2="51397" y2="21061"/>
                        <a14:backgroundMark x1="29516" y1="62805" x2="30232" y2="62426"/>
                      </a14:backgroundRemoval>
                    </a14:imgEffect>
                  </a14:imgLayer>
                </a14:imgProps>
              </a:ext>
              <a:ext uri="{28A0092B-C50C-407E-A947-70E740481C1C}">
                <a14:useLocalDpi xmlns:a14="http://schemas.microsoft.com/office/drawing/2010/main" val="0"/>
              </a:ext>
            </a:extLst>
          </a:blip>
          <a:stretch>
            <a:fillRect/>
          </a:stretch>
        </p:blipFill>
        <p:spPr>
          <a:xfrm>
            <a:off x="-158270" y="44624"/>
            <a:ext cx="1302377" cy="1053798"/>
          </a:xfrm>
          <a:prstGeom prst="rect">
            <a:avLst/>
          </a:prstGeom>
        </p:spPr>
      </p:pic>
    </p:spTree>
    <p:extLst>
      <p:ext uri="{BB962C8B-B14F-4D97-AF65-F5344CB8AC3E}">
        <p14:creationId xmlns:p14="http://schemas.microsoft.com/office/powerpoint/2010/main" val="24858157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4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65734689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539353" y="2418735"/>
            <a:ext cx="8065294" cy="3407211"/>
          </a:xfrm>
        </p:spPr>
        <p:txBody>
          <a:bodyPr/>
          <a:lstStyle>
            <a:lvl1pPr algn="ctr">
              <a:defRPr>
                <a:solidFill>
                  <a:schemeClr val="accent4"/>
                </a:solidFill>
                <a:latin typeface="Gill Sans MT" panose="020B0502020104020203" pitchFamily="34" charset="0"/>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19197387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20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539353" y="2418735"/>
            <a:ext cx="8065294" cy="3407211"/>
          </a:xfrm>
        </p:spPr>
        <p:txBody>
          <a:bodyPr/>
          <a:lstStyle>
            <a:lvl1pPr algn="ctr">
              <a:defRPr>
                <a:solidFill>
                  <a:schemeClr val="accent4"/>
                </a:solidFill>
                <a:latin typeface="Gill Sans MT" panose="020B0502020104020203" pitchFamily="34" charset="0"/>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91600984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a:xfrm>
            <a:off x="539353" y="2448232"/>
            <a:ext cx="8065294" cy="3377714"/>
          </a:xfrm>
        </p:spPr>
        <p:txBody>
          <a:bodyPr/>
          <a:lstStyle>
            <a:lvl1pPr algn="ctr">
              <a:defRPr>
                <a:solidFill>
                  <a:schemeClr val="accent4"/>
                </a:solidFill>
                <a:latin typeface="Gill Sans MT" panose="020B0502020104020203" pitchFamily="34" charset="0"/>
              </a:defRPr>
            </a:lvl1pPr>
            <a:lvl2pPr>
              <a:defRPr>
                <a:solidFill>
                  <a:schemeClr val="accent4"/>
                </a:solidFill>
              </a:defRPr>
            </a:lvl2pPr>
            <a:lvl3pPr>
              <a:defRPr>
                <a:solidFill>
                  <a:schemeClr val="accent4"/>
                </a:solidFill>
              </a:defRPr>
            </a:lvl3pPr>
            <a:lvl4pPr>
              <a:defRPr>
                <a:solidFill>
                  <a:schemeClr val="accent4"/>
                </a:solidFill>
              </a:defRPr>
            </a:lvl4pPr>
            <a:lvl5pPr>
              <a:defRPr>
                <a:solidFill>
                  <a:schemeClr val="accent4"/>
                </a:solidFill>
              </a:defRPr>
            </a:lvl5pPr>
          </a:lstStyle>
          <a:p>
            <a:pPr lvl="0"/>
            <a:r>
              <a:rPr lang="en-US"/>
              <a:t>Click to edit Master text styles</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6" name="Picture 5">
            <a:extLst>
              <a:ext uri="{FF2B5EF4-FFF2-40B4-BE49-F238E27FC236}">
                <a16:creationId xmlns:a16="http://schemas.microsoft.com/office/drawing/2014/main" id="{00071454-3A23-4713-BDBA-79BD1BDBAADB}"/>
              </a:ext>
            </a:extLst>
          </p:cNvPr>
          <p:cNvPicPr>
            <a:picLocks noChangeAspect="1"/>
          </p:cNvPicPr>
          <p:nvPr userDrawn="1"/>
        </p:nvPicPr>
        <p:blipFill>
          <a:blip r:embed="rId3" cstate="print">
            <a:duotone>
              <a:prstClr val="black"/>
              <a:schemeClr val="bg1">
                <a:tint val="45000"/>
                <a:satMod val="400000"/>
              </a:schemeClr>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113972707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rgbClr val="1E2C78">
                <a:tint val="45000"/>
                <a:satMod val="40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9168038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5_Title and Content">
    <p:bg>
      <p:bgPr>
        <a:solidFill>
          <a:srgbClr val="B7F0F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D6E5FAFB-CEED-4AEF-A2F1-5B33D994EA00}"/>
              </a:ext>
            </a:extLst>
          </p:cNvPr>
          <p:cNvPicPr>
            <a:picLocks noChangeAspect="1"/>
          </p:cNvPicPr>
          <p:nvPr userDrawn="1"/>
        </p:nvPicPr>
        <p:blipFill>
          <a:blip r:embed="rId2" cstate="print">
            <a:duotone>
              <a:prstClr val="black"/>
              <a:srgbClr val="1E2C78">
                <a:tint val="45000"/>
                <a:satMod val="400000"/>
              </a:srgbClr>
            </a:duotone>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spTree>
    <p:extLst>
      <p:ext uri="{BB962C8B-B14F-4D97-AF65-F5344CB8AC3E}">
        <p14:creationId xmlns:p14="http://schemas.microsoft.com/office/powerpoint/2010/main" val="24424447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88489" y="6185893"/>
            <a:ext cx="8957187" cy="553998"/>
          </a:xfrm>
          <a:prstGeom prst="rect">
            <a:avLst/>
          </a:prstGeom>
          <a:noFill/>
        </p:spPr>
        <p:txBody>
          <a:bodyPr wrap="square" rtlCol="0">
            <a:spAutoFit/>
          </a:bodyPr>
          <a:lstStyle/>
          <a:p>
            <a:pPr algn="ctr"/>
            <a:r>
              <a:rPr lang="en-GB" sz="3000">
                <a:solidFill>
                  <a:schemeClr val="bg1"/>
                </a:solidFill>
              </a:rPr>
              <a:t>Hampshire and Isle of Wight Saliva Testing Programme</a:t>
            </a: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p>
            <a:r>
              <a:rPr lang="en-US"/>
              <a:t>Click to edit Master subtitle style</a:t>
            </a:r>
            <a:endParaRPr lang="en-GB"/>
          </a:p>
        </p:txBody>
      </p:sp>
    </p:spTree>
    <p:extLst>
      <p:ext uri="{BB962C8B-B14F-4D97-AF65-F5344CB8AC3E}">
        <p14:creationId xmlns:p14="http://schemas.microsoft.com/office/powerpoint/2010/main" val="124288296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chemeClr val="bg1"/>
                </a:solidFill>
              </a:rPr>
              <a:t>#</a:t>
            </a:r>
            <a:r>
              <a:rPr lang="en-GB" sz="3000" b="1" err="1">
                <a:solidFill>
                  <a:schemeClr val="bg1"/>
                </a:solidFill>
              </a:rPr>
              <a:t>BePartOfTheSolution</a:t>
            </a:r>
            <a:endParaRPr lang="en-GB" sz="3000" b="1">
              <a:solidFill>
                <a:schemeClr val="bg1"/>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Tree>
    <p:extLst>
      <p:ext uri="{BB962C8B-B14F-4D97-AF65-F5344CB8AC3E}">
        <p14:creationId xmlns:p14="http://schemas.microsoft.com/office/powerpoint/2010/main" val="111897639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2" name="Rectangle 1">
            <a:extLst>
              <a:ext uri="{FF2B5EF4-FFF2-40B4-BE49-F238E27FC236}">
                <a16:creationId xmlns:a16="http://schemas.microsoft.com/office/drawing/2014/main" id="{842E7CFD-894F-4F63-B452-DA684A627B47}"/>
              </a:ext>
            </a:extLst>
          </p:cNvPr>
          <p:cNvSpPr/>
          <p:nvPr userDrawn="1"/>
        </p:nvSpPr>
        <p:spPr>
          <a:xfrm>
            <a:off x="0" y="6037006"/>
            <a:ext cx="9144000" cy="820994"/>
          </a:xfrm>
          <a:prstGeom prst="rect">
            <a:avLst/>
          </a:prstGeom>
          <a:solidFill>
            <a:srgbClr val="1EADB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a:extLst>
              <a:ext uri="{FF2B5EF4-FFF2-40B4-BE49-F238E27FC236}">
                <a16:creationId xmlns:a16="http://schemas.microsoft.com/office/drawing/2014/main" id="{564B8798-3B9A-445C-B655-518BC5D68546}"/>
              </a:ext>
            </a:extLst>
          </p:cNvPr>
          <p:cNvSpPr txBox="1"/>
          <p:nvPr userDrawn="1"/>
        </p:nvSpPr>
        <p:spPr>
          <a:xfrm>
            <a:off x="5368413" y="6185893"/>
            <a:ext cx="3677263" cy="553998"/>
          </a:xfrm>
          <a:prstGeom prst="rect">
            <a:avLst/>
          </a:prstGeom>
          <a:noFill/>
        </p:spPr>
        <p:txBody>
          <a:bodyPr wrap="square" rtlCol="0">
            <a:spAutoFit/>
          </a:bodyPr>
          <a:lstStyle/>
          <a:p>
            <a:pPr algn="r"/>
            <a:r>
              <a:rPr lang="en-GB" sz="3000" b="1">
                <a:solidFill>
                  <a:srgbClr val="D30D4F"/>
                </a:solidFill>
              </a:rPr>
              <a:t>#</a:t>
            </a:r>
            <a:r>
              <a:rPr lang="en-GB" sz="3000" b="1" err="1">
                <a:solidFill>
                  <a:srgbClr val="D30D4F"/>
                </a:solidFill>
              </a:rPr>
              <a:t>BePartOfTheSolution</a:t>
            </a:r>
            <a:endParaRPr lang="en-GB" sz="3000" b="1">
              <a:solidFill>
                <a:srgbClr val="D30D4F"/>
              </a:solidFill>
            </a:endParaRP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0" name="Subtitle 2">
            <a:extLst>
              <a:ext uri="{FF2B5EF4-FFF2-40B4-BE49-F238E27FC236}">
                <a16:creationId xmlns:a16="http://schemas.microsoft.com/office/drawing/2014/main" id="{C8B96B21-0EF9-490A-8320-4C68EF91CBEA}"/>
              </a:ext>
            </a:extLst>
          </p:cNvPr>
          <p:cNvSpPr>
            <a:spLocks noGrp="1"/>
          </p:cNvSpPr>
          <p:nvPr>
            <p:ph type="subTitle" idx="1"/>
          </p:nvPr>
        </p:nvSpPr>
        <p:spPr>
          <a:xfrm>
            <a:off x="1371600" y="3886200"/>
            <a:ext cx="6400800" cy="1752600"/>
          </a:xfrm>
        </p:spPr>
        <p:txBody>
          <a:bodyPr/>
          <a:lstStyle>
            <a:lvl1pPr algn="ctr">
              <a:defRPr>
                <a:solidFill>
                  <a:srgbClr val="4FADA0"/>
                </a:solidFill>
              </a:defRPr>
            </a:lvl1pPr>
          </a:lstStyle>
          <a:p>
            <a:r>
              <a:rPr lang="en-US"/>
              <a:t>Click to edit Master subtitle style</a:t>
            </a:r>
            <a:endParaRPr lang="en-GB"/>
          </a:p>
        </p:txBody>
      </p:sp>
    </p:spTree>
    <p:extLst>
      <p:ext uri="{BB962C8B-B14F-4D97-AF65-F5344CB8AC3E}">
        <p14:creationId xmlns:p14="http://schemas.microsoft.com/office/powerpoint/2010/main" val="16021921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pic>
        <p:nvPicPr>
          <p:cNvPr id="9" name="Picture 8" descr="Icon&#10;&#10;Description automatically generated">
            <a:extLst>
              <a:ext uri="{FF2B5EF4-FFF2-40B4-BE49-F238E27FC236}">
                <a16:creationId xmlns:a16="http://schemas.microsoft.com/office/drawing/2014/main" id="{3C24C3FE-28B6-4635-AFDB-7FE401E9C4E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0664" y="1694072"/>
            <a:ext cx="1227165" cy="1225092"/>
          </a:xfrm>
          <a:prstGeom prst="rect">
            <a:avLst/>
          </a:prstGeom>
        </p:spPr>
      </p:pic>
      <p:pic>
        <p:nvPicPr>
          <p:cNvPr id="11" name="Picture 10" descr="Icon&#10;&#10;Description automatically generated">
            <a:extLst>
              <a:ext uri="{FF2B5EF4-FFF2-40B4-BE49-F238E27FC236}">
                <a16:creationId xmlns:a16="http://schemas.microsoft.com/office/drawing/2014/main" id="{6825969D-1FA8-42FA-9C4A-D029CF388B0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0872" y="4700270"/>
            <a:ext cx="1120979" cy="1119085"/>
          </a:xfrm>
          <a:prstGeom prst="rect">
            <a:avLst/>
          </a:prstGeom>
        </p:spPr>
      </p:pic>
      <p:pic>
        <p:nvPicPr>
          <p:cNvPr id="13" name="Picture 12" descr="Icon&#10;&#10;Description automatically generated">
            <a:extLst>
              <a:ext uri="{FF2B5EF4-FFF2-40B4-BE49-F238E27FC236}">
                <a16:creationId xmlns:a16="http://schemas.microsoft.com/office/drawing/2014/main" id="{D56DC56A-EEE6-4249-97D1-6CA9341AE09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153893" y="3989610"/>
            <a:ext cx="1469038" cy="1466557"/>
          </a:xfrm>
          <a:prstGeom prst="rect">
            <a:avLst/>
          </a:prstGeom>
        </p:spPr>
      </p:pic>
      <p:pic>
        <p:nvPicPr>
          <p:cNvPr id="15" name="Picture 14" descr="Icon&#10;&#10;Description automatically generated">
            <a:extLst>
              <a:ext uri="{FF2B5EF4-FFF2-40B4-BE49-F238E27FC236}">
                <a16:creationId xmlns:a16="http://schemas.microsoft.com/office/drawing/2014/main" id="{D67DCB61-BEC0-4B44-B481-D9A7AD575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7818511" y="1694072"/>
            <a:ext cx="1227165" cy="1225092"/>
          </a:xfrm>
          <a:prstGeom prst="rect">
            <a:avLst/>
          </a:prstGeom>
        </p:spPr>
      </p:pic>
      <p:sp>
        <p:nvSpPr>
          <p:cNvPr id="16" name="Subtitle 2">
            <a:extLst>
              <a:ext uri="{FF2B5EF4-FFF2-40B4-BE49-F238E27FC236}">
                <a16:creationId xmlns:a16="http://schemas.microsoft.com/office/drawing/2014/main" id="{F2966C72-6CF5-4BF6-B2C6-F600513B0182}"/>
              </a:ext>
            </a:extLst>
          </p:cNvPr>
          <p:cNvSpPr>
            <a:spLocks noGrp="1"/>
          </p:cNvSpPr>
          <p:nvPr>
            <p:ph type="subTitle" idx="1"/>
          </p:nvPr>
        </p:nvSpPr>
        <p:spPr>
          <a:xfrm>
            <a:off x="1371600" y="3886200"/>
            <a:ext cx="6400800" cy="1752600"/>
          </a:xfrm>
        </p:spPr>
        <p:txBody>
          <a:bodyPr/>
          <a:lstStyle>
            <a:lvl1pPr>
              <a:defRPr/>
            </a:lvl1pPr>
          </a:lstStyle>
          <a:p>
            <a:r>
              <a:rPr lang="en-US"/>
              <a:t>Click to edit Master subtitle style</a:t>
            </a:r>
            <a:endParaRPr lang="en-GB"/>
          </a:p>
        </p:txBody>
      </p:sp>
    </p:spTree>
    <p:extLst>
      <p:ext uri="{BB962C8B-B14F-4D97-AF65-F5344CB8AC3E}">
        <p14:creationId xmlns:p14="http://schemas.microsoft.com/office/powerpoint/2010/main" val="20212945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BC0CEC41-C1F3-4F37-BFFD-01B6CFE42ABC}"/>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6335" l="9816" r="99557">
                        <a14:foregroundMark x1="52624" y1="16344" x2="51295" y2="8551"/>
                        <a14:foregroundMark x1="51295" y1="8551" x2="49080" y2="3370"/>
                        <a14:foregroundMark x1="32038" y1="5729" x2="32923" y2="8972"/>
                        <a14:foregroundMark x1="43456" y1="9351" x2="44444" y2="10362"/>
                        <a14:foregroundMark x1="44547" y1="10447" x2="45365" y2="11457"/>
                        <a14:foregroundMark x1="45467" y1="11584" x2="46455" y2="12595"/>
                        <a14:foregroundMark x1="46558" y1="12595" x2="47478" y2="13564"/>
                        <a14:foregroundMark x1="47273" y1="13943" x2="48398" y2="15206"/>
                        <a14:foregroundMark x1="50936" y1="19798" x2="51022" y2="20682"/>
                        <a14:foregroundMark x1="50818" y1="18576" x2="50936" y2="19798"/>
                        <a14:foregroundMark x1="58078" y1="3117" x2="57975" y2="4844"/>
                        <a14:foregroundMark x1="47989" y1="2359" x2="51022" y2="1264"/>
                        <a14:foregroundMark x1="84799" y1="10447" x2="86401" y2="12216"/>
                        <a14:foregroundMark x1="90832" y1="17565" x2="84901" y2="23168"/>
                        <a14:foregroundMark x1="56442" y1="18829" x2="57873" y2="19334"/>
                        <a14:foregroundMark x1="90320" y1="26537" x2="94683" y2="31634"/>
                        <a14:foregroundMark x1="94683" y1="31634" x2="97580" y2="45788"/>
                        <a14:foregroundMark x1="97580" y1="45788" x2="94308" y2="52485"/>
                        <a14:foregroundMark x1="94308" y1="52485" x2="92672" y2="66386"/>
                        <a14:foregroundMark x1="92672" y1="66386" x2="92263" y2="67144"/>
                        <a14:foregroundMark x1="96183" y1="34162" x2="96592" y2="40859"/>
                        <a14:foregroundMark x1="99693" y1="40143" x2="99693" y2="40143"/>
                        <a14:foregroundMark x1="91956" y1="35131" x2="88071" y2="41112"/>
                        <a14:foregroundMark x1="88071" y1="41112" x2="88309" y2="48526"/>
                        <a14:foregroundMark x1="88309" y1="48526" x2="92945" y2="36142"/>
                        <a14:foregroundMark x1="87219" y1="49579" x2="93286" y2="50548"/>
                        <a14:foregroundMark x1="93286" y1="50548" x2="93729" y2="43597"/>
                        <a14:foregroundMark x1="93729" y1="43597" x2="91241" y2="41997"/>
                        <a14:foregroundMark x1="73995" y1="33530" x2="74097" y2="53454"/>
                        <a14:foregroundMark x1="68643" y1="33656" x2="68643" y2="51348"/>
                        <a14:foregroundMark x1="68439" y1="44103" x2="74199" y2="45114"/>
                        <a14:foregroundMark x1="78425" y1="46251" x2="84015" y2="48484"/>
                        <a14:foregroundMark x1="84015" y1="48484" x2="84083" y2="48484"/>
                        <a14:foregroundMark x1="60498" y1="37489" x2="55862" y2="42586"/>
                        <a14:foregroundMark x1="55862" y1="42586" x2="54738" y2="49452"/>
                        <a14:foregroundMark x1="54738" y1="49452" x2="60873" y2="52570"/>
                        <a14:foregroundMark x1="60873" y1="52570" x2="65440" y2="48147"/>
                        <a14:foregroundMark x1="65440" y1="48147" x2="66530" y2="45619"/>
                        <a14:foregroundMark x1="46864" y1="37279" x2="41888" y2="49832"/>
                        <a14:foregroundMark x1="41888" y1="49832" x2="41718" y2="50084"/>
                        <a14:foregroundMark x1="46387" y1="37363" x2="49898" y2="50716"/>
                        <a14:foregroundMark x1="37798" y1="38248" x2="32072" y2="37026"/>
                        <a14:foregroundMark x1="32072" y1="37026" x2="32652" y2="45072"/>
                        <a14:foregroundMark x1="32652" y1="45072" x2="35276" y2="51559"/>
                        <a14:foregroundMark x1="35276" y1="51559" x2="41002" y2="51306"/>
                        <a14:foregroundMark x1="41002" y1="51306" x2="41036" y2="51222"/>
                        <a14:foregroundMark x1="19768" y1="57456" x2="20961" y2="58930"/>
                        <a14:foregroundMark x1="25187" y1="76495" x2="20143" y2="80876"/>
                        <a14:foregroundMark x1="43149" y1="90227" x2="45671" y2="90480"/>
                        <a14:foregroundMark x1="36503" y1="88964" x2="36401" y2="91575"/>
                        <a14:foregroundMark x1="24199" y1="66428" x2="24199" y2="66428"/>
                        <a14:foregroundMark x1="59577" y1="87363" x2="59884" y2="87237"/>
                        <a14:foregroundMark x1="73586" y1="82350" x2="73586" y2="82350"/>
                        <a14:foregroundMark x1="77335" y1="92334" x2="78323" y2="92713"/>
                        <a14:foregroundMark x1="86810" y1="91449" x2="86810" y2="91449"/>
                        <a14:foregroundMark x1="87219" y1="92081" x2="87219" y2="92081"/>
                        <a14:foregroundMark x1="87594" y1="92586" x2="87594" y2="92586"/>
                        <a14:foregroundMark x1="77335" y1="96335" x2="77335" y2="96335"/>
                        <a14:foregroundMark x1="70177" y1="77254" x2="70177" y2="77254"/>
                        <a14:foregroundMark x1="75903" y1="70640" x2="75903" y2="70640"/>
                        <a14:foregroundMark x1="76721" y1="60952" x2="76210" y2="65291"/>
                        <a14:foregroundMark x1="36299" y1="62426" x2="89843" y2="63311"/>
                        <a14:foregroundMark x1="38514" y1="58677" x2="38003" y2="63058"/>
                        <a14:backgroundMark x1="46105" y1="12976" x2="47092" y2="14130"/>
                        <a14:backgroundMark x1="32856" y1="8972" x2="32856" y2="9099"/>
                        <a14:backgroundMark x1="52113" y1="82098" x2="54022" y2="84625"/>
                        <a14:backgroundMark x1="53817" y1="79023" x2="55044" y2="78391"/>
                        <a14:backgroundMark x1="58964" y1="80244" x2="59577" y2="80750"/>
                        <a14:backgroundMark x1="76414" y1="78012" x2="76414" y2="79023"/>
                        <a14:backgroundMark x1="76414" y1="70135" x2="77744" y2="70767"/>
                        <a14:backgroundMark x1="55658" y1="83867" x2="52931" y2="86858"/>
                        <a14:backgroundMark x1="59680" y1="87363" x2="59680" y2="87363"/>
                        <a14:backgroundMark x1="59680" y1="87363" x2="59680" y2="87363"/>
                        <a14:backgroundMark x1="59577" y1="87489" x2="59577" y2="87489"/>
                        <a14:backgroundMark x1="59577" y1="86984" x2="59577" y2="86984"/>
                        <a14:backgroundMark x1="59475" y1="87237" x2="59475" y2="87237"/>
                        <a14:backgroundMark x1="59782" y1="87489" x2="59782" y2="87489"/>
                        <a14:backgroundMark x1="86708" y1="91449" x2="86708" y2="91449"/>
                        <a14:backgroundMark x1="86912" y1="91828" x2="86912" y2="91828"/>
                        <a14:backgroundMark x1="87014" y1="92334" x2="87014" y2="92334"/>
                        <a14:backgroundMark x1="87423" y1="92839" x2="87423" y2="92839"/>
                        <a14:backgroundMark x1="87594" y1="92713" x2="87594" y2="92713"/>
                        <a14:backgroundMark x1="87321" y1="92334" x2="87321" y2="92334"/>
                        <a14:backgroundMark x1="87014" y1="91828" x2="87014" y2="91828"/>
                        <a14:backgroundMark x1="56237" y1="20177" x2="56851" y2="20682"/>
                        <a14:backgroundMark x1="47887" y1="25779" x2="48705" y2="25906"/>
                        <a14:backgroundMark x1="40014" y1="25400" x2="40014" y2="25400"/>
                        <a14:backgroundMark x1="40934" y1="24431" x2="40934" y2="24431"/>
                        <a14:backgroundMark x1="51022" y1="19334" x2="51022" y2="19334"/>
                        <a14:backgroundMark x1="51193" y1="19924" x2="51193" y2="19924"/>
                        <a14:backgroundMark x1="50920" y1="18955" x2="50920" y2="18955"/>
                        <a14:backgroundMark x1="50920" y1="19208" x2="50920" y2="19208"/>
                        <a14:backgroundMark x1="51125" y1="19798" x2="51125" y2="19798"/>
                        <a14:backgroundMark x1="51397" y1="21061" x2="51397" y2="21061"/>
                        <a14:backgroundMark x1="29516" y1="62805" x2="30232" y2="62426"/>
                      </a14:backgroundRemoval>
                    </a14:imgEffect>
                  </a14:imgLayer>
                </a14:imgProps>
              </a:ext>
              <a:ext uri="{28A0092B-C50C-407E-A947-70E740481C1C}">
                <a14:useLocalDpi xmlns:a14="http://schemas.microsoft.com/office/drawing/2010/main" val="0"/>
              </a:ext>
            </a:extLst>
          </a:blip>
          <a:stretch>
            <a:fillRect/>
          </a:stretch>
        </p:blipFill>
        <p:spPr>
          <a:xfrm>
            <a:off x="-158270" y="44624"/>
            <a:ext cx="1302377" cy="1053798"/>
          </a:xfrm>
          <a:prstGeom prst="rect">
            <a:avLst/>
          </a:prstGeom>
        </p:spPr>
      </p:pic>
      <p:pic>
        <p:nvPicPr>
          <p:cNvPr id="9" name="Picture 8">
            <a:extLst>
              <a:ext uri="{FF2B5EF4-FFF2-40B4-BE49-F238E27FC236}">
                <a16:creationId xmlns:a16="http://schemas.microsoft.com/office/drawing/2014/main" id="{2D382E51-171B-4E5C-B6DF-91438CCD3EE9}"/>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chemeClr val="tx1">
                <a:lumMod val="75000"/>
                <a:lumOff val="25000"/>
                <a:alpha val="50000"/>
              </a:schemeClr>
            </a:innerShdw>
          </a:effectLst>
        </p:spPr>
      </p:pic>
    </p:spTree>
    <p:extLst>
      <p:ext uri="{BB962C8B-B14F-4D97-AF65-F5344CB8AC3E}">
        <p14:creationId xmlns:p14="http://schemas.microsoft.com/office/powerpoint/2010/main" val="59188617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p:spPr>
        <p:txBody>
          <a:bodyPr anchor="b">
            <a:normAutofit/>
          </a:bodyPr>
          <a:lstStyle>
            <a:lvl1pPr>
              <a:lnSpc>
                <a:spcPct val="80000"/>
              </a:lnSpc>
              <a:defRPr sz="8000" b="0" baseline="0">
                <a:solidFill>
                  <a:schemeClr val="accent1"/>
                </a:solidFill>
              </a:defRPr>
            </a:lvl1pPr>
          </a:lstStyle>
          <a:p>
            <a:r>
              <a:rPr lang="en-US"/>
              <a:t>Click to edit Master title style</a:t>
            </a:r>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9A4C142-9607-4B65-8DC5-821AB04E4B22}" type="datetimeFigureOut">
              <a:rPr lang="en-GB" smtClean="0"/>
              <a:t>13/05/2021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204835044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07492"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57738" y="1993392"/>
            <a:ext cx="3806190" cy="3767328"/>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9A4C142-9607-4B65-8DC5-821AB04E4B22}" type="datetimeFigureOut">
              <a:rPr lang="en-GB" smtClean="0"/>
              <a:t>13/05/2021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4681531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507492" y="2032000"/>
            <a:ext cx="3806190" cy="723400"/>
          </a:xfrm>
        </p:spPr>
        <p:txBody>
          <a:bodyPr anchor="ctr">
            <a:normAutofit/>
          </a:bodyPr>
          <a:lstStyle>
            <a:lvl1pPr marL="0" indent="0">
              <a:spcBef>
                <a:spcPts val="0"/>
              </a:spcBef>
              <a:buNone/>
              <a:defRPr sz="2000" b="0" cap="all" baseline="0">
                <a:solidFill>
                  <a:schemeClr val="tx1">
                    <a:lumMod val="85000"/>
                    <a:lumOff val="15000"/>
                  </a:schemeClr>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07492" y="2736150"/>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766310" y="2029968"/>
            <a:ext cx="3806190" cy="722376"/>
          </a:xfrm>
        </p:spPr>
        <p:txBody>
          <a:bodyPr anchor="ctr">
            <a:normAutofit/>
          </a:bodyPr>
          <a:lstStyle>
            <a:lvl1pPr marL="0" indent="0">
              <a:spcBef>
                <a:spcPts val="0"/>
              </a:spcBef>
              <a:buNone/>
              <a:defRPr sz="2000" b="0"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66310" y="2734056"/>
            <a:ext cx="3806190" cy="3200400"/>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9A4C142-9607-4B65-8DC5-821AB04E4B22}" type="datetimeFigureOut">
              <a:rPr lang="en-GB" smtClean="0"/>
              <a:t>13/05/2021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366681651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9A4C142-9607-4B65-8DC5-821AB04E4B22}" type="datetimeFigureOut">
              <a:rPr lang="en-GB" smtClean="0"/>
              <a:t>13/05/2021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38578480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5" name="Date Placeholder 4"/>
          <p:cNvSpPr>
            <a:spLocks noGrp="1"/>
          </p:cNvSpPr>
          <p:nvPr>
            <p:ph type="dt" sz="half" idx="10"/>
          </p:nvPr>
        </p:nvSpPr>
        <p:spPr/>
        <p:txBody>
          <a:bodyPr/>
          <a:lstStyle/>
          <a:p>
            <a:fld id="{59A4C142-9607-4B65-8DC5-821AB04E4B22}" type="datetimeFigureOut">
              <a:rPr lang="en-GB" smtClean="0"/>
              <a:t>13/05/2021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325F3CD-CD6D-4D37-91BA-B8C0F2D27961}" type="slidenum">
              <a:rPr lang="en-GB" smtClean="0"/>
              <a:t>‹#›</a:t>
            </a:fld>
            <a:endParaRPr lang="en-GB"/>
          </a:p>
        </p:txBody>
      </p:sp>
    </p:spTree>
    <p:extLst>
      <p:ext uri="{BB962C8B-B14F-4D97-AF65-F5344CB8AC3E}">
        <p14:creationId xmlns:p14="http://schemas.microsoft.com/office/powerpoint/2010/main" val="801761770"/>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p>
        </p:txBody>
      </p:sp>
      <p:sp>
        <p:nvSpPr>
          <p:cNvPr id="4" name="Text Placeholder 3"/>
          <p:cNvSpPr>
            <a:spLocks noGrp="1"/>
          </p:cNvSpPr>
          <p:nvPr>
            <p:ph type="body" sz="half" idx="2"/>
          </p:nvPr>
        </p:nvSpPr>
        <p:spPr>
          <a:xfrm>
            <a:off x="507492" y="5909735"/>
            <a:ext cx="6922008" cy="533400"/>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solidFill>
                  <a:srgbClr val="FFFFFF">
                    <a:alpha val="75000"/>
                  </a:srgbClr>
                </a:solidFill>
              </a:defRPr>
            </a:lvl1pPr>
          </a:lstStyle>
          <a:p>
            <a:fld id="{59A4C142-9607-4B65-8DC5-821AB04E4B22}" type="datetimeFigureOut">
              <a:rPr lang="en-GB" smtClean="0"/>
              <a:t>13/05/2021</a:t>
            </a:fld>
            <a:endParaRPr lang="en-GB"/>
          </a:p>
        </p:txBody>
      </p:sp>
      <p:sp>
        <p:nvSpPr>
          <p:cNvPr id="6" name="Footer Placeholder 5"/>
          <p:cNvSpPr>
            <a:spLocks noGrp="1"/>
          </p:cNvSpPr>
          <p:nvPr>
            <p:ph type="ftr" sz="quarter" idx="11"/>
          </p:nvPr>
        </p:nvSpPr>
        <p:spPr/>
        <p:txBody>
          <a:bodyPr/>
          <a:lstStyle>
            <a:lvl1pPr>
              <a:defRPr>
                <a:solidFill>
                  <a:srgbClr val="FFFFFF">
                    <a:alpha val="75000"/>
                  </a:srgbClr>
                </a:solidFill>
              </a:defRPr>
            </a:lvl1pPr>
          </a:lstStyle>
          <a:p>
            <a:endParaRPr lang="en-GB"/>
          </a:p>
        </p:txBody>
      </p:sp>
      <p:sp>
        <p:nvSpPr>
          <p:cNvPr id="7" name="Slide Number Placeholder 6"/>
          <p:cNvSpPr>
            <a:spLocks noGrp="1"/>
          </p:cNvSpPr>
          <p:nvPr>
            <p:ph type="sldNum" sz="quarter" idx="12"/>
          </p:nvPr>
        </p:nvSpPr>
        <p:spPr/>
        <p:txBody>
          <a:bodyPr/>
          <a:lstStyle>
            <a:lvl1pPr>
              <a:defRPr>
                <a:solidFill>
                  <a:srgbClr val="FFFFFF">
                    <a:alpha val="20000"/>
                  </a:srgbClr>
                </a:solidFill>
              </a:defRPr>
            </a:lvl1pPr>
          </a:lstStyle>
          <a:p>
            <a:fld id="{8325F3CD-CD6D-4D37-91BA-B8C0F2D27961}" type="slidenum">
              <a:rPr lang="en-GB" smtClean="0"/>
              <a:t>‹#›</a:t>
            </a:fld>
            <a:endParaRPr lang="en-GB"/>
          </a:p>
        </p:txBody>
      </p:sp>
    </p:spTree>
    <p:extLst>
      <p:ext uri="{BB962C8B-B14F-4D97-AF65-F5344CB8AC3E}">
        <p14:creationId xmlns:p14="http://schemas.microsoft.com/office/powerpoint/2010/main" val="1572453337"/>
      </p:ext>
    </p:extLst>
  </p:cSld>
  <p:clrMapOvr>
    <a:overrideClrMapping bg1="dk1" tx1="lt1" bg2="dk2" tx2="lt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A4C142-9607-4B65-8DC5-821AB04E4B22}" type="datetimeFigureOut">
              <a:rPr lang="en-GB" smtClean="0"/>
              <a:t>13/05/2021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283551543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9A4C142-9607-4B65-8DC5-821AB04E4B22}" type="datetimeFigureOut">
              <a:rPr lang="en-GB" smtClean="0"/>
              <a:t>13/05/2021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325F3CD-CD6D-4D37-91BA-B8C0F2D27961}" type="slidenum">
              <a:rPr lang="en-GB" smtClean="0"/>
              <a:t>‹#›</a:t>
            </a:fld>
            <a:endParaRPr lang="en-GB"/>
          </a:p>
        </p:txBody>
      </p:sp>
    </p:spTree>
    <p:extLst>
      <p:ext uri="{BB962C8B-B14F-4D97-AF65-F5344CB8AC3E}">
        <p14:creationId xmlns:p14="http://schemas.microsoft.com/office/powerpoint/2010/main" val="401037853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4" name="Footer Placeholder 3"/>
          <p:cNvSpPr>
            <a:spLocks noGrp="1"/>
          </p:cNvSpPr>
          <p:nvPr>
            <p:ph type="ftr" sz="quarter" idx="11"/>
          </p:nvPr>
        </p:nvSpPr>
        <p:spPr>
          <a:xfrm>
            <a:off x="3124200" y="6248400"/>
            <a:ext cx="2895600" cy="457200"/>
          </a:xfrm>
          <a:prstGeom prst="rect">
            <a:avLst/>
          </a:prstGeom>
        </p:spPr>
        <p:txBody>
          <a:bodyPr/>
          <a:lstStyle>
            <a:lvl1pPr>
              <a:defRPr/>
            </a:lvl1pPr>
          </a:lstStyle>
          <a:p>
            <a:pPr algn="ctr" eaLnBrk="0" fontAlgn="base" hangingPunct="0">
              <a:spcBef>
                <a:spcPct val="0"/>
              </a:spcBef>
              <a:spcAft>
                <a:spcPct val="0"/>
              </a:spcAft>
            </a:pPr>
            <a:endParaRPr lang="en-GB" sz="1200">
              <a:solidFill>
                <a:srgbClr val="17365D"/>
              </a:solidFill>
            </a:endParaRPr>
          </a:p>
        </p:txBody>
      </p:sp>
      <p:sp>
        <p:nvSpPr>
          <p:cNvPr id="5" name="Slide Number Placeholder 4"/>
          <p:cNvSpPr>
            <a:spLocks noGrp="1"/>
          </p:cNvSpPr>
          <p:nvPr>
            <p:ph type="sldNum" sz="quarter" idx="12"/>
          </p:nvPr>
        </p:nvSpPr>
        <p:spPr>
          <a:xfrm>
            <a:off x="6877050" y="6308725"/>
            <a:ext cx="1905000" cy="457200"/>
          </a:xfrm>
          <a:prstGeom prst="rect">
            <a:avLst/>
          </a:prstGeom>
        </p:spPr>
        <p:txBody>
          <a:bodyPr/>
          <a:lstStyle>
            <a:lvl1pPr>
              <a:defRPr/>
            </a:lvl1pPr>
          </a:lstStyle>
          <a:p>
            <a:fld id="{1D671252-4EFF-4C09-BF9C-B3192340C597}" type="slidenum">
              <a:rPr lang="en-GB">
                <a:solidFill>
                  <a:srgbClr val="17365D"/>
                </a:solidFill>
              </a:rPr>
              <a:pPr/>
              <a:t>‹#›</a:t>
            </a:fld>
            <a:endParaRPr lang="en-GB">
              <a:solidFill>
                <a:srgbClr val="17365D"/>
              </a:solidFill>
            </a:endParaRPr>
          </a:p>
        </p:txBody>
      </p:sp>
    </p:spTree>
    <p:extLst>
      <p:ext uri="{BB962C8B-B14F-4D97-AF65-F5344CB8AC3E}">
        <p14:creationId xmlns:p14="http://schemas.microsoft.com/office/powerpoint/2010/main" val="33909968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097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4"/>
                </a:solidFill>
                <a:latin typeface="Gill Sans MT" panose="020B0502020104020203"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accent4"/>
                </a:solidFill>
                <a:latin typeface="Gill Sans MT" panose="020B0502020104020203" pitchFamily="34" charset="0"/>
              </a:defRPr>
            </a:lvl1pPr>
            <a:lvl2pPr>
              <a:defRPr>
                <a:solidFill>
                  <a:schemeClr val="accent4"/>
                </a:solidFill>
                <a:latin typeface="Gill Sans MT" panose="020B0502020104020203" pitchFamily="34" charset="0"/>
              </a:defRPr>
            </a:lvl2pPr>
            <a:lvl3pPr>
              <a:defRPr>
                <a:solidFill>
                  <a:schemeClr val="accent4"/>
                </a:solidFill>
                <a:latin typeface="Gill Sans MT" panose="020B0502020104020203" pitchFamily="34" charset="0"/>
              </a:defRPr>
            </a:lvl3pPr>
            <a:lvl4pPr>
              <a:defRPr>
                <a:solidFill>
                  <a:schemeClr val="accent4"/>
                </a:solidFill>
                <a:latin typeface="Gill Sans MT" panose="020B0502020104020203" pitchFamily="34" charset="0"/>
              </a:defRPr>
            </a:lvl4pPr>
            <a:lvl5pPr>
              <a:defRPr>
                <a:solidFill>
                  <a:schemeClr val="accent4"/>
                </a:solidFill>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a:extLst>
              <a:ext uri="{FF2B5EF4-FFF2-40B4-BE49-F238E27FC236}">
                <a16:creationId xmlns:a16="http://schemas.microsoft.com/office/drawing/2014/main" id="{B1AD93C0-53D0-4662-9A80-D1A3AABFF22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5496" y="6237312"/>
            <a:ext cx="6336704" cy="576064"/>
          </a:xfrm>
          <a:prstGeom prst="rect">
            <a:avLst/>
          </a:prstGeom>
        </p:spPr>
      </p:pic>
      <p:pic>
        <p:nvPicPr>
          <p:cNvPr id="5" name="Picture 4" descr="Text&#10;&#10;Description automatically generated">
            <a:extLst>
              <a:ext uri="{FF2B5EF4-FFF2-40B4-BE49-F238E27FC236}">
                <a16:creationId xmlns:a16="http://schemas.microsoft.com/office/drawing/2014/main" id="{BC0CEC41-C1F3-4F37-BFFD-01B6CFE42ABC}"/>
              </a:ext>
            </a:extLst>
          </p:cNvPr>
          <p:cNvPicPr>
            <a:picLocks noChangeAspect="1"/>
          </p:cNvPicPr>
          <p:nvPr userDrawn="1"/>
        </p:nvPicPr>
        <p:blipFill>
          <a:blip r:embed="rId3">
            <a:extLst>
              <a:ext uri="{BEBA8EAE-BF5A-486C-A8C5-ECC9F3942E4B}">
                <a14:imgProps xmlns:a14="http://schemas.microsoft.com/office/drawing/2010/main">
                  <a14:imgLayer r:embed="rId4">
                    <a14:imgEffect>
                      <a14:backgroundRemoval t="1264" b="96335" l="9816" r="99557">
                        <a14:foregroundMark x1="52624" y1="16344" x2="51295" y2="8551"/>
                        <a14:foregroundMark x1="51295" y1="8551" x2="49080" y2="3370"/>
                        <a14:foregroundMark x1="32038" y1="5729" x2="32923" y2="8972"/>
                        <a14:foregroundMark x1="43456" y1="9351" x2="44444" y2="10362"/>
                        <a14:foregroundMark x1="44547" y1="10447" x2="45365" y2="11457"/>
                        <a14:foregroundMark x1="45467" y1="11584" x2="46455" y2="12595"/>
                        <a14:foregroundMark x1="46558" y1="12595" x2="47478" y2="13564"/>
                        <a14:foregroundMark x1="47273" y1="13943" x2="48398" y2="15206"/>
                        <a14:foregroundMark x1="50936" y1="19798" x2="51022" y2="20682"/>
                        <a14:foregroundMark x1="50818" y1="18576" x2="50936" y2="19798"/>
                        <a14:foregroundMark x1="58078" y1="3117" x2="57975" y2="4844"/>
                        <a14:foregroundMark x1="47989" y1="2359" x2="51022" y2="1264"/>
                        <a14:foregroundMark x1="84799" y1="10447" x2="86401" y2="12216"/>
                        <a14:foregroundMark x1="90832" y1="17565" x2="84901" y2="23168"/>
                        <a14:foregroundMark x1="56442" y1="18829" x2="57873" y2="19334"/>
                        <a14:foregroundMark x1="90320" y1="26537" x2="94683" y2="31634"/>
                        <a14:foregroundMark x1="94683" y1="31634" x2="97580" y2="45788"/>
                        <a14:foregroundMark x1="97580" y1="45788" x2="94308" y2="52485"/>
                        <a14:foregroundMark x1="94308" y1="52485" x2="92672" y2="66386"/>
                        <a14:foregroundMark x1="92672" y1="66386" x2="92263" y2="67144"/>
                        <a14:foregroundMark x1="96183" y1="34162" x2="96592" y2="40859"/>
                        <a14:foregroundMark x1="99693" y1="40143" x2="99693" y2="40143"/>
                        <a14:foregroundMark x1="91956" y1="35131" x2="88071" y2="41112"/>
                        <a14:foregroundMark x1="88071" y1="41112" x2="88309" y2="48526"/>
                        <a14:foregroundMark x1="88309" y1="48526" x2="92945" y2="36142"/>
                        <a14:foregroundMark x1="87219" y1="49579" x2="93286" y2="50548"/>
                        <a14:foregroundMark x1="93286" y1="50548" x2="93729" y2="43597"/>
                        <a14:foregroundMark x1="93729" y1="43597" x2="91241" y2="41997"/>
                        <a14:foregroundMark x1="73995" y1="33530" x2="74097" y2="53454"/>
                        <a14:foregroundMark x1="68643" y1="33656" x2="68643" y2="51348"/>
                        <a14:foregroundMark x1="68439" y1="44103" x2="74199" y2="45114"/>
                        <a14:foregroundMark x1="78425" y1="46251" x2="84015" y2="48484"/>
                        <a14:foregroundMark x1="84015" y1="48484" x2="84083" y2="48484"/>
                        <a14:foregroundMark x1="60498" y1="37489" x2="55862" y2="42586"/>
                        <a14:foregroundMark x1="55862" y1="42586" x2="54738" y2="49452"/>
                        <a14:foregroundMark x1="54738" y1="49452" x2="60873" y2="52570"/>
                        <a14:foregroundMark x1="60873" y1="52570" x2="65440" y2="48147"/>
                        <a14:foregroundMark x1="65440" y1="48147" x2="66530" y2="45619"/>
                        <a14:foregroundMark x1="46864" y1="37279" x2="41888" y2="49832"/>
                        <a14:foregroundMark x1="41888" y1="49832" x2="41718" y2="50084"/>
                        <a14:foregroundMark x1="46387" y1="37363" x2="49898" y2="50716"/>
                        <a14:foregroundMark x1="37798" y1="38248" x2="32072" y2="37026"/>
                        <a14:foregroundMark x1="32072" y1="37026" x2="32652" y2="45072"/>
                        <a14:foregroundMark x1="32652" y1="45072" x2="35276" y2="51559"/>
                        <a14:foregroundMark x1="35276" y1="51559" x2="41002" y2="51306"/>
                        <a14:foregroundMark x1="41002" y1="51306" x2="41036" y2="51222"/>
                        <a14:foregroundMark x1="19768" y1="57456" x2="20961" y2="58930"/>
                        <a14:foregroundMark x1="25187" y1="76495" x2="20143" y2="80876"/>
                        <a14:foregroundMark x1="43149" y1="90227" x2="45671" y2="90480"/>
                        <a14:foregroundMark x1="36503" y1="88964" x2="36401" y2="91575"/>
                        <a14:foregroundMark x1="24199" y1="66428" x2="24199" y2="66428"/>
                        <a14:foregroundMark x1="59577" y1="87363" x2="59884" y2="87237"/>
                        <a14:foregroundMark x1="73586" y1="82350" x2="73586" y2="82350"/>
                        <a14:foregroundMark x1="77335" y1="92334" x2="78323" y2="92713"/>
                        <a14:foregroundMark x1="86810" y1="91449" x2="86810" y2="91449"/>
                        <a14:foregroundMark x1="87219" y1="92081" x2="87219" y2="92081"/>
                        <a14:foregroundMark x1="87594" y1="92586" x2="87594" y2="92586"/>
                        <a14:foregroundMark x1="77335" y1="96335" x2="77335" y2="96335"/>
                        <a14:foregroundMark x1="70177" y1="77254" x2="70177" y2="77254"/>
                        <a14:foregroundMark x1="75903" y1="70640" x2="75903" y2="70640"/>
                        <a14:foregroundMark x1="76721" y1="60952" x2="76210" y2="65291"/>
                        <a14:foregroundMark x1="36299" y1="62426" x2="89843" y2="63311"/>
                        <a14:foregroundMark x1="38514" y1="58677" x2="38003" y2="63058"/>
                        <a14:backgroundMark x1="46105" y1="12976" x2="47092" y2="14130"/>
                        <a14:backgroundMark x1="32856" y1="8972" x2="32856" y2="9099"/>
                        <a14:backgroundMark x1="52113" y1="82098" x2="54022" y2="84625"/>
                        <a14:backgroundMark x1="53817" y1="79023" x2="55044" y2="78391"/>
                        <a14:backgroundMark x1="58964" y1="80244" x2="59577" y2="80750"/>
                        <a14:backgroundMark x1="76414" y1="78012" x2="76414" y2="79023"/>
                        <a14:backgroundMark x1="76414" y1="70135" x2="77744" y2="70767"/>
                        <a14:backgroundMark x1="55658" y1="83867" x2="52931" y2="86858"/>
                        <a14:backgroundMark x1="59680" y1="87363" x2="59680" y2="87363"/>
                        <a14:backgroundMark x1="59680" y1="87363" x2="59680" y2="87363"/>
                        <a14:backgroundMark x1="59577" y1="87489" x2="59577" y2="87489"/>
                        <a14:backgroundMark x1="59577" y1="86984" x2="59577" y2="86984"/>
                        <a14:backgroundMark x1="59475" y1="87237" x2="59475" y2="87237"/>
                        <a14:backgroundMark x1="59782" y1="87489" x2="59782" y2="87489"/>
                        <a14:backgroundMark x1="86708" y1="91449" x2="86708" y2="91449"/>
                        <a14:backgroundMark x1="86912" y1="91828" x2="86912" y2="91828"/>
                        <a14:backgroundMark x1="87014" y1="92334" x2="87014" y2="92334"/>
                        <a14:backgroundMark x1="87423" y1="92839" x2="87423" y2="92839"/>
                        <a14:backgroundMark x1="87594" y1="92713" x2="87594" y2="92713"/>
                        <a14:backgroundMark x1="87321" y1="92334" x2="87321" y2="92334"/>
                        <a14:backgroundMark x1="87014" y1="91828" x2="87014" y2="91828"/>
                        <a14:backgroundMark x1="56237" y1="20177" x2="56851" y2="20682"/>
                        <a14:backgroundMark x1="47887" y1="25779" x2="48705" y2="25906"/>
                        <a14:backgroundMark x1="40014" y1="25400" x2="40014" y2="25400"/>
                        <a14:backgroundMark x1="40934" y1="24431" x2="40934" y2="24431"/>
                        <a14:backgroundMark x1="51022" y1="19334" x2="51022" y2="19334"/>
                        <a14:backgroundMark x1="51193" y1="19924" x2="51193" y2="19924"/>
                        <a14:backgroundMark x1="50920" y1="18955" x2="50920" y2="18955"/>
                        <a14:backgroundMark x1="50920" y1="19208" x2="50920" y2="19208"/>
                        <a14:backgroundMark x1="51125" y1="19798" x2="51125" y2="19798"/>
                        <a14:backgroundMark x1="51397" y1="21061" x2="51397" y2="21061"/>
                        <a14:backgroundMark x1="29516" y1="62805" x2="30232" y2="62426"/>
                      </a14:backgroundRemoval>
                    </a14:imgEffect>
                  </a14:imgLayer>
                </a14:imgProps>
              </a:ext>
              <a:ext uri="{28A0092B-C50C-407E-A947-70E740481C1C}">
                <a14:useLocalDpi xmlns:a14="http://schemas.microsoft.com/office/drawing/2010/main" val="0"/>
              </a:ext>
            </a:extLst>
          </a:blip>
          <a:stretch>
            <a:fillRect/>
          </a:stretch>
        </p:blipFill>
        <p:spPr>
          <a:xfrm>
            <a:off x="-158270" y="44624"/>
            <a:ext cx="1302377" cy="1053798"/>
          </a:xfrm>
          <a:prstGeom prst="rect">
            <a:avLst/>
          </a:prstGeom>
        </p:spPr>
      </p:pic>
      <p:pic>
        <p:nvPicPr>
          <p:cNvPr id="7" name="Picture 6">
            <a:extLst>
              <a:ext uri="{FF2B5EF4-FFF2-40B4-BE49-F238E27FC236}">
                <a16:creationId xmlns:a16="http://schemas.microsoft.com/office/drawing/2014/main" id="{B44918C4-B3C9-4C22-B228-D81E5677ACCE}"/>
              </a:ext>
            </a:extLst>
          </p:cNvPr>
          <p:cNvPicPr>
            <a:picLocks noChangeAspect="1"/>
          </p:cNvPicPr>
          <p:nvPr userDrawn="1"/>
        </p:nvPicPr>
        <p:blipFill>
          <a:blip r:embed="rId5" cstate="print">
            <a:duotone>
              <a:prstClr val="black"/>
              <a:schemeClr val="tx2">
                <a:lumMod val="10000"/>
                <a:lumOff val="90000"/>
                <a:tint val="45000"/>
                <a:satMod val="400000"/>
              </a:schemeClr>
            </a:duotone>
            <a:extLs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a:innerShdw blurRad="63500" dist="50800" dir="5400000">
              <a:srgbClr val="157E83">
                <a:alpha val="50000"/>
              </a:srgbClr>
            </a:innerShdw>
          </a:effectLst>
        </p:spPr>
      </p:pic>
    </p:spTree>
    <p:extLst>
      <p:ext uri="{BB962C8B-B14F-4D97-AF65-F5344CB8AC3E}">
        <p14:creationId xmlns:p14="http://schemas.microsoft.com/office/powerpoint/2010/main" val="64772137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2.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9.xml"/><Relationship Id="rId1" Type="http://schemas.openxmlformats.org/officeDocument/2006/relationships/slideLayout" Target="../slideLayouts/slideLayout48.xml"/><Relationship Id="rId5" Type="http://schemas.openxmlformats.org/officeDocument/2006/relationships/image" Target="../media/image2.tiff"/><Relationship Id="rId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2.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2.tiff"/><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65.xml"/><Relationship Id="rId18" Type="http://schemas.openxmlformats.org/officeDocument/2006/relationships/slideLayout" Target="../slideLayouts/slideLayout70.xml"/><Relationship Id="rId26" Type="http://schemas.openxmlformats.org/officeDocument/2006/relationships/slideLayout" Target="../slideLayouts/slideLayout78.xml"/><Relationship Id="rId21" Type="http://schemas.openxmlformats.org/officeDocument/2006/relationships/slideLayout" Target="../slideLayouts/slideLayout73.xml"/><Relationship Id="rId34" Type="http://schemas.openxmlformats.org/officeDocument/2006/relationships/slideLayout" Target="../slideLayouts/slideLayout86.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17" Type="http://schemas.openxmlformats.org/officeDocument/2006/relationships/slideLayout" Target="../slideLayouts/slideLayout69.xml"/><Relationship Id="rId25" Type="http://schemas.openxmlformats.org/officeDocument/2006/relationships/slideLayout" Target="../slideLayouts/slideLayout77.xml"/><Relationship Id="rId33" Type="http://schemas.openxmlformats.org/officeDocument/2006/relationships/slideLayout" Target="../slideLayouts/slideLayout85.xml"/><Relationship Id="rId2" Type="http://schemas.openxmlformats.org/officeDocument/2006/relationships/slideLayout" Target="../slideLayouts/slideLayout54.xml"/><Relationship Id="rId16" Type="http://schemas.openxmlformats.org/officeDocument/2006/relationships/slideLayout" Target="../slideLayouts/slideLayout68.xml"/><Relationship Id="rId20" Type="http://schemas.openxmlformats.org/officeDocument/2006/relationships/slideLayout" Target="../slideLayouts/slideLayout72.xml"/><Relationship Id="rId29" Type="http://schemas.openxmlformats.org/officeDocument/2006/relationships/slideLayout" Target="../slideLayouts/slideLayout81.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24" Type="http://schemas.openxmlformats.org/officeDocument/2006/relationships/slideLayout" Target="../slideLayouts/slideLayout76.xml"/><Relationship Id="rId32" Type="http://schemas.openxmlformats.org/officeDocument/2006/relationships/slideLayout" Target="../slideLayouts/slideLayout84.xml"/><Relationship Id="rId37" Type="http://schemas.openxmlformats.org/officeDocument/2006/relationships/theme" Target="../theme/theme5.xml"/><Relationship Id="rId5" Type="http://schemas.openxmlformats.org/officeDocument/2006/relationships/slideLayout" Target="../slideLayouts/slideLayout57.xml"/><Relationship Id="rId15" Type="http://schemas.openxmlformats.org/officeDocument/2006/relationships/slideLayout" Target="../slideLayouts/slideLayout67.xml"/><Relationship Id="rId23" Type="http://schemas.openxmlformats.org/officeDocument/2006/relationships/slideLayout" Target="../slideLayouts/slideLayout75.xml"/><Relationship Id="rId28" Type="http://schemas.openxmlformats.org/officeDocument/2006/relationships/slideLayout" Target="../slideLayouts/slideLayout80.xml"/><Relationship Id="rId36" Type="http://schemas.openxmlformats.org/officeDocument/2006/relationships/slideLayout" Target="../slideLayouts/slideLayout88.xml"/><Relationship Id="rId10" Type="http://schemas.openxmlformats.org/officeDocument/2006/relationships/slideLayout" Target="../slideLayouts/slideLayout62.xml"/><Relationship Id="rId19" Type="http://schemas.openxmlformats.org/officeDocument/2006/relationships/slideLayout" Target="../slideLayouts/slideLayout71.xml"/><Relationship Id="rId31" Type="http://schemas.openxmlformats.org/officeDocument/2006/relationships/slideLayout" Target="../slideLayouts/slideLayout83.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 Id="rId22" Type="http://schemas.openxmlformats.org/officeDocument/2006/relationships/slideLayout" Target="../slideLayouts/slideLayout74.xml"/><Relationship Id="rId27" Type="http://schemas.openxmlformats.org/officeDocument/2006/relationships/slideLayout" Target="../slideLayouts/slideLayout79.xml"/><Relationship Id="rId30" Type="http://schemas.openxmlformats.org/officeDocument/2006/relationships/slideLayout" Target="../slideLayouts/slideLayout82.xml"/><Relationship Id="rId35" Type="http://schemas.openxmlformats.org/officeDocument/2006/relationships/slideLayout" Target="../slideLayouts/slideLayout87.xml"/><Relationship Id="rId8" Type="http://schemas.openxmlformats.org/officeDocument/2006/relationships/slideLayout" Target="../slideLayouts/slideLayout60.xml"/><Relationship Id="rId3"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theme" Target="../theme/theme6.xml"/><Relationship Id="rId1" Type="http://schemas.openxmlformats.org/officeDocument/2006/relationships/slideLayout" Target="../slideLayouts/slideLayout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7F0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59A4C142-9607-4B65-8DC5-821AB04E4B22}" type="datetimeFigureOut">
              <a:rPr lang="en-GB" smtClean="0"/>
              <a:t>13/05/2021</a:t>
            </a:fld>
            <a:endParaRPr lang="en-GB"/>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GB"/>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8325F3CD-CD6D-4D37-91BA-B8C0F2D27961}" type="slidenum">
              <a:rPr lang="en-GB" smtClean="0"/>
              <a:t>‹#›</a:t>
            </a:fld>
            <a:endParaRPr lang="en-GB"/>
          </a:p>
        </p:txBody>
      </p:sp>
    </p:spTree>
    <p:extLst>
      <p:ext uri="{BB962C8B-B14F-4D97-AF65-F5344CB8AC3E}">
        <p14:creationId xmlns:p14="http://schemas.microsoft.com/office/powerpoint/2010/main" val="2067058409"/>
      </p:ext>
    </p:extLst>
  </p:cSld>
  <p:clrMap bg1="lt1" tx1="dk1" bg2="lt2" tx2="dk2" accent1="accent1" accent2="accent2" accent3="accent3" accent4="accent4" accent5="accent5" accent6="accent6" hlink="hlink" folHlink="folHlink"/>
  <p:sldLayoutIdLst>
    <p:sldLayoutId id="2147483688" r:id="rId1"/>
    <p:sldLayoutId id="2147483719" r:id="rId2"/>
    <p:sldLayoutId id="2147483689" r:id="rId3"/>
    <p:sldLayoutId id="2147483781" r:id="rId4"/>
    <p:sldLayoutId id="2147483733" r:id="rId5"/>
    <p:sldLayoutId id="2147483724" r:id="rId6"/>
    <p:sldLayoutId id="2147483720" r:id="rId7"/>
    <p:sldLayoutId id="2147483725" r:id="rId8"/>
    <p:sldLayoutId id="2147483729" r:id="rId9"/>
    <p:sldLayoutId id="2147483721" r:id="rId10"/>
    <p:sldLayoutId id="2147483726" r:id="rId11"/>
    <p:sldLayoutId id="2147483730" r:id="rId12"/>
    <p:sldLayoutId id="2147483722" r:id="rId13"/>
    <p:sldLayoutId id="2147483727" r:id="rId14"/>
    <p:sldLayoutId id="2147483731" r:id="rId15"/>
    <p:sldLayoutId id="2147483723" r:id="rId16"/>
    <p:sldLayoutId id="2147483728" r:id="rId17"/>
    <p:sldLayoutId id="2147483732" r:id="rId18"/>
    <p:sldLayoutId id="2147483717" r:id="rId19"/>
    <p:sldLayoutId id="2147483701" r:id="rId20"/>
    <p:sldLayoutId id="2147483734" r:id="rId21"/>
    <p:sldLayoutId id="2147483703" r:id="rId22"/>
    <p:sldLayoutId id="2147483702" r:id="rId23"/>
    <p:sldLayoutId id="2147483718" r:id="rId24"/>
    <p:sldLayoutId id="2147483693" r:id="rId25"/>
    <p:sldLayoutId id="2147483700" r:id="rId26"/>
    <p:sldLayoutId id="2147483704" r:id="rId27"/>
    <p:sldLayoutId id="2147483699" r:id="rId28"/>
    <p:sldLayoutId id="2147483690" r:id="rId29"/>
    <p:sldLayoutId id="2147483691" r:id="rId30"/>
    <p:sldLayoutId id="2147483692" r:id="rId31"/>
    <p:sldLayoutId id="2147483694" r:id="rId32"/>
    <p:sldLayoutId id="2147483695" r:id="rId33"/>
    <p:sldLayoutId id="2147483696" r:id="rId34"/>
    <p:sldLayoutId id="2147483697" r:id="rId35"/>
    <p:sldLayoutId id="2147483698" r:id="rId36"/>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B7F0F3"/>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9F214B3-82DF-4D42-ABB1-4A45D0F5F0B6}"/>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A3B82FAF-C10B-4231-930F-3D86B1F51326}"/>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E6D38F-3C14-48A8-B3B2-770A54071C5E}"/>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5874639-9AA8-41A8-BF0F-7D6D1CF89907}" type="datetimeFigureOut">
              <a:rPr lang="en-GB" smtClean="0"/>
              <a:t>13/05/2021</a:t>
            </a:fld>
            <a:endParaRPr lang="en-GB"/>
          </a:p>
        </p:txBody>
      </p:sp>
      <p:sp>
        <p:nvSpPr>
          <p:cNvPr id="5" name="Footer Placeholder 4">
            <a:extLst>
              <a:ext uri="{FF2B5EF4-FFF2-40B4-BE49-F238E27FC236}">
                <a16:creationId xmlns:a16="http://schemas.microsoft.com/office/drawing/2014/main" id="{3BE12E05-86E0-4245-93E6-5AC5A1C7D71E}"/>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079FDBD3-79AC-4E54-B112-4A6D7EE9B288}"/>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9C4186-D994-4DEE-A395-8D7DD7CB86C5}" type="slidenum">
              <a:rPr lang="en-GB" smtClean="0"/>
              <a:t>‹#›</a:t>
            </a:fld>
            <a:endParaRPr lang="en-GB"/>
          </a:p>
        </p:txBody>
      </p:sp>
    </p:spTree>
    <p:extLst>
      <p:ext uri="{BB962C8B-B14F-4D97-AF65-F5344CB8AC3E}">
        <p14:creationId xmlns:p14="http://schemas.microsoft.com/office/powerpoint/2010/main" val="4294732596"/>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6672"/>
            <a:ext cx="627504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67544" y="1844824"/>
            <a:ext cx="8229600" cy="2692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6237312"/>
            <a:ext cx="6336704" cy="576064"/>
          </a:xfrm>
          <a:prstGeom prst="rect">
            <a:avLst/>
          </a:prstGeom>
        </p:spPr>
      </p:pic>
    </p:spTree>
    <p:extLst>
      <p:ext uri="{BB962C8B-B14F-4D97-AF65-F5344CB8AC3E}">
        <p14:creationId xmlns:p14="http://schemas.microsoft.com/office/powerpoint/2010/main" val="3395408596"/>
      </p:ext>
    </p:extLst>
  </p:cSld>
  <p:clrMap bg1="lt1" tx1="dk1" bg2="lt2" tx2="dk2" accent1="accent1" accent2="accent2" accent3="accent3" accent4="accent4" accent5="accent5" accent6="accent6" hlink="hlink" folHlink="folHlink"/>
  <p:sldLayoutIdLst>
    <p:sldLayoutId id="2147483736" r:id="rId1"/>
    <p:sldLayoutId id="2147483737" r:id="rId2"/>
  </p:sldLayoutIdLst>
  <p:hf hdr="0" ftr="0" dt="0"/>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476672"/>
            <a:ext cx="627504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67544" y="1844824"/>
            <a:ext cx="8229600" cy="26928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876256" y="0"/>
            <a:ext cx="2267744" cy="158799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6237312"/>
            <a:ext cx="6336704" cy="576064"/>
          </a:xfrm>
          <a:prstGeom prst="rect">
            <a:avLst/>
          </a:prstGeom>
        </p:spPr>
      </p:pic>
    </p:spTree>
    <p:extLst>
      <p:ext uri="{BB962C8B-B14F-4D97-AF65-F5344CB8AC3E}">
        <p14:creationId xmlns:p14="http://schemas.microsoft.com/office/powerpoint/2010/main" val="2686514713"/>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Lst>
  <p:hf hdr="0" ftr="0" dt="0"/>
  <p:txStyles>
    <p:titleStyle>
      <a:lvl1pPr algn="l" defTabSz="914400" rtl="0" eaLnBrk="1" latinLnBrk="0" hangingPunct="1">
        <a:spcBef>
          <a:spcPct val="0"/>
        </a:spcBef>
        <a:buNone/>
        <a:defRPr sz="4400" b="1"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92919" y="499533"/>
            <a:ext cx="8079581" cy="165819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07206" y="1993393"/>
            <a:ext cx="8065294" cy="376618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4350" y="6412447"/>
            <a:ext cx="3086100"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59A4C142-9607-4B65-8DC5-821AB04E4B22}" type="datetimeFigureOut">
              <a:rPr lang="en-GB" smtClean="0"/>
              <a:t>13/05/2021</a:t>
            </a:fld>
            <a:endParaRPr lang="en-GB"/>
          </a:p>
        </p:txBody>
      </p:sp>
      <p:sp>
        <p:nvSpPr>
          <p:cNvPr id="5" name="Footer Placeholder 4"/>
          <p:cNvSpPr>
            <a:spLocks noGrp="1"/>
          </p:cNvSpPr>
          <p:nvPr>
            <p:ph type="ftr" sz="quarter" idx="3"/>
          </p:nvPr>
        </p:nvSpPr>
        <p:spPr>
          <a:xfrm>
            <a:off x="514350" y="6554697"/>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GB"/>
          </a:p>
        </p:txBody>
      </p:sp>
      <p:sp>
        <p:nvSpPr>
          <p:cNvPr id="6" name="Slide Number Placeholder 5"/>
          <p:cNvSpPr>
            <a:spLocks noGrp="1"/>
          </p:cNvSpPr>
          <p:nvPr>
            <p:ph type="sldNum" sz="quarter" idx="4"/>
          </p:nvPr>
        </p:nvSpPr>
        <p:spPr>
          <a:xfrm>
            <a:off x="6541193" y="5829748"/>
            <a:ext cx="2194560" cy="1397039"/>
          </a:xfrm>
          <a:prstGeom prst="rect">
            <a:avLst/>
          </a:prstGeom>
        </p:spPr>
        <p:txBody>
          <a:bodyPr vert="horz" lIns="91440" tIns="45720" rIns="91440" bIns="45720" rtlCol="0" anchor="b"/>
          <a:lstStyle>
            <a:lvl1pPr algn="r">
              <a:defRPr sz="9000" b="0">
                <a:ln>
                  <a:noFill/>
                </a:ln>
                <a:solidFill>
                  <a:schemeClr val="accent1">
                    <a:alpha val="20000"/>
                  </a:schemeClr>
                </a:solidFill>
                <a:latin typeface="+mj-lt"/>
              </a:defRPr>
            </a:lvl1pPr>
          </a:lstStyle>
          <a:p>
            <a:fld id="{8325F3CD-CD6D-4D37-91BA-B8C0F2D27961}" type="slidenum">
              <a:rPr lang="en-GB" smtClean="0"/>
              <a:t>‹#›</a:t>
            </a:fld>
            <a:endParaRPr lang="en-GB"/>
          </a:p>
        </p:txBody>
      </p:sp>
    </p:spTree>
    <p:extLst>
      <p:ext uri="{BB962C8B-B14F-4D97-AF65-F5344CB8AC3E}">
        <p14:creationId xmlns:p14="http://schemas.microsoft.com/office/powerpoint/2010/main" val="988105006"/>
      </p:ext>
    </p:extLst>
  </p:cSld>
  <p:clrMap bg1="lt1" tx1="dk1" bg2="lt2" tx2="dk2" accent1="accent1" accent2="accent2" accent3="accent3" accent4="accent4" accent5="accent5" accent6="accent6" hlink="hlink" folHlink="folHlink"/>
  <p:sldLayoutIdLst>
    <p:sldLayoutId id="2147483743" r:id="rId1"/>
    <p:sldLayoutId id="2147483744" r:id="rId2"/>
    <p:sldLayoutId id="2147483745" r:id="rId3"/>
    <p:sldLayoutId id="2147483746" r:id="rId4"/>
    <p:sldLayoutId id="2147483747" r:id="rId5"/>
    <p:sldLayoutId id="2147483748" r:id="rId6"/>
    <p:sldLayoutId id="2147483749" r:id="rId7"/>
    <p:sldLayoutId id="2147483750" r:id="rId8"/>
    <p:sldLayoutId id="2147483751" r:id="rId9"/>
    <p:sldLayoutId id="2147483752" r:id="rId10"/>
    <p:sldLayoutId id="2147483753" r:id="rId11"/>
    <p:sldLayoutId id="2147483754"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 id="2147483778" r:id="rId36"/>
  </p:sldLayoutIdLst>
  <p:txStyles>
    <p:title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p:titleStyle>
    <p:bodyStyle>
      <a:lvl1pPr marL="91440" indent="-91440" algn="l" defTabSz="914400" rtl="0" eaLnBrk="1" latinLnBrk="0" hangingPunct="1">
        <a:lnSpc>
          <a:spcPct val="85000"/>
        </a:lnSpc>
        <a:spcBef>
          <a:spcPts val="1300"/>
        </a:spcBef>
        <a:buFont typeface="Arial" pitchFamily="34" charset="0"/>
        <a:buChar char=" "/>
        <a:defRPr sz="2400" kern="1200">
          <a:solidFill>
            <a:schemeClr val="tx1">
              <a:lumMod val="85000"/>
              <a:lumOff val="15000"/>
            </a:schemeClr>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tx1">
              <a:lumMod val="85000"/>
              <a:lumOff val="15000"/>
            </a:schemeClr>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tx1">
              <a:lumMod val="85000"/>
              <a:lumOff val="15000"/>
            </a:schemeClr>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B7F0F3"/>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6131024"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04" y="6237312"/>
            <a:ext cx="6336704" cy="576064"/>
          </a:xfrm>
          <a:prstGeom prst="rect">
            <a:avLst/>
          </a:prstGeom>
        </p:spPr>
      </p:pic>
    </p:spTree>
    <p:extLst>
      <p:ext uri="{BB962C8B-B14F-4D97-AF65-F5344CB8AC3E}">
        <p14:creationId xmlns:p14="http://schemas.microsoft.com/office/powerpoint/2010/main" val="1726340290"/>
      </p:ext>
    </p:extLst>
  </p:cSld>
  <p:clrMap bg1="lt1" tx1="dk1" bg2="lt2" tx2="dk2" accent1="accent1" accent2="accent2" accent3="accent3" accent4="accent4" accent5="accent5" accent6="accent6" hlink="hlink" folHlink="folHlink"/>
  <p:sldLayoutIdLst>
    <p:sldLayoutId id="2147483780" r:id="rId1"/>
  </p:sldLayoutIdLst>
  <p:txStyles>
    <p:titleStyle>
      <a:lvl1pPr algn="l"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89.xml"/><Relationship Id="rId5" Type="http://schemas.microsoft.com/office/2007/relationships/hdphoto" Target="../media/hdphoto1.wdp"/><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56.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4.xml"/><Relationship Id="rId5" Type="http://schemas.openxmlformats.org/officeDocument/2006/relationships/image" Target="../media/image18.pn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3.jpeg"/><Relationship Id="rId7"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6A7A46-3DDC-432F-B85B-3F2CBC5ECE8D}"/>
              </a:ext>
            </a:extLst>
          </p:cNvPr>
          <p:cNvSpPr>
            <a:spLocks noGrp="1"/>
          </p:cNvSpPr>
          <p:nvPr>
            <p:ph type="ctrTitle"/>
          </p:nvPr>
        </p:nvSpPr>
        <p:spPr>
          <a:xfrm>
            <a:off x="452628" y="587587"/>
            <a:ext cx="8086725" cy="3352800"/>
          </a:xfrm>
        </p:spPr>
        <p:txBody>
          <a:bodyPr/>
          <a:lstStyle/>
          <a:p>
            <a:r>
              <a:rPr lang="en-GB" sz="7200">
                <a:solidFill>
                  <a:srgbClr val="2B337C"/>
                </a:solidFill>
                <a:latin typeface="Gill Sans MT"/>
                <a:cs typeface="Gill Sans MT"/>
              </a:rPr>
              <a:t>Me, My Health and My Children’s Health</a:t>
            </a:r>
          </a:p>
        </p:txBody>
      </p:sp>
      <p:sp>
        <p:nvSpPr>
          <p:cNvPr id="3" name="Subtitle 2">
            <a:extLst>
              <a:ext uri="{FF2B5EF4-FFF2-40B4-BE49-F238E27FC236}">
                <a16:creationId xmlns:a16="http://schemas.microsoft.com/office/drawing/2014/main" id="{9D180773-0E2B-46FE-9DFD-D99E226609DD}"/>
              </a:ext>
            </a:extLst>
          </p:cNvPr>
          <p:cNvSpPr>
            <a:spLocks noGrp="1"/>
          </p:cNvSpPr>
          <p:nvPr>
            <p:ph type="subTitle" idx="1"/>
          </p:nvPr>
        </p:nvSpPr>
        <p:spPr>
          <a:xfrm>
            <a:off x="452628" y="4441613"/>
            <a:ext cx="6921151" cy="1645920"/>
          </a:xfrm>
        </p:spPr>
        <p:txBody>
          <a:bodyPr>
            <a:normAutofit/>
          </a:bodyPr>
          <a:lstStyle/>
          <a:p>
            <a:r>
              <a:rPr lang="en-GB" sz="3600">
                <a:solidFill>
                  <a:srgbClr val="7030A0"/>
                </a:solidFill>
                <a:latin typeface="Gill Sans MT"/>
                <a:cs typeface="Gill Sans MT"/>
              </a:rPr>
              <a:t>Lesson 4:  Assessing Health </a:t>
            </a:r>
          </a:p>
        </p:txBody>
      </p:sp>
    </p:spTree>
    <p:extLst>
      <p:ext uri="{BB962C8B-B14F-4D97-AF65-F5344CB8AC3E}">
        <p14:creationId xmlns:p14="http://schemas.microsoft.com/office/powerpoint/2010/main" val="36632102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2014224" y="171335"/>
            <a:ext cx="6264696" cy="646331"/>
          </a:xfrm>
          <a:prstGeom prst="rect">
            <a:avLst/>
          </a:prstGeom>
          <a:noFill/>
        </p:spPr>
        <p:txBody>
          <a:bodyPr wrap="square" rtlCol="0">
            <a:spAutoFit/>
          </a:bodyPr>
          <a:lstStyle/>
          <a:p>
            <a:pPr algn="l"/>
            <a:r>
              <a:rPr lang="en-GB" sz="3600" b="1">
                <a:solidFill>
                  <a:srgbClr val="254061"/>
                </a:solidFill>
                <a:latin typeface="Gill Sans MT" pitchFamily="34" charset="0"/>
              </a:rPr>
              <a:t>Researching Chris’ Health</a:t>
            </a:r>
          </a:p>
        </p:txBody>
      </p:sp>
      <p:sp>
        <p:nvSpPr>
          <p:cNvPr id="8" name="Rounded Rectangle 5">
            <a:extLst>
              <a:ext uri="{FF2B5EF4-FFF2-40B4-BE49-F238E27FC236}">
                <a16:creationId xmlns:a16="http://schemas.microsoft.com/office/drawing/2014/main" id="{C28A3239-4459-447D-8B88-3D3C2F3E1690}"/>
              </a:ext>
            </a:extLst>
          </p:cNvPr>
          <p:cNvSpPr/>
          <p:nvPr/>
        </p:nvSpPr>
        <p:spPr bwMode="auto">
          <a:xfrm>
            <a:off x="561474" y="991276"/>
            <a:ext cx="8213558" cy="5107781"/>
          </a:xfrm>
          <a:prstGeom prst="roundRect">
            <a:avLst/>
          </a:prstGeom>
          <a:solidFill>
            <a:srgbClr val="C5FFC5"/>
          </a:solidFill>
          <a:ln w="12700" cap="flat" cmpd="sng" algn="ctr">
            <a:solidFill>
              <a:srgbClr val="00E200"/>
            </a:solid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spAutoFit/>
          </a:bodyPr>
          <a:lstStyle/>
          <a:p>
            <a:pPr marL="0" marR="0" lvl="0" indent="0" defTabSz="914400" eaLnBrk="0" fontAlgn="base" latinLnBrk="0" hangingPunct="0">
              <a:lnSpc>
                <a:spcPct val="100000"/>
              </a:lnSpc>
              <a:spcBef>
                <a:spcPct val="0"/>
              </a:spcBef>
              <a:spcAft>
                <a:spcPct val="0"/>
              </a:spcAft>
              <a:buClrTx/>
              <a:buSzTx/>
              <a:buFontTx/>
              <a:buNone/>
              <a:tabLst/>
              <a:defRPr/>
            </a:pPr>
            <a:r>
              <a:rPr lang="en-GB" sz="2800" kern="0">
                <a:solidFill>
                  <a:srgbClr val="C6D9F0">
                    <a:lumMod val="25000"/>
                  </a:srgbClr>
                </a:solidFill>
                <a:latin typeface="Gill Sans MT" pitchFamily="34" charset="0"/>
                <a:ea typeface="ＭＳ Ｐゴシック" pitchFamily="16" charset="-128"/>
              </a:rPr>
              <a:t>For your group you </a:t>
            </a:r>
            <a:r>
              <a:rPr kumimoji="0" lang="en-GB" sz="2800" b="0" i="0" u="none" strike="noStrike" kern="0" cap="none" spc="0" normalizeH="0" baseline="0" noProof="0">
                <a:ln>
                  <a:noFill/>
                </a:ln>
                <a:solidFill>
                  <a:srgbClr val="C6D9F0">
                    <a:lumMod val="25000"/>
                  </a:srgbClr>
                </a:solidFill>
                <a:effectLst/>
                <a:uLnTx/>
                <a:uFillTx/>
                <a:latin typeface="Gill Sans MT" pitchFamily="34" charset="0"/>
                <a:ea typeface="ＭＳ Ｐゴシック" pitchFamily="16" charset="-128"/>
              </a:rPr>
              <a:t>need to summarise:</a:t>
            </a:r>
            <a:br>
              <a:rPr kumimoji="0" lang="en-GB" sz="2800" b="0" i="0" u="none" strike="noStrike" kern="0" cap="none" spc="0" normalizeH="0" baseline="0" noProof="0">
                <a:ln>
                  <a:noFill/>
                </a:ln>
                <a:solidFill>
                  <a:srgbClr val="C6D9F0">
                    <a:lumMod val="10000"/>
                  </a:srgbClr>
                </a:solidFill>
                <a:effectLst/>
                <a:uLnTx/>
                <a:uFillTx/>
                <a:latin typeface="Gill Sans MT" pitchFamily="34" charset="0"/>
                <a:ea typeface="ＭＳ Ｐゴシック" pitchFamily="16" charset="-128"/>
              </a:rPr>
            </a:br>
            <a:endParaRPr kumimoji="0" lang="en-GB" sz="800" b="0" i="0" u="none" strike="noStrike" kern="0" cap="none" spc="0" normalizeH="0" baseline="0" noProof="0">
              <a:ln>
                <a:noFill/>
              </a:ln>
              <a:solidFill>
                <a:srgbClr val="C6D9F0">
                  <a:lumMod val="10000"/>
                </a:srgbClr>
              </a:solidFill>
              <a:effectLst/>
              <a:uLnTx/>
              <a:uFillTx/>
              <a:latin typeface="Gill Sans MT" pitchFamily="34" charset="0"/>
              <a:ea typeface="ＭＳ Ｐゴシック" pitchFamily="16" charset="-128"/>
            </a:endParaRPr>
          </a:p>
          <a:p>
            <a:pPr marL="457200" marR="0" lvl="0" indent="-45720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800" i="0" u="none" strike="noStrike" kern="0" cap="none" spc="0" normalizeH="0" baseline="0" noProof="0">
                <a:ln>
                  <a:noFill/>
                </a:ln>
                <a:solidFill>
                  <a:srgbClr val="0F243E">
                    <a:lumMod val="75000"/>
                    <a:lumOff val="25000"/>
                  </a:srgbClr>
                </a:solidFill>
                <a:effectLst/>
                <a:uLnTx/>
                <a:uFillTx/>
                <a:latin typeface="Gill Sans MT" pitchFamily="34" charset="0"/>
                <a:ea typeface="ＭＳ Ｐゴシック" pitchFamily="16" charset="-128"/>
              </a:rPr>
              <a:t>Which pieces of evidence are most helpful?</a:t>
            </a:r>
          </a:p>
          <a:p>
            <a:pPr marL="457200" marR="0" lvl="0" indent="-45720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800" i="0" u="none" strike="noStrike" kern="0" cap="none" spc="0" normalizeH="0" baseline="0" noProof="0">
                <a:ln>
                  <a:noFill/>
                </a:ln>
                <a:solidFill>
                  <a:srgbClr val="0F243E">
                    <a:lumMod val="75000"/>
                    <a:lumOff val="25000"/>
                  </a:srgbClr>
                </a:solidFill>
                <a:effectLst/>
                <a:uLnTx/>
                <a:uFillTx/>
                <a:latin typeface="Gill Sans MT" pitchFamily="34" charset="0"/>
                <a:ea typeface="ＭＳ Ｐゴシック" pitchFamily="16" charset="-128"/>
              </a:rPr>
              <a:t>Why are they helpful, what does the evidence tell you?</a:t>
            </a:r>
          </a:p>
          <a:p>
            <a:pPr marL="457200" marR="0" lvl="0" indent="-45720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kumimoji="0" lang="en-GB" sz="2800" i="0" u="none" strike="noStrike" kern="0" cap="none" spc="0" normalizeH="0" baseline="0" noProof="0">
                <a:ln>
                  <a:noFill/>
                </a:ln>
                <a:solidFill>
                  <a:srgbClr val="0F243E">
                    <a:lumMod val="75000"/>
                    <a:lumOff val="25000"/>
                  </a:srgbClr>
                </a:solidFill>
                <a:effectLst/>
                <a:uLnTx/>
                <a:uFillTx/>
                <a:latin typeface="Gill Sans MT" pitchFamily="34" charset="0"/>
                <a:ea typeface="ＭＳ Ｐゴシック" pitchFamily="16" charset="-128"/>
              </a:rPr>
              <a:t>What are the health risks Chris may face in the future?</a:t>
            </a:r>
          </a:p>
          <a:p>
            <a:pPr marL="457200" marR="0" lvl="0" indent="-457200" defTabSz="914400" eaLnBrk="0" fontAlgn="base" latinLnBrk="0" hangingPunct="0">
              <a:lnSpc>
                <a:spcPct val="100000"/>
              </a:lnSpc>
              <a:spcBef>
                <a:spcPct val="0"/>
              </a:spcBef>
              <a:spcAft>
                <a:spcPct val="0"/>
              </a:spcAft>
              <a:buClrTx/>
              <a:buSzTx/>
              <a:buFont typeface="Arial" panose="020B0604020202020204" pitchFamily="34" charset="0"/>
              <a:buChar char="•"/>
              <a:tabLst/>
              <a:defRPr/>
            </a:pPr>
            <a:r>
              <a:rPr lang="en-GB" sz="2800" kern="0">
                <a:solidFill>
                  <a:srgbClr val="0F243E">
                    <a:lumMod val="75000"/>
                    <a:lumOff val="25000"/>
                  </a:srgbClr>
                </a:solidFill>
                <a:latin typeface="Gill Sans MT" pitchFamily="34" charset="0"/>
                <a:ea typeface="ＭＳ Ｐゴシック" pitchFamily="16" charset="-128"/>
              </a:rPr>
              <a:t>Who in Chris’s family is most at risk from COVID-119 based on their health data?</a:t>
            </a:r>
            <a:endParaRPr lang="en-GB" sz="2800" kern="0">
              <a:solidFill>
                <a:srgbClr val="C6D9F0">
                  <a:lumMod val="10000"/>
                </a:srgbClr>
              </a:solidFill>
              <a:latin typeface="Gill Sans MT" pitchFamily="34" charset="0"/>
              <a:ea typeface="ＭＳ Ｐゴシック" pitchFamily="16" charset="-128"/>
            </a:endParaRPr>
          </a:p>
          <a:p>
            <a:pPr marR="0" lvl="0" defTabSz="914400" eaLnBrk="0" fontAlgn="base" latinLnBrk="0" hangingPunct="0">
              <a:lnSpc>
                <a:spcPct val="100000"/>
              </a:lnSpc>
              <a:spcBef>
                <a:spcPct val="0"/>
              </a:spcBef>
              <a:spcAft>
                <a:spcPct val="0"/>
              </a:spcAft>
              <a:buClrTx/>
              <a:buSzTx/>
              <a:tabLst/>
              <a:defRPr/>
            </a:pPr>
            <a:endParaRPr kumimoji="0" lang="en-GB" sz="900" b="0" i="0" u="none" strike="noStrike" kern="0" cap="none" spc="0" normalizeH="0" baseline="0" noProof="0">
              <a:ln>
                <a:noFill/>
              </a:ln>
              <a:solidFill>
                <a:srgbClr val="C6D9F0">
                  <a:lumMod val="10000"/>
                </a:srgbClr>
              </a:solidFill>
              <a:effectLst/>
              <a:uLnTx/>
              <a:uFillTx/>
              <a:latin typeface="Gill Sans MT" pitchFamily="34" charset="0"/>
              <a:ea typeface="ＭＳ Ｐゴシック" pitchFamily="16" charset="-128"/>
            </a:endParaRPr>
          </a:p>
          <a:p>
            <a:pPr marR="0" lvl="0" algn="ctr" defTabSz="914400" eaLnBrk="0" fontAlgn="base" latinLnBrk="0" hangingPunct="0">
              <a:lnSpc>
                <a:spcPct val="100000"/>
              </a:lnSpc>
              <a:spcBef>
                <a:spcPct val="0"/>
              </a:spcBef>
              <a:spcAft>
                <a:spcPct val="0"/>
              </a:spcAft>
              <a:buClrTx/>
              <a:buSzTx/>
              <a:tabLst/>
              <a:defRPr/>
            </a:pPr>
            <a:r>
              <a:rPr kumimoji="0" lang="en-GB" sz="2800" b="0" i="0" u="none" strike="noStrike" kern="0" cap="none" spc="0" normalizeH="0" baseline="0" noProof="0">
                <a:ln>
                  <a:noFill/>
                </a:ln>
                <a:solidFill>
                  <a:srgbClr val="C6D9F0">
                    <a:lumMod val="25000"/>
                  </a:srgbClr>
                </a:solidFill>
                <a:effectLst/>
                <a:uLnTx/>
                <a:uFillTx/>
                <a:latin typeface="Gill Sans MT" pitchFamily="34" charset="0"/>
                <a:ea typeface="ＭＳ Ｐゴシック" pitchFamily="16" charset="-128"/>
              </a:rPr>
              <a:t>Record your findings on the summary sheet in your booklet</a:t>
            </a:r>
            <a:endParaRPr kumimoji="0" lang="en-US" sz="2800" b="0" i="0" u="none" strike="noStrike" kern="0" cap="none" spc="0" normalizeH="0" baseline="0" noProof="0">
              <a:ln>
                <a:noFill/>
              </a:ln>
              <a:solidFill>
                <a:srgbClr val="0F243E"/>
              </a:solidFill>
              <a:effectLst/>
              <a:uLnTx/>
              <a:uFillTx/>
              <a:latin typeface="Lucida Sans" pitchFamily="16" charset="0"/>
              <a:ea typeface="ＭＳ Ｐゴシック" pitchFamily="16" charset="-128"/>
            </a:endParaRPr>
          </a:p>
        </p:txBody>
      </p:sp>
      <p:sp>
        <p:nvSpPr>
          <p:cNvPr id="9" name="Rounded Rectangle 30">
            <a:extLst>
              <a:ext uri="{FF2B5EF4-FFF2-40B4-BE49-F238E27FC236}">
                <a16:creationId xmlns:a16="http://schemas.microsoft.com/office/drawing/2014/main" id="{4EE1CD64-4B81-450F-B276-1ECD8C85B357}"/>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Gill Sans MT"/>
                <a:cs typeface="Gill Sans MT"/>
              </a:rPr>
              <a:t>Activity 3</a:t>
            </a:r>
          </a:p>
        </p:txBody>
      </p:sp>
      <p:pic>
        <p:nvPicPr>
          <p:cNvPr id="10" name="Picture 9">
            <a:extLst>
              <a:ext uri="{FF2B5EF4-FFF2-40B4-BE49-F238E27FC236}">
                <a16:creationId xmlns:a16="http://schemas.microsoft.com/office/drawing/2014/main" id="{885DEDE7-6B4F-4B17-8E7F-2B24C6F74F19}"/>
              </a:ext>
            </a:extLst>
          </p:cNvPr>
          <p:cNvPicPr>
            <a:picLocks noChangeAspect="1"/>
          </p:cNvPicPr>
          <p:nvPr/>
        </p:nvPicPr>
        <p:blipFill>
          <a:blip r:embed="rId3"/>
          <a:stretch>
            <a:fillRect/>
          </a:stretch>
        </p:blipFill>
        <p:spPr>
          <a:xfrm>
            <a:off x="7499465" y="4172731"/>
            <a:ext cx="623116" cy="618696"/>
          </a:xfrm>
          <a:prstGeom prst="rect">
            <a:avLst/>
          </a:prstGeom>
        </p:spPr>
      </p:pic>
    </p:spTree>
    <p:extLst>
      <p:ext uri="{BB962C8B-B14F-4D97-AF65-F5344CB8AC3E}">
        <p14:creationId xmlns:p14="http://schemas.microsoft.com/office/powerpoint/2010/main" val="7388999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B0D0-1B1D-4864-99D0-8739B8B271F4}"/>
              </a:ext>
            </a:extLst>
          </p:cNvPr>
          <p:cNvSpPr>
            <a:spLocks noGrp="1"/>
          </p:cNvSpPr>
          <p:nvPr>
            <p:ph type="title" idx="4294967295"/>
          </p:nvPr>
        </p:nvSpPr>
        <p:spPr>
          <a:xfrm>
            <a:off x="295421" y="326146"/>
            <a:ext cx="8078788" cy="1657350"/>
          </a:xfrm>
        </p:spPr>
        <p:txBody>
          <a:bodyPr/>
          <a:lstStyle/>
          <a:p>
            <a:r>
              <a:rPr lang="en-GB" sz="4000" b="1">
                <a:solidFill>
                  <a:srgbClr val="254061"/>
                </a:solidFill>
                <a:latin typeface="Gill Sans MT"/>
                <a:cs typeface="Gill Sans MT"/>
              </a:rPr>
              <a:t>Objectives</a:t>
            </a:r>
            <a:br>
              <a:rPr lang="en-GB">
                <a:solidFill>
                  <a:srgbClr val="000090"/>
                </a:solidFill>
                <a:latin typeface="Gill Sans MT"/>
                <a:cs typeface="Gill Sans MT"/>
              </a:rPr>
            </a:br>
            <a:endParaRPr lang="en-GB">
              <a:solidFill>
                <a:srgbClr val="000090"/>
              </a:solidFill>
              <a:latin typeface="Gill Sans MT"/>
              <a:cs typeface="Gill Sans MT"/>
            </a:endParaRPr>
          </a:p>
        </p:txBody>
      </p:sp>
      <p:sp>
        <p:nvSpPr>
          <p:cNvPr id="6" name="Content Placeholder 2">
            <a:extLst>
              <a:ext uri="{FF2B5EF4-FFF2-40B4-BE49-F238E27FC236}">
                <a16:creationId xmlns:a16="http://schemas.microsoft.com/office/drawing/2014/main" id="{D3960CE0-4583-4F97-B863-4F4812F6E16F}"/>
              </a:ext>
            </a:extLst>
          </p:cNvPr>
          <p:cNvSpPr>
            <a:spLocks noGrp="1"/>
          </p:cNvSpPr>
          <p:nvPr>
            <p:ph idx="4294967295"/>
          </p:nvPr>
        </p:nvSpPr>
        <p:spPr>
          <a:xfrm>
            <a:off x="661182" y="1937629"/>
            <a:ext cx="8066088" cy="3765550"/>
          </a:xfrm>
        </p:spPr>
        <p:txBody>
          <a:bodyPr vert="horz" lIns="91440" tIns="45720" rIns="91440" bIns="45720" rtlCol="0" anchor="t">
            <a:normAutofit/>
          </a:bodyPr>
          <a:lstStyle/>
          <a:p>
            <a:pPr marL="0" indent="0">
              <a:buNone/>
            </a:pPr>
            <a:r>
              <a:rPr lang="en-GB" sz="3200" dirty="0">
                <a:solidFill>
                  <a:srgbClr val="254061"/>
                </a:solidFill>
                <a:latin typeface="Gill Sans MT"/>
                <a:ea typeface="ＭＳ Ｐゴシック"/>
              </a:rPr>
              <a:t>At the end of this </a:t>
            </a:r>
            <a:r>
              <a:rPr lang="en-GB" sz="3200">
                <a:solidFill>
                  <a:srgbClr val="254061"/>
                </a:solidFill>
                <a:latin typeface="Gill Sans MT"/>
                <a:ea typeface="ＭＳ Ｐゴシック"/>
              </a:rPr>
              <a:t>lesson,</a:t>
            </a:r>
            <a:r>
              <a:rPr lang="en-GB" sz="3200" dirty="0">
                <a:solidFill>
                  <a:srgbClr val="254061"/>
                </a:solidFill>
                <a:latin typeface="Gill Sans MT"/>
                <a:ea typeface="ＭＳ Ｐゴシック"/>
              </a:rPr>
              <a:t> you should be able to:</a:t>
            </a:r>
            <a:endParaRPr lang="en-GB" sz="3000" dirty="0">
              <a:solidFill>
                <a:srgbClr val="254061"/>
              </a:solidFill>
              <a:latin typeface="Gill Sans MT"/>
              <a:ea typeface="ＭＳ Ｐゴシック"/>
            </a:endParaRPr>
          </a:p>
          <a:p>
            <a:endParaRPr lang="en-GB" sz="3200">
              <a:solidFill>
                <a:srgbClr val="0F243E"/>
              </a:solidFill>
              <a:latin typeface="Gill Sans MT"/>
              <a:ea typeface="ＭＳ Ｐゴシック"/>
            </a:endParaRPr>
          </a:p>
          <a:p>
            <a:pPr marL="914400" lvl="1" indent="-457200">
              <a:lnSpc>
                <a:spcPct val="150000"/>
              </a:lnSpc>
              <a:spcAft>
                <a:spcPts val="600"/>
              </a:spcAft>
              <a:buBlip>
                <a:blip r:embed="rId3"/>
              </a:buBlip>
            </a:pPr>
            <a:r>
              <a:rPr lang="en-GB" sz="2800">
                <a:solidFill>
                  <a:srgbClr val="245795"/>
                </a:solidFill>
                <a:latin typeface="Gill Sans MT"/>
                <a:cs typeface="Gill Sans MT"/>
              </a:rPr>
              <a:t>Identify risk factors that can affect our health</a:t>
            </a:r>
          </a:p>
          <a:p>
            <a:pPr marL="914400" lvl="1" indent="-457200">
              <a:lnSpc>
                <a:spcPct val="150000"/>
              </a:lnSpc>
              <a:spcAft>
                <a:spcPts val="600"/>
              </a:spcAft>
              <a:buBlip>
                <a:blip r:embed="rId3"/>
              </a:buBlip>
            </a:pPr>
            <a:r>
              <a:rPr lang="en-GB" sz="2800">
                <a:solidFill>
                  <a:srgbClr val="245795"/>
                </a:solidFill>
                <a:latin typeface="Gill Sans MT"/>
                <a:cs typeface="Gill Sans MT"/>
              </a:rPr>
              <a:t>Analyse evidence from different sources</a:t>
            </a:r>
          </a:p>
          <a:p>
            <a:pPr marL="914400" lvl="1" indent="-457200">
              <a:lnSpc>
                <a:spcPct val="150000"/>
              </a:lnSpc>
              <a:spcAft>
                <a:spcPts val="600"/>
              </a:spcAft>
              <a:buBlip>
                <a:blip r:embed="rId3"/>
              </a:buBlip>
            </a:pPr>
            <a:r>
              <a:rPr lang="en-GB" sz="2800">
                <a:solidFill>
                  <a:srgbClr val="245795"/>
                </a:solidFill>
                <a:latin typeface="Gill Sans MT"/>
                <a:cs typeface="Gill Sans MT"/>
              </a:rPr>
              <a:t>Draw conclusions from the evidence </a:t>
            </a:r>
          </a:p>
          <a:p>
            <a:pPr marL="0" indent="0">
              <a:buNone/>
            </a:pPr>
            <a:endParaRPr lang="en-GB">
              <a:solidFill>
                <a:srgbClr val="000090"/>
              </a:solidFill>
              <a:latin typeface="Gill Sans MT"/>
              <a:cs typeface="Gill Sans MT"/>
            </a:endParaRPr>
          </a:p>
          <a:p>
            <a:pPr marL="0" indent="0">
              <a:buNone/>
            </a:pPr>
            <a:endParaRPr lang="en-GB">
              <a:solidFill>
                <a:srgbClr val="000090"/>
              </a:solidFill>
              <a:latin typeface="Gill Sans MT"/>
              <a:cs typeface="Gill Sans MT"/>
            </a:endParaRPr>
          </a:p>
        </p:txBody>
      </p:sp>
    </p:spTree>
    <p:extLst>
      <p:ext uri="{BB962C8B-B14F-4D97-AF65-F5344CB8AC3E}">
        <p14:creationId xmlns:p14="http://schemas.microsoft.com/office/powerpoint/2010/main" val="7784948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Rectangle 1"/>
          <p:cNvSpPr/>
          <p:nvPr/>
        </p:nvSpPr>
        <p:spPr>
          <a:xfrm>
            <a:off x="50802" y="371420"/>
            <a:ext cx="3960440" cy="769441"/>
          </a:xfrm>
          <a:prstGeom prst="rect">
            <a:avLst/>
          </a:prstGeom>
        </p:spPr>
        <p:txBody>
          <a:bodyPr wrap="square" lIns="91440" tIns="45720" rIns="91440" bIns="45720" anchor="t">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a:ln>
                  <a:noFill/>
                </a:ln>
                <a:solidFill>
                  <a:srgbClr val="254061"/>
                </a:solidFill>
                <a:effectLst/>
                <a:uLnTx/>
                <a:uFillTx/>
                <a:latin typeface="Gill Sans MT"/>
                <a:ea typeface="ＭＳ Ｐゴシック"/>
                <a:cs typeface="Gill Sans MT"/>
              </a:rPr>
              <a:t>Reflection</a:t>
            </a:r>
          </a:p>
        </p:txBody>
      </p:sp>
      <p:sp>
        <p:nvSpPr>
          <p:cNvPr id="7" name="Content Placeholder 2">
            <a:extLst>
              <a:ext uri="{FF2B5EF4-FFF2-40B4-BE49-F238E27FC236}">
                <a16:creationId xmlns:a16="http://schemas.microsoft.com/office/drawing/2014/main" id="{4B539FCB-7B7B-4A69-A578-F99EAF5F4FEC}"/>
              </a:ext>
            </a:extLst>
          </p:cNvPr>
          <p:cNvSpPr txBox="1">
            <a:spLocks/>
          </p:cNvSpPr>
          <p:nvPr/>
        </p:nvSpPr>
        <p:spPr>
          <a:xfrm>
            <a:off x="796979" y="1286940"/>
            <a:ext cx="8065294" cy="4736173"/>
          </a:xfrm>
          <a:prstGeom prst="rect">
            <a:avLst/>
          </a:prstGeom>
        </p:spPr>
        <p:txBody>
          <a:bodyPr vert="horz" lIns="91440" tIns="45720" rIns="91440" bIns="45720" rtlCol="0">
            <a:noAutofit/>
          </a:bodyPr>
          <a:lstStyle>
            <a:lvl1pPr marL="91440" indent="-91440" algn="l" defTabSz="914400" rtl="0" eaLnBrk="1" latinLnBrk="0" hangingPunct="1">
              <a:lnSpc>
                <a:spcPct val="85000"/>
              </a:lnSpc>
              <a:spcBef>
                <a:spcPts val="1300"/>
              </a:spcBef>
              <a:buFont typeface="Arial" pitchFamily="34" charset="0"/>
              <a:buChar char=" "/>
              <a:defRPr sz="2400" kern="1200">
                <a:solidFill>
                  <a:schemeClr val="accent4"/>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accent4"/>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4"/>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r>
              <a:rPr kumimoji="0" lang="en-GB" sz="2800" b="0" i="0" u="none" strike="noStrike" kern="1200" cap="none" spc="0" normalizeH="0" baseline="0" noProof="0" dirty="0">
                <a:ln>
                  <a:noFill/>
                </a:ln>
                <a:solidFill>
                  <a:srgbClr val="254061"/>
                </a:solidFill>
                <a:effectLst/>
                <a:uLnTx/>
                <a:uFillTx/>
                <a:latin typeface="Gill Sans MT"/>
                <a:ea typeface="+mn-ea"/>
                <a:cs typeface="Gill Sans MT"/>
              </a:rPr>
              <a:t>What new things have </a:t>
            </a:r>
            <a:r>
              <a:rPr kumimoji="0" lang="en-GB" sz="2800" b="0" i="0" u="none" strike="noStrike" kern="1200" cap="none" spc="0" normalizeH="0" baseline="0" noProof="0">
                <a:ln>
                  <a:noFill/>
                </a:ln>
                <a:solidFill>
                  <a:srgbClr val="254061"/>
                </a:solidFill>
                <a:effectLst/>
                <a:uLnTx/>
                <a:uFillTx/>
                <a:latin typeface="Gill Sans MT"/>
                <a:ea typeface="+mn-ea"/>
                <a:cs typeface="Gill Sans MT"/>
              </a:rPr>
              <a:t>you learnt </a:t>
            </a:r>
            <a:r>
              <a:rPr kumimoji="0" lang="en-GB" sz="2800" b="0" i="0" u="none" strike="noStrike" kern="1200" cap="none" spc="0" normalizeH="0" baseline="0" noProof="0" dirty="0">
                <a:ln>
                  <a:noFill/>
                </a:ln>
                <a:solidFill>
                  <a:srgbClr val="254061"/>
                </a:solidFill>
                <a:effectLst/>
                <a:uLnTx/>
                <a:uFillTx/>
                <a:latin typeface="Gill Sans MT"/>
                <a:ea typeface="+mn-ea"/>
                <a:cs typeface="Gill Sans MT"/>
              </a:rPr>
              <a:t>today?</a:t>
            </a: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endParaRPr kumimoji="0" lang="en-GB" sz="2800" b="0" i="0" u="none" strike="noStrike" kern="1200" cap="none" spc="0" normalizeH="0" baseline="0" noProof="0" dirty="0">
              <a:ln>
                <a:noFill/>
              </a:ln>
              <a:solidFill>
                <a:srgbClr val="254061"/>
              </a:solidFill>
              <a:effectLst/>
              <a:uLnTx/>
              <a:uFillTx/>
              <a:latin typeface="Gill Sans MT"/>
              <a:ea typeface="+mn-ea"/>
              <a:cs typeface="Gill Sans MT"/>
            </a:endParaRP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r>
              <a:rPr kumimoji="0" lang="en-GB" sz="2800" b="0" i="0" u="none" strike="noStrike" kern="1200" cap="none" spc="0" normalizeH="0" baseline="0" noProof="0" dirty="0">
                <a:ln>
                  <a:noFill/>
                </a:ln>
                <a:solidFill>
                  <a:srgbClr val="254061"/>
                </a:solidFill>
                <a:effectLst/>
                <a:uLnTx/>
                <a:uFillTx/>
                <a:latin typeface="Gill Sans MT"/>
                <a:ea typeface="+mn-ea"/>
                <a:cs typeface="Gill Sans MT"/>
              </a:rPr>
              <a:t>How well did you understand today’s material?</a:t>
            </a: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endParaRPr kumimoji="0" lang="en-GB" sz="2800" b="0" i="0" u="none" strike="noStrike" kern="1200" cap="none" spc="0" normalizeH="0" baseline="0" noProof="0" dirty="0">
              <a:ln>
                <a:noFill/>
              </a:ln>
              <a:solidFill>
                <a:srgbClr val="254061"/>
              </a:solidFill>
              <a:effectLst/>
              <a:uLnTx/>
              <a:uFillTx/>
              <a:latin typeface="Gill Sans MT"/>
              <a:ea typeface="+mn-ea"/>
              <a:cs typeface="Gill Sans MT"/>
            </a:endParaRP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r>
              <a:rPr kumimoji="0" lang="en-GB" sz="2800" b="0" i="0" u="none" strike="noStrike" kern="1200" cap="none" spc="0" normalizeH="0" baseline="0" noProof="0" dirty="0">
                <a:ln>
                  <a:noFill/>
                </a:ln>
                <a:solidFill>
                  <a:srgbClr val="254061"/>
                </a:solidFill>
                <a:effectLst/>
                <a:uLnTx/>
                <a:uFillTx/>
                <a:latin typeface="Gill Sans MT"/>
                <a:ea typeface="+mn-ea"/>
                <a:cs typeface="Gill Sans MT"/>
              </a:rPr>
              <a:t>What skills have you used today?</a:t>
            </a: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endParaRPr kumimoji="0" lang="en-GB" sz="2800" b="0" i="0" u="none" strike="noStrike" kern="1200" cap="none" spc="0" normalizeH="0" baseline="0" noProof="0" dirty="0">
              <a:ln>
                <a:noFill/>
              </a:ln>
              <a:solidFill>
                <a:srgbClr val="254061"/>
              </a:solidFill>
              <a:effectLst/>
              <a:uLnTx/>
              <a:uFillTx/>
              <a:latin typeface="Gill Sans MT"/>
              <a:ea typeface="+mn-ea"/>
              <a:cs typeface="Gill Sans MT"/>
            </a:endParaRP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r>
              <a:rPr kumimoji="0" lang="en-GB" sz="2800" b="0" i="0" u="none" strike="noStrike" kern="1200" cap="none" spc="0" normalizeH="0" baseline="0" noProof="0" dirty="0">
                <a:ln>
                  <a:noFill/>
                </a:ln>
                <a:solidFill>
                  <a:srgbClr val="254061"/>
                </a:solidFill>
                <a:effectLst/>
                <a:uLnTx/>
                <a:uFillTx/>
                <a:latin typeface="Gill Sans MT"/>
                <a:ea typeface="+mn-ea"/>
                <a:cs typeface="Gill Sans MT"/>
              </a:rPr>
              <a:t>What skills did you find difficult today?</a:t>
            </a: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endParaRPr kumimoji="0" lang="en-GB" sz="2800" b="0" i="0" u="none" strike="noStrike" kern="1200" cap="none" spc="0" normalizeH="0" baseline="0" noProof="0" dirty="0">
              <a:ln>
                <a:noFill/>
              </a:ln>
              <a:solidFill>
                <a:srgbClr val="254061"/>
              </a:solidFill>
              <a:effectLst/>
              <a:uLnTx/>
              <a:uFillTx/>
              <a:latin typeface="Gill Sans MT"/>
              <a:ea typeface="+mn-ea"/>
              <a:cs typeface="Gill Sans MT"/>
            </a:endParaRPr>
          </a:p>
          <a:p>
            <a:pPr marL="0" marR="0" lvl="0" indent="0" algn="l" defTabSz="914400" rtl="0" eaLnBrk="1" fontAlgn="auto" latinLnBrk="0" hangingPunct="1">
              <a:lnSpc>
                <a:spcPct val="85000"/>
              </a:lnSpc>
              <a:spcBef>
                <a:spcPts val="1000"/>
              </a:spcBef>
              <a:spcAft>
                <a:spcPts val="0"/>
              </a:spcAft>
              <a:buClrTx/>
              <a:buSzTx/>
              <a:buFont typeface="Arial" pitchFamily="34" charset="0"/>
              <a:buNone/>
              <a:tabLst/>
              <a:defRPr/>
            </a:pPr>
            <a:r>
              <a:rPr kumimoji="0" lang="en-GB" sz="2800" b="0" i="0" u="none" strike="noStrike" kern="1200" cap="none" spc="0" normalizeH="0" baseline="0" noProof="0" dirty="0">
                <a:ln>
                  <a:noFill/>
                </a:ln>
                <a:solidFill>
                  <a:srgbClr val="254061"/>
                </a:solidFill>
                <a:effectLst/>
                <a:uLnTx/>
                <a:uFillTx/>
                <a:latin typeface="Gill Sans MT"/>
                <a:ea typeface="+mn-ea"/>
                <a:cs typeface="Gill Sans MT"/>
              </a:rPr>
              <a:t>What will you make sure you remember from today?</a:t>
            </a:r>
          </a:p>
        </p:txBody>
      </p:sp>
      <p:pic>
        <p:nvPicPr>
          <p:cNvPr id="8" name="Picture 7" descr="A picture containing food&#10;&#10;Description automatically generated">
            <a:extLst>
              <a:ext uri="{FF2B5EF4-FFF2-40B4-BE49-F238E27FC236}">
                <a16:creationId xmlns:a16="http://schemas.microsoft.com/office/drawing/2014/main" id="{F042CACE-4B26-446D-8B84-D123073651B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69776" y="5691249"/>
            <a:ext cx="2074224" cy="1166751"/>
          </a:xfrm>
          <a:prstGeom prst="rect">
            <a:avLst/>
          </a:prstGeom>
        </p:spPr>
      </p:pic>
      <p:pic>
        <p:nvPicPr>
          <p:cNvPr id="5" name="Picture 4">
            <a:extLst>
              <a:ext uri="{FF2B5EF4-FFF2-40B4-BE49-F238E27FC236}">
                <a16:creationId xmlns:a16="http://schemas.microsoft.com/office/drawing/2014/main" id="{896140D4-40FD-4014-B8D2-C5B008D1EE7B}"/>
              </a:ext>
            </a:extLst>
          </p:cNvPr>
          <p:cNvPicPr>
            <a:picLocks noChangeAspect="1"/>
          </p:cNvPicPr>
          <p:nvPr/>
        </p:nvPicPr>
        <p:blipFill>
          <a:blip r:embed="rId4" cstate="print">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spTree>
    <p:extLst>
      <p:ext uri="{BB962C8B-B14F-4D97-AF65-F5344CB8AC3E}">
        <p14:creationId xmlns:p14="http://schemas.microsoft.com/office/powerpoint/2010/main" val="117651829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ubtitle 2">
            <a:extLst>
              <a:ext uri="{FF2B5EF4-FFF2-40B4-BE49-F238E27FC236}">
                <a16:creationId xmlns:a16="http://schemas.microsoft.com/office/drawing/2014/main" id="{73E4994C-1FBD-481D-B156-A20C4EB22125}"/>
              </a:ext>
            </a:extLst>
          </p:cNvPr>
          <p:cNvSpPr txBox="1">
            <a:spLocks noGrp="1"/>
          </p:cNvSpPr>
          <p:nvPr>
            <p:ph idx="1"/>
          </p:nvPr>
        </p:nvSpPr>
        <p:spPr>
          <a:xfrm>
            <a:off x="338660" y="2822498"/>
            <a:ext cx="8466679" cy="921578"/>
          </a:xfrm>
          <a:prstGeom prst="rect">
            <a:avLst/>
          </a:prstGeom>
        </p:spPr>
        <p:txBody>
          <a:bodyPr vert="horz" lIns="91440" tIns="45720" rIns="91440" bIns="45720" rtlCol="0">
            <a:normAutofit/>
          </a:bodyPr>
          <a:lstStyle>
            <a:lvl1pPr marL="91440" indent="-91440" algn="ctr" defTabSz="914400" rtl="0" eaLnBrk="1" latinLnBrk="0" hangingPunct="1">
              <a:lnSpc>
                <a:spcPct val="85000"/>
              </a:lnSpc>
              <a:spcBef>
                <a:spcPts val="1300"/>
              </a:spcBef>
              <a:buFont typeface="Arial" pitchFamily="34" charset="0"/>
              <a:buChar char=" "/>
              <a:defRPr sz="2400" kern="1200">
                <a:solidFill>
                  <a:srgbClr val="4FADA0"/>
                </a:solidFill>
                <a:latin typeface="+mn-lt"/>
                <a:ea typeface="+mn-ea"/>
                <a:cs typeface="+mn-cs"/>
              </a:defRPr>
            </a:lvl1pPr>
            <a:lvl2pPr marL="274320" indent="-342900" algn="l" defTabSz="914400" rtl="0" eaLnBrk="1" latinLnBrk="0" hangingPunct="1">
              <a:lnSpc>
                <a:spcPct val="85000"/>
              </a:lnSpc>
              <a:spcBef>
                <a:spcPts val="600"/>
              </a:spcBef>
              <a:buFont typeface="Arial" pitchFamily="34" charset="0"/>
              <a:buChar char=" "/>
              <a:defRPr sz="2400" kern="1200">
                <a:solidFill>
                  <a:schemeClr val="accent4"/>
                </a:solidFill>
                <a:latin typeface="+mn-lt"/>
                <a:ea typeface="+mn-ea"/>
                <a:cs typeface="+mn-cs"/>
              </a:defRPr>
            </a:lvl2pPr>
            <a:lvl3pPr marL="548640" indent="-548640" algn="l" defTabSz="914400" rtl="0" eaLnBrk="1" latinLnBrk="0" hangingPunct="1">
              <a:lnSpc>
                <a:spcPct val="85000"/>
              </a:lnSpc>
              <a:spcBef>
                <a:spcPts val="600"/>
              </a:spcBef>
              <a:buFont typeface="Arial" pitchFamily="34" charset="0"/>
              <a:buChar char=" "/>
              <a:defRPr sz="2000" i="1" kern="1200">
                <a:solidFill>
                  <a:schemeClr val="accent4"/>
                </a:solidFill>
                <a:latin typeface="+mn-lt"/>
                <a:ea typeface="+mn-ea"/>
                <a:cs typeface="+mn-cs"/>
              </a:defRPr>
            </a:lvl3pPr>
            <a:lvl4pPr marL="822960" indent="-82296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4pPr>
            <a:lvl5pPr marL="1097280" indent="-1097280" algn="l" defTabSz="914400" rtl="0" eaLnBrk="1" latinLnBrk="0" hangingPunct="1">
              <a:lnSpc>
                <a:spcPct val="85000"/>
              </a:lnSpc>
              <a:spcBef>
                <a:spcPts val="600"/>
              </a:spcBef>
              <a:buFont typeface="Arial" pitchFamily="34" charset="0"/>
              <a:buChar char=" "/>
              <a:defRPr sz="1800" kern="1200">
                <a:solidFill>
                  <a:schemeClr val="accent4"/>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a:lstStyle>
          <a:p>
            <a:r>
              <a:rPr lang="en-GB" sz="1600">
                <a:solidFill>
                  <a:schemeClr val="tx1">
                    <a:lumMod val="65000"/>
                    <a:lumOff val="35000"/>
                  </a:schemeClr>
                </a:solidFill>
                <a:latin typeface="Gill Sans MT" panose="020B0502020104020203" pitchFamily="34" charset="0"/>
              </a:rPr>
              <a:t>This work is funded by the Department of Health and Social Care (DHSC) and the National Institute for Health Research (NIHR). The views expressed are those of the authors and not necessarily those of DHSC or NIHR</a:t>
            </a:r>
          </a:p>
        </p:txBody>
      </p:sp>
      <p:pic>
        <p:nvPicPr>
          <p:cNvPr id="3" name="Picture 2">
            <a:extLst>
              <a:ext uri="{FF2B5EF4-FFF2-40B4-BE49-F238E27FC236}">
                <a16:creationId xmlns:a16="http://schemas.microsoft.com/office/drawing/2014/main" id="{D699F5C9-A6AE-43FB-81ED-82EB93233D5D}"/>
              </a:ext>
            </a:extLst>
          </p:cNvPr>
          <p:cNvPicPr>
            <a:picLocks noChangeAspect="1"/>
          </p:cNvPicPr>
          <p:nvPr/>
        </p:nvPicPr>
        <p:blipFill>
          <a:blip r:embed="rId2" cstate="print">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tretch>
            <a:fillRect/>
          </a:stretch>
        </p:blipFill>
        <p:spPr>
          <a:xfrm>
            <a:off x="6876256" y="0"/>
            <a:ext cx="2267744" cy="1587997"/>
          </a:xfrm>
          <a:prstGeom prst="rect">
            <a:avLst/>
          </a:prstGeom>
          <a:effectLst/>
        </p:spPr>
      </p:pic>
    </p:spTree>
    <p:extLst>
      <p:ext uri="{BB962C8B-B14F-4D97-AF65-F5344CB8AC3E}">
        <p14:creationId xmlns:p14="http://schemas.microsoft.com/office/powerpoint/2010/main" val="3106556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2B0D0-1B1D-4864-99D0-8739B8B271F4}"/>
              </a:ext>
            </a:extLst>
          </p:cNvPr>
          <p:cNvSpPr>
            <a:spLocks noGrp="1"/>
          </p:cNvSpPr>
          <p:nvPr>
            <p:ph type="title" idx="4294967295"/>
          </p:nvPr>
        </p:nvSpPr>
        <p:spPr>
          <a:xfrm>
            <a:off x="395263" y="485995"/>
            <a:ext cx="8078788" cy="1657350"/>
          </a:xfrm>
        </p:spPr>
        <p:txBody>
          <a:bodyPr/>
          <a:lstStyle/>
          <a:p>
            <a:r>
              <a:rPr lang="en-GB" sz="4000" b="1">
                <a:solidFill>
                  <a:srgbClr val="254061"/>
                </a:solidFill>
                <a:latin typeface="Gill Sans MT"/>
                <a:cs typeface="Gill Sans MT"/>
              </a:rPr>
              <a:t>Objectives</a:t>
            </a:r>
            <a:br>
              <a:rPr lang="en-GB">
                <a:solidFill>
                  <a:srgbClr val="000090"/>
                </a:solidFill>
                <a:latin typeface="Gill Sans MT"/>
                <a:cs typeface="Gill Sans MT"/>
              </a:rPr>
            </a:br>
            <a:endParaRPr lang="en-GB">
              <a:solidFill>
                <a:srgbClr val="000090"/>
              </a:solidFill>
              <a:latin typeface="Gill Sans MT"/>
              <a:cs typeface="Gill Sans MT"/>
            </a:endParaRPr>
          </a:p>
        </p:txBody>
      </p:sp>
      <p:sp>
        <p:nvSpPr>
          <p:cNvPr id="6" name="Content Placeholder 2">
            <a:extLst>
              <a:ext uri="{FF2B5EF4-FFF2-40B4-BE49-F238E27FC236}">
                <a16:creationId xmlns:a16="http://schemas.microsoft.com/office/drawing/2014/main" id="{D3960CE0-4583-4F97-B863-4F4812F6E16F}"/>
              </a:ext>
            </a:extLst>
          </p:cNvPr>
          <p:cNvSpPr>
            <a:spLocks noGrp="1"/>
          </p:cNvSpPr>
          <p:nvPr>
            <p:ph idx="4294967295"/>
          </p:nvPr>
        </p:nvSpPr>
        <p:spPr>
          <a:xfrm>
            <a:off x="407963" y="1993900"/>
            <a:ext cx="8066088" cy="3765550"/>
          </a:xfrm>
        </p:spPr>
        <p:txBody>
          <a:bodyPr vert="horz" lIns="91440" tIns="45720" rIns="91440" bIns="45720" rtlCol="0" anchor="t">
            <a:normAutofit/>
          </a:bodyPr>
          <a:lstStyle/>
          <a:p>
            <a:pPr marL="0" indent="0">
              <a:buNone/>
            </a:pPr>
            <a:r>
              <a:rPr lang="en-GB" sz="3200" dirty="0">
                <a:solidFill>
                  <a:srgbClr val="254061"/>
                </a:solidFill>
                <a:latin typeface="Gill Sans MT"/>
                <a:ea typeface="ＭＳ Ｐゴシック"/>
              </a:rPr>
              <a:t>At the end of this lesson, you should be able to:</a:t>
            </a:r>
            <a:endParaRPr lang="en-GB" sz="3000" dirty="0">
              <a:solidFill>
                <a:srgbClr val="254061"/>
              </a:solidFill>
              <a:latin typeface="Gill Sans MT"/>
              <a:ea typeface="ＭＳ Ｐゴシック"/>
            </a:endParaRPr>
          </a:p>
          <a:p>
            <a:endParaRPr lang="en-GB" sz="3200" dirty="0">
              <a:solidFill>
                <a:srgbClr val="0F243E"/>
              </a:solidFill>
              <a:latin typeface="Gill Sans MT"/>
              <a:ea typeface="ＭＳ Ｐゴシック"/>
            </a:endParaRPr>
          </a:p>
          <a:p>
            <a:pPr marL="914400" lvl="1" indent="-457200">
              <a:lnSpc>
                <a:spcPct val="150000"/>
              </a:lnSpc>
              <a:spcAft>
                <a:spcPts val="600"/>
              </a:spcAft>
              <a:buBlip>
                <a:blip r:embed="rId3"/>
              </a:buBlip>
            </a:pPr>
            <a:r>
              <a:rPr lang="en-GB" sz="2800" dirty="0">
                <a:solidFill>
                  <a:srgbClr val="245795"/>
                </a:solidFill>
                <a:latin typeface="Gill Sans MT"/>
                <a:cs typeface="Gill Sans MT"/>
              </a:rPr>
              <a:t>Identify risk factors that can affect our health</a:t>
            </a:r>
          </a:p>
          <a:p>
            <a:pPr marL="914400" lvl="1" indent="-457200">
              <a:lnSpc>
                <a:spcPct val="150000"/>
              </a:lnSpc>
              <a:spcAft>
                <a:spcPts val="600"/>
              </a:spcAft>
              <a:buBlip>
                <a:blip r:embed="rId3"/>
              </a:buBlip>
            </a:pPr>
            <a:r>
              <a:rPr lang="en-GB" sz="2800" dirty="0">
                <a:solidFill>
                  <a:srgbClr val="245795"/>
                </a:solidFill>
                <a:latin typeface="Gill Sans MT"/>
                <a:cs typeface="Gill Sans MT"/>
              </a:rPr>
              <a:t>Analyse evidence from different sources</a:t>
            </a:r>
          </a:p>
          <a:p>
            <a:pPr marL="914400" lvl="1" indent="-457200">
              <a:lnSpc>
                <a:spcPct val="150000"/>
              </a:lnSpc>
              <a:spcAft>
                <a:spcPts val="600"/>
              </a:spcAft>
              <a:buBlip>
                <a:blip r:embed="rId3"/>
              </a:buBlip>
            </a:pPr>
            <a:r>
              <a:rPr lang="en-GB" sz="2800" dirty="0">
                <a:solidFill>
                  <a:srgbClr val="245795"/>
                </a:solidFill>
                <a:latin typeface="Gill Sans MT"/>
                <a:cs typeface="Gill Sans MT"/>
              </a:rPr>
              <a:t>Draw conclusions from the evidence </a:t>
            </a:r>
          </a:p>
          <a:p>
            <a:pPr marL="0" indent="0">
              <a:buNone/>
            </a:pPr>
            <a:endParaRPr lang="en-GB" dirty="0">
              <a:solidFill>
                <a:srgbClr val="000090"/>
              </a:solidFill>
              <a:latin typeface="Gill Sans MT"/>
              <a:cs typeface="Gill Sans MT"/>
            </a:endParaRPr>
          </a:p>
          <a:p>
            <a:pPr marL="0" indent="0">
              <a:buNone/>
            </a:pPr>
            <a:endParaRPr lang="en-GB" dirty="0">
              <a:solidFill>
                <a:srgbClr val="000090"/>
              </a:solidFill>
              <a:latin typeface="Gill Sans MT"/>
              <a:cs typeface="Gill Sans MT"/>
            </a:endParaRPr>
          </a:p>
        </p:txBody>
      </p:sp>
    </p:spTree>
    <p:extLst>
      <p:ext uri="{BB962C8B-B14F-4D97-AF65-F5344CB8AC3E}">
        <p14:creationId xmlns:p14="http://schemas.microsoft.com/office/powerpoint/2010/main" val="10375320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5">
            <a:extLst>
              <a:ext uri="{FF2B5EF4-FFF2-40B4-BE49-F238E27FC236}">
                <a16:creationId xmlns:a16="http://schemas.microsoft.com/office/drawing/2014/main" id="{3828B06B-2D03-42B0-9333-73967F4DF8DA}"/>
              </a:ext>
            </a:extLst>
          </p:cNvPr>
          <p:cNvSpPr/>
          <p:nvPr/>
        </p:nvSpPr>
        <p:spPr>
          <a:xfrm>
            <a:off x="214944" y="259504"/>
            <a:ext cx="4702672" cy="824282"/>
          </a:xfrm>
          <a:prstGeom prst="roundRect">
            <a:avLst/>
          </a:prstGeom>
          <a:gradFill rotWithShape="1">
            <a:gsLst>
              <a:gs pos="0">
                <a:srgbClr val="CC99FF">
                  <a:tint val="73000"/>
                  <a:shade val="100000"/>
                  <a:satMod val="150000"/>
                </a:srgbClr>
              </a:gs>
              <a:gs pos="25000">
                <a:srgbClr val="CC99FF">
                  <a:tint val="96000"/>
                  <a:shade val="80000"/>
                  <a:satMod val="105000"/>
                </a:srgbClr>
              </a:gs>
              <a:gs pos="38000">
                <a:srgbClr val="CC99FF">
                  <a:tint val="96000"/>
                  <a:shade val="59000"/>
                  <a:satMod val="120000"/>
                </a:srgbClr>
              </a:gs>
              <a:gs pos="55000">
                <a:srgbClr val="CC99FF">
                  <a:tint val="100000"/>
                  <a:shade val="57000"/>
                  <a:satMod val="120000"/>
                </a:srgbClr>
              </a:gs>
              <a:gs pos="80000">
                <a:srgbClr val="CC99FF">
                  <a:tint val="100000"/>
                  <a:shade val="56000"/>
                  <a:satMod val="145000"/>
                </a:srgbClr>
              </a:gs>
              <a:gs pos="88000">
                <a:srgbClr val="CC99FF">
                  <a:tint val="100000"/>
                  <a:shade val="63000"/>
                  <a:satMod val="160000"/>
                </a:srgbClr>
              </a:gs>
              <a:gs pos="100000">
                <a:srgbClr val="CC99FF">
                  <a:tint val="99000"/>
                  <a:shade val="100000"/>
                  <a:satMod val="155000"/>
                </a:srgbClr>
              </a:gs>
            </a:gsLst>
            <a:lin ang="5400000" scaled="0"/>
          </a:gradFill>
          <a:ln w="9525" cap="flat" cmpd="sng" algn="ctr">
            <a:solidFill>
              <a:srgbClr val="CC99FF">
                <a:shade val="95000"/>
                <a:satMod val="105000"/>
              </a:srgbClr>
            </a:solidFill>
            <a:prstDash val="solid"/>
          </a:ln>
          <a:effectLst/>
          <a:scene3d>
            <a:camera prst="orthographicFront">
              <a:rot lat="0" lon="0" rev="0"/>
            </a:camera>
            <a:lightRig rig="glow" dir="tl">
              <a:rot lat="0" lon="0" rev="1800000"/>
            </a:lightRig>
          </a:scene3d>
          <a:sp3d contourW="10160" prstMaterial="dkEdge">
            <a:bevelT w="0" h="0" prst="angle"/>
            <a:contourClr>
              <a:srgbClr val="CC99FF">
                <a:shade val="30000"/>
                <a:satMod val="150000"/>
              </a:srgbClr>
            </a:contourClr>
          </a:sp3d>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dirty="0">
                <a:ln>
                  <a:noFill/>
                </a:ln>
                <a:solidFill>
                  <a:srgbClr val="002060"/>
                </a:solidFill>
                <a:effectLst/>
                <a:uLnTx/>
                <a:uFillTx/>
                <a:latin typeface="Gill Sans MT"/>
                <a:ea typeface="+mn-ea"/>
                <a:cs typeface="+mn-cs"/>
              </a:rPr>
              <a:t>Spot the healthy ones…..</a:t>
            </a:r>
          </a:p>
        </p:txBody>
      </p:sp>
      <p:pic>
        <p:nvPicPr>
          <p:cNvPr id="5" name="Picture 4" descr="ca088d9d33e1a308701dc192a30834e1.jpg">
            <a:extLst>
              <a:ext uri="{FF2B5EF4-FFF2-40B4-BE49-F238E27FC236}">
                <a16:creationId xmlns:a16="http://schemas.microsoft.com/office/drawing/2014/main" id="{864C0FA3-8FEF-403A-853D-A379043293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504" y="1522310"/>
            <a:ext cx="4846688" cy="2120426"/>
          </a:xfrm>
          <a:prstGeom prst="rect">
            <a:avLst/>
          </a:prstGeom>
          <a:ln>
            <a:solidFill>
              <a:srgbClr val="254061"/>
            </a:solidFill>
          </a:ln>
          <a:effectLst>
            <a:outerShdw blurRad="50800" dist="38100" dir="2700000" algn="tl" rotWithShape="0">
              <a:prstClr val="black">
                <a:alpha val="40000"/>
              </a:prstClr>
            </a:outerShdw>
          </a:effectLst>
        </p:spPr>
      </p:pic>
      <p:pic>
        <p:nvPicPr>
          <p:cNvPr id="6" name="Picture 5" descr="nintchdbpict000403215102.jpg">
            <a:extLst>
              <a:ext uri="{FF2B5EF4-FFF2-40B4-BE49-F238E27FC236}">
                <a16:creationId xmlns:a16="http://schemas.microsoft.com/office/drawing/2014/main" id="{57AB09AE-3860-44B9-AC1F-E66884F003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94312" y="597637"/>
            <a:ext cx="3851920" cy="3372649"/>
          </a:xfrm>
          <a:prstGeom prst="rect">
            <a:avLst/>
          </a:prstGeom>
          <a:ln>
            <a:solidFill>
              <a:srgbClr val="254061"/>
            </a:solidFill>
          </a:ln>
          <a:effectLst>
            <a:outerShdw blurRad="50800" dist="38100" dir="2700000" algn="tl" rotWithShape="0">
              <a:prstClr val="black">
                <a:alpha val="40000"/>
              </a:prstClr>
            </a:outerShdw>
          </a:effectLst>
        </p:spPr>
      </p:pic>
      <p:sp>
        <p:nvSpPr>
          <p:cNvPr id="8" name="Rounded Rectangle 9">
            <a:extLst>
              <a:ext uri="{FF2B5EF4-FFF2-40B4-BE49-F238E27FC236}">
                <a16:creationId xmlns:a16="http://schemas.microsoft.com/office/drawing/2014/main" id="{B023A64D-4462-4A5A-AF57-0B7605709F54}"/>
              </a:ext>
            </a:extLst>
          </p:cNvPr>
          <p:cNvSpPr/>
          <p:nvPr/>
        </p:nvSpPr>
        <p:spPr>
          <a:xfrm>
            <a:off x="5858260" y="3745272"/>
            <a:ext cx="2324024" cy="464690"/>
          </a:xfrm>
          <a:prstGeom prst="roundRect">
            <a:avLst/>
          </a:prstGeom>
          <a:solidFill>
            <a:srgbClr val="FF9966"/>
          </a:solidFill>
          <a:ln w="9525" cap="flat" cmpd="sng" algn="ctr">
            <a:solidFill>
              <a:srgbClr val="FF9933"/>
            </a:solidFill>
            <a:prstDash val="solid"/>
          </a:ln>
          <a:effectLst/>
          <a:scene3d>
            <a:camera prst="orthographicFront">
              <a:rot lat="0" lon="0" rev="0"/>
            </a:camera>
            <a:lightRig rig="glow" dir="tl">
              <a:rot lat="0" lon="0" rev="1800000"/>
            </a:lightRig>
          </a:scene3d>
          <a:sp3d contourW="10160" prstMaterial="dkEdge">
            <a:bevelT w="0" h="0" prst="angle"/>
            <a:contourClr>
              <a:srgbClr val="CC99FF">
                <a:shade val="30000"/>
                <a:satMod val="150000"/>
              </a:srgbClr>
            </a:contourClr>
          </a:sp3d>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a:ln>
                  <a:noFill/>
                </a:ln>
                <a:solidFill>
                  <a:srgbClr val="002060"/>
                </a:solidFill>
                <a:effectLst/>
                <a:uLnTx/>
                <a:uFillTx/>
                <a:latin typeface="Gill Sans MT"/>
                <a:ea typeface="+mn-ea"/>
                <a:cs typeface="+mn-cs"/>
              </a:rPr>
              <a:t>Lungs</a:t>
            </a:r>
          </a:p>
        </p:txBody>
      </p:sp>
      <p:sp>
        <p:nvSpPr>
          <p:cNvPr id="9" name="Rounded Rectangle 5">
            <a:extLst>
              <a:ext uri="{FF2B5EF4-FFF2-40B4-BE49-F238E27FC236}">
                <a16:creationId xmlns:a16="http://schemas.microsoft.com/office/drawing/2014/main" id="{786A4363-CAC9-486B-946E-630CC2D7E0B9}"/>
              </a:ext>
            </a:extLst>
          </p:cNvPr>
          <p:cNvSpPr/>
          <p:nvPr/>
        </p:nvSpPr>
        <p:spPr>
          <a:xfrm>
            <a:off x="382828" y="4067533"/>
            <a:ext cx="3086771" cy="883345"/>
          </a:xfrm>
          <a:prstGeom prst="roundRect">
            <a:avLst/>
          </a:prstGeom>
          <a:gradFill rotWithShape="1">
            <a:gsLst>
              <a:gs pos="0">
                <a:srgbClr val="CC99FF">
                  <a:tint val="73000"/>
                  <a:shade val="100000"/>
                  <a:satMod val="150000"/>
                </a:srgbClr>
              </a:gs>
              <a:gs pos="25000">
                <a:srgbClr val="CC99FF">
                  <a:tint val="96000"/>
                  <a:shade val="80000"/>
                  <a:satMod val="105000"/>
                </a:srgbClr>
              </a:gs>
              <a:gs pos="38000">
                <a:srgbClr val="CC99FF">
                  <a:tint val="96000"/>
                  <a:shade val="59000"/>
                  <a:satMod val="120000"/>
                </a:srgbClr>
              </a:gs>
              <a:gs pos="55000">
                <a:srgbClr val="CC99FF">
                  <a:tint val="100000"/>
                  <a:shade val="57000"/>
                  <a:satMod val="120000"/>
                </a:srgbClr>
              </a:gs>
              <a:gs pos="80000">
                <a:srgbClr val="CC99FF">
                  <a:tint val="100000"/>
                  <a:shade val="56000"/>
                  <a:satMod val="145000"/>
                </a:srgbClr>
              </a:gs>
              <a:gs pos="88000">
                <a:srgbClr val="CC99FF">
                  <a:tint val="100000"/>
                  <a:shade val="63000"/>
                  <a:satMod val="160000"/>
                </a:srgbClr>
              </a:gs>
              <a:gs pos="100000">
                <a:srgbClr val="CC99FF">
                  <a:tint val="99000"/>
                  <a:shade val="100000"/>
                  <a:satMod val="155000"/>
                </a:srgbClr>
              </a:gs>
            </a:gsLst>
            <a:lin ang="5400000" scaled="0"/>
          </a:gradFill>
          <a:ln w="9525" cap="flat" cmpd="sng" algn="ctr">
            <a:solidFill>
              <a:srgbClr val="CC99FF">
                <a:shade val="95000"/>
                <a:satMod val="105000"/>
              </a:srgbClr>
            </a:solidFill>
            <a:prstDash val="solid"/>
          </a:ln>
          <a:effectLst/>
          <a:scene3d>
            <a:camera prst="orthographicFront">
              <a:rot lat="0" lon="0" rev="0"/>
            </a:camera>
            <a:lightRig rig="glow" dir="tl">
              <a:rot lat="0" lon="0" rev="1800000"/>
            </a:lightRig>
          </a:scene3d>
          <a:sp3d contourW="10160" prstMaterial="dkEdge">
            <a:bevelT w="0" h="0" prst="angle"/>
            <a:contourClr>
              <a:srgbClr val="CC99FF">
                <a:shade val="30000"/>
                <a:satMod val="150000"/>
              </a:srgbClr>
            </a:contourClr>
          </a:sp3d>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lang="en-US" sz="2800" kern="0">
                <a:solidFill>
                  <a:srgbClr val="002060"/>
                </a:solidFill>
                <a:latin typeface="Gill Sans MT"/>
              </a:rPr>
              <a:t>What are the differences?</a:t>
            </a:r>
            <a:endParaRPr kumimoji="0" lang="en-US" sz="2800" b="0" i="0" u="none" strike="noStrike" kern="0" cap="none" spc="0" normalizeH="0" baseline="0" noProof="0">
              <a:ln>
                <a:noFill/>
              </a:ln>
              <a:solidFill>
                <a:srgbClr val="002060"/>
              </a:solidFill>
              <a:effectLst/>
              <a:uLnTx/>
              <a:uFillTx/>
              <a:latin typeface="Gill Sans MT"/>
              <a:ea typeface="+mn-ea"/>
              <a:cs typeface="+mn-cs"/>
            </a:endParaRPr>
          </a:p>
        </p:txBody>
      </p:sp>
      <p:sp>
        <p:nvSpPr>
          <p:cNvPr id="11" name="Rounded Rectangle 5">
            <a:extLst>
              <a:ext uri="{FF2B5EF4-FFF2-40B4-BE49-F238E27FC236}">
                <a16:creationId xmlns:a16="http://schemas.microsoft.com/office/drawing/2014/main" id="{1FC89E4F-2405-4C07-A79D-677E9D2CE07A}"/>
              </a:ext>
            </a:extLst>
          </p:cNvPr>
          <p:cNvSpPr/>
          <p:nvPr/>
        </p:nvSpPr>
        <p:spPr>
          <a:xfrm>
            <a:off x="3222547" y="4489393"/>
            <a:ext cx="5647114" cy="922970"/>
          </a:xfrm>
          <a:prstGeom prst="roundRect">
            <a:avLst/>
          </a:prstGeom>
          <a:gradFill rotWithShape="1">
            <a:gsLst>
              <a:gs pos="0">
                <a:srgbClr val="CC99FF">
                  <a:tint val="73000"/>
                  <a:shade val="100000"/>
                  <a:satMod val="150000"/>
                </a:srgbClr>
              </a:gs>
              <a:gs pos="25000">
                <a:srgbClr val="CC99FF">
                  <a:tint val="96000"/>
                  <a:shade val="80000"/>
                  <a:satMod val="105000"/>
                </a:srgbClr>
              </a:gs>
              <a:gs pos="38000">
                <a:srgbClr val="CC99FF">
                  <a:tint val="96000"/>
                  <a:shade val="59000"/>
                  <a:satMod val="120000"/>
                </a:srgbClr>
              </a:gs>
              <a:gs pos="55000">
                <a:srgbClr val="CC99FF">
                  <a:tint val="100000"/>
                  <a:shade val="57000"/>
                  <a:satMod val="120000"/>
                </a:srgbClr>
              </a:gs>
              <a:gs pos="80000">
                <a:srgbClr val="CC99FF">
                  <a:tint val="100000"/>
                  <a:shade val="56000"/>
                  <a:satMod val="145000"/>
                </a:srgbClr>
              </a:gs>
              <a:gs pos="88000">
                <a:srgbClr val="CC99FF">
                  <a:tint val="100000"/>
                  <a:shade val="63000"/>
                  <a:satMod val="160000"/>
                </a:srgbClr>
              </a:gs>
              <a:gs pos="100000">
                <a:srgbClr val="CC99FF">
                  <a:tint val="99000"/>
                  <a:shade val="100000"/>
                  <a:satMod val="155000"/>
                </a:srgbClr>
              </a:gs>
            </a:gsLst>
            <a:lin ang="5400000" scaled="0"/>
          </a:gradFill>
          <a:ln w="9525" cap="flat" cmpd="sng" algn="ctr">
            <a:solidFill>
              <a:srgbClr val="CC99FF">
                <a:shade val="95000"/>
                <a:satMod val="105000"/>
              </a:srgbClr>
            </a:solidFill>
            <a:prstDash val="solid"/>
          </a:ln>
          <a:effectLst/>
          <a:scene3d>
            <a:camera prst="orthographicFront">
              <a:rot lat="0" lon="0" rev="0"/>
            </a:camera>
            <a:lightRig rig="glow" dir="tl">
              <a:rot lat="0" lon="0" rev="1800000"/>
            </a:lightRig>
          </a:scene3d>
          <a:sp3d contourW="10160" prstMaterial="dkEdge">
            <a:bevelT w="0" h="0" prst="angle"/>
            <a:contourClr>
              <a:srgbClr val="CC99FF">
                <a:shade val="30000"/>
                <a:satMod val="150000"/>
              </a:srgbClr>
            </a:contourClr>
          </a:sp3d>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lang="en-US" sz="2800" kern="0">
                <a:solidFill>
                  <a:srgbClr val="002060"/>
                </a:solidFill>
                <a:latin typeface="Gill Sans MT"/>
              </a:rPr>
              <a:t>What might be the causes of these differences ?</a:t>
            </a:r>
            <a:endParaRPr kumimoji="0" lang="en-US" sz="2800" b="0" i="0" u="none" strike="noStrike" kern="0" cap="none" spc="0" normalizeH="0" baseline="0" noProof="0">
              <a:ln>
                <a:noFill/>
              </a:ln>
              <a:solidFill>
                <a:srgbClr val="002060"/>
              </a:solidFill>
              <a:effectLst/>
              <a:uLnTx/>
              <a:uFillTx/>
              <a:latin typeface="Gill Sans MT"/>
              <a:ea typeface="+mn-ea"/>
              <a:cs typeface="+mn-cs"/>
            </a:endParaRPr>
          </a:p>
        </p:txBody>
      </p:sp>
      <p:sp>
        <p:nvSpPr>
          <p:cNvPr id="10" name="Rounded Rectangle 5">
            <a:extLst>
              <a:ext uri="{FF2B5EF4-FFF2-40B4-BE49-F238E27FC236}">
                <a16:creationId xmlns:a16="http://schemas.microsoft.com/office/drawing/2014/main" id="{83074DC7-796B-4CEE-B119-479889C43979}"/>
              </a:ext>
            </a:extLst>
          </p:cNvPr>
          <p:cNvSpPr/>
          <p:nvPr/>
        </p:nvSpPr>
        <p:spPr>
          <a:xfrm>
            <a:off x="274339" y="5278428"/>
            <a:ext cx="4819973" cy="922970"/>
          </a:xfrm>
          <a:prstGeom prst="roundRect">
            <a:avLst/>
          </a:prstGeom>
          <a:gradFill rotWithShape="1">
            <a:gsLst>
              <a:gs pos="0">
                <a:srgbClr val="CC99FF">
                  <a:tint val="73000"/>
                  <a:shade val="100000"/>
                  <a:satMod val="150000"/>
                </a:srgbClr>
              </a:gs>
              <a:gs pos="25000">
                <a:srgbClr val="CC99FF">
                  <a:tint val="96000"/>
                  <a:shade val="80000"/>
                  <a:satMod val="105000"/>
                </a:srgbClr>
              </a:gs>
              <a:gs pos="38000">
                <a:srgbClr val="CC99FF">
                  <a:tint val="96000"/>
                  <a:shade val="59000"/>
                  <a:satMod val="120000"/>
                </a:srgbClr>
              </a:gs>
              <a:gs pos="55000">
                <a:srgbClr val="CC99FF">
                  <a:tint val="100000"/>
                  <a:shade val="57000"/>
                  <a:satMod val="120000"/>
                </a:srgbClr>
              </a:gs>
              <a:gs pos="80000">
                <a:srgbClr val="CC99FF">
                  <a:tint val="100000"/>
                  <a:shade val="56000"/>
                  <a:satMod val="145000"/>
                </a:srgbClr>
              </a:gs>
              <a:gs pos="88000">
                <a:srgbClr val="CC99FF">
                  <a:tint val="100000"/>
                  <a:shade val="63000"/>
                  <a:satMod val="160000"/>
                </a:srgbClr>
              </a:gs>
              <a:gs pos="100000">
                <a:srgbClr val="CC99FF">
                  <a:tint val="99000"/>
                  <a:shade val="100000"/>
                  <a:satMod val="155000"/>
                </a:srgbClr>
              </a:gs>
            </a:gsLst>
            <a:lin ang="5400000" scaled="0"/>
          </a:gradFill>
          <a:ln w="9525" cap="flat" cmpd="sng" algn="ctr">
            <a:solidFill>
              <a:srgbClr val="CC99FF">
                <a:shade val="95000"/>
                <a:satMod val="105000"/>
              </a:srgbClr>
            </a:solidFill>
            <a:prstDash val="solid"/>
          </a:ln>
          <a:effectLst/>
          <a:scene3d>
            <a:camera prst="orthographicFront">
              <a:rot lat="0" lon="0" rev="0"/>
            </a:camera>
            <a:lightRig rig="glow" dir="tl">
              <a:rot lat="0" lon="0" rev="1800000"/>
            </a:lightRig>
          </a:scene3d>
          <a:sp3d contourW="10160" prstMaterial="dkEdge">
            <a:bevelT w="0" h="0" prst="angle"/>
            <a:contourClr>
              <a:srgbClr val="CC99FF">
                <a:shade val="30000"/>
                <a:satMod val="150000"/>
              </a:srgbClr>
            </a:contourClr>
          </a:sp3d>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lang="en-US" sz="2800" kern="0">
                <a:solidFill>
                  <a:srgbClr val="002060"/>
                </a:solidFill>
                <a:latin typeface="Gill Sans MT"/>
              </a:rPr>
              <a:t>How do you think the individual's health was affected?</a:t>
            </a:r>
            <a:endParaRPr kumimoji="0" lang="en-US" sz="2800" b="0" i="0" u="none" strike="noStrike" kern="0" cap="none" spc="0" normalizeH="0" baseline="0" noProof="0">
              <a:ln>
                <a:noFill/>
              </a:ln>
              <a:solidFill>
                <a:srgbClr val="002060"/>
              </a:solidFill>
              <a:effectLst/>
              <a:uLnTx/>
              <a:uFillTx/>
              <a:latin typeface="Gill Sans MT"/>
              <a:ea typeface="+mn-ea"/>
              <a:cs typeface="+mn-cs"/>
            </a:endParaRPr>
          </a:p>
        </p:txBody>
      </p:sp>
      <p:sp>
        <p:nvSpPr>
          <p:cNvPr id="12" name="Rounded Rectangle 9">
            <a:extLst>
              <a:ext uri="{FF2B5EF4-FFF2-40B4-BE49-F238E27FC236}">
                <a16:creationId xmlns:a16="http://schemas.microsoft.com/office/drawing/2014/main" id="{701D9BD8-D80B-422B-AD61-8558C9E4F46E}"/>
              </a:ext>
            </a:extLst>
          </p:cNvPr>
          <p:cNvSpPr/>
          <p:nvPr/>
        </p:nvSpPr>
        <p:spPr>
          <a:xfrm>
            <a:off x="1312019" y="3453305"/>
            <a:ext cx="1911628" cy="464690"/>
          </a:xfrm>
          <a:prstGeom prst="roundRect">
            <a:avLst/>
          </a:prstGeom>
          <a:solidFill>
            <a:srgbClr val="FF9966"/>
          </a:solidFill>
          <a:ln w="9525" cap="flat" cmpd="sng" algn="ctr">
            <a:solidFill>
              <a:srgbClr val="FF9933"/>
            </a:solidFill>
            <a:prstDash val="solid"/>
          </a:ln>
          <a:effectLst/>
          <a:scene3d>
            <a:camera prst="orthographicFront">
              <a:rot lat="0" lon="0" rev="0"/>
            </a:camera>
            <a:lightRig rig="glow" dir="tl">
              <a:rot lat="0" lon="0" rev="1800000"/>
            </a:lightRig>
          </a:scene3d>
          <a:sp3d contourW="10160" prstMaterial="dkEdge">
            <a:bevelT w="0" h="0" prst="angle"/>
            <a:contourClr>
              <a:srgbClr val="CC99FF">
                <a:shade val="30000"/>
                <a:satMod val="150000"/>
              </a:srgbClr>
            </a:contourClr>
          </a:sp3d>
        </p:spPr>
        <p:txBody>
          <a:bodyPr rtlCol="0" anchor="ctr"/>
          <a:lstStyle/>
          <a:p>
            <a:pPr marL="0" marR="0" lvl="0" indent="0" algn="ctr" defTabSz="914400" eaLnBrk="0" fontAlgn="base" latinLnBrk="0" hangingPunct="0">
              <a:lnSpc>
                <a:spcPct val="100000"/>
              </a:lnSpc>
              <a:spcBef>
                <a:spcPct val="0"/>
              </a:spcBef>
              <a:spcAft>
                <a:spcPct val="0"/>
              </a:spcAft>
              <a:buClrTx/>
              <a:buSzTx/>
              <a:buFontTx/>
              <a:buNone/>
              <a:tabLst/>
              <a:defRPr/>
            </a:pPr>
            <a:r>
              <a:rPr kumimoji="0" lang="en-US" sz="3200" b="0" i="0" u="none" strike="noStrike" kern="0" cap="none" spc="0" normalizeH="0" baseline="0" noProof="0">
                <a:ln>
                  <a:noFill/>
                </a:ln>
                <a:solidFill>
                  <a:srgbClr val="002060"/>
                </a:solidFill>
                <a:effectLst/>
                <a:uLnTx/>
                <a:uFillTx/>
                <a:latin typeface="Gill Sans MT"/>
                <a:ea typeface="+mn-ea"/>
                <a:cs typeface="+mn-cs"/>
              </a:rPr>
              <a:t>Liver</a:t>
            </a:r>
          </a:p>
        </p:txBody>
      </p:sp>
    </p:spTree>
    <p:extLst>
      <p:ext uri="{BB962C8B-B14F-4D97-AF65-F5344CB8AC3E}">
        <p14:creationId xmlns:p14="http://schemas.microsoft.com/office/powerpoint/2010/main" val="19090093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bwMode="auto">
          <a:xfrm>
            <a:off x="342202" y="998697"/>
            <a:ext cx="3920309" cy="4614312"/>
          </a:xfrm>
          <a:prstGeom prst="roundRect">
            <a:avLst/>
          </a:prstGeom>
          <a:solidFill>
            <a:srgbClr val="C5FFC5"/>
          </a:solidFill>
          <a:ln w="28575" cap="flat" cmpd="sng" algn="ctr">
            <a:solidFill>
              <a:srgbClr val="00E200"/>
            </a:solid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Lucida Sans" pitchFamily="16" charset="0"/>
              <a:ea typeface="ＭＳ Ｐゴシック" pitchFamily="16" charset="-128"/>
            </a:endParaRPr>
          </a:p>
        </p:txBody>
      </p:sp>
      <p:sp>
        <p:nvSpPr>
          <p:cNvPr id="3" name="Title 2"/>
          <p:cNvSpPr>
            <a:spLocks noGrp="1"/>
          </p:cNvSpPr>
          <p:nvPr>
            <p:ph type="title" idx="4294967295"/>
          </p:nvPr>
        </p:nvSpPr>
        <p:spPr>
          <a:xfrm>
            <a:off x="1961940" y="-305964"/>
            <a:ext cx="8078787" cy="1657351"/>
          </a:xfrm>
        </p:spPr>
        <p:txBody>
          <a:bodyPr>
            <a:normAutofit/>
          </a:bodyPr>
          <a:lstStyle/>
          <a:p>
            <a:r>
              <a:rPr lang="en-GB" sz="3600" b="1">
                <a:solidFill>
                  <a:srgbClr val="254061"/>
                </a:solidFill>
                <a:latin typeface="Gill Sans MT"/>
                <a:cs typeface="Gill Sans MT"/>
              </a:rPr>
              <a:t>Tower of Risk</a:t>
            </a:r>
          </a:p>
        </p:txBody>
      </p:sp>
      <p:sp>
        <p:nvSpPr>
          <p:cNvPr id="2" name="Rectangle 1"/>
          <p:cNvSpPr/>
          <p:nvPr/>
        </p:nvSpPr>
        <p:spPr>
          <a:xfrm>
            <a:off x="595138" y="1120797"/>
            <a:ext cx="3462337" cy="4078039"/>
          </a:xfrm>
          <a:prstGeom prst="rect">
            <a:avLst/>
          </a:prstGeom>
        </p:spPr>
        <p:txBody>
          <a:bodyPr wrap="square">
            <a:spAutoFit/>
          </a:bodyPr>
          <a:lstStyle/>
          <a:p>
            <a:pPr lvl="0">
              <a:spcAft>
                <a:spcPts val="1200"/>
              </a:spcAft>
            </a:pPr>
            <a:r>
              <a:rPr lang="en-GB" sz="2000" kern="1400" dirty="0">
                <a:solidFill>
                  <a:srgbClr val="254061"/>
                </a:solidFill>
                <a:latin typeface="Gill Sans MT"/>
                <a:cs typeface="Gill Sans MT"/>
              </a:rPr>
              <a:t>Remove a block from the tower and after each turn </a:t>
            </a:r>
            <a:r>
              <a:rPr lang="en-GB" sz="2000" b="1" kern="1400" dirty="0">
                <a:solidFill>
                  <a:srgbClr val="254061"/>
                </a:solidFill>
                <a:latin typeface="Gill Sans MT"/>
                <a:cs typeface="Gill Sans MT"/>
              </a:rPr>
              <a:t>discuss </a:t>
            </a:r>
            <a:r>
              <a:rPr lang="en-GB" sz="2000" kern="1400" dirty="0">
                <a:solidFill>
                  <a:srgbClr val="254061"/>
                </a:solidFill>
                <a:latin typeface="Gill Sans MT"/>
                <a:cs typeface="Gill Sans MT"/>
              </a:rPr>
              <a:t>the following questions in your group:</a:t>
            </a:r>
            <a:endParaRPr lang="en-GB" sz="900" b="1" kern="1400" dirty="0">
              <a:solidFill>
                <a:srgbClr val="17365D"/>
              </a:solidFill>
              <a:latin typeface="+mj-lt"/>
            </a:endParaRPr>
          </a:p>
          <a:p>
            <a:pPr>
              <a:buFont typeface="Arial" panose="020B0604020202020204" pitchFamily="34" charset="0"/>
              <a:buChar char="•"/>
            </a:pPr>
            <a:r>
              <a:rPr lang="en-GB" sz="2000" b="1" dirty="0">
                <a:solidFill>
                  <a:srgbClr val="254061"/>
                </a:solidFill>
                <a:latin typeface="Gill Sans MT"/>
                <a:cs typeface="Gill Sans MT"/>
              </a:rPr>
              <a:t>Identify your risk</a:t>
            </a:r>
          </a:p>
          <a:p>
            <a:pPr>
              <a:buFont typeface="Arial" panose="020B0604020202020204" pitchFamily="34" charset="0"/>
              <a:buChar char="•"/>
            </a:pPr>
            <a:r>
              <a:rPr lang="en-GB" sz="2000" b="1" dirty="0">
                <a:solidFill>
                  <a:srgbClr val="254061"/>
                </a:solidFill>
                <a:latin typeface="Gill Sans MT"/>
                <a:cs typeface="Gill Sans MT"/>
              </a:rPr>
              <a:t>How high/big is your risk compared to others?</a:t>
            </a:r>
          </a:p>
          <a:p>
            <a:pPr>
              <a:buFont typeface="Arial" panose="020B0604020202020204" pitchFamily="34" charset="0"/>
              <a:buChar char="•"/>
            </a:pPr>
            <a:r>
              <a:rPr lang="en-GB" sz="2000" b="1" dirty="0">
                <a:solidFill>
                  <a:srgbClr val="254061"/>
                </a:solidFill>
                <a:latin typeface="Gill Sans MT"/>
                <a:cs typeface="Gill Sans MT"/>
              </a:rPr>
              <a:t>What could it lead to?</a:t>
            </a:r>
          </a:p>
          <a:p>
            <a:pPr>
              <a:buFont typeface="Arial" panose="020B0604020202020204" pitchFamily="34" charset="0"/>
              <a:buChar char="•"/>
            </a:pPr>
            <a:r>
              <a:rPr lang="en-GB" sz="2000" b="1" dirty="0">
                <a:solidFill>
                  <a:srgbClr val="254061"/>
                </a:solidFill>
                <a:latin typeface="Gill Sans MT"/>
                <a:cs typeface="Gill Sans MT"/>
              </a:rPr>
              <a:t>How could you reduce this risk?</a:t>
            </a:r>
          </a:p>
          <a:p>
            <a:pPr>
              <a:buFont typeface="Arial" panose="020B0604020202020204" pitchFamily="34" charset="0"/>
              <a:buChar char="•"/>
            </a:pPr>
            <a:r>
              <a:rPr lang="en-GB" sz="2000" b="1" dirty="0">
                <a:solidFill>
                  <a:srgbClr val="254061"/>
                </a:solidFill>
                <a:latin typeface="Gill Sans MT"/>
                <a:cs typeface="Gill Sans MT"/>
              </a:rPr>
              <a:t>What would be the risk for someone with COVID-19?</a:t>
            </a:r>
          </a:p>
        </p:txBody>
      </p:sp>
      <p:sp>
        <p:nvSpPr>
          <p:cNvPr id="9" name="Rounded Rectangle 30">
            <a:extLst>
              <a:ext uri="{FF2B5EF4-FFF2-40B4-BE49-F238E27FC236}">
                <a16:creationId xmlns:a16="http://schemas.microsoft.com/office/drawing/2014/main" id="{2CD74759-16C6-4E45-87D1-EED04EDDC7ED}"/>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Gill Sans MT"/>
                <a:cs typeface="Gill Sans MT"/>
              </a:rPr>
              <a:t>Activity 1</a:t>
            </a:r>
          </a:p>
        </p:txBody>
      </p:sp>
      <p:pic>
        <p:nvPicPr>
          <p:cNvPr id="4" name="Picture 3">
            <a:extLst>
              <a:ext uri="{FF2B5EF4-FFF2-40B4-BE49-F238E27FC236}">
                <a16:creationId xmlns:a16="http://schemas.microsoft.com/office/drawing/2014/main" id="{70660BDC-7D6B-4E47-B88F-8584D751153F}"/>
              </a:ext>
            </a:extLst>
          </p:cNvPr>
          <p:cNvPicPr>
            <a:picLocks noChangeAspect="1"/>
          </p:cNvPicPr>
          <p:nvPr/>
        </p:nvPicPr>
        <p:blipFill>
          <a:blip r:embed="rId3"/>
          <a:stretch>
            <a:fillRect/>
          </a:stretch>
        </p:blipFill>
        <p:spPr>
          <a:xfrm>
            <a:off x="270440" y="5240607"/>
            <a:ext cx="623116" cy="618696"/>
          </a:xfrm>
          <a:prstGeom prst="rect">
            <a:avLst/>
          </a:prstGeom>
        </p:spPr>
      </p:pic>
      <p:pic>
        <p:nvPicPr>
          <p:cNvPr id="8" name="Picture 7" descr="Chart, bar chart, funnel chart&#10;&#10;Description automatically generated">
            <a:extLst>
              <a:ext uri="{FF2B5EF4-FFF2-40B4-BE49-F238E27FC236}">
                <a16:creationId xmlns:a16="http://schemas.microsoft.com/office/drawing/2014/main" id="{2ACA30B8-8722-42E8-8773-B7C688002354}"/>
              </a:ext>
            </a:extLst>
          </p:cNvPr>
          <p:cNvPicPr>
            <a:picLocks noChangeAspect="1"/>
          </p:cNvPicPr>
          <p:nvPr/>
        </p:nvPicPr>
        <p:blipFill rotWithShape="1">
          <a:blip r:embed="rId4">
            <a:extLst>
              <a:ext uri="{28A0092B-C50C-407E-A947-70E740481C1C}">
                <a14:useLocalDpi xmlns:a14="http://schemas.microsoft.com/office/drawing/2010/main" val="0"/>
              </a:ext>
            </a:extLst>
          </a:blip>
          <a:srcRect l="4562" t="3057" r="8807" b="11498"/>
          <a:stretch/>
        </p:blipFill>
        <p:spPr>
          <a:xfrm>
            <a:off x="4510068" y="998697"/>
            <a:ext cx="4350352" cy="3760204"/>
          </a:xfrm>
          <a:prstGeom prst="rect">
            <a:avLst/>
          </a:prstGeom>
          <a:solidFill>
            <a:srgbClr val="FFFFFF">
              <a:shade val="85000"/>
            </a:srgbClr>
          </a:solidFill>
          <a:ln w="88900" cap="sq">
            <a:solidFill>
              <a:srgbClr val="FFFFFF"/>
            </a:solidFill>
            <a:miter lim="800000"/>
          </a:ln>
          <a:effectLst>
            <a:outerShdw blurRad="50800" dist="38100" dir="2700000" algn="tl" rotWithShape="0">
              <a:prstClr val="black">
                <a:alpha val="40000"/>
              </a:prstClr>
            </a:outerShdw>
          </a:effectLst>
          <a:scene3d>
            <a:camera prst="orthographicFront"/>
            <a:lightRig rig="twoPt" dir="t">
              <a:rot lat="0" lon="0" rev="7200000"/>
            </a:lightRig>
          </a:scene3d>
          <a:sp3d>
            <a:bevelT w="25400" h="19050"/>
            <a:contourClr>
              <a:srgbClr val="FFFFFF"/>
            </a:contourClr>
          </a:sp3d>
        </p:spPr>
      </p:pic>
      <p:pic>
        <p:nvPicPr>
          <p:cNvPr id="14" name="Picture 4"/>
          <p:cNvPicPr>
            <a:picLocks noChangeAspect="1"/>
          </p:cNvPicPr>
          <p:nvPr/>
        </p:nvPicPr>
        <p:blipFill rotWithShape="1">
          <a:blip r:embed="rId5" cstate="print">
            <a:extLst>
              <a:ext uri="{28A0092B-C50C-407E-A947-70E740481C1C}">
                <a14:useLocalDpi xmlns:a14="http://schemas.microsoft.com/office/drawing/2010/main" val="0"/>
              </a:ext>
            </a:extLst>
          </a:blip>
          <a:srcRect l="8100" t="813" r="18140"/>
          <a:stretch/>
        </p:blipFill>
        <p:spPr bwMode="auto">
          <a:xfrm rot="246826">
            <a:off x="4600126" y="3516976"/>
            <a:ext cx="2546197" cy="2602207"/>
          </a:xfrm>
          <a:prstGeom prst="rect">
            <a:avLst/>
          </a:prstGeom>
          <a:noFill/>
          <a:ln w="19050">
            <a:solidFill>
              <a:srgbClr val="254061"/>
            </a:solidFill>
            <a:miter lim="0"/>
            <a:headEnd/>
            <a:tailEnd/>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1929269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ounded Rectangle 30">
            <a:extLst>
              <a:ext uri="{FF2B5EF4-FFF2-40B4-BE49-F238E27FC236}">
                <a16:creationId xmlns:a16="http://schemas.microsoft.com/office/drawing/2014/main" id="{BE4EDE9E-CBE3-4894-BF54-0F1C683F50D2}"/>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Gill Sans MT"/>
                <a:cs typeface="Gill Sans MT"/>
              </a:rPr>
              <a:t>Activity 2</a:t>
            </a:r>
          </a:p>
        </p:txBody>
      </p:sp>
      <p:pic>
        <p:nvPicPr>
          <p:cNvPr id="5" name="Picture 4">
            <a:extLst>
              <a:ext uri="{FF2B5EF4-FFF2-40B4-BE49-F238E27FC236}">
                <a16:creationId xmlns:a16="http://schemas.microsoft.com/office/drawing/2014/main" id="{724E6351-A231-44CF-A78A-4E015B4826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8694" y="1525951"/>
            <a:ext cx="3980438" cy="4628663"/>
          </a:xfrm>
          <a:prstGeom prst="rect">
            <a:avLst/>
          </a:prstGeom>
          <a:ln>
            <a:solidFill>
              <a:schemeClr val="bg1">
                <a:lumMod val="50000"/>
              </a:schemeClr>
            </a:solidFill>
          </a:ln>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5DBDBEA2-CBA0-469C-AFEF-955ABFE430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1605" y="1603717"/>
            <a:ext cx="1551712" cy="4550897"/>
          </a:xfrm>
          <a:prstGeom prst="rect">
            <a:avLst/>
          </a:prstGeom>
        </p:spPr>
      </p:pic>
      <p:sp>
        <p:nvSpPr>
          <p:cNvPr id="9" name="Title 2">
            <a:extLst>
              <a:ext uri="{FF2B5EF4-FFF2-40B4-BE49-F238E27FC236}">
                <a16:creationId xmlns:a16="http://schemas.microsoft.com/office/drawing/2014/main" id="{3D89B12C-3CA5-4B4D-BDE2-61E8F1936931}"/>
              </a:ext>
            </a:extLst>
          </p:cNvPr>
          <p:cNvSpPr txBox="1">
            <a:spLocks/>
          </p:cNvSpPr>
          <p:nvPr/>
        </p:nvSpPr>
        <p:spPr>
          <a:xfrm>
            <a:off x="351605" y="64940"/>
            <a:ext cx="7280695" cy="16573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800" kern="1200" spc="-120" baseline="0">
                <a:solidFill>
                  <a:schemeClr val="accent1"/>
                </a:solidFill>
                <a:latin typeface="+mj-lt"/>
                <a:ea typeface="+mj-ea"/>
                <a:cs typeface="+mj-cs"/>
              </a:defRPr>
            </a:lvl1pPr>
          </a:lstStyle>
          <a:p>
            <a:r>
              <a:rPr lang="en-GB" sz="3600" b="1" dirty="0">
                <a:solidFill>
                  <a:schemeClr val="bg1"/>
                </a:solidFill>
                <a:latin typeface="Gill Sans MT"/>
                <a:cs typeface="Gill Sans MT"/>
              </a:rPr>
              <a:t>            </a:t>
            </a:r>
            <a:r>
              <a:rPr lang="en-GB" sz="3600" b="1" dirty="0">
                <a:solidFill>
                  <a:srgbClr val="254061"/>
                </a:solidFill>
                <a:latin typeface="Gill Sans MT"/>
                <a:cs typeface="Gill Sans MT"/>
              </a:rPr>
              <a:t>   What health conditions increase the risk from COVID-19?</a:t>
            </a:r>
          </a:p>
        </p:txBody>
      </p:sp>
    </p:spTree>
    <p:extLst>
      <p:ext uri="{BB962C8B-B14F-4D97-AF65-F5344CB8AC3E}">
        <p14:creationId xmlns:p14="http://schemas.microsoft.com/office/powerpoint/2010/main" val="8651920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41184" y="202582"/>
            <a:ext cx="5976664" cy="646331"/>
          </a:xfrm>
          <a:prstGeom prst="rect">
            <a:avLst/>
          </a:prstGeom>
          <a:noFill/>
        </p:spPr>
        <p:txBody>
          <a:bodyPr wrap="square" rtlCol="0">
            <a:spAutoFit/>
          </a:bodyPr>
          <a:lstStyle/>
          <a:p>
            <a:pPr algn="l"/>
            <a:r>
              <a:rPr lang="en-GB" sz="3600" b="1">
                <a:solidFill>
                  <a:srgbClr val="254061"/>
                </a:solidFill>
                <a:latin typeface="Gill Sans MT" pitchFamily="34" charset="0"/>
              </a:rPr>
              <a:t>How Healthy is Chris?</a:t>
            </a:r>
          </a:p>
        </p:txBody>
      </p:sp>
      <p:pic>
        <p:nvPicPr>
          <p:cNvPr id="2" name="Picture 1" descr="Chris_png.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347556" y="1411706"/>
            <a:ext cx="2029562" cy="4667020"/>
          </a:xfrm>
          <a:prstGeom prst="rect">
            <a:avLst/>
          </a:prstGeom>
        </p:spPr>
      </p:pic>
      <p:pic>
        <p:nvPicPr>
          <p:cNvPr id="7" name="Picture 2">
            <a:extLst>
              <a:ext uri="{FF2B5EF4-FFF2-40B4-BE49-F238E27FC236}">
                <a16:creationId xmlns:a16="http://schemas.microsoft.com/office/drawing/2014/main" id="{99B899B0-28F0-451F-B09A-C7A6A00A0C7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6964" t="18104" r="29722" b="10776"/>
          <a:stretch/>
        </p:blipFill>
        <p:spPr bwMode="auto">
          <a:xfrm>
            <a:off x="2166472" y="3095361"/>
            <a:ext cx="4151376" cy="3113532"/>
          </a:xfrm>
          <a:prstGeom prst="rect">
            <a:avLst/>
          </a:prstGeom>
          <a:noFill/>
          <a:ln>
            <a:noFill/>
          </a:ln>
          <a:effectLst>
            <a:outerShdw blurRad="50800" dist="38100" dir="2700000" algn="tl" rotWithShape="0">
              <a:prstClr val="black">
                <a:alpha val="40000"/>
              </a:prst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Cloud Callout 2"/>
          <p:cNvSpPr/>
          <p:nvPr/>
        </p:nvSpPr>
        <p:spPr bwMode="auto">
          <a:xfrm rot="412262">
            <a:off x="3762793" y="887525"/>
            <a:ext cx="5296086" cy="3266055"/>
          </a:xfrm>
          <a:prstGeom prst="cloudCallout">
            <a:avLst>
              <a:gd name="adj1" fmla="val -85619"/>
              <a:gd name="adj2" fmla="val 19606"/>
            </a:avLst>
          </a:prstGeom>
          <a:solidFill>
            <a:srgbClr val="7DBCEB"/>
          </a:solidFill>
          <a:ln w="12700" cap="flat" cmpd="sng" algn="ctr">
            <a:solidFill>
              <a:srgbClr val="254061"/>
            </a:solid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spAutoFit/>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solidFill>
                <a:schemeClr val="tx1"/>
              </a:solidFill>
              <a:effectLst/>
              <a:latin typeface="Lucida Sans" pitchFamily="16" charset="0"/>
              <a:ea typeface="ＭＳ Ｐゴシック" pitchFamily="16" charset="-128"/>
            </a:endParaRPr>
          </a:p>
        </p:txBody>
      </p:sp>
      <p:sp>
        <p:nvSpPr>
          <p:cNvPr id="5" name="TextBox 4"/>
          <p:cNvSpPr txBox="1"/>
          <p:nvPr/>
        </p:nvSpPr>
        <p:spPr>
          <a:xfrm>
            <a:off x="4589783" y="1168486"/>
            <a:ext cx="3859078" cy="2492990"/>
          </a:xfrm>
          <a:prstGeom prst="rect">
            <a:avLst/>
          </a:prstGeom>
          <a:noFill/>
        </p:spPr>
        <p:txBody>
          <a:bodyPr wrap="square" rtlCol="0">
            <a:spAutoFit/>
          </a:bodyPr>
          <a:lstStyle/>
          <a:p>
            <a:r>
              <a:rPr lang="en-GB" sz="2800">
                <a:solidFill>
                  <a:srgbClr val="1E2C78"/>
                </a:solidFill>
                <a:latin typeface="Gill Sans MT" pitchFamily="34" charset="0"/>
              </a:rPr>
              <a:t>How healthy am I?</a:t>
            </a:r>
          </a:p>
          <a:p>
            <a:endParaRPr lang="en-GB" sz="800">
              <a:solidFill>
                <a:srgbClr val="1E2C78"/>
              </a:solidFill>
              <a:latin typeface="Gill Sans MT" pitchFamily="34" charset="0"/>
            </a:endParaRPr>
          </a:p>
          <a:p>
            <a:r>
              <a:rPr lang="en-GB" sz="2800">
                <a:solidFill>
                  <a:srgbClr val="1E2C78"/>
                </a:solidFill>
                <a:latin typeface="Gill Sans MT" pitchFamily="34" charset="0"/>
              </a:rPr>
              <a:t>How worried should I be about my health?</a:t>
            </a:r>
          </a:p>
          <a:p>
            <a:endParaRPr lang="en-GB" sz="800">
              <a:solidFill>
                <a:srgbClr val="1E2C78"/>
              </a:solidFill>
              <a:latin typeface="Gill Sans MT" pitchFamily="34" charset="0"/>
            </a:endParaRPr>
          </a:p>
          <a:p>
            <a:r>
              <a:rPr lang="en-GB" sz="2800">
                <a:solidFill>
                  <a:srgbClr val="1E2C78"/>
                </a:solidFill>
                <a:latin typeface="Gill Sans MT" pitchFamily="34" charset="0"/>
              </a:rPr>
              <a:t>What changes should I make to my lifestyle?</a:t>
            </a:r>
          </a:p>
        </p:txBody>
      </p:sp>
    </p:spTree>
    <p:extLst>
      <p:ext uri="{BB962C8B-B14F-4D97-AF65-F5344CB8AC3E}">
        <p14:creationId xmlns:p14="http://schemas.microsoft.com/office/powerpoint/2010/main" val="4110594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4337664"/>
            <a:ext cx="9144000" cy="115212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107504" y="260647"/>
            <a:ext cx="7992704" cy="646331"/>
          </a:xfrm>
          <a:prstGeom prst="rect">
            <a:avLst/>
          </a:prstGeom>
        </p:spPr>
        <p:txBody>
          <a:bodyPr wrap="square">
            <a:spAutoFit/>
          </a:bodyPr>
          <a:lstStyle/>
          <a:p>
            <a:pPr algn="l"/>
            <a:r>
              <a:rPr lang="en-GB" sz="3600" b="1">
                <a:solidFill>
                  <a:srgbClr val="254061"/>
                </a:solidFill>
                <a:latin typeface="Gill Sans MT"/>
                <a:cs typeface="Gill Sans MT"/>
              </a:rPr>
              <a:t>Introducing Chris and his Family </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l="5074" t="27997" r="4626" b="21270"/>
          <a:stretch/>
        </p:blipFill>
        <p:spPr>
          <a:xfrm>
            <a:off x="0" y="1327770"/>
            <a:ext cx="9144000" cy="3632823"/>
          </a:xfrm>
          <a:prstGeom prst="rect">
            <a:avLst/>
          </a:prstGeom>
        </p:spPr>
      </p:pic>
      <p:pic>
        <p:nvPicPr>
          <p:cNvPr id="2" name="Picture 1" descr="Chris_png.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4104679" y="4341096"/>
            <a:ext cx="394169" cy="831479"/>
          </a:xfrm>
          <a:prstGeom prst="rect">
            <a:avLst/>
          </a:prstGeom>
        </p:spPr>
      </p:pic>
      <p:pic>
        <p:nvPicPr>
          <p:cNvPr id="3" name="Picture 2" descr="Brother_png.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76684" y="4424214"/>
            <a:ext cx="259411" cy="707826"/>
          </a:xfrm>
          <a:prstGeom prst="rect">
            <a:avLst/>
          </a:prstGeom>
        </p:spPr>
      </p:pic>
      <p:pic>
        <p:nvPicPr>
          <p:cNvPr id="4" name="Picture 3" descr="Dad_png.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48981" y="3278441"/>
            <a:ext cx="361499" cy="891255"/>
          </a:xfrm>
          <a:prstGeom prst="rect">
            <a:avLst/>
          </a:prstGeom>
        </p:spPr>
      </p:pic>
      <p:pic>
        <p:nvPicPr>
          <p:cNvPr id="6" name="Picture 5" descr="Mom_png.png"/>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275856" y="3351272"/>
            <a:ext cx="278505" cy="836712"/>
          </a:xfrm>
          <a:prstGeom prst="rect">
            <a:avLst/>
          </a:prstGeom>
        </p:spPr>
      </p:pic>
      <p:pic>
        <p:nvPicPr>
          <p:cNvPr id="9" name="Picture 8" descr="Sister_png.png"/>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a:off x="2949677" y="4339317"/>
            <a:ext cx="305348" cy="783627"/>
          </a:xfrm>
          <a:prstGeom prst="rect">
            <a:avLst/>
          </a:prstGeom>
        </p:spPr>
      </p:pic>
    </p:spTree>
    <p:extLst>
      <p:ext uri="{BB962C8B-B14F-4D97-AF65-F5344CB8AC3E}">
        <p14:creationId xmlns:p14="http://schemas.microsoft.com/office/powerpoint/2010/main" val="40021355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Callout 3"/>
          <p:cNvSpPr/>
          <p:nvPr/>
        </p:nvSpPr>
        <p:spPr>
          <a:xfrm>
            <a:off x="1086879" y="930300"/>
            <a:ext cx="3279997" cy="1404043"/>
          </a:xfrm>
          <a:prstGeom prst="wedgeEllipseCallout">
            <a:avLst>
              <a:gd name="adj1" fmla="val -25648"/>
              <a:gd name="adj2" fmla="val 83057"/>
            </a:avLst>
          </a:prstGeom>
          <a:solidFill>
            <a:srgbClr val="FFC669"/>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b="1" kern="0" dirty="0">
              <a:solidFill>
                <a:srgbClr val="1E2C78"/>
              </a:solidFill>
              <a:latin typeface="Gill Sans MT" pitchFamily="34" charset="0"/>
              <a:ea typeface="SimSun"/>
              <a:cs typeface="Arial"/>
            </a:endParaRPr>
          </a:p>
          <a:p>
            <a:pPr algn="ctr"/>
            <a:r>
              <a:rPr lang="en-GB" sz="2800" b="1" kern="0" dirty="0">
                <a:solidFill>
                  <a:srgbClr val="1E2C78"/>
                </a:solidFill>
                <a:latin typeface="Gill Sans MT" pitchFamily="34" charset="0"/>
                <a:ea typeface="SimSun"/>
                <a:cs typeface="Arial"/>
              </a:rPr>
              <a:t>How healthy is Chris? </a:t>
            </a:r>
          </a:p>
          <a:p>
            <a:pPr algn="ctr"/>
            <a:endParaRPr lang="en-GB" dirty="0">
              <a:solidFill>
                <a:srgbClr val="1E2C78"/>
              </a:solidFill>
            </a:endParaRPr>
          </a:p>
        </p:txBody>
      </p:sp>
      <p:sp>
        <p:nvSpPr>
          <p:cNvPr id="9" name="Oval Callout 8"/>
          <p:cNvSpPr/>
          <p:nvPr/>
        </p:nvSpPr>
        <p:spPr>
          <a:xfrm>
            <a:off x="4407691" y="482491"/>
            <a:ext cx="4464496" cy="2789539"/>
          </a:xfrm>
          <a:prstGeom prst="wedgeEllipseCallout">
            <a:avLst>
              <a:gd name="adj1" fmla="val -99924"/>
              <a:gd name="adj2" fmla="val 41824"/>
            </a:avLst>
          </a:prstGeom>
          <a:solidFill>
            <a:srgbClr val="F0B2D0"/>
          </a:solidFill>
          <a:ln>
            <a:solidFill>
              <a:srgbClr val="E36CA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kern="0" dirty="0">
                <a:solidFill>
                  <a:schemeClr val="tx1">
                    <a:lumMod val="90000"/>
                    <a:lumOff val="10000"/>
                  </a:schemeClr>
                </a:solidFill>
                <a:latin typeface="Gill Sans MT" pitchFamily="34" charset="0"/>
                <a:ea typeface="SimSun"/>
                <a:cs typeface="Arial"/>
              </a:rPr>
              <a:t> </a:t>
            </a:r>
          </a:p>
          <a:p>
            <a:pPr algn="ctr"/>
            <a:r>
              <a:rPr lang="en-GB" sz="2800" b="1" kern="0" dirty="0">
                <a:solidFill>
                  <a:srgbClr val="1E2C78"/>
                </a:solidFill>
                <a:latin typeface="Gill Sans MT" pitchFamily="34" charset="0"/>
                <a:ea typeface="SimSun"/>
                <a:cs typeface="Arial"/>
              </a:rPr>
              <a:t>What are the health risks that Chris may have to face in the future? </a:t>
            </a:r>
          </a:p>
          <a:p>
            <a:pPr algn="ctr"/>
            <a:endParaRPr lang="en-GB" dirty="0"/>
          </a:p>
        </p:txBody>
      </p:sp>
      <p:sp>
        <p:nvSpPr>
          <p:cNvPr id="10" name="Rectangle 9"/>
          <p:cNvSpPr/>
          <p:nvPr/>
        </p:nvSpPr>
        <p:spPr>
          <a:xfrm>
            <a:off x="2361385" y="3790512"/>
            <a:ext cx="6205840" cy="2137188"/>
          </a:xfrm>
          <a:prstGeom prst="rect">
            <a:avLst/>
          </a:prstGeom>
        </p:spPr>
        <p:txBody>
          <a:bodyPr wrap="square">
            <a:spAutoFit/>
          </a:bodyPr>
          <a:lstStyle/>
          <a:p>
            <a:pPr marL="342900" indent="-342900" algn="l" eaLnBrk="1" hangingPunct="1">
              <a:lnSpc>
                <a:spcPct val="115000"/>
              </a:lnSpc>
              <a:spcAft>
                <a:spcPts val="1000"/>
              </a:spcAft>
              <a:buFont typeface="Arial" pitchFamily="34" charset="0"/>
              <a:buChar char="•"/>
            </a:pPr>
            <a:r>
              <a:rPr lang="en-GB" sz="2200" kern="0" dirty="0">
                <a:solidFill>
                  <a:srgbClr val="254061"/>
                </a:solidFill>
                <a:latin typeface="Gill Sans MT" pitchFamily="34" charset="0"/>
                <a:ea typeface="SimSun"/>
                <a:cs typeface="Arial"/>
              </a:rPr>
              <a:t>What would a scientist do if they had to answer these questions?</a:t>
            </a:r>
          </a:p>
          <a:p>
            <a:pPr marL="342900" indent="-342900" algn="l" eaLnBrk="1" hangingPunct="1">
              <a:lnSpc>
                <a:spcPct val="115000"/>
              </a:lnSpc>
              <a:spcAft>
                <a:spcPts val="1000"/>
              </a:spcAft>
              <a:buFont typeface="Arial" pitchFamily="34" charset="0"/>
              <a:buChar char="•"/>
            </a:pPr>
            <a:r>
              <a:rPr lang="en-GB" sz="2200" kern="0" dirty="0">
                <a:solidFill>
                  <a:srgbClr val="254061"/>
                </a:solidFill>
                <a:latin typeface="Gill Sans MT" pitchFamily="34" charset="0"/>
                <a:ea typeface="SimSun"/>
                <a:cs typeface="Arial"/>
              </a:rPr>
              <a:t>We’re going to approach this problem like scientists do; we’ll look at all the evidence available and try to make an informed decision.</a:t>
            </a:r>
          </a:p>
        </p:txBody>
      </p:sp>
      <p:sp>
        <p:nvSpPr>
          <p:cNvPr id="7" name="Rounded Rectangle 30">
            <a:extLst>
              <a:ext uri="{FF2B5EF4-FFF2-40B4-BE49-F238E27FC236}">
                <a16:creationId xmlns:a16="http://schemas.microsoft.com/office/drawing/2014/main" id="{10E3A893-7FF2-46FF-B9B6-511D3E199185}"/>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Gill Sans MT"/>
                <a:cs typeface="Gill Sans MT"/>
              </a:rPr>
              <a:t>Activity 3</a:t>
            </a:r>
          </a:p>
        </p:txBody>
      </p:sp>
      <p:pic>
        <p:nvPicPr>
          <p:cNvPr id="8" name="Picture 7" descr="TeenagerGirl_2.png">
            <a:extLst>
              <a:ext uri="{FF2B5EF4-FFF2-40B4-BE49-F238E27FC236}">
                <a16:creationId xmlns:a16="http://schemas.microsoft.com/office/drawing/2014/main" id="{1F2E6CE0-9DE9-4200-8248-C9D5AEC85E7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93722" y="2231653"/>
            <a:ext cx="2045044" cy="4077072"/>
          </a:xfrm>
          <a:prstGeom prst="rect">
            <a:avLst/>
          </a:prstGeom>
        </p:spPr>
      </p:pic>
    </p:spTree>
    <p:extLst>
      <p:ext uri="{BB962C8B-B14F-4D97-AF65-F5344CB8AC3E}">
        <p14:creationId xmlns:p14="http://schemas.microsoft.com/office/powerpoint/2010/main" val="6937003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7" name="Rectangle 1027"/>
          <p:cNvSpPr>
            <a:spLocks noGrp="1" noChangeArrowheads="1"/>
          </p:cNvSpPr>
          <p:nvPr>
            <p:ph type="title" idx="4294967295"/>
          </p:nvPr>
        </p:nvSpPr>
        <p:spPr>
          <a:xfrm>
            <a:off x="0" y="258763"/>
            <a:ext cx="8080375" cy="1811337"/>
          </a:xfrm>
          <a:noFill/>
          <a:ln>
            <a:noFill/>
          </a:ln>
        </p:spPr>
        <p:txBody>
          <a:bodyPr>
            <a:normAutofit/>
          </a:bodyPr>
          <a:lstStyle/>
          <a:p>
            <a:pPr marL="108000">
              <a:spcBef>
                <a:spcPts val="600"/>
              </a:spcBef>
              <a:spcAft>
                <a:spcPts val="600"/>
              </a:spcAft>
            </a:pPr>
            <a:r>
              <a:rPr lang="en-GB" sz="3200" b="0">
                <a:solidFill>
                  <a:srgbClr val="254061"/>
                </a:solidFill>
                <a:latin typeface="Gill Sans MT" pitchFamily="34" charset="0"/>
              </a:rPr>
              <a:t>Where could we get the evidence from?</a:t>
            </a:r>
          </a:p>
        </p:txBody>
      </p:sp>
      <p:sp>
        <p:nvSpPr>
          <p:cNvPr id="8" name="TextBox 7"/>
          <p:cNvSpPr txBox="1"/>
          <p:nvPr/>
        </p:nvSpPr>
        <p:spPr>
          <a:xfrm>
            <a:off x="1947376" y="192504"/>
            <a:ext cx="8206070" cy="646331"/>
          </a:xfrm>
          <a:prstGeom prst="rect">
            <a:avLst/>
          </a:prstGeom>
          <a:noFill/>
        </p:spPr>
        <p:txBody>
          <a:bodyPr wrap="square" rtlCol="0">
            <a:spAutoFit/>
          </a:bodyPr>
          <a:lstStyle/>
          <a:p>
            <a:pPr algn="l"/>
            <a:r>
              <a:rPr lang="en-GB" sz="3600" b="1">
                <a:solidFill>
                  <a:srgbClr val="254061"/>
                </a:solidFill>
                <a:latin typeface="Gill Sans MT" pitchFamily="34" charset="0"/>
              </a:rPr>
              <a:t>Researching Chris’ Health</a:t>
            </a:r>
          </a:p>
        </p:txBody>
      </p:sp>
      <p:sp>
        <p:nvSpPr>
          <p:cNvPr id="10" name="Rounded Rectangle 1">
            <a:extLst>
              <a:ext uri="{FF2B5EF4-FFF2-40B4-BE49-F238E27FC236}">
                <a16:creationId xmlns:a16="http://schemas.microsoft.com/office/drawing/2014/main" id="{94D3F9B3-1E07-4101-B752-2E9289DE56F9}"/>
              </a:ext>
            </a:extLst>
          </p:cNvPr>
          <p:cNvSpPr/>
          <p:nvPr/>
        </p:nvSpPr>
        <p:spPr bwMode="auto">
          <a:xfrm>
            <a:off x="1280159" y="1520310"/>
            <a:ext cx="5377281" cy="1413153"/>
          </a:xfrm>
          <a:prstGeom prst="roundRect">
            <a:avLst/>
          </a:prstGeom>
          <a:solidFill>
            <a:srgbClr val="4BACC6">
              <a:lumMod val="20000"/>
              <a:lumOff val="80000"/>
            </a:srgbClr>
          </a:solidFill>
          <a:ln w="38100" cap="flat" cmpd="sng" algn="ctr">
            <a:solidFill>
              <a:srgbClr val="0F243E">
                <a:lumMod val="75000"/>
                <a:lumOff val="25000"/>
              </a:srgbClr>
            </a:solid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spAutoFit/>
          </a:bodyPr>
          <a:lstStyle/>
          <a:p>
            <a:pPr marL="72000" marR="0" lvl="1" indent="0" defTabSz="91440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a:ln>
                  <a:noFill/>
                </a:ln>
                <a:solidFill>
                  <a:srgbClr val="0F243E">
                    <a:lumMod val="90000"/>
                    <a:lumOff val="10000"/>
                  </a:srgbClr>
                </a:solidFill>
                <a:effectLst/>
                <a:uLnTx/>
                <a:uFillTx/>
                <a:latin typeface="Gill Sans MT" pitchFamily="34" charset="0"/>
                <a:ea typeface="ＭＳ Ｐゴシック" pitchFamily="16" charset="-128"/>
              </a:rPr>
              <a:t>A: Family background and history </a:t>
            </a:r>
          </a:p>
          <a:p>
            <a:pPr marL="72000" marR="0" lvl="1" indent="0" defTabSz="914400" eaLnBrk="0" fontAlgn="base" latinLnBrk="0" hangingPunct="0">
              <a:lnSpc>
                <a:spcPct val="100000"/>
              </a:lnSpc>
              <a:spcBef>
                <a:spcPct val="0"/>
              </a:spcBef>
              <a:spcAft>
                <a:spcPct val="0"/>
              </a:spcAft>
              <a:buClrTx/>
              <a:buSzTx/>
              <a:buFontTx/>
              <a:buNone/>
              <a:tabLst/>
              <a:defRPr/>
            </a:pPr>
            <a:r>
              <a:rPr kumimoji="0" lang="en-GB" sz="2000" b="0" i="0" u="none" strike="noStrike" kern="0" cap="none" spc="0" normalizeH="0" baseline="0" noProof="0">
                <a:ln>
                  <a:noFill/>
                </a:ln>
                <a:solidFill>
                  <a:srgbClr val="0F243E">
                    <a:lumMod val="90000"/>
                    <a:lumOff val="10000"/>
                  </a:srgbClr>
                </a:solidFill>
                <a:effectLst/>
                <a:uLnTx/>
                <a:uFillTx/>
                <a:latin typeface="Gill Sans MT" pitchFamily="34" charset="0"/>
                <a:ea typeface="ＭＳ Ｐゴシック" pitchFamily="16" charset="-128"/>
              </a:rPr>
              <a:t>Sources - family tree, family medical history and set of family cards,  with information about Chris’ relatives and friends</a:t>
            </a:r>
          </a:p>
        </p:txBody>
      </p:sp>
      <p:sp>
        <p:nvSpPr>
          <p:cNvPr id="11" name="Rounded Rectangle 6">
            <a:extLst>
              <a:ext uri="{FF2B5EF4-FFF2-40B4-BE49-F238E27FC236}">
                <a16:creationId xmlns:a16="http://schemas.microsoft.com/office/drawing/2014/main" id="{796F738C-F3F3-4CCE-826E-208D4B561C69}"/>
              </a:ext>
            </a:extLst>
          </p:cNvPr>
          <p:cNvSpPr/>
          <p:nvPr/>
        </p:nvSpPr>
        <p:spPr bwMode="auto">
          <a:xfrm>
            <a:off x="1792627" y="3083423"/>
            <a:ext cx="6153887" cy="1413153"/>
          </a:xfrm>
          <a:prstGeom prst="roundRect">
            <a:avLst/>
          </a:prstGeom>
          <a:solidFill>
            <a:srgbClr val="D9B3FF"/>
          </a:solidFill>
          <a:ln w="38100" cap="flat" cmpd="sng" algn="ctr">
            <a:solidFill>
              <a:srgbClr val="CC99FF">
                <a:lumMod val="25000"/>
              </a:srgbClr>
            </a:solidFill>
            <a:prstDash val="solid"/>
            <a:round/>
            <a:headEnd type="none" w="med" len="med"/>
            <a:tailEnd type="none" w="med" len="me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0" numCol="1" rtlCol="0" anchor="t" anchorCtr="0" compatLnSpc="1">
            <a:prstTxWarp prst="textNoShape">
              <a:avLst/>
            </a:prstTxWarp>
            <a:spAutoFit/>
          </a:bodyPr>
          <a:lstStyle/>
          <a:p>
            <a:pPr marL="72000" marR="0" lvl="1" indent="0" defTabSz="91440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a:ln>
                  <a:noFill/>
                </a:ln>
                <a:solidFill>
                  <a:srgbClr val="0F243E">
                    <a:lumMod val="90000"/>
                    <a:lumOff val="10000"/>
                  </a:srgbClr>
                </a:solidFill>
                <a:effectLst/>
                <a:uLnTx/>
                <a:uFillTx/>
                <a:latin typeface="Gill Sans MT" pitchFamily="34" charset="0"/>
                <a:ea typeface="ＭＳ Ｐゴシック" pitchFamily="16" charset="-128"/>
              </a:rPr>
              <a:t>B: Current lifestyle </a:t>
            </a:r>
          </a:p>
          <a:p>
            <a:pPr marL="72000" marR="0" lvl="1" indent="0" defTabSz="914400" eaLnBrk="0" fontAlgn="base" latinLnBrk="0" hangingPunct="0">
              <a:lnSpc>
                <a:spcPct val="100000"/>
              </a:lnSpc>
              <a:spcBef>
                <a:spcPct val="0"/>
              </a:spcBef>
              <a:spcAft>
                <a:spcPct val="0"/>
              </a:spcAft>
              <a:buClrTx/>
              <a:buSzTx/>
              <a:buFontTx/>
              <a:buNone/>
              <a:tabLst/>
              <a:defRPr/>
            </a:pPr>
            <a:r>
              <a:rPr kumimoji="0" lang="en-GB" sz="2000" b="0" i="0" u="none" strike="noStrike" kern="0" cap="none" spc="0" normalizeH="0" baseline="0" noProof="0">
                <a:ln>
                  <a:noFill/>
                </a:ln>
                <a:solidFill>
                  <a:srgbClr val="0F243E">
                    <a:lumMod val="90000"/>
                    <a:lumOff val="10000"/>
                  </a:srgbClr>
                </a:solidFill>
                <a:effectLst/>
                <a:uLnTx/>
                <a:uFillTx/>
                <a:latin typeface="Gill Sans MT" pitchFamily="34" charset="0"/>
                <a:ea typeface="ＭＳ Ｐゴシック" pitchFamily="16" charset="-128"/>
              </a:rPr>
              <a:t>Sources - Chris’s food diary, Eatwell Guide and sleep report,  Mum’s weekly shopping list and fridge photo, Transcript of Chris’s TecC-19 focus group.</a:t>
            </a:r>
          </a:p>
        </p:txBody>
      </p:sp>
      <p:sp>
        <p:nvSpPr>
          <p:cNvPr id="12" name="Rounded Rectangle 8">
            <a:extLst>
              <a:ext uri="{FF2B5EF4-FFF2-40B4-BE49-F238E27FC236}">
                <a16:creationId xmlns:a16="http://schemas.microsoft.com/office/drawing/2014/main" id="{E8362645-F9F9-41E6-8D29-8DC93312DBF6}"/>
              </a:ext>
            </a:extLst>
          </p:cNvPr>
          <p:cNvSpPr/>
          <p:nvPr/>
        </p:nvSpPr>
        <p:spPr bwMode="auto">
          <a:xfrm>
            <a:off x="2421177" y="4677634"/>
            <a:ext cx="6479172" cy="1413153"/>
          </a:xfrm>
          <a:prstGeom prst="roundRect">
            <a:avLst/>
          </a:prstGeom>
          <a:solidFill>
            <a:srgbClr val="95B8E3"/>
          </a:solidFill>
          <a:ln w="38100" cap="flat" cmpd="sng" algn="ctr">
            <a:solidFill>
              <a:srgbClr val="0F243E">
                <a:lumMod val="90000"/>
                <a:lumOff val="10000"/>
              </a:srgbClr>
            </a:solidFill>
            <a:prstDash val="solid"/>
            <a:round/>
            <a:headEnd type="none" w="med" len="med"/>
            <a:tailEnd type="none" w="med" len="med"/>
          </a:ln>
          <a:effectLst/>
        </p:spPr>
        <p:txBody>
          <a:bodyPr vert="horz" wrap="square" lIns="91440" tIns="45720" rIns="91440" bIns="0" numCol="1" rtlCol="0" anchor="t" anchorCtr="0" compatLnSpc="1">
            <a:prstTxWarp prst="textNoShape">
              <a:avLst/>
            </a:prstTxWarp>
            <a:spAutoFit/>
          </a:bodyPr>
          <a:lstStyle/>
          <a:p>
            <a:pPr marL="72000" marR="0" lvl="1" indent="0" defTabSz="914400" eaLnBrk="0" fontAlgn="base" latinLnBrk="0" hangingPunct="0">
              <a:lnSpc>
                <a:spcPct val="100000"/>
              </a:lnSpc>
              <a:spcBef>
                <a:spcPct val="0"/>
              </a:spcBef>
              <a:spcAft>
                <a:spcPct val="0"/>
              </a:spcAft>
              <a:buClrTx/>
              <a:buSzTx/>
              <a:buFontTx/>
              <a:buNone/>
              <a:tabLst/>
              <a:defRPr/>
            </a:pPr>
            <a:r>
              <a:rPr kumimoji="0" lang="en-GB" sz="2000" b="1" i="0" u="none" strike="noStrike" kern="0" cap="none" spc="0" normalizeH="0" baseline="0" noProof="0" dirty="0">
                <a:ln>
                  <a:noFill/>
                </a:ln>
                <a:solidFill>
                  <a:srgbClr val="0F243E">
                    <a:lumMod val="90000"/>
                    <a:lumOff val="10000"/>
                  </a:srgbClr>
                </a:solidFill>
                <a:effectLst/>
                <a:uLnTx/>
                <a:uFillTx/>
                <a:latin typeface="Gill Sans MT" pitchFamily="34" charset="0"/>
                <a:ea typeface="ＭＳ Ｐゴシック" pitchFamily="16" charset="-128"/>
              </a:rPr>
              <a:t>C: Early development and childhood</a:t>
            </a:r>
          </a:p>
          <a:p>
            <a:pPr marL="72000" marR="0" lvl="1" indent="0" defTabSz="914400" eaLnBrk="0" fontAlgn="base" latinLnBrk="0" hangingPunct="0">
              <a:lnSpc>
                <a:spcPct val="100000"/>
              </a:lnSpc>
              <a:spcBef>
                <a:spcPct val="0"/>
              </a:spcBef>
              <a:spcAft>
                <a:spcPct val="0"/>
              </a:spcAft>
              <a:buClrTx/>
              <a:buSzTx/>
              <a:buFontTx/>
              <a:buNone/>
              <a:tabLst/>
              <a:defRPr/>
            </a:pPr>
            <a:r>
              <a:rPr kumimoji="0" lang="en-GB" sz="2000" b="0" i="0" u="none" strike="noStrike" kern="0" cap="none" spc="0" normalizeH="0" baseline="0" noProof="0" dirty="0">
                <a:ln>
                  <a:noFill/>
                </a:ln>
                <a:solidFill>
                  <a:srgbClr val="0F243E">
                    <a:lumMod val="90000"/>
                    <a:lumOff val="10000"/>
                  </a:srgbClr>
                </a:solidFill>
                <a:effectLst/>
                <a:uLnTx/>
                <a:uFillTx/>
                <a:latin typeface="Gill Sans MT" pitchFamily="34" charset="0"/>
                <a:ea typeface="ＭＳ Ｐゴシック" pitchFamily="16" charset="-128"/>
              </a:rPr>
              <a:t>Sources - Midwifery notes including mother’s lifestyle, and notes from baby book which includes growth chart birth weight, breast/bottle-feeding</a:t>
            </a:r>
          </a:p>
        </p:txBody>
      </p:sp>
      <p:sp>
        <p:nvSpPr>
          <p:cNvPr id="13" name="Rounded Rectangle 30">
            <a:extLst>
              <a:ext uri="{FF2B5EF4-FFF2-40B4-BE49-F238E27FC236}">
                <a16:creationId xmlns:a16="http://schemas.microsoft.com/office/drawing/2014/main" id="{9591A21C-3153-4BAB-85A8-674FA6F40992}"/>
              </a:ext>
            </a:extLst>
          </p:cNvPr>
          <p:cNvSpPr/>
          <p:nvPr/>
        </p:nvSpPr>
        <p:spPr>
          <a:xfrm>
            <a:off x="270440" y="203840"/>
            <a:ext cx="1632878" cy="642876"/>
          </a:xfrm>
          <a:prstGeom prst="roundRect">
            <a:avLst/>
          </a:prstGeom>
          <a:solidFill>
            <a:srgbClr val="3699E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chemeClr val="bg1"/>
                </a:solidFill>
                <a:latin typeface="Gill Sans MT"/>
                <a:cs typeface="Gill Sans MT"/>
              </a:rPr>
              <a:t>Activity 3</a:t>
            </a:r>
          </a:p>
        </p:txBody>
      </p:sp>
      <p:pic>
        <p:nvPicPr>
          <p:cNvPr id="9" name="Picture 8" descr="Chris_png.png">
            <a:extLst>
              <a:ext uri="{FF2B5EF4-FFF2-40B4-BE49-F238E27FC236}">
                <a16:creationId xmlns:a16="http://schemas.microsoft.com/office/drawing/2014/main" id="{4031EE7B-6B76-4E44-82DE-E3DE4296BE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43650" y="2406108"/>
            <a:ext cx="1659667" cy="3816439"/>
          </a:xfrm>
          <a:prstGeom prst="rect">
            <a:avLst/>
          </a:prstGeom>
        </p:spPr>
      </p:pic>
    </p:spTree>
    <p:extLst>
      <p:ext uri="{BB962C8B-B14F-4D97-AF65-F5344CB8AC3E}">
        <p14:creationId xmlns:p14="http://schemas.microsoft.com/office/powerpoint/2010/main" val="2357610263"/>
      </p:ext>
    </p:extLst>
  </p:cSld>
  <p:clrMapOvr>
    <a:masterClrMapping/>
  </p:clrMapOvr>
</p:sld>
</file>

<file path=ppt/theme/theme1.xml><?xml version="1.0" encoding="utf-8"?>
<a:theme xmlns:a="http://schemas.openxmlformats.org/drawingml/2006/main" name="ideas for new LL template (004)">
  <a:themeElements>
    <a:clrScheme name="Custom 4">
      <a:dk1>
        <a:sysClr val="windowText" lastClr="000000"/>
      </a:dk1>
      <a:lt1>
        <a:sysClr val="window" lastClr="FFFFFF"/>
      </a:lt1>
      <a:dk2>
        <a:srgbClr val="162F33"/>
      </a:dk2>
      <a:lt2>
        <a:srgbClr val="EAF0E0"/>
      </a:lt2>
      <a:accent1>
        <a:srgbClr val="4FADA0"/>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ideas for new LL template (004).potx  -  Read-Only" id="{3A0539C4-2109-4331-AD1C-6A31F14BFE66}" vid="{A684F52E-4068-423F-9859-1578B2FA6DD5}"/>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ideas for new LL template (004).potx  -  Read-Only" id="{3A0539C4-2109-4331-AD1C-6A31F14BFE66}" vid="{09655038-C74B-4E2F-A038-D84F7E94654A}"/>
    </a:ext>
  </a:extLst>
</a:theme>
</file>

<file path=ppt/theme/theme3.xml><?xml version="1.0" encoding="utf-8"?>
<a:theme xmlns:a="http://schemas.openxmlformats.org/drawingml/2006/main" name="Colour template">
  <a:themeElements>
    <a:clrScheme name="New LL">
      <a:dk1>
        <a:srgbClr val="0F243E"/>
      </a:dk1>
      <a:lt1>
        <a:srgbClr val="C6D9F0"/>
      </a:lt1>
      <a:dk2>
        <a:srgbClr val="C5FFC5"/>
      </a:dk2>
      <a:lt2>
        <a:srgbClr val="FF9966"/>
      </a:lt2>
      <a:accent1>
        <a:srgbClr val="CC99FF"/>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Gill Sans MT"/>
        <a:ea typeface=""/>
        <a:cs typeface=""/>
      </a:majorFont>
      <a:minorFont>
        <a:latin typeface="Gill Sans MT"/>
        <a:ea typeface=""/>
        <a:cs typeface=""/>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Colour template">
  <a:themeElements>
    <a:clrScheme name="New LL">
      <a:dk1>
        <a:srgbClr val="0F243E"/>
      </a:dk1>
      <a:lt1>
        <a:srgbClr val="C6D9F0"/>
      </a:lt1>
      <a:dk2>
        <a:srgbClr val="C5FFC5"/>
      </a:dk2>
      <a:lt2>
        <a:srgbClr val="FF9966"/>
      </a:lt2>
      <a:accent1>
        <a:srgbClr val="CC99FF"/>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Gill Sans MT"/>
        <a:ea typeface=""/>
        <a:cs typeface=""/>
      </a:majorFont>
      <a:minorFont>
        <a:latin typeface="Gill Sans MT"/>
        <a:ea typeface=""/>
        <a:cs typeface=""/>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ideas for new LL template (004)">
  <a:themeElements>
    <a:clrScheme name="Custom 4">
      <a:dk1>
        <a:sysClr val="windowText" lastClr="000000"/>
      </a:dk1>
      <a:lt1>
        <a:sysClr val="window" lastClr="FFFFFF"/>
      </a:lt1>
      <a:dk2>
        <a:srgbClr val="162F33"/>
      </a:dk2>
      <a:lt2>
        <a:srgbClr val="EAF0E0"/>
      </a:lt2>
      <a:accent1>
        <a:srgbClr val="4FADA0"/>
      </a:accent1>
      <a:accent2>
        <a:srgbClr val="A8B97F"/>
      </a:accent2>
      <a:accent3>
        <a:srgbClr val="9B9256"/>
      </a:accent3>
      <a:accent4>
        <a:srgbClr val="657689"/>
      </a:accent4>
      <a:accent5>
        <a:srgbClr val="7A855D"/>
      </a:accent5>
      <a:accent6>
        <a:srgbClr val="84AC9D"/>
      </a:accent6>
      <a:hlink>
        <a:srgbClr val="2370CD"/>
      </a:hlink>
      <a:folHlink>
        <a:srgbClr val="877589"/>
      </a:folHlink>
    </a:clrScheme>
    <a:fontScheme name="Metropolitan">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Metropolitan">
      <a:fillStyleLst>
        <a:solidFill>
          <a:schemeClr val="phClr"/>
        </a:solidFill>
        <a:gradFill rotWithShape="1">
          <a:gsLst>
            <a:gs pos="0">
              <a:schemeClr val="phClr">
                <a:tint val="70000"/>
                <a:satMod val="100000"/>
                <a:lumMod val="110000"/>
              </a:schemeClr>
            </a:gs>
            <a:gs pos="50000">
              <a:schemeClr val="phClr">
                <a:tint val="75000"/>
                <a:satMod val="101000"/>
                <a:lumMod val="105000"/>
              </a:schemeClr>
            </a:gs>
            <a:gs pos="100000">
              <a:schemeClr val="phClr">
                <a:tint val="82000"/>
                <a:satMod val="104000"/>
                <a:lumMod val="105000"/>
              </a:schemeClr>
            </a:gs>
          </a:gsLst>
          <a:lin ang="2700000" scaled="0"/>
        </a:gradFill>
        <a:gradFill rotWithShape="1">
          <a:gsLst>
            <a:gs pos="0">
              <a:schemeClr val="phClr">
                <a:tint val="97000"/>
                <a:satMod val="100000"/>
                <a:lumMod val="102000"/>
              </a:schemeClr>
            </a:gs>
            <a:gs pos="50000">
              <a:schemeClr val="phClr">
                <a:shade val="100000"/>
                <a:satMod val="100000"/>
                <a:lumMod val="100000"/>
              </a:schemeClr>
            </a:gs>
            <a:gs pos="100000">
              <a:schemeClr val="phClr">
                <a:shade val="80000"/>
                <a:satMod val="100000"/>
                <a:lumMod val="99000"/>
              </a:schemeClr>
            </a:gs>
          </a:gsLst>
          <a:lin ang="27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ideas for new LL template (004).potx  -  Read-Only" id="{3A0539C4-2109-4331-AD1C-6A31F14BFE66}" vid="{A684F52E-4068-423F-9859-1578B2FA6DD5}"/>
    </a:ext>
  </a:extLst>
</a:theme>
</file>

<file path=ppt/theme/theme6.xml><?xml version="1.0" encoding="utf-8"?>
<a:theme xmlns:a="http://schemas.openxmlformats.org/drawingml/2006/main" name="1_Custom Design">
  <a:themeElements>
    <a:clrScheme name="New LL">
      <a:dk1>
        <a:srgbClr val="0F243E"/>
      </a:dk1>
      <a:lt1>
        <a:srgbClr val="C6D9F0"/>
      </a:lt1>
      <a:dk2>
        <a:srgbClr val="99FF99"/>
      </a:dk2>
      <a:lt2>
        <a:srgbClr val="FF9966"/>
      </a:lt2>
      <a:accent1>
        <a:srgbClr val="CC99FF"/>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Gill Sans MT"/>
        <a:ea typeface=""/>
        <a:cs typeface=""/>
      </a:majorFont>
      <a:minorFont>
        <a:latin typeface="Gill Sans M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BA61087FCCED942A24A4DAB5BD75292" ma:contentTypeVersion="13" ma:contentTypeDescription="Create a new document." ma:contentTypeScope="" ma:versionID="fbbc7b258796adef26752a44ba10e77d">
  <xsd:schema xmlns:xsd="http://www.w3.org/2001/XMLSchema" xmlns:xs="http://www.w3.org/2001/XMLSchema" xmlns:p="http://schemas.microsoft.com/office/2006/metadata/properties" xmlns:ns2="b93c365d-0385-4382-9509-99218ab90b25" xmlns:ns3="218bb72c-f808-4789-b960-2e9e3d60d59d" targetNamespace="http://schemas.microsoft.com/office/2006/metadata/properties" ma:root="true" ma:fieldsID="fa3d60428f6e18a27dc2119e88d4b229" ns2:_="" ns3:_="">
    <xsd:import namespace="b93c365d-0385-4382-9509-99218ab90b25"/>
    <xsd:import namespace="218bb72c-f808-4789-b960-2e9e3d60d59d"/>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Locatio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93c365d-0385-4382-9509-99218ab90b2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18bb72c-f808-4789-b960-2e9e3d60d59d"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218bb72c-f808-4789-b960-2e9e3d60d59d">
      <UserInfo>
        <DisplayName/>
        <AccountId xsi:nil="true"/>
        <AccountType/>
      </UserInfo>
    </SharedWithUsers>
  </documentManagement>
</p:properties>
</file>

<file path=customXml/itemProps1.xml><?xml version="1.0" encoding="utf-8"?>
<ds:datastoreItem xmlns:ds="http://schemas.openxmlformats.org/officeDocument/2006/customXml" ds:itemID="{3C83011C-9114-466B-B7CC-E7E323C90A04}">
  <ds:schemaRefs>
    <ds:schemaRef ds:uri="http://schemas.microsoft.com/sharepoint/v3/contenttype/forms"/>
  </ds:schemaRefs>
</ds:datastoreItem>
</file>

<file path=customXml/itemProps2.xml><?xml version="1.0" encoding="utf-8"?>
<ds:datastoreItem xmlns:ds="http://schemas.openxmlformats.org/officeDocument/2006/customXml" ds:itemID="{BA71D27E-E997-4ACF-A27C-A36CDAF98D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3c365d-0385-4382-9509-99218ab90b25"/>
    <ds:schemaRef ds:uri="218bb72c-f808-4789-b960-2e9e3d60d59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DB0F687-C16F-498C-879A-997A605C0EED}">
  <ds:schemaRefs>
    <ds:schemaRef ds:uri="http://purl.org/dc/dcmitype/"/>
    <ds:schemaRef ds:uri="http://schemas.microsoft.com/office/2006/documentManagement/types"/>
    <ds:schemaRef ds:uri="http://purl.org/dc/elements/1.1/"/>
    <ds:schemaRef ds:uri="http://purl.org/dc/terms/"/>
    <ds:schemaRef ds:uri="http://schemas.microsoft.com/office/infopath/2007/PartnerControls"/>
    <ds:schemaRef ds:uri="b93c365d-0385-4382-9509-99218ab90b25"/>
    <ds:schemaRef ds:uri="http://www.w3.org/XML/1998/namespace"/>
    <ds:schemaRef ds:uri="http://schemas.microsoft.com/office/2006/metadata/properties"/>
    <ds:schemaRef ds:uri="http://schemas.openxmlformats.org/package/2006/metadata/core-properties"/>
    <ds:schemaRef ds:uri="218bb72c-f808-4789-b960-2e9e3d60d59d"/>
  </ds:schemaRefs>
</ds:datastoreItem>
</file>

<file path=docProps/app.xml><?xml version="1.0" encoding="utf-8"?>
<Properties xmlns="http://schemas.openxmlformats.org/officeDocument/2006/extended-properties" xmlns:vt="http://schemas.openxmlformats.org/officeDocument/2006/docPropsVTypes">
  <Template>ideas for new LL template (004).potx</Template>
  <TotalTime>62</TotalTime>
  <Words>899</Words>
  <Application>Microsoft Office PowerPoint</Application>
  <PresentationFormat>On-screen Show (4:3)</PresentationFormat>
  <Paragraphs>96</Paragraphs>
  <Slides>13</Slides>
  <Notes>11</Notes>
  <HiddenSlides>0</HiddenSlides>
  <MMClips>0</MMClips>
  <ScaleCrop>false</ScaleCrop>
  <HeadingPairs>
    <vt:vector size="6" baseType="variant">
      <vt:variant>
        <vt:lpstr>Fonts Used</vt:lpstr>
      </vt:variant>
      <vt:variant>
        <vt:i4>5</vt:i4>
      </vt:variant>
      <vt:variant>
        <vt:lpstr>Theme</vt:lpstr>
      </vt:variant>
      <vt:variant>
        <vt:i4>6</vt:i4>
      </vt:variant>
      <vt:variant>
        <vt:lpstr>Slide Titles</vt:lpstr>
      </vt:variant>
      <vt:variant>
        <vt:i4>13</vt:i4>
      </vt:variant>
    </vt:vector>
  </HeadingPairs>
  <TitlesOfParts>
    <vt:vector size="24" baseType="lpstr">
      <vt:lpstr>Arial</vt:lpstr>
      <vt:lpstr>Calibri</vt:lpstr>
      <vt:lpstr>Calibri Light</vt:lpstr>
      <vt:lpstr>Gill Sans MT</vt:lpstr>
      <vt:lpstr>Lucida Sans</vt:lpstr>
      <vt:lpstr>ideas for new LL template (004)</vt:lpstr>
      <vt:lpstr>Custom Design</vt:lpstr>
      <vt:lpstr>Colour template</vt:lpstr>
      <vt:lpstr>1_Colour template</vt:lpstr>
      <vt:lpstr>1_ideas for new LL template (004)</vt:lpstr>
      <vt:lpstr>1_Custom Design</vt:lpstr>
      <vt:lpstr>Me, My Health and My Children’s Health</vt:lpstr>
      <vt:lpstr>Objectives </vt:lpstr>
      <vt:lpstr>PowerPoint Presentation</vt:lpstr>
      <vt:lpstr>Tower of Risk</vt:lpstr>
      <vt:lpstr>PowerPoint Presentation</vt:lpstr>
      <vt:lpstr>PowerPoint Presentation</vt:lpstr>
      <vt:lpstr>PowerPoint Presentation</vt:lpstr>
      <vt:lpstr>PowerPoint Presentation</vt:lpstr>
      <vt:lpstr>Where could we get the evidence from?</vt:lpstr>
      <vt:lpstr>PowerPoint Presentation</vt:lpstr>
      <vt:lpstr>Objectives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 Woods-Townsend</dc:creator>
  <cp:lastModifiedBy>Lisa Bagust</cp:lastModifiedBy>
  <cp:revision>7</cp:revision>
  <dcterms:created xsi:type="dcterms:W3CDTF">2020-12-03T21:58:11Z</dcterms:created>
  <dcterms:modified xsi:type="dcterms:W3CDTF">2021-05-13T14:29:47Z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0x010100ABA61087FCCED942A24A4DAB5BD75292</vt:lpwstr>
  </property>
  <property fmtid="{D5CDD505-2E9C-101B-9397-08002B2CF9AE}" pid="3" name="xd_ProgID">
    <vt:lpwstr/>
  </property>
  <property fmtid="{D5CDD505-2E9C-101B-9397-08002B2CF9AE}" pid="4" name="ComplianceAssetId">
    <vt:lpwstr/>
  </property>
  <property fmtid="{D5CDD505-2E9C-101B-9397-08002B2CF9AE}" pid="5" name="TemplateUrl">
    <vt:lpwstr/>
  </property>
  <property fmtid="{D5CDD505-2E9C-101B-9397-08002B2CF9AE}" pid="6" name="xd_Signature">
    <vt:bool>false</vt:bool>
  </property>
</Properties>
</file>