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57" r:id="rId5"/>
    <p:sldMasterId id="2147483833" r:id="rId6"/>
    <p:sldMasterId id="2147483869" r:id="rId7"/>
    <p:sldMasterId id="2147483773" r:id="rId8"/>
    <p:sldMasterId id="2147483797" r:id="rId9"/>
    <p:sldMasterId id="2147483737" r:id="rId10"/>
    <p:sldMasterId id="2147483749" r:id="rId11"/>
    <p:sldMasterId id="2147483845" r:id="rId12"/>
  </p:sldMasterIdLst>
  <p:notesMasterIdLst>
    <p:notesMasterId r:id="rId22"/>
  </p:notesMasterIdLst>
  <p:sldIdLst>
    <p:sldId id="256" r:id="rId13"/>
    <p:sldId id="257" r:id="rId14"/>
    <p:sldId id="297" r:id="rId15"/>
    <p:sldId id="298" r:id="rId16"/>
    <p:sldId id="260" r:id="rId17"/>
    <p:sldId id="261" r:id="rId18"/>
    <p:sldId id="262" r:id="rId19"/>
    <p:sldId id="267" r:id="rId20"/>
    <p:sldId id="29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AB1"/>
    <a:srgbClr val="EDB834"/>
    <a:srgbClr val="EC632B"/>
    <a:srgbClr val="712E88"/>
    <a:srgbClr val="E26FA9"/>
    <a:srgbClr val="D30D4F"/>
    <a:srgbClr val="E26EA8"/>
    <a:srgbClr val="D2639A"/>
    <a:srgbClr val="3699E0"/>
    <a:srgbClr val="4FA5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3275B4-304D-3137-3DEB-517DCC31A18F}" v="3" dt="2021-11-23T12:43:12.882"/>
    <p1510:client id="{4F5C3717-37DE-D1F7-496E-7AEAEDC588A7}" v="24" dt="2021-12-29T11:07:48.6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4660"/>
  </p:normalViewPr>
  <p:slideViewPr>
    <p:cSldViewPr snapToGrid="0">
      <p:cViewPr varScale="1">
        <p:scale>
          <a:sx n="99" d="100"/>
          <a:sy n="99" d="100"/>
        </p:scale>
        <p:origin x="1496"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agen" userId="S::rsg1v20@soton.ac.uk::e2d4e6cd-5d89-46d8-93dc-e64a27afb7be" providerId="AD" clId="Web-{3A3275B4-304D-3137-3DEB-517DCC31A18F}"/>
    <pc:docChg chg="modSld">
      <pc:chgData name="Rachel Gagen" userId="S::rsg1v20@soton.ac.uk::e2d4e6cd-5d89-46d8-93dc-e64a27afb7be" providerId="AD" clId="Web-{3A3275B4-304D-3137-3DEB-517DCC31A18F}" dt="2021-11-23T12:43:12.882" v="2" actId="20577"/>
      <pc:docMkLst>
        <pc:docMk/>
      </pc:docMkLst>
      <pc:sldChg chg="modSp">
        <pc:chgData name="Rachel Gagen" userId="S::rsg1v20@soton.ac.uk::e2d4e6cd-5d89-46d8-93dc-e64a27afb7be" providerId="AD" clId="Web-{3A3275B4-304D-3137-3DEB-517DCC31A18F}" dt="2021-11-23T12:43:12.882" v="2" actId="20577"/>
        <pc:sldMkLst>
          <pc:docMk/>
          <pc:sldMk cId="1032323374" sldId="256"/>
        </pc:sldMkLst>
        <pc:spChg chg="mod">
          <ac:chgData name="Rachel Gagen" userId="S::rsg1v20@soton.ac.uk::e2d4e6cd-5d89-46d8-93dc-e64a27afb7be" providerId="AD" clId="Web-{3A3275B4-304D-3137-3DEB-517DCC31A18F}" dt="2021-11-23T12:43:12.882" v="2" actId="20577"/>
          <ac:spMkLst>
            <pc:docMk/>
            <pc:sldMk cId="1032323374" sldId="256"/>
            <ac:spMk id="233" creationId="{00000000-0000-0000-0000-000000000000}"/>
          </ac:spMkLst>
        </pc:spChg>
      </pc:sldChg>
    </pc:docChg>
  </pc:docChgLst>
  <pc:docChgLst>
    <pc:chgData name="Rachel Gagen" userId="S::rsg1v20@soton.ac.uk::e2d4e6cd-5d89-46d8-93dc-e64a27afb7be" providerId="AD" clId="Web-{4F5C3717-37DE-D1F7-496E-7AEAEDC588A7}"/>
    <pc:docChg chg="modSld">
      <pc:chgData name="Rachel Gagen" userId="S::rsg1v20@soton.ac.uk::e2d4e6cd-5d89-46d8-93dc-e64a27afb7be" providerId="AD" clId="Web-{4F5C3717-37DE-D1F7-496E-7AEAEDC588A7}" dt="2021-12-29T11:07:48.610" v="12" actId="20577"/>
      <pc:docMkLst>
        <pc:docMk/>
      </pc:docMkLst>
      <pc:sldChg chg="modSp">
        <pc:chgData name="Rachel Gagen" userId="S::rsg1v20@soton.ac.uk::e2d4e6cd-5d89-46d8-93dc-e64a27afb7be" providerId="AD" clId="Web-{4F5C3717-37DE-D1F7-496E-7AEAEDC588A7}" dt="2021-12-29T11:07:48.610" v="12" actId="20577"/>
        <pc:sldMkLst>
          <pc:docMk/>
          <pc:sldMk cId="2007734075" sldId="257"/>
        </pc:sldMkLst>
        <pc:spChg chg="mod">
          <ac:chgData name="Rachel Gagen" userId="S::rsg1v20@soton.ac.uk::e2d4e6cd-5d89-46d8-93dc-e64a27afb7be" providerId="AD" clId="Web-{4F5C3717-37DE-D1F7-496E-7AEAEDC588A7}" dt="2021-12-29T11:07:48.610" v="12" actId="20577"/>
          <ac:spMkLst>
            <pc:docMk/>
            <pc:sldMk cId="2007734075" sldId="257"/>
            <ac:spMk id="24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D53047-2490-6745-9CC4-BC99BD3E39ED}" type="datetimeFigureOut">
              <a:rPr lang="en-US" smtClean="0"/>
              <a:t>12/29/2021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4A02BB-D6C9-584D-8FAC-E5405BD5697F}" type="slidenum">
              <a:rPr lang="en-US" smtClean="0"/>
              <a:t>‹#›</a:t>
            </a:fld>
            <a:endParaRPr lang="en-US"/>
          </a:p>
        </p:txBody>
      </p:sp>
    </p:spTree>
    <p:extLst>
      <p:ext uri="{BB962C8B-B14F-4D97-AF65-F5344CB8AC3E}">
        <p14:creationId xmlns:p14="http://schemas.microsoft.com/office/powerpoint/2010/main" val="3894450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15790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65152134c_2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gb65152134c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30220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b525822f2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gb525822f2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85461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b780346dde_0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gb780346dde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62097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b65152134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1" name="Google Shape;291;gb65152134c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64164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abefc0c955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gabefc0c955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57102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af9cfb5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gaf9cfb5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41712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GB"/>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2626588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
          <p:cNvSpPr txBox="1"/>
          <p:nvPr/>
        </p:nvSpPr>
        <p:spPr>
          <a:xfrm>
            <a:off x="5138226" y="6170500"/>
            <a:ext cx="39075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#BePartOfTheSolution</a:t>
            </a:r>
            <a:endParaRPr sz="3000" b="1"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874158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29/12/2021</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29/12/2021</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4228639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19E7-D0D7-4CBB-AACE-C5FC307A375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CDEEBC-5A7B-4B35-9581-31198D2D404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091FA4-2370-481A-8BCB-608C1684F485}"/>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A4425FB8-6EEC-46AE-92A5-749F1DA758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BF0804-0C4A-4C27-878C-88FEA8833F3D}"/>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5623717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C0DE-12CB-4348-A897-E126D605C2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3B85F3-1B32-49BD-9337-D7DA385CD1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AE112C-3889-446B-B008-0B5DA57EF340}"/>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0A649288-9B2F-4E76-AB20-3092640D39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DBA22-A989-41AE-878C-0EB24F205CC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06789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FB90-E603-40DB-88A5-97CD14E743B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EC246B-8A90-4C61-A591-3DE2BC409F2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E0A0DB-28F8-43B1-B5A3-41E8E23CFE13}"/>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F2C513A3-FA12-4A5F-9046-58865A757E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AFAD9-1413-4118-B481-D42EA7E9BF4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733489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6215-2B5E-4BC7-83E8-5367F47BE9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10B254-83D0-4325-B971-1480F220956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AB6158-C422-4DB8-9FA6-C53E5CC6E7CA}"/>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3C50B2-0336-4DEF-95FF-9DF00867758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0997D576-C992-49AA-99D3-86A3501114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3FB918-A4DE-4366-B986-46E7501C8BA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2839053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BA92-F8A7-4476-979B-8CA2C57134A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493AA4-D7F2-49B2-9DB1-D7FFA19FA4F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B0D446-5381-4677-BE80-1DED58F3BCE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A056B4-9DBF-4F64-BD3F-8D75235DF84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7E8D03-8637-473C-A216-7FF1A8D4EF3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90BF38-7764-4358-A8F9-78B80A6B0B3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8" name="Footer Placeholder 7">
            <a:extLst>
              <a:ext uri="{FF2B5EF4-FFF2-40B4-BE49-F238E27FC236}">
                <a16:creationId xmlns:a16="http://schemas.microsoft.com/office/drawing/2014/main" id="{65F8C702-C7F7-4395-98E9-207E6E9F5F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6E2425-7F51-4BF4-ADE2-CA7CDFD38445}"/>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3555784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6128-DFA8-4FEC-A126-B7901BFB71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335252-81F2-474B-89DD-98985E54B898}"/>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4" name="Footer Placeholder 3">
            <a:extLst>
              <a:ext uri="{FF2B5EF4-FFF2-40B4-BE49-F238E27FC236}">
                <a16:creationId xmlns:a16="http://schemas.microsoft.com/office/drawing/2014/main" id="{3A266CCD-5DE9-4300-BCB7-C4A5F4D537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394510-2520-4A43-966A-31410FCFE57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467117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E2A35E-24EF-4776-B81C-EEA809CD05A7}"/>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3" name="Footer Placeholder 2">
            <a:extLst>
              <a:ext uri="{FF2B5EF4-FFF2-40B4-BE49-F238E27FC236}">
                <a16:creationId xmlns:a16="http://schemas.microsoft.com/office/drawing/2014/main" id="{27285F7D-8391-415F-9960-3A9FE4029D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44A943B-E868-4C10-AF10-CCDB593A031C}"/>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19241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6610-D411-47D4-82DC-D74788FC01E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2F3BAC-C5A1-47E3-8929-B20E0959281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49EA96-94FB-471C-A502-17F3F7164D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0251B-8CF0-47A6-85B2-B43587443729}"/>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6F4C23D8-D692-4777-B53F-55D0947BD3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9A5CD8-29B0-46BC-9EE2-5AF9CB38FA4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946434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8DE6-AFFC-47B8-86D6-CE363C194F8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F0186B-F228-4FD7-AEBF-2FFCED5F8CA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C9126D-B307-44CB-9E20-FBB204E8FD8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F2C032-A238-4AB8-8263-4A1961E1E346}"/>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6" name="Footer Placeholder 5">
            <a:extLst>
              <a:ext uri="{FF2B5EF4-FFF2-40B4-BE49-F238E27FC236}">
                <a16:creationId xmlns:a16="http://schemas.microsoft.com/office/drawing/2014/main" id="{49677205-ED85-41BA-BC8D-0198D4EAD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771F2D-7809-43AB-B377-E4AAF07B8DA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8058232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BB02-2241-4849-BB2F-95BD76EB1E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399EF7-7ADC-458B-9DE3-71F6C4F78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6632E8-5999-4754-89B8-B20CB4FD686A}"/>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0052882A-9F7B-4758-A2F4-B898FEA15A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1D3125-50A4-4FA6-8777-1AAB533D11F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205883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829FD-76E6-4248-9031-AF20DEC9B0B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3DFE86-BA64-4CBB-8A7A-0981D0D1D873}"/>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298042-2878-42B0-9EA9-B6F4F7D6C355}"/>
              </a:ext>
            </a:extLst>
          </p:cNvPr>
          <p:cNvSpPr>
            <a:spLocks noGrp="1"/>
          </p:cNvSpPr>
          <p:nvPr>
            <p:ph type="dt" sz="half" idx="10"/>
          </p:nvPr>
        </p:nvSpPr>
        <p:spPr/>
        <p:txBody>
          <a:body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6AA583D6-562A-4568-BDCA-649E26E387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225213-EA3D-4495-B45F-C4C7E6C213E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5889009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3.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image" Target="../media/image5.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2.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3.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17" Type="http://schemas.openxmlformats.org/officeDocument/2006/relationships/image" Target="../media/image1.png"/><Relationship Id="rId2" Type="http://schemas.openxmlformats.org/officeDocument/2006/relationships/slideLayout" Target="../slideLayouts/slideLayout50.xml"/><Relationship Id="rId16" Type="http://schemas.openxmlformats.org/officeDocument/2006/relationships/image" Target="../media/image5.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3.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17" Type="http://schemas.openxmlformats.org/officeDocument/2006/relationships/image" Target="../media/image1.png"/><Relationship Id="rId2" Type="http://schemas.openxmlformats.org/officeDocument/2006/relationships/slideLayout" Target="../slideLayouts/slideLayout61.xml"/><Relationship Id="rId16" Type="http://schemas.openxmlformats.org/officeDocument/2006/relationships/image" Target="../media/image5.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2.pn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3.pn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6" Type="http://schemas.openxmlformats.org/officeDocument/2006/relationships/image" Target="../media/image5.pn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image" Target="../media/image2.png"/><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5" name="Picture 14" descr="Icon&#10;&#10;Description automatically generated">
            <a:extLst>
              <a:ext uri="{FF2B5EF4-FFF2-40B4-BE49-F238E27FC236}">
                <a16:creationId xmlns:a16="http://schemas.microsoft.com/office/drawing/2014/main" id="{098F0547-4D81-48C0-AEBA-351FA48ABC85}"/>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rot="19011155">
            <a:off x="-475403" y="-626009"/>
            <a:ext cx="1469038" cy="1466557"/>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81" r:id="rId13"/>
    <p:sldLayoutId id="2147483882" r:id="rId14"/>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29/12/2021</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1" name="Picture 10" descr="Icon&#10;&#10;Description automatically generated">
            <a:extLst>
              <a:ext uri="{FF2B5EF4-FFF2-40B4-BE49-F238E27FC236}">
                <a16:creationId xmlns:a16="http://schemas.microsoft.com/office/drawing/2014/main" id="{07B00C9A-E3D8-457E-9307-1DE662663CF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9011155">
            <a:off x="-444393" y="-615989"/>
            <a:ext cx="1469038" cy="1466557"/>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83" r:id="rId12"/>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EDB834"/>
                </a:solidFill>
              </a:rPr>
              <a:t>#</a:t>
            </a:r>
            <a:r>
              <a:rPr lang="en-GB" sz="3000" b="1" dirty="0" err="1">
                <a:solidFill>
                  <a:srgbClr val="EDB834"/>
                </a:solidFill>
              </a:rPr>
              <a:t>BePartOfTheSolution</a:t>
            </a:r>
            <a:endParaRPr lang="en-GB" sz="3000" b="1" dirty="0">
              <a:solidFill>
                <a:srgbClr val="EDB834"/>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solidFill>
            <a:srgbClr val="EDB834"/>
          </a:solidFill>
          <a:ln>
            <a:solidFill>
              <a:srgbClr val="EDB834"/>
            </a:solidFill>
          </a:ln>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18" name="Picture 17" descr="Icon&#10;&#10;Description automatically generated">
            <a:extLst>
              <a:ext uri="{FF2B5EF4-FFF2-40B4-BE49-F238E27FC236}">
                <a16:creationId xmlns:a16="http://schemas.microsoft.com/office/drawing/2014/main" id="{209A22B5-1240-4724-8122-846B73E30E7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rot="19011155">
            <a:off x="-474523" y="-596755"/>
            <a:ext cx="1469038" cy="1466557"/>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8316A0-E902-47ED-AACC-94AD790ECF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E57D1D-9A5A-41D5-AB9A-A8595BC17F1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47A4B-3916-47A8-9FEA-4B31D5C713C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177D8-F209-473E-97B6-F7A1A7814214}" type="datetimeFigureOut">
              <a:rPr lang="en-GB" smtClean="0"/>
              <a:t>29/12/2021</a:t>
            </a:fld>
            <a:endParaRPr lang="en-GB"/>
          </a:p>
        </p:txBody>
      </p:sp>
      <p:sp>
        <p:nvSpPr>
          <p:cNvPr id="5" name="Footer Placeholder 4">
            <a:extLst>
              <a:ext uri="{FF2B5EF4-FFF2-40B4-BE49-F238E27FC236}">
                <a16:creationId xmlns:a16="http://schemas.microsoft.com/office/drawing/2014/main" id="{D3D81E3F-F25B-43A3-93C2-710F55ECA2C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82E035-8CC5-46A3-A634-C8F448085B1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38C90-1CA1-444B-9124-281EBDC23D8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D74E0BE4-6B18-4CF0-B9BD-ED4CBDEC10D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3E18DE5A-3706-4144-83E6-32256B6ED81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5AB59404-2E2E-4EA4-B8AD-7C98B15F943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018A4577-ADAF-4F53-9A7D-F06881F3554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1" name="Rectangle 10">
            <a:extLst>
              <a:ext uri="{FF2B5EF4-FFF2-40B4-BE49-F238E27FC236}">
                <a16:creationId xmlns:a16="http://schemas.microsoft.com/office/drawing/2014/main" id="{968970BA-8CB0-4532-9FF9-326AA80758DE}"/>
              </a:ext>
            </a:extLst>
          </p:cNvPr>
          <p:cNvSpPr/>
          <p:nvPr userDrawn="1"/>
        </p:nvSpPr>
        <p:spPr>
          <a:xfrm>
            <a:off x="0" y="6034964"/>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E945656-6B13-4B87-A9BA-1E43071DCBC1}"/>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79151073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
        <p:nvSpPr>
          <p:cNvPr id="18" name="Rectangle 17">
            <a:extLst>
              <a:ext uri="{FF2B5EF4-FFF2-40B4-BE49-F238E27FC236}">
                <a16:creationId xmlns:a16="http://schemas.microsoft.com/office/drawing/2014/main" id="{D7AE6CB5-4B78-4CBC-869B-A139B6EF23F2}"/>
              </a:ext>
            </a:extLst>
          </p:cNvPr>
          <p:cNvSpPr/>
          <p:nvPr userDrawn="1"/>
        </p:nvSpPr>
        <p:spPr>
          <a:xfrm>
            <a:off x="0" y="6034964"/>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6604EC63-9B9B-43D4-96F2-1828A5B4B451}"/>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9311A-CD39-48E9-AC9C-940E4487B5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01139796-9FAA-48AE-A5FA-1BBE5EA86EB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59F8EC-C151-4CCF-B7A2-524E50B2B4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54AD-51B3-4898-9E71-3D9EA39FD4EA}" type="slidenum">
              <a:rPr lang="en-GB" smtClean="0"/>
              <a:t>‹#›</a:t>
            </a:fld>
            <a:endParaRPr lang="en-GB"/>
          </a:p>
        </p:txBody>
      </p:sp>
      <p:sp>
        <p:nvSpPr>
          <p:cNvPr id="12" name="Rectangle 11">
            <a:extLst>
              <a:ext uri="{FF2B5EF4-FFF2-40B4-BE49-F238E27FC236}">
                <a16:creationId xmlns:a16="http://schemas.microsoft.com/office/drawing/2014/main" id="{86596816-1D0F-4AD4-89F7-4095704C59FE}"/>
              </a:ext>
            </a:extLst>
          </p:cNvPr>
          <p:cNvSpPr/>
          <p:nvPr userDrawn="1"/>
        </p:nvSpPr>
        <p:spPr>
          <a:xfrm>
            <a:off x="0" y="6037006"/>
            <a:ext cx="9144000" cy="820994"/>
          </a:xfrm>
          <a:prstGeom prst="rect">
            <a:avLst/>
          </a:prstGeom>
          <a:solidFill>
            <a:srgbClr val="EDB834"/>
          </a:solidFill>
          <a:ln>
            <a:solidFill>
              <a:srgbClr val="EDB8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7A2C80B-1C74-44F0-B5C8-38CDD5272C3E}"/>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4.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11.jpeg"/><Relationship Id="rId5" Type="http://schemas.openxmlformats.org/officeDocument/2006/relationships/image" Target="../media/image8.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s://bit.ly/3c0tsk4"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
          <p:cNvSpPr txBox="1">
            <a:spLocks noGrp="1"/>
          </p:cNvSpPr>
          <p:nvPr>
            <p:ph type="title"/>
          </p:nvPr>
        </p:nvSpPr>
        <p:spPr>
          <a:xfrm>
            <a:off x="492919" y="200383"/>
            <a:ext cx="8079600" cy="1658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800"/>
              <a:buFont typeface="Calibri"/>
              <a:buNone/>
            </a:pPr>
            <a:r>
              <a:rPr lang="en-GB" sz="5000">
                <a:solidFill>
                  <a:srgbClr val="0F6AB1"/>
                </a:solidFill>
                <a:latin typeface="Gill Sans"/>
                <a:ea typeface="Gill Sans"/>
                <a:cs typeface="Gill Sans"/>
                <a:sym typeface="Gill Sans"/>
              </a:rPr>
              <a:t>Saliva testing</a:t>
            </a:r>
            <a:endParaRPr sz="5000">
              <a:solidFill>
                <a:srgbClr val="0F6AB1"/>
              </a:solidFill>
              <a:latin typeface="Gill Sans"/>
              <a:ea typeface="Gill Sans"/>
              <a:cs typeface="Gill Sans"/>
              <a:sym typeface="Gill Sans"/>
            </a:endParaRPr>
          </a:p>
        </p:txBody>
      </p:sp>
      <p:sp>
        <p:nvSpPr>
          <p:cNvPr id="234" name="Google Shape;234;p1"/>
          <p:cNvSpPr txBox="1">
            <a:spLocks noGrp="1"/>
          </p:cNvSpPr>
          <p:nvPr>
            <p:ph type="subTitle" idx="1"/>
          </p:nvPr>
        </p:nvSpPr>
        <p:spPr>
          <a:xfrm>
            <a:off x="798316" y="1509969"/>
            <a:ext cx="7468806" cy="46071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15000"/>
              </a:lnSpc>
              <a:spcBef>
                <a:spcPts val="0"/>
              </a:spcBef>
              <a:spcAft>
                <a:spcPts val="0"/>
              </a:spcAft>
              <a:buClr>
                <a:schemeClr val="dk1"/>
              </a:buClr>
              <a:buSzPts val="1100"/>
              <a:buNone/>
            </a:pPr>
            <a:r>
              <a:rPr lang="en-GB" sz="2400" b="1" dirty="0">
                <a:solidFill>
                  <a:schemeClr val="accent5">
                    <a:lumMod val="50000"/>
                  </a:schemeClr>
                </a:solidFill>
                <a:highlight>
                  <a:srgbClr val="FFFFFF"/>
                </a:highlight>
                <a:latin typeface="Gill Sans"/>
                <a:ea typeface="Gill Sans"/>
                <a:cs typeface="Gill Sans"/>
                <a:sym typeface="Gill Sans"/>
              </a:rPr>
              <a:t>Objectives:</a:t>
            </a:r>
            <a:r>
              <a:rPr lang="en-GB" sz="2400" dirty="0">
                <a:solidFill>
                  <a:schemeClr val="accent5">
                    <a:lumMod val="50000"/>
                  </a:schemeClr>
                </a:solidFill>
                <a:highlight>
                  <a:srgbClr val="FFFFFF"/>
                </a:highlight>
                <a:latin typeface="Gill Sans"/>
                <a:ea typeface="Gill Sans"/>
                <a:cs typeface="Gill Sans"/>
                <a:sym typeface="Gill Sans"/>
              </a:rPr>
              <a:t> </a:t>
            </a:r>
            <a:endParaRPr sz="2400" dirty="0">
              <a:solidFill>
                <a:schemeClr val="accent5">
                  <a:lumMod val="50000"/>
                </a:schemeClr>
              </a:solidFill>
              <a:highlight>
                <a:srgbClr val="FFFFFF"/>
              </a:highlight>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1100"/>
              <a:buNone/>
            </a:pPr>
            <a:endParaRPr sz="2400" dirty="0">
              <a:solidFill>
                <a:schemeClr val="accent5">
                  <a:lumMod val="50000"/>
                </a:schemeClr>
              </a:solidFill>
              <a:highlight>
                <a:srgbClr val="FFFFFF"/>
              </a:highlight>
              <a:latin typeface="Gill Sans"/>
              <a:ea typeface="Gill Sans"/>
              <a:cs typeface="Gill Sans"/>
              <a:sym typeface="Gill Sans"/>
            </a:endParaRPr>
          </a:p>
          <a:p>
            <a:pPr marL="457200" lvl="0" indent="-355600" algn="l" rtl="0">
              <a:lnSpc>
                <a:spcPct val="115000"/>
              </a:lnSpc>
              <a:spcBef>
                <a:spcPts val="0"/>
              </a:spcBef>
              <a:spcAft>
                <a:spcPts val="0"/>
              </a:spcAft>
              <a:buClr>
                <a:schemeClr val="accent5">
                  <a:lumMod val="50000"/>
                </a:schemeClr>
              </a:buClr>
              <a:buSzPts val="2000"/>
              <a:buFont typeface="Arial"/>
              <a:buChar char="●"/>
            </a:pPr>
            <a:r>
              <a:rPr lang="en-GB" sz="2400" dirty="0">
                <a:solidFill>
                  <a:schemeClr val="accent5">
                    <a:lumMod val="50000"/>
                  </a:schemeClr>
                </a:solidFill>
                <a:latin typeface="Arial"/>
                <a:ea typeface="Arial"/>
                <a:cs typeface="Arial"/>
                <a:sym typeface="Arial"/>
              </a:rPr>
              <a:t>To recognise that our saliva can be used to detect Coronavirus  </a:t>
            </a:r>
            <a:endParaRPr sz="2400" dirty="0">
              <a:solidFill>
                <a:schemeClr val="accent5">
                  <a:lumMod val="50000"/>
                </a:schemeClr>
              </a:solidFill>
              <a:latin typeface="Arial"/>
              <a:ea typeface="Arial"/>
              <a:cs typeface="Arial"/>
              <a:sym typeface="Arial"/>
            </a:endParaRPr>
          </a:p>
          <a:p>
            <a:pPr marL="0" lvl="0" indent="0" algn="l" rtl="0">
              <a:lnSpc>
                <a:spcPct val="115000"/>
              </a:lnSpc>
              <a:spcBef>
                <a:spcPts val="0"/>
              </a:spcBef>
              <a:spcAft>
                <a:spcPts val="0"/>
              </a:spcAft>
              <a:buClr>
                <a:schemeClr val="accent5">
                  <a:lumMod val="50000"/>
                </a:schemeClr>
              </a:buClr>
              <a:buSzPts val="1100"/>
              <a:buFont typeface="Arial"/>
              <a:buNone/>
            </a:pPr>
            <a:r>
              <a:rPr lang="en-GB" sz="2400" dirty="0">
                <a:solidFill>
                  <a:schemeClr val="accent5">
                    <a:lumMod val="50000"/>
                  </a:schemeClr>
                </a:solidFill>
                <a:latin typeface="Arial"/>
                <a:ea typeface="Arial"/>
                <a:cs typeface="Arial"/>
                <a:sym typeface="Arial"/>
              </a:rPr>
              <a:t>  </a:t>
            </a:r>
            <a:endParaRPr sz="2400" dirty="0">
              <a:solidFill>
                <a:schemeClr val="accent5">
                  <a:lumMod val="50000"/>
                </a:schemeClr>
              </a:solidFill>
              <a:latin typeface="Arial"/>
              <a:ea typeface="Arial"/>
              <a:cs typeface="Arial"/>
              <a:sym typeface="Arial"/>
            </a:endParaRPr>
          </a:p>
          <a:p>
            <a:pPr marL="457200" lvl="0" indent="-355600" algn="l" rtl="0">
              <a:lnSpc>
                <a:spcPct val="115000"/>
              </a:lnSpc>
              <a:spcBef>
                <a:spcPts val="0"/>
              </a:spcBef>
              <a:spcAft>
                <a:spcPts val="0"/>
              </a:spcAft>
              <a:buClr>
                <a:schemeClr val="accent5">
                  <a:lumMod val="50000"/>
                </a:schemeClr>
              </a:buClr>
              <a:buSzPts val="2000"/>
              <a:buFont typeface="Arial"/>
              <a:buChar char="●"/>
            </a:pPr>
            <a:r>
              <a:rPr lang="en-GB" sz="2400" dirty="0">
                <a:solidFill>
                  <a:schemeClr val="accent5">
                    <a:lumMod val="50000"/>
                  </a:schemeClr>
                </a:solidFill>
                <a:latin typeface="Arial"/>
                <a:ea typeface="Arial"/>
                <a:cs typeface="Arial"/>
                <a:sym typeface="Arial"/>
              </a:rPr>
              <a:t>To explain the testing process using key vocabulary- how to submit a sample and what happens during the test￼  </a:t>
            </a:r>
            <a:endParaRPr sz="2400" dirty="0">
              <a:solidFill>
                <a:schemeClr val="accent5">
                  <a:lumMod val="50000"/>
                </a:schemeClr>
              </a:solidFill>
              <a:latin typeface="Arial"/>
              <a:ea typeface="Arial"/>
              <a:cs typeface="Arial"/>
              <a:sym typeface="Arial"/>
            </a:endParaRPr>
          </a:p>
          <a:p>
            <a:pPr marL="0" lvl="0" indent="0" algn="l" rtl="0">
              <a:lnSpc>
                <a:spcPct val="115000"/>
              </a:lnSpc>
              <a:spcBef>
                <a:spcPts val="0"/>
              </a:spcBef>
              <a:spcAft>
                <a:spcPts val="0"/>
              </a:spcAft>
              <a:buClr>
                <a:schemeClr val="accent5">
                  <a:lumMod val="50000"/>
                </a:schemeClr>
              </a:buClr>
              <a:buSzPts val="1100"/>
              <a:buFont typeface="Arial"/>
              <a:buNone/>
            </a:pPr>
            <a:r>
              <a:rPr lang="en-GB" sz="2400" dirty="0">
                <a:solidFill>
                  <a:schemeClr val="accent5">
                    <a:lumMod val="50000"/>
                  </a:schemeClr>
                </a:solidFill>
                <a:latin typeface="Arial"/>
                <a:ea typeface="Arial"/>
                <a:cs typeface="Arial"/>
                <a:sym typeface="Arial"/>
              </a:rPr>
              <a:t> </a:t>
            </a:r>
            <a:endParaRPr sz="2400" dirty="0">
              <a:solidFill>
                <a:schemeClr val="accent5">
                  <a:lumMod val="50000"/>
                </a:schemeClr>
              </a:solidFill>
              <a:latin typeface="Arial"/>
              <a:ea typeface="Arial"/>
              <a:cs typeface="Arial"/>
              <a:sym typeface="Arial"/>
            </a:endParaRPr>
          </a:p>
          <a:p>
            <a:pPr marL="457200" lvl="0" indent="-355600" algn="l" rtl="0">
              <a:lnSpc>
                <a:spcPct val="115000"/>
              </a:lnSpc>
              <a:spcBef>
                <a:spcPts val="0"/>
              </a:spcBef>
              <a:spcAft>
                <a:spcPts val="0"/>
              </a:spcAft>
              <a:buClr>
                <a:schemeClr val="accent5">
                  <a:lumMod val="50000"/>
                </a:schemeClr>
              </a:buClr>
              <a:buSzPts val="2000"/>
              <a:buFont typeface="Arial"/>
              <a:buChar char="●"/>
            </a:pPr>
            <a:r>
              <a:rPr lang="en-GB" sz="2400" dirty="0">
                <a:solidFill>
                  <a:schemeClr val="accent5">
                    <a:lumMod val="50000"/>
                  </a:schemeClr>
                </a:solidFill>
                <a:latin typeface="Arial"/>
                <a:ea typeface="Arial"/>
                <a:cs typeface="Arial"/>
                <a:sym typeface="Arial"/>
              </a:rPr>
              <a:t>To discuss how transmission to others can be limited by identifying people who are infectious, linking this to the importance of testing </a:t>
            </a:r>
            <a:endParaRPr sz="2400" dirty="0">
              <a:solidFill>
                <a:schemeClr val="accent5">
                  <a:lumMod val="50000"/>
                </a:schemeClr>
              </a:solidFill>
              <a:latin typeface="Arial"/>
              <a:ea typeface="Arial"/>
              <a:cs typeface="Arial"/>
              <a:sym typeface="Arial"/>
            </a:endParaRPr>
          </a:p>
          <a:p>
            <a:pPr marL="91440" lvl="0" indent="0" algn="l" rtl="0">
              <a:lnSpc>
                <a:spcPct val="85000"/>
              </a:lnSpc>
              <a:spcBef>
                <a:spcPts val="0"/>
              </a:spcBef>
              <a:spcAft>
                <a:spcPts val="0"/>
              </a:spcAft>
              <a:buClr>
                <a:srgbClr val="262626"/>
              </a:buClr>
              <a:buSzPts val="2400"/>
              <a:buNone/>
            </a:pPr>
            <a:endParaRPr sz="2000" dirty="0">
              <a:solidFill>
                <a:srgbClr val="7030A0"/>
              </a:solidFill>
              <a:highlight>
                <a:srgbClr val="FFFFFF"/>
              </a:highlight>
              <a:latin typeface="Gill Sans"/>
              <a:ea typeface="Gill Sans"/>
              <a:cs typeface="Gill Sans"/>
              <a:sym typeface="Gill Sans"/>
            </a:endParaRPr>
          </a:p>
        </p:txBody>
      </p:sp>
    </p:spTree>
    <p:extLst>
      <p:ext uri="{BB962C8B-B14F-4D97-AF65-F5344CB8AC3E}">
        <p14:creationId xmlns:p14="http://schemas.microsoft.com/office/powerpoint/2010/main" val="1032323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b65152134c_2_18"/>
          <p:cNvSpPr txBox="1"/>
          <p:nvPr/>
        </p:nvSpPr>
        <p:spPr>
          <a:xfrm>
            <a:off x="1107425" y="644085"/>
            <a:ext cx="6737400" cy="877133"/>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4800"/>
              <a:buFont typeface="Arial"/>
              <a:buNone/>
            </a:pPr>
            <a:r>
              <a:rPr lang="en-GB" sz="5000" b="0" i="0" u="none" strike="noStrike" cap="none" dirty="0">
                <a:solidFill>
                  <a:srgbClr val="0F6AB1"/>
                </a:solidFill>
                <a:latin typeface="Gill Sans"/>
                <a:ea typeface="Gill Sans"/>
                <a:cs typeface="Gill Sans"/>
                <a:sym typeface="Gill Sans"/>
              </a:rPr>
              <a:t>Video Introduction</a:t>
            </a:r>
            <a:endParaRPr sz="5000" b="0" i="0" u="none" strike="noStrike" cap="none" dirty="0">
              <a:solidFill>
                <a:srgbClr val="0F6AB1"/>
              </a:solidFill>
              <a:latin typeface="Gill Sans"/>
              <a:ea typeface="Gill Sans"/>
              <a:cs typeface="Gill Sans"/>
              <a:sym typeface="Gill Sans"/>
            </a:endParaRPr>
          </a:p>
        </p:txBody>
      </p:sp>
      <p:sp>
        <p:nvSpPr>
          <p:cNvPr id="240" name="Google Shape;240;gb65152134c_2_18"/>
          <p:cNvSpPr txBox="1"/>
          <p:nvPr/>
        </p:nvSpPr>
        <p:spPr>
          <a:xfrm>
            <a:off x="1311425" y="1950374"/>
            <a:ext cx="6329400" cy="886366"/>
          </a:xfrm>
          <a:prstGeom prst="rect">
            <a:avLst/>
          </a:prstGeom>
          <a:noFill/>
          <a:ln>
            <a:noFill/>
          </a:ln>
        </p:spPr>
        <p:txBody>
          <a:bodyPr spcFirstLastPara="1" wrap="square" lIns="91425" tIns="91425" rIns="91425" bIns="91425" anchor="t" anchorCtr="0">
            <a:spAutoFit/>
          </a:bodyPr>
          <a:lstStyle/>
          <a:p>
            <a:pPr algn="ctr">
              <a:lnSpc>
                <a:spcPct val="115000"/>
              </a:lnSpc>
            </a:pPr>
            <a:r>
              <a:rPr lang="en-GB" sz="2400" dirty="0">
                <a:solidFill>
                  <a:schemeClr val="accent5">
                    <a:lumMod val="50000"/>
                  </a:schemeClr>
                </a:solidFill>
                <a:latin typeface="Gill Sans"/>
                <a:ea typeface="Gill Sans"/>
                <a:cs typeface="Gill Sans"/>
                <a:sym typeface="Gill Sans"/>
              </a:rPr>
              <a:t>Watch COVID-19 Warriors Video Introduction.</a:t>
            </a:r>
            <a:endParaRPr lang="en-US" sz="2400" dirty="0">
              <a:solidFill>
                <a:schemeClr val="accent5">
                  <a:lumMod val="50000"/>
                </a:schemeClr>
              </a:solidFill>
              <a:latin typeface="Gill Sans"/>
              <a:ea typeface="Gill Sans"/>
              <a:cs typeface="Gill Sans"/>
            </a:endParaRPr>
          </a:p>
          <a:p>
            <a:pPr marL="0" lvl="0" indent="0" algn="l" rtl="0">
              <a:spcBef>
                <a:spcPts val="0"/>
              </a:spcBef>
              <a:spcAft>
                <a:spcPts val="0"/>
              </a:spcAft>
              <a:buNone/>
            </a:pPr>
            <a:endParaRPr dirty="0">
              <a:latin typeface="Calibri"/>
              <a:ea typeface="Calibri"/>
              <a:cs typeface="Calibri"/>
              <a:sym typeface="Calibri"/>
            </a:endParaRPr>
          </a:p>
        </p:txBody>
      </p:sp>
      <p:sp>
        <p:nvSpPr>
          <p:cNvPr id="241" name="Google Shape;241;gb65152134c_2_18"/>
          <p:cNvSpPr txBox="1"/>
          <p:nvPr/>
        </p:nvSpPr>
        <p:spPr>
          <a:xfrm>
            <a:off x="1656600" y="3158237"/>
            <a:ext cx="5830800" cy="1292631"/>
          </a:xfrm>
          <a:prstGeom prst="rect">
            <a:avLst/>
          </a:prstGeom>
          <a:noFill/>
          <a:ln>
            <a:noFill/>
          </a:ln>
        </p:spPr>
        <p:txBody>
          <a:bodyPr spcFirstLastPara="1" wrap="square" lIns="91425" tIns="91425" rIns="91425" bIns="91425" anchor="t" anchorCtr="0">
            <a:spAutoFit/>
          </a:bodyPr>
          <a:lstStyle/>
          <a:p>
            <a:pPr lvl="0" algn="ctr"/>
            <a:r>
              <a:rPr lang="en-GB" dirty="0">
                <a:solidFill>
                  <a:srgbClr val="0F6AB1"/>
                </a:solidFill>
                <a:latin typeface="Gill Sans"/>
                <a:ea typeface="Gill Sans"/>
                <a:cs typeface="Gill Sans"/>
                <a:sym typeface="Gill Sans"/>
              </a:rPr>
              <a:t>(*Optional)</a:t>
            </a:r>
          </a:p>
          <a:p>
            <a:pPr lvl="0" algn="ctr"/>
            <a:r>
              <a:rPr lang="en-GB" dirty="0">
                <a:solidFill>
                  <a:srgbClr val="0F6AB1"/>
                </a:solidFill>
                <a:latin typeface="Gill Sans"/>
                <a:ea typeface="Gill Sans"/>
                <a:cs typeface="Gill Sans"/>
                <a:sym typeface="Gill Sans"/>
              </a:rPr>
              <a:t>Watch a short clip about saliva testing</a:t>
            </a:r>
          </a:p>
          <a:p>
            <a:pPr lvl="0" algn="ctr"/>
            <a:r>
              <a:rPr lang="en-GB" dirty="0">
                <a:solidFill>
                  <a:srgbClr val="0F6AB1"/>
                </a:solidFill>
              </a:rPr>
              <a:t>https://</a:t>
            </a:r>
            <a:r>
              <a:rPr lang="en-GB" dirty="0" err="1">
                <a:solidFill>
                  <a:srgbClr val="0F6AB1"/>
                </a:solidFill>
              </a:rPr>
              <a:t>www.youtube.com</a:t>
            </a:r>
            <a:r>
              <a:rPr lang="en-GB" dirty="0">
                <a:solidFill>
                  <a:srgbClr val="0F6AB1"/>
                </a:solidFill>
              </a:rPr>
              <a:t>/</a:t>
            </a:r>
            <a:r>
              <a:rPr lang="en-GB" dirty="0" err="1">
                <a:solidFill>
                  <a:srgbClr val="0F6AB1"/>
                </a:solidFill>
              </a:rPr>
              <a:t>watch?v</a:t>
            </a:r>
            <a:r>
              <a:rPr lang="en-GB" dirty="0">
                <a:solidFill>
                  <a:srgbClr val="0F6AB1"/>
                </a:solidFill>
              </a:rPr>
              <a:t>=DvVUqWR4qgw</a:t>
            </a:r>
          </a:p>
          <a:p>
            <a:pPr marL="0" lvl="0" indent="0" algn="l" rtl="0">
              <a:spcBef>
                <a:spcPts val="0"/>
              </a:spcBef>
              <a:spcAft>
                <a:spcPts val="0"/>
              </a:spcAft>
              <a:buNone/>
            </a:pPr>
            <a:endParaRPr dirty="0">
              <a:latin typeface="Calibri"/>
              <a:ea typeface="Calibri"/>
              <a:cs typeface="Calibri"/>
              <a:sym typeface="Calibri"/>
            </a:endParaRPr>
          </a:p>
        </p:txBody>
      </p:sp>
      <p:pic>
        <p:nvPicPr>
          <p:cNvPr id="242" name="Google Shape;242;gb65152134c_2_18"/>
          <p:cNvPicPr preferRelativeResize="0"/>
          <p:nvPr/>
        </p:nvPicPr>
        <p:blipFill>
          <a:blip r:embed="rId3">
            <a:alphaModFix/>
          </a:blip>
          <a:stretch>
            <a:fillRect/>
          </a:stretch>
        </p:blipFill>
        <p:spPr>
          <a:xfrm>
            <a:off x="110656" y="3804553"/>
            <a:ext cx="2015126" cy="1984501"/>
          </a:xfrm>
          <a:prstGeom prst="rect">
            <a:avLst/>
          </a:prstGeom>
          <a:noFill/>
          <a:ln>
            <a:noFill/>
          </a:ln>
        </p:spPr>
      </p:pic>
      <p:pic>
        <p:nvPicPr>
          <p:cNvPr id="3" name="Picture 2">
            <a:extLst>
              <a:ext uri="{FF2B5EF4-FFF2-40B4-BE49-F238E27FC236}">
                <a16:creationId xmlns:a16="http://schemas.microsoft.com/office/drawing/2014/main" id="{9149CBE9-2901-D64A-811F-8CD7C3FCAB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9475" y="4012108"/>
            <a:ext cx="1790700" cy="1790700"/>
          </a:xfrm>
          <a:prstGeom prst="rect">
            <a:avLst/>
          </a:prstGeom>
        </p:spPr>
      </p:pic>
    </p:spTree>
    <p:extLst>
      <p:ext uri="{BB962C8B-B14F-4D97-AF65-F5344CB8AC3E}">
        <p14:creationId xmlns:p14="http://schemas.microsoft.com/office/powerpoint/2010/main" val="2007734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b525822f29_0_5"/>
          <p:cNvSpPr txBox="1">
            <a:spLocks noGrp="1"/>
          </p:cNvSpPr>
          <p:nvPr>
            <p:ph type="title"/>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5000" dirty="0">
                <a:solidFill>
                  <a:srgbClr val="0F6AB1"/>
                </a:solidFill>
                <a:latin typeface="Gill Sans"/>
                <a:ea typeface="Gill Sans"/>
                <a:cs typeface="Gill Sans"/>
                <a:sym typeface="Gill Sans"/>
              </a:rPr>
              <a:t>Main Activity</a:t>
            </a:r>
            <a:endParaRPr sz="5000" dirty="0">
              <a:solidFill>
                <a:srgbClr val="0F6AB1"/>
              </a:solidFill>
              <a:latin typeface="Gill Sans"/>
              <a:ea typeface="Gill Sans"/>
              <a:cs typeface="Gill Sans"/>
              <a:sym typeface="Gill Sans"/>
            </a:endParaRPr>
          </a:p>
        </p:txBody>
      </p:sp>
      <p:pic>
        <p:nvPicPr>
          <p:cNvPr id="249" name="Google Shape;249;gb525822f29_0_5"/>
          <p:cNvPicPr preferRelativeResize="0"/>
          <p:nvPr/>
        </p:nvPicPr>
        <p:blipFill rotWithShape="1">
          <a:blip r:embed="rId3">
            <a:alphaModFix/>
          </a:blip>
          <a:srcRect/>
          <a:stretch/>
        </p:blipFill>
        <p:spPr>
          <a:xfrm>
            <a:off x="853950" y="3903389"/>
            <a:ext cx="1750323" cy="1347061"/>
          </a:xfrm>
          <a:prstGeom prst="rect">
            <a:avLst/>
          </a:prstGeom>
          <a:noFill/>
          <a:ln>
            <a:noFill/>
          </a:ln>
        </p:spPr>
      </p:pic>
      <p:pic>
        <p:nvPicPr>
          <p:cNvPr id="250" name="Google Shape;250;gb525822f29_0_5"/>
          <p:cNvPicPr preferRelativeResize="0"/>
          <p:nvPr/>
        </p:nvPicPr>
        <p:blipFill rotWithShape="1">
          <a:blip r:embed="rId4">
            <a:alphaModFix/>
          </a:blip>
          <a:srcRect/>
          <a:stretch/>
        </p:blipFill>
        <p:spPr>
          <a:xfrm>
            <a:off x="3372698" y="1578201"/>
            <a:ext cx="1814153" cy="1344025"/>
          </a:xfrm>
          <a:prstGeom prst="rect">
            <a:avLst/>
          </a:prstGeom>
          <a:noFill/>
          <a:ln>
            <a:noFill/>
          </a:ln>
        </p:spPr>
      </p:pic>
      <p:pic>
        <p:nvPicPr>
          <p:cNvPr id="251" name="Google Shape;251;gb525822f29_0_5"/>
          <p:cNvPicPr preferRelativeResize="0"/>
          <p:nvPr/>
        </p:nvPicPr>
        <p:blipFill rotWithShape="1">
          <a:blip r:embed="rId5">
            <a:alphaModFix/>
          </a:blip>
          <a:srcRect/>
          <a:stretch/>
        </p:blipFill>
        <p:spPr>
          <a:xfrm>
            <a:off x="1204099" y="37951"/>
            <a:ext cx="1400174" cy="1026974"/>
          </a:xfrm>
          <a:prstGeom prst="rect">
            <a:avLst/>
          </a:prstGeom>
          <a:noFill/>
          <a:ln>
            <a:noFill/>
          </a:ln>
        </p:spPr>
      </p:pic>
      <p:pic>
        <p:nvPicPr>
          <p:cNvPr id="252" name="Google Shape;252;gb525822f29_0_5"/>
          <p:cNvPicPr preferRelativeResize="0"/>
          <p:nvPr/>
        </p:nvPicPr>
        <p:blipFill rotWithShape="1">
          <a:blip r:embed="rId6">
            <a:alphaModFix/>
          </a:blip>
          <a:srcRect/>
          <a:stretch/>
        </p:blipFill>
        <p:spPr>
          <a:xfrm>
            <a:off x="6152101" y="3918695"/>
            <a:ext cx="1814150" cy="1367905"/>
          </a:xfrm>
          <a:prstGeom prst="rect">
            <a:avLst/>
          </a:prstGeom>
          <a:noFill/>
          <a:ln>
            <a:noFill/>
          </a:ln>
        </p:spPr>
      </p:pic>
      <p:pic>
        <p:nvPicPr>
          <p:cNvPr id="253" name="Google Shape;253;gb525822f29_0_5"/>
          <p:cNvPicPr preferRelativeResize="0"/>
          <p:nvPr/>
        </p:nvPicPr>
        <p:blipFill rotWithShape="1">
          <a:blip r:embed="rId7">
            <a:alphaModFix/>
          </a:blip>
          <a:srcRect/>
          <a:stretch/>
        </p:blipFill>
        <p:spPr>
          <a:xfrm>
            <a:off x="3614024" y="3902987"/>
            <a:ext cx="1595076" cy="1347887"/>
          </a:xfrm>
          <a:prstGeom prst="rect">
            <a:avLst/>
          </a:prstGeom>
          <a:noFill/>
          <a:ln>
            <a:noFill/>
          </a:ln>
        </p:spPr>
      </p:pic>
      <p:pic>
        <p:nvPicPr>
          <p:cNvPr id="254" name="Google Shape;254;gb525822f29_0_5"/>
          <p:cNvPicPr preferRelativeResize="0"/>
          <p:nvPr/>
        </p:nvPicPr>
        <p:blipFill rotWithShape="1">
          <a:blip r:embed="rId8">
            <a:alphaModFix/>
          </a:blip>
          <a:srcRect/>
          <a:stretch/>
        </p:blipFill>
        <p:spPr>
          <a:xfrm>
            <a:off x="6042125" y="1569738"/>
            <a:ext cx="1814151" cy="1360938"/>
          </a:xfrm>
          <a:prstGeom prst="rect">
            <a:avLst/>
          </a:prstGeom>
          <a:noFill/>
          <a:ln>
            <a:noFill/>
          </a:ln>
        </p:spPr>
      </p:pic>
      <p:pic>
        <p:nvPicPr>
          <p:cNvPr id="255" name="Google Shape;255;gb525822f29_0_5"/>
          <p:cNvPicPr preferRelativeResize="0"/>
          <p:nvPr/>
        </p:nvPicPr>
        <p:blipFill rotWithShape="1">
          <a:blip r:embed="rId9">
            <a:alphaModFix/>
          </a:blip>
          <a:srcRect/>
          <a:stretch/>
        </p:blipFill>
        <p:spPr>
          <a:xfrm>
            <a:off x="942950" y="1578200"/>
            <a:ext cx="1750325" cy="1344019"/>
          </a:xfrm>
          <a:prstGeom prst="rect">
            <a:avLst/>
          </a:prstGeom>
          <a:noFill/>
          <a:ln>
            <a:noFill/>
          </a:ln>
        </p:spPr>
      </p:pic>
      <p:sp>
        <p:nvSpPr>
          <p:cNvPr id="256" name="Google Shape;256;gb525822f29_0_5"/>
          <p:cNvSpPr/>
          <p:nvPr/>
        </p:nvSpPr>
        <p:spPr>
          <a:xfrm>
            <a:off x="2770925" y="2233250"/>
            <a:ext cx="524100" cy="334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gb525822f29_0_5"/>
          <p:cNvSpPr/>
          <p:nvPr/>
        </p:nvSpPr>
        <p:spPr>
          <a:xfrm>
            <a:off x="2880475" y="4696050"/>
            <a:ext cx="524100" cy="334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gb525822f29_0_5"/>
          <p:cNvSpPr/>
          <p:nvPr/>
        </p:nvSpPr>
        <p:spPr>
          <a:xfrm>
            <a:off x="5418550" y="4696050"/>
            <a:ext cx="524100" cy="334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gb525822f29_0_5"/>
          <p:cNvSpPr/>
          <p:nvPr/>
        </p:nvSpPr>
        <p:spPr>
          <a:xfrm>
            <a:off x="5352425" y="2233250"/>
            <a:ext cx="524100" cy="334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gb525822f29_0_5"/>
          <p:cNvSpPr txBox="1"/>
          <p:nvPr/>
        </p:nvSpPr>
        <p:spPr>
          <a:xfrm>
            <a:off x="840649" y="3080500"/>
            <a:ext cx="181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Gill Sans"/>
                <a:ea typeface="Gill Sans"/>
                <a:cs typeface="Gill Sans"/>
                <a:sym typeface="Gill Sans"/>
              </a:rPr>
              <a:t>1. Wash your hands.</a:t>
            </a:r>
            <a:endParaRPr sz="1500" b="0" i="0" u="none" strike="noStrike" cap="none">
              <a:solidFill>
                <a:srgbClr val="000000"/>
              </a:solidFill>
              <a:latin typeface="Gill Sans"/>
              <a:ea typeface="Gill Sans"/>
              <a:cs typeface="Gill Sans"/>
              <a:sym typeface="Gill Sans"/>
            </a:endParaRPr>
          </a:p>
        </p:txBody>
      </p:sp>
      <p:sp>
        <p:nvSpPr>
          <p:cNvPr id="261" name="Google Shape;261;gb525822f29_0_5"/>
          <p:cNvSpPr txBox="1"/>
          <p:nvPr/>
        </p:nvSpPr>
        <p:spPr>
          <a:xfrm>
            <a:off x="3404575" y="3080500"/>
            <a:ext cx="18141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Gill Sans"/>
                <a:ea typeface="Gill Sans"/>
                <a:cs typeface="Gill Sans"/>
                <a:sym typeface="Gill Sans"/>
              </a:rPr>
              <a:t>2. Spit on a spoon.</a:t>
            </a:r>
            <a:endParaRPr sz="1500" b="0" i="0" u="none" strike="noStrike" cap="none">
              <a:solidFill>
                <a:srgbClr val="000000"/>
              </a:solidFill>
              <a:latin typeface="Gill Sans"/>
              <a:ea typeface="Gill Sans"/>
              <a:cs typeface="Gill Sans"/>
              <a:sym typeface="Gill Sans"/>
            </a:endParaRPr>
          </a:p>
        </p:txBody>
      </p:sp>
      <p:sp>
        <p:nvSpPr>
          <p:cNvPr id="262" name="Google Shape;262;gb525822f29_0_5"/>
          <p:cNvSpPr txBox="1"/>
          <p:nvPr/>
        </p:nvSpPr>
        <p:spPr>
          <a:xfrm>
            <a:off x="6086475" y="3147250"/>
            <a:ext cx="1638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63" name="Google Shape;263;gb525822f29_0_5"/>
          <p:cNvSpPr txBox="1"/>
          <p:nvPr/>
        </p:nvSpPr>
        <p:spPr>
          <a:xfrm>
            <a:off x="6042125" y="3080500"/>
            <a:ext cx="19464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Gill Sans"/>
                <a:ea typeface="Gill Sans"/>
                <a:cs typeface="Gill Sans"/>
                <a:sym typeface="Gill Sans"/>
              </a:rPr>
              <a:t>3. Pour spit in the pot.</a:t>
            </a:r>
            <a:endParaRPr sz="1500" b="0" i="0" u="none" strike="noStrike" cap="none">
              <a:solidFill>
                <a:srgbClr val="000000"/>
              </a:solidFill>
              <a:latin typeface="Gill Sans"/>
              <a:ea typeface="Gill Sans"/>
              <a:cs typeface="Gill Sans"/>
              <a:sym typeface="Gill Sans"/>
            </a:endParaRPr>
          </a:p>
        </p:txBody>
      </p:sp>
      <p:sp>
        <p:nvSpPr>
          <p:cNvPr id="264" name="Google Shape;264;gb525822f29_0_5"/>
          <p:cNvSpPr txBox="1"/>
          <p:nvPr/>
        </p:nvSpPr>
        <p:spPr>
          <a:xfrm>
            <a:off x="872600" y="5549525"/>
            <a:ext cx="17502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Gill Sans"/>
                <a:ea typeface="Gill Sans"/>
                <a:cs typeface="Gill Sans"/>
                <a:sym typeface="Gill Sans"/>
              </a:rPr>
              <a:t>4. Screw the lid on.</a:t>
            </a:r>
            <a:endParaRPr sz="1500" b="0" i="0" u="none" strike="noStrike" cap="none">
              <a:solidFill>
                <a:srgbClr val="000000"/>
              </a:solidFill>
              <a:latin typeface="Gill Sans"/>
              <a:ea typeface="Gill Sans"/>
              <a:cs typeface="Gill Sans"/>
              <a:sym typeface="Gill Sans"/>
            </a:endParaRPr>
          </a:p>
        </p:txBody>
      </p:sp>
      <p:sp>
        <p:nvSpPr>
          <p:cNvPr id="265" name="Google Shape;265;gb525822f29_0_5"/>
          <p:cNvSpPr txBox="1"/>
          <p:nvPr/>
        </p:nvSpPr>
        <p:spPr>
          <a:xfrm>
            <a:off x="3536464" y="5497113"/>
            <a:ext cx="17502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Gill Sans"/>
                <a:ea typeface="Gill Sans"/>
                <a:cs typeface="Gill Sans"/>
                <a:sym typeface="Gill Sans"/>
              </a:rPr>
              <a:t>5. Stick the label on.</a:t>
            </a:r>
            <a:endParaRPr sz="1500" b="0" i="0" u="none" strike="noStrike" cap="none">
              <a:solidFill>
                <a:srgbClr val="000000"/>
              </a:solidFill>
              <a:latin typeface="Gill Sans"/>
              <a:ea typeface="Gill Sans"/>
              <a:cs typeface="Gill Sans"/>
              <a:sym typeface="Gill Sans"/>
            </a:endParaRPr>
          </a:p>
        </p:txBody>
      </p:sp>
      <p:sp>
        <p:nvSpPr>
          <p:cNvPr id="266" name="Google Shape;266;gb525822f29_0_5"/>
          <p:cNvSpPr txBox="1"/>
          <p:nvPr/>
        </p:nvSpPr>
        <p:spPr>
          <a:xfrm>
            <a:off x="5942650" y="5472225"/>
            <a:ext cx="2448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Gill Sans"/>
                <a:ea typeface="Gill Sans"/>
                <a:cs typeface="Gill Sans"/>
                <a:sym typeface="Gill Sans"/>
              </a:rPr>
              <a:t>6. Place in the bag and seal.</a:t>
            </a:r>
            <a:endParaRPr sz="1500" b="0" i="0" u="none" strike="noStrike" cap="none">
              <a:solidFill>
                <a:srgbClr val="000000"/>
              </a:solidFill>
              <a:latin typeface="Gill Sans"/>
              <a:ea typeface="Gill Sans"/>
              <a:cs typeface="Gill Sans"/>
              <a:sym typeface="Gill Sans"/>
            </a:endParaRPr>
          </a:p>
        </p:txBody>
      </p:sp>
      <p:sp>
        <p:nvSpPr>
          <p:cNvPr id="267" name="Google Shape;267;gb525822f29_0_5"/>
          <p:cNvSpPr txBox="1"/>
          <p:nvPr/>
        </p:nvSpPr>
        <p:spPr>
          <a:xfrm>
            <a:off x="1547450" y="6073350"/>
            <a:ext cx="6084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68" name="Google Shape;268;gb525822f29_0_5"/>
          <p:cNvSpPr txBox="1"/>
          <p:nvPr/>
        </p:nvSpPr>
        <p:spPr>
          <a:xfrm>
            <a:off x="1556300" y="6158850"/>
            <a:ext cx="60666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2200">
                <a:solidFill>
                  <a:srgbClr val="0000FF"/>
                </a:solidFill>
                <a:latin typeface="Gill Sans"/>
                <a:ea typeface="Gill Sans"/>
                <a:cs typeface="Gill Sans"/>
                <a:sym typeface="Gill Sans"/>
              </a:rPr>
              <a:t>Can you remember any more steps?</a:t>
            </a:r>
            <a:endParaRPr sz="2200" b="0" i="0" u="none" strike="noStrike" cap="none">
              <a:solidFill>
                <a:srgbClr val="0000FF"/>
              </a:solidFill>
              <a:latin typeface="Gill Sans"/>
              <a:ea typeface="Gill Sans"/>
              <a:cs typeface="Gill Sans"/>
              <a:sym typeface="Gill Sans"/>
            </a:endParaRPr>
          </a:p>
        </p:txBody>
      </p:sp>
    </p:spTree>
    <p:extLst>
      <p:ext uri="{BB962C8B-B14F-4D97-AF65-F5344CB8AC3E}">
        <p14:creationId xmlns:p14="http://schemas.microsoft.com/office/powerpoint/2010/main" val="232134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4" name="Google Shape;274;gb780346dde_0_70"/>
          <p:cNvSpPr txBox="1"/>
          <p:nvPr/>
        </p:nvSpPr>
        <p:spPr>
          <a:xfrm>
            <a:off x="1017431" y="234300"/>
            <a:ext cx="6356270" cy="12078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4800"/>
              <a:buFont typeface="Arial"/>
              <a:buNone/>
            </a:pPr>
            <a:r>
              <a:rPr lang="en-GB" sz="3600" b="0" i="0" u="none" strike="noStrike" cap="none" dirty="0">
                <a:solidFill>
                  <a:srgbClr val="0F6AB1"/>
                </a:solidFill>
                <a:latin typeface="Gill Sans" panose="020B0604020202020204" charset="0"/>
                <a:ea typeface="Gill Sans"/>
                <a:cs typeface="Gill Sans"/>
                <a:sym typeface="Gill Sans"/>
              </a:rPr>
              <a:t>Can you put the main</a:t>
            </a:r>
            <a:r>
              <a:rPr lang="en-GB" sz="3600" dirty="0">
                <a:solidFill>
                  <a:srgbClr val="0F6AB1"/>
                </a:solidFill>
                <a:latin typeface="Gill Sans" panose="020B0604020202020204" charset="0"/>
                <a:ea typeface="Gill Sans"/>
                <a:cs typeface="Gill Sans"/>
                <a:sym typeface="Gill Sans"/>
              </a:rPr>
              <a:t> </a:t>
            </a:r>
            <a:r>
              <a:rPr lang="en-GB" sz="3600" b="0" i="0" u="none" strike="noStrike" cap="none" dirty="0">
                <a:solidFill>
                  <a:srgbClr val="0F6AB1"/>
                </a:solidFill>
                <a:latin typeface="Gill Sans" panose="020B0604020202020204" charset="0"/>
                <a:ea typeface="Gill Sans"/>
                <a:cs typeface="Gill Sans"/>
                <a:sym typeface="Gill Sans"/>
              </a:rPr>
              <a:t>steps of  the saliva test process in order?</a:t>
            </a:r>
            <a:endParaRPr sz="3600" b="0" i="0" u="none" strike="noStrike" cap="none" dirty="0">
              <a:solidFill>
                <a:srgbClr val="0F6AB1"/>
              </a:solidFill>
              <a:latin typeface="Gill Sans" panose="020B0604020202020204" charset="0"/>
              <a:ea typeface="Comfortaa"/>
              <a:cs typeface="Comfortaa"/>
              <a:sym typeface="Comfortaa"/>
            </a:endParaRPr>
          </a:p>
        </p:txBody>
      </p:sp>
      <p:pic>
        <p:nvPicPr>
          <p:cNvPr id="275" name="Google Shape;275;gb780346dde_0_70"/>
          <p:cNvPicPr preferRelativeResize="0"/>
          <p:nvPr/>
        </p:nvPicPr>
        <p:blipFill rotWithShape="1">
          <a:blip r:embed="rId3">
            <a:alphaModFix/>
          </a:blip>
          <a:srcRect/>
          <a:stretch/>
        </p:blipFill>
        <p:spPr>
          <a:xfrm>
            <a:off x="7705725" y="1545075"/>
            <a:ext cx="1024633" cy="918051"/>
          </a:xfrm>
          <a:prstGeom prst="rect">
            <a:avLst/>
          </a:prstGeom>
          <a:noFill/>
          <a:ln>
            <a:noFill/>
          </a:ln>
        </p:spPr>
      </p:pic>
      <p:sp>
        <p:nvSpPr>
          <p:cNvPr id="276" name="Google Shape;276;gb780346dde_0_70"/>
          <p:cNvSpPr txBox="1"/>
          <p:nvPr/>
        </p:nvSpPr>
        <p:spPr>
          <a:xfrm>
            <a:off x="5792700" y="6138775"/>
            <a:ext cx="1581000" cy="4155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Gill Sans" panose="020B0604020202020204" charset="0"/>
                <a:ea typeface="Gill Sans"/>
                <a:cs typeface="Gill Sans"/>
                <a:sym typeface="Gill Sans"/>
              </a:rPr>
              <a:t>Wash your hands.</a:t>
            </a:r>
            <a:endParaRPr sz="1500" b="0" i="0" u="none" strike="noStrike" cap="none">
              <a:solidFill>
                <a:srgbClr val="000000"/>
              </a:solidFill>
              <a:latin typeface="Gill Sans" panose="020B0604020202020204" charset="0"/>
              <a:ea typeface="Gill Sans"/>
              <a:cs typeface="Gill Sans"/>
              <a:sym typeface="Gill Sans"/>
            </a:endParaRPr>
          </a:p>
        </p:txBody>
      </p:sp>
      <p:pic>
        <p:nvPicPr>
          <p:cNvPr id="277" name="Google Shape;277;gb780346dde_0_70"/>
          <p:cNvPicPr preferRelativeResize="0"/>
          <p:nvPr/>
        </p:nvPicPr>
        <p:blipFill rotWithShape="1">
          <a:blip r:embed="rId4">
            <a:alphaModFix/>
          </a:blip>
          <a:srcRect/>
          <a:stretch/>
        </p:blipFill>
        <p:spPr>
          <a:xfrm>
            <a:off x="7637425" y="4942700"/>
            <a:ext cx="1116099" cy="864949"/>
          </a:xfrm>
          <a:prstGeom prst="rect">
            <a:avLst/>
          </a:prstGeom>
          <a:noFill/>
          <a:ln>
            <a:noFill/>
          </a:ln>
        </p:spPr>
      </p:pic>
      <p:sp>
        <p:nvSpPr>
          <p:cNvPr id="278" name="Google Shape;278;gb780346dde_0_70"/>
          <p:cNvSpPr txBox="1"/>
          <p:nvPr/>
        </p:nvSpPr>
        <p:spPr>
          <a:xfrm>
            <a:off x="176833" y="6138783"/>
            <a:ext cx="1580700" cy="4155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Gill Sans" panose="020B0604020202020204" charset="0"/>
                <a:ea typeface="Calibri"/>
                <a:cs typeface="Calibri"/>
                <a:sym typeface="Calibri"/>
              </a:rPr>
              <a:t>Stick the label on.</a:t>
            </a:r>
            <a:endParaRPr sz="1500" b="0" i="0" u="none" strike="noStrike" cap="none">
              <a:solidFill>
                <a:srgbClr val="000000"/>
              </a:solidFill>
              <a:latin typeface="Gill Sans" panose="020B0604020202020204" charset="0"/>
              <a:ea typeface="Calibri"/>
              <a:cs typeface="Calibri"/>
              <a:sym typeface="Calibri"/>
            </a:endParaRPr>
          </a:p>
        </p:txBody>
      </p:sp>
      <p:pic>
        <p:nvPicPr>
          <p:cNvPr id="279" name="Google Shape;279;gb780346dde_0_70"/>
          <p:cNvPicPr preferRelativeResize="0"/>
          <p:nvPr/>
        </p:nvPicPr>
        <p:blipFill rotWithShape="1">
          <a:blip r:embed="rId5">
            <a:alphaModFix/>
          </a:blip>
          <a:srcRect/>
          <a:stretch/>
        </p:blipFill>
        <p:spPr>
          <a:xfrm>
            <a:off x="88887" y="4355174"/>
            <a:ext cx="1245901" cy="972783"/>
          </a:xfrm>
          <a:prstGeom prst="rect">
            <a:avLst/>
          </a:prstGeom>
          <a:noFill/>
          <a:ln>
            <a:noFill/>
          </a:ln>
        </p:spPr>
      </p:pic>
      <p:sp>
        <p:nvSpPr>
          <p:cNvPr id="280" name="Google Shape;280;gb780346dde_0_70"/>
          <p:cNvSpPr txBox="1"/>
          <p:nvPr/>
        </p:nvSpPr>
        <p:spPr>
          <a:xfrm>
            <a:off x="3887100" y="6156050"/>
            <a:ext cx="1581000" cy="4155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Gill Sans" panose="020B0604020202020204" charset="0"/>
                <a:ea typeface="Calibri"/>
                <a:cs typeface="Calibri"/>
                <a:sym typeface="Calibri"/>
              </a:rPr>
              <a:t>Screw the lid on.</a:t>
            </a:r>
            <a:endParaRPr sz="1500" b="0" i="0" u="none" strike="noStrike" cap="none">
              <a:solidFill>
                <a:srgbClr val="000000"/>
              </a:solidFill>
              <a:latin typeface="Gill Sans" panose="020B0604020202020204" charset="0"/>
              <a:ea typeface="Calibri"/>
              <a:cs typeface="Calibri"/>
              <a:sym typeface="Calibri"/>
            </a:endParaRPr>
          </a:p>
        </p:txBody>
      </p:sp>
      <p:pic>
        <p:nvPicPr>
          <p:cNvPr id="281" name="Google Shape;281;gb780346dde_0_70"/>
          <p:cNvPicPr preferRelativeResize="0"/>
          <p:nvPr/>
        </p:nvPicPr>
        <p:blipFill rotWithShape="1">
          <a:blip r:embed="rId6">
            <a:alphaModFix/>
          </a:blip>
          <a:srcRect/>
          <a:stretch/>
        </p:blipFill>
        <p:spPr>
          <a:xfrm>
            <a:off x="7637425" y="3865674"/>
            <a:ext cx="1161224" cy="887836"/>
          </a:xfrm>
          <a:prstGeom prst="rect">
            <a:avLst/>
          </a:prstGeom>
          <a:noFill/>
          <a:ln>
            <a:noFill/>
          </a:ln>
        </p:spPr>
      </p:pic>
      <p:sp>
        <p:nvSpPr>
          <p:cNvPr id="282" name="Google Shape;282;gb780346dde_0_70"/>
          <p:cNvSpPr txBox="1"/>
          <p:nvPr/>
        </p:nvSpPr>
        <p:spPr>
          <a:xfrm>
            <a:off x="3482900" y="5455625"/>
            <a:ext cx="1245900" cy="6463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Gill Sans" panose="020B0604020202020204" charset="0"/>
                <a:ea typeface="Calibri"/>
                <a:cs typeface="Calibri"/>
                <a:sym typeface="Calibri"/>
              </a:rPr>
              <a:t>Place in the bag and seal.</a:t>
            </a:r>
            <a:endParaRPr sz="1500" b="0" i="0" u="none" strike="noStrike" cap="none">
              <a:solidFill>
                <a:srgbClr val="000000"/>
              </a:solidFill>
              <a:latin typeface="Gill Sans" panose="020B0604020202020204" charset="0"/>
              <a:ea typeface="Calibri"/>
              <a:cs typeface="Calibri"/>
              <a:sym typeface="Calibri"/>
            </a:endParaRPr>
          </a:p>
        </p:txBody>
      </p:sp>
      <p:pic>
        <p:nvPicPr>
          <p:cNvPr id="283" name="Google Shape;283;gb780346dde_0_70"/>
          <p:cNvPicPr preferRelativeResize="0"/>
          <p:nvPr/>
        </p:nvPicPr>
        <p:blipFill rotWithShape="1">
          <a:blip r:embed="rId7">
            <a:alphaModFix/>
          </a:blip>
          <a:srcRect/>
          <a:stretch/>
        </p:blipFill>
        <p:spPr>
          <a:xfrm>
            <a:off x="7659988" y="2758413"/>
            <a:ext cx="1116099" cy="918073"/>
          </a:xfrm>
          <a:prstGeom prst="rect">
            <a:avLst/>
          </a:prstGeom>
          <a:noFill/>
          <a:ln>
            <a:noFill/>
          </a:ln>
        </p:spPr>
      </p:pic>
      <p:sp>
        <p:nvSpPr>
          <p:cNvPr id="284" name="Google Shape;284;gb780346dde_0_70"/>
          <p:cNvSpPr txBox="1"/>
          <p:nvPr/>
        </p:nvSpPr>
        <p:spPr>
          <a:xfrm>
            <a:off x="5202425" y="5527913"/>
            <a:ext cx="1506600" cy="4155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Gill Sans" panose="020B0604020202020204" charset="0"/>
                <a:ea typeface="Gill Sans"/>
                <a:cs typeface="Gill Sans"/>
                <a:sym typeface="Gill Sans"/>
              </a:rPr>
              <a:t> Spit on a spoon.</a:t>
            </a:r>
            <a:endParaRPr sz="1500" b="0" i="0" u="none" strike="noStrike" cap="none">
              <a:solidFill>
                <a:srgbClr val="000000"/>
              </a:solidFill>
              <a:latin typeface="Gill Sans" panose="020B0604020202020204" charset="0"/>
              <a:ea typeface="Gill Sans"/>
              <a:cs typeface="Gill Sans"/>
              <a:sym typeface="Gill Sans"/>
            </a:endParaRPr>
          </a:p>
        </p:txBody>
      </p:sp>
      <p:pic>
        <p:nvPicPr>
          <p:cNvPr id="285" name="Google Shape;285;gb780346dde_0_70"/>
          <p:cNvPicPr preferRelativeResize="0"/>
          <p:nvPr/>
        </p:nvPicPr>
        <p:blipFill rotWithShape="1">
          <a:blip r:embed="rId8">
            <a:alphaModFix/>
          </a:blip>
          <a:srcRect/>
          <a:stretch/>
        </p:blipFill>
        <p:spPr>
          <a:xfrm>
            <a:off x="131226" y="1652201"/>
            <a:ext cx="1161236" cy="995663"/>
          </a:xfrm>
          <a:prstGeom prst="rect">
            <a:avLst/>
          </a:prstGeom>
          <a:noFill/>
          <a:ln>
            <a:noFill/>
          </a:ln>
        </p:spPr>
      </p:pic>
      <p:sp>
        <p:nvSpPr>
          <p:cNvPr id="286" name="Google Shape;286;gb780346dde_0_70"/>
          <p:cNvSpPr txBox="1"/>
          <p:nvPr/>
        </p:nvSpPr>
        <p:spPr>
          <a:xfrm>
            <a:off x="1161575" y="5527925"/>
            <a:ext cx="1737900" cy="415468"/>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Gill Sans" panose="020B0604020202020204" charset="0"/>
                <a:ea typeface="Gill Sans"/>
                <a:cs typeface="Gill Sans"/>
                <a:sym typeface="Gill Sans"/>
              </a:rPr>
              <a:t>Pour spit in the pot.</a:t>
            </a:r>
            <a:endParaRPr sz="1500" b="0" i="0" u="none" strike="noStrike" cap="none">
              <a:solidFill>
                <a:srgbClr val="000000"/>
              </a:solidFill>
              <a:latin typeface="Gill Sans" panose="020B0604020202020204" charset="0"/>
              <a:ea typeface="Gill Sans"/>
              <a:cs typeface="Gill Sans"/>
              <a:sym typeface="Gill Sans"/>
            </a:endParaRPr>
          </a:p>
        </p:txBody>
      </p:sp>
      <p:pic>
        <p:nvPicPr>
          <p:cNvPr id="287" name="Google Shape;287;gb780346dde_0_70"/>
          <p:cNvPicPr preferRelativeResize="0"/>
          <p:nvPr/>
        </p:nvPicPr>
        <p:blipFill rotWithShape="1">
          <a:blip r:embed="rId3">
            <a:alphaModFix/>
          </a:blip>
          <a:srcRect/>
          <a:stretch/>
        </p:blipFill>
        <p:spPr>
          <a:xfrm>
            <a:off x="176824" y="2975387"/>
            <a:ext cx="1245899" cy="907215"/>
          </a:xfrm>
          <a:prstGeom prst="rect">
            <a:avLst/>
          </a:prstGeom>
          <a:noFill/>
          <a:ln>
            <a:noFill/>
          </a:ln>
        </p:spPr>
      </p:pic>
      <p:sp>
        <p:nvSpPr>
          <p:cNvPr id="288" name="Google Shape;288;gb780346dde_0_70"/>
          <p:cNvSpPr txBox="1"/>
          <p:nvPr/>
        </p:nvSpPr>
        <p:spPr>
          <a:xfrm>
            <a:off x="2067851" y="6156050"/>
            <a:ext cx="1581000" cy="415500"/>
          </a:xfrm>
          <a:prstGeom prst="rect">
            <a:avLst/>
          </a:prstGeom>
          <a:noFill/>
          <a:ln w="9525" cap="flat" cmpd="sng">
            <a:solidFill>
              <a:srgbClr val="0000FF"/>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0000"/>
                </a:solidFill>
                <a:latin typeface="Gill Sans" panose="020B0604020202020204" charset="0"/>
                <a:ea typeface="Gill Sans"/>
                <a:cs typeface="Gill Sans"/>
                <a:sym typeface="Gill Sans"/>
              </a:rPr>
              <a:t>Wash your hands.</a:t>
            </a:r>
            <a:endParaRPr sz="1500" b="0" i="0" u="none" strike="noStrike" cap="none">
              <a:solidFill>
                <a:srgbClr val="000000"/>
              </a:solidFill>
              <a:latin typeface="Gill Sans" panose="020B0604020202020204" charset="0"/>
              <a:ea typeface="Gill Sans"/>
              <a:cs typeface="Gill Sans"/>
              <a:sym typeface="Gill Sans"/>
            </a:endParaRPr>
          </a:p>
        </p:txBody>
      </p:sp>
    </p:spTree>
    <p:extLst>
      <p:ext uri="{BB962C8B-B14F-4D97-AF65-F5344CB8AC3E}">
        <p14:creationId xmlns:p14="http://schemas.microsoft.com/office/powerpoint/2010/main" val="2093030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b65152134c_1_0"/>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1800"/>
              <a:buFont typeface="Arial"/>
              <a:buNone/>
            </a:pPr>
            <a:r>
              <a:rPr lang="en-GB" sz="5000" dirty="0">
                <a:solidFill>
                  <a:srgbClr val="0F6AB1"/>
                </a:solidFill>
                <a:latin typeface="Gill Sans"/>
                <a:ea typeface="Gill Sans"/>
                <a:cs typeface="Gill Sans"/>
                <a:sym typeface="Gill Sans"/>
              </a:rPr>
              <a:t>What have we learnt?</a:t>
            </a:r>
            <a:endParaRPr sz="5000" dirty="0">
              <a:solidFill>
                <a:srgbClr val="0F6AB1"/>
              </a:solidFill>
              <a:latin typeface="Gill Sans"/>
              <a:ea typeface="Gill Sans"/>
              <a:cs typeface="Gill Sans"/>
              <a:sym typeface="Gill Sans"/>
            </a:endParaRPr>
          </a:p>
          <a:p>
            <a:pPr marL="0" lvl="0" indent="0" algn="l" rtl="0">
              <a:lnSpc>
                <a:spcPct val="90000"/>
              </a:lnSpc>
              <a:spcBef>
                <a:spcPts val="0"/>
              </a:spcBef>
              <a:spcAft>
                <a:spcPts val="0"/>
              </a:spcAft>
              <a:buClr>
                <a:schemeClr val="accent1"/>
              </a:buClr>
              <a:buSzPts val="4800"/>
              <a:buFont typeface="Calibri"/>
              <a:buNone/>
            </a:pPr>
            <a:endParaRPr dirty="0"/>
          </a:p>
        </p:txBody>
      </p:sp>
      <p:sp>
        <p:nvSpPr>
          <p:cNvPr id="295" name="Google Shape;295;gb65152134c_1_0"/>
          <p:cNvSpPr txBox="1"/>
          <p:nvPr/>
        </p:nvSpPr>
        <p:spPr>
          <a:xfrm>
            <a:off x="983127" y="2019185"/>
            <a:ext cx="7177745" cy="309312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endParaRPr sz="2700" b="0" i="0" u="none" strike="noStrike" cap="none" dirty="0">
              <a:solidFill>
                <a:srgbClr val="000000"/>
              </a:solidFill>
              <a:latin typeface="Gill Sans"/>
              <a:ea typeface="Gill Sans"/>
              <a:cs typeface="Gill Sans"/>
              <a:sym typeface="Gill Sans"/>
            </a:endParaRPr>
          </a:p>
          <a:p>
            <a:pPr marL="457200" marR="0" lvl="0" indent="-457200" algn="l" rtl="0">
              <a:lnSpc>
                <a:spcPct val="100000"/>
              </a:lnSpc>
              <a:spcBef>
                <a:spcPts val="0"/>
              </a:spcBef>
              <a:spcAft>
                <a:spcPts val="0"/>
              </a:spcAft>
              <a:buClr>
                <a:schemeClr val="accent5">
                  <a:lumMod val="50000"/>
                </a:schemeClr>
              </a:buClr>
              <a:buSzPts val="2700"/>
              <a:buFont typeface="Arial" panose="020B0604020202020204" pitchFamily="34" charset="0"/>
              <a:buChar char="•"/>
            </a:pPr>
            <a:r>
              <a:rPr lang="en-GB" sz="2700" b="0" i="0" u="none" strike="noStrike" cap="none" dirty="0">
                <a:solidFill>
                  <a:schemeClr val="accent5">
                    <a:lumMod val="50000"/>
                  </a:schemeClr>
                </a:solidFill>
                <a:latin typeface="Gill Sans"/>
                <a:ea typeface="Gill Sans"/>
                <a:cs typeface="Gill Sans"/>
                <a:sym typeface="Gill Sans"/>
              </a:rPr>
              <a:t>What new words have you learnt today?</a:t>
            </a:r>
            <a:endParaRPr sz="2700" b="0" i="0" u="none" strike="noStrike" cap="none" dirty="0">
              <a:solidFill>
                <a:schemeClr val="accent5">
                  <a:lumMod val="50000"/>
                </a:schemeClr>
              </a:solidFill>
              <a:latin typeface="Gill Sans"/>
              <a:ea typeface="Gill Sans"/>
              <a:cs typeface="Gill Sans"/>
              <a:sym typeface="Gill Sans"/>
            </a:endParaRPr>
          </a:p>
          <a:p>
            <a:pPr marL="457200" marR="0" lvl="0" indent="-457200" algn="l" rtl="0">
              <a:lnSpc>
                <a:spcPct val="100000"/>
              </a:lnSpc>
              <a:spcBef>
                <a:spcPts val="0"/>
              </a:spcBef>
              <a:spcAft>
                <a:spcPts val="0"/>
              </a:spcAft>
              <a:buClr>
                <a:schemeClr val="accent5">
                  <a:lumMod val="50000"/>
                </a:schemeClr>
              </a:buClr>
              <a:buSzPts val="2700"/>
              <a:buFont typeface="Arial" panose="020B0604020202020204" pitchFamily="34" charset="0"/>
              <a:buChar char="•"/>
            </a:pPr>
            <a:endParaRPr sz="2700" b="0" i="0" u="none" strike="noStrike" cap="none" dirty="0">
              <a:solidFill>
                <a:schemeClr val="accent5">
                  <a:lumMod val="50000"/>
                </a:schemeClr>
              </a:solidFill>
              <a:latin typeface="Gill Sans"/>
              <a:ea typeface="Gill Sans"/>
              <a:cs typeface="Gill Sans"/>
              <a:sym typeface="Gill Sans"/>
            </a:endParaRPr>
          </a:p>
          <a:p>
            <a:pPr marL="457200" marR="0" lvl="0" indent="-457200" algn="l" rtl="0">
              <a:lnSpc>
                <a:spcPct val="100000"/>
              </a:lnSpc>
              <a:spcBef>
                <a:spcPts val="0"/>
              </a:spcBef>
              <a:spcAft>
                <a:spcPts val="0"/>
              </a:spcAft>
              <a:buClr>
                <a:schemeClr val="accent5">
                  <a:lumMod val="50000"/>
                </a:schemeClr>
              </a:buClr>
              <a:buSzPts val="2700"/>
              <a:buFont typeface="Arial" panose="020B0604020202020204" pitchFamily="34" charset="0"/>
              <a:buChar char="•"/>
            </a:pPr>
            <a:r>
              <a:rPr lang="en-GB" sz="2700" b="0" i="0" u="none" strike="noStrike" cap="none" dirty="0">
                <a:solidFill>
                  <a:schemeClr val="accent5">
                    <a:lumMod val="50000"/>
                  </a:schemeClr>
                </a:solidFill>
                <a:latin typeface="Gill Sans"/>
                <a:ea typeface="Gill Sans"/>
                <a:cs typeface="Gill Sans"/>
                <a:sym typeface="Gill Sans"/>
              </a:rPr>
              <a:t>Can you tell a friend how to do a saliva test at home?</a:t>
            </a:r>
            <a:endParaRPr sz="2700" b="0" i="0" u="none" strike="noStrike" cap="none" dirty="0">
              <a:solidFill>
                <a:schemeClr val="accent5">
                  <a:lumMod val="50000"/>
                </a:schemeClr>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dirty="0">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492952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gabefc0c955_0_11"/>
          <p:cNvPicPr preferRelativeResize="0"/>
          <p:nvPr/>
        </p:nvPicPr>
        <p:blipFill rotWithShape="1">
          <a:blip r:embed="rId3">
            <a:alphaModFix/>
          </a:blip>
          <a:srcRect/>
          <a:stretch/>
        </p:blipFill>
        <p:spPr>
          <a:xfrm>
            <a:off x="1137825" y="2915975"/>
            <a:ext cx="1962150" cy="1962150"/>
          </a:xfrm>
          <a:prstGeom prst="rect">
            <a:avLst/>
          </a:prstGeom>
          <a:noFill/>
          <a:ln>
            <a:noFill/>
          </a:ln>
        </p:spPr>
      </p:pic>
      <p:sp>
        <p:nvSpPr>
          <p:cNvPr id="301" name="Google Shape;301;gabefc0c955_0_11"/>
          <p:cNvSpPr/>
          <p:nvPr/>
        </p:nvSpPr>
        <p:spPr>
          <a:xfrm>
            <a:off x="2723325" y="600075"/>
            <a:ext cx="5391900" cy="2658900"/>
          </a:xfrm>
          <a:prstGeom prst="wedgeEllipseCallout">
            <a:avLst>
              <a:gd name="adj1" fmla="val -49369"/>
              <a:gd name="adj2" fmla="val 41013"/>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gabefc0c955_0_11"/>
          <p:cNvSpPr txBox="1">
            <a:spLocks noGrp="1"/>
          </p:cNvSpPr>
          <p:nvPr>
            <p:ph type="title"/>
          </p:nvPr>
        </p:nvSpPr>
        <p:spPr>
          <a:xfrm>
            <a:off x="3249663" y="948525"/>
            <a:ext cx="4638600" cy="19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GB" sz="3000" dirty="0">
                <a:solidFill>
                  <a:schemeClr val="accent5">
                    <a:lumMod val="50000"/>
                  </a:schemeClr>
                </a:solidFill>
                <a:latin typeface="Gill Sans"/>
                <a:ea typeface="Gill Sans"/>
                <a:cs typeface="Gill Sans"/>
                <a:sym typeface="Gill Sans"/>
              </a:rPr>
              <a:t>Well done for learning about saliva testing - one of the tools to fight COVID-19!</a:t>
            </a:r>
            <a:endParaRPr sz="4200" dirty="0">
              <a:solidFill>
                <a:schemeClr val="accent5">
                  <a:lumMod val="50000"/>
                </a:schemeClr>
              </a:solidFill>
              <a:latin typeface="Gill Sans"/>
              <a:ea typeface="Gill Sans"/>
              <a:cs typeface="Gill Sans"/>
              <a:sym typeface="Gill Sans"/>
            </a:endParaRPr>
          </a:p>
        </p:txBody>
      </p:sp>
    </p:spTree>
    <p:extLst>
      <p:ext uri="{BB962C8B-B14F-4D97-AF65-F5344CB8AC3E}">
        <p14:creationId xmlns:p14="http://schemas.microsoft.com/office/powerpoint/2010/main" val="80310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30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af9cfb55a7_0_0"/>
          <p:cNvSpPr txBox="1">
            <a:spLocks noGrp="1"/>
          </p:cNvSpPr>
          <p:nvPr>
            <p:ph type="title"/>
          </p:nvPr>
        </p:nvSpPr>
        <p:spPr>
          <a:xfrm>
            <a:off x="532200" y="156075"/>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5000" dirty="0">
                <a:solidFill>
                  <a:srgbClr val="0F6AB1"/>
                </a:solidFill>
                <a:latin typeface="Gill Sans"/>
                <a:ea typeface="Gill Sans"/>
                <a:cs typeface="Gill Sans"/>
                <a:sym typeface="Gill Sans"/>
              </a:rPr>
              <a:t>Extension Activities</a:t>
            </a:r>
            <a:endParaRPr sz="5000" dirty="0">
              <a:solidFill>
                <a:srgbClr val="0F6AB1"/>
              </a:solidFill>
              <a:latin typeface="Gill Sans"/>
              <a:ea typeface="Gill Sans"/>
              <a:cs typeface="Gill Sans"/>
              <a:sym typeface="Gill Sans"/>
            </a:endParaRPr>
          </a:p>
        </p:txBody>
      </p:sp>
      <p:pic>
        <p:nvPicPr>
          <p:cNvPr id="310" name="Google Shape;310;gaf9cfb55a7_0_0"/>
          <p:cNvPicPr preferRelativeResize="0"/>
          <p:nvPr/>
        </p:nvPicPr>
        <p:blipFill rotWithShape="1">
          <a:blip r:embed="rId3">
            <a:alphaModFix/>
          </a:blip>
          <a:srcRect/>
          <a:stretch/>
        </p:blipFill>
        <p:spPr>
          <a:xfrm>
            <a:off x="2893500" y="2541375"/>
            <a:ext cx="3357000" cy="3362025"/>
          </a:xfrm>
          <a:prstGeom prst="rect">
            <a:avLst/>
          </a:prstGeom>
          <a:noFill/>
          <a:ln>
            <a:noFill/>
          </a:ln>
        </p:spPr>
      </p:pic>
      <p:sp>
        <p:nvSpPr>
          <p:cNvPr id="311" name="Google Shape;311;gaf9cfb55a7_0_0"/>
          <p:cNvSpPr txBox="1"/>
          <p:nvPr/>
        </p:nvSpPr>
        <p:spPr>
          <a:xfrm>
            <a:off x="1070045" y="1263693"/>
            <a:ext cx="7234800" cy="171120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800" b="1" dirty="0">
                <a:solidFill>
                  <a:schemeClr val="accent5">
                    <a:lumMod val="50000"/>
                  </a:schemeClr>
                </a:solidFill>
                <a:latin typeface="Gill Sans MT" panose="020B0502020104020203" pitchFamily="34" charset="77"/>
                <a:ea typeface="Gill Sans"/>
                <a:cs typeface="Gill Sans"/>
                <a:sym typeface="Gill Sans"/>
              </a:rPr>
              <a:t>Find out what happens to </a:t>
            </a:r>
          </a:p>
          <a:p>
            <a:pPr marL="0" lvl="0" indent="0" algn="ctr" rtl="0">
              <a:spcBef>
                <a:spcPts val="0"/>
              </a:spcBef>
              <a:spcAft>
                <a:spcPts val="0"/>
              </a:spcAft>
              <a:buNone/>
            </a:pPr>
            <a:r>
              <a:rPr lang="en-GB" sz="2800" b="1" dirty="0">
                <a:solidFill>
                  <a:schemeClr val="accent5">
                    <a:lumMod val="50000"/>
                  </a:schemeClr>
                </a:solidFill>
                <a:latin typeface="Gill Sans MT" panose="020B0502020104020203" pitchFamily="34" charset="77"/>
                <a:ea typeface="Gill Sans"/>
                <a:cs typeface="Gill Sans"/>
                <a:sym typeface="Gill Sans"/>
              </a:rPr>
              <a:t>your saliva in the lab.</a:t>
            </a:r>
            <a:br>
              <a:rPr lang="en-GB" sz="3240" b="1" dirty="0">
                <a:solidFill>
                  <a:srgbClr val="0F243E"/>
                </a:solidFill>
                <a:latin typeface="Gill Sans"/>
                <a:ea typeface="Gill Sans"/>
                <a:cs typeface="Gill Sans"/>
                <a:sym typeface="Gill Sans"/>
              </a:rPr>
            </a:br>
            <a:r>
              <a:rPr lang="en-GB" sz="2520" u="sng" dirty="0">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https://bit.ly/3c0tsk4</a:t>
            </a:r>
            <a:br>
              <a:rPr lang="en-GB" sz="2520" dirty="0">
                <a:solidFill>
                  <a:srgbClr val="3F3F3F"/>
                </a:solidFill>
                <a:latin typeface="Calibri"/>
                <a:ea typeface="Calibri"/>
                <a:cs typeface="Calibri"/>
                <a:sym typeface="Calibri"/>
              </a:rPr>
            </a:br>
            <a:endParaRPr dirty="0"/>
          </a:p>
        </p:txBody>
      </p:sp>
    </p:spTree>
    <p:extLst>
      <p:ext uri="{BB962C8B-B14F-4D97-AF65-F5344CB8AC3E}">
        <p14:creationId xmlns:p14="http://schemas.microsoft.com/office/powerpoint/2010/main" val="2493826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7;gabefc0c955_0_11">
            <a:extLst>
              <a:ext uri="{FF2B5EF4-FFF2-40B4-BE49-F238E27FC236}">
                <a16:creationId xmlns:a16="http://schemas.microsoft.com/office/drawing/2014/main" id="{30926FED-FAE3-495E-8A5A-A984014D0BC0}"/>
              </a:ext>
            </a:extLst>
          </p:cNvPr>
          <p:cNvSpPr txBox="1">
            <a:spLocks/>
          </p:cNvSpPr>
          <p:nvPr/>
        </p:nvSpPr>
        <p:spPr>
          <a:xfrm>
            <a:off x="3493822" y="1219200"/>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dk1"/>
              </a:buClr>
              <a:buSzPts val="1100"/>
              <a:buFont typeface="Arial"/>
              <a:buNone/>
            </a:pPr>
            <a:r>
              <a:rPr lang="en-GB" sz="6000">
                <a:latin typeface="Gill Sans"/>
                <a:ea typeface="Gill Sans"/>
                <a:cs typeface="Gill Sans"/>
                <a:sym typeface="Gill Sans"/>
              </a:rPr>
              <a:t>Bye, </a:t>
            </a:r>
          </a:p>
          <a:p>
            <a:pPr algn="ctr">
              <a:buClr>
                <a:schemeClr val="dk1"/>
              </a:buClr>
              <a:buSzPts val="1100"/>
              <a:buFont typeface="Arial"/>
              <a:buNone/>
            </a:pPr>
            <a:r>
              <a:rPr lang="en-GB" sz="6000">
                <a:latin typeface="Gill Sans"/>
                <a:ea typeface="Gill Sans"/>
                <a:cs typeface="Gill Sans"/>
                <a:sym typeface="Gill Sans"/>
              </a:rPr>
              <a:t>see you soon!</a:t>
            </a:r>
            <a:endParaRPr lang="en-GB" sz="8000">
              <a:latin typeface="Gill Sans"/>
              <a:ea typeface="Gill Sans"/>
              <a:cs typeface="Gill Sans"/>
              <a:sym typeface="Gill Sans"/>
            </a:endParaRPr>
          </a:p>
        </p:txBody>
      </p:sp>
      <p:sp>
        <p:nvSpPr>
          <p:cNvPr id="7" name="Google Shape;292;gabefc0c955_0_11">
            <a:extLst>
              <a:ext uri="{FF2B5EF4-FFF2-40B4-BE49-F238E27FC236}">
                <a16:creationId xmlns:a16="http://schemas.microsoft.com/office/drawing/2014/main" id="{66E1F673-BFE0-4D9B-88AE-1BCABE64216C}"/>
              </a:ext>
            </a:extLst>
          </p:cNvPr>
          <p:cNvSpPr/>
          <p:nvPr/>
        </p:nvSpPr>
        <p:spPr>
          <a:xfrm>
            <a:off x="3215437" y="445400"/>
            <a:ext cx="3610665" cy="3424851"/>
          </a:xfrm>
          <a:prstGeom prst="wedgeEllipseCallout">
            <a:avLst>
              <a:gd name="adj1" fmla="val -58794"/>
              <a:gd name="adj2" fmla="val -4129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 name="Google Shape;300;gabefc0c955_0_11">
            <a:extLst>
              <a:ext uri="{FF2B5EF4-FFF2-40B4-BE49-F238E27FC236}">
                <a16:creationId xmlns:a16="http://schemas.microsoft.com/office/drawing/2014/main" id="{60F28559-D342-4F32-B2D5-41B1F91A2A7E}"/>
              </a:ext>
            </a:extLst>
          </p:cNvPr>
          <p:cNvPicPr preferRelativeResize="0"/>
          <p:nvPr/>
        </p:nvPicPr>
        <p:blipFill rotWithShape="1">
          <a:blip r:embed="rId2">
            <a:alphaModFix/>
          </a:blip>
          <a:srcRect/>
          <a:stretch/>
        </p:blipFill>
        <p:spPr>
          <a:xfrm>
            <a:off x="974900" y="195675"/>
            <a:ext cx="1962150" cy="1962150"/>
          </a:xfrm>
          <a:prstGeom prst="rect">
            <a:avLst/>
          </a:prstGeom>
          <a:noFill/>
          <a:ln>
            <a:noFill/>
          </a:ln>
        </p:spPr>
      </p:pic>
    </p:spTree>
    <p:extLst>
      <p:ext uri="{BB962C8B-B14F-4D97-AF65-F5344CB8AC3E}">
        <p14:creationId xmlns:p14="http://schemas.microsoft.com/office/powerpoint/2010/main" val="56140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B41A3F4B-93BB-4A5A-B281-62AC3AD38A40}"/>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8306FFB0-1824-4692-9658-969735484D96}"/>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6D1F2ACB-9D53-4872-8B1E-A6F65178A24A}"/>
    </a:ext>
  </a:extLst>
</a:theme>
</file>

<file path=ppt/theme/theme4.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31D54544-8C35-4F34-BD12-0EC0483E874E}"/>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1267A000-1A14-437F-9385-CE8AB5AE8583}"/>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85C583F9-A6D6-4D90-AC51-95C573DB9C58}"/>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0A4A8856-8AF7-48DE-8395-B4E29C30D97D}"/>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9013D85D-F3F0-4453-8D39-60D3C5F167DC}"/>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3 and 4 Template.potx" id="{636905AF-0CB4-40B6-BB97-D382D79BAE9F}" vid="{EFC00B33-3183-4706-817D-954AC1B3BC3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083105-C073-4B46-83A9-995FAFD2EB9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F95EA52-A198-4DF9-A0CE-26F8C18FD6B2}">
  <ds:schemaRefs>
    <ds:schemaRef ds:uri="http://schemas.microsoft.com/sharepoint/v3/contenttype/forms"/>
  </ds:schemaRefs>
</ds:datastoreItem>
</file>

<file path=customXml/itemProps3.xml><?xml version="1.0" encoding="utf-8"?>
<ds:datastoreItem xmlns:ds="http://schemas.openxmlformats.org/officeDocument/2006/customXml" ds:itemID="{2371D73B-BA69-43BB-91E6-3A1EB53FE6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Custom Design</Template>
  <TotalTime>10</TotalTime>
  <Words>274</Words>
  <Application>Microsoft Office PowerPoint</Application>
  <PresentationFormat>On-screen Show (4:3)</PresentationFormat>
  <Paragraphs>41</Paragraphs>
  <Slides>9</Slides>
  <Notes>7</Notes>
  <HiddenSlides>0</HiddenSlides>
  <MMClips>0</MMClips>
  <ScaleCrop>false</ScaleCrop>
  <HeadingPairs>
    <vt:vector size="4" baseType="variant">
      <vt:variant>
        <vt:lpstr>Theme</vt:lpstr>
      </vt:variant>
      <vt:variant>
        <vt:i4>9</vt:i4>
      </vt:variant>
      <vt:variant>
        <vt:lpstr>Slide Titles</vt:lpstr>
      </vt:variant>
      <vt:variant>
        <vt:i4>9</vt:i4>
      </vt:variant>
    </vt:vector>
  </HeadingPairs>
  <TitlesOfParts>
    <vt:vector size="18" baseType="lpstr">
      <vt:lpstr>Custom Design</vt:lpstr>
      <vt:lpstr>7_Custom Design</vt:lpstr>
      <vt:lpstr>3_Custom Design</vt:lpstr>
      <vt:lpstr>8_Custom Design</vt:lpstr>
      <vt:lpstr>4_Custom Design</vt:lpstr>
      <vt:lpstr>6_Custom Design</vt:lpstr>
      <vt:lpstr>1_Custom Design</vt:lpstr>
      <vt:lpstr>2_Custom Design</vt:lpstr>
      <vt:lpstr>5_Custom Design</vt:lpstr>
      <vt:lpstr>Saliva testing</vt:lpstr>
      <vt:lpstr>PowerPoint Presentation</vt:lpstr>
      <vt:lpstr>Main Activity</vt:lpstr>
      <vt:lpstr>PowerPoint Presentation</vt:lpstr>
      <vt:lpstr>What have we learnt? </vt:lpstr>
      <vt:lpstr>Well done for learning about saliva testing - one of the tools to fight COVID-19!</vt:lpstr>
      <vt:lpstr>Extension Activities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Saliva testing</dc:title>
  <dc:creator>Natasha Green</dc:creator>
  <cp:lastModifiedBy>Natasha Green</cp:lastModifiedBy>
  <cp:revision>8</cp:revision>
  <dcterms:created xsi:type="dcterms:W3CDTF">2021-08-20T13:44:02Z</dcterms:created>
  <dcterms:modified xsi:type="dcterms:W3CDTF">2021-12-29T11:07:56Z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