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57" r:id="rId5"/>
    <p:sldMasterId id="2147483833" r:id="rId6"/>
    <p:sldMasterId id="2147483869" r:id="rId7"/>
    <p:sldMasterId id="2147483773" r:id="rId8"/>
    <p:sldMasterId id="2147483797" r:id="rId9"/>
    <p:sldMasterId id="2147483737" r:id="rId10"/>
    <p:sldMasterId id="2147483749" r:id="rId11"/>
    <p:sldMasterId id="2147483845" r:id="rId12"/>
  </p:sldMasterIdLst>
  <p:notesMasterIdLst>
    <p:notesMasterId r:id="rId23"/>
  </p:notesMasterIdLst>
  <p:sldIdLst>
    <p:sldId id="256" r:id="rId13"/>
    <p:sldId id="257" r:id="rId14"/>
    <p:sldId id="258" r:id="rId15"/>
    <p:sldId id="264" r:id="rId16"/>
    <p:sldId id="315" r:id="rId17"/>
    <p:sldId id="297" r:id="rId18"/>
    <p:sldId id="262" r:id="rId19"/>
    <p:sldId id="307" r:id="rId20"/>
    <p:sldId id="267" r:id="rId21"/>
    <p:sldId id="29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B8A8"/>
    <a:srgbClr val="157E83"/>
    <a:srgbClr val="EDB834"/>
    <a:srgbClr val="EC632B"/>
    <a:srgbClr val="712E88"/>
    <a:srgbClr val="E26FA9"/>
    <a:srgbClr val="D30D4F"/>
    <a:srgbClr val="E26EA8"/>
    <a:srgbClr val="D2639A"/>
    <a:srgbClr val="3699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D1C12D-99F4-9857-2F9E-0835E8A36301}" v="19" dt="2021-03-25T22:02:55.661"/>
    <p1510:client id="{E01D3DF2-5EEC-D4BB-58C9-FB95F5A0405D}" v="31" dt="2021-12-29T11:36:08.857"/>
    <p1510:client id="{E6625892-18EE-4B65-A311-219FAEF0FDCF}" v="1" dt="2021-12-09T11:44:20.8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7" d="100"/>
          <a:sy n="127" d="100"/>
        </p:scale>
        <p:origin x="108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Gagen" userId="b8147b453b790b83" providerId="LiveId" clId="{AF03F9FB-ABC7-4D33-8C84-F22ACA08341D}"/>
    <pc:docChg chg="custSel delSld modSld">
      <pc:chgData name="Rachel Gagen" userId="b8147b453b790b83" providerId="LiveId" clId="{AF03F9FB-ABC7-4D33-8C84-F22ACA08341D}" dt="2021-03-23T11:18:58.778" v="9" actId="478"/>
      <pc:docMkLst>
        <pc:docMk/>
      </pc:docMkLst>
      <pc:sldChg chg="del">
        <pc:chgData name="Rachel Gagen" userId="b8147b453b790b83" providerId="LiveId" clId="{AF03F9FB-ABC7-4D33-8C84-F22ACA08341D}" dt="2021-03-23T11:18:44.206" v="1" actId="47"/>
        <pc:sldMkLst>
          <pc:docMk/>
          <pc:sldMk cId="4201883447" sldId="287"/>
        </pc:sldMkLst>
      </pc:sldChg>
      <pc:sldChg chg="del">
        <pc:chgData name="Rachel Gagen" userId="b8147b453b790b83" providerId="LiveId" clId="{AF03F9FB-ABC7-4D33-8C84-F22ACA08341D}" dt="2021-03-23T11:18:47.703" v="6" actId="47"/>
        <pc:sldMkLst>
          <pc:docMk/>
          <pc:sldMk cId="1651227424" sldId="288"/>
        </pc:sldMkLst>
      </pc:sldChg>
      <pc:sldChg chg="del">
        <pc:chgData name="Rachel Gagen" userId="b8147b453b790b83" providerId="LiveId" clId="{AF03F9FB-ABC7-4D33-8C84-F22ACA08341D}" dt="2021-03-23T11:18:45.446" v="3" actId="47"/>
        <pc:sldMkLst>
          <pc:docMk/>
          <pc:sldMk cId="3506126365" sldId="290"/>
        </pc:sldMkLst>
      </pc:sldChg>
      <pc:sldChg chg="del">
        <pc:chgData name="Rachel Gagen" userId="b8147b453b790b83" providerId="LiveId" clId="{AF03F9FB-ABC7-4D33-8C84-F22ACA08341D}" dt="2021-03-23T11:18:46.798" v="5" actId="47"/>
        <pc:sldMkLst>
          <pc:docMk/>
          <pc:sldMk cId="1152563904" sldId="292"/>
        </pc:sldMkLst>
      </pc:sldChg>
      <pc:sldChg chg="delSp mod">
        <pc:chgData name="Rachel Gagen" userId="b8147b453b790b83" providerId="LiveId" clId="{AF03F9FB-ABC7-4D33-8C84-F22ACA08341D}" dt="2021-03-23T11:18:58.778" v="9" actId="478"/>
        <pc:sldMkLst>
          <pc:docMk/>
          <pc:sldMk cId="1974776008" sldId="293"/>
        </pc:sldMkLst>
        <pc:spChg chg="del">
          <ac:chgData name="Rachel Gagen" userId="b8147b453b790b83" providerId="LiveId" clId="{AF03F9FB-ABC7-4D33-8C84-F22ACA08341D}" dt="2021-03-23T11:18:55.779" v="8" actId="478"/>
          <ac:spMkLst>
            <pc:docMk/>
            <pc:sldMk cId="1974776008" sldId="293"/>
            <ac:spMk id="2" creationId="{0B95BAB1-CB1B-4122-BEDE-092EACC2C66E}"/>
          </ac:spMkLst>
        </pc:spChg>
        <pc:spChg chg="del">
          <ac:chgData name="Rachel Gagen" userId="b8147b453b790b83" providerId="LiveId" clId="{AF03F9FB-ABC7-4D33-8C84-F22ACA08341D}" dt="2021-03-23T11:18:58.778" v="9" actId="478"/>
          <ac:spMkLst>
            <pc:docMk/>
            <pc:sldMk cId="1974776008" sldId="293"/>
            <ac:spMk id="3" creationId="{F40B4FC7-E86E-47E7-BF52-DB2858D5689D}"/>
          </ac:spMkLst>
        </pc:spChg>
      </pc:sldChg>
      <pc:sldChg chg="del">
        <pc:chgData name="Rachel Gagen" userId="b8147b453b790b83" providerId="LiveId" clId="{AF03F9FB-ABC7-4D33-8C84-F22ACA08341D}" dt="2021-03-23T11:18:51.100" v="7" actId="47"/>
        <pc:sldMkLst>
          <pc:docMk/>
          <pc:sldMk cId="480856902" sldId="294"/>
        </pc:sldMkLst>
      </pc:sldChg>
      <pc:sldChg chg="del">
        <pc:chgData name="Rachel Gagen" userId="b8147b453b790b83" providerId="LiveId" clId="{AF03F9FB-ABC7-4D33-8C84-F22ACA08341D}" dt="2021-03-23T11:18:44.855" v="2" actId="47"/>
        <pc:sldMkLst>
          <pc:docMk/>
          <pc:sldMk cId="2269068817" sldId="295"/>
        </pc:sldMkLst>
      </pc:sldChg>
      <pc:sldChg chg="del">
        <pc:chgData name="Rachel Gagen" userId="b8147b453b790b83" providerId="LiveId" clId="{AF03F9FB-ABC7-4D33-8C84-F22ACA08341D}" dt="2021-03-23T11:18:46.141" v="4" actId="47"/>
        <pc:sldMkLst>
          <pc:docMk/>
          <pc:sldMk cId="3774715035" sldId="296"/>
        </pc:sldMkLst>
      </pc:sldChg>
      <pc:sldChg chg="del">
        <pc:chgData name="Rachel Gagen" userId="b8147b453b790b83" providerId="LiveId" clId="{AF03F9FB-ABC7-4D33-8C84-F22ACA08341D}" dt="2021-03-23T11:18:43.494" v="0" actId="47"/>
        <pc:sldMkLst>
          <pc:docMk/>
          <pc:sldMk cId="698256476" sldId="314"/>
        </pc:sldMkLst>
      </pc:sldChg>
    </pc:docChg>
  </pc:docChgLst>
  <pc:docChgLst>
    <pc:chgData clId="Web-{72D1C12D-99F4-9857-2F9E-0835E8A36301}"/>
    <pc:docChg chg="modSld">
      <pc:chgData name="" userId="" providerId="" clId="Web-{72D1C12D-99F4-9857-2F9E-0835E8A36301}" dt="2021-03-25T22:02:16.800" v="0" actId="20577"/>
      <pc:docMkLst>
        <pc:docMk/>
      </pc:docMkLst>
      <pc:sldChg chg="modSp">
        <pc:chgData name="" userId="" providerId="" clId="Web-{72D1C12D-99F4-9857-2F9E-0835E8A36301}" dt="2021-03-25T22:02:16.800" v="0" actId="20577"/>
        <pc:sldMkLst>
          <pc:docMk/>
          <pc:sldMk cId="0" sldId="256"/>
        </pc:sldMkLst>
        <pc:spChg chg="mod">
          <ac:chgData name="" userId="" providerId="" clId="Web-{72D1C12D-99F4-9857-2F9E-0835E8A36301}" dt="2021-03-25T22:02:16.800" v="0" actId="20577"/>
          <ac:spMkLst>
            <pc:docMk/>
            <pc:sldMk cId="0" sldId="256"/>
            <ac:spMk id="457" creationId="{00000000-0000-0000-0000-000000000000}"/>
          </ac:spMkLst>
        </pc:spChg>
      </pc:sldChg>
    </pc:docChg>
  </pc:docChgLst>
  <pc:docChgLst>
    <pc:chgData name="Rachel Gagen" userId="S::rsg1v20@soton.ac.uk::e2d4e6cd-5d89-46d8-93dc-e64a27afb7be" providerId="AD" clId="Web-{E6625892-18EE-4B65-A311-219FAEF0FDCF}"/>
    <pc:docChg chg="modSld">
      <pc:chgData name="Rachel Gagen" userId="S::rsg1v20@soton.ac.uk::e2d4e6cd-5d89-46d8-93dc-e64a27afb7be" providerId="AD" clId="Web-{E6625892-18EE-4B65-A311-219FAEF0FDCF}" dt="2021-12-09T11:44:20.874" v="0" actId="20577"/>
      <pc:docMkLst>
        <pc:docMk/>
      </pc:docMkLst>
      <pc:sldChg chg="modSp">
        <pc:chgData name="Rachel Gagen" userId="S::rsg1v20@soton.ac.uk::e2d4e6cd-5d89-46d8-93dc-e64a27afb7be" providerId="AD" clId="Web-{E6625892-18EE-4B65-A311-219FAEF0FDCF}" dt="2021-12-09T11:44:20.874" v="0" actId="20577"/>
        <pc:sldMkLst>
          <pc:docMk/>
          <pc:sldMk cId="0" sldId="256"/>
        </pc:sldMkLst>
        <pc:spChg chg="mod">
          <ac:chgData name="Rachel Gagen" userId="S::rsg1v20@soton.ac.uk::e2d4e6cd-5d89-46d8-93dc-e64a27afb7be" providerId="AD" clId="Web-{E6625892-18EE-4B65-A311-219FAEF0FDCF}" dt="2021-12-09T11:44:20.874" v="0" actId="20577"/>
          <ac:spMkLst>
            <pc:docMk/>
            <pc:sldMk cId="0" sldId="256"/>
            <ac:spMk id="457" creationId="{00000000-0000-0000-0000-000000000000}"/>
          </ac:spMkLst>
        </pc:spChg>
      </pc:sldChg>
    </pc:docChg>
  </pc:docChgLst>
  <pc:docChgLst>
    <pc:chgData name="Green, Natalia" userId="S::natalia.green_uhs.nhs.uk#ext#@sotonac.onmicrosoft.com::bf324bb5-e447-45be-938c-312f37635ca6" providerId="AD" clId="Web-{72D1C12D-99F4-9857-2F9E-0835E8A36301}"/>
    <pc:docChg chg="modSld">
      <pc:chgData name="Green, Natalia" userId="S::natalia.green_uhs.nhs.uk#ext#@sotonac.onmicrosoft.com::bf324bb5-e447-45be-938c-312f37635ca6" providerId="AD" clId="Web-{72D1C12D-99F4-9857-2F9E-0835E8A36301}" dt="2021-03-25T22:02:52.707" v="11" actId="20577"/>
      <pc:docMkLst>
        <pc:docMk/>
      </pc:docMkLst>
      <pc:sldChg chg="modSp">
        <pc:chgData name="Green, Natalia" userId="S::natalia.green_uhs.nhs.uk#ext#@sotonac.onmicrosoft.com::bf324bb5-e447-45be-938c-312f37635ca6" providerId="AD" clId="Web-{72D1C12D-99F4-9857-2F9E-0835E8A36301}" dt="2021-03-25T22:02:18.628" v="1" actId="20577"/>
        <pc:sldMkLst>
          <pc:docMk/>
          <pc:sldMk cId="0" sldId="256"/>
        </pc:sldMkLst>
        <pc:spChg chg="mod">
          <ac:chgData name="Green, Natalia" userId="S::natalia.green_uhs.nhs.uk#ext#@sotonac.onmicrosoft.com::bf324bb5-e447-45be-938c-312f37635ca6" providerId="AD" clId="Web-{72D1C12D-99F4-9857-2F9E-0835E8A36301}" dt="2021-03-25T22:02:18.628" v="1" actId="20577"/>
          <ac:spMkLst>
            <pc:docMk/>
            <pc:sldMk cId="0" sldId="256"/>
            <ac:spMk id="457" creationId="{00000000-0000-0000-0000-000000000000}"/>
          </ac:spMkLst>
        </pc:spChg>
      </pc:sldChg>
      <pc:sldChg chg="delSp modSp">
        <pc:chgData name="Green, Natalia" userId="S::natalia.green_uhs.nhs.uk#ext#@sotonac.onmicrosoft.com::bf324bb5-e447-45be-938c-312f37635ca6" providerId="AD" clId="Web-{72D1C12D-99F4-9857-2F9E-0835E8A36301}" dt="2021-03-25T22:02:47.035" v="9" actId="1076"/>
        <pc:sldMkLst>
          <pc:docMk/>
          <pc:sldMk cId="0" sldId="262"/>
        </pc:sldMkLst>
        <pc:spChg chg="del">
          <ac:chgData name="Green, Natalia" userId="S::natalia.green_uhs.nhs.uk#ext#@sotonac.onmicrosoft.com::bf324bb5-e447-45be-938c-312f37635ca6" providerId="AD" clId="Web-{72D1C12D-99F4-9857-2F9E-0835E8A36301}" dt="2021-03-25T22:02:30.707" v="2"/>
          <ac:spMkLst>
            <pc:docMk/>
            <pc:sldMk cId="0" sldId="262"/>
            <ac:spMk id="529" creationId="{00000000-0000-0000-0000-000000000000}"/>
          </ac:spMkLst>
        </pc:spChg>
        <pc:picChg chg="mod">
          <ac:chgData name="Green, Natalia" userId="S::natalia.green_uhs.nhs.uk#ext#@sotonac.onmicrosoft.com::bf324bb5-e447-45be-938c-312f37635ca6" providerId="AD" clId="Web-{72D1C12D-99F4-9857-2F9E-0835E8A36301}" dt="2021-03-25T22:02:47.035" v="9" actId="1076"/>
          <ac:picMkLst>
            <pc:docMk/>
            <pc:sldMk cId="0" sldId="262"/>
            <ac:picMk id="528" creationId="{00000000-0000-0000-0000-000000000000}"/>
          </ac:picMkLst>
        </pc:picChg>
      </pc:sldChg>
      <pc:sldChg chg="modSp">
        <pc:chgData name="Green, Natalia" userId="S::natalia.green_uhs.nhs.uk#ext#@sotonac.onmicrosoft.com::bf324bb5-e447-45be-938c-312f37635ca6" providerId="AD" clId="Web-{72D1C12D-99F4-9857-2F9E-0835E8A36301}" dt="2021-03-25T22:02:52.707" v="11" actId="20577"/>
        <pc:sldMkLst>
          <pc:docMk/>
          <pc:sldMk cId="1787877234" sldId="307"/>
        </pc:sldMkLst>
        <pc:spChg chg="mod">
          <ac:chgData name="Green, Natalia" userId="S::natalia.green_uhs.nhs.uk#ext#@sotonac.onmicrosoft.com::bf324bb5-e447-45be-938c-312f37635ca6" providerId="AD" clId="Web-{72D1C12D-99F4-9857-2F9E-0835E8A36301}" dt="2021-03-25T22:02:52.707" v="11" actId="20577"/>
          <ac:spMkLst>
            <pc:docMk/>
            <pc:sldMk cId="1787877234" sldId="307"/>
            <ac:spMk id="535" creationId="{00000000-0000-0000-0000-000000000000}"/>
          </ac:spMkLst>
        </pc:spChg>
      </pc:sldChg>
    </pc:docChg>
  </pc:docChgLst>
  <pc:docChgLst>
    <pc:chgData name="Rachel Gagen" userId="S::rsg1v20@soton.ac.uk::e2d4e6cd-5d89-46d8-93dc-e64a27afb7be" providerId="AD" clId="Web-{E01D3DF2-5EEC-D4BB-58C9-FB95F5A0405D}"/>
    <pc:docChg chg="modSld">
      <pc:chgData name="Rachel Gagen" userId="S::rsg1v20@soton.ac.uk::e2d4e6cd-5d89-46d8-93dc-e64a27afb7be" providerId="AD" clId="Web-{E01D3DF2-5EEC-D4BB-58C9-FB95F5A0405D}" dt="2021-12-29T11:36:03.575" v="15" actId="20577"/>
      <pc:docMkLst>
        <pc:docMk/>
      </pc:docMkLst>
      <pc:sldChg chg="delSp modSp">
        <pc:chgData name="Rachel Gagen" userId="S::rsg1v20@soton.ac.uk::e2d4e6cd-5d89-46d8-93dc-e64a27afb7be" providerId="AD" clId="Web-{E01D3DF2-5EEC-D4BB-58C9-FB95F5A0405D}" dt="2021-12-29T11:36:03.575" v="15" actId="20577"/>
        <pc:sldMkLst>
          <pc:docMk/>
          <pc:sldMk cId="0" sldId="257"/>
        </pc:sldMkLst>
        <pc:spChg chg="mod">
          <ac:chgData name="Rachel Gagen" userId="S::rsg1v20@soton.ac.uk::e2d4e6cd-5d89-46d8-93dc-e64a27afb7be" providerId="AD" clId="Web-{E01D3DF2-5EEC-D4BB-58C9-FB95F5A0405D}" dt="2021-12-29T11:36:03.575" v="15" actId="20577"/>
          <ac:spMkLst>
            <pc:docMk/>
            <pc:sldMk cId="0" sldId="257"/>
            <ac:spMk id="467" creationId="{00000000-0000-0000-0000-000000000000}"/>
          </ac:spMkLst>
        </pc:spChg>
        <pc:spChg chg="del">
          <ac:chgData name="Rachel Gagen" userId="S::rsg1v20@soton.ac.uk::e2d4e6cd-5d89-46d8-93dc-e64a27afb7be" providerId="AD" clId="Web-{E01D3DF2-5EEC-D4BB-58C9-FB95F5A0405D}" dt="2021-12-29T11:35:52.637" v="0"/>
          <ac:spMkLst>
            <pc:docMk/>
            <pc:sldMk cId="0" sldId="257"/>
            <ac:spMk id="46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BB223B-5767-47E2-8847-C50F79575EB5}" type="datetimeFigureOut">
              <a:rPr lang="en-GB" smtClean="0"/>
              <a:t>29/12/2021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B02D99-0A4B-4922-A158-3EAA95414D10}" type="slidenum">
              <a:rPr lang="en-GB" smtClean="0"/>
              <a:t>‹#›</a:t>
            </a:fld>
            <a:endParaRPr lang="en-GB"/>
          </a:p>
        </p:txBody>
      </p:sp>
    </p:spTree>
    <p:extLst>
      <p:ext uri="{BB962C8B-B14F-4D97-AF65-F5344CB8AC3E}">
        <p14:creationId xmlns:p14="http://schemas.microsoft.com/office/powerpoint/2010/main" val="1619986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5" name="Google Shape;45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798e678a3a_0_2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2" name="Google Shape;462;g798e678a3a_0_2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b525822f29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2" name="Google Shape;472;gb525822f29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b7d3647846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b7d3647846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8507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abefc0c955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3" name="Google Shape;523;gabefc0c955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ae4ebaf7e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gae4ebaf7e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12539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US"/>
              <a:t>Click to edit Master subtitle style</a:t>
            </a:r>
            <a:endParaRPr lang="en-GB" dirty="0"/>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57647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23D5-9997-4D3E-AA1C-14E22CF11955}"/>
              </a:ext>
            </a:extLst>
          </p:cNvPr>
          <p:cNvSpPr>
            <a:spLocks noGrp="1"/>
          </p:cNvSpPr>
          <p:nvPr>
            <p:ph type="ctrTitle"/>
          </p:nvPr>
        </p:nvSpPr>
        <p:spPr>
          <a:xfrm>
            <a:off x="1143000" y="1122363"/>
            <a:ext cx="6858000" cy="2387600"/>
          </a:xfrm>
        </p:spPr>
        <p:txBody>
          <a:bodyPr anchor="b"/>
          <a:lstStyle>
            <a:lvl1pPr algn="ctr">
              <a:defRPr sz="6000">
                <a:latin typeface="Gill Sans MT" panose="020B0502020104020203"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57822B6-3FD3-489D-AA69-467F518EB4A3}"/>
              </a:ext>
            </a:extLst>
          </p:cNvPr>
          <p:cNvSpPr>
            <a:spLocks noGrp="1"/>
          </p:cNvSpPr>
          <p:nvPr>
            <p:ph type="subTitle" idx="1"/>
          </p:nvPr>
        </p:nvSpPr>
        <p:spPr>
          <a:xfrm>
            <a:off x="1143000" y="3602038"/>
            <a:ext cx="6858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85E285-94C8-4A8E-9532-8777495785FA}"/>
              </a:ext>
            </a:extLst>
          </p:cNvPr>
          <p:cNvSpPr>
            <a:spLocks noGrp="1"/>
          </p:cNvSpPr>
          <p:nvPr>
            <p:ph type="dt" sz="half" idx="10"/>
          </p:nvPr>
        </p:nvSpPr>
        <p:spPr/>
        <p:txBody>
          <a:bodyPr/>
          <a:lstStyle>
            <a:lvl1pPr>
              <a:defRPr>
                <a:latin typeface="Gill Sans MT" panose="020B0502020104020203" pitchFamily="34" charset="0"/>
              </a:defRPr>
            </a:lvl1pPr>
          </a:lstStyle>
          <a:p>
            <a:fld id="{C6E768C0-30A1-4AC6-9DEC-7D24D7F560BF}" type="datetimeFigureOut">
              <a:rPr lang="en-GB" smtClean="0"/>
              <a:pPr/>
              <a:t>29/12/2021</a:t>
            </a:fld>
            <a:endParaRPr lang="en-GB"/>
          </a:p>
        </p:txBody>
      </p:sp>
      <p:sp>
        <p:nvSpPr>
          <p:cNvPr id="5" name="Footer Placeholder 4">
            <a:extLst>
              <a:ext uri="{FF2B5EF4-FFF2-40B4-BE49-F238E27FC236}">
                <a16:creationId xmlns:a16="http://schemas.microsoft.com/office/drawing/2014/main" id="{C212D3BE-79B6-4B4C-B306-1D6C3D92AA5D}"/>
              </a:ext>
            </a:extLst>
          </p:cNvPr>
          <p:cNvSpPr>
            <a:spLocks noGrp="1"/>
          </p:cNvSpPr>
          <p:nvPr>
            <p:ph type="ftr" sz="quarter" idx="11"/>
          </p:nvPr>
        </p:nvSpPr>
        <p:spPr/>
        <p:txBody>
          <a:bodyPr/>
          <a:lstStyle>
            <a:lvl1pPr>
              <a:defRPr>
                <a:latin typeface="Gill Sans MT" panose="020B0502020104020203" pitchFamily="34" charset="0"/>
              </a:defRPr>
            </a:lvl1pPr>
          </a:lstStyle>
          <a:p>
            <a:endParaRPr lang="en-GB"/>
          </a:p>
        </p:txBody>
      </p:sp>
      <p:sp>
        <p:nvSpPr>
          <p:cNvPr id="6" name="Slide Number Placeholder 5">
            <a:extLst>
              <a:ext uri="{FF2B5EF4-FFF2-40B4-BE49-F238E27FC236}">
                <a16:creationId xmlns:a16="http://schemas.microsoft.com/office/drawing/2014/main" id="{D575A493-3B30-4F38-B7D2-519C70ED8ACC}"/>
              </a:ext>
            </a:extLst>
          </p:cNvPr>
          <p:cNvSpPr>
            <a:spLocks noGrp="1"/>
          </p:cNvSpPr>
          <p:nvPr>
            <p:ph type="sldNum" sz="quarter" idx="12"/>
          </p:nvPr>
        </p:nvSpPr>
        <p:spPr/>
        <p:txBody>
          <a:bodyPr/>
          <a:lstStyle>
            <a:lvl1pPr>
              <a:defRPr>
                <a:latin typeface="Gill Sans MT" panose="020B0502020104020203" pitchFamily="34" charset="0"/>
              </a:defRPr>
            </a:lvl1pPr>
          </a:lstStyle>
          <a:p>
            <a:fld id="{7B13764B-372E-49F7-9A0D-35AC17700F93}" type="slidenum">
              <a:rPr lang="en-GB" smtClean="0"/>
              <a:pPr/>
              <a:t>‹#›</a:t>
            </a:fld>
            <a:endParaRPr lang="en-GB"/>
          </a:p>
        </p:txBody>
      </p:sp>
    </p:spTree>
    <p:extLst>
      <p:ext uri="{BB962C8B-B14F-4D97-AF65-F5344CB8AC3E}">
        <p14:creationId xmlns:p14="http://schemas.microsoft.com/office/powerpoint/2010/main" val="1682092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5A22-4F5B-4AFC-9E46-9DAFB6C297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98F2C8-9ADA-464C-8B53-36F20901A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D06C7D-0FF8-4EAD-99A9-E8BCCB0E3CCD}"/>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E968DF6E-B841-4C1C-A430-6E4691757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46D17-0E43-4CF3-9FDD-D40920EDA28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116014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B67F-6A12-417C-863D-983749753AB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9CCECF-EF8E-4AA7-AF1D-ADC8108C0DD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8404E-2417-4C4F-9737-C0BE2E276D7A}"/>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18717E94-BFC8-4957-AAB1-263A9F0CE2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1FFD0-BB42-4117-835D-33E3A9A4A185}"/>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583059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A269-D7D2-4D9D-B9F0-C2AB29F86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1DE30A-9A6B-455F-8E3B-4E7601ACF79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CC3439-2A8E-458D-AEF0-3C685A381B5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FBD800-84EF-4030-A8FB-E4F434CC8631}"/>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EFF4C471-1291-4681-A3B6-757EEFF6AB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933233-47C9-4036-AC85-49859871972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21428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D503-C2CD-451F-9BC8-BEC2A9C62A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C63800-A7AC-4C71-BD9F-242238C7E74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7AC122-8995-4803-96ED-305BDDD46E6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79B810-9F78-4CB9-BFBB-79D6AB9D54A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C145E8-C99B-4F36-9B16-5A5F4485BAC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8C0B50-0EFD-4182-9BA3-062653C166B9}"/>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8" name="Footer Placeholder 7">
            <a:extLst>
              <a:ext uri="{FF2B5EF4-FFF2-40B4-BE49-F238E27FC236}">
                <a16:creationId xmlns:a16="http://schemas.microsoft.com/office/drawing/2014/main" id="{8FE4819A-C2D8-4379-B01E-2CBBCFCA32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25A39E-5806-40F2-8267-D73E8123249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009943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42D6-FF05-4A46-A682-5F85BBBF05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DDE749-E906-4BCC-92F8-6395F837A7B2}"/>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4" name="Footer Placeholder 3">
            <a:extLst>
              <a:ext uri="{FF2B5EF4-FFF2-40B4-BE49-F238E27FC236}">
                <a16:creationId xmlns:a16="http://schemas.microsoft.com/office/drawing/2014/main" id="{BFB01E3C-70D0-4642-9FBE-C51BA4BFFF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B1F58E-F7E7-44E7-89E8-D71F4888376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706554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29/12/2021</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80FD3-4179-4224-9C51-761E6F542889}"/>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3" name="Footer Placeholder 2">
            <a:extLst>
              <a:ext uri="{FF2B5EF4-FFF2-40B4-BE49-F238E27FC236}">
                <a16:creationId xmlns:a16="http://schemas.microsoft.com/office/drawing/2014/main" id="{0E612D33-ACEF-4F7C-9851-4C8EE7C235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F155EE-D2DA-4BD0-B65F-E4724043C8A4}"/>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067450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3681-8CED-4459-A054-F2B0AA857E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2C7CB-1FA9-42FC-B5A6-1B20BE91ED8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51E1D0-074C-42C2-A7B5-D4A1DA8BB8F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BA853-7CBE-4874-87AC-80AC2026353A}"/>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B79DB187-E075-4BCF-8E86-3A88692C76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385011-67F1-46F4-8DB4-B28CAA38E46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17310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A13F-E332-4FDB-B81E-3BF63E2A893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D53CAA-B4A6-400A-AE06-AA65FF0AC7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F1C8F3-7CD9-4ED4-B811-4CCBE9780B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84ABC4-10AD-4E52-8F51-583E434FFF1C}"/>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061E479E-172A-47CC-847D-F1208E72A9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048EF8-F1D9-4940-81F5-BEC1A2C29AA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1955434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EAE9-B026-43CA-9F83-9AE33E685F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983E5-6621-4F0F-A20E-128808240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DEC05B-49D8-4702-909C-09097651BB38}"/>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DE1D548C-15EF-4409-A721-869FB2C633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8D323-1146-4DB6-A25F-702A83822D3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2074050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DCF795-2039-4498-A32F-975C8B90CDF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60F09D-750F-412B-B9D8-3FBB333784E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1AB76-38D2-4F8B-AB48-8279E580761C}"/>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F611421A-91E5-423D-9462-7380966CA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F24702-C4D5-47E4-97AE-3603BB1F7DE7}"/>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69106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19E7-D0D7-4CBB-AACE-C5FC307A375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CCDEEBC-5A7B-4B35-9581-31198D2D404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091FA4-2370-481A-8BCB-608C1684F485}"/>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A4425FB8-6EEC-46AE-92A5-749F1DA758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BF0804-0C4A-4C27-878C-88FEA8833F3D}"/>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5623717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EC0DE-12CB-4348-A897-E126D605C2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3B85F3-1B32-49BD-9337-D7DA385CD1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AE112C-3889-446B-B008-0B5DA57EF340}"/>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0A649288-9B2F-4E76-AB20-3092640D39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BDBA22-A989-41AE-878C-0EB24F205CC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0678984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4FB90-E603-40DB-88A5-97CD14E743B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1EC246B-8A90-4C61-A591-3DE2BC409F2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E0A0DB-28F8-43B1-B5A3-41E8E23CFE13}"/>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F2C513A3-FA12-4A5F-9046-58865A757E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1AFAD9-1413-4118-B481-D42EA7E9BF4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733489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16215-2B5E-4BC7-83E8-5367F47BE9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10B254-83D0-4325-B971-1480F220956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EAB6158-C422-4DB8-9FA6-C53E5CC6E7CA}"/>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3C50B2-0336-4DEF-95FF-9DF00867758A}"/>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6" name="Footer Placeholder 5">
            <a:extLst>
              <a:ext uri="{FF2B5EF4-FFF2-40B4-BE49-F238E27FC236}">
                <a16:creationId xmlns:a16="http://schemas.microsoft.com/office/drawing/2014/main" id="{0997D576-C992-49AA-99D3-86A3501114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3FB918-A4DE-4366-B986-46E7501C8BA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283905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BA92-F8A7-4476-979B-8CA2C57134A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493AA4-D7F2-49B2-9DB1-D7FFA19FA4F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B0D446-5381-4677-BE80-1DED58F3BCE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A056B4-9DBF-4F64-BD3F-8D75235DF84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7E8D03-8637-473C-A216-7FF1A8D4EF3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90BF38-7764-4358-A8F9-78B80A6B0B3A}"/>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8" name="Footer Placeholder 7">
            <a:extLst>
              <a:ext uri="{FF2B5EF4-FFF2-40B4-BE49-F238E27FC236}">
                <a16:creationId xmlns:a16="http://schemas.microsoft.com/office/drawing/2014/main" id="{65F8C702-C7F7-4395-98E9-207E6E9F5F9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6E2425-7F51-4BF4-ADE2-CA7CDFD38445}"/>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3555784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66128-DFA8-4FEC-A126-B7901BFB71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335252-81F2-474B-89DD-98985E54B898}"/>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4" name="Footer Placeholder 3">
            <a:extLst>
              <a:ext uri="{FF2B5EF4-FFF2-40B4-BE49-F238E27FC236}">
                <a16:creationId xmlns:a16="http://schemas.microsoft.com/office/drawing/2014/main" id="{3A266CCD-5DE9-4300-BCB7-C4A5F4D537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394510-2520-4A43-966A-31410FCFE57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467117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E2A35E-24EF-4776-B81C-EEA809CD05A7}"/>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3" name="Footer Placeholder 2">
            <a:extLst>
              <a:ext uri="{FF2B5EF4-FFF2-40B4-BE49-F238E27FC236}">
                <a16:creationId xmlns:a16="http://schemas.microsoft.com/office/drawing/2014/main" id="{27285F7D-8391-415F-9960-3A9FE4029D1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44A943B-E868-4C10-AF10-CCDB593A031C}"/>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192415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6610-D411-47D4-82DC-D74788FC01E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2F3BAC-C5A1-47E3-8929-B20E0959281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49EA96-94FB-471C-A502-17F3F7164DE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0251B-8CF0-47A6-85B2-B43587443729}"/>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6" name="Footer Placeholder 5">
            <a:extLst>
              <a:ext uri="{FF2B5EF4-FFF2-40B4-BE49-F238E27FC236}">
                <a16:creationId xmlns:a16="http://schemas.microsoft.com/office/drawing/2014/main" id="{6F4C23D8-D692-4777-B53F-55D0947BD3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9A5CD8-29B0-46BC-9EE2-5AF9CB38FA4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946434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08DE6-AFFC-47B8-86D6-CE363C194F8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F0186B-F228-4FD7-AEBF-2FFCED5F8CA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C9126D-B307-44CB-9E20-FBB204E8FD8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F2C032-A238-4AB8-8263-4A1961E1E346}"/>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6" name="Footer Placeholder 5">
            <a:extLst>
              <a:ext uri="{FF2B5EF4-FFF2-40B4-BE49-F238E27FC236}">
                <a16:creationId xmlns:a16="http://schemas.microsoft.com/office/drawing/2014/main" id="{49677205-ED85-41BA-BC8D-0198D4EAD1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771F2D-7809-43AB-B377-E4AAF07B8DA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805823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BB02-2241-4849-BB2F-95BD76EB1E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399EF7-7ADC-458B-9DE3-71F6C4F789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6632E8-5999-4754-89B8-B20CB4FD686A}"/>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0052882A-9F7B-4758-A2F4-B898FEA15A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1D3125-50A4-4FA6-8777-1AAB533D11F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2058833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3829FD-76E6-4248-9031-AF20DEC9B0B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3DFE86-BA64-4CBB-8A7A-0981D0D1D873}"/>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298042-2878-42B0-9EA9-B6F4F7D6C355}"/>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6AA583D6-562A-4568-BDCA-649E26E387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225213-EA3D-4495-B45F-C4C7E6C213E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5889009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23758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6" Type="http://schemas.openxmlformats.org/officeDocument/2006/relationships/image" Target="../media/image5.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4.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2.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17" Type="http://schemas.openxmlformats.org/officeDocument/2006/relationships/image" Target="../media/image1.png"/><Relationship Id="rId2" Type="http://schemas.openxmlformats.org/officeDocument/2006/relationships/slideLayout" Target="../slideLayouts/slideLayout48.xml"/><Relationship Id="rId16" Type="http://schemas.openxmlformats.org/officeDocument/2006/relationships/image" Target="../media/image5.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4.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18"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image" Target="../media/image5.png"/><Relationship Id="rId2" Type="http://schemas.openxmlformats.org/officeDocument/2006/relationships/slideLayout" Target="../slideLayouts/slideLayout59.xml"/><Relationship Id="rId16" Type="http://schemas.openxmlformats.org/officeDocument/2006/relationships/image" Target="../media/image4.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3.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2.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6" Type="http://schemas.openxmlformats.org/officeDocument/2006/relationships/image" Target="../media/image5.png"/><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image" Target="../media/image4.png"/><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6" name="Picture 15" descr="Icon&#10;&#10;Description automatically generated">
            <a:extLst>
              <a:ext uri="{FF2B5EF4-FFF2-40B4-BE49-F238E27FC236}">
                <a16:creationId xmlns:a16="http://schemas.microsoft.com/office/drawing/2014/main" id="{3A63917D-ED99-45C3-A20B-D32C51BB54F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19024476">
            <a:off x="-442154" y="-593161"/>
            <a:ext cx="1423304" cy="1420900"/>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 id="2147483881" r:id="rId13"/>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01BCA-D9D7-4730-95AB-6EEA4562FE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2EEA40F-60F6-47E9-9F1A-56B2EAB5EB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C3CC17E-EC19-4439-B28B-8414E31CAE4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EB035186-9C2D-4BBD-923E-C103C164FDA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F62228-9BEF-4B4C-8FE6-D41736B1DD9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3764B-372E-49F7-9A0D-35AC17700F93}" type="slidenum">
              <a:rPr lang="en-GB" smtClean="0"/>
              <a:t>‹#›</a:t>
            </a:fld>
            <a:endParaRPr lang="en-GB"/>
          </a:p>
        </p:txBody>
      </p:sp>
      <p:pic>
        <p:nvPicPr>
          <p:cNvPr id="7" name="Picture 6" descr="Logo&#10;&#10;Description automatically generated">
            <a:extLst>
              <a:ext uri="{FF2B5EF4-FFF2-40B4-BE49-F238E27FC236}">
                <a16:creationId xmlns:a16="http://schemas.microsoft.com/office/drawing/2014/main" id="{D3874DE5-0F4D-4649-A5F3-0F8B9833B3A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4" name="Picture 13" descr="Icon&#10;&#10;Description automatically generated">
            <a:extLst>
              <a:ext uri="{FF2B5EF4-FFF2-40B4-BE49-F238E27FC236}">
                <a16:creationId xmlns:a16="http://schemas.microsoft.com/office/drawing/2014/main" id="{1F51A19A-3406-4795-9647-2484C866BE1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9024476">
            <a:off x="-442154" y="-533519"/>
            <a:ext cx="1423304" cy="1420900"/>
          </a:xfrm>
          <a:prstGeom prst="rect">
            <a:avLst/>
          </a:prstGeom>
        </p:spPr>
      </p:pic>
    </p:spTree>
    <p:extLst>
      <p:ext uri="{BB962C8B-B14F-4D97-AF65-F5344CB8AC3E}">
        <p14:creationId xmlns:p14="http://schemas.microsoft.com/office/powerpoint/2010/main" val="44098570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dirty="0">
                <a:solidFill>
                  <a:srgbClr val="40B8A8"/>
                </a:solidFill>
              </a:rPr>
              <a:t>#</a:t>
            </a:r>
            <a:r>
              <a:rPr lang="en-GB" sz="3000" b="1" dirty="0" err="1">
                <a:solidFill>
                  <a:srgbClr val="40B8A8"/>
                </a:solidFill>
              </a:rPr>
              <a:t>BePartOfTheSolution</a:t>
            </a:r>
            <a:endParaRPr lang="en-GB" sz="3000" b="1" dirty="0">
              <a:solidFill>
                <a:srgbClr val="40B8A8"/>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solidFill>
            <a:srgbClr val="40B8A8"/>
          </a:solidFill>
          <a:ln>
            <a:solidFill>
              <a:srgbClr val="40B8A8"/>
            </a:solidFill>
          </a:ln>
        </p:spPr>
        <p:txBody>
          <a:bodyPr wrap="square" rtlCol="0">
            <a:spAutoFit/>
          </a:bodyPr>
          <a:lstStyle/>
          <a:p>
            <a:pPr algn="ctr"/>
            <a:r>
              <a:rPr lang="en-GB" sz="1800" dirty="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dirty="0"/>
          </a:p>
        </p:txBody>
      </p:sp>
      <p:pic>
        <p:nvPicPr>
          <p:cNvPr id="21" name="Picture 20" descr="Icon&#10;&#10;Description automatically generated">
            <a:extLst>
              <a:ext uri="{FF2B5EF4-FFF2-40B4-BE49-F238E27FC236}">
                <a16:creationId xmlns:a16="http://schemas.microsoft.com/office/drawing/2014/main" id="{0BC0ACA1-CE4D-4FF6-A889-BFCA62CCCD3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9024476">
            <a:off x="-414623" y="-496137"/>
            <a:ext cx="1423304" cy="1420900"/>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8316A0-E902-47ED-AACC-94AD790ECF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E57D1D-9A5A-41D5-AB9A-A8595BC17F1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847A4B-3916-47A8-9FEA-4B31D5C713C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D3D81E3F-F25B-43A3-93C2-710F55ECA2C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82E035-8CC5-46A3-A634-C8F448085B1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38C90-1CA1-444B-9124-281EBDC23D8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D74E0BE4-6B18-4CF0-B9BD-ED4CBDEC10D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3E18DE5A-3706-4144-83E6-32256B6ED81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5AB59404-2E2E-4EA4-B8AD-7C98B15F943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018A4577-ADAF-4F53-9A7D-F06881F3554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
        <p:nvSpPr>
          <p:cNvPr id="13" name="Rectangle 12">
            <a:extLst>
              <a:ext uri="{FF2B5EF4-FFF2-40B4-BE49-F238E27FC236}">
                <a16:creationId xmlns:a16="http://schemas.microsoft.com/office/drawing/2014/main" id="{190FAC57-A36C-4945-8F04-69FEE2D55A23}"/>
              </a:ext>
            </a:extLst>
          </p:cNvPr>
          <p:cNvSpPr/>
          <p:nvPr userDrawn="1"/>
        </p:nvSpPr>
        <p:spPr>
          <a:xfrm>
            <a:off x="0" y="6037006"/>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3B3E0E72-9523-4D64-8EF4-69DF12897975}"/>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791510739"/>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7" name="TextBox 16">
            <a:extLst>
              <a:ext uri="{FF2B5EF4-FFF2-40B4-BE49-F238E27FC236}">
                <a16:creationId xmlns:a16="http://schemas.microsoft.com/office/drawing/2014/main" id="{8BFC111A-3389-43E4-A04C-5F79EEBB3E76}"/>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
        <p:nvSpPr>
          <p:cNvPr id="21" name="Rectangle 20">
            <a:extLst>
              <a:ext uri="{FF2B5EF4-FFF2-40B4-BE49-F238E27FC236}">
                <a16:creationId xmlns:a16="http://schemas.microsoft.com/office/drawing/2014/main" id="{00FD08F8-0682-461B-920F-F235AE2477B1}"/>
              </a:ext>
            </a:extLst>
          </p:cNvPr>
          <p:cNvSpPr/>
          <p:nvPr userDrawn="1"/>
        </p:nvSpPr>
        <p:spPr>
          <a:xfrm>
            <a:off x="0" y="6034964"/>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057D864E-883A-45EF-BD2F-BA218DE8DDFA}"/>
              </a:ext>
            </a:extLst>
          </p:cNvPr>
          <p:cNvSpPr txBox="1"/>
          <p:nvPr userDrawn="1"/>
        </p:nvSpPr>
        <p:spPr>
          <a:xfrm>
            <a:off x="4956561" y="6183851"/>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8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2B85EEC-8693-44CF-88F4-F4BD591590C1}"/>
              </a:ext>
            </a:extLst>
          </p:cNvPr>
          <p:cNvSpPr/>
          <p:nvPr userDrawn="1"/>
        </p:nvSpPr>
        <p:spPr>
          <a:xfrm>
            <a:off x="0" y="6037006"/>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Box 12">
            <a:extLst>
              <a:ext uri="{FF2B5EF4-FFF2-40B4-BE49-F238E27FC236}">
                <a16:creationId xmlns:a16="http://schemas.microsoft.com/office/drawing/2014/main" id="{F7A2C80B-1C74-44F0-B5C8-38CDD5272C3E}"/>
              </a:ext>
            </a:extLst>
          </p:cNvPr>
          <p:cNvSpPr txBox="1"/>
          <p:nvPr userDrawn="1"/>
        </p:nvSpPr>
        <p:spPr>
          <a:xfrm>
            <a:off x="4917479" y="6240482"/>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1"/>
          <p:cNvSpPr txBox="1">
            <a:spLocks noGrp="1"/>
          </p:cNvSpPr>
          <p:nvPr>
            <p:ph type="title"/>
          </p:nvPr>
        </p:nvSpPr>
        <p:spPr>
          <a:xfrm>
            <a:off x="532200" y="76340"/>
            <a:ext cx="8079600" cy="1658100"/>
          </a:xfrm>
          <a:prstGeom prst="rect">
            <a:avLst/>
          </a:prstGeom>
          <a:noFill/>
          <a:ln>
            <a:noFill/>
          </a:ln>
        </p:spPr>
        <p:txBody>
          <a:bodyPr spcFirstLastPara="1" wrap="square" lIns="91425" tIns="45700" rIns="91425" bIns="45700" anchor="ctr" anchorCtr="0">
            <a:normAutofit/>
          </a:bodyPr>
          <a:lstStyle/>
          <a:p>
            <a:pPr algn="ctr">
              <a:buSzPts val="4800"/>
            </a:pPr>
            <a:r>
              <a:rPr lang="en-GB" sz="4800">
                <a:solidFill>
                  <a:srgbClr val="0F6AB1"/>
                </a:solidFill>
                <a:latin typeface="Gill Sans"/>
                <a:ea typeface="Gill Sans"/>
                <a:cs typeface="Gill Sans"/>
                <a:sym typeface="Gill Sans"/>
              </a:rPr>
              <a:t>Eco Worries</a:t>
            </a:r>
            <a:endParaRPr sz="4800">
              <a:solidFill>
                <a:srgbClr val="0F6AB1"/>
              </a:solidFill>
              <a:latin typeface="Gill Sans"/>
              <a:ea typeface="Gill Sans"/>
              <a:cs typeface="Gill Sans"/>
              <a:sym typeface="Gill Sans"/>
            </a:endParaRPr>
          </a:p>
        </p:txBody>
      </p:sp>
      <p:sp>
        <p:nvSpPr>
          <p:cNvPr id="458" name="Google Shape;458;p1"/>
          <p:cNvSpPr txBox="1">
            <a:spLocks noGrp="1"/>
          </p:cNvSpPr>
          <p:nvPr>
            <p:ph type="subTitle" idx="1"/>
          </p:nvPr>
        </p:nvSpPr>
        <p:spPr>
          <a:xfrm>
            <a:off x="532200" y="2154572"/>
            <a:ext cx="6400800" cy="2753264"/>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5000"/>
              </a:lnSpc>
              <a:spcBef>
                <a:spcPts val="0"/>
              </a:spcBef>
              <a:spcAft>
                <a:spcPts val="0"/>
              </a:spcAft>
              <a:buClr>
                <a:schemeClr val="dk1"/>
              </a:buClr>
              <a:buSzPts val="1100"/>
              <a:buNone/>
            </a:pPr>
            <a:endParaRPr sz="2300" b="1" dirty="0">
              <a:solidFill>
                <a:srgbClr val="073763"/>
              </a:solidFill>
              <a:highlight>
                <a:srgbClr val="FFFFFF"/>
              </a:highlight>
              <a:latin typeface="Comfortaa"/>
              <a:ea typeface="Comfortaa"/>
              <a:cs typeface="Comfortaa"/>
              <a:sym typeface="Comfortaa"/>
            </a:endParaRPr>
          </a:p>
          <a:p>
            <a:pPr marL="0" lvl="0" indent="0" algn="l" rtl="0">
              <a:lnSpc>
                <a:spcPct val="115000"/>
              </a:lnSpc>
              <a:spcBef>
                <a:spcPts val="0"/>
              </a:spcBef>
              <a:spcAft>
                <a:spcPts val="0"/>
              </a:spcAft>
              <a:buClr>
                <a:schemeClr val="dk1"/>
              </a:buClr>
              <a:buSzPts val="1100"/>
              <a:buNone/>
            </a:pPr>
            <a:endParaRPr lang="en-US" sz="11200" b="1" dirty="0">
              <a:solidFill>
                <a:srgbClr val="073763"/>
              </a:solidFill>
              <a:highlight>
                <a:srgbClr val="FFFFFF"/>
              </a:highlight>
              <a:latin typeface="Gill Sans MT"/>
              <a:ea typeface="Comfortaa"/>
              <a:cs typeface="Comfortaa"/>
            </a:endParaRPr>
          </a:p>
          <a:p>
            <a:pPr marL="0" indent="0">
              <a:lnSpc>
                <a:spcPct val="115000"/>
              </a:lnSpc>
              <a:spcBef>
                <a:spcPts val="0"/>
              </a:spcBef>
              <a:buClr>
                <a:schemeClr val="dk1"/>
              </a:buClr>
              <a:buSzPts val="1100"/>
              <a:buNone/>
            </a:pPr>
            <a:r>
              <a:rPr lang="en-US" sz="11200" b="1" dirty="0">
                <a:solidFill>
                  <a:schemeClr val="accent1">
                    <a:lumMod val="75000"/>
                  </a:schemeClr>
                </a:solidFill>
                <a:highlight>
                  <a:srgbClr val="FFFFFF"/>
                </a:highlight>
                <a:latin typeface="Gill Sans MT"/>
                <a:ea typeface="Gill Sans"/>
                <a:cs typeface="Gill Sans"/>
                <a:sym typeface="Gill Sans"/>
              </a:rPr>
              <a:t>Objectives:</a:t>
            </a:r>
            <a:r>
              <a:rPr lang="en-US" sz="11200" dirty="0">
                <a:solidFill>
                  <a:schemeClr val="accent1">
                    <a:lumMod val="75000"/>
                  </a:schemeClr>
                </a:solidFill>
                <a:highlight>
                  <a:srgbClr val="FFFFFF"/>
                </a:highlight>
                <a:latin typeface="Gill Sans MT"/>
                <a:ea typeface="Gill Sans"/>
                <a:cs typeface="Gill Sans"/>
                <a:sym typeface="Gill Sans"/>
              </a:rPr>
              <a:t> </a:t>
            </a:r>
            <a:endParaRPr lang="en-US" sz="11200" dirty="0">
              <a:solidFill>
                <a:schemeClr val="accent1">
                  <a:lumMod val="75000"/>
                </a:schemeClr>
              </a:solidFill>
              <a:highlight>
                <a:srgbClr val="FFFFFF"/>
              </a:highlight>
              <a:latin typeface="Gill Sans MT"/>
              <a:ea typeface="Gill Sans"/>
              <a:cs typeface="Gill Sans"/>
            </a:endParaRPr>
          </a:p>
          <a:p>
            <a:pPr>
              <a:lnSpc>
                <a:spcPct val="114999"/>
              </a:lnSpc>
              <a:spcBef>
                <a:spcPts val="0"/>
              </a:spcBef>
              <a:buClr>
                <a:schemeClr val="accent1">
                  <a:lumMod val="75000"/>
                </a:schemeClr>
              </a:buClr>
              <a:buSzPct val="80000"/>
              <a:buFont typeface="Arial" panose="020B0604020202020204" pitchFamily="34" charset="0"/>
              <a:buChar char="•"/>
            </a:pPr>
            <a:endParaRPr lang="en-US" sz="11200" dirty="0">
              <a:solidFill>
                <a:schemeClr val="accent1">
                  <a:lumMod val="75000"/>
                </a:schemeClr>
              </a:solidFill>
              <a:highlight>
                <a:srgbClr val="FFFFFF"/>
              </a:highlight>
              <a:latin typeface="Gill Sans MT"/>
              <a:ea typeface="Gill Sans"/>
              <a:cs typeface="Gill Sans"/>
            </a:endParaRPr>
          </a:p>
          <a:p>
            <a:pPr>
              <a:lnSpc>
                <a:spcPct val="115000"/>
              </a:lnSpc>
              <a:spcBef>
                <a:spcPts val="0"/>
              </a:spcBef>
              <a:buClr>
                <a:schemeClr val="accent1">
                  <a:lumMod val="75000"/>
                </a:schemeClr>
              </a:buClr>
              <a:buSzPct val="80000"/>
              <a:buFont typeface="Arial" panose="020B0604020202020204" pitchFamily="34" charset="0"/>
              <a:buChar char="•"/>
            </a:pPr>
            <a:r>
              <a:rPr lang="en-GB" sz="11200" dirty="0">
                <a:solidFill>
                  <a:schemeClr val="accent1">
                    <a:lumMod val="75000"/>
                  </a:schemeClr>
                </a:solidFill>
                <a:highlight>
                  <a:srgbClr val="FFFFFF"/>
                </a:highlight>
                <a:latin typeface="Gill Sans" panose="020B0604020202020204" charset="0"/>
                <a:ea typeface="Gill Sans"/>
                <a:cs typeface="Gill Sans"/>
                <a:sym typeface="Gill Sans"/>
              </a:rPr>
              <a:t>To explain how our actions affect our environment giving specific examples. </a:t>
            </a:r>
            <a:endParaRPr lang="en-GB" sz="11200" dirty="0">
              <a:solidFill>
                <a:schemeClr val="accent1">
                  <a:lumMod val="75000"/>
                </a:schemeClr>
              </a:solidFill>
              <a:highlight>
                <a:srgbClr val="FFFFFF"/>
              </a:highlight>
              <a:latin typeface="Gill Sans" panose="020B0604020202020204" charset="0"/>
              <a:ea typeface="Gill Sans"/>
              <a:cs typeface="Gill Sans"/>
            </a:endParaRPr>
          </a:p>
          <a:p>
            <a:pPr lvl="0" algn="l" rtl="0">
              <a:lnSpc>
                <a:spcPct val="115000"/>
              </a:lnSpc>
              <a:spcBef>
                <a:spcPts val="0"/>
              </a:spcBef>
              <a:spcAft>
                <a:spcPts val="0"/>
              </a:spcAft>
              <a:buClr>
                <a:schemeClr val="accent1">
                  <a:lumMod val="75000"/>
                </a:schemeClr>
              </a:buClr>
              <a:buSzPct val="80000"/>
              <a:buFont typeface="Arial" panose="020B0604020202020204" pitchFamily="34" charset="0"/>
              <a:buChar char="•"/>
            </a:pPr>
            <a:endParaRPr lang="en-GB" sz="11200" dirty="0">
              <a:solidFill>
                <a:schemeClr val="accent1">
                  <a:lumMod val="75000"/>
                </a:schemeClr>
              </a:solidFill>
              <a:highlight>
                <a:srgbClr val="FFFFFF"/>
              </a:highlight>
              <a:latin typeface="Gill Sans" panose="020B0604020202020204" charset="0"/>
              <a:ea typeface="Gill Sans"/>
              <a:cs typeface="Gill Sans"/>
            </a:endParaRPr>
          </a:p>
          <a:p>
            <a:pPr lvl="0" algn="l" rtl="0">
              <a:lnSpc>
                <a:spcPct val="115000"/>
              </a:lnSpc>
              <a:spcBef>
                <a:spcPts val="0"/>
              </a:spcBef>
              <a:spcAft>
                <a:spcPts val="0"/>
              </a:spcAft>
              <a:buClr>
                <a:schemeClr val="accent1">
                  <a:lumMod val="75000"/>
                </a:schemeClr>
              </a:buClr>
              <a:buSzPct val="80000"/>
              <a:buFont typeface="Arial" panose="020B0604020202020204" pitchFamily="34" charset="0"/>
              <a:buChar char="•"/>
            </a:pPr>
            <a:r>
              <a:rPr lang="en-GB" sz="11200" dirty="0">
                <a:solidFill>
                  <a:schemeClr val="accent1">
                    <a:lumMod val="75000"/>
                  </a:schemeClr>
                </a:solidFill>
                <a:highlight>
                  <a:srgbClr val="FFFFFF"/>
                </a:highlight>
                <a:latin typeface="Gill Sans" panose="020B0604020202020204" charset="0"/>
                <a:ea typeface="Gill Sans"/>
                <a:cs typeface="Gill Sans"/>
                <a:sym typeface="Gill Sans"/>
              </a:rPr>
              <a:t>To discuss how we can reduce waste related to the pandemic.</a:t>
            </a:r>
            <a:endParaRPr lang="en-GB" sz="11200" dirty="0">
              <a:solidFill>
                <a:schemeClr val="accent1">
                  <a:lumMod val="75000"/>
                </a:schemeClr>
              </a:solidFill>
              <a:highlight>
                <a:srgbClr val="FFFFFF"/>
              </a:highlight>
              <a:latin typeface="Gill Sans" panose="020B0604020202020204" charset="0"/>
              <a:ea typeface="Gill Sans"/>
              <a:cs typeface="Gill Sans"/>
            </a:endParaRPr>
          </a:p>
          <a:p>
            <a:pPr marL="0" lvl="0" indent="0" algn="l" rtl="0">
              <a:lnSpc>
                <a:spcPct val="115000"/>
              </a:lnSpc>
              <a:spcBef>
                <a:spcPts val="0"/>
              </a:spcBef>
              <a:spcAft>
                <a:spcPts val="0"/>
              </a:spcAft>
              <a:buClr>
                <a:schemeClr val="accent1">
                  <a:lumMod val="75000"/>
                </a:schemeClr>
              </a:buClr>
              <a:buSzPct val="80000"/>
              <a:buNone/>
            </a:pPr>
            <a:endParaRPr lang="en-GB" sz="11200" dirty="0">
              <a:solidFill>
                <a:schemeClr val="accent1">
                  <a:lumMod val="75000"/>
                </a:schemeClr>
              </a:solidFill>
              <a:highlight>
                <a:srgbClr val="FFFFFF"/>
              </a:highlight>
              <a:latin typeface="Gill Sans"/>
              <a:ea typeface="Gill Sans"/>
              <a:cs typeface="Gill Sans"/>
            </a:endParaRPr>
          </a:p>
          <a:p>
            <a:pPr marL="91440" lvl="0" indent="0" algn="l" rtl="0">
              <a:lnSpc>
                <a:spcPct val="85000"/>
              </a:lnSpc>
              <a:spcBef>
                <a:spcPts val="0"/>
              </a:spcBef>
              <a:spcAft>
                <a:spcPts val="0"/>
              </a:spcAft>
              <a:buClr>
                <a:srgbClr val="262626"/>
              </a:buClr>
              <a:buSzPts val="2400"/>
              <a:buNone/>
            </a:pPr>
            <a:endParaRPr dirty="0"/>
          </a:p>
        </p:txBody>
      </p:sp>
      <p:pic>
        <p:nvPicPr>
          <p:cNvPr id="459" name="Google Shape;459;p1"/>
          <p:cNvPicPr preferRelativeResize="0"/>
          <p:nvPr/>
        </p:nvPicPr>
        <p:blipFill rotWithShape="1">
          <a:blip r:embed="rId3">
            <a:alphaModFix/>
          </a:blip>
          <a:srcRect/>
          <a:stretch/>
        </p:blipFill>
        <p:spPr>
          <a:xfrm>
            <a:off x="6564524" y="1734440"/>
            <a:ext cx="2226826" cy="22268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76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798e678a3a_0_233"/>
          <p:cNvSpPr txBox="1"/>
          <p:nvPr/>
        </p:nvSpPr>
        <p:spPr>
          <a:xfrm>
            <a:off x="817050" y="656325"/>
            <a:ext cx="6737400" cy="8772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5000"/>
              <a:buFont typeface="Arial"/>
              <a:buNone/>
            </a:pPr>
            <a:r>
              <a:rPr lang="en-GB" sz="4800" b="0" i="0" u="none" strike="noStrike" cap="none" dirty="0">
                <a:solidFill>
                  <a:srgbClr val="0F6AB1"/>
                </a:solidFill>
                <a:latin typeface="Gill Sans"/>
                <a:ea typeface="Gill Sans"/>
                <a:cs typeface="Gill Sans"/>
                <a:sym typeface="Gill Sans"/>
              </a:rPr>
              <a:t>Video Introduction</a:t>
            </a:r>
            <a:endParaRPr sz="4800" b="0" i="0" u="none" strike="noStrike" cap="none" dirty="0">
              <a:solidFill>
                <a:srgbClr val="0F6AB1"/>
              </a:solidFill>
              <a:latin typeface="Gill Sans"/>
              <a:ea typeface="Gill Sans"/>
              <a:cs typeface="Gill Sans"/>
              <a:sym typeface="Gill Sans"/>
            </a:endParaRPr>
          </a:p>
        </p:txBody>
      </p:sp>
      <p:pic>
        <p:nvPicPr>
          <p:cNvPr id="465" name="Google Shape;465;g798e678a3a_0_233"/>
          <p:cNvPicPr preferRelativeResize="0"/>
          <p:nvPr/>
        </p:nvPicPr>
        <p:blipFill rotWithShape="1">
          <a:blip r:embed="rId3">
            <a:alphaModFix/>
          </a:blip>
          <a:srcRect b="3166"/>
          <a:stretch/>
        </p:blipFill>
        <p:spPr>
          <a:xfrm>
            <a:off x="1263" y="3777275"/>
            <a:ext cx="2256151" cy="2141124"/>
          </a:xfrm>
          <a:prstGeom prst="rect">
            <a:avLst/>
          </a:prstGeom>
          <a:noFill/>
          <a:ln>
            <a:noFill/>
          </a:ln>
        </p:spPr>
      </p:pic>
      <p:sp>
        <p:nvSpPr>
          <p:cNvPr id="467" name="Google Shape;467;g798e678a3a_0_233"/>
          <p:cNvSpPr txBox="1"/>
          <p:nvPr/>
        </p:nvSpPr>
        <p:spPr>
          <a:xfrm>
            <a:off x="1762050" y="1888125"/>
            <a:ext cx="4847400" cy="923299"/>
          </a:xfrm>
          <a:prstGeom prst="rect">
            <a:avLst/>
          </a:prstGeom>
          <a:noFill/>
          <a:ln>
            <a:noFill/>
          </a:ln>
        </p:spPr>
        <p:txBody>
          <a:bodyPr spcFirstLastPara="1" wrap="square" lIns="91425" tIns="91425" rIns="91425" bIns="91425" anchor="t" anchorCtr="0">
            <a:spAutoFit/>
          </a:bodyPr>
          <a:lstStyle/>
          <a:p>
            <a:pPr algn="ctr"/>
            <a:r>
              <a:rPr lang="en-GB" sz="2400" dirty="0">
                <a:solidFill>
                  <a:schemeClr val="accent1">
                    <a:lumMod val="75000"/>
                  </a:schemeClr>
                </a:solidFill>
                <a:latin typeface="Gill Sans"/>
                <a:ea typeface="Gill Sans"/>
                <a:cs typeface="Gill Sans"/>
                <a:sym typeface="Gill Sans"/>
              </a:rPr>
              <a:t>Watch COVID-19 Warriors Video Introduction.</a:t>
            </a:r>
            <a:endParaRPr sz="2400" dirty="0">
              <a:solidFill>
                <a:schemeClr val="accent1">
                  <a:lumMod val="75000"/>
                </a:schemeClr>
              </a:solidFill>
              <a:latin typeface="Gill Sans"/>
              <a:ea typeface="Gill Sans"/>
              <a:cs typeface="Gill Sans"/>
              <a:sym typeface="Gill Sans"/>
            </a:endParaRPr>
          </a:p>
        </p:txBody>
      </p:sp>
      <p:pic>
        <p:nvPicPr>
          <p:cNvPr id="469" name="Google Shape;469;g798e678a3a_0_233"/>
          <p:cNvPicPr preferRelativeResize="0"/>
          <p:nvPr/>
        </p:nvPicPr>
        <p:blipFill rotWithShape="1">
          <a:blip r:embed="rId4">
            <a:alphaModFix/>
          </a:blip>
          <a:srcRect/>
          <a:stretch/>
        </p:blipFill>
        <p:spPr>
          <a:xfrm>
            <a:off x="6979074" y="3828849"/>
            <a:ext cx="2089550" cy="2089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b525822f29_0_5"/>
          <p:cNvSpPr txBox="1">
            <a:spLocks noGrp="1"/>
          </p:cNvSpPr>
          <p:nvPr>
            <p:ph type="title"/>
          </p:nvPr>
        </p:nvSpPr>
        <p:spPr>
          <a:xfrm>
            <a:off x="532200" y="40227"/>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AB1"/>
                </a:solidFill>
                <a:latin typeface="Gill Sans"/>
                <a:ea typeface="Gill Sans"/>
                <a:cs typeface="Gill Sans"/>
                <a:sym typeface="Gill Sans"/>
              </a:rPr>
              <a:t>Main Activity</a:t>
            </a:r>
            <a:endParaRPr sz="4800" dirty="0">
              <a:solidFill>
                <a:srgbClr val="0F6AB1"/>
              </a:solidFill>
              <a:latin typeface="Gill Sans"/>
              <a:ea typeface="Gill Sans"/>
              <a:cs typeface="Gill Sans"/>
              <a:sym typeface="Gill Sans"/>
            </a:endParaRPr>
          </a:p>
        </p:txBody>
      </p:sp>
      <p:sp>
        <p:nvSpPr>
          <p:cNvPr id="475" name="Google Shape;475;gb525822f29_0_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85000"/>
              </a:lnSpc>
              <a:spcBef>
                <a:spcPts val="1300"/>
              </a:spcBef>
              <a:spcAft>
                <a:spcPts val="0"/>
              </a:spcAft>
              <a:buSzPts val="2400"/>
              <a:buNone/>
            </a:pPr>
            <a:r>
              <a:rPr lang="en-GB" sz="3600">
                <a:solidFill>
                  <a:srgbClr val="3D85C6"/>
                </a:solidFill>
                <a:latin typeface="Gill Sans"/>
                <a:ea typeface="Gill Sans"/>
                <a:cs typeface="Gill Sans"/>
                <a:sym typeface="Gill Sans"/>
              </a:rPr>
              <a:t>What can you see in the picture?</a:t>
            </a:r>
            <a:endParaRPr sz="3600">
              <a:solidFill>
                <a:srgbClr val="3D85C6"/>
              </a:solidFill>
              <a:latin typeface="Gill Sans"/>
              <a:ea typeface="Gill Sans"/>
              <a:cs typeface="Gill Sans"/>
              <a:sym typeface="Gill Sans"/>
            </a:endParaRPr>
          </a:p>
        </p:txBody>
      </p:sp>
      <p:pic>
        <p:nvPicPr>
          <p:cNvPr id="476" name="Google Shape;476;gb525822f29_0_5"/>
          <p:cNvPicPr preferRelativeResize="0"/>
          <p:nvPr/>
        </p:nvPicPr>
        <p:blipFill rotWithShape="1">
          <a:blip r:embed="rId3">
            <a:alphaModFix/>
          </a:blip>
          <a:srcRect/>
          <a:stretch/>
        </p:blipFill>
        <p:spPr>
          <a:xfrm>
            <a:off x="1257975" y="1510418"/>
            <a:ext cx="6628050" cy="42289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oogle Shape;481;gb7431c63cc_1_7">
            <a:extLst>
              <a:ext uri="{FF2B5EF4-FFF2-40B4-BE49-F238E27FC236}">
                <a16:creationId xmlns:a16="http://schemas.microsoft.com/office/drawing/2014/main" id="{0E7667A4-CBB2-4759-AE25-0AF37BCF4CE1}"/>
              </a:ext>
            </a:extLst>
          </p:cNvPr>
          <p:cNvPicPr preferRelativeResize="0"/>
          <p:nvPr/>
        </p:nvPicPr>
        <p:blipFill rotWithShape="1">
          <a:blip r:embed="rId2">
            <a:alphaModFix/>
          </a:blip>
          <a:srcRect/>
          <a:stretch/>
        </p:blipFill>
        <p:spPr>
          <a:xfrm>
            <a:off x="5565591" y="2372961"/>
            <a:ext cx="1039598" cy="1039598"/>
          </a:xfrm>
          <a:prstGeom prst="rect">
            <a:avLst/>
          </a:prstGeom>
          <a:noFill/>
          <a:ln w="38100" cap="flat" cmpd="sng">
            <a:solidFill>
              <a:srgbClr val="FF9900"/>
            </a:solidFill>
            <a:prstDash val="solid"/>
            <a:round/>
            <a:headEnd type="none" w="sm" len="sm"/>
            <a:tailEnd type="none" w="sm" len="sm"/>
          </a:ln>
        </p:spPr>
      </p:pic>
      <p:pic>
        <p:nvPicPr>
          <p:cNvPr id="17" name="Google Shape;482;gb7431c63cc_1_7">
            <a:extLst>
              <a:ext uri="{FF2B5EF4-FFF2-40B4-BE49-F238E27FC236}">
                <a16:creationId xmlns:a16="http://schemas.microsoft.com/office/drawing/2014/main" id="{751C3AAF-449C-4B09-A759-74FD419DF38A}"/>
              </a:ext>
            </a:extLst>
          </p:cNvPr>
          <p:cNvPicPr preferRelativeResize="0"/>
          <p:nvPr/>
        </p:nvPicPr>
        <p:blipFill rotWithShape="1">
          <a:blip r:embed="rId3">
            <a:alphaModFix/>
          </a:blip>
          <a:srcRect l="29967" t="15759" r="19707" b="16745"/>
          <a:stretch/>
        </p:blipFill>
        <p:spPr>
          <a:xfrm>
            <a:off x="1821511" y="2133398"/>
            <a:ext cx="897399" cy="1203576"/>
          </a:xfrm>
          <a:prstGeom prst="rect">
            <a:avLst/>
          </a:prstGeom>
          <a:noFill/>
          <a:ln w="28575" cap="flat" cmpd="sng">
            <a:solidFill>
              <a:srgbClr val="FF9900"/>
            </a:solidFill>
            <a:prstDash val="solid"/>
            <a:round/>
            <a:headEnd type="none" w="sm" len="sm"/>
            <a:tailEnd type="none" w="sm" len="sm"/>
          </a:ln>
        </p:spPr>
      </p:pic>
      <p:pic>
        <p:nvPicPr>
          <p:cNvPr id="18" name="Google Shape;483;gb7431c63cc_1_7">
            <a:extLst>
              <a:ext uri="{FF2B5EF4-FFF2-40B4-BE49-F238E27FC236}">
                <a16:creationId xmlns:a16="http://schemas.microsoft.com/office/drawing/2014/main" id="{3C47D2D4-56D9-4256-8972-560E8269A99C}"/>
              </a:ext>
            </a:extLst>
          </p:cNvPr>
          <p:cNvPicPr preferRelativeResize="0"/>
          <p:nvPr/>
        </p:nvPicPr>
        <p:blipFill rotWithShape="1">
          <a:blip r:embed="rId4">
            <a:alphaModFix/>
          </a:blip>
          <a:srcRect/>
          <a:stretch/>
        </p:blipFill>
        <p:spPr>
          <a:xfrm>
            <a:off x="781302" y="4183317"/>
            <a:ext cx="1039601" cy="1708186"/>
          </a:xfrm>
          <a:prstGeom prst="rect">
            <a:avLst/>
          </a:prstGeom>
          <a:noFill/>
          <a:ln w="38100" cap="flat" cmpd="sng">
            <a:solidFill>
              <a:srgbClr val="FF9900"/>
            </a:solidFill>
            <a:prstDash val="solid"/>
            <a:round/>
            <a:headEnd type="none" w="sm" len="sm"/>
            <a:tailEnd type="none" w="sm" len="sm"/>
          </a:ln>
        </p:spPr>
      </p:pic>
      <p:pic>
        <p:nvPicPr>
          <p:cNvPr id="19" name="Google Shape;484;gb7431c63cc_1_7">
            <a:extLst>
              <a:ext uri="{FF2B5EF4-FFF2-40B4-BE49-F238E27FC236}">
                <a16:creationId xmlns:a16="http://schemas.microsoft.com/office/drawing/2014/main" id="{B26EC2FC-5915-49C7-8265-BFB030A12332}"/>
              </a:ext>
            </a:extLst>
          </p:cNvPr>
          <p:cNvPicPr preferRelativeResize="0"/>
          <p:nvPr/>
        </p:nvPicPr>
        <p:blipFill rotWithShape="1">
          <a:blip r:embed="rId5">
            <a:alphaModFix/>
          </a:blip>
          <a:srcRect/>
          <a:stretch/>
        </p:blipFill>
        <p:spPr>
          <a:xfrm>
            <a:off x="5117464" y="4328604"/>
            <a:ext cx="1222551" cy="1558624"/>
          </a:xfrm>
          <a:prstGeom prst="rect">
            <a:avLst/>
          </a:prstGeom>
          <a:noFill/>
          <a:ln w="38100" cap="flat" cmpd="sng">
            <a:solidFill>
              <a:srgbClr val="FF9900"/>
            </a:solidFill>
            <a:prstDash val="solid"/>
            <a:round/>
            <a:headEnd type="none" w="sm" len="sm"/>
            <a:tailEnd type="none" w="sm" len="sm"/>
          </a:ln>
        </p:spPr>
      </p:pic>
      <p:pic>
        <p:nvPicPr>
          <p:cNvPr id="20" name="Google Shape;485;gb7431c63cc_1_7">
            <a:extLst>
              <a:ext uri="{FF2B5EF4-FFF2-40B4-BE49-F238E27FC236}">
                <a16:creationId xmlns:a16="http://schemas.microsoft.com/office/drawing/2014/main" id="{24C94D41-D38A-4C77-B6E4-F28530CCBA37}"/>
              </a:ext>
            </a:extLst>
          </p:cNvPr>
          <p:cNvPicPr preferRelativeResize="0"/>
          <p:nvPr/>
        </p:nvPicPr>
        <p:blipFill rotWithShape="1">
          <a:blip r:embed="rId6">
            <a:alphaModFix/>
          </a:blip>
          <a:srcRect l="18698" t="5800" r="13870" b="8140"/>
          <a:stretch/>
        </p:blipFill>
        <p:spPr>
          <a:xfrm>
            <a:off x="216922" y="842905"/>
            <a:ext cx="1338600" cy="1281000"/>
          </a:xfrm>
          <a:prstGeom prst="ellipse">
            <a:avLst/>
          </a:prstGeom>
          <a:noFill/>
          <a:ln>
            <a:noFill/>
          </a:ln>
        </p:spPr>
      </p:pic>
      <p:sp>
        <p:nvSpPr>
          <p:cNvPr id="21" name="Google Shape;486;gb7431c63cc_1_7">
            <a:extLst>
              <a:ext uri="{FF2B5EF4-FFF2-40B4-BE49-F238E27FC236}">
                <a16:creationId xmlns:a16="http://schemas.microsoft.com/office/drawing/2014/main" id="{662DF25F-9CC4-4C00-84B8-21C97E54D4AC}"/>
              </a:ext>
            </a:extLst>
          </p:cNvPr>
          <p:cNvSpPr txBox="1">
            <a:spLocks/>
          </p:cNvSpPr>
          <p:nvPr/>
        </p:nvSpPr>
        <p:spPr>
          <a:xfrm>
            <a:off x="747967" y="291225"/>
            <a:ext cx="6863004" cy="1658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SzPts val="1800"/>
            </a:pPr>
            <a:r>
              <a:rPr lang="en-GB" sz="4800" dirty="0">
                <a:solidFill>
                  <a:srgbClr val="0F6AB1"/>
                </a:solidFill>
                <a:latin typeface="Gill Sans"/>
                <a:sym typeface="Gill Sans"/>
              </a:rPr>
              <a:t>What can we all do to reduce waste?</a:t>
            </a:r>
          </a:p>
        </p:txBody>
      </p:sp>
      <p:sp>
        <p:nvSpPr>
          <p:cNvPr id="22" name="Google Shape;487;gb7431c63cc_1_7">
            <a:extLst>
              <a:ext uri="{FF2B5EF4-FFF2-40B4-BE49-F238E27FC236}">
                <a16:creationId xmlns:a16="http://schemas.microsoft.com/office/drawing/2014/main" id="{6F2D1653-A9B1-4F7A-BFAA-4A467E1184B3}"/>
              </a:ext>
            </a:extLst>
          </p:cNvPr>
          <p:cNvSpPr/>
          <p:nvPr/>
        </p:nvSpPr>
        <p:spPr>
          <a:xfrm>
            <a:off x="6340015" y="1811750"/>
            <a:ext cx="2183274" cy="1848474"/>
          </a:xfrm>
          <a:prstGeom prst="irregularSeal1">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88;gb7431c63cc_1_7">
            <a:extLst>
              <a:ext uri="{FF2B5EF4-FFF2-40B4-BE49-F238E27FC236}">
                <a16:creationId xmlns:a16="http://schemas.microsoft.com/office/drawing/2014/main" id="{31CE2BBE-7AAA-4E17-AAF2-CA4C6E1C97DC}"/>
              </a:ext>
            </a:extLst>
          </p:cNvPr>
          <p:cNvSpPr txBox="1"/>
          <p:nvPr/>
        </p:nvSpPr>
        <p:spPr>
          <a:xfrm>
            <a:off x="6863004" y="2339386"/>
            <a:ext cx="1137296" cy="70188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700">
                <a:latin typeface="Comic Sans MS"/>
                <a:ea typeface="Comic Sans MS"/>
                <a:cs typeface="Comic Sans MS"/>
                <a:sym typeface="Comic Sans MS"/>
              </a:rPr>
              <a:t>reusable masks</a:t>
            </a:r>
            <a:endParaRPr sz="1700">
              <a:latin typeface="Comic Sans MS"/>
              <a:ea typeface="Comic Sans MS"/>
              <a:cs typeface="Comic Sans MS"/>
              <a:sym typeface="Comic Sans MS"/>
            </a:endParaRPr>
          </a:p>
        </p:txBody>
      </p:sp>
      <p:sp>
        <p:nvSpPr>
          <p:cNvPr id="24" name="Google Shape;489;gb7431c63cc_1_7">
            <a:extLst>
              <a:ext uri="{FF2B5EF4-FFF2-40B4-BE49-F238E27FC236}">
                <a16:creationId xmlns:a16="http://schemas.microsoft.com/office/drawing/2014/main" id="{1B3F11BD-C5AC-4E4D-A83E-61EF38528B5F}"/>
              </a:ext>
            </a:extLst>
          </p:cNvPr>
          <p:cNvSpPr/>
          <p:nvPr/>
        </p:nvSpPr>
        <p:spPr>
          <a:xfrm>
            <a:off x="2355739" y="2410370"/>
            <a:ext cx="1931148" cy="1658124"/>
          </a:xfrm>
          <a:prstGeom prst="irregularSeal1">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90;gb7431c63cc_1_7">
            <a:extLst>
              <a:ext uri="{FF2B5EF4-FFF2-40B4-BE49-F238E27FC236}">
                <a16:creationId xmlns:a16="http://schemas.microsoft.com/office/drawing/2014/main" id="{A5D39280-248A-4679-AACE-449E0450779C}"/>
              </a:ext>
            </a:extLst>
          </p:cNvPr>
          <p:cNvSpPr txBox="1"/>
          <p:nvPr/>
        </p:nvSpPr>
        <p:spPr>
          <a:xfrm>
            <a:off x="2775114" y="2885432"/>
            <a:ext cx="12225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700" dirty="0">
                <a:latin typeface="Comic Sans MS"/>
                <a:ea typeface="Comic Sans MS"/>
                <a:cs typeface="Comic Sans MS"/>
                <a:sym typeface="Comic Sans MS"/>
              </a:rPr>
              <a:t>refillable hand gel</a:t>
            </a:r>
            <a:endParaRPr sz="1700" dirty="0">
              <a:latin typeface="Comic Sans MS"/>
              <a:ea typeface="Comic Sans MS"/>
              <a:cs typeface="Comic Sans MS"/>
              <a:sym typeface="Comic Sans MS"/>
            </a:endParaRPr>
          </a:p>
        </p:txBody>
      </p:sp>
      <p:sp>
        <p:nvSpPr>
          <p:cNvPr id="26" name="Google Shape;491;gb7431c63cc_1_7">
            <a:extLst>
              <a:ext uri="{FF2B5EF4-FFF2-40B4-BE49-F238E27FC236}">
                <a16:creationId xmlns:a16="http://schemas.microsoft.com/office/drawing/2014/main" id="{DC67A97F-26ED-48BC-BBB2-CE33C9EF7708}"/>
              </a:ext>
            </a:extLst>
          </p:cNvPr>
          <p:cNvSpPr/>
          <p:nvPr/>
        </p:nvSpPr>
        <p:spPr>
          <a:xfrm>
            <a:off x="6049991" y="4113173"/>
            <a:ext cx="2290464" cy="1848474"/>
          </a:xfrm>
          <a:prstGeom prst="irregularSeal1">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92;gb7431c63cc_1_7">
            <a:extLst>
              <a:ext uri="{FF2B5EF4-FFF2-40B4-BE49-F238E27FC236}">
                <a16:creationId xmlns:a16="http://schemas.microsoft.com/office/drawing/2014/main" id="{A453B8D6-EF5A-4AC4-BCCB-71E762A1BD2E}"/>
              </a:ext>
            </a:extLst>
          </p:cNvPr>
          <p:cNvSpPr txBox="1"/>
          <p:nvPr/>
        </p:nvSpPr>
        <p:spPr>
          <a:xfrm>
            <a:off x="6625966" y="4552611"/>
            <a:ext cx="1138500" cy="969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700">
                <a:latin typeface="Comic Sans MS"/>
                <a:ea typeface="Comic Sans MS"/>
                <a:cs typeface="Comic Sans MS"/>
                <a:sym typeface="Comic Sans MS"/>
              </a:rPr>
              <a:t>use soap and water</a:t>
            </a:r>
            <a:endParaRPr sz="1700">
              <a:latin typeface="Comic Sans MS"/>
              <a:ea typeface="Comic Sans MS"/>
              <a:cs typeface="Comic Sans MS"/>
              <a:sym typeface="Comic Sans MS"/>
            </a:endParaRPr>
          </a:p>
        </p:txBody>
      </p:sp>
      <p:sp>
        <p:nvSpPr>
          <p:cNvPr id="28" name="Google Shape;493;gb7431c63cc_1_7">
            <a:extLst>
              <a:ext uri="{FF2B5EF4-FFF2-40B4-BE49-F238E27FC236}">
                <a16:creationId xmlns:a16="http://schemas.microsoft.com/office/drawing/2014/main" id="{00E17D76-00F2-4A32-AE31-20E5F8C39FCF}"/>
              </a:ext>
            </a:extLst>
          </p:cNvPr>
          <p:cNvSpPr/>
          <p:nvPr/>
        </p:nvSpPr>
        <p:spPr>
          <a:xfrm>
            <a:off x="1538972" y="4332930"/>
            <a:ext cx="2062800" cy="1658124"/>
          </a:xfrm>
          <a:prstGeom prst="irregularSeal1">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94;gb7431c63cc_1_7">
            <a:extLst>
              <a:ext uri="{FF2B5EF4-FFF2-40B4-BE49-F238E27FC236}">
                <a16:creationId xmlns:a16="http://schemas.microsoft.com/office/drawing/2014/main" id="{0F0635BB-22C0-463E-AA2B-E54D1D2D2B76}"/>
              </a:ext>
            </a:extLst>
          </p:cNvPr>
          <p:cNvSpPr txBox="1"/>
          <p:nvPr/>
        </p:nvSpPr>
        <p:spPr>
          <a:xfrm>
            <a:off x="2009323" y="4938792"/>
            <a:ext cx="11385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700" dirty="0">
                <a:latin typeface="Comic Sans MS"/>
                <a:ea typeface="Comic Sans MS"/>
                <a:cs typeface="Comic Sans MS"/>
                <a:sym typeface="Comic Sans MS"/>
              </a:rPr>
              <a:t>recycle</a:t>
            </a:r>
            <a:endParaRPr sz="1700" dirty="0">
              <a:latin typeface="Comic Sans MS"/>
              <a:ea typeface="Comic Sans MS"/>
              <a:cs typeface="Comic Sans MS"/>
              <a:sym typeface="Comic Sans MS"/>
            </a:endParaRPr>
          </a:p>
        </p:txBody>
      </p:sp>
    </p:spTree>
    <p:extLst>
      <p:ext uri="{BB962C8B-B14F-4D97-AF65-F5344CB8AC3E}">
        <p14:creationId xmlns:p14="http://schemas.microsoft.com/office/powerpoint/2010/main" val="50323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p:tgtEl>
                                          <p:spTgt spid="16"/>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additive="base">
                                        <p:cTn id="10" dur="1000"/>
                                        <p:tgtEl>
                                          <p:spTgt spid="23"/>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1000"/>
                                        <p:tgtEl>
                                          <p:spTgt spid="22"/>
                                        </p:tgtEl>
                                        <p:attrNameLst>
                                          <p:attrName>ppt_x</p:attrName>
                                        </p:attrNameLst>
                                      </p:cBhvr>
                                      <p:tavLst>
                                        <p:tav tm="0">
                                          <p:val>
                                            <p:strVal val="#ppt_x+1"/>
                                          </p:val>
                                        </p:tav>
                                        <p:tav tm="100000">
                                          <p:val>
                                            <p:strVal val="#ppt_x"/>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1000"/>
                                        <p:tgtEl>
                                          <p:spTgt spid="17"/>
                                        </p:tgtEl>
                                        <p:attrNameLst>
                                          <p:attrName>ppt_x</p:attrName>
                                        </p:attrNameLst>
                                      </p:cBhvr>
                                      <p:tavLst>
                                        <p:tav tm="0">
                                          <p:val>
                                            <p:strVal val="#ppt_x+1"/>
                                          </p:val>
                                        </p:tav>
                                        <p:tav tm="100000">
                                          <p:val>
                                            <p:strVal val="#ppt_x"/>
                                          </p:val>
                                        </p:tav>
                                      </p:tavLst>
                                    </p:anim>
                                  </p:childTnLst>
                                </p:cTn>
                              </p:par>
                              <p:par>
                                <p:cTn id="19" presetID="2" presetClass="entr" presetSubtype="8"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0"/>
                                        <p:tgtEl>
                                          <p:spTgt spid="25"/>
                                        </p:tgtEl>
                                        <p:attrNameLst>
                                          <p:attrName>ppt_x</p:attrName>
                                        </p:attrNameLst>
                                      </p:cBhvr>
                                      <p:tavLst>
                                        <p:tav tm="0">
                                          <p:val>
                                            <p:strVal val="#ppt_x-1"/>
                                          </p:val>
                                        </p:tav>
                                        <p:tav tm="100000">
                                          <p:val>
                                            <p:strVal val="#ppt_x"/>
                                          </p:val>
                                        </p:tav>
                                      </p:tavLst>
                                    </p:anim>
                                  </p:childTnLst>
                                </p:cTn>
                              </p:par>
                              <p:par>
                                <p:cTn id="22" presetID="2" presetClass="entr" presetSubtype="8"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1000"/>
                                        <p:tgtEl>
                                          <p:spTgt spid="24"/>
                                        </p:tgtEl>
                                        <p:attrNameLst>
                                          <p:attrName>ppt_x</p:attrName>
                                        </p:attrNameLst>
                                      </p:cBhvr>
                                      <p:tavLst>
                                        <p:tav tm="0">
                                          <p:val>
                                            <p:strVal val="#ppt_x-1"/>
                                          </p:val>
                                        </p:tav>
                                        <p:tav tm="100000">
                                          <p:val>
                                            <p:strVal val="#ppt_x"/>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1000"/>
                                        <p:tgtEl>
                                          <p:spTgt spid="19"/>
                                        </p:tgtEl>
                                        <p:attrNameLst>
                                          <p:attrName>ppt_x</p:attrName>
                                        </p:attrNameLst>
                                      </p:cBhvr>
                                      <p:tavLst>
                                        <p:tav tm="0">
                                          <p:val>
                                            <p:strVal val="#ppt_x-1"/>
                                          </p:val>
                                        </p:tav>
                                        <p:tav tm="100000">
                                          <p:val>
                                            <p:strVal val="#ppt_x"/>
                                          </p:val>
                                        </p:tav>
                                      </p:tavLst>
                                    </p:anim>
                                  </p:childTnLst>
                                </p:cTn>
                              </p:par>
                              <p:par>
                                <p:cTn id="30" presetID="2" presetClass="entr" presetSubtype="2"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1000"/>
                                        <p:tgtEl>
                                          <p:spTgt spid="27"/>
                                        </p:tgtEl>
                                        <p:attrNameLst>
                                          <p:attrName>ppt_x</p:attrName>
                                        </p:attrNameLst>
                                      </p:cBhvr>
                                      <p:tavLst>
                                        <p:tav tm="0">
                                          <p:val>
                                            <p:strVal val="#ppt_x+1"/>
                                          </p:val>
                                        </p:tav>
                                        <p:tav tm="100000">
                                          <p:val>
                                            <p:strVal val="#ppt_x"/>
                                          </p:val>
                                        </p:tav>
                                      </p:tavLst>
                                    </p:anim>
                                  </p:childTnLst>
                                </p:cTn>
                              </p:par>
                              <p:par>
                                <p:cTn id="33" presetID="2" presetClass="entr" presetSubtype="2"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1000"/>
                                        <p:tgtEl>
                                          <p:spTgt spid="26"/>
                                        </p:tgtEl>
                                        <p:attrNameLst>
                                          <p:attrName>ppt_x</p:attrName>
                                        </p:attrNameLst>
                                      </p:cBhvr>
                                      <p:tavLst>
                                        <p:tav tm="0">
                                          <p:val>
                                            <p:strVal val="#ppt_x+1"/>
                                          </p:val>
                                        </p:tav>
                                        <p:tav tm="100000">
                                          <p:val>
                                            <p:strVal val="#ppt_x"/>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1000"/>
                                        <p:tgtEl>
                                          <p:spTgt spid="18"/>
                                        </p:tgtEl>
                                        <p:attrNameLst>
                                          <p:attrName>ppt_x</p:attrName>
                                        </p:attrNameLst>
                                      </p:cBhvr>
                                      <p:tavLst>
                                        <p:tav tm="0">
                                          <p:val>
                                            <p:strVal val="#ppt_x+1"/>
                                          </p:val>
                                        </p:tav>
                                        <p:tav tm="100000">
                                          <p:val>
                                            <p:strVal val="#ppt_x"/>
                                          </p:val>
                                        </p:tav>
                                      </p:tavLst>
                                    </p:anim>
                                  </p:childTnLst>
                                </p:cTn>
                              </p:par>
                              <p:par>
                                <p:cTn id="41" presetID="2" presetClass="entr" presetSubtype="8"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1000"/>
                                        <p:tgtEl>
                                          <p:spTgt spid="29"/>
                                        </p:tgtEl>
                                        <p:attrNameLst>
                                          <p:attrName>ppt_x</p:attrName>
                                        </p:attrNameLst>
                                      </p:cBhvr>
                                      <p:tavLst>
                                        <p:tav tm="0">
                                          <p:val>
                                            <p:strVal val="#ppt_x-1"/>
                                          </p:val>
                                        </p:tav>
                                        <p:tav tm="100000">
                                          <p:val>
                                            <p:strVal val="#ppt_x"/>
                                          </p:val>
                                        </p:tav>
                                      </p:tavLst>
                                    </p:anim>
                                  </p:childTnLst>
                                </p:cTn>
                              </p:par>
                              <p:par>
                                <p:cTn id="44" presetID="2" presetClass="entr" presetSubtype="8"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1000"/>
                                        <p:tgtEl>
                                          <p:spTgt spid="2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gb7d3647846_0_11"/>
          <p:cNvSpPr/>
          <p:nvPr/>
        </p:nvSpPr>
        <p:spPr>
          <a:xfrm>
            <a:off x="2351163" y="340653"/>
            <a:ext cx="4246200" cy="6027600"/>
          </a:xfrm>
          <a:prstGeom prst="rect">
            <a:avLst/>
          </a:prstGeom>
          <a:solidFill>
            <a:srgbClr val="FFF2CC"/>
          </a:solid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gb7d3647846_0_11"/>
          <p:cNvSpPr txBox="1"/>
          <p:nvPr/>
        </p:nvSpPr>
        <p:spPr>
          <a:xfrm>
            <a:off x="2732913" y="378700"/>
            <a:ext cx="34827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600" dirty="0">
                <a:solidFill>
                  <a:srgbClr val="0F6AB1"/>
                </a:solidFill>
                <a:latin typeface="Impact"/>
                <a:ea typeface="Impact"/>
                <a:cs typeface="Impact"/>
                <a:sym typeface="Impact"/>
              </a:rPr>
              <a:t>Help us reduce waste!</a:t>
            </a:r>
            <a:endParaRPr sz="2600" dirty="0">
              <a:solidFill>
                <a:srgbClr val="0F6AB1"/>
              </a:solidFill>
              <a:latin typeface="Impact"/>
              <a:ea typeface="Impact"/>
              <a:cs typeface="Impact"/>
              <a:sym typeface="Impact"/>
            </a:endParaRPr>
          </a:p>
        </p:txBody>
      </p:sp>
      <p:pic>
        <p:nvPicPr>
          <p:cNvPr id="501" name="Google Shape;501;gb7d3647846_0_11"/>
          <p:cNvPicPr preferRelativeResize="0"/>
          <p:nvPr/>
        </p:nvPicPr>
        <p:blipFill>
          <a:blip r:embed="rId3">
            <a:alphaModFix/>
          </a:blip>
          <a:stretch>
            <a:fillRect/>
          </a:stretch>
        </p:blipFill>
        <p:spPr>
          <a:xfrm>
            <a:off x="2536750" y="1344525"/>
            <a:ext cx="1039598" cy="1039598"/>
          </a:xfrm>
          <a:prstGeom prst="rect">
            <a:avLst/>
          </a:prstGeom>
          <a:noFill/>
          <a:ln w="38100" cap="flat" cmpd="sng">
            <a:solidFill>
              <a:srgbClr val="FF9900"/>
            </a:solidFill>
            <a:prstDash val="solid"/>
            <a:round/>
            <a:headEnd type="none" w="sm" len="sm"/>
            <a:tailEnd type="none" w="sm" len="sm"/>
          </a:ln>
        </p:spPr>
      </p:pic>
      <p:pic>
        <p:nvPicPr>
          <p:cNvPr id="502" name="Google Shape;502;gb7d3647846_0_11"/>
          <p:cNvPicPr preferRelativeResize="0"/>
          <p:nvPr/>
        </p:nvPicPr>
        <p:blipFill rotWithShape="1">
          <a:blip r:embed="rId4">
            <a:alphaModFix/>
          </a:blip>
          <a:srcRect l="29968" t="15759" r="19707" b="16745"/>
          <a:stretch/>
        </p:blipFill>
        <p:spPr>
          <a:xfrm>
            <a:off x="5474400" y="1865600"/>
            <a:ext cx="897399" cy="1203576"/>
          </a:xfrm>
          <a:prstGeom prst="rect">
            <a:avLst/>
          </a:prstGeom>
          <a:noFill/>
          <a:ln w="28575" cap="flat" cmpd="sng">
            <a:solidFill>
              <a:srgbClr val="FF9900"/>
            </a:solidFill>
            <a:prstDash val="solid"/>
            <a:round/>
            <a:headEnd type="none" w="sm" len="sm"/>
            <a:tailEnd type="none" w="sm" len="sm"/>
          </a:ln>
        </p:spPr>
      </p:pic>
      <p:pic>
        <p:nvPicPr>
          <p:cNvPr id="503" name="Google Shape;503;gb7d3647846_0_11"/>
          <p:cNvPicPr preferRelativeResize="0"/>
          <p:nvPr/>
        </p:nvPicPr>
        <p:blipFill>
          <a:blip r:embed="rId5">
            <a:alphaModFix/>
          </a:blip>
          <a:stretch>
            <a:fillRect/>
          </a:stretch>
        </p:blipFill>
        <p:spPr>
          <a:xfrm>
            <a:off x="2630500" y="4466589"/>
            <a:ext cx="1039601" cy="1708186"/>
          </a:xfrm>
          <a:prstGeom prst="rect">
            <a:avLst/>
          </a:prstGeom>
          <a:noFill/>
          <a:ln w="38100" cap="flat" cmpd="sng">
            <a:solidFill>
              <a:srgbClr val="FF9900"/>
            </a:solidFill>
            <a:prstDash val="solid"/>
            <a:round/>
            <a:headEnd type="none" w="sm" len="sm"/>
            <a:tailEnd type="none" w="sm" len="sm"/>
          </a:ln>
        </p:spPr>
      </p:pic>
      <p:pic>
        <p:nvPicPr>
          <p:cNvPr id="504" name="Google Shape;504;gb7d3647846_0_11"/>
          <p:cNvPicPr preferRelativeResize="0"/>
          <p:nvPr/>
        </p:nvPicPr>
        <p:blipFill>
          <a:blip r:embed="rId6">
            <a:alphaModFix/>
          </a:blip>
          <a:stretch>
            <a:fillRect/>
          </a:stretch>
        </p:blipFill>
        <p:spPr>
          <a:xfrm>
            <a:off x="4797600" y="3720225"/>
            <a:ext cx="1222551" cy="1558624"/>
          </a:xfrm>
          <a:prstGeom prst="rect">
            <a:avLst/>
          </a:prstGeom>
          <a:noFill/>
          <a:ln w="38100" cap="flat" cmpd="sng">
            <a:solidFill>
              <a:srgbClr val="FF9900"/>
            </a:solidFill>
            <a:prstDash val="solid"/>
            <a:round/>
            <a:headEnd type="none" w="sm" len="sm"/>
            <a:tailEnd type="none" w="sm" len="sm"/>
          </a:ln>
        </p:spPr>
      </p:pic>
      <p:sp>
        <p:nvSpPr>
          <p:cNvPr id="505" name="Google Shape;505;gb7d3647846_0_11"/>
          <p:cNvSpPr/>
          <p:nvPr/>
        </p:nvSpPr>
        <p:spPr>
          <a:xfrm>
            <a:off x="3561880" y="1293722"/>
            <a:ext cx="2545513" cy="318114"/>
          </a:xfrm>
          <a:prstGeom prst="flowChartTerminator">
            <a:avLst/>
          </a:prstGeom>
          <a:solidFill>
            <a:srgbClr val="4A86E8"/>
          </a:solid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gb7d3647846_0_11"/>
          <p:cNvSpPr txBox="1"/>
          <p:nvPr/>
        </p:nvSpPr>
        <p:spPr>
          <a:xfrm>
            <a:off x="3606951" y="1223154"/>
            <a:ext cx="2545513"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solidFill>
                  <a:schemeClr val="bg1"/>
                </a:solidFill>
                <a:latin typeface="Oswald"/>
                <a:ea typeface="Oswald"/>
                <a:cs typeface="Oswald"/>
                <a:sym typeface="Oswald"/>
              </a:rPr>
              <a:t>Wear a reusable mask!</a:t>
            </a:r>
            <a:endParaRPr dirty="0">
              <a:solidFill>
                <a:schemeClr val="bg1"/>
              </a:solidFill>
              <a:latin typeface="Oswald"/>
              <a:ea typeface="Oswald"/>
              <a:cs typeface="Oswald"/>
              <a:sym typeface="Oswald"/>
            </a:endParaRPr>
          </a:p>
        </p:txBody>
      </p:sp>
      <p:sp>
        <p:nvSpPr>
          <p:cNvPr id="507" name="Google Shape;507;gb7d3647846_0_11"/>
          <p:cNvSpPr/>
          <p:nvPr/>
        </p:nvSpPr>
        <p:spPr>
          <a:xfrm>
            <a:off x="3815915" y="2905707"/>
            <a:ext cx="2392856" cy="400194"/>
          </a:xfrm>
          <a:prstGeom prst="flowChartTerminator">
            <a:avLst/>
          </a:prstGeom>
          <a:solidFill>
            <a:srgbClr val="9900FF"/>
          </a:solidFill>
          <a:ln w="38100"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gb7d3647846_0_11"/>
          <p:cNvSpPr txBox="1"/>
          <p:nvPr/>
        </p:nvSpPr>
        <p:spPr>
          <a:xfrm>
            <a:off x="3825505" y="2892818"/>
            <a:ext cx="2392857"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solidFill>
                  <a:schemeClr val="bg1"/>
                </a:solidFill>
                <a:latin typeface="Oswald"/>
                <a:ea typeface="Oswald"/>
                <a:cs typeface="Oswald"/>
                <a:sym typeface="Oswald"/>
              </a:rPr>
              <a:t>Refill your handwash!</a:t>
            </a:r>
            <a:endParaRPr dirty="0">
              <a:solidFill>
                <a:schemeClr val="bg1"/>
              </a:solidFill>
              <a:latin typeface="Oswald"/>
              <a:ea typeface="Oswald"/>
              <a:cs typeface="Oswald"/>
              <a:sym typeface="Oswald"/>
            </a:endParaRPr>
          </a:p>
        </p:txBody>
      </p:sp>
      <p:sp>
        <p:nvSpPr>
          <p:cNvPr id="509" name="Google Shape;509;gb7d3647846_0_11"/>
          <p:cNvSpPr/>
          <p:nvPr/>
        </p:nvSpPr>
        <p:spPr>
          <a:xfrm>
            <a:off x="2440918" y="4135850"/>
            <a:ext cx="2356681" cy="318114"/>
          </a:xfrm>
          <a:prstGeom prst="flowChartTerminator">
            <a:avLst/>
          </a:prstGeom>
          <a:solidFill>
            <a:srgbClr val="FF0000"/>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gb7d3647846_0_11"/>
          <p:cNvSpPr txBox="1"/>
          <p:nvPr/>
        </p:nvSpPr>
        <p:spPr>
          <a:xfrm>
            <a:off x="2373420" y="4082655"/>
            <a:ext cx="2593361"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solidFill>
                  <a:schemeClr val="bg1"/>
                </a:solidFill>
                <a:latin typeface="Oswald"/>
                <a:ea typeface="Oswald"/>
                <a:cs typeface="Oswald"/>
                <a:sym typeface="Oswald"/>
              </a:rPr>
              <a:t>Recycle what you can!</a:t>
            </a:r>
            <a:endParaRPr dirty="0">
              <a:solidFill>
                <a:schemeClr val="bg1"/>
              </a:solidFill>
              <a:latin typeface="Oswald"/>
              <a:ea typeface="Oswald"/>
              <a:cs typeface="Oswald"/>
              <a:sym typeface="Oswald"/>
            </a:endParaRPr>
          </a:p>
        </p:txBody>
      </p:sp>
      <p:sp>
        <p:nvSpPr>
          <p:cNvPr id="511" name="Google Shape;511;gb7d3647846_0_11"/>
          <p:cNvSpPr/>
          <p:nvPr/>
        </p:nvSpPr>
        <p:spPr>
          <a:xfrm>
            <a:off x="4204508" y="5263825"/>
            <a:ext cx="2312062" cy="318114"/>
          </a:xfrm>
          <a:prstGeom prst="flowChartTerminator">
            <a:avLst/>
          </a:prstGeom>
          <a:solidFill>
            <a:srgbClr val="6AA84F"/>
          </a:solidFill>
          <a:ln w="381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gb7d3647846_0_11"/>
          <p:cNvSpPr txBox="1"/>
          <p:nvPr/>
        </p:nvSpPr>
        <p:spPr>
          <a:xfrm>
            <a:off x="4204507" y="5207178"/>
            <a:ext cx="2392856"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solidFill>
                  <a:schemeClr val="bg1"/>
                </a:solidFill>
                <a:latin typeface="Oswald"/>
                <a:ea typeface="Oswald"/>
                <a:cs typeface="Oswald"/>
                <a:sym typeface="Oswald"/>
              </a:rPr>
              <a:t>Use soap and water!</a:t>
            </a:r>
            <a:endParaRPr dirty="0">
              <a:solidFill>
                <a:schemeClr val="bg1"/>
              </a:solidFill>
              <a:latin typeface="Oswald"/>
              <a:ea typeface="Oswald"/>
              <a:cs typeface="Oswald"/>
              <a:sym typeface="Oswald"/>
            </a:endParaRPr>
          </a:p>
        </p:txBody>
      </p:sp>
      <p:pic>
        <p:nvPicPr>
          <p:cNvPr id="513" name="Google Shape;513;gb7d3647846_0_11"/>
          <p:cNvPicPr preferRelativeResize="0"/>
          <p:nvPr/>
        </p:nvPicPr>
        <p:blipFill rotWithShape="1">
          <a:blip r:embed="rId7">
            <a:alphaModFix/>
          </a:blip>
          <a:srcRect l="18698" t="5800" r="13870" b="8141"/>
          <a:stretch/>
        </p:blipFill>
        <p:spPr>
          <a:xfrm>
            <a:off x="2387250" y="2514100"/>
            <a:ext cx="1338600" cy="1281000"/>
          </a:xfrm>
          <a:prstGeom prst="ellipse">
            <a:avLst/>
          </a:prstGeom>
          <a:noFill/>
          <a:ln>
            <a:noFill/>
          </a:ln>
        </p:spPr>
      </p:pic>
    </p:spTree>
    <p:extLst>
      <p:ext uri="{BB962C8B-B14F-4D97-AF65-F5344CB8AC3E}">
        <p14:creationId xmlns:p14="http://schemas.microsoft.com/office/powerpoint/2010/main" val="2365084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18;gb65152134c_1_0">
            <a:extLst>
              <a:ext uri="{FF2B5EF4-FFF2-40B4-BE49-F238E27FC236}">
                <a16:creationId xmlns:a16="http://schemas.microsoft.com/office/drawing/2014/main" id="{97F7D11C-8A7E-497C-8741-6AE21D94D23D}"/>
              </a:ext>
            </a:extLst>
          </p:cNvPr>
          <p:cNvSpPr txBox="1">
            <a:spLocks/>
          </p:cNvSpPr>
          <p:nvPr/>
        </p:nvSpPr>
        <p:spPr>
          <a:xfrm>
            <a:off x="209139" y="163202"/>
            <a:ext cx="8079600" cy="16581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Clr>
                <a:srgbClr val="000000"/>
              </a:buClr>
              <a:buSzPts val="1800"/>
              <a:buFont typeface="Arial"/>
              <a:buNone/>
            </a:pPr>
            <a:r>
              <a:rPr lang="en-GB" sz="4800" dirty="0">
                <a:solidFill>
                  <a:srgbClr val="0F6AB1"/>
                </a:solidFill>
                <a:latin typeface="Gill Sans"/>
                <a:ea typeface="Gill Sans"/>
                <a:cs typeface="Gill Sans"/>
                <a:sym typeface="Gill Sans"/>
              </a:rPr>
              <a:t>What have we learnt?</a:t>
            </a:r>
          </a:p>
          <a:p>
            <a:pPr algn="l">
              <a:spcBef>
                <a:spcPts val="0"/>
              </a:spcBef>
              <a:buClr>
                <a:schemeClr val="accent1"/>
              </a:buClr>
              <a:buSzPts val="4800"/>
              <a:buFont typeface="Calibri"/>
              <a:buNone/>
            </a:pPr>
            <a:endParaRPr lang="en-GB" dirty="0">
              <a:latin typeface="Gill Sans"/>
              <a:ea typeface="Gill Sans"/>
              <a:cs typeface="Gill Sans"/>
              <a:sym typeface="Gill Sans"/>
            </a:endParaRPr>
          </a:p>
        </p:txBody>
      </p:sp>
      <p:sp>
        <p:nvSpPr>
          <p:cNvPr id="3" name="Google Shape;520;gb65152134c_1_0">
            <a:extLst>
              <a:ext uri="{FF2B5EF4-FFF2-40B4-BE49-F238E27FC236}">
                <a16:creationId xmlns:a16="http://schemas.microsoft.com/office/drawing/2014/main" id="{4E4989AF-D58B-4ACE-9850-CF17AA837020}"/>
              </a:ext>
            </a:extLst>
          </p:cNvPr>
          <p:cNvSpPr txBox="1"/>
          <p:nvPr/>
        </p:nvSpPr>
        <p:spPr>
          <a:xfrm>
            <a:off x="1481958" y="1366250"/>
            <a:ext cx="6206691" cy="3416290"/>
          </a:xfrm>
          <a:prstGeom prst="rect">
            <a:avLst/>
          </a:prstGeom>
          <a:noFill/>
          <a:ln>
            <a:noFill/>
          </a:ln>
        </p:spPr>
        <p:txBody>
          <a:bodyPr spcFirstLastPara="1" wrap="square" lIns="91425" tIns="91425" rIns="91425" bIns="91425" anchor="t" anchorCtr="0">
            <a:spAutoFit/>
          </a:bodyPr>
          <a:lstStyle/>
          <a:p>
            <a:pPr marL="571500" marR="0" lvl="0" indent="-571500" algn="l" rtl="0">
              <a:lnSpc>
                <a:spcPct val="100000"/>
              </a:lnSpc>
              <a:spcBef>
                <a:spcPts val="0"/>
              </a:spcBef>
              <a:spcAft>
                <a:spcPts val="0"/>
              </a:spcAft>
              <a:buClr>
                <a:schemeClr val="accent1">
                  <a:lumMod val="75000"/>
                </a:schemeClr>
              </a:buClr>
              <a:buSzPts val="3600"/>
              <a:buFont typeface="Arial" panose="020B0604020202020204" pitchFamily="34" charset="0"/>
              <a:buChar char="•"/>
            </a:pPr>
            <a:r>
              <a:rPr lang="en-GB" sz="2800" b="0" i="0" u="none" strike="noStrike" cap="none" dirty="0">
                <a:solidFill>
                  <a:schemeClr val="accent1">
                    <a:lumMod val="75000"/>
                  </a:schemeClr>
                </a:solidFill>
                <a:latin typeface="Gill Sans"/>
                <a:ea typeface="Gill Sans"/>
                <a:cs typeface="Gill Sans"/>
                <a:sym typeface="Gill Sans"/>
              </a:rPr>
              <a:t>Who should look after our world? </a:t>
            </a:r>
            <a:endParaRPr sz="2800" b="0" i="0" u="none" strike="noStrike" cap="none" dirty="0">
              <a:solidFill>
                <a:schemeClr val="accent1">
                  <a:lumMod val="75000"/>
                </a:schemeClr>
              </a:solidFill>
              <a:latin typeface="Gill Sans"/>
              <a:ea typeface="Gill Sans"/>
              <a:cs typeface="Gill Sans"/>
              <a:sym typeface="Gill Sans"/>
            </a:endParaRPr>
          </a:p>
          <a:p>
            <a:pPr marL="571500" marR="0" lvl="0" indent="-571500" algn="l" rtl="0">
              <a:lnSpc>
                <a:spcPct val="100000"/>
              </a:lnSpc>
              <a:spcBef>
                <a:spcPts val="0"/>
              </a:spcBef>
              <a:spcAft>
                <a:spcPts val="0"/>
              </a:spcAft>
              <a:buClr>
                <a:schemeClr val="accent1">
                  <a:lumMod val="75000"/>
                </a:schemeClr>
              </a:buClr>
              <a:buSzPts val="3600"/>
              <a:buFont typeface="Arial" panose="020B0604020202020204" pitchFamily="34" charset="0"/>
              <a:buChar char="•"/>
            </a:pPr>
            <a:endParaRPr sz="2800" b="0" i="0" u="none" strike="noStrike" cap="none" dirty="0">
              <a:solidFill>
                <a:schemeClr val="accent1">
                  <a:lumMod val="75000"/>
                </a:schemeClr>
              </a:solidFill>
              <a:latin typeface="Gill Sans"/>
              <a:ea typeface="Gill Sans"/>
              <a:cs typeface="Gill Sans"/>
              <a:sym typeface="Gill Sans"/>
            </a:endParaRPr>
          </a:p>
          <a:p>
            <a:pPr marL="571500" marR="0" lvl="0" indent="-571500" algn="l" rtl="0">
              <a:lnSpc>
                <a:spcPct val="100000"/>
              </a:lnSpc>
              <a:spcBef>
                <a:spcPts val="0"/>
              </a:spcBef>
              <a:spcAft>
                <a:spcPts val="0"/>
              </a:spcAft>
              <a:buClr>
                <a:schemeClr val="accent1">
                  <a:lumMod val="75000"/>
                </a:schemeClr>
              </a:buClr>
              <a:buSzPts val="3600"/>
              <a:buFont typeface="Arial" panose="020B0604020202020204" pitchFamily="34" charset="0"/>
              <a:buChar char="•"/>
            </a:pPr>
            <a:r>
              <a:rPr lang="en-GB" sz="2800" b="0" i="0" u="none" strike="noStrike" cap="none" dirty="0">
                <a:solidFill>
                  <a:schemeClr val="accent1">
                    <a:lumMod val="75000"/>
                  </a:schemeClr>
                </a:solidFill>
                <a:latin typeface="Gill Sans"/>
                <a:ea typeface="Gill Sans"/>
                <a:cs typeface="Gill Sans"/>
                <a:sym typeface="Gill Sans"/>
              </a:rPr>
              <a:t>Why is it important to look after our world? </a:t>
            </a:r>
            <a:endParaRPr sz="2800" b="0" i="0" u="none" strike="noStrike" cap="none" dirty="0">
              <a:solidFill>
                <a:schemeClr val="accent1">
                  <a:lumMod val="75000"/>
                </a:schemeClr>
              </a:solidFill>
              <a:latin typeface="Gill Sans"/>
              <a:ea typeface="Gill Sans"/>
              <a:cs typeface="Gill Sans"/>
              <a:sym typeface="Gill Sans"/>
            </a:endParaRPr>
          </a:p>
          <a:p>
            <a:pPr marL="571500" marR="0" lvl="0" indent="-571500" algn="l" rtl="0">
              <a:lnSpc>
                <a:spcPct val="100000"/>
              </a:lnSpc>
              <a:spcBef>
                <a:spcPts val="0"/>
              </a:spcBef>
              <a:spcAft>
                <a:spcPts val="0"/>
              </a:spcAft>
              <a:buClr>
                <a:schemeClr val="accent1">
                  <a:lumMod val="75000"/>
                </a:schemeClr>
              </a:buClr>
              <a:buSzPts val="3600"/>
              <a:buFont typeface="Arial" panose="020B0604020202020204" pitchFamily="34" charset="0"/>
              <a:buChar char="•"/>
            </a:pPr>
            <a:endParaRPr sz="2800" b="0" i="0" u="none" strike="noStrike" cap="none" dirty="0">
              <a:solidFill>
                <a:schemeClr val="accent1">
                  <a:lumMod val="75000"/>
                </a:schemeClr>
              </a:solidFill>
              <a:latin typeface="Gill Sans"/>
              <a:ea typeface="Gill Sans"/>
              <a:cs typeface="Gill Sans"/>
              <a:sym typeface="Gill Sans"/>
            </a:endParaRPr>
          </a:p>
          <a:p>
            <a:pPr marL="571500" marR="0" lvl="0" indent="-571500" algn="l" rtl="0">
              <a:lnSpc>
                <a:spcPct val="100000"/>
              </a:lnSpc>
              <a:spcBef>
                <a:spcPts val="0"/>
              </a:spcBef>
              <a:spcAft>
                <a:spcPts val="0"/>
              </a:spcAft>
              <a:buClr>
                <a:schemeClr val="accent1">
                  <a:lumMod val="75000"/>
                </a:schemeClr>
              </a:buClr>
              <a:buSzPts val="3600"/>
              <a:buFont typeface="Arial" panose="020B0604020202020204" pitchFamily="34" charset="0"/>
              <a:buChar char="•"/>
            </a:pPr>
            <a:r>
              <a:rPr lang="en-GB" sz="2800" b="0" i="0" u="none" strike="noStrike" cap="none" dirty="0">
                <a:solidFill>
                  <a:schemeClr val="accent1">
                    <a:lumMod val="75000"/>
                  </a:schemeClr>
                </a:solidFill>
                <a:latin typeface="Gill Sans"/>
                <a:ea typeface="Gill Sans"/>
                <a:cs typeface="Gill Sans"/>
                <a:sym typeface="Gill Sans"/>
              </a:rPr>
              <a:t>What can we do to cut down on COVID-19 waste?</a:t>
            </a:r>
            <a:endParaRPr sz="2800" b="0" i="0" u="none" strike="noStrike" cap="none" dirty="0">
              <a:solidFill>
                <a:schemeClr val="accent1">
                  <a:lumMod val="75000"/>
                </a:schemeClr>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42454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gabefc0c955_0_11"/>
          <p:cNvSpPr/>
          <p:nvPr/>
        </p:nvSpPr>
        <p:spPr>
          <a:xfrm>
            <a:off x="3430889" y="241100"/>
            <a:ext cx="4378186" cy="2177148"/>
          </a:xfrm>
          <a:prstGeom prst="wedgeRoundRectCallout">
            <a:avLst>
              <a:gd name="adj1" fmla="val -59297"/>
              <a:gd name="adj2" fmla="val -20662"/>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gabefc0c955_0_11"/>
          <p:cNvSpPr txBox="1">
            <a:spLocks noGrp="1"/>
          </p:cNvSpPr>
          <p:nvPr>
            <p:ph type="title"/>
          </p:nvPr>
        </p:nvSpPr>
        <p:spPr>
          <a:xfrm>
            <a:off x="3355319" y="241100"/>
            <a:ext cx="4453756" cy="2720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100"/>
              <a:buFont typeface="Arial"/>
              <a:buNone/>
            </a:pPr>
            <a:r>
              <a:rPr lang="en-GB" sz="3400" dirty="0">
                <a:solidFill>
                  <a:srgbClr val="0F6AB1"/>
                </a:solidFill>
                <a:latin typeface="Gill Sans"/>
                <a:ea typeface="Gill Sans"/>
                <a:cs typeface="Gill Sans"/>
                <a:sym typeface="Gill Sans"/>
              </a:rPr>
              <a:t>When you have questions that worry you ask a grown up at home or school to help!</a:t>
            </a:r>
            <a:endParaRPr sz="3400" dirty="0">
              <a:solidFill>
                <a:srgbClr val="0F6AB1"/>
              </a:solidFill>
              <a:latin typeface="Gill Sans"/>
              <a:ea typeface="Gill Sans"/>
              <a:cs typeface="Gill Sans"/>
              <a:sym typeface="Gill Sans"/>
            </a:endParaRPr>
          </a:p>
        </p:txBody>
      </p:sp>
      <p:pic>
        <p:nvPicPr>
          <p:cNvPr id="527" name="Google Shape;527;gabefc0c955_0_11"/>
          <p:cNvPicPr preferRelativeResize="0"/>
          <p:nvPr/>
        </p:nvPicPr>
        <p:blipFill rotWithShape="1">
          <a:blip r:embed="rId3">
            <a:alphaModFix/>
          </a:blip>
          <a:srcRect/>
          <a:stretch/>
        </p:blipFill>
        <p:spPr>
          <a:xfrm>
            <a:off x="924225" y="-12"/>
            <a:ext cx="2089550" cy="2089550"/>
          </a:xfrm>
          <a:prstGeom prst="rect">
            <a:avLst/>
          </a:prstGeom>
          <a:noFill/>
          <a:ln>
            <a:noFill/>
          </a:ln>
        </p:spPr>
      </p:pic>
      <p:pic>
        <p:nvPicPr>
          <p:cNvPr id="528" name="Google Shape;528;gabefc0c955_0_11"/>
          <p:cNvPicPr preferRelativeResize="0"/>
          <p:nvPr/>
        </p:nvPicPr>
        <p:blipFill rotWithShape="1">
          <a:blip r:embed="rId4">
            <a:alphaModFix/>
          </a:blip>
          <a:srcRect/>
          <a:stretch/>
        </p:blipFill>
        <p:spPr>
          <a:xfrm>
            <a:off x="3121868" y="2680624"/>
            <a:ext cx="2731582" cy="2716928"/>
          </a:xfrm>
          <a:prstGeom prst="ellipse">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gae4ebaf7e0_0_0"/>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AB1"/>
                </a:solidFill>
                <a:latin typeface="Gill Sans"/>
                <a:ea typeface="Gill Sans"/>
                <a:cs typeface="Gill Sans"/>
                <a:sym typeface="Gill Sans"/>
              </a:rPr>
              <a:t>Extension Activities</a:t>
            </a:r>
            <a:endParaRPr sz="4800" dirty="0">
              <a:solidFill>
                <a:srgbClr val="0F6AB1"/>
              </a:solidFill>
              <a:latin typeface="Gill Sans"/>
              <a:ea typeface="Gill Sans"/>
              <a:cs typeface="Gill Sans"/>
              <a:sym typeface="Gill Sans"/>
            </a:endParaRPr>
          </a:p>
        </p:txBody>
      </p:sp>
      <p:sp>
        <p:nvSpPr>
          <p:cNvPr id="535" name="Google Shape;535;gae4ebaf7e0_0_0"/>
          <p:cNvSpPr txBox="1">
            <a:spLocks noGrp="1"/>
          </p:cNvSpPr>
          <p:nvPr>
            <p:ph type="subTitle" idx="1"/>
          </p:nvPr>
        </p:nvSpPr>
        <p:spPr>
          <a:xfrm>
            <a:off x="1371600" y="1978950"/>
            <a:ext cx="6400800" cy="1752600"/>
          </a:xfrm>
          <a:prstGeom prst="rect">
            <a:avLst/>
          </a:prstGeom>
          <a:noFill/>
          <a:ln>
            <a:noFill/>
          </a:ln>
        </p:spPr>
        <p:txBody>
          <a:bodyPr spcFirstLastPara="1" wrap="square" lIns="91425" tIns="45700" rIns="91425" bIns="45700" anchor="t" anchorCtr="0">
            <a:noAutofit/>
          </a:bodyPr>
          <a:lstStyle/>
          <a:p>
            <a:pPr>
              <a:buClr>
                <a:schemeClr val="accent1">
                  <a:lumMod val="75000"/>
                </a:schemeClr>
              </a:buClr>
              <a:buSzPct val="80000"/>
              <a:buFont typeface="Arial" panose="020B0604020202020204" pitchFamily="34" charset="0"/>
              <a:buChar char="•"/>
            </a:pPr>
            <a:r>
              <a:rPr lang="en-GB" dirty="0">
                <a:solidFill>
                  <a:schemeClr val="accent1">
                    <a:lumMod val="75000"/>
                  </a:schemeClr>
                </a:solidFill>
                <a:latin typeface="Gill Sans"/>
                <a:ea typeface="Gill Sans"/>
                <a:cs typeface="Gill Sans"/>
                <a:sym typeface="Gill Sans"/>
              </a:rPr>
              <a:t>Go litter-picking in the School playground </a:t>
            </a:r>
            <a:r>
              <a:rPr lang="en-GB" dirty="0">
                <a:solidFill>
                  <a:srgbClr val="00B0F0"/>
                </a:solidFill>
                <a:latin typeface="Gill Sans"/>
                <a:ea typeface="Gill Sans"/>
                <a:cs typeface="Gill Sans"/>
                <a:sym typeface="Gill Sans"/>
              </a:rPr>
              <a:t>Do not touch any rubbish, and let your teacher bag it and throw it away safely!</a:t>
            </a:r>
            <a:endParaRPr lang="en-GB" dirty="0">
              <a:solidFill>
                <a:srgbClr val="00B0F0"/>
              </a:solidFill>
              <a:latin typeface="Gill Sans"/>
              <a:ea typeface="Gill Sans"/>
              <a:cs typeface="Gill Sans"/>
            </a:endParaRPr>
          </a:p>
          <a:p>
            <a:pPr marL="914400" indent="-457200">
              <a:buClr>
                <a:schemeClr val="accent1">
                  <a:lumMod val="75000"/>
                </a:schemeClr>
              </a:buClr>
              <a:buSzPct val="80000"/>
              <a:buFont typeface="Arial" panose="020B0604020202020204" pitchFamily="34" charset="0"/>
              <a:buChar char="•"/>
            </a:pPr>
            <a:endParaRPr dirty="0">
              <a:solidFill>
                <a:schemeClr val="accent1">
                  <a:lumMod val="75000"/>
                </a:schemeClr>
              </a:solidFill>
              <a:latin typeface="Gill Sans"/>
              <a:ea typeface="Gill Sans"/>
              <a:cs typeface="Gill Sans"/>
              <a:sym typeface="Gill Sans"/>
            </a:endParaRPr>
          </a:p>
          <a:p>
            <a:pPr lvl="0" algn="l" rtl="0">
              <a:lnSpc>
                <a:spcPct val="85000"/>
              </a:lnSpc>
              <a:spcBef>
                <a:spcPts val="1300"/>
              </a:spcBef>
              <a:spcAft>
                <a:spcPts val="0"/>
              </a:spcAft>
              <a:buClr>
                <a:schemeClr val="accent1">
                  <a:lumMod val="75000"/>
                </a:schemeClr>
              </a:buClr>
              <a:buSzPct val="80000"/>
              <a:buFont typeface="Arial" panose="020B0604020202020204" pitchFamily="34" charset="0"/>
              <a:buChar char="•"/>
            </a:pPr>
            <a:r>
              <a:rPr lang="en-GB" dirty="0">
                <a:solidFill>
                  <a:schemeClr val="accent1">
                    <a:lumMod val="75000"/>
                  </a:schemeClr>
                </a:solidFill>
                <a:latin typeface="Gill Sans"/>
                <a:ea typeface="Gill Sans"/>
                <a:cs typeface="Gill Sans"/>
                <a:sym typeface="Gill Sans"/>
              </a:rPr>
              <a:t>Make a class pledge- what we will do to help to improve our School environment.</a:t>
            </a:r>
            <a:endParaRPr dirty="0">
              <a:solidFill>
                <a:schemeClr val="accent1">
                  <a:lumMod val="75000"/>
                </a:schemeClr>
              </a:solidFill>
              <a:latin typeface="Gill Sans"/>
              <a:ea typeface="Gill Sans"/>
              <a:cs typeface="Gill Sans"/>
              <a:sym typeface="Gill Sans"/>
            </a:endParaRPr>
          </a:p>
        </p:txBody>
      </p:sp>
    </p:spTree>
    <p:extLst>
      <p:ext uri="{BB962C8B-B14F-4D97-AF65-F5344CB8AC3E}">
        <p14:creationId xmlns:p14="http://schemas.microsoft.com/office/powerpoint/2010/main" val="1787877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87;gabefc0c955_0_11">
            <a:extLst>
              <a:ext uri="{FF2B5EF4-FFF2-40B4-BE49-F238E27FC236}">
                <a16:creationId xmlns:a16="http://schemas.microsoft.com/office/drawing/2014/main" id="{30926FED-FAE3-495E-8A5A-A984014D0BC0}"/>
              </a:ext>
            </a:extLst>
          </p:cNvPr>
          <p:cNvSpPr txBox="1">
            <a:spLocks/>
          </p:cNvSpPr>
          <p:nvPr/>
        </p:nvSpPr>
        <p:spPr>
          <a:xfrm>
            <a:off x="3493822" y="1219200"/>
            <a:ext cx="3053893"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Bye, </a:t>
            </a:r>
          </a:p>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see you soon!</a:t>
            </a:r>
            <a:endParaRPr kumimoji="0" lang="en-GB" sz="8000" b="0" i="0" u="none" strike="noStrike" kern="0" cap="none" spc="0" normalizeH="0" baseline="0" noProof="0" dirty="0">
              <a:ln>
                <a:noFill/>
              </a:ln>
              <a:solidFill>
                <a:srgbClr val="0F6AB1"/>
              </a:solidFill>
              <a:effectLst/>
              <a:uLnTx/>
              <a:uFillTx/>
              <a:latin typeface="Gill Sans"/>
              <a:ea typeface="Gill Sans"/>
              <a:cs typeface="Gill Sans"/>
              <a:sym typeface="Gill Sans"/>
            </a:endParaRPr>
          </a:p>
        </p:txBody>
      </p:sp>
      <p:sp>
        <p:nvSpPr>
          <p:cNvPr id="7" name="Google Shape;292;gabefc0c955_0_11">
            <a:extLst>
              <a:ext uri="{FF2B5EF4-FFF2-40B4-BE49-F238E27FC236}">
                <a16:creationId xmlns:a16="http://schemas.microsoft.com/office/drawing/2014/main" id="{66E1F673-BFE0-4D9B-88AE-1BCABE64216C}"/>
              </a:ext>
            </a:extLst>
          </p:cNvPr>
          <p:cNvSpPr/>
          <p:nvPr/>
        </p:nvSpPr>
        <p:spPr>
          <a:xfrm>
            <a:off x="3215437" y="445400"/>
            <a:ext cx="3610665" cy="3424851"/>
          </a:xfrm>
          <a:prstGeom prst="wedgeEllipseCallout">
            <a:avLst>
              <a:gd name="adj1" fmla="val -58794"/>
              <a:gd name="adj2" fmla="val -4129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8" name="Google Shape;275;gabefc0c955_0_11">
            <a:extLst>
              <a:ext uri="{FF2B5EF4-FFF2-40B4-BE49-F238E27FC236}">
                <a16:creationId xmlns:a16="http://schemas.microsoft.com/office/drawing/2014/main" id="{1F3452F9-F9E2-4A4E-BF63-03E0E22E338B}"/>
              </a:ext>
            </a:extLst>
          </p:cNvPr>
          <p:cNvPicPr preferRelativeResize="0"/>
          <p:nvPr/>
        </p:nvPicPr>
        <p:blipFill>
          <a:blip r:embed="rId2">
            <a:alphaModFix/>
          </a:blip>
          <a:stretch>
            <a:fillRect/>
          </a:stretch>
        </p:blipFill>
        <p:spPr>
          <a:xfrm>
            <a:off x="913374" y="207362"/>
            <a:ext cx="2023676" cy="2023676"/>
          </a:xfrm>
          <a:prstGeom prst="rect">
            <a:avLst/>
          </a:prstGeom>
          <a:noFill/>
          <a:ln>
            <a:noFill/>
          </a:ln>
        </p:spPr>
      </p:pic>
    </p:spTree>
    <p:extLst>
      <p:ext uri="{BB962C8B-B14F-4D97-AF65-F5344CB8AC3E}">
        <p14:creationId xmlns:p14="http://schemas.microsoft.com/office/powerpoint/2010/main" val="310111069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67843152-6004-40B0-AE6B-2F15BB974F16}"/>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1808EEBC-7C0C-4A1D-BB69-6088EEA1F140}"/>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392B2CEF-043B-47C1-A8B7-8495F4E4B634}"/>
    </a:ext>
  </a:extLst>
</a:theme>
</file>

<file path=ppt/theme/theme4.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4DD21DD3-3838-407B-A59E-185DEF00BCE6}"/>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BA50185A-2945-426F-9541-44140523C83A}"/>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E0FF3BA9-9091-4EF1-8D7F-3B98AB1B3CCF}"/>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34D267A2-57A9-4AA4-AEF2-57AE36CB9BDE}"/>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BD651304-BA35-4DC4-8C14-4CA398BB9954}"/>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4CFEDFEE-FE9B-4003-AF01-E3E981C8152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32BD7E-5560-424C-8D17-D620A8EF8A1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2B2BEFA-3F4B-4EF4-840D-AACD8195223F}">
  <ds:schemaRefs>
    <ds:schemaRef ds:uri="http://schemas.microsoft.com/sharepoint/v3/contenttype/forms"/>
  </ds:schemaRefs>
</ds:datastoreItem>
</file>

<file path=customXml/itemProps3.xml><?xml version="1.0" encoding="utf-8"?>
<ds:datastoreItem xmlns:ds="http://schemas.openxmlformats.org/officeDocument/2006/customXml" ds:itemID="{FE586F6F-4B46-4AAA-8678-D645F6711C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C19 Warriors Year 5 and 6 Template</Template>
  <TotalTime>0</TotalTime>
  <Words>206</Words>
  <Application>Microsoft Office PowerPoint</Application>
  <PresentationFormat>On-screen Show (4:3)</PresentationFormat>
  <Paragraphs>37</Paragraphs>
  <Slides>10</Slides>
  <Notes>6</Notes>
  <HiddenSlides>0</HiddenSlides>
  <MMClips>0</MMClips>
  <ScaleCrop>false</ScaleCrop>
  <HeadingPairs>
    <vt:vector size="4" baseType="variant">
      <vt:variant>
        <vt:lpstr>Theme</vt:lpstr>
      </vt:variant>
      <vt:variant>
        <vt:i4>9</vt:i4>
      </vt:variant>
      <vt:variant>
        <vt:lpstr>Slide Titles</vt:lpstr>
      </vt:variant>
      <vt:variant>
        <vt:i4>10</vt:i4>
      </vt:variant>
    </vt:vector>
  </HeadingPairs>
  <TitlesOfParts>
    <vt:vector size="19" baseType="lpstr">
      <vt:lpstr>Custom Design</vt:lpstr>
      <vt:lpstr>7_Custom Design</vt:lpstr>
      <vt:lpstr>3_Custom Design</vt:lpstr>
      <vt:lpstr>8_Custom Design</vt:lpstr>
      <vt:lpstr>4_Custom Design</vt:lpstr>
      <vt:lpstr>6_Custom Design</vt:lpstr>
      <vt:lpstr>1_Custom Design</vt:lpstr>
      <vt:lpstr>2_Custom Design</vt:lpstr>
      <vt:lpstr>5_Custom Design</vt:lpstr>
      <vt:lpstr>Eco Worries</vt:lpstr>
      <vt:lpstr>PowerPoint Presentation</vt:lpstr>
      <vt:lpstr>Main Activity</vt:lpstr>
      <vt:lpstr>PowerPoint Presentation</vt:lpstr>
      <vt:lpstr>PowerPoint Presentation</vt:lpstr>
      <vt:lpstr>PowerPoint Presentation</vt:lpstr>
      <vt:lpstr>When you have questions that worry you ask a grown up at home or school to help!</vt:lpstr>
      <vt:lpstr>Extension Activities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11 Eco Worries</dc:title>
  <dc:creator>Rachel Gagen</dc:creator>
  <cp:lastModifiedBy>Rachel Gagen</cp:lastModifiedBy>
  <cp:revision>12</cp:revision>
  <dcterms:created xsi:type="dcterms:W3CDTF">2021-03-23T11:04:49Z</dcterms:created>
  <dcterms:modified xsi:type="dcterms:W3CDTF">2021-12-29T11:36:13Z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