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
  </p:notesMasterIdLst>
  <p:sldIdLst>
    <p:sldId id="283" r:id="rId5"/>
    <p:sldId id="284" r:id="rId6"/>
  </p:sldIdLst>
  <p:sldSz cx="7559675" cy="1069181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YRTP - Navy" id="{96A26486-0473-BE49-BAB2-C763682296DE}">
          <p14:sldIdLst>
            <p14:sldId id="283"/>
            <p14:sldId id="28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3E72"/>
    <a:srgbClr val="104575"/>
    <a:srgbClr val="F39231"/>
    <a:srgbClr val="BFD0EB"/>
    <a:srgbClr val="FBCC98"/>
    <a:srgbClr val="89CDD6"/>
    <a:srgbClr val="2BAAB1"/>
    <a:srgbClr val="143E6E"/>
    <a:srgbClr val="F7933C"/>
    <a:srgbClr val="EF96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1"/>
    <p:restoredTop sz="95587" autoAdjust="0"/>
  </p:normalViewPr>
  <p:slideViewPr>
    <p:cSldViewPr snapToGrid="0">
      <p:cViewPr varScale="1">
        <p:scale>
          <a:sx n="40" d="100"/>
          <a:sy n="40" d="100"/>
        </p:scale>
        <p:origin x="2232" y="60"/>
      </p:cViewPr>
      <p:guideLst/>
    </p:cSldViewPr>
  </p:slideViewPr>
  <p:notesTextViewPr>
    <p:cViewPr>
      <p:scale>
        <a:sx n="70" d="100"/>
        <a:sy n="70" d="100"/>
      </p:scale>
      <p:origin x="0" y="0"/>
    </p:cViewPr>
  </p:notesTextViewPr>
  <p:sorterViewPr>
    <p:cViewPr varScale="1">
      <p:scale>
        <a:sx n="100" d="100"/>
        <a:sy n="100" d="100"/>
      </p:scale>
      <p:origin x="0" y="-27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Bagust" userId="9b0dc0b4-f81a-4c85-bc8d-cae961bc2915" providerId="ADAL" clId="{5D0BDA06-255D-43AA-B84E-EB9ED5D7D893}"/>
    <pc:docChg chg="custSel modSld">
      <pc:chgData name="Lisa Bagust" userId="9b0dc0b4-f81a-4c85-bc8d-cae961bc2915" providerId="ADAL" clId="{5D0BDA06-255D-43AA-B84E-EB9ED5D7D893}" dt="2024-09-30T08:06:04.308" v="4" actId="207"/>
      <pc:docMkLst>
        <pc:docMk/>
      </pc:docMkLst>
      <pc:sldChg chg="modSp mod">
        <pc:chgData name="Lisa Bagust" userId="9b0dc0b4-f81a-4c85-bc8d-cae961bc2915" providerId="ADAL" clId="{5D0BDA06-255D-43AA-B84E-EB9ED5D7D893}" dt="2024-09-30T08:05:09.164" v="1" actId="207"/>
        <pc:sldMkLst>
          <pc:docMk/>
          <pc:sldMk cId="3072529019" sldId="283"/>
        </pc:sldMkLst>
        <pc:graphicFrameChg chg="modGraphic">
          <ac:chgData name="Lisa Bagust" userId="9b0dc0b4-f81a-4c85-bc8d-cae961bc2915" providerId="ADAL" clId="{5D0BDA06-255D-43AA-B84E-EB9ED5D7D893}" dt="2024-09-30T08:05:09.164" v="1" actId="207"/>
          <ac:graphicFrameMkLst>
            <pc:docMk/>
            <pc:sldMk cId="3072529019" sldId="283"/>
            <ac:graphicFrameMk id="24" creationId="{45561FFF-A364-0347-DDEB-78902853C67D}"/>
          </ac:graphicFrameMkLst>
        </pc:graphicFrameChg>
      </pc:sldChg>
      <pc:sldChg chg="modSp mod">
        <pc:chgData name="Lisa Bagust" userId="9b0dc0b4-f81a-4c85-bc8d-cae961bc2915" providerId="ADAL" clId="{5D0BDA06-255D-43AA-B84E-EB9ED5D7D893}" dt="2024-09-30T08:06:04.308" v="4" actId="207"/>
        <pc:sldMkLst>
          <pc:docMk/>
          <pc:sldMk cId="1247092476" sldId="284"/>
        </pc:sldMkLst>
        <pc:graphicFrameChg chg="modGraphic">
          <ac:chgData name="Lisa Bagust" userId="9b0dc0b4-f81a-4c85-bc8d-cae961bc2915" providerId="ADAL" clId="{5D0BDA06-255D-43AA-B84E-EB9ED5D7D893}" dt="2024-09-30T08:06:04.308" v="4" actId="207"/>
          <ac:graphicFrameMkLst>
            <pc:docMk/>
            <pc:sldMk cId="1247092476" sldId="284"/>
            <ac:graphicFrameMk id="2" creationId="{6BE98E74-32CF-DE12-7D46-5E590A55F4CB}"/>
          </ac:graphicFrameMkLst>
        </pc:graphicFrameChg>
      </pc:sldChg>
    </pc:docChg>
  </pc:docChgLst>
  <pc:docChgLst>
    <pc:chgData clId="Web-{558C4057-0339-F07C-3108-3D6FF736D267}"/>
    <pc:docChg chg="modSld">
      <pc:chgData name="" userId="" providerId="" clId="Web-{558C4057-0339-F07C-3108-3D6FF736D267}" dt="2024-09-27T14:27:53.620" v="0" actId="1076"/>
      <pc:docMkLst>
        <pc:docMk/>
      </pc:docMkLst>
      <pc:sldChg chg="modSp">
        <pc:chgData name="" userId="" providerId="" clId="Web-{558C4057-0339-F07C-3108-3D6FF736D267}" dt="2024-09-27T14:27:53.620" v="0" actId="1076"/>
        <pc:sldMkLst>
          <pc:docMk/>
          <pc:sldMk cId="3072529019" sldId="283"/>
        </pc:sldMkLst>
        <pc:spChg chg="mod">
          <ac:chgData name="" userId="" providerId="" clId="Web-{558C4057-0339-F07C-3108-3D6FF736D267}" dt="2024-09-27T14:27:53.620" v="0" actId="1076"/>
          <ac:spMkLst>
            <pc:docMk/>
            <pc:sldMk cId="3072529019" sldId="283"/>
            <ac:spMk id="14" creationId="{611CE2AD-62BC-4DA0-0A2B-93BF8CB5FBA1}"/>
          </ac:spMkLst>
        </pc:spChg>
      </pc:sldChg>
    </pc:docChg>
  </pc:docChgLst>
  <pc:docChgLst>
    <pc:chgData name="Kath Woods-Townsend" userId="6818a262-d99a-4b23-bcfa-16532cfac47a" providerId="ADAL" clId="{85E4D3B9-11DD-473E-BA07-6C67B5C215EB}"/>
    <pc:docChg chg="undo custSel addSld delSld modSld delMainMaster modMainMaster modSection modNotesMaster">
      <pc:chgData name="Kath Woods-Townsend" userId="6818a262-d99a-4b23-bcfa-16532cfac47a" providerId="ADAL" clId="{85E4D3B9-11DD-473E-BA07-6C67B5C215EB}" dt="2024-09-27T14:12:48.870" v="427" actId="1076"/>
      <pc:docMkLst>
        <pc:docMk/>
      </pc:docMkLst>
      <pc:sldChg chg="del">
        <pc:chgData name="Kath Woods-Townsend" userId="6818a262-d99a-4b23-bcfa-16532cfac47a" providerId="ADAL" clId="{85E4D3B9-11DD-473E-BA07-6C67B5C215EB}" dt="2024-09-27T13:27:43.349" v="0" actId="47"/>
        <pc:sldMkLst>
          <pc:docMk/>
          <pc:sldMk cId="239159075" sldId="256"/>
        </pc:sldMkLst>
      </pc:sldChg>
      <pc:sldChg chg="delSp del mod">
        <pc:chgData name="Kath Woods-Townsend" userId="6818a262-d99a-4b23-bcfa-16532cfac47a" providerId="ADAL" clId="{85E4D3B9-11DD-473E-BA07-6C67B5C215EB}" dt="2024-09-27T13:32:22.318" v="29" actId="47"/>
        <pc:sldMkLst>
          <pc:docMk/>
          <pc:sldMk cId="3132541963" sldId="257"/>
        </pc:sldMkLst>
        <pc:spChg chg="del">
          <ac:chgData name="Kath Woods-Townsend" userId="6818a262-d99a-4b23-bcfa-16532cfac47a" providerId="ADAL" clId="{85E4D3B9-11DD-473E-BA07-6C67B5C215EB}" dt="2024-09-27T13:31:32.584" v="1" actId="478"/>
          <ac:spMkLst>
            <pc:docMk/>
            <pc:sldMk cId="3132541963" sldId="257"/>
            <ac:spMk id="6" creationId="{DD245FCF-F5B7-6FDA-A9AA-DC5F9AFB4764}"/>
          </ac:spMkLst>
        </pc:spChg>
      </pc:sldChg>
      <pc:sldChg chg="del">
        <pc:chgData name="Kath Woods-Townsend" userId="6818a262-d99a-4b23-bcfa-16532cfac47a" providerId="ADAL" clId="{85E4D3B9-11DD-473E-BA07-6C67B5C215EB}" dt="2024-09-27T13:32:02.875" v="16" actId="47"/>
        <pc:sldMkLst>
          <pc:docMk/>
          <pc:sldMk cId="3368116330" sldId="260"/>
        </pc:sldMkLst>
      </pc:sldChg>
      <pc:sldChg chg="add del">
        <pc:chgData name="Kath Woods-Townsend" userId="6818a262-d99a-4b23-bcfa-16532cfac47a" providerId="ADAL" clId="{85E4D3B9-11DD-473E-BA07-6C67B5C215EB}" dt="2024-09-27T13:32:20.516" v="28" actId="47"/>
        <pc:sldMkLst>
          <pc:docMk/>
          <pc:sldMk cId="3018242996" sldId="261"/>
        </pc:sldMkLst>
      </pc:sldChg>
      <pc:sldChg chg="del">
        <pc:chgData name="Kath Woods-Townsend" userId="6818a262-d99a-4b23-bcfa-16532cfac47a" providerId="ADAL" clId="{85E4D3B9-11DD-473E-BA07-6C67B5C215EB}" dt="2024-09-27T13:31:47.045" v="2" actId="47"/>
        <pc:sldMkLst>
          <pc:docMk/>
          <pc:sldMk cId="2663818132" sldId="269"/>
        </pc:sldMkLst>
      </pc:sldChg>
      <pc:sldChg chg="delSp modSp del mod modNotes">
        <pc:chgData name="Kath Woods-Townsend" userId="6818a262-d99a-4b23-bcfa-16532cfac47a" providerId="ADAL" clId="{85E4D3B9-11DD-473E-BA07-6C67B5C215EB}" dt="2024-09-27T13:37:46.088" v="54" actId="47"/>
        <pc:sldMkLst>
          <pc:docMk/>
          <pc:sldMk cId="2739251489" sldId="270"/>
        </pc:sldMkLst>
        <pc:spChg chg="del mod">
          <ac:chgData name="Kath Woods-Townsend" userId="6818a262-d99a-4b23-bcfa-16532cfac47a" providerId="ADAL" clId="{85E4D3B9-11DD-473E-BA07-6C67B5C215EB}" dt="2024-09-27T13:37:26.290" v="48" actId="21"/>
          <ac:spMkLst>
            <pc:docMk/>
            <pc:sldMk cId="2739251489" sldId="270"/>
            <ac:spMk id="4" creationId="{FA7A5F5E-F860-DA0A-C5AA-CCCF8AAD8E8C}"/>
          </ac:spMkLst>
        </pc:spChg>
        <pc:spChg chg="del mod">
          <ac:chgData name="Kath Woods-Townsend" userId="6818a262-d99a-4b23-bcfa-16532cfac47a" providerId="ADAL" clId="{85E4D3B9-11DD-473E-BA07-6C67B5C215EB}" dt="2024-09-27T13:37:26.290" v="48" actId="21"/>
          <ac:spMkLst>
            <pc:docMk/>
            <pc:sldMk cId="2739251489" sldId="270"/>
            <ac:spMk id="5" creationId="{78DA487E-10E0-03C3-C834-FA0BC1E65562}"/>
          </ac:spMkLst>
        </pc:spChg>
        <pc:spChg chg="del mod">
          <ac:chgData name="Kath Woods-Townsend" userId="6818a262-d99a-4b23-bcfa-16532cfac47a" providerId="ADAL" clId="{85E4D3B9-11DD-473E-BA07-6C67B5C215EB}" dt="2024-09-27T13:37:26.290" v="48" actId="21"/>
          <ac:spMkLst>
            <pc:docMk/>
            <pc:sldMk cId="2739251489" sldId="270"/>
            <ac:spMk id="11" creationId="{EE635A67-B4B5-EDA8-52DF-94F4974AC5CD}"/>
          </ac:spMkLst>
        </pc:spChg>
        <pc:spChg chg="del mod">
          <ac:chgData name="Kath Woods-Townsend" userId="6818a262-d99a-4b23-bcfa-16532cfac47a" providerId="ADAL" clId="{85E4D3B9-11DD-473E-BA07-6C67B5C215EB}" dt="2024-09-27T13:37:26.290" v="48" actId="21"/>
          <ac:spMkLst>
            <pc:docMk/>
            <pc:sldMk cId="2739251489" sldId="270"/>
            <ac:spMk id="12" creationId="{BA09D887-3313-39BB-53A1-F504C6C854B9}"/>
          </ac:spMkLst>
        </pc:spChg>
        <pc:spChg chg="del mod">
          <ac:chgData name="Kath Woods-Townsend" userId="6818a262-d99a-4b23-bcfa-16532cfac47a" providerId="ADAL" clId="{85E4D3B9-11DD-473E-BA07-6C67B5C215EB}" dt="2024-09-27T13:37:26.290" v="48" actId="21"/>
          <ac:spMkLst>
            <pc:docMk/>
            <pc:sldMk cId="2739251489" sldId="270"/>
            <ac:spMk id="13" creationId="{334AFF8E-1162-D319-1969-6494A5A0DA47}"/>
          </ac:spMkLst>
        </pc:spChg>
        <pc:spChg chg="del mod">
          <ac:chgData name="Kath Woods-Townsend" userId="6818a262-d99a-4b23-bcfa-16532cfac47a" providerId="ADAL" clId="{85E4D3B9-11DD-473E-BA07-6C67B5C215EB}" dt="2024-09-27T13:37:26.290" v="48" actId="21"/>
          <ac:spMkLst>
            <pc:docMk/>
            <pc:sldMk cId="2739251489" sldId="270"/>
            <ac:spMk id="16" creationId="{5D7A59E5-64D4-ACA3-36EB-614FBD3F2E80}"/>
          </ac:spMkLst>
        </pc:spChg>
        <pc:spChg chg="del mod">
          <ac:chgData name="Kath Woods-Townsend" userId="6818a262-d99a-4b23-bcfa-16532cfac47a" providerId="ADAL" clId="{85E4D3B9-11DD-473E-BA07-6C67B5C215EB}" dt="2024-09-27T13:37:26.290" v="48" actId="21"/>
          <ac:spMkLst>
            <pc:docMk/>
            <pc:sldMk cId="2739251489" sldId="270"/>
            <ac:spMk id="22" creationId="{3450CA2B-A66B-6362-E4C3-E4BA7AFFF3A7}"/>
          </ac:spMkLst>
        </pc:spChg>
        <pc:picChg chg="del mod">
          <ac:chgData name="Kath Woods-Townsend" userId="6818a262-d99a-4b23-bcfa-16532cfac47a" providerId="ADAL" clId="{85E4D3B9-11DD-473E-BA07-6C67B5C215EB}" dt="2024-09-27T13:37:26.290" v="48" actId="21"/>
          <ac:picMkLst>
            <pc:docMk/>
            <pc:sldMk cId="2739251489" sldId="270"/>
            <ac:picMk id="8" creationId="{4A52AE53-0F75-21DD-24CF-6F75B17232D0}"/>
          </ac:picMkLst>
        </pc:picChg>
      </pc:sldChg>
      <pc:sldChg chg="del">
        <pc:chgData name="Kath Woods-Townsend" userId="6818a262-d99a-4b23-bcfa-16532cfac47a" providerId="ADAL" clId="{85E4D3B9-11DD-473E-BA07-6C67B5C215EB}" dt="2024-09-27T13:32:00.114" v="11" actId="47"/>
        <pc:sldMkLst>
          <pc:docMk/>
          <pc:sldMk cId="810481385" sldId="271"/>
        </pc:sldMkLst>
      </pc:sldChg>
      <pc:sldChg chg="del">
        <pc:chgData name="Kath Woods-Townsend" userId="6818a262-d99a-4b23-bcfa-16532cfac47a" providerId="ADAL" clId="{85E4D3B9-11DD-473E-BA07-6C67B5C215EB}" dt="2024-09-27T13:32:00.474" v="12" actId="47"/>
        <pc:sldMkLst>
          <pc:docMk/>
          <pc:sldMk cId="314267541" sldId="274"/>
        </pc:sldMkLst>
      </pc:sldChg>
      <pc:sldChg chg="del">
        <pc:chgData name="Kath Woods-Townsend" userId="6818a262-d99a-4b23-bcfa-16532cfac47a" providerId="ADAL" clId="{85E4D3B9-11DD-473E-BA07-6C67B5C215EB}" dt="2024-09-27T13:32:01.613" v="14" actId="47"/>
        <pc:sldMkLst>
          <pc:docMk/>
          <pc:sldMk cId="3220807686" sldId="275"/>
        </pc:sldMkLst>
      </pc:sldChg>
      <pc:sldChg chg="del">
        <pc:chgData name="Kath Woods-Townsend" userId="6818a262-d99a-4b23-bcfa-16532cfac47a" providerId="ADAL" clId="{85E4D3B9-11DD-473E-BA07-6C67B5C215EB}" dt="2024-09-27T13:32:05.656" v="20" actId="47"/>
        <pc:sldMkLst>
          <pc:docMk/>
          <pc:sldMk cId="3542615457" sldId="278"/>
        </pc:sldMkLst>
      </pc:sldChg>
      <pc:sldChg chg="addSp delSp modSp add del mod modNotes">
        <pc:chgData name="Kath Woods-Townsend" userId="6818a262-d99a-4b23-bcfa-16532cfac47a" providerId="ADAL" clId="{85E4D3B9-11DD-473E-BA07-6C67B5C215EB}" dt="2024-09-27T13:37:49.065" v="55" actId="47"/>
        <pc:sldMkLst>
          <pc:docMk/>
          <pc:sldMk cId="2316662547" sldId="280"/>
        </pc:sldMkLst>
        <pc:spChg chg="add mod">
          <ac:chgData name="Kath Woods-Townsend" userId="6818a262-d99a-4b23-bcfa-16532cfac47a" providerId="ADAL" clId="{85E4D3B9-11DD-473E-BA07-6C67B5C215EB}" dt="2024-09-27T13:37:38.088" v="51" actId="21"/>
          <ac:spMkLst>
            <pc:docMk/>
            <pc:sldMk cId="2316662547" sldId="280"/>
            <ac:spMk id="3" creationId="{C1AF6D77-E8F7-40F0-4D2A-BEC5E3990766}"/>
          </ac:spMkLst>
        </pc:spChg>
        <pc:spChg chg="del mod">
          <ac:chgData name="Kath Woods-Townsend" userId="6818a262-d99a-4b23-bcfa-16532cfac47a" providerId="ADAL" clId="{85E4D3B9-11DD-473E-BA07-6C67B5C215EB}" dt="2024-09-27T13:37:38.088" v="51" actId="21"/>
          <ac:spMkLst>
            <pc:docMk/>
            <pc:sldMk cId="2316662547" sldId="280"/>
            <ac:spMk id="4" creationId="{2741A864-4F44-7BB5-FB26-42500C94F06F}"/>
          </ac:spMkLst>
        </pc:spChg>
        <pc:spChg chg="del mod">
          <ac:chgData name="Kath Woods-Townsend" userId="6818a262-d99a-4b23-bcfa-16532cfac47a" providerId="ADAL" clId="{85E4D3B9-11DD-473E-BA07-6C67B5C215EB}" dt="2024-09-27T13:37:38.088" v="51" actId="21"/>
          <ac:spMkLst>
            <pc:docMk/>
            <pc:sldMk cId="2316662547" sldId="280"/>
            <ac:spMk id="5" creationId="{216277B1-2384-6826-FCA5-111AD3E17F73}"/>
          </ac:spMkLst>
        </pc:spChg>
        <pc:spChg chg="del mod">
          <ac:chgData name="Kath Woods-Townsend" userId="6818a262-d99a-4b23-bcfa-16532cfac47a" providerId="ADAL" clId="{85E4D3B9-11DD-473E-BA07-6C67B5C215EB}" dt="2024-09-27T13:37:38.088" v="51" actId="21"/>
          <ac:spMkLst>
            <pc:docMk/>
            <pc:sldMk cId="2316662547" sldId="280"/>
            <ac:spMk id="6" creationId="{611CE2AD-62BC-4DA0-0A2B-93BF8CB5FBA1}"/>
          </ac:spMkLst>
        </pc:spChg>
        <pc:spChg chg="del mod">
          <ac:chgData name="Kath Woods-Townsend" userId="6818a262-d99a-4b23-bcfa-16532cfac47a" providerId="ADAL" clId="{85E4D3B9-11DD-473E-BA07-6C67B5C215EB}" dt="2024-09-27T13:37:38.088" v="51" actId="21"/>
          <ac:spMkLst>
            <pc:docMk/>
            <pc:sldMk cId="2316662547" sldId="280"/>
            <ac:spMk id="7" creationId="{E46B0A28-7F29-2311-11DF-B6A37FA8FCF2}"/>
          </ac:spMkLst>
        </pc:spChg>
        <pc:spChg chg="del mod">
          <ac:chgData name="Kath Woods-Townsend" userId="6818a262-d99a-4b23-bcfa-16532cfac47a" providerId="ADAL" clId="{85E4D3B9-11DD-473E-BA07-6C67B5C215EB}" dt="2024-09-27T13:37:38.088" v="51" actId="21"/>
          <ac:spMkLst>
            <pc:docMk/>
            <pc:sldMk cId="2316662547" sldId="280"/>
            <ac:spMk id="8" creationId="{26D9621D-241B-227A-86B9-83014ACE353A}"/>
          </ac:spMkLst>
        </pc:spChg>
        <pc:spChg chg="del mod">
          <ac:chgData name="Kath Woods-Townsend" userId="6818a262-d99a-4b23-bcfa-16532cfac47a" providerId="ADAL" clId="{85E4D3B9-11DD-473E-BA07-6C67B5C215EB}" dt="2024-09-27T13:37:38.088" v="51" actId="21"/>
          <ac:spMkLst>
            <pc:docMk/>
            <pc:sldMk cId="2316662547" sldId="280"/>
            <ac:spMk id="9" creationId="{1106A2B6-7DE2-C20F-4EBD-26CA134494E3}"/>
          </ac:spMkLst>
        </pc:spChg>
      </pc:sldChg>
      <pc:sldChg chg="modSp new del mod">
        <pc:chgData name="Kath Woods-Townsend" userId="6818a262-d99a-4b23-bcfa-16532cfac47a" providerId="ADAL" clId="{85E4D3B9-11DD-473E-BA07-6C67B5C215EB}" dt="2024-09-27T13:37:12.914" v="47" actId="47"/>
        <pc:sldMkLst>
          <pc:docMk/>
          <pc:sldMk cId="373493607" sldId="281"/>
        </pc:sldMkLst>
        <pc:spChg chg="mod">
          <ac:chgData name="Kath Woods-Townsend" userId="6818a262-d99a-4b23-bcfa-16532cfac47a" providerId="ADAL" clId="{85E4D3B9-11DD-473E-BA07-6C67B5C215EB}" dt="2024-09-27T13:36:14.397" v="37" actId="207"/>
          <ac:spMkLst>
            <pc:docMk/>
            <pc:sldMk cId="373493607" sldId="281"/>
            <ac:spMk id="3" creationId="{FCD95D50-13D4-583B-B20C-A496622FC340}"/>
          </ac:spMkLst>
        </pc:spChg>
      </pc:sldChg>
      <pc:sldChg chg="addSp delSp modSp new del mod">
        <pc:chgData name="Kath Woods-Townsend" userId="6818a262-d99a-4b23-bcfa-16532cfac47a" providerId="ADAL" clId="{85E4D3B9-11DD-473E-BA07-6C67B5C215EB}" dt="2024-09-27T14:08:16.270" v="381" actId="47"/>
        <pc:sldMkLst>
          <pc:docMk/>
          <pc:sldMk cId="306118311" sldId="282"/>
        </pc:sldMkLst>
        <pc:spChg chg="del">
          <ac:chgData name="Kath Woods-Townsend" userId="6818a262-d99a-4b23-bcfa-16532cfac47a" providerId="ADAL" clId="{85E4D3B9-11DD-473E-BA07-6C67B5C215EB}" dt="2024-09-27T13:35:40.194" v="35" actId="478"/>
          <ac:spMkLst>
            <pc:docMk/>
            <pc:sldMk cId="306118311" sldId="282"/>
            <ac:spMk id="2" creationId="{B256E7C5-5212-2AB9-9B27-C8E98C3F11AD}"/>
          </ac:spMkLst>
        </pc:spChg>
        <pc:spChg chg="add mod">
          <ac:chgData name="Kath Woods-Townsend" userId="6818a262-d99a-4b23-bcfa-16532cfac47a" providerId="ADAL" clId="{85E4D3B9-11DD-473E-BA07-6C67B5C215EB}" dt="2024-09-27T13:36:43.743" v="39" actId="208"/>
          <ac:spMkLst>
            <pc:docMk/>
            <pc:sldMk cId="306118311" sldId="282"/>
            <ac:spMk id="3" creationId="{9F61AB1B-1671-03DA-E087-845074A1E17C}"/>
          </ac:spMkLst>
        </pc:spChg>
        <pc:spChg chg="add mod">
          <ac:chgData name="Kath Woods-Townsend" userId="6818a262-d99a-4b23-bcfa-16532cfac47a" providerId="ADAL" clId="{85E4D3B9-11DD-473E-BA07-6C67B5C215EB}" dt="2024-09-27T13:37:31.393" v="50" actId="1076"/>
          <ac:spMkLst>
            <pc:docMk/>
            <pc:sldMk cId="306118311" sldId="282"/>
            <ac:spMk id="6" creationId="{FA7A5F5E-F860-DA0A-C5AA-CCCF8AAD8E8C}"/>
          </ac:spMkLst>
        </pc:spChg>
        <pc:spChg chg="add mod">
          <ac:chgData name="Kath Woods-Townsend" userId="6818a262-d99a-4b23-bcfa-16532cfac47a" providerId="ADAL" clId="{85E4D3B9-11DD-473E-BA07-6C67B5C215EB}" dt="2024-09-27T13:37:31.393" v="50" actId="1076"/>
          <ac:spMkLst>
            <pc:docMk/>
            <pc:sldMk cId="306118311" sldId="282"/>
            <ac:spMk id="7" creationId="{78DA487E-10E0-03C3-C834-FA0BC1E65562}"/>
          </ac:spMkLst>
        </pc:spChg>
        <pc:spChg chg="add mod">
          <ac:chgData name="Kath Woods-Townsend" userId="6818a262-d99a-4b23-bcfa-16532cfac47a" providerId="ADAL" clId="{85E4D3B9-11DD-473E-BA07-6C67B5C215EB}" dt="2024-09-27T13:37:44.609" v="53" actId="1076"/>
          <ac:spMkLst>
            <pc:docMk/>
            <pc:sldMk cId="306118311" sldId="282"/>
            <ac:spMk id="9" creationId="{2741A864-4F44-7BB5-FB26-42500C94F06F}"/>
          </ac:spMkLst>
        </pc:spChg>
        <pc:spChg chg="add mod">
          <ac:chgData name="Kath Woods-Townsend" userId="6818a262-d99a-4b23-bcfa-16532cfac47a" providerId="ADAL" clId="{85E4D3B9-11DD-473E-BA07-6C67B5C215EB}" dt="2024-09-27T13:37:44.609" v="53" actId="1076"/>
          <ac:spMkLst>
            <pc:docMk/>
            <pc:sldMk cId="306118311" sldId="282"/>
            <ac:spMk id="10" creationId="{216277B1-2384-6826-FCA5-111AD3E17F73}"/>
          </ac:spMkLst>
        </pc:spChg>
        <pc:spChg chg="add mod">
          <ac:chgData name="Kath Woods-Townsend" userId="6818a262-d99a-4b23-bcfa-16532cfac47a" providerId="ADAL" clId="{85E4D3B9-11DD-473E-BA07-6C67B5C215EB}" dt="2024-09-27T13:37:31.393" v="50" actId="1076"/>
          <ac:spMkLst>
            <pc:docMk/>
            <pc:sldMk cId="306118311" sldId="282"/>
            <ac:spMk id="11" creationId="{EE635A67-B4B5-EDA8-52DF-94F4974AC5CD}"/>
          </ac:spMkLst>
        </pc:spChg>
        <pc:spChg chg="add mod">
          <ac:chgData name="Kath Woods-Townsend" userId="6818a262-d99a-4b23-bcfa-16532cfac47a" providerId="ADAL" clId="{85E4D3B9-11DD-473E-BA07-6C67B5C215EB}" dt="2024-09-27T13:37:31.393" v="50" actId="1076"/>
          <ac:spMkLst>
            <pc:docMk/>
            <pc:sldMk cId="306118311" sldId="282"/>
            <ac:spMk id="12" creationId="{BA09D887-3313-39BB-53A1-F504C6C854B9}"/>
          </ac:spMkLst>
        </pc:spChg>
        <pc:spChg chg="add mod">
          <ac:chgData name="Kath Woods-Townsend" userId="6818a262-d99a-4b23-bcfa-16532cfac47a" providerId="ADAL" clId="{85E4D3B9-11DD-473E-BA07-6C67B5C215EB}" dt="2024-09-27T13:37:31.393" v="50" actId="1076"/>
          <ac:spMkLst>
            <pc:docMk/>
            <pc:sldMk cId="306118311" sldId="282"/>
            <ac:spMk id="13" creationId="{334AFF8E-1162-D319-1969-6494A5A0DA47}"/>
          </ac:spMkLst>
        </pc:spChg>
        <pc:spChg chg="add mod">
          <ac:chgData name="Kath Woods-Townsend" userId="6818a262-d99a-4b23-bcfa-16532cfac47a" providerId="ADAL" clId="{85E4D3B9-11DD-473E-BA07-6C67B5C215EB}" dt="2024-09-27T13:37:44.609" v="53" actId="1076"/>
          <ac:spMkLst>
            <pc:docMk/>
            <pc:sldMk cId="306118311" sldId="282"/>
            <ac:spMk id="14" creationId="{611CE2AD-62BC-4DA0-0A2B-93BF8CB5FBA1}"/>
          </ac:spMkLst>
        </pc:spChg>
        <pc:spChg chg="add mod">
          <ac:chgData name="Kath Woods-Townsend" userId="6818a262-d99a-4b23-bcfa-16532cfac47a" providerId="ADAL" clId="{85E4D3B9-11DD-473E-BA07-6C67B5C215EB}" dt="2024-09-27T13:37:44.609" v="53" actId="1076"/>
          <ac:spMkLst>
            <pc:docMk/>
            <pc:sldMk cId="306118311" sldId="282"/>
            <ac:spMk id="15" creationId="{E46B0A28-7F29-2311-11DF-B6A37FA8FCF2}"/>
          </ac:spMkLst>
        </pc:spChg>
        <pc:spChg chg="add mod">
          <ac:chgData name="Kath Woods-Townsend" userId="6818a262-d99a-4b23-bcfa-16532cfac47a" providerId="ADAL" clId="{85E4D3B9-11DD-473E-BA07-6C67B5C215EB}" dt="2024-09-27T13:37:31.393" v="50" actId="1076"/>
          <ac:spMkLst>
            <pc:docMk/>
            <pc:sldMk cId="306118311" sldId="282"/>
            <ac:spMk id="16" creationId="{5D7A59E5-64D4-ACA3-36EB-614FBD3F2E80}"/>
          </ac:spMkLst>
        </pc:spChg>
        <pc:spChg chg="add mod">
          <ac:chgData name="Kath Woods-Townsend" userId="6818a262-d99a-4b23-bcfa-16532cfac47a" providerId="ADAL" clId="{85E4D3B9-11DD-473E-BA07-6C67B5C215EB}" dt="2024-09-27T13:37:44.609" v="53" actId="1076"/>
          <ac:spMkLst>
            <pc:docMk/>
            <pc:sldMk cId="306118311" sldId="282"/>
            <ac:spMk id="17" creationId="{26D9621D-241B-227A-86B9-83014ACE353A}"/>
          </ac:spMkLst>
        </pc:spChg>
        <pc:spChg chg="add mod">
          <ac:chgData name="Kath Woods-Townsend" userId="6818a262-d99a-4b23-bcfa-16532cfac47a" providerId="ADAL" clId="{85E4D3B9-11DD-473E-BA07-6C67B5C215EB}" dt="2024-09-27T13:37:44.609" v="53" actId="1076"/>
          <ac:spMkLst>
            <pc:docMk/>
            <pc:sldMk cId="306118311" sldId="282"/>
            <ac:spMk id="18" creationId="{1106A2B6-7DE2-C20F-4EBD-26CA134494E3}"/>
          </ac:spMkLst>
        </pc:spChg>
        <pc:spChg chg="add mod">
          <ac:chgData name="Kath Woods-Townsend" userId="6818a262-d99a-4b23-bcfa-16532cfac47a" providerId="ADAL" clId="{85E4D3B9-11DD-473E-BA07-6C67B5C215EB}" dt="2024-09-27T13:37:31.393" v="50" actId="1076"/>
          <ac:spMkLst>
            <pc:docMk/>
            <pc:sldMk cId="306118311" sldId="282"/>
            <ac:spMk id="22" creationId="{3450CA2B-A66B-6362-E4C3-E4BA7AFFF3A7}"/>
          </ac:spMkLst>
        </pc:spChg>
        <pc:picChg chg="add mod">
          <ac:chgData name="Kath Woods-Townsend" userId="6818a262-d99a-4b23-bcfa-16532cfac47a" providerId="ADAL" clId="{85E4D3B9-11DD-473E-BA07-6C67B5C215EB}" dt="2024-09-27T13:37:08.614" v="46" actId="1076"/>
          <ac:picMkLst>
            <pc:docMk/>
            <pc:sldMk cId="306118311" sldId="282"/>
            <ac:picMk id="5" creationId="{4399B770-A651-011C-867D-E30106824ABF}"/>
          </ac:picMkLst>
        </pc:picChg>
        <pc:picChg chg="add mod">
          <ac:chgData name="Kath Woods-Townsend" userId="6818a262-d99a-4b23-bcfa-16532cfac47a" providerId="ADAL" clId="{85E4D3B9-11DD-473E-BA07-6C67B5C215EB}" dt="2024-09-27T13:37:31.393" v="50" actId="1076"/>
          <ac:picMkLst>
            <pc:docMk/>
            <pc:sldMk cId="306118311" sldId="282"/>
            <ac:picMk id="8" creationId="{4A52AE53-0F75-21DD-24CF-6F75B17232D0}"/>
          </ac:picMkLst>
        </pc:picChg>
      </pc:sldChg>
      <pc:sldChg chg="addSp delSp modSp add mod delAnim modAnim">
        <pc:chgData name="Kath Woods-Townsend" userId="6818a262-d99a-4b23-bcfa-16532cfac47a" providerId="ADAL" clId="{85E4D3B9-11DD-473E-BA07-6C67B5C215EB}" dt="2024-09-27T13:51:26.756" v="261" actId="14100"/>
        <pc:sldMkLst>
          <pc:docMk/>
          <pc:sldMk cId="3072529019" sldId="283"/>
        </pc:sldMkLst>
        <pc:spChg chg="add del mod">
          <ac:chgData name="Kath Woods-Townsend" userId="6818a262-d99a-4b23-bcfa-16532cfac47a" providerId="ADAL" clId="{85E4D3B9-11DD-473E-BA07-6C67B5C215EB}" dt="2024-09-27T13:43:38.656" v="82" actId="478"/>
          <ac:spMkLst>
            <pc:docMk/>
            <pc:sldMk cId="3072529019" sldId="283"/>
            <ac:spMk id="2" creationId="{B4555B54-3F10-46C2-1B29-5055E428F41E}"/>
          </ac:spMkLst>
        </pc:spChg>
        <pc:spChg chg="add del mod">
          <ac:chgData name="Kath Woods-Townsend" userId="6818a262-d99a-4b23-bcfa-16532cfac47a" providerId="ADAL" clId="{85E4D3B9-11DD-473E-BA07-6C67B5C215EB}" dt="2024-09-27T13:43:55.780" v="90" actId="478"/>
          <ac:spMkLst>
            <pc:docMk/>
            <pc:sldMk cId="3072529019" sldId="283"/>
            <ac:spMk id="4" creationId="{325C307B-3E79-0767-B4E2-2991CC4C6538}"/>
          </ac:spMkLst>
        </pc:spChg>
        <pc:spChg chg="del">
          <ac:chgData name="Kath Woods-Townsend" userId="6818a262-d99a-4b23-bcfa-16532cfac47a" providerId="ADAL" clId="{85E4D3B9-11DD-473E-BA07-6C67B5C215EB}" dt="2024-09-27T13:40:47.127" v="63" actId="478"/>
          <ac:spMkLst>
            <pc:docMk/>
            <pc:sldMk cId="3072529019" sldId="283"/>
            <ac:spMk id="6" creationId="{FA7A5F5E-F860-DA0A-C5AA-CCCF8AAD8E8C}"/>
          </ac:spMkLst>
        </pc:spChg>
        <pc:spChg chg="del">
          <ac:chgData name="Kath Woods-Townsend" userId="6818a262-d99a-4b23-bcfa-16532cfac47a" providerId="ADAL" clId="{85E4D3B9-11DD-473E-BA07-6C67B5C215EB}" dt="2024-09-27T13:40:46.556" v="62" actId="478"/>
          <ac:spMkLst>
            <pc:docMk/>
            <pc:sldMk cId="3072529019" sldId="283"/>
            <ac:spMk id="7" creationId="{78DA487E-10E0-03C3-C834-FA0BC1E65562}"/>
          </ac:spMkLst>
        </pc:spChg>
        <pc:spChg chg="mod">
          <ac:chgData name="Kath Woods-Townsend" userId="6818a262-d99a-4b23-bcfa-16532cfac47a" providerId="ADAL" clId="{85E4D3B9-11DD-473E-BA07-6C67B5C215EB}" dt="2024-09-27T13:42:59.763" v="76" actId="14100"/>
          <ac:spMkLst>
            <pc:docMk/>
            <pc:sldMk cId="3072529019" sldId="283"/>
            <ac:spMk id="9" creationId="{2741A864-4F44-7BB5-FB26-42500C94F06F}"/>
          </ac:spMkLst>
        </pc:spChg>
        <pc:spChg chg="mod">
          <ac:chgData name="Kath Woods-Townsend" userId="6818a262-d99a-4b23-bcfa-16532cfac47a" providerId="ADAL" clId="{85E4D3B9-11DD-473E-BA07-6C67B5C215EB}" dt="2024-09-27T13:51:26.756" v="261" actId="14100"/>
          <ac:spMkLst>
            <pc:docMk/>
            <pc:sldMk cId="3072529019" sldId="283"/>
            <ac:spMk id="10" creationId="{216277B1-2384-6826-FCA5-111AD3E17F73}"/>
          </ac:spMkLst>
        </pc:spChg>
        <pc:spChg chg="del">
          <ac:chgData name="Kath Woods-Townsend" userId="6818a262-d99a-4b23-bcfa-16532cfac47a" providerId="ADAL" clId="{85E4D3B9-11DD-473E-BA07-6C67B5C215EB}" dt="2024-09-27T13:40:45.742" v="61" actId="478"/>
          <ac:spMkLst>
            <pc:docMk/>
            <pc:sldMk cId="3072529019" sldId="283"/>
            <ac:spMk id="11" creationId="{EE635A67-B4B5-EDA8-52DF-94F4974AC5CD}"/>
          </ac:spMkLst>
        </pc:spChg>
        <pc:spChg chg="del">
          <ac:chgData name="Kath Woods-Townsend" userId="6818a262-d99a-4b23-bcfa-16532cfac47a" providerId="ADAL" clId="{85E4D3B9-11DD-473E-BA07-6C67B5C215EB}" dt="2024-09-27T13:40:47.740" v="64" actId="478"/>
          <ac:spMkLst>
            <pc:docMk/>
            <pc:sldMk cId="3072529019" sldId="283"/>
            <ac:spMk id="12" creationId="{BA09D887-3313-39BB-53A1-F504C6C854B9}"/>
          </ac:spMkLst>
        </pc:spChg>
        <pc:spChg chg="del">
          <ac:chgData name="Kath Woods-Townsend" userId="6818a262-d99a-4b23-bcfa-16532cfac47a" providerId="ADAL" clId="{85E4D3B9-11DD-473E-BA07-6C67B5C215EB}" dt="2024-09-27T13:40:40.665" v="57" actId="478"/>
          <ac:spMkLst>
            <pc:docMk/>
            <pc:sldMk cId="3072529019" sldId="283"/>
            <ac:spMk id="13" creationId="{334AFF8E-1162-D319-1969-6494A5A0DA47}"/>
          </ac:spMkLst>
        </pc:spChg>
        <pc:spChg chg="mod">
          <ac:chgData name="Kath Woods-Townsend" userId="6818a262-d99a-4b23-bcfa-16532cfac47a" providerId="ADAL" clId="{85E4D3B9-11DD-473E-BA07-6C67B5C215EB}" dt="2024-09-27T13:41:02.298" v="66" actId="14100"/>
          <ac:spMkLst>
            <pc:docMk/>
            <pc:sldMk cId="3072529019" sldId="283"/>
            <ac:spMk id="14" creationId="{611CE2AD-62BC-4DA0-0A2B-93BF8CB5FBA1}"/>
          </ac:spMkLst>
        </pc:spChg>
        <pc:spChg chg="del">
          <ac:chgData name="Kath Woods-Townsend" userId="6818a262-d99a-4b23-bcfa-16532cfac47a" providerId="ADAL" clId="{85E4D3B9-11DD-473E-BA07-6C67B5C215EB}" dt="2024-09-27T13:43:02.962" v="78" actId="478"/>
          <ac:spMkLst>
            <pc:docMk/>
            <pc:sldMk cId="3072529019" sldId="283"/>
            <ac:spMk id="15" creationId="{E46B0A28-7F29-2311-11DF-B6A37FA8FCF2}"/>
          </ac:spMkLst>
        </pc:spChg>
        <pc:spChg chg="del">
          <ac:chgData name="Kath Woods-Townsend" userId="6818a262-d99a-4b23-bcfa-16532cfac47a" providerId="ADAL" clId="{85E4D3B9-11DD-473E-BA07-6C67B5C215EB}" dt="2024-09-27T13:40:41.558" v="58" actId="478"/>
          <ac:spMkLst>
            <pc:docMk/>
            <pc:sldMk cId="3072529019" sldId="283"/>
            <ac:spMk id="16" creationId="{5D7A59E5-64D4-ACA3-36EB-614FBD3F2E80}"/>
          </ac:spMkLst>
        </pc:spChg>
        <pc:spChg chg="del">
          <ac:chgData name="Kath Woods-Townsend" userId="6818a262-d99a-4b23-bcfa-16532cfac47a" providerId="ADAL" clId="{85E4D3B9-11DD-473E-BA07-6C67B5C215EB}" dt="2024-09-27T13:43:03.620" v="79" actId="478"/>
          <ac:spMkLst>
            <pc:docMk/>
            <pc:sldMk cId="3072529019" sldId="283"/>
            <ac:spMk id="17" creationId="{26D9621D-241B-227A-86B9-83014ACE353A}"/>
          </ac:spMkLst>
        </pc:spChg>
        <pc:spChg chg="del">
          <ac:chgData name="Kath Woods-Townsend" userId="6818a262-d99a-4b23-bcfa-16532cfac47a" providerId="ADAL" clId="{85E4D3B9-11DD-473E-BA07-6C67B5C215EB}" dt="2024-09-27T13:43:02.319" v="77" actId="478"/>
          <ac:spMkLst>
            <pc:docMk/>
            <pc:sldMk cId="3072529019" sldId="283"/>
            <ac:spMk id="18" creationId="{1106A2B6-7DE2-C20F-4EBD-26CA134494E3}"/>
          </ac:spMkLst>
        </pc:spChg>
        <pc:spChg chg="add del mod">
          <ac:chgData name="Kath Woods-Townsend" userId="6818a262-d99a-4b23-bcfa-16532cfac47a" providerId="ADAL" clId="{85E4D3B9-11DD-473E-BA07-6C67B5C215EB}" dt="2024-09-27T13:44:18.668" v="95" actId="478"/>
          <ac:spMkLst>
            <pc:docMk/>
            <pc:sldMk cId="3072529019" sldId="283"/>
            <ac:spMk id="19" creationId="{AEE43D67-64ED-811E-79F7-B3CF299A338F}"/>
          </ac:spMkLst>
        </pc:spChg>
        <pc:spChg chg="add del mod">
          <ac:chgData name="Kath Woods-Townsend" userId="6818a262-d99a-4b23-bcfa-16532cfac47a" providerId="ADAL" clId="{85E4D3B9-11DD-473E-BA07-6C67B5C215EB}" dt="2024-09-27T13:44:16.594" v="94" actId="478"/>
          <ac:spMkLst>
            <pc:docMk/>
            <pc:sldMk cId="3072529019" sldId="283"/>
            <ac:spMk id="20" creationId="{222DEFCF-F933-0517-272E-F5C1CFFDC5AF}"/>
          </ac:spMkLst>
        </pc:spChg>
        <pc:spChg chg="add del mod">
          <ac:chgData name="Kath Woods-Townsend" userId="6818a262-d99a-4b23-bcfa-16532cfac47a" providerId="ADAL" clId="{85E4D3B9-11DD-473E-BA07-6C67B5C215EB}" dt="2024-09-27T13:44:14.716" v="93" actId="478"/>
          <ac:spMkLst>
            <pc:docMk/>
            <pc:sldMk cId="3072529019" sldId="283"/>
            <ac:spMk id="21" creationId="{CCC913D8-727F-A9A6-9530-160A344C8352}"/>
          </ac:spMkLst>
        </pc:spChg>
        <pc:spChg chg="del">
          <ac:chgData name="Kath Woods-Townsend" userId="6818a262-d99a-4b23-bcfa-16532cfac47a" providerId="ADAL" clId="{85E4D3B9-11DD-473E-BA07-6C67B5C215EB}" dt="2024-09-27T13:40:43.437" v="59" actId="478"/>
          <ac:spMkLst>
            <pc:docMk/>
            <pc:sldMk cId="3072529019" sldId="283"/>
            <ac:spMk id="22" creationId="{3450CA2B-A66B-6362-E4C3-E4BA7AFFF3A7}"/>
          </ac:spMkLst>
        </pc:spChg>
        <pc:spChg chg="add del mod">
          <ac:chgData name="Kath Woods-Townsend" userId="6818a262-d99a-4b23-bcfa-16532cfac47a" providerId="ADAL" clId="{85E4D3B9-11DD-473E-BA07-6C67B5C215EB}" dt="2024-09-27T13:43:57.269" v="91" actId="478"/>
          <ac:spMkLst>
            <pc:docMk/>
            <pc:sldMk cId="3072529019" sldId="283"/>
            <ac:spMk id="23" creationId="{4F2B75AD-202F-6BC0-7593-D6F1126A81D8}"/>
          </ac:spMkLst>
        </pc:spChg>
        <pc:spChg chg="add del mod">
          <ac:chgData name="Kath Woods-Townsend" userId="6818a262-d99a-4b23-bcfa-16532cfac47a" providerId="ADAL" clId="{85E4D3B9-11DD-473E-BA07-6C67B5C215EB}" dt="2024-09-27T13:43:38.656" v="82" actId="478"/>
          <ac:spMkLst>
            <pc:docMk/>
            <pc:sldMk cId="3072529019" sldId="283"/>
            <ac:spMk id="26" creationId="{3EB54784-9F68-A73A-52AB-79E312891FE9}"/>
          </ac:spMkLst>
        </pc:spChg>
        <pc:spChg chg="add del mod">
          <ac:chgData name="Kath Woods-Townsend" userId="6818a262-d99a-4b23-bcfa-16532cfac47a" providerId="ADAL" clId="{85E4D3B9-11DD-473E-BA07-6C67B5C215EB}" dt="2024-09-27T13:43:40.240" v="83" actId="478"/>
          <ac:spMkLst>
            <pc:docMk/>
            <pc:sldMk cId="3072529019" sldId="283"/>
            <ac:spMk id="27" creationId="{77800D28-AF2C-00F3-597B-D5FA601C9C1A}"/>
          </ac:spMkLst>
        </pc:spChg>
        <pc:spChg chg="add del mod">
          <ac:chgData name="Kath Woods-Townsend" userId="6818a262-d99a-4b23-bcfa-16532cfac47a" providerId="ADAL" clId="{85E4D3B9-11DD-473E-BA07-6C67B5C215EB}" dt="2024-09-27T13:43:41.913" v="84" actId="478"/>
          <ac:spMkLst>
            <pc:docMk/>
            <pc:sldMk cId="3072529019" sldId="283"/>
            <ac:spMk id="28" creationId="{AC6EBC48-F17C-34C3-942A-770B4E58DE44}"/>
          </ac:spMkLst>
        </pc:spChg>
        <pc:spChg chg="add mod">
          <ac:chgData name="Kath Woods-Townsend" userId="6818a262-d99a-4b23-bcfa-16532cfac47a" providerId="ADAL" clId="{85E4D3B9-11DD-473E-BA07-6C67B5C215EB}" dt="2024-09-27T13:44:52.268" v="97" actId="6549"/>
          <ac:spMkLst>
            <pc:docMk/>
            <pc:sldMk cId="3072529019" sldId="283"/>
            <ac:spMk id="29" creationId="{1AC641CE-99CB-7A48-FF4C-CDB52D0E66DE}"/>
          </ac:spMkLst>
        </pc:spChg>
        <pc:spChg chg="add del mod">
          <ac:chgData name="Kath Woods-Townsend" userId="6818a262-d99a-4b23-bcfa-16532cfac47a" providerId="ADAL" clId="{85E4D3B9-11DD-473E-BA07-6C67B5C215EB}" dt="2024-09-27T13:43:49.051" v="89" actId="478"/>
          <ac:spMkLst>
            <pc:docMk/>
            <pc:sldMk cId="3072529019" sldId="283"/>
            <ac:spMk id="30" creationId="{B8FAC97A-B1BE-BA57-0E0F-83D25BA5E5BB}"/>
          </ac:spMkLst>
        </pc:spChg>
        <pc:spChg chg="add del mod">
          <ac:chgData name="Kath Woods-Townsend" userId="6818a262-d99a-4b23-bcfa-16532cfac47a" providerId="ADAL" clId="{85E4D3B9-11DD-473E-BA07-6C67B5C215EB}" dt="2024-09-27T13:43:48.188" v="88" actId="478"/>
          <ac:spMkLst>
            <pc:docMk/>
            <pc:sldMk cId="3072529019" sldId="283"/>
            <ac:spMk id="31" creationId="{E97BCBE0-600A-21F6-AB8A-5AA9B8708851}"/>
          </ac:spMkLst>
        </pc:spChg>
        <pc:spChg chg="add del mod">
          <ac:chgData name="Kath Woods-Townsend" userId="6818a262-d99a-4b23-bcfa-16532cfac47a" providerId="ADAL" clId="{85E4D3B9-11DD-473E-BA07-6C67B5C215EB}" dt="2024-09-27T13:43:47.392" v="87" actId="478"/>
          <ac:spMkLst>
            <pc:docMk/>
            <pc:sldMk cId="3072529019" sldId="283"/>
            <ac:spMk id="32" creationId="{82B495F8-4871-662B-A22A-57A19B12FF21}"/>
          </ac:spMkLst>
        </pc:spChg>
        <pc:spChg chg="add del mod">
          <ac:chgData name="Kath Woods-Townsend" userId="6818a262-d99a-4b23-bcfa-16532cfac47a" providerId="ADAL" clId="{85E4D3B9-11DD-473E-BA07-6C67B5C215EB}" dt="2024-09-27T13:43:42.593" v="85" actId="478"/>
          <ac:spMkLst>
            <pc:docMk/>
            <pc:sldMk cId="3072529019" sldId="283"/>
            <ac:spMk id="33" creationId="{76DBEFDC-9B2A-7654-D595-34C7BBAB2A2A}"/>
          </ac:spMkLst>
        </pc:spChg>
        <pc:spChg chg="add mod">
          <ac:chgData name="Kath Woods-Townsend" userId="6818a262-d99a-4b23-bcfa-16532cfac47a" providerId="ADAL" clId="{85E4D3B9-11DD-473E-BA07-6C67B5C215EB}" dt="2024-09-27T13:48:14.177" v="204" actId="207"/>
          <ac:spMkLst>
            <pc:docMk/>
            <pc:sldMk cId="3072529019" sldId="283"/>
            <ac:spMk id="34" creationId="{585C4F34-5665-9A02-084B-397A7DE38C50}"/>
          </ac:spMkLst>
        </pc:spChg>
        <pc:spChg chg="add mod">
          <ac:chgData name="Kath Woods-Townsend" userId="6818a262-d99a-4b23-bcfa-16532cfac47a" providerId="ADAL" clId="{85E4D3B9-11DD-473E-BA07-6C67B5C215EB}" dt="2024-09-27T13:48:32.679" v="209" actId="20577"/>
          <ac:spMkLst>
            <pc:docMk/>
            <pc:sldMk cId="3072529019" sldId="283"/>
            <ac:spMk id="35" creationId="{80AEB99B-0D20-2037-4F45-8DA0BF6F027C}"/>
          </ac:spMkLst>
        </pc:spChg>
        <pc:spChg chg="add del mod">
          <ac:chgData name="Kath Woods-Townsend" userId="6818a262-d99a-4b23-bcfa-16532cfac47a" providerId="ADAL" clId="{85E4D3B9-11DD-473E-BA07-6C67B5C215EB}" dt="2024-09-27T13:48:40.803" v="210" actId="478"/>
          <ac:spMkLst>
            <pc:docMk/>
            <pc:sldMk cId="3072529019" sldId="283"/>
            <ac:spMk id="36" creationId="{FE884137-6213-1D90-5CB5-CD54DDEBEE5F}"/>
          </ac:spMkLst>
        </pc:spChg>
        <pc:spChg chg="add mod">
          <ac:chgData name="Kath Woods-Townsend" userId="6818a262-d99a-4b23-bcfa-16532cfac47a" providerId="ADAL" clId="{85E4D3B9-11DD-473E-BA07-6C67B5C215EB}" dt="2024-09-27T13:49:06.582" v="217" actId="20577"/>
          <ac:spMkLst>
            <pc:docMk/>
            <pc:sldMk cId="3072529019" sldId="283"/>
            <ac:spMk id="41" creationId="{C865E9FF-C1AD-D3DC-8073-F5904B74D750}"/>
          </ac:spMkLst>
        </pc:spChg>
        <pc:graphicFrameChg chg="add mod">
          <ac:chgData name="Kath Woods-Townsend" userId="6818a262-d99a-4b23-bcfa-16532cfac47a" providerId="ADAL" clId="{85E4D3B9-11DD-473E-BA07-6C67B5C215EB}" dt="2024-09-27T13:47:37.589" v="201"/>
          <ac:graphicFrameMkLst>
            <pc:docMk/>
            <pc:sldMk cId="3072529019" sldId="283"/>
            <ac:graphicFrameMk id="24" creationId="{45561FFF-A364-0347-DDEB-78902853C67D}"/>
          </ac:graphicFrameMkLst>
        </pc:graphicFrameChg>
        <pc:picChg chg="del">
          <ac:chgData name="Kath Woods-Townsend" userId="6818a262-d99a-4b23-bcfa-16532cfac47a" providerId="ADAL" clId="{85E4D3B9-11DD-473E-BA07-6C67B5C215EB}" dt="2024-09-27T13:40:44.082" v="60" actId="478"/>
          <ac:picMkLst>
            <pc:docMk/>
            <pc:sldMk cId="3072529019" sldId="283"/>
            <ac:picMk id="8" creationId="{4A52AE53-0F75-21DD-24CF-6F75B17232D0}"/>
          </ac:picMkLst>
        </pc:picChg>
        <pc:cxnChg chg="add del mod">
          <ac:chgData name="Kath Woods-Townsend" userId="6818a262-d99a-4b23-bcfa-16532cfac47a" providerId="ADAL" clId="{85E4D3B9-11DD-473E-BA07-6C67B5C215EB}" dt="2024-09-27T13:43:43.611" v="86" actId="478"/>
          <ac:cxnSpMkLst>
            <pc:docMk/>
            <pc:sldMk cId="3072529019" sldId="283"/>
            <ac:cxnSpMk id="25" creationId="{7D2AE3E0-0E45-2FD9-53A9-7C8A6DCF94C1}"/>
          </ac:cxnSpMkLst>
        </pc:cxnChg>
        <pc:cxnChg chg="add mod">
          <ac:chgData name="Kath Woods-Townsend" userId="6818a262-d99a-4b23-bcfa-16532cfac47a" providerId="ADAL" clId="{85E4D3B9-11DD-473E-BA07-6C67B5C215EB}" dt="2024-09-27T13:50:04.141" v="228" actId="14100"/>
          <ac:cxnSpMkLst>
            <pc:docMk/>
            <pc:sldMk cId="3072529019" sldId="283"/>
            <ac:cxnSpMk id="37" creationId="{65887126-FB68-335E-181F-B72027F50FC9}"/>
          </ac:cxnSpMkLst>
        </pc:cxnChg>
        <pc:cxnChg chg="add mod">
          <ac:chgData name="Kath Woods-Townsend" userId="6818a262-d99a-4b23-bcfa-16532cfac47a" providerId="ADAL" clId="{85E4D3B9-11DD-473E-BA07-6C67B5C215EB}" dt="2024-09-27T13:49:56.491" v="227" actId="14100"/>
          <ac:cxnSpMkLst>
            <pc:docMk/>
            <pc:sldMk cId="3072529019" sldId="283"/>
            <ac:cxnSpMk id="38" creationId="{8C773DDC-72AE-1244-078C-6718A2B16EA2}"/>
          </ac:cxnSpMkLst>
        </pc:cxnChg>
        <pc:cxnChg chg="add mod">
          <ac:chgData name="Kath Woods-Townsend" userId="6818a262-d99a-4b23-bcfa-16532cfac47a" providerId="ADAL" clId="{85E4D3B9-11DD-473E-BA07-6C67B5C215EB}" dt="2024-09-27T13:49:44.953" v="226" actId="14100"/>
          <ac:cxnSpMkLst>
            <pc:docMk/>
            <pc:sldMk cId="3072529019" sldId="283"/>
            <ac:cxnSpMk id="39" creationId="{D8F34F33-E1E8-20FE-7D08-F88C31E8DF67}"/>
          </ac:cxnSpMkLst>
        </pc:cxnChg>
        <pc:cxnChg chg="add mod">
          <ac:chgData name="Kath Woods-Townsend" userId="6818a262-d99a-4b23-bcfa-16532cfac47a" providerId="ADAL" clId="{85E4D3B9-11DD-473E-BA07-6C67B5C215EB}" dt="2024-09-27T13:49:34.432" v="224" actId="14100"/>
          <ac:cxnSpMkLst>
            <pc:docMk/>
            <pc:sldMk cId="3072529019" sldId="283"/>
            <ac:cxnSpMk id="40" creationId="{6263E89E-A41A-8B21-6027-5A04CAC94C39}"/>
          </ac:cxnSpMkLst>
        </pc:cxnChg>
      </pc:sldChg>
      <pc:sldChg chg="del">
        <pc:chgData name="Kath Woods-Townsend" userId="6818a262-d99a-4b23-bcfa-16532cfac47a" providerId="ADAL" clId="{85E4D3B9-11DD-473E-BA07-6C67B5C215EB}" dt="2024-09-27T13:32:00.614" v="13" actId="47"/>
        <pc:sldMkLst>
          <pc:docMk/>
          <pc:sldMk cId="1242828800" sldId="284"/>
        </pc:sldMkLst>
      </pc:sldChg>
      <pc:sldChg chg="addSp delSp modSp add mod">
        <pc:chgData name="Kath Woods-Townsend" userId="6818a262-d99a-4b23-bcfa-16532cfac47a" providerId="ADAL" clId="{85E4D3B9-11DD-473E-BA07-6C67B5C215EB}" dt="2024-09-27T14:12:48.870" v="427" actId="1076"/>
        <pc:sldMkLst>
          <pc:docMk/>
          <pc:sldMk cId="1247092476" sldId="284"/>
        </pc:sldMkLst>
        <pc:spChg chg="mod">
          <ac:chgData name="Kath Woods-Townsend" userId="6818a262-d99a-4b23-bcfa-16532cfac47a" providerId="ADAL" clId="{85E4D3B9-11DD-473E-BA07-6C67B5C215EB}" dt="2024-09-27T13:58:56.872" v="272" actId="1076"/>
          <ac:spMkLst>
            <pc:docMk/>
            <pc:sldMk cId="1247092476" sldId="284"/>
            <ac:spMk id="9" creationId="{2741A864-4F44-7BB5-FB26-42500C94F06F}"/>
          </ac:spMkLst>
        </pc:spChg>
        <pc:spChg chg="mod">
          <ac:chgData name="Kath Woods-Townsend" userId="6818a262-d99a-4b23-bcfa-16532cfac47a" providerId="ADAL" clId="{85E4D3B9-11DD-473E-BA07-6C67B5C215EB}" dt="2024-09-27T13:58:56.872" v="272" actId="1076"/>
          <ac:spMkLst>
            <pc:docMk/>
            <pc:sldMk cId="1247092476" sldId="284"/>
            <ac:spMk id="10" creationId="{216277B1-2384-6826-FCA5-111AD3E17F73}"/>
          </ac:spMkLst>
        </pc:spChg>
        <pc:spChg chg="del">
          <ac:chgData name="Kath Woods-Townsend" userId="6818a262-d99a-4b23-bcfa-16532cfac47a" providerId="ADAL" clId="{85E4D3B9-11DD-473E-BA07-6C67B5C215EB}" dt="2024-09-27T13:58:20.640" v="265" actId="478"/>
          <ac:spMkLst>
            <pc:docMk/>
            <pc:sldMk cId="1247092476" sldId="284"/>
            <ac:spMk id="14" creationId="{611CE2AD-62BC-4DA0-0A2B-93BF8CB5FBA1}"/>
          </ac:spMkLst>
        </pc:spChg>
        <pc:spChg chg="del">
          <ac:chgData name="Kath Woods-Townsend" userId="6818a262-d99a-4b23-bcfa-16532cfac47a" providerId="ADAL" clId="{85E4D3B9-11DD-473E-BA07-6C67B5C215EB}" dt="2024-09-27T13:51:37.976" v="263" actId="478"/>
          <ac:spMkLst>
            <pc:docMk/>
            <pc:sldMk cId="1247092476" sldId="284"/>
            <ac:spMk id="29" creationId="{1AC641CE-99CB-7A48-FF4C-CDB52D0E66DE}"/>
          </ac:spMkLst>
        </pc:spChg>
        <pc:spChg chg="del">
          <ac:chgData name="Kath Woods-Townsend" userId="6818a262-d99a-4b23-bcfa-16532cfac47a" providerId="ADAL" clId="{85E4D3B9-11DD-473E-BA07-6C67B5C215EB}" dt="2024-09-27T13:51:37.976" v="263" actId="478"/>
          <ac:spMkLst>
            <pc:docMk/>
            <pc:sldMk cId="1247092476" sldId="284"/>
            <ac:spMk id="34" creationId="{585C4F34-5665-9A02-084B-397A7DE38C50}"/>
          </ac:spMkLst>
        </pc:spChg>
        <pc:spChg chg="del">
          <ac:chgData name="Kath Woods-Townsend" userId="6818a262-d99a-4b23-bcfa-16532cfac47a" providerId="ADAL" clId="{85E4D3B9-11DD-473E-BA07-6C67B5C215EB}" dt="2024-09-27T13:51:37.976" v="263" actId="478"/>
          <ac:spMkLst>
            <pc:docMk/>
            <pc:sldMk cId="1247092476" sldId="284"/>
            <ac:spMk id="35" creationId="{80AEB99B-0D20-2037-4F45-8DA0BF6F027C}"/>
          </ac:spMkLst>
        </pc:spChg>
        <pc:spChg chg="del">
          <ac:chgData name="Kath Woods-Townsend" userId="6818a262-d99a-4b23-bcfa-16532cfac47a" providerId="ADAL" clId="{85E4D3B9-11DD-473E-BA07-6C67B5C215EB}" dt="2024-09-27T13:51:37.976" v="263" actId="478"/>
          <ac:spMkLst>
            <pc:docMk/>
            <pc:sldMk cId="1247092476" sldId="284"/>
            <ac:spMk id="41" creationId="{C865E9FF-C1AD-D3DC-8073-F5904B74D750}"/>
          </ac:spMkLst>
        </pc:spChg>
        <pc:grpChg chg="add del mod">
          <ac:chgData name="Kath Woods-Townsend" userId="6818a262-d99a-4b23-bcfa-16532cfac47a" providerId="ADAL" clId="{85E4D3B9-11DD-473E-BA07-6C67B5C215EB}" dt="2024-09-27T14:06:16.305" v="368" actId="478"/>
          <ac:grpSpMkLst>
            <pc:docMk/>
            <pc:sldMk cId="1247092476" sldId="284"/>
            <ac:grpSpMk id="8" creationId="{D0E0533A-4CE2-D392-EEA2-B1AB2EA1DFEB}"/>
          </ac:grpSpMkLst>
        </pc:grpChg>
        <pc:graphicFrameChg chg="add mod modGraphic">
          <ac:chgData name="Kath Woods-Townsend" userId="6818a262-d99a-4b23-bcfa-16532cfac47a" providerId="ADAL" clId="{85E4D3B9-11DD-473E-BA07-6C67B5C215EB}" dt="2024-09-27T14:11:54.559" v="417" actId="1076"/>
          <ac:graphicFrameMkLst>
            <pc:docMk/>
            <pc:sldMk cId="1247092476" sldId="284"/>
            <ac:graphicFrameMk id="2" creationId="{6BE98E74-32CF-DE12-7D46-5E590A55F4CB}"/>
          </ac:graphicFrameMkLst>
        </pc:graphicFrameChg>
        <pc:graphicFrameChg chg="del">
          <ac:chgData name="Kath Woods-Townsend" userId="6818a262-d99a-4b23-bcfa-16532cfac47a" providerId="ADAL" clId="{85E4D3B9-11DD-473E-BA07-6C67B5C215EB}" dt="2024-09-27T13:51:37.976" v="263" actId="478"/>
          <ac:graphicFrameMkLst>
            <pc:docMk/>
            <pc:sldMk cId="1247092476" sldId="284"/>
            <ac:graphicFrameMk id="24" creationId="{45561FFF-A364-0347-DDEB-78902853C67D}"/>
          </ac:graphicFrameMkLst>
        </pc:graphicFrameChg>
        <pc:picChg chg="add mod">
          <ac:chgData name="Kath Woods-Townsend" userId="6818a262-d99a-4b23-bcfa-16532cfac47a" providerId="ADAL" clId="{85E4D3B9-11DD-473E-BA07-6C67B5C215EB}" dt="2024-09-27T14:10:25.959" v="404" actId="1076"/>
          <ac:picMkLst>
            <pc:docMk/>
            <pc:sldMk cId="1247092476" sldId="284"/>
            <ac:picMk id="4" creationId="{3A656EC0-171C-FEE7-CFD6-D890916D5B92}"/>
          </ac:picMkLst>
        </pc:picChg>
        <pc:picChg chg="add mod">
          <ac:chgData name="Kath Woods-Townsend" userId="6818a262-d99a-4b23-bcfa-16532cfac47a" providerId="ADAL" clId="{85E4D3B9-11DD-473E-BA07-6C67B5C215EB}" dt="2024-09-27T14:12:02.223" v="418" actId="1076"/>
          <ac:picMkLst>
            <pc:docMk/>
            <pc:sldMk cId="1247092476" sldId="284"/>
            <ac:picMk id="6" creationId="{9AE84D52-C479-79E2-2487-0810F853FB21}"/>
          </ac:picMkLst>
        </pc:picChg>
        <pc:picChg chg="add del mod">
          <ac:chgData name="Kath Woods-Townsend" userId="6818a262-d99a-4b23-bcfa-16532cfac47a" providerId="ADAL" clId="{85E4D3B9-11DD-473E-BA07-6C67B5C215EB}" dt="2024-09-27T14:06:14.759" v="367" actId="478"/>
          <ac:picMkLst>
            <pc:docMk/>
            <pc:sldMk cId="1247092476" sldId="284"/>
            <ac:picMk id="7" creationId="{CBA489B2-DA24-7F54-BF94-8DF34184F9AC}"/>
          </ac:picMkLst>
        </pc:picChg>
        <pc:picChg chg="mod">
          <ac:chgData name="Kath Woods-Townsend" userId="6818a262-d99a-4b23-bcfa-16532cfac47a" providerId="ADAL" clId="{85E4D3B9-11DD-473E-BA07-6C67B5C215EB}" dt="2024-09-27T14:05:02.912" v="359" actId="1076"/>
          <ac:picMkLst>
            <pc:docMk/>
            <pc:sldMk cId="1247092476" sldId="284"/>
            <ac:picMk id="11" creationId="{884A98F2-9D94-D9D8-0932-6DA2CAC98300}"/>
          </ac:picMkLst>
        </pc:picChg>
        <pc:picChg chg="mod">
          <ac:chgData name="Kath Woods-Townsend" userId="6818a262-d99a-4b23-bcfa-16532cfac47a" providerId="ADAL" clId="{85E4D3B9-11DD-473E-BA07-6C67B5C215EB}" dt="2024-09-27T14:04:51.966" v="358" actId="1076"/>
          <ac:picMkLst>
            <pc:docMk/>
            <pc:sldMk cId="1247092476" sldId="284"/>
            <ac:picMk id="12" creationId="{BD1A303D-2497-3C40-4BF2-D4B2B10760CF}"/>
          </ac:picMkLst>
        </pc:picChg>
        <pc:picChg chg="mod">
          <ac:chgData name="Kath Woods-Townsend" userId="6818a262-d99a-4b23-bcfa-16532cfac47a" providerId="ADAL" clId="{85E4D3B9-11DD-473E-BA07-6C67B5C215EB}" dt="2024-09-27T14:04:47.310" v="357" actId="1076"/>
          <ac:picMkLst>
            <pc:docMk/>
            <pc:sldMk cId="1247092476" sldId="284"/>
            <ac:picMk id="13" creationId="{F9020C1C-C5CC-A912-F86B-25F672041AAE}"/>
          </ac:picMkLst>
        </pc:picChg>
        <pc:picChg chg="add mod">
          <ac:chgData name="Kath Woods-Townsend" userId="6818a262-d99a-4b23-bcfa-16532cfac47a" providerId="ADAL" clId="{85E4D3B9-11DD-473E-BA07-6C67B5C215EB}" dt="2024-09-27T14:11:37.547" v="413" actId="1076"/>
          <ac:picMkLst>
            <pc:docMk/>
            <pc:sldMk cId="1247092476" sldId="284"/>
            <ac:picMk id="15" creationId="{399546A3-ECBD-2522-505B-39DD998C3DB7}"/>
          </ac:picMkLst>
        </pc:picChg>
        <pc:picChg chg="add mod">
          <ac:chgData name="Kath Woods-Townsend" userId="6818a262-d99a-4b23-bcfa-16532cfac47a" providerId="ADAL" clId="{85E4D3B9-11DD-473E-BA07-6C67B5C215EB}" dt="2024-09-27T14:03:14.066" v="345" actId="1076"/>
          <ac:picMkLst>
            <pc:docMk/>
            <pc:sldMk cId="1247092476" sldId="284"/>
            <ac:picMk id="16" creationId="{CB206D2F-9008-C3F0-8FE1-829C087B9FF6}"/>
          </ac:picMkLst>
        </pc:picChg>
        <pc:picChg chg="add mod">
          <ac:chgData name="Kath Woods-Townsend" userId="6818a262-d99a-4b23-bcfa-16532cfac47a" providerId="ADAL" clId="{85E4D3B9-11DD-473E-BA07-6C67B5C215EB}" dt="2024-09-27T14:11:44.404" v="414" actId="1076"/>
          <ac:picMkLst>
            <pc:docMk/>
            <pc:sldMk cId="1247092476" sldId="284"/>
            <ac:picMk id="17" creationId="{3D9EC4BA-D581-9D41-E670-CD2186CF3923}"/>
          </ac:picMkLst>
        </pc:picChg>
        <pc:picChg chg="add mod">
          <ac:chgData name="Kath Woods-Townsend" userId="6818a262-d99a-4b23-bcfa-16532cfac47a" providerId="ADAL" clId="{85E4D3B9-11DD-473E-BA07-6C67B5C215EB}" dt="2024-09-27T14:11:28.251" v="411" actId="1076"/>
          <ac:picMkLst>
            <pc:docMk/>
            <pc:sldMk cId="1247092476" sldId="284"/>
            <ac:picMk id="18" creationId="{C2D5A9BB-5623-3822-1C5E-A420FA614D11}"/>
          </ac:picMkLst>
        </pc:picChg>
        <pc:picChg chg="add mod">
          <ac:chgData name="Kath Woods-Townsend" userId="6818a262-d99a-4b23-bcfa-16532cfac47a" providerId="ADAL" clId="{85E4D3B9-11DD-473E-BA07-6C67B5C215EB}" dt="2024-09-27T14:11:33.348" v="412" actId="1076"/>
          <ac:picMkLst>
            <pc:docMk/>
            <pc:sldMk cId="1247092476" sldId="284"/>
            <ac:picMk id="19" creationId="{5517FD83-FFFE-D55B-8A95-74FC64A9D569}"/>
          </ac:picMkLst>
        </pc:picChg>
        <pc:picChg chg="add mod">
          <ac:chgData name="Kath Woods-Townsend" userId="6818a262-d99a-4b23-bcfa-16532cfac47a" providerId="ADAL" clId="{85E4D3B9-11DD-473E-BA07-6C67B5C215EB}" dt="2024-09-27T14:12:42.205" v="425" actId="1076"/>
          <ac:picMkLst>
            <pc:docMk/>
            <pc:sldMk cId="1247092476" sldId="284"/>
            <ac:picMk id="20" creationId="{6851BF12-0447-12C0-1A23-8FCA1BD2ED84}"/>
          </ac:picMkLst>
        </pc:picChg>
        <pc:picChg chg="add mod">
          <ac:chgData name="Kath Woods-Townsend" userId="6818a262-d99a-4b23-bcfa-16532cfac47a" providerId="ADAL" clId="{85E4D3B9-11DD-473E-BA07-6C67B5C215EB}" dt="2024-09-27T14:12:35.228" v="423" actId="1076"/>
          <ac:picMkLst>
            <pc:docMk/>
            <pc:sldMk cId="1247092476" sldId="284"/>
            <ac:picMk id="21" creationId="{09B2C7EA-2097-4FF6-884B-2CF09F4D9A77}"/>
          </ac:picMkLst>
        </pc:picChg>
        <pc:picChg chg="add mod">
          <ac:chgData name="Kath Woods-Townsend" userId="6818a262-d99a-4b23-bcfa-16532cfac47a" providerId="ADAL" clId="{85E4D3B9-11DD-473E-BA07-6C67B5C215EB}" dt="2024-09-27T14:12:38.997" v="424" actId="1076"/>
          <ac:picMkLst>
            <pc:docMk/>
            <pc:sldMk cId="1247092476" sldId="284"/>
            <ac:picMk id="22" creationId="{97CD9688-5045-BDB7-1622-19B2BE3429E1}"/>
          </ac:picMkLst>
        </pc:picChg>
        <pc:picChg chg="add mod">
          <ac:chgData name="Kath Woods-Townsend" userId="6818a262-d99a-4b23-bcfa-16532cfac47a" providerId="ADAL" clId="{85E4D3B9-11DD-473E-BA07-6C67B5C215EB}" dt="2024-09-27T14:12:45.199" v="426" actId="1076"/>
          <ac:picMkLst>
            <pc:docMk/>
            <pc:sldMk cId="1247092476" sldId="284"/>
            <ac:picMk id="23" creationId="{48933835-067A-0501-DCB8-0F4CF8B6786D}"/>
          </ac:picMkLst>
        </pc:picChg>
        <pc:picChg chg="add mod">
          <ac:chgData name="Kath Woods-Townsend" userId="6818a262-d99a-4b23-bcfa-16532cfac47a" providerId="ADAL" clId="{85E4D3B9-11DD-473E-BA07-6C67B5C215EB}" dt="2024-09-27T14:12:48.870" v="427" actId="1076"/>
          <ac:picMkLst>
            <pc:docMk/>
            <pc:sldMk cId="1247092476" sldId="284"/>
            <ac:picMk id="25" creationId="{CA6AE269-5D52-703E-FDC0-79125AE49016}"/>
          </ac:picMkLst>
        </pc:picChg>
        <pc:picChg chg="add mod">
          <ac:chgData name="Kath Woods-Townsend" userId="6818a262-d99a-4b23-bcfa-16532cfac47a" providerId="ADAL" clId="{85E4D3B9-11DD-473E-BA07-6C67B5C215EB}" dt="2024-09-27T14:12:27.738" v="421" actId="1076"/>
          <ac:picMkLst>
            <pc:docMk/>
            <pc:sldMk cId="1247092476" sldId="284"/>
            <ac:picMk id="26" creationId="{F39704E1-D9B0-3314-39EF-945C3E5EBFD9}"/>
          </ac:picMkLst>
        </pc:picChg>
        <pc:picChg chg="add mod">
          <ac:chgData name="Kath Woods-Townsend" userId="6818a262-d99a-4b23-bcfa-16532cfac47a" providerId="ADAL" clId="{85E4D3B9-11DD-473E-BA07-6C67B5C215EB}" dt="2024-09-27T14:12:08.050" v="420" actId="14100"/>
          <ac:picMkLst>
            <pc:docMk/>
            <pc:sldMk cId="1247092476" sldId="284"/>
            <ac:picMk id="27" creationId="{305035C3-F263-4724-D83A-5CBCCFF51A6E}"/>
          </ac:picMkLst>
        </pc:picChg>
        <pc:cxnChg chg="del mod">
          <ac:chgData name="Kath Woods-Townsend" userId="6818a262-d99a-4b23-bcfa-16532cfac47a" providerId="ADAL" clId="{85E4D3B9-11DD-473E-BA07-6C67B5C215EB}" dt="2024-09-27T13:51:37.976" v="263" actId="478"/>
          <ac:cxnSpMkLst>
            <pc:docMk/>
            <pc:sldMk cId="1247092476" sldId="284"/>
            <ac:cxnSpMk id="37" creationId="{65887126-FB68-335E-181F-B72027F50FC9}"/>
          </ac:cxnSpMkLst>
        </pc:cxnChg>
        <pc:cxnChg chg="del mod">
          <ac:chgData name="Kath Woods-Townsend" userId="6818a262-d99a-4b23-bcfa-16532cfac47a" providerId="ADAL" clId="{85E4D3B9-11DD-473E-BA07-6C67B5C215EB}" dt="2024-09-27T13:51:37.976" v="263" actId="478"/>
          <ac:cxnSpMkLst>
            <pc:docMk/>
            <pc:sldMk cId="1247092476" sldId="284"/>
            <ac:cxnSpMk id="38" creationId="{8C773DDC-72AE-1244-078C-6718A2B16EA2}"/>
          </ac:cxnSpMkLst>
        </pc:cxnChg>
        <pc:cxnChg chg="del mod">
          <ac:chgData name="Kath Woods-Townsend" userId="6818a262-d99a-4b23-bcfa-16532cfac47a" providerId="ADAL" clId="{85E4D3B9-11DD-473E-BA07-6C67B5C215EB}" dt="2024-09-27T13:51:37.976" v="263" actId="478"/>
          <ac:cxnSpMkLst>
            <pc:docMk/>
            <pc:sldMk cId="1247092476" sldId="284"/>
            <ac:cxnSpMk id="39" creationId="{D8F34F33-E1E8-20FE-7D08-F88C31E8DF67}"/>
          </ac:cxnSpMkLst>
        </pc:cxnChg>
        <pc:cxnChg chg="del mod">
          <ac:chgData name="Kath Woods-Townsend" userId="6818a262-d99a-4b23-bcfa-16532cfac47a" providerId="ADAL" clId="{85E4D3B9-11DD-473E-BA07-6C67B5C215EB}" dt="2024-09-27T13:51:37.976" v="263" actId="478"/>
          <ac:cxnSpMkLst>
            <pc:docMk/>
            <pc:sldMk cId="1247092476" sldId="284"/>
            <ac:cxnSpMk id="40" creationId="{6263E89E-A41A-8B21-6027-5A04CAC94C39}"/>
          </ac:cxnSpMkLst>
        </pc:cxnChg>
      </pc:sldChg>
      <pc:sldChg chg="add del">
        <pc:chgData name="Kath Woods-Townsend" userId="6818a262-d99a-4b23-bcfa-16532cfac47a" providerId="ADAL" clId="{85E4D3B9-11DD-473E-BA07-6C67B5C215EB}" dt="2024-09-27T13:32:19.073" v="27" actId="47"/>
        <pc:sldMkLst>
          <pc:docMk/>
          <pc:sldMk cId="749180533" sldId="285"/>
        </pc:sldMkLst>
      </pc:sldChg>
      <pc:sldChg chg="del">
        <pc:chgData name="Kath Woods-Townsend" userId="6818a262-d99a-4b23-bcfa-16532cfac47a" providerId="ADAL" clId="{85E4D3B9-11DD-473E-BA07-6C67B5C215EB}" dt="2024-09-27T13:31:49.298" v="3" actId="47"/>
        <pc:sldMkLst>
          <pc:docMk/>
          <pc:sldMk cId="2286755194" sldId="288"/>
        </pc:sldMkLst>
      </pc:sldChg>
      <pc:sldChg chg="del">
        <pc:chgData name="Kath Woods-Townsend" userId="6818a262-d99a-4b23-bcfa-16532cfac47a" providerId="ADAL" clId="{85E4D3B9-11DD-473E-BA07-6C67B5C215EB}" dt="2024-09-27T13:31:51.872" v="4" actId="47"/>
        <pc:sldMkLst>
          <pc:docMk/>
          <pc:sldMk cId="263015" sldId="289"/>
        </pc:sldMkLst>
      </pc:sldChg>
      <pc:sldChg chg="del">
        <pc:chgData name="Kath Woods-Townsend" userId="6818a262-d99a-4b23-bcfa-16532cfac47a" providerId="ADAL" clId="{85E4D3B9-11DD-473E-BA07-6C67B5C215EB}" dt="2024-09-27T13:31:52.663" v="5" actId="47"/>
        <pc:sldMkLst>
          <pc:docMk/>
          <pc:sldMk cId="860082881" sldId="290"/>
        </pc:sldMkLst>
      </pc:sldChg>
      <pc:sldChg chg="del">
        <pc:chgData name="Kath Woods-Townsend" userId="6818a262-d99a-4b23-bcfa-16532cfac47a" providerId="ADAL" clId="{85E4D3B9-11DD-473E-BA07-6C67B5C215EB}" dt="2024-09-27T13:31:54.588" v="6" actId="47"/>
        <pc:sldMkLst>
          <pc:docMk/>
          <pc:sldMk cId="637222959" sldId="293"/>
        </pc:sldMkLst>
      </pc:sldChg>
      <pc:sldChg chg="del">
        <pc:chgData name="Kath Woods-Townsend" userId="6818a262-d99a-4b23-bcfa-16532cfac47a" providerId="ADAL" clId="{85E4D3B9-11DD-473E-BA07-6C67B5C215EB}" dt="2024-09-27T13:31:55.263" v="7" actId="47"/>
        <pc:sldMkLst>
          <pc:docMk/>
          <pc:sldMk cId="2949261747" sldId="294"/>
        </pc:sldMkLst>
      </pc:sldChg>
      <pc:sldChg chg="del">
        <pc:chgData name="Kath Woods-Townsend" userId="6818a262-d99a-4b23-bcfa-16532cfac47a" providerId="ADAL" clId="{85E4D3B9-11DD-473E-BA07-6C67B5C215EB}" dt="2024-09-27T13:31:55.907" v="8" actId="47"/>
        <pc:sldMkLst>
          <pc:docMk/>
          <pc:sldMk cId="2590111171" sldId="295"/>
        </pc:sldMkLst>
      </pc:sldChg>
      <pc:sldChg chg="del">
        <pc:chgData name="Kath Woods-Townsend" userId="6818a262-d99a-4b23-bcfa-16532cfac47a" providerId="ADAL" clId="{85E4D3B9-11DD-473E-BA07-6C67B5C215EB}" dt="2024-09-27T13:31:56.853" v="9" actId="47"/>
        <pc:sldMkLst>
          <pc:docMk/>
          <pc:sldMk cId="1834206402" sldId="296"/>
        </pc:sldMkLst>
      </pc:sldChg>
      <pc:sldChg chg="del">
        <pc:chgData name="Kath Woods-Townsend" userId="6818a262-d99a-4b23-bcfa-16532cfac47a" providerId="ADAL" clId="{85E4D3B9-11DD-473E-BA07-6C67B5C215EB}" dt="2024-09-27T13:31:57.521" v="10" actId="47"/>
        <pc:sldMkLst>
          <pc:docMk/>
          <pc:sldMk cId="3752275381" sldId="297"/>
        </pc:sldMkLst>
      </pc:sldChg>
      <pc:sldChg chg="del">
        <pc:chgData name="Kath Woods-Townsend" userId="6818a262-d99a-4b23-bcfa-16532cfac47a" providerId="ADAL" clId="{85E4D3B9-11DD-473E-BA07-6C67B5C215EB}" dt="2024-09-27T13:32:03.576" v="17" actId="47"/>
        <pc:sldMkLst>
          <pc:docMk/>
          <pc:sldMk cId="0" sldId="298"/>
        </pc:sldMkLst>
      </pc:sldChg>
      <pc:sldChg chg="del">
        <pc:chgData name="Kath Woods-Townsend" userId="6818a262-d99a-4b23-bcfa-16532cfac47a" providerId="ADAL" clId="{85E4D3B9-11DD-473E-BA07-6C67B5C215EB}" dt="2024-09-27T13:32:04.130" v="18" actId="47"/>
        <pc:sldMkLst>
          <pc:docMk/>
          <pc:sldMk cId="0" sldId="299"/>
        </pc:sldMkLst>
      </pc:sldChg>
      <pc:sldChg chg="del">
        <pc:chgData name="Kath Woods-Townsend" userId="6818a262-d99a-4b23-bcfa-16532cfac47a" providerId="ADAL" clId="{85E4D3B9-11DD-473E-BA07-6C67B5C215EB}" dt="2024-09-27T13:32:02.334" v="15" actId="47"/>
        <pc:sldMkLst>
          <pc:docMk/>
          <pc:sldMk cId="2717511031" sldId="303"/>
        </pc:sldMkLst>
      </pc:sldChg>
      <pc:sldChg chg="del">
        <pc:chgData name="Kath Woods-Townsend" userId="6818a262-d99a-4b23-bcfa-16532cfac47a" providerId="ADAL" clId="{85E4D3B9-11DD-473E-BA07-6C67B5C215EB}" dt="2024-09-27T13:32:04.764" v="19" actId="47"/>
        <pc:sldMkLst>
          <pc:docMk/>
          <pc:sldMk cId="1388270729" sldId="304"/>
        </pc:sldMkLst>
      </pc:sldChg>
      <pc:sldMasterChg chg="modSp modSldLayout">
        <pc:chgData name="Kath Woods-Townsend" userId="6818a262-d99a-4b23-bcfa-16532cfac47a" providerId="ADAL" clId="{85E4D3B9-11DD-473E-BA07-6C67B5C215EB}" dt="2024-09-27T13:34:46.708" v="32" actId="478"/>
        <pc:sldMasterMkLst>
          <pc:docMk/>
          <pc:sldMasterMk cId="1837604849" sldId="2147483648"/>
        </pc:sldMasterMkLst>
        <pc:spChg chg="mod">
          <ac:chgData name="Kath Woods-Townsend" userId="6818a262-d99a-4b23-bcfa-16532cfac47a" providerId="ADAL" clId="{85E4D3B9-11DD-473E-BA07-6C67B5C215EB}" dt="2024-09-27T13:33:35.579" v="30"/>
          <ac:spMkLst>
            <pc:docMk/>
            <pc:sldMasterMk cId="1837604849" sldId="2147483648"/>
            <ac:spMk id="2" creationId="{715D739C-5713-AFF5-C56B-EE3FB63452EB}"/>
          </ac:spMkLst>
        </pc:spChg>
        <pc:sldLayoutChg chg="addSp delSp modSp mod">
          <pc:chgData name="Kath Woods-Townsend" userId="6818a262-d99a-4b23-bcfa-16532cfac47a" providerId="ADAL" clId="{85E4D3B9-11DD-473E-BA07-6C67B5C215EB}" dt="2024-09-27T13:34:46.708" v="32" actId="478"/>
          <pc:sldLayoutMkLst>
            <pc:docMk/>
            <pc:sldMasterMk cId="1837604849" sldId="2147483648"/>
            <pc:sldLayoutMk cId="343001709" sldId="2147483649"/>
          </pc:sldLayoutMkLst>
          <pc:spChg chg="mod">
            <ac:chgData name="Kath Woods-Townsend" userId="6818a262-d99a-4b23-bcfa-16532cfac47a" providerId="ADAL" clId="{85E4D3B9-11DD-473E-BA07-6C67B5C215EB}" dt="2024-09-27T13:33:35.579" v="30"/>
            <ac:spMkLst>
              <pc:docMk/>
              <pc:sldMasterMk cId="1837604849" sldId="2147483648"/>
              <pc:sldLayoutMk cId="343001709" sldId="2147483649"/>
              <ac:spMk id="2" creationId="{325B8AF5-D396-DAA5-3E89-D5BC203686E3}"/>
            </ac:spMkLst>
          </pc:spChg>
          <pc:spChg chg="mod">
            <ac:chgData name="Kath Woods-Townsend" userId="6818a262-d99a-4b23-bcfa-16532cfac47a" providerId="ADAL" clId="{85E4D3B9-11DD-473E-BA07-6C67B5C215EB}" dt="2024-09-27T13:33:35.579" v="30"/>
            <ac:spMkLst>
              <pc:docMk/>
              <pc:sldMasterMk cId="1837604849" sldId="2147483648"/>
              <pc:sldLayoutMk cId="343001709" sldId="2147483649"/>
              <ac:spMk id="3" creationId="{F43F6609-27E2-E645-3AC6-6580DCE83095}"/>
            </ac:spMkLst>
          </pc:spChg>
          <pc:picChg chg="add del mod">
            <ac:chgData name="Kath Woods-Townsend" userId="6818a262-d99a-4b23-bcfa-16532cfac47a" providerId="ADAL" clId="{85E4D3B9-11DD-473E-BA07-6C67B5C215EB}" dt="2024-09-27T13:34:46.708" v="32" actId="478"/>
            <ac:picMkLst>
              <pc:docMk/>
              <pc:sldMasterMk cId="1837604849" sldId="2147483648"/>
              <pc:sldLayoutMk cId="343001709" sldId="2147483649"/>
              <ac:picMk id="11" creationId="{140B0294-5E2E-8287-77F6-33FD4D26C43B}"/>
            </ac:picMkLst>
          </pc:picChg>
        </pc:sldLayoutChg>
        <pc:sldLayoutChg chg="modSp">
          <pc:chgData name="Kath Woods-Townsend" userId="6818a262-d99a-4b23-bcfa-16532cfac47a" providerId="ADAL" clId="{85E4D3B9-11DD-473E-BA07-6C67B5C215EB}" dt="2024-09-27T13:33:35.579" v="30"/>
          <pc:sldLayoutMkLst>
            <pc:docMk/>
            <pc:sldMasterMk cId="1837604849" sldId="2147483648"/>
            <pc:sldLayoutMk cId="784888401" sldId="2147483650"/>
          </pc:sldLayoutMkLst>
          <pc:spChg chg="mod">
            <ac:chgData name="Kath Woods-Townsend" userId="6818a262-d99a-4b23-bcfa-16532cfac47a" providerId="ADAL" clId="{85E4D3B9-11DD-473E-BA07-6C67B5C215EB}" dt="2024-09-27T13:33:35.579" v="30"/>
            <ac:spMkLst>
              <pc:docMk/>
              <pc:sldMasterMk cId="1837604849" sldId="2147483648"/>
              <pc:sldLayoutMk cId="784888401" sldId="2147483650"/>
              <ac:spMk id="2" creationId="{160F0B85-4147-4581-6EDB-7F6EA3942024}"/>
            </ac:spMkLst>
          </pc:spChg>
          <pc:spChg chg="mod">
            <ac:chgData name="Kath Woods-Townsend" userId="6818a262-d99a-4b23-bcfa-16532cfac47a" providerId="ADAL" clId="{85E4D3B9-11DD-473E-BA07-6C67B5C215EB}" dt="2024-09-27T13:33:35.579" v="30"/>
            <ac:spMkLst>
              <pc:docMk/>
              <pc:sldMasterMk cId="1837604849" sldId="2147483648"/>
              <pc:sldLayoutMk cId="784888401" sldId="2147483650"/>
              <ac:spMk id="3" creationId="{470F7FF6-A828-EE4C-D971-1F2175FD5250}"/>
            </ac:spMkLst>
          </pc:spChg>
        </pc:sldLayoutChg>
        <pc:sldLayoutChg chg="modSp">
          <pc:chgData name="Kath Woods-Townsend" userId="6818a262-d99a-4b23-bcfa-16532cfac47a" providerId="ADAL" clId="{85E4D3B9-11DD-473E-BA07-6C67B5C215EB}" dt="2024-09-27T13:33:35.579" v="30"/>
          <pc:sldLayoutMkLst>
            <pc:docMk/>
            <pc:sldMasterMk cId="1837604849" sldId="2147483648"/>
            <pc:sldLayoutMk cId="1150614315" sldId="2147483652"/>
          </pc:sldLayoutMkLst>
          <pc:spChg chg="mod">
            <ac:chgData name="Kath Woods-Townsend" userId="6818a262-d99a-4b23-bcfa-16532cfac47a" providerId="ADAL" clId="{85E4D3B9-11DD-473E-BA07-6C67B5C215EB}" dt="2024-09-27T13:33:35.579" v="30"/>
            <ac:spMkLst>
              <pc:docMk/>
              <pc:sldMasterMk cId="1837604849" sldId="2147483648"/>
              <pc:sldLayoutMk cId="1150614315" sldId="2147483652"/>
              <ac:spMk id="10" creationId="{8122D425-FF98-7B24-FC7F-859D884CABCD}"/>
            </ac:spMkLst>
          </pc:spChg>
        </pc:sldLayoutChg>
        <pc:sldLayoutChg chg="modSp">
          <pc:chgData name="Kath Woods-Townsend" userId="6818a262-d99a-4b23-bcfa-16532cfac47a" providerId="ADAL" clId="{85E4D3B9-11DD-473E-BA07-6C67B5C215EB}" dt="2024-09-27T13:33:35.579" v="30"/>
          <pc:sldLayoutMkLst>
            <pc:docMk/>
            <pc:sldMasterMk cId="1837604849" sldId="2147483648"/>
            <pc:sldLayoutMk cId="1093725333" sldId="2147483660"/>
          </pc:sldLayoutMkLst>
          <pc:spChg chg="mod">
            <ac:chgData name="Kath Woods-Townsend" userId="6818a262-d99a-4b23-bcfa-16532cfac47a" providerId="ADAL" clId="{85E4D3B9-11DD-473E-BA07-6C67B5C215EB}" dt="2024-09-27T13:33:35.579" v="30"/>
            <ac:spMkLst>
              <pc:docMk/>
              <pc:sldMasterMk cId="1837604849" sldId="2147483648"/>
              <pc:sldLayoutMk cId="1093725333" sldId="2147483660"/>
              <ac:spMk id="2" creationId="{325B8AF5-D396-DAA5-3E89-D5BC203686E3}"/>
            </ac:spMkLst>
          </pc:spChg>
          <pc:spChg chg="mod">
            <ac:chgData name="Kath Woods-Townsend" userId="6818a262-d99a-4b23-bcfa-16532cfac47a" providerId="ADAL" clId="{85E4D3B9-11DD-473E-BA07-6C67B5C215EB}" dt="2024-09-27T13:33:35.579" v="30"/>
            <ac:spMkLst>
              <pc:docMk/>
              <pc:sldMasterMk cId="1837604849" sldId="2147483648"/>
              <pc:sldLayoutMk cId="1093725333" sldId="2147483660"/>
              <ac:spMk id="3" creationId="{F43F6609-27E2-E645-3AC6-6580DCE83095}"/>
            </ac:spMkLst>
          </pc:spChg>
        </pc:sldLayoutChg>
        <pc:sldLayoutChg chg="modSp">
          <pc:chgData name="Kath Woods-Townsend" userId="6818a262-d99a-4b23-bcfa-16532cfac47a" providerId="ADAL" clId="{85E4D3B9-11DD-473E-BA07-6C67B5C215EB}" dt="2024-09-27T13:33:35.579" v="30"/>
          <pc:sldLayoutMkLst>
            <pc:docMk/>
            <pc:sldMasterMk cId="1837604849" sldId="2147483648"/>
            <pc:sldLayoutMk cId="1627012633" sldId="2147483661"/>
          </pc:sldLayoutMkLst>
          <pc:spChg chg="mod">
            <ac:chgData name="Kath Woods-Townsend" userId="6818a262-d99a-4b23-bcfa-16532cfac47a" providerId="ADAL" clId="{85E4D3B9-11DD-473E-BA07-6C67B5C215EB}" dt="2024-09-27T13:33:35.579" v="30"/>
            <ac:spMkLst>
              <pc:docMk/>
              <pc:sldMasterMk cId="1837604849" sldId="2147483648"/>
              <pc:sldLayoutMk cId="1627012633" sldId="2147483661"/>
              <ac:spMk id="2" creationId="{160F0B85-4147-4581-6EDB-7F6EA3942024}"/>
            </ac:spMkLst>
          </pc:spChg>
          <pc:spChg chg="mod">
            <ac:chgData name="Kath Woods-Townsend" userId="6818a262-d99a-4b23-bcfa-16532cfac47a" providerId="ADAL" clId="{85E4D3B9-11DD-473E-BA07-6C67B5C215EB}" dt="2024-09-27T13:33:35.579" v="30"/>
            <ac:spMkLst>
              <pc:docMk/>
              <pc:sldMasterMk cId="1837604849" sldId="2147483648"/>
              <pc:sldLayoutMk cId="1627012633" sldId="2147483661"/>
              <ac:spMk id="3" creationId="{470F7FF6-A828-EE4C-D971-1F2175FD5250}"/>
            </ac:spMkLst>
          </pc:spChg>
        </pc:sldLayoutChg>
        <pc:sldLayoutChg chg="modSp">
          <pc:chgData name="Kath Woods-Townsend" userId="6818a262-d99a-4b23-bcfa-16532cfac47a" providerId="ADAL" clId="{85E4D3B9-11DD-473E-BA07-6C67B5C215EB}" dt="2024-09-27T13:33:35.579" v="30"/>
          <pc:sldLayoutMkLst>
            <pc:docMk/>
            <pc:sldMasterMk cId="1837604849" sldId="2147483648"/>
            <pc:sldLayoutMk cId="2749711561" sldId="2147483662"/>
          </pc:sldLayoutMkLst>
          <pc:spChg chg="mod">
            <ac:chgData name="Kath Woods-Townsend" userId="6818a262-d99a-4b23-bcfa-16532cfac47a" providerId="ADAL" clId="{85E4D3B9-11DD-473E-BA07-6C67B5C215EB}" dt="2024-09-27T13:33:35.579" v="30"/>
            <ac:spMkLst>
              <pc:docMk/>
              <pc:sldMasterMk cId="1837604849" sldId="2147483648"/>
              <pc:sldLayoutMk cId="2749711561" sldId="2147483662"/>
              <ac:spMk id="2" creationId="{160F0B85-4147-4581-6EDB-7F6EA3942024}"/>
            </ac:spMkLst>
          </pc:spChg>
          <pc:spChg chg="mod">
            <ac:chgData name="Kath Woods-Townsend" userId="6818a262-d99a-4b23-bcfa-16532cfac47a" providerId="ADAL" clId="{85E4D3B9-11DD-473E-BA07-6C67B5C215EB}" dt="2024-09-27T13:33:35.579" v="30"/>
            <ac:spMkLst>
              <pc:docMk/>
              <pc:sldMasterMk cId="1837604849" sldId="2147483648"/>
              <pc:sldLayoutMk cId="2749711561" sldId="2147483662"/>
              <ac:spMk id="3" creationId="{470F7FF6-A828-EE4C-D971-1F2175FD5250}"/>
            </ac:spMkLst>
          </pc:spChg>
          <pc:spChg chg="mod">
            <ac:chgData name="Kath Woods-Townsend" userId="6818a262-d99a-4b23-bcfa-16532cfac47a" providerId="ADAL" clId="{85E4D3B9-11DD-473E-BA07-6C67B5C215EB}" dt="2024-09-27T13:33:35.579" v="30"/>
            <ac:spMkLst>
              <pc:docMk/>
              <pc:sldMasterMk cId="1837604849" sldId="2147483648"/>
              <pc:sldLayoutMk cId="2749711561" sldId="2147483662"/>
              <ac:spMk id="5" creationId="{03B7291A-3580-35FF-5F01-568666C3A520}"/>
            </ac:spMkLst>
          </pc:spChg>
        </pc:sldLayoutChg>
        <pc:sldLayoutChg chg="modSp">
          <pc:chgData name="Kath Woods-Townsend" userId="6818a262-d99a-4b23-bcfa-16532cfac47a" providerId="ADAL" clId="{85E4D3B9-11DD-473E-BA07-6C67B5C215EB}" dt="2024-09-27T13:33:35.579" v="30"/>
          <pc:sldLayoutMkLst>
            <pc:docMk/>
            <pc:sldMasterMk cId="1837604849" sldId="2147483648"/>
            <pc:sldLayoutMk cId="1055253742" sldId="2147483663"/>
          </pc:sldLayoutMkLst>
          <pc:spChg chg="mod">
            <ac:chgData name="Kath Woods-Townsend" userId="6818a262-d99a-4b23-bcfa-16532cfac47a" providerId="ADAL" clId="{85E4D3B9-11DD-473E-BA07-6C67B5C215EB}" dt="2024-09-27T13:33:35.579" v="30"/>
            <ac:spMkLst>
              <pc:docMk/>
              <pc:sldMasterMk cId="1837604849" sldId="2147483648"/>
              <pc:sldLayoutMk cId="1055253742" sldId="2147483663"/>
              <ac:spMk id="2" creationId="{160F0B85-4147-4581-6EDB-7F6EA3942024}"/>
            </ac:spMkLst>
          </pc:spChg>
          <pc:spChg chg="mod">
            <ac:chgData name="Kath Woods-Townsend" userId="6818a262-d99a-4b23-bcfa-16532cfac47a" providerId="ADAL" clId="{85E4D3B9-11DD-473E-BA07-6C67B5C215EB}" dt="2024-09-27T13:33:35.579" v="30"/>
            <ac:spMkLst>
              <pc:docMk/>
              <pc:sldMasterMk cId="1837604849" sldId="2147483648"/>
              <pc:sldLayoutMk cId="1055253742" sldId="2147483663"/>
              <ac:spMk id="8" creationId="{CC4A5003-074A-4A38-9DB5-A751BB12C2E5}"/>
            </ac:spMkLst>
          </pc:spChg>
          <pc:spChg chg="mod">
            <ac:chgData name="Kath Woods-Townsend" userId="6818a262-d99a-4b23-bcfa-16532cfac47a" providerId="ADAL" clId="{85E4D3B9-11DD-473E-BA07-6C67B5C215EB}" dt="2024-09-27T13:33:35.579" v="30"/>
            <ac:spMkLst>
              <pc:docMk/>
              <pc:sldMasterMk cId="1837604849" sldId="2147483648"/>
              <pc:sldLayoutMk cId="1055253742" sldId="2147483663"/>
              <ac:spMk id="9" creationId="{D6776321-8816-4AE2-9916-1DF0F9792A5C}"/>
            </ac:spMkLst>
          </pc:spChg>
        </pc:sldLayoutChg>
        <pc:sldLayoutChg chg="modSp">
          <pc:chgData name="Kath Woods-Townsend" userId="6818a262-d99a-4b23-bcfa-16532cfac47a" providerId="ADAL" clId="{85E4D3B9-11DD-473E-BA07-6C67B5C215EB}" dt="2024-09-27T13:33:35.579" v="30"/>
          <pc:sldLayoutMkLst>
            <pc:docMk/>
            <pc:sldMasterMk cId="1837604849" sldId="2147483648"/>
            <pc:sldLayoutMk cId="4166714478" sldId="2147483664"/>
          </pc:sldLayoutMkLst>
          <pc:spChg chg="mod">
            <ac:chgData name="Kath Woods-Townsend" userId="6818a262-d99a-4b23-bcfa-16532cfac47a" providerId="ADAL" clId="{85E4D3B9-11DD-473E-BA07-6C67B5C215EB}" dt="2024-09-27T13:33:35.579" v="30"/>
            <ac:spMkLst>
              <pc:docMk/>
              <pc:sldMasterMk cId="1837604849" sldId="2147483648"/>
              <pc:sldLayoutMk cId="4166714478" sldId="2147483664"/>
              <ac:spMk id="2" creationId="{160F0B85-4147-4581-6EDB-7F6EA3942024}"/>
            </ac:spMkLst>
          </pc:spChg>
          <pc:spChg chg="mod">
            <ac:chgData name="Kath Woods-Townsend" userId="6818a262-d99a-4b23-bcfa-16532cfac47a" providerId="ADAL" clId="{85E4D3B9-11DD-473E-BA07-6C67B5C215EB}" dt="2024-09-27T13:33:35.579" v="30"/>
            <ac:spMkLst>
              <pc:docMk/>
              <pc:sldMasterMk cId="1837604849" sldId="2147483648"/>
              <pc:sldLayoutMk cId="4166714478" sldId="2147483664"/>
              <ac:spMk id="3" creationId="{470F7FF6-A828-EE4C-D971-1F2175FD5250}"/>
            </ac:spMkLst>
          </pc:spChg>
          <pc:spChg chg="mod">
            <ac:chgData name="Kath Woods-Townsend" userId="6818a262-d99a-4b23-bcfa-16532cfac47a" providerId="ADAL" clId="{85E4D3B9-11DD-473E-BA07-6C67B5C215EB}" dt="2024-09-27T13:33:35.579" v="30"/>
            <ac:spMkLst>
              <pc:docMk/>
              <pc:sldMasterMk cId="1837604849" sldId="2147483648"/>
              <pc:sldLayoutMk cId="4166714478" sldId="2147483664"/>
              <ac:spMk id="9" creationId="{F611895A-D621-0C13-806A-F149067F7CFD}"/>
            </ac:spMkLst>
          </pc:spChg>
          <pc:spChg chg="mod">
            <ac:chgData name="Kath Woods-Townsend" userId="6818a262-d99a-4b23-bcfa-16532cfac47a" providerId="ADAL" clId="{85E4D3B9-11DD-473E-BA07-6C67B5C215EB}" dt="2024-09-27T13:33:35.579" v="30"/>
            <ac:spMkLst>
              <pc:docMk/>
              <pc:sldMasterMk cId="1837604849" sldId="2147483648"/>
              <pc:sldLayoutMk cId="4166714478" sldId="2147483664"/>
              <ac:spMk id="10" creationId="{AB68C630-D578-691E-BD05-94BB92D02C53}"/>
            </ac:spMkLst>
          </pc:spChg>
        </pc:sldLayoutChg>
        <pc:sldLayoutChg chg="modSp">
          <pc:chgData name="Kath Woods-Townsend" userId="6818a262-d99a-4b23-bcfa-16532cfac47a" providerId="ADAL" clId="{85E4D3B9-11DD-473E-BA07-6C67B5C215EB}" dt="2024-09-27T13:33:35.579" v="30"/>
          <pc:sldLayoutMkLst>
            <pc:docMk/>
            <pc:sldMasterMk cId="1837604849" sldId="2147483648"/>
            <pc:sldLayoutMk cId="801342249" sldId="2147483665"/>
          </pc:sldLayoutMkLst>
          <pc:spChg chg="mod">
            <ac:chgData name="Kath Woods-Townsend" userId="6818a262-d99a-4b23-bcfa-16532cfac47a" providerId="ADAL" clId="{85E4D3B9-11DD-473E-BA07-6C67B5C215EB}" dt="2024-09-27T13:33:35.579" v="30"/>
            <ac:spMkLst>
              <pc:docMk/>
              <pc:sldMasterMk cId="1837604849" sldId="2147483648"/>
              <pc:sldLayoutMk cId="801342249" sldId="2147483665"/>
              <ac:spMk id="2" creationId="{160F0B85-4147-4581-6EDB-7F6EA3942024}"/>
            </ac:spMkLst>
          </pc:spChg>
          <pc:spChg chg="mod">
            <ac:chgData name="Kath Woods-Townsend" userId="6818a262-d99a-4b23-bcfa-16532cfac47a" providerId="ADAL" clId="{85E4D3B9-11DD-473E-BA07-6C67B5C215EB}" dt="2024-09-27T13:33:35.579" v="30"/>
            <ac:spMkLst>
              <pc:docMk/>
              <pc:sldMasterMk cId="1837604849" sldId="2147483648"/>
              <pc:sldLayoutMk cId="801342249" sldId="2147483665"/>
              <ac:spMk id="3" creationId="{470F7FF6-A828-EE4C-D971-1F2175FD5250}"/>
            </ac:spMkLst>
          </pc:spChg>
          <pc:spChg chg="mod">
            <ac:chgData name="Kath Woods-Townsend" userId="6818a262-d99a-4b23-bcfa-16532cfac47a" providerId="ADAL" clId="{85E4D3B9-11DD-473E-BA07-6C67B5C215EB}" dt="2024-09-27T13:33:35.579" v="30"/>
            <ac:spMkLst>
              <pc:docMk/>
              <pc:sldMasterMk cId="1837604849" sldId="2147483648"/>
              <pc:sldLayoutMk cId="801342249" sldId="2147483665"/>
              <ac:spMk id="9" creationId="{F611895A-D621-0C13-806A-F149067F7CFD}"/>
            </ac:spMkLst>
          </pc:spChg>
          <pc:spChg chg="mod">
            <ac:chgData name="Kath Woods-Townsend" userId="6818a262-d99a-4b23-bcfa-16532cfac47a" providerId="ADAL" clId="{85E4D3B9-11DD-473E-BA07-6C67B5C215EB}" dt="2024-09-27T13:33:35.579" v="30"/>
            <ac:spMkLst>
              <pc:docMk/>
              <pc:sldMasterMk cId="1837604849" sldId="2147483648"/>
              <pc:sldLayoutMk cId="801342249" sldId="2147483665"/>
              <ac:spMk id="10" creationId="{AB68C630-D578-691E-BD05-94BB92D02C53}"/>
            </ac:spMkLst>
          </pc:spChg>
        </pc:sldLayoutChg>
        <pc:sldLayoutChg chg="modSp">
          <pc:chgData name="Kath Woods-Townsend" userId="6818a262-d99a-4b23-bcfa-16532cfac47a" providerId="ADAL" clId="{85E4D3B9-11DD-473E-BA07-6C67B5C215EB}" dt="2024-09-27T13:33:35.579" v="30"/>
          <pc:sldLayoutMkLst>
            <pc:docMk/>
            <pc:sldMasterMk cId="1837604849" sldId="2147483648"/>
            <pc:sldLayoutMk cId="2563880490" sldId="2147483666"/>
          </pc:sldLayoutMkLst>
          <pc:spChg chg="mod">
            <ac:chgData name="Kath Woods-Townsend" userId="6818a262-d99a-4b23-bcfa-16532cfac47a" providerId="ADAL" clId="{85E4D3B9-11DD-473E-BA07-6C67B5C215EB}" dt="2024-09-27T13:33:35.579" v="30"/>
            <ac:spMkLst>
              <pc:docMk/>
              <pc:sldMasterMk cId="1837604849" sldId="2147483648"/>
              <pc:sldLayoutMk cId="2563880490" sldId="2147483666"/>
              <ac:spMk id="10" creationId="{8122D425-FF98-7B24-FC7F-859D884CABCD}"/>
            </ac:spMkLst>
          </pc:spChg>
        </pc:sldLayoutChg>
      </pc:sldMasterChg>
      <pc:sldMasterChg chg="del delSldLayout">
        <pc:chgData name="Kath Woods-Townsend" userId="6818a262-d99a-4b23-bcfa-16532cfac47a" providerId="ADAL" clId="{85E4D3B9-11DD-473E-BA07-6C67B5C215EB}" dt="2024-09-27T13:32:02.875" v="16" actId="47"/>
        <pc:sldMasterMkLst>
          <pc:docMk/>
          <pc:sldMasterMk cId="2877399795" sldId="2147483668"/>
        </pc:sldMasterMkLst>
        <pc:sldLayoutChg chg="del">
          <pc:chgData name="Kath Woods-Townsend" userId="6818a262-d99a-4b23-bcfa-16532cfac47a" providerId="ADAL" clId="{85E4D3B9-11DD-473E-BA07-6C67B5C215EB}" dt="2024-09-27T13:32:02.875" v="16" actId="47"/>
          <pc:sldLayoutMkLst>
            <pc:docMk/>
            <pc:sldMasterMk cId="2877399795" sldId="2147483668"/>
            <pc:sldLayoutMk cId="2469456775" sldId="2147483669"/>
          </pc:sldLayoutMkLst>
        </pc:sldLayoutChg>
        <pc:sldLayoutChg chg="del">
          <pc:chgData name="Kath Woods-Townsend" userId="6818a262-d99a-4b23-bcfa-16532cfac47a" providerId="ADAL" clId="{85E4D3B9-11DD-473E-BA07-6C67B5C215EB}" dt="2024-09-27T13:32:02.875" v="16" actId="47"/>
          <pc:sldLayoutMkLst>
            <pc:docMk/>
            <pc:sldMasterMk cId="2877399795" sldId="2147483668"/>
            <pc:sldLayoutMk cId="379816940" sldId="2147483670"/>
          </pc:sldLayoutMkLst>
        </pc:sldLayoutChg>
        <pc:sldLayoutChg chg="del">
          <pc:chgData name="Kath Woods-Townsend" userId="6818a262-d99a-4b23-bcfa-16532cfac47a" providerId="ADAL" clId="{85E4D3B9-11DD-473E-BA07-6C67B5C215EB}" dt="2024-09-27T13:32:02.875" v="16" actId="47"/>
          <pc:sldLayoutMkLst>
            <pc:docMk/>
            <pc:sldMasterMk cId="2877399795" sldId="2147483668"/>
            <pc:sldLayoutMk cId="3610383921" sldId="2147483671"/>
          </pc:sldLayoutMkLst>
        </pc:sldLayoutChg>
        <pc:sldLayoutChg chg="del">
          <pc:chgData name="Kath Woods-Townsend" userId="6818a262-d99a-4b23-bcfa-16532cfac47a" providerId="ADAL" clId="{85E4D3B9-11DD-473E-BA07-6C67B5C215EB}" dt="2024-09-27T13:32:02.875" v="16" actId="47"/>
          <pc:sldLayoutMkLst>
            <pc:docMk/>
            <pc:sldMasterMk cId="2877399795" sldId="2147483668"/>
            <pc:sldLayoutMk cId="93966448" sldId="2147483672"/>
          </pc:sldLayoutMkLst>
        </pc:sldLayoutChg>
        <pc:sldLayoutChg chg="del">
          <pc:chgData name="Kath Woods-Townsend" userId="6818a262-d99a-4b23-bcfa-16532cfac47a" providerId="ADAL" clId="{85E4D3B9-11DD-473E-BA07-6C67B5C215EB}" dt="2024-09-27T13:32:02.875" v="16" actId="47"/>
          <pc:sldLayoutMkLst>
            <pc:docMk/>
            <pc:sldMasterMk cId="2877399795" sldId="2147483668"/>
            <pc:sldLayoutMk cId="115447465" sldId="2147483673"/>
          </pc:sldLayoutMkLst>
        </pc:sldLayoutChg>
      </pc:sldMasterChg>
    </pc:docChg>
  </pc:docChgLst>
  <pc:docChgLst>
    <pc:chgData name="Kath Woods-Townsend" userId="S::kwt1b06@soton.ac.uk::6818a262-d99a-4b23-bcfa-16532cfac47a" providerId="AD" clId="Web-{558C4057-0339-F07C-3108-3D6FF736D267}"/>
    <pc:docChg chg="modSld">
      <pc:chgData name="Kath Woods-Townsend" userId="S::kwt1b06@soton.ac.uk::6818a262-d99a-4b23-bcfa-16532cfac47a" providerId="AD" clId="Web-{558C4057-0339-F07C-3108-3D6FF736D267}" dt="2024-09-27T14:31:02.172" v="41" actId="14100"/>
      <pc:docMkLst>
        <pc:docMk/>
      </pc:docMkLst>
      <pc:sldChg chg="modSp">
        <pc:chgData name="Kath Woods-Townsend" userId="S::kwt1b06@soton.ac.uk::6818a262-d99a-4b23-bcfa-16532cfac47a" providerId="AD" clId="Web-{558C4057-0339-F07C-3108-3D6FF736D267}" dt="2024-09-27T14:31:02.172" v="41" actId="14100"/>
        <pc:sldMkLst>
          <pc:docMk/>
          <pc:sldMk cId="3072529019" sldId="283"/>
        </pc:sldMkLst>
        <pc:spChg chg="mod">
          <ac:chgData name="Kath Woods-Townsend" userId="S::kwt1b06@soton.ac.uk::6818a262-d99a-4b23-bcfa-16532cfac47a" providerId="AD" clId="Web-{558C4057-0339-F07C-3108-3D6FF736D267}" dt="2024-09-27T14:27:57.995" v="0"/>
          <ac:spMkLst>
            <pc:docMk/>
            <pc:sldMk cId="3072529019" sldId="283"/>
            <ac:spMk id="3" creationId="{9F61AB1B-1671-03DA-E087-845074A1E17C}"/>
          </ac:spMkLst>
        </pc:spChg>
        <pc:spChg chg="mod">
          <ac:chgData name="Kath Woods-Townsend" userId="S::kwt1b06@soton.ac.uk::6818a262-d99a-4b23-bcfa-16532cfac47a" providerId="AD" clId="Web-{558C4057-0339-F07C-3108-3D6FF736D267}" dt="2024-09-27T14:28:38.809" v="6" actId="14100"/>
          <ac:spMkLst>
            <pc:docMk/>
            <pc:sldMk cId="3072529019" sldId="283"/>
            <ac:spMk id="9" creationId="{2741A864-4F44-7BB5-FB26-42500C94F06F}"/>
          </ac:spMkLst>
        </pc:spChg>
        <pc:spChg chg="mod">
          <ac:chgData name="Kath Woods-Townsend" userId="S::kwt1b06@soton.ac.uk::6818a262-d99a-4b23-bcfa-16532cfac47a" providerId="AD" clId="Web-{558C4057-0339-F07C-3108-3D6FF736D267}" dt="2024-09-27T14:31:02.172" v="41" actId="14100"/>
          <ac:spMkLst>
            <pc:docMk/>
            <pc:sldMk cId="3072529019" sldId="283"/>
            <ac:spMk id="10" creationId="{216277B1-2384-6826-FCA5-111AD3E17F73}"/>
          </ac:spMkLst>
        </pc:spChg>
        <pc:spChg chg="mod">
          <ac:chgData name="Kath Woods-Townsend" userId="S::kwt1b06@soton.ac.uk::6818a262-d99a-4b23-bcfa-16532cfac47a" providerId="AD" clId="Web-{558C4057-0339-F07C-3108-3D6FF736D267}" dt="2024-09-27T14:28:29.215" v="5" actId="1076"/>
          <ac:spMkLst>
            <pc:docMk/>
            <pc:sldMk cId="3072529019" sldId="283"/>
            <ac:spMk id="14" creationId="{611CE2AD-62BC-4DA0-0A2B-93BF8CB5FBA1}"/>
          </ac:spMkLst>
        </pc:spChg>
        <pc:spChg chg="mod">
          <ac:chgData name="Kath Woods-Townsend" userId="S::kwt1b06@soton.ac.uk::6818a262-d99a-4b23-bcfa-16532cfac47a" providerId="AD" clId="Web-{558C4057-0339-F07C-3108-3D6FF736D267}" dt="2024-09-27T14:29:50.264" v="35" actId="1076"/>
          <ac:spMkLst>
            <pc:docMk/>
            <pc:sldMk cId="3072529019" sldId="283"/>
            <ac:spMk id="29" creationId="{1AC641CE-99CB-7A48-FF4C-CDB52D0E66DE}"/>
          </ac:spMkLst>
        </pc:spChg>
        <pc:spChg chg="mod">
          <ac:chgData name="Kath Woods-Townsend" userId="S::kwt1b06@soton.ac.uk::6818a262-d99a-4b23-bcfa-16532cfac47a" providerId="AD" clId="Web-{558C4057-0339-F07C-3108-3D6FF736D267}" dt="2024-09-27T14:27:58.058" v="3"/>
          <ac:spMkLst>
            <pc:docMk/>
            <pc:sldMk cId="3072529019" sldId="283"/>
            <ac:spMk id="34" creationId="{585C4F34-5665-9A02-084B-397A7DE38C5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CD526F-FF00-4E58-B5ED-682342D439F3}" type="doc">
      <dgm:prSet loTypeId="urn:microsoft.com/office/officeart/2005/8/layout/pyramid3" loCatId="pyramid" qsTypeId="urn:microsoft.com/office/officeart/2005/8/quickstyle/simple1" qsCatId="simple" csTypeId="urn:microsoft.com/office/officeart/2005/8/colors/colorful5" csCatId="colorful" phldr="1"/>
      <dgm:spPr/>
    </dgm:pt>
    <dgm:pt modelId="{4FF5062A-19B0-493B-8933-6BFE786C4592}">
      <dgm:prSet phldrT="[Text]" custT="1"/>
      <dgm:spPr>
        <a:solidFill>
          <a:schemeClr val="accent4">
            <a:lumMod val="40000"/>
            <a:lumOff val="60000"/>
          </a:schemeClr>
        </a:solidFill>
        <a:ln>
          <a:solidFill>
            <a:schemeClr val="tx1"/>
          </a:solidFill>
        </a:ln>
      </dgm:spPr>
      <dgm:t>
        <a:bodyPr anchor="t"/>
        <a:lstStyle/>
        <a:p>
          <a:r>
            <a:rPr lang="en-GB" sz="1800" dirty="0"/>
            <a:t>Theme – what specific theme?</a:t>
          </a:r>
        </a:p>
      </dgm:t>
    </dgm:pt>
    <dgm:pt modelId="{80765E18-DD10-48CD-BE0E-66B9EDEC6A60}" type="parTrans" cxnId="{707A4023-6BC7-40EB-A45B-2200B388B2D3}">
      <dgm:prSet/>
      <dgm:spPr/>
      <dgm:t>
        <a:bodyPr/>
        <a:lstStyle/>
        <a:p>
          <a:endParaRPr lang="en-GB"/>
        </a:p>
      </dgm:t>
    </dgm:pt>
    <dgm:pt modelId="{36047C20-0E8F-4146-AA7D-F26673FE000A}" type="sibTrans" cxnId="{707A4023-6BC7-40EB-A45B-2200B388B2D3}">
      <dgm:prSet/>
      <dgm:spPr/>
      <dgm:t>
        <a:bodyPr/>
        <a:lstStyle/>
        <a:p>
          <a:endParaRPr lang="en-GB"/>
        </a:p>
      </dgm:t>
    </dgm:pt>
    <dgm:pt modelId="{C701BFF7-7C8F-4397-9E27-9BFC735285F6}">
      <dgm:prSet phldrT="[Text]" custT="1"/>
      <dgm:spPr>
        <a:solidFill>
          <a:schemeClr val="accent4">
            <a:lumMod val="60000"/>
            <a:lumOff val="40000"/>
          </a:schemeClr>
        </a:solidFill>
        <a:ln>
          <a:solidFill>
            <a:schemeClr val="tx1"/>
          </a:solidFill>
        </a:ln>
      </dgm:spPr>
      <dgm:t>
        <a:bodyPr anchor="t"/>
        <a:lstStyle/>
        <a:p>
          <a:r>
            <a:rPr lang="en-GB" sz="1800" dirty="0"/>
            <a:t>Context - </a:t>
          </a:r>
          <a:r>
            <a:rPr lang="en-GB" altLang="en-US" sz="1800" dirty="0">
              <a:latin typeface="Calibri" panose="020F0502020204030204" pitchFamily="34" charset="0"/>
              <a:ea typeface="Times New Roman" panose="02020603050405020304" pitchFamily="18" charset="0"/>
              <a:cs typeface="Calibri" panose="020F0502020204030204" pitchFamily="34" charset="0"/>
            </a:rPr>
            <a:t>Who / where could you investigate?</a:t>
          </a:r>
          <a:endParaRPr lang="en-GB" sz="1800" dirty="0"/>
        </a:p>
      </dgm:t>
    </dgm:pt>
    <dgm:pt modelId="{2045EEA9-4DC5-4FE6-93C8-55A1C7839029}" type="parTrans" cxnId="{B1396484-95E1-4418-8CA2-42B01E4F7A86}">
      <dgm:prSet/>
      <dgm:spPr/>
      <dgm:t>
        <a:bodyPr/>
        <a:lstStyle/>
        <a:p>
          <a:endParaRPr lang="en-GB"/>
        </a:p>
      </dgm:t>
    </dgm:pt>
    <dgm:pt modelId="{97E0A70E-33BC-4A06-98D1-70F5789A6997}" type="sibTrans" cxnId="{B1396484-95E1-4418-8CA2-42B01E4F7A86}">
      <dgm:prSet/>
      <dgm:spPr/>
      <dgm:t>
        <a:bodyPr/>
        <a:lstStyle/>
        <a:p>
          <a:endParaRPr lang="en-GB"/>
        </a:p>
      </dgm:t>
    </dgm:pt>
    <dgm:pt modelId="{C0929E8E-9BA4-46E5-93D4-9572E449E700}">
      <dgm:prSet phldrT="[Text]" custT="1"/>
      <dgm:spPr>
        <a:solidFill>
          <a:schemeClr val="accent4">
            <a:lumMod val="75000"/>
          </a:schemeClr>
        </a:solidFill>
        <a:ln>
          <a:solidFill>
            <a:schemeClr val="tx1"/>
          </a:solidFill>
        </a:ln>
      </dgm:spPr>
      <dgm:t>
        <a:bodyPr anchor="t"/>
        <a:lstStyle/>
        <a:p>
          <a:r>
            <a:rPr lang="en-GB" sz="1600" dirty="0">
              <a:solidFill>
                <a:schemeClr val="bg2"/>
              </a:solidFill>
            </a:rPr>
            <a:t>Topic</a:t>
          </a:r>
          <a:r>
            <a:rPr lang="en-GB" altLang="en-US" sz="1600" dirty="0">
              <a:solidFill>
                <a:schemeClr val="bg2"/>
              </a:solidFill>
              <a:latin typeface="Calibri" panose="020F0502020204030204" pitchFamily="34" charset="0"/>
              <a:ea typeface="Times New Roman" panose="02020603050405020304" pitchFamily="18" charset="0"/>
              <a:cs typeface="Calibri" panose="020F0502020204030204" pitchFamily="34" charset="0"/>
            </a:rPr>
            <a:t>?</a:t>
          </a:r>
          <a:endParaRPr lang="en-GB" sz="1600" dirty="0">
            <a:solidFill>
              <a:schemeClr val="bg2"/>
            </a:solidFill>
          </a:endParaRPr>
        </a:p>
      </dgm:t>
    </dgm:pt>
    <dgm:pt modelId="{1AC4FC99-2E29-4C77-B91D-674C25F11E19}" type="parTrans" cxnId="{D8024E31-8920-4DD7-958F-DBC9D32C6D38}">
      <dgm:prSet/>
      <dgm:spPr/>
      <dgm:t>
        <a:bodyPr/>
        <a:lstStyle/>
        <a:p>
          <a:endParaRPr lang="en-GB"/>
        </a:p>
      </dgm:t>
    </dgm:pt>
    <dgm:pt modelId="{FAF7CEB4-04FF-4DCF-8A8D-8C211EDB3407}" type="sibTrans" cxnId="{D8024E31-8920-4DD7-958F-DBC9D32C6D38}">
      <dgm:prSet/>
      <dgm:spPr/>
      <dgm:t>
        <a:bodyPr/>
        <a:lstStyle/>
        <a:p>
          <a:endParaRPr lang="en-GB"/>
        </a:p>
      </dgm:t>
    </dgm:pt>
    <dgm:pt modelId="{1E064B15-1D59-46BD-A6A0-EF6A83900255}">
      <dgm:prSet phldrT="[Text]" custT="1"/>
      <dgm:spPr>
        <a:solidFill>
          <a:schemeClr val="accent4">
            <a:lumMod val="50000"/>
          </a:schemeClr>
        </a:solidFill>
        <a:ln>
          <a:solidFill>
            <a:schemeClr val="tx1"/>
          </a:solidFill>
        </a:ln>
      </dgm:spPr>
      <dgm:t>
        <a:bodyPr/>
        <a:lstStyle/>
        <a:p>
          <a:endParaRPr lang="en-GB" sz="1800"/>
        </a:p>
      </dgm:t>
    </dgm:pt>
    <dgm:pt modelId="{02C8B137-7463-4BD1-AB8A-F537CB796A92}" type="parTrans" cxnId="{88516D62-7249-41E0-BA12-367FB06C475F}">
      <dgm:prSet/>
      <dgm:spPr/>
      <dgm:t>
        <a:bodyPr/>
        <a:lstStyle/>
        <a:p>
          <a:endParaRPr lang="en-GB"/>
        </a:p>
      </dgm:t>
    </dgm:pt>
    <dgm:pt modelId="{4039A762-2FD5-41BC-853D-D445C3507B73}" type="sibTrans" cxnId="{88516D62-7249-41E0-BA12-367FB06C475F}">
      <dgm:prSet/>
      <dgm:spPr/>
      <dgm:t>
        <a:bodyPr/>
        <a:lstStyle/>
        <a:p>
          <a:endParaRPr lang="en-GB"/>
        </a:p>
      </dgm:t>
    </dgm:pt>
    <dgm:pt modelId="{B79CE56A-E046-44C4-A94C-5B1F31C39AF2}">
      <dgm:prSet phldrT="[Text]" custT="1"/>
      <dgm:spPr>
        <a:solidFill>
          <a:schemeClr val="accent4">
            <a:lumMod val="20000"/>
            <a:lumOff val="80000"/>
          </a:schemeClr>
        </a:solidFill>
        <a:ln>
          <a:solidFill>
            <a:schemeClr val="tx1"/>
          </a:solidFill>
        </a:ln>
      </dgm:spPr>
      <dgm:t>
        <a:bodyPr anchor="t"/>
        <a:lstStyle/>
        <a:p>
          <a:pPr>
            <a:lnSpc>
              <a:spcPct val="100000"/>
            </a:lnSpc>
            <a:spcAft>
              <a:spcPts val="0"/>
            </a:spcAft>
          </a:pPr>
          <a:r>
            <a:rPr lang="en-GB" altLang="en-US" sz="1800" dirty="0">
              <a:latin typeface="Calibri" panose="020F0502020204030204" pitchFamily="34" charset="0"/>
              <a:ea typeface="Times New Roman" panose="02020603050405020304" pitchFamily="18" charset="0"/>
              <a:cs typeface="Calibri" panose="020F0502020204030204" pitchFamily="34" charset="0"/>
            </a:rPr>
            <a:t>Subject – what overall subject?</a:t>
          </a:r>
          <a:endParaRPr lang="en-GB" sz="1800" dirty="0"/>
        </a:p>
      </dgm:t>
    </dgm:pt>
    <dgm:pt modelId="{95C153BA-E835-448F-8145-F1D353243870}" type="sibTrans" cxnId="{003E98A9-4950-40A7-A1ED-7E4AD4C37565}">
      <dgm:prSet/>
      <dgm:spPr/>
      <dgm:t>
        <a:bodyPr/>
        <a:lstStyle/>
        <a:p>
          <a:endParaRPr lang="en-GB"/>
        </a:p>
      </dgm:t>
    </dgm:pt>
    <dgm:pt modelId="{990BE5A2-6DFF-445A-B729-513C351F539A}" type="parTrans" cxnId="{003E98A9-4950-40A7-A1ED-7E4AD4C37565}">
      <dgm:prSet/>
      <dgm:spPr/>
      <dgm:t>
        <a:bodyPr/>
        <a:lstStyle/>
        <a:p>
          <a:endParaRPr lang="en-GB"/>
        </a:p>
      </dgm:t>
    </dgm:pt>
    <dgm:pt modelId="{923FE758-E964-4535-A455-EAAC35AF11AD}" type="pres">
      <dgm:prSet presAssocID="{84CD526F-FF00-4E58-B5ED-682342D439F3}" presName="Name0" presStyleCnt="0">
        <dgm:presLayoutVars>
          <dgm:dir/>
          <dgm:animLvl val="lvl"/>
          <dgm:resizeHandles val="exact"/>
        </dgm:presLayoutVars>
      </dgm:prSet>
      <dgm:spPr/>
    </dgm:pt>
    <dgm:pt modelId="{E486EE70-B296-415D-8386-FFEBA256AA84}" type="pres">
      <dgm:prSet presAssocID="{B79CE56A-E046-44C4-A94C-5B1F31C39AF2}" presName="Name8" presStyleCnt="0"/>
      <dgm:spPr/>
    </dgm:pt>
    <dgm:pt modelId="{F38D264E-E0EC-42AA-A206-FD89D9B34746}" type="pres">
      <dgm:prSet presAssocID="{B79CE56A-E046-44C4-A94C-5B1F31C39AF2}" presName="level" presStyleLbl="node1" presStyleIdx="0" presStyleCnt="5" custLinFactY="-33846" custLinFactNeighborY="-100000">
        <dgm:presLayoutVars>
          <dgm:chMax val="1"/>
          <dgm:bulletEnabled val="1"/>
        </dgm:presLayoutVars>
      </dgm:prSet>
      <dgm:spPr/>
    </dgm:pt>
    <dgm:pt modelId="{0139325B-F4F2-427D-BFC3-2F272C23DA44}" type="pres">
      <dgm:prSet presAssocID="{B79CE56A-E046-44C4-A94C-5B1F31C39AF2}" presName="levelTx" presStyleLbl="revTx" presStyleIdx="0" presStyleCnt="0">
        <dgm:presLayoutVars>
          <dgm:chMax val="1"/>
          <dgm:bulletEnabled val="1"/>
        </dgm:presLayoutVars>
      </dgm:prSet>
      <dgm:spPr/>
    </dgm:pt>
    <dgm:pt modelId="{FA6E151E-2B94-4C1F-B465-BFC9AD7308FD}" type="pres">
      <dgm:prSet presAssocID="{4FF5062A-19B0-493B-8933-6BFE786C4592}" presName="Name8" presStyleCnt="0"/>
      <dgm:spPr/>
    </dgm:pt>
    <dgm:pt modelId="{358E20A9-2732-4C5F-B55B-C98C08BE3C74}" type="pres">
      <dgm:prSet presAssocID="{4FF5062A-19B0-493B-8933-6BFE786C4592}" presName="level" presStyleLbl="node1" presStyleIdx="1" presStyleCnt="5">
        <dgm:presLayoutVars>
          <dgm:chMax val="1"/>
          <dgm:bulletEnabled val="1"/>
        </dgm:presLayoutVars>
      </dgm:prSet>
      <dgm:spPr/>
    </dgm:pt>
    <dgm:pt modelId="{3186F2E1-1C5C-4B35-BE0D-0E166A25CB45}" type="pres">
      <dgm:prSet presAssocID="{4FF5062A-19B0-493B-8933-6BFE786C4592}" presName="levelTx" presStyleLbl="revTx" presStyleIdx="0" presStyleCnt="0">
        <dgm:presLayoutVars>
          <dgm:chMax val="1"/>
          <dgm:bulletEnabled val="1"/>
        </dgm:presLayoutVars>
      </dgm:prSet>
      <dgm:spPr/>
    </dgm:pt>
    <dgm:pt modelId="{40728220-C9BB-43F7-B898-DFB892A3AD37}" type="pres">
      <dgm:prSet presAssocID="{C701BFF7-7C8F-4397-9E27-9BFC735285F6}" presName="Name8" presStyleCnt="0"/>
      <dgm:spPr/>
    </dgm:pt>
    <dgm:pt modelId="{96D5AE12-6DB3-465A-AF3B-8F8905CBA9D7}" type="pres">
      <dgm:prSet presAssocID="{C701BFF7-7C8F-4397-9E27-9BFC735285F6}" presName="level" presStyleLbl="node1" presStyleIdx="2" presStyleCnt="5">
        <dgm:presLayoutVars>
          <dgm:chMax val="1"/>
          <dgm:bulletEnabled val="1"/>
        </dgm:presLayoutVars>
      </dgm:prSet>
      <dgm:spPr/>
    </dgm:pt>
    <dgm:pt modelId="{BF683FA3-FCBA-4632-BDDF-6AC8B5755D8C}" type="pres">
      <dgm:prSet presAssocID="{C701BFF7-7C8F-4397-9E27-9BFC735285F6}" presName="levelTx" presStyleLbl="revTx" presStyleIdx="0" presStyleCnt="0">
        <dgm:presLayoutVars>
          <dgm:chMax val="1"/>
          <dgm:bulletEnabled val="1"/>
        </dgm:presLayoutVars>
      </dgm:prSet>
      <dgm:spPr/>
    </dgm:pt>
    <dgm:pt modelId="{92341E46-0AD5-4F64-B204-3AA1E6E1F345}" type="pres">
      <dgm:prSet presAssocID="{C0929E8E-9BA4-46E5-93D4-9572E449E700}" presName="Name8" presStyleCnt="0"/>
      <dgm:spPr/>
    </dgm:pt>
    <dgm:pt modelId="{314BFEE5-8D0F-4FAC-ABCF-E629EEA35D7E}" type="pres">
      <dgm:prSet presAssocID="{C0929E8E-9BA4-46E5-93D4-9572E449E700}" presName="level" presStyleLbl="node1" presStyleIdx="3" presStyleCnt="5">
        <dgm:presLayoutVars>
          <dgm:chMax val="1"/>
          <dgm:bulletEnabled val="1"/>
        </dgm:presLayoutVars>
      </dgm:prSet>
      <dgm:spPr/>
    </dgm:pt>
    <dgm:pt modelId="{DAC45CB8-729E-401B-88B7-8E8C735B0D4D}" type="pres">
      <dgm:prSet presAssocID="{C0929E8E-9BA4-46E5-93D4-9572E449E700}" presName="levelTx" presStyleLbl="revTx" presStyleIdx="0" presStyleCnt="0">
        <dgm:presLayoutVars>
          <dgm:chMax val="1"/>
          <dgm:bulletEnabled val="1"/>
        </dgm:presLayoutVars>
      </dgm:prSet>
      <dgm:spPr/>
    </dgm:pt>
    <dgm:pt modelId="{F78838FF-6CEC-43E6-AF82-61D4F779D41F}" type="pres">
      <dgm:prSet presAssocID="{1E064B15-1D59-46BD-A6A0-EF6A83900255}" presName="Name8" presStyleCnt="0"/>
      <dgm:spPr/>
    </dgm:pt>
    <dgm:pt modelId="{9D4C974C-8350-4331-801E-CDFB5921753F}" type="pres">
      <dgm:prSet presAssocID="{1E064B15-1D59-46BD-A6A0-EF6A83900255}" presName="level" presStyleLbl="node1" presStyleIdx="4" presStyleCnt="5">
        <dgm:presLayoutVars>
          <dgm:chMax val="1"/>
          <dgm:bulletEnabled val="1"/>
        </dgm:presLayoutVars>
      </dgm:prSet>
      <dgm:spPr/>
    </dgm:pt>
    <dgm:pt modelId="{B072656F-2CF4-4665-91BF-62B606AD2C1A}" type="pres">
      <dgm:prSet presAssocID="{1E064B15-1D59-46BD-A6A0-EF6A83900255}" presName="levelTx" presStyleLbl="revTx" presStyleIdx="0" presStyleCnt="0">
        <dgm:presLayoutVars>
          <dgm:chMax val="1"/>
          <dgm:bulletEnabled val="1"/>
        </dgm:presLayoutVars>
      </dgm:prSet>
      <dgm:spPr/>
    </dgm:pt>
  </dgm:ptLst>
  <dgm:cxnLst>
    <dgm:cxn modelId="{5D0EE102-6C33-4728-A60C-DB8044845387}" type="presOf" srcId="{4FF5062A-19B0-493B-8933-6BFE786C4592}" destId="{3186F2E1-1C5C-4B35-BE0D-0E166A25CB45}" srcOrd="1" destOrd="0" presId="urn:microsoft.com/office/officeart/2005/8/layout/pyramid3"/>
    <dgm:cxn modelId="{F506A419-8BD1-426A-A5E2-6E625476E7D4}" type="presOf" srcId="{C701BFF7-7C8F-4397-9E27-9BFC735285F6}" destId="{96D5AE12-6DB3-465A-AF3B-8F8905CBA9D7}" srcOrd="0" destOrd="0" presId="urn:microsoft.com/office/officeart/2005/8/layout/pyramid3"/>
    <dgm:cxn modelId="{707A4023-6BC7-40EB-A45B-2200B388B2D3}" srcId="{84CD526F-FF00-4E58-B5ED-682342D439F3}" destId="{4FF5062A-19B0-493B-8933-6BFE786C4592}" srcOrd="1" destOrd="0" parTransId="{80765E18-DD10-48CD-BE0E-66B9EDEC6A60}" sibTransId="{36047C20-0E8F-4146-AA7D-F26673FE000A}"/>
    <dgm:cxn modelId="{D8024E31-8920-4DD7-958F-DBC9D32C6D38}" srcId="{84CD526F-FF00-4E58-B5ED-682342D439F3}" destId="{C0929E8E-9BA4-46E5-93D4-9572E449E700}" srcOrd="3" destOrd="0" parTransId="{1AC4FC99-2E29-4C77-B91D-674C25F11E19}" sibTransId="{FAF7CEB4-04FF-4DCF-8A8D-8C211EDB3407}"/>
    <dgm:cxn modelId="{6F71605D-5DAA-44B8-B25F-5AC82371BD38}" type="presOf" srcId="{1E064B15-1D59-46BD-A6A0-EF6A83900255}" destId="{B072656F-2CF4-4665-91BF-62B606AD2C1A}" srcOrd="1" destOrd="0" presId="urn:microsoft.com/office/officeart/2005/8/layout/pyramid3"/>
    <dgm:cxn modelId="{EA8C6861-5B2D-4CB5-AAB5-CFFB5072CFC6}" type="presOf" srcId="{C0929E8E-9BA4-46E5-93D4-9572E449E700}" destId="{314BFEE5-8D0F-4FAC-ABCF-E629EEA35D7E}" srcOrd="0" destOrd="0" presId="urn:microsoft.com/office/officeart/2005/8/layout/pyramid3"/>
    <dgm:cxn modelId="{88516D62-7249-41E0-BA12-367FB06C475F}" srcId="{84CD526F-FF00-4E58-B5ED-682342D439F3}" destId="{1E064B15-1D59-46BD-A6A0-EF6A83900255}" srcOrd="4" destOrd="0" parTransId="{02C8B137-7463-4BD1-AB8A-F537CB796A92}" sibTransId="{4039A762-2FD5-41BC-853D-D445C3507B73}"/>
    <dgm:cxn modelId="{44AD4F4A-28F7-4089-B43D-4896D6541323}" type="presOf" srcId="{C701BFF7-7C8F-4397-9E27-9BFC735285F6}" destId="{BF683FA3-FCBA-4632-BDDF-6AC8B5755D8C}" srcOrd="1" destOrd="0" presId="urn:microsoft.com/office/officeart/2005/8/layout/pyramid3"/>
    <dgm:cxn modelId="{BC063C55-BDCC-4AC6-A79E-C84CA57FC52C}" type="presOf" srcId="{C0929E8E-9BA4-46E5-93D4-9572E449E700}" destId="{DAC45CB8-729E-401B-88B7-8E8C735B0D4D}" srcOrd="1" destOrd="0" presId="urn:microsoft.com/office/officeart/2005/8/layout/pyramid3"/>
    <dgm:cxn modelId="{DBB3867C-3620-4286-935A-3F1158A326FD}" type="presOf" srcId="{1E064B15-1D59-46BD-A6A0-EF6A83900255}" destId="{9D4C974C-8350-4331-801E-CDFB5921753F}" srcOrd="0" destOrd="0" presId="urn:microsoft.com/office/officeart/2005/8/layout/pyramid3"/>
    <dgm:cxn modelId="{B1396484-95E1-4418-8CA2-42B01E4F7A86}" srcId="{84CD526F-FF00-4E58-B5ED-682342D439F3}" destId="{C701BFF7-7C8F-4397-9E27-9BFC735285F6}" srcOrd="2" destOrd="0" parTransId="{2045EEA9-4DC5-4FE6-93C8-55A1C7839029}" sibTransId="{97E0A70E-33BC-4A06-98D1-70F5789A6997}"/>
    <dgm:cxn modelId="{003E98A9-4950-40A7-A1ED-7E4AD4C37565}" srcId="{84CD526F-FF00-4E58-B5ED-682342D439F3}" destId="{B79CE56A-E046-44C4-A94C-5B1F31C39AF2}" srcOrd="0" destOrd="0" parTransId="{990BE5A2-6DFF-445A-B729-513C351F539A}" sibTransId="{95C153BA-E835-448F-8145-F1D353243870}"/>
    <dgm:cxn modelId="{565778BF-0DFD-4727-ADD5-91757A7EB2AD}" type="presOf" srcId="{4FF5062A-19B0-493B-8933-6BFE786C4592}" destId="{358E20A9-2732-4C5F-B55B-C98C08BE3C74}" srcOrd="0" destOrd="0" presId="urn:microsoft.com/office/officeart/2005/8/layout/pyramid3"/>
    <dgm:cxn modelId="{31041CCA-4555-44E6-80B7-6261FE9EA9CE}" type="presOf" srcId="{84CD526F-FF00-4E58-B5ED-682342D439F3}" destId="{923FE758-E964-4535-A455-EAAC35AF11AD}" srcOrd="0" destOrd="0" presId="urn:microsoft.com/office/officeart/2005/8/layout/pyramid3"/>
    <dgm:cxn modelId="{72EA85CB-7919-4B99-9106-704938BED958}" type="presOf" srcId="{B79CE56A-E046-44C4-A94C-5B1F31C39AF2}" destId="{F38D264E-E0EC-42AA-A206-FD89D9B34746}" srcOrd="0" destOrd="0" presId="urn:microsoft.com/office/officeart/2005/8/layout/pyramid3"/>
    <dgm:cxn modelId="{0A8425DE-8818-4423-B4C8-6B7EF00A0E68}" type="presOf" srcId="{B79CE56A-E046-44C4-A94C-5B1F31C39AF2}" destId="{0139325B-F4F2-427D-BFC3-2F272C23DA44}" srcOrd="1" destOrd="0" presId="urn:microsoft.com/office/officeart/2005/8/layout/pyramid3"/>
    <dgm:cxn modelId="{4DE6100C-0CE2-42A1-9217-37D4C35BA0FD}" type="presParOf" srcId="{923FE758-E964-4535-A455-EAAC35AF11AD}" destId="{E486EE70-B296-415D-8386-FFEBA256AA84}" srcOrd="0" destOrd="0" presId="urn:microsoft.com/office/officeart/2005/8/layout/pyramid3"/>
    <dgm:cxn modelId="{D0D0FDE2-E06D-4491-A113-A9F951ED8A01}" type="presParOf" srcId="{E486EE70-B296-415D-8386-FFEBA256AA84}" destId="{F38D264E-E0EC-42AA-A206-FD89D9B34746}" srcOrd="0" destOrd="0" presId="urn:microsoft.com/office/officeart/2005/8/layout/pyramid3"/>
    <dgm:cxn modelId="{4CE82C7C-785B-438F-B38C-999AE5643382}" type="presParOf" srcId="{E486EE70-B296-415D-8386-FFEBA256AA84}" destId="{0139325B-F4F2-427D-BFC3-2F272C23DA44}" srcOrd="1" destOrd="0" presId="urn:microsoft.com/office/officeart/2005/8/layout/pyramid3"/>
    <dgm:cxn modelId="{A12F3466-08CB-4C50-B2AE-F9B3510C60F8}" type="presParOf" srcId="{923FE758-E964-4535-A455-EAAC35AF11AD}" destId="{FA6E151E-2B94-4C1F-B465-BFC9AD7308FD}" srcOrd="1" destOrd="0" presId="urn:microsoft.com/office/officeart/2005/8/layout/pyramid3"/>
    <dgm:cxn modelId="{1E157A52-AEF3-46DA-B802-665C9043FDA4}" type="presParOf" srcId="{FA6E151E-2B94-4C1F-B465-BFC9AD7308FD}" destId="{358E20A9-2732-4C5F-B55B-C98C08BE3C74}" srcOrd="0" destOrd="0" presId="urn:microsoft.com/office/officeart/2005/8/layout/pyramid3"/>
    <dgm:cxn modelId="{B8991085-81C5-4D93-84DA-C7EB3D406D2F}" type="presParOf" srcId="{FA6E151E-2B94-4C1F-B465-BFC9AD7308FD}" destId="{3186F2E1-1C5C-4B35-BE0D-0E166A25CB45}" srcOrd="1" destOrd="0" presId="urn:microsoft.com/office/officeart/2005/8/layout/pyramid3"/>
    <dgm:cxn modelId="{4AE934C3-F0B0-4354-A226-B166BCD92F45}" type="presParOf" srcId="{923FE758-E964-4535-A455-EAAC35AF11AD}" destId="{40728220-C9BB-43F7-B898-DFB892A3AD37}" srcOrd="2" destOrd="0" presId="urn:microsoft.com/office/officeart/2005/8/layout/pyramid3"/>
    <dgm:cxn modelId="{4E388262-78A4-4188-83E4-F898E8346864}" type="presParOf" srcId="{40728220-C9BB-43F7-B898-DFB892A3AD37}" destId="{96D5AE12-6DB3-465A-AF3B-8F8905CBA9D7}" srcOrd="0" destOrd="0" presId="urn:microsoft.com/office/officeart/2005/8/layout/pyramid3"/>
    <dgm:cxn modelId="{316BBDE9-F88E-46E3-A1A5-807411EE95AE}" type="presParOf" srcId="{40728220-C9BB-43F7-B898-DFB892A3AD37}" destId="{BF683FA3-FCBA-4632-BDDF-6AC8B5755D8C}" srcOrd="1" destOrd="0" presId="urn:microsoft.com/office/officeart/2005/8/layout/pyramid3"/>
    <dgm:cxn modelId="{28E746A0-C6D6-454D-A080-406D5C40B3D5}" type="presParOf" srcId="{923FE758-E964-4535-A455-EAAC35AF11AD}" destId="{92341E46-0AD5-4F64-B204-3AA1E6E1F345}" srcOrd="3" destOrd="0" presId="urn:microsoft.com/office/officeart/2005/8/layout/pyramid3"/>
    <dgm:cxn modelId="{67C82220-66C7-41BF-B8B9-C0187BD26C70}" type="presParOf" srcId="{92341E46-0AD5-4F64-B204-3AA1E6E1F345}" destId="{314BFEE5-8D0F-4FAC-ABCF-E629EEA35D7E}" srcOrd="0" destOrd="0" presId="urn:microsoft.com/office/officeart/2005/8/layout/pyramid3"/>
    <dgm:cxn modelId="{593E2E75-3BA2-43D0-812B-DE015B329775}" type="presParOf" srcId="{92341E46-0AD5-4F64-B204-3AA1E6E1F345}" destId="{DAC45CB8-729E-401B-88B7-8E8C735B0D4D}" srcOrd="1" destOrd="0" presId="urn:microsoft.com/office/officeart/2005/8/layout/pyramid3"/>
    <dgm:cxn modelId="{67C35AD2-E9FB-462F-BF29-689122D65BF6}" type="presParOf" srcId="{923FE758-E964-4535-A455-EAAC35AF11AD}" destId="{F78838FF-6CEC-43E6-AF82-61D4F779D41F}" srcOrd="4" destOrd="0" presId="urn:microsoft.com/office/officeart/2005/8/layout/pyramid3"/>
    <dgm:cxn modelId="{A77A9589-D776-4D18-AEA5-DF00584DAC08}" type="presParOf" srcId="{F78838FF-6CEC-43E6-AF82-61D4F779D41F}" destId="{9D4C974C-8350-4331-801E-CDFB5921753F}" srcOrd="0" destOrd="0" presId="urn:microsoft.com/office/officeart/2005/8/layout/pyramid3"/>
    <dgm:cxn modelId="{2F5CB815-FBF0-47F0-9805-35A7096453ED}" type="presParOf" srcId="{F78838FF-6CEC-43E6-AF82-61D4F779D41F}" destId="{B072656F-2CF4-4665-91BF-62B606AD2C1A}"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8D264E-E0EC-42AA-A206-FD89D9B34746}">
      <dsp:nvSpPr>
        <dsp:cNvPr id="0" name=""/>
        <dsp:cNvSpPr/>
      </dsp:nvSpPr>
      <dsp:spPr>
        <a:xfrm rot="10800000">
          <a:off x="0" y="0"/>
          <a:ext cx="6812336" cy="1154024"/>
        </a:xfrm>
        <a:prstGeom prst="trapezoid">
          <a:avLst>
            <a:gd name="adj" fmla="val 59031"/>
          </a:avLst>
        </a:prstGeom>
        <a:solidFill>
          <a:schemeClr val="accent4">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marL="0" lvl="0" indent="0" algn="ctr" defTabSz="800100">
            <a:lnSpc>
              <a:spcPct val="100000"/>
            </a:lnSpc>
            <a:spcBef>
              <a:spcPct val="0"/>
            </a:spcBef>
            <a:spcAft>
              <a:spcPts val="0"/>
            </a:spcAft>
            <a:buNone/>
          </a:pPr>
          <a:r>
            <a:rPr lang="en-GB" altLang="en-US" sz="1800" kern="1200" dirty="0">
              <a:latin typeface="Calibri" panose="020F0502020204030204" pitchFamily="34" charset="0"/>
              <a:ea typeface="Times New Roman" panose="02020603050405020304" pitchFamily="18" charset="0"/>
              <a:cs typeface="Calibri" panose="020F0502020204030204" pitchFamily="34" charset="0"/>
            </a:rPr>
            <a:t>Subject – what overall subject?</a:t>
          </a:r>
          <a:endParaRPr lang="en-GB" sz="1800" kern="1200" dirty="0"/>
        </a:p>
      </dsp:txBody>
      <dsp:txXfrm rot="-10800000">
        <a:off x="1192158" y="0"/>
        <a:ext cx="4428019" cy="1154024"/>
      </dsp:txXfrm>
    </dsp:sp>
    <dsp:sp modelId="{358E20A9-2732-4C5F-B55B-C98C08BE3C74}">
      <dsp:nvSpPr>
        <dsp:cNvPr id="0" name=""/>
        <dsp:cNvSpPr/>
      </dsp:nvSpPr>
      <dsp:spPr>
        <a:xfrm rot="10800000">
          <a:off x="681233" y="1154024"/>
          <a:ext cx="5449869" cy="1154024"/>
        </a:xfrm>
        <a:prstGeom prst="trapezoid">
          <a:avLst>
            <a:gd name="adj" fmla="val 59031"/>
          </a:avLst>
        </a:prstGeom>
        <a:solidFill>
          <a:schemeClr val="accent4">
            <a:lumMod val="40000"/>
            <a:lumOff val="6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marL="0" lvl="0" indent="0" algn="ctr" defTabSz="800100">
            <a:lnSpc>
              <a:spcPct val="90000"/>
            </a:lnSpc>
            <a:spcBef>
              <a:spcPct val="0"/>
            </a:spcBef>
            <a:spcAft>
              <a:spcPct val="35000"/>
            </a:spcAft>
            <a:buNone/>
          </a:pPr>
          <a:r>
            <a:rPr lang="en-GB" sz="1800" kern="1200" dirty="0"/>
            <a:t>Theme – what specific theme?</a:t>
          </a:r>
        </a:p>
      </dsp:txBody>
      <dsp:txXfrm rot="-10800000">
        <a:off x="1634960" y="1154024"/>
        <a:ext cx="3542415" cy="1154024"/>
      </dsp:txXfrm>
    </dsp:sp>
    <dsp:sp modelId="{96D5AE12-6DB3-465A-AF3B-8F8905CBA9D7}">
      <dsp:nvSpPr>
        <dsp:cNvPr id="0" name=""/>
        <dsp:cNvSpPr/>
      </dsp:nvSpPr>
      <dsp:spPr>
        <a:xfrm rot="10800000">
          <a:off x="1362467" y="2308048"/>
          <a:ext cx="4087402" cy="1154024"/>
        </a:xfrm>
        <a:prstGeom prst="trapezoid">
          <a:avLst>
            <a:gd name="adj" fmla="val 59031"/>
          </a:avLst>
        </a:prstGeom>
        <a:solidFill>
          <a:schemeClr val="accent4">
            <a:lumMod val="60000"/>
            <a:lumOff val="4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marL="0" lvl="0" indent="0" algn="ctr" defTabSz="800100">
            <a:lnSpc>
              <a:spcPct val="90000"/>
            </a:lnSpc>
            <a:spcBef>
              <a:spcPct val="0"/>
            </a:spcBef>
            <a:spcAft>
              <a:spcPct val="35000"/>
            </a:spcAft>
            <a:buNone/>
          </a:pPr>
          <a:r>
            <a:rPr lang="en-GB" sz="1800" kern="1200" dirty="0"/>
            <a:t>Context - </a:t>
          </a:r>
          <a:r>
            <a:rPr lang="en-GB" altLang="en-US" sz="1800" kern="1200" dirty="0">
              <a:latin typeface="Calibri" panose="020F0502020204030204" pitchFamily="34" charset="0"/>
              <a:ea typeface="Times New Roman" panose="02020603050405020304" pitchFamily="18" charset="0"/>
              <a:cs typeface="Calibri" panose="020F0502020204030204" pitchFamily="34" charset="0"/>
            </a:rPr>
            <a:t>Who / where could you investigate?</a:t>
          </a:r>
          <a:endParaRPr lang="en-GB" sz="1800" kern="1200" dirty="0"/>
        </a:p>
      </dsp:txBody>
      <dsp:txXfrm rot="-10800000">
        <a:off x="2077762" y="2308048"/>
        <a:ext cx="2656811" cy="1154024"/>
      </dsp:txXfrm>
    </dsp:sp>
    <dsp:sp modelId="{314BFEE5-8D0F-4FAC-ABCF-E629EEA35D7E}">
      <dsp:nvSpPr>
        <dsp:cNvPr id="0" name=""/>
        <dsp:cNvSpPr/>
      </dsp:nvSpPr>
      <dsp:spPr>
        <a:xfrm rot="10800000">
          <a:off x="2043701" y="3462072"/>
          <a:ext cx="2724934" cy="1154024"/>
        </a:xfrm>
        <a:prstGeom prst="trapezoid">
          <a:avLst>
            <a:gd name="adj" fmla="val 59031"/>
          </a:avLst>
        </a:prstGeom>
        <a:solidFill>
          <a:schemeClr val="accent4">
            <a:lumMod val="75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t" anchorCtr="0">
          <a:noAutofit/>
        </a:bodyPr>
        <a:lstStyle/>
        <a:p>
          <a:pPr marL="0" lvl="0" indent="0" algn="ctr" defTabSz="711200">
            <a:lnSpc>
              <a:spcPct val="90000"/>
            </a:lnSpc>
            <a:spcBef>
              <a:spcPct val="0"/>
            </a:spcBef>
            <a:spcAft>
              <a:spcPct val="35000"/>
            </a:spcAft>
            <a:buNone/>
          </a:pPr>
          <a:r>
            <a:rPr lang="en-GB" sz="1600" kern="1200" dirty="0">
              <a:solidFill>
                <a:schemeClr val="bg2"/>
              </a:solidFill>
            </a:rPr>
            <a:t>Topic</a:t>
          </a:r>
          <a:r>
            <a:rPr lang="en-GB" altLang="en-US" sz="1600" kern="1200" dirty="0">
              <a:solidFill>
                <a:schemeClr val="bg2"/>
              </a:solidFill>
              <a:latin typeface="Calibri" panose="020F0502020204030204" pitchFamily="34" charset="0"/>
              <a:ea typeface="Times New Roman" panose="02020603050405020304" pitchFamily="18" charset="0"/>
              <a:cs typeface="Calibri" panose="020F0502020204030204" pitchFamily="34" charset="0"/>
            </a:rPr>
            <a:t>?</a:t>
          </a:r>
          <a:endParaRPr lang="en-GB" sz="1600" kern="1200" dirty="0">
            <a:solidFill>
              <a:schemeClr val="bg2"/>
            </a:solidFill>
          </a:endParaRPr>
        </a:p>
      </dsp:txBody>
      <dsp:txXfrm rot="-10800000">
        <a:off x="2520564" y="3462072"/>
        <a:ext cx="1771207" cy="1154024"/>
      </dsp:txXfrm>
    </dsp:sp>
    <dsp:sp modelId="{9D4C974C-8350-4331-801E-CDFB5921753F}">
      <dsp:nvSpPr>
        <dsp:cNvPr id="0" name=""/>
        <dsp:cNvSpPr/>
      </dsp:nvSpPr>
      <dsp:spPr>
        <a:xfrm rot="10800000">
          <a:off x="2724934" y="4616096"/>
          <a:ext cx="1362467" cy="1154024"/>
        </a:xfrm>
        <a:prstGeom prst="trapezoid">
          <a:avLst>
            <a:gd name="adj" fmla="val 59031"/>
          </a:avLst>
        </a:prstGeom>
        <a:solidFill>
          <a:schemeClr val="accent4">
            <a:lumMod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2724934" y="4616096"/>
        <a:ext cx="1362467" cy="1154024"/>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B9297F-AB60-0740-9176-BE316369BD3D}" type="datetimeFigureOut">
              <a:rPr lang="en-US" smtClean="0"/>
              <a:t>9/30/2024</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2BAB44-D57A-A44E-84DD-91988D8447AA}" type="slidenum">
              <a:rPr lang="en-US" smtClean="0"/>
              <a:t>‹#›</a:t>
            </a:fld>
            <a:endParaRPr lang="en-US"/>
          </a:p>
        </p:txBody>
      </p:sp>
    </p:spTree>
    <p:extLst>
      <p:ext uri="{BB962C8B-B14F-4D97-AF65-F5344CB8AC3E}">
        <p14:creationId xmlns:p14="http://schemas.microsoft.com/office/powerpoint/2010/main" val="921361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Nav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0B0294-5E2E-8287-77F6-33FD4D26C43B}"/>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 y="0"/>
            <a:ext cx="7559675" cy="10691813"/>
          </a:xfrm>
          <a:prstGeom prst="rect">
            <a:avLst/>
          </a:prstGeom>
        </p:spPr>
      </p:pic>
      <p:sp>
        <p:nvSpPr>
          <p:cNvPr id="2" name="Title 1">
            <a:extLst>
              <a:ext uri="{FF2B5EF4-FFF2-40B4-BE49-F238E27FC236}">
                <a16:creationId xmlns:a16="http://schemas.microsoft.com/office/drawing/2014/main" id="{325B8AF5-D396-DAA5-3E89-D5BC203686E3}"/>
              </a:ext>
            </a:extLst>
          </p:cNvPr>
          <p:cNvSpPr>
            <a:spLocks noGrp="1"/>
          </p:cNvSpPr>
          <p:nvPr>
            <p:ph type="ctrTitle"/>
          </p:nvPr>
        </p:nvSpPr>
        <p:spPr>
          <a:xfrm>
            <a:off x="225350" y="5384963"/>
            <a:ext cx="4936136" cy="1267281"/>
          </a:xfrm>
        </p:spPr>
        <p:txBody>
          <a:bodyPr anchor="b">
            <a:normAutofit/>
          </a:bodyPr>
          <a:lstStyle>
            <a:lvl1pPr algn="l">
              <a:defRPr sz="2728" b="1">
                <a:solidFill>
                  <a:schemeClr val="bg2"/>
                </a:solidFill>
                <a:latin typeface="FUTURA MEDIUM" panose="020B0602020204020303" pitchFamily="34" charset="-79"/>
                <a:cs typeface="FUTURA MEDIUM" panose="020B0602020204020303" pitchFamily="34" charset="-79"/>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F43F6609-27E2-E645-3AC6-6580DCE83095}"/>
              </a:ext>
            </a:extLst>
          </p:cNvPr>
          <p:cNvSpPr>
            <a:spLocks noGrp="1"/>
          </p:cNvSpPr>
          <p:nvPr>
            <p:ph type="subTitle" idx="1"/>
          </p:nvPr>
        </p:nvSpPr>
        <p:spPr>
          <a:xfrm>
            <a:off x="239170" y="6917963"/>
            <a:ext cx="2995850" cy="834822"/>
          </a:xfrm>
          <a:prstGeom prst="rect">
            <a:avLst/>
          </a:prstGeom>
        </p:spPr>
        <p:txBody>
          <a:bodyPr/>
          <a:lstStyle>
            <a:lvl1pPr marL="0" indent="0" algn="l">
              <a:buNone/>
              <a:defRPr sz="1488">
                <a:solidFill>
                  <a:schemeClr val="bg2"/>
                </a:solidFill>
                <a:latin typeface="Futura Medium" panose="020B0602020204020303" pitchFamily="34" charset="-79"/>
                <a:cs typeface="Futura Medium" panose="020B0602020204020303" pitchFamily="34" charset="-79"/>
              </a:defRPr>
            </a:lvl1pPr>
            <a:lvl2pPr marL="283494" indent="0" algn="ctr">
              <a:buNone/>
              <a:defRPr sz="1240"/>
            </a:lvl2pPr>
            <a:lvl3pPr marL="566987" indent="0" algn="ctr">
              <a:buNone/>
              <a:defRPr sz="1116"/>
            </a:lvl3pPr>
            <a:lvl4pPr marL="850480" indent="0" algn="ctr">
              <a:buNone/>
              <a:defRPr sz="992"/>
            </a:lvl4pPr>
            <a:lvl5pPr marL="1133974" indent="0" algn="ctr">
              <a:buNone/>
              <a:defRPr sz="992"/>
            </a:lvl5pPr>
            <a:lvl6pPr marL="1417467" indent="0" algn="ctr">
              <a:buNone/>
              <a:defRPr sz="992"/>
            </a:lvl6pPr>
            <a:lvl7pPr marL="1700961" indent="0" algn="ctr">
              <a:buNone/>
              <a:defRPr sz="992"/>
            </a:lvl7pPr>
            <a:lvl8pPr marL="1984455" indent="0" algn="ctr">
              <a:buNone/>
              <a:defRPr sz="992"/>
            </a:lvl8pPr>
            <a:lvl9pPr marL="2267948" indent="0" algn="ctr">
              <a:buNone/>
              <a:defRPr sz="992"/>
            </a:lvl9pPr>
          </a:lstStyle>
          <a:p>
            <a:r>
              <a:rPr lang="en-GB" dirty="0"/>
              <a:t>Click to edit Master subtitle style</a:t>
            </a:r>
            <a:endParaRPr lang="en-US" dirty="0"/>
          </a:p>
        </p:txBody>
      </p:sp>
    </p:spTree>
    <p:extLst>
      <p:ext uri="{BB962C8B-B14F-4D97-AF65-F5344CB8AC3E}">
        <p14:creationId xmlns:p14="http://schemas.microsoft.com/office/powerpoint/2010/main" val="343001709"/>
      </p:ext>
    </p:extLst>
  </p:cSld>
  <p:clrMapOvr>
    <a:masterClrMapping/>
  </p:clrMapOvr>
  <p:extLst>
    <p:ext uri="{DCECCB84-F9BA-43D5-87BE-67443E8EF086}">
      <p15:sldGuideLst xmlns:p15="http://schemas.microsoft.com/office/powerpoint/2012/main">
        <p15:guide id="1" orient="horz" pos="3368" userDrawn="1">
          <p15:clr>
            <a:srgbClr val="FBAE40"/>
          </p15:clr>
        </p15:guide>
        <p15:guide id="2" pos="18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mp; Image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F0B85-4147-4581-6EDB-7F6EA3942024}"/>
              </a:ext>
            </a:extLst>
          </p:cNvPr>
          <p:cNvSpPr>
            <a:spLocks noGrp="1"/>
          </p:cNvSpPr>
          <p:nvPr>
            <p:ph type="title"/>
          </p:nvPr>
        </p:nvSpPr>
        <p:spPr>
          <a:xfrm>
            <a:off x="880530" y="531886"/>
            <a:ext cx="6520220" cy="834908"/>
          </a:xfrm>
        </p:spPr>
        <p:txBody>
          <a:bodyPr>
            <a:noAutofit/>
          </a:bodyPr>
          <a:lstStyle>
            <a:lvl1pPr>
              <a:defRPr sz="1984">
                <a:solidFill>
                  <a:schemeClr val="bg2"/>
                </a:solidFill>
                <a:latin typeface="Futura Medium" panose="020B0602020204020303" pitchFamily="34" charset="-79"/>
                <a:cs typeface="Futura Medium" panose="020B0602020204020303" pitchFamily="34" charset="-79"/>
              </a:defRPr>
            </a:lvl1pPr>
          </a:lstStyle>
          <a:p>
            <a:endParaRPr lang="en-US" dirty="0"/>
          </a:p>
        </p:txBody>
      </p:sp>
      <p:sp>
        <p:nvSpPr>
          <p:cNvPr id="8" name="Content Placeholder 2">
            <a:extLst>
              <a:ext uri="{FF2B5EF4-FFF2-40B4-BE49-F238E27FC236}">
                <a16:creationId xmlns:a16="http://schemas.microsoft.com/office/drawing/2014/main" id="{CC4A5003-074A-4A38-9DB5-A751BB12C2E5}"/>
              </a:ext>
            </a:extLst>
          </p:cNvPr>
          <p:cNvSpPr>
            <a:spLocks noGrp="1"/>
          </p:cNvSpPr>
          <p:nvPr>
            <p:ph idx="1"/>
          </p:nvPr>
        </p:nvSpPr>
        <p:spPr>
          <a:xfrm>
            <a:off x="158478" y="2426455"/>
            <a:ext cx="3199196" cy="7826044"/>
          </a:xfrm>
          <a:prstGeom prst="rect">
            <a:avLst/>
          </a:prstGeom>
        </p:spPr>
        <p:txBody>
          <a:bodyPr/>
          <a:lstStyle>
            <a:lvl1pPr>
              <a:defRPr>
                <a:latin typeface="Futura Medium" panose="020B0602020204020303" pitchFamily="34" charset="-79"/>
                <a:cs typeface="Futura Medium" panose="020B0602020204020303" pitchFamily="34" charset="-79"/>
              </a:defRPr>
            </a:lvl1pPr>
            <a:lvl2pPr>
              <a:defRPr>
                <a:latin typeface="Futura Medium" panose="020B0602020204020303" pitchFamily="34" charset="-79"/>
                <a:cs typeface="Futura Medium" panose="020B0602020204020303" pitchFamily="34" charset="-79"/>
              </a:defRPr>
            </a:lvl2pPr>
            <a:lvl3pPr>
              <a:defRPr>
                <a:latin typeface="Futura Medium" panose="020B0602020204020303" pitchFamily="34" charset="-79"/>
                <a:cs typeface="Futura Medium" panose="020B0602020204020303" pitchFamily="34" charset="-79"/>
              </a:defRPr>
            </a:lvl3pPr>
            <a:lvl4pPr>
              <a:defRPr>
                <a:latin typeface="Futura Medium" panose="020B0602020204020303" pitchFamily="34" charset="-79"/>
                <a:cs typeface="Futura Medium" panose="020B0602020204020303" pitchFamily="34" charset="-79"/>
              </a:defRPr>
            </a:lvl4pPr>
            <a:lvl5pPr>
              <a:defRPr>
                <a:latin typeface="Futura Medium" panose="020B0602020204020303" pitchFamily="34" charset="-79"/>
                <a:cs typeface="Futura Medium" panose="020B0602020204020303" pitchFamily="34" charset="-79"/>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Picture Placeholder 4">
            <a:extLst>
              <a:ext uri="{FF2B5EF4-FFF2-40B4-BE49-F238E27FC236}">
                <a16:creationId xmlns:a16="http://schemas.microsoft.com/office/drawing/2014/main" id="{D6776321-8816-4AE2-9916-1DF0F9792A5C}"/>
              </a:ext>
            </a:extLst>
          </p:cNvPr>
          <p:cNvSpPr>
            <a:spLocks noGrp="1"/>
          </p:cNvSpPr>
          <p:nvPr>
            <p:ph type="pic" sz="quarter" idx="10"/>
          </p:nvPr>
        </p:nvSpPr>
        <p:spPr>
          <a:xfrm>
            <a:off x="3549120" y="2426455"/>
            <a:ext cx="3852078" cy="7825813"/>
          </a:xfrm>
          <a:prstGeom prst="rect">
            <a:avLst/>
          </a:prstGeom>
          <a:solidFill>
            <a:schemeClr val="bg2">
              <a:lumMod val="95000"/>
            </a:schemeClr>
          </a:solidFill>
        </p:spPr>
        <p:txBody>
          <a:bodyPr/>
          <a:lstStyle>
            <a:lvl1pPr marL="0" indent="0">
              <a:buFontTx/>
              <a:buNone/>
              <a:defRPr sz="992">
                <a:latin typeface="Futura Medium" panose="020B0602020204020303" pitchFamily="34" charset="-79"/>
                <a:cs typeface="Futura Medium" panose="020B0602020204020303" pitchFamily="34" charset="-79"/>
              </a:defRPr>
            </a:lvl1pPr>
          </a:lstStyle>
          <a:p>
            <a:endParaRPr lang="en-US" dirty="0"/>
          </a:p>
        </p:txBody>
      </p:sp>
    </p:spTree>
    <p:extLst>
      <p:ext uri="{BB962C8B-B14F-4D97-AF65-F5344CB8AC3E}">
        <p14:creationId xmlns:p14="http://schemas.microsoft.com/office/powerpoint/2010/main" val="1055253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Image - Teal">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8122D425-FF98-7B24-FC7F-859D884CABCD}"/>
              </a:ext>
            </a:extLst>
          </p:cNvPr>
          <p:cNvSpPr>
            <a:spLocks noGrp="1"/>
          </p:cNvSpPr>
          <p:nvPr>
            <p:ph type="pic" sz="quarter" idx="10"/>
          </p:nvPr>
        </p:nvSpPr>
        <p:spPr>
          <a:xfrm>
            <a:off x="1" y="0"/>
            <a:ext cx="7559675" cy="10691813"/>
          </a:xfrm>
          <a:prstGeom prst="rect">
            <a:avLst/>
          </a:prstGeom>
          <a:solidFill>
            <a:schemeClr val="bg2">
              <a:lumMod val="95000"/>
            </a:schemeClr>
          </a:solidFill>
        </p:spPr>
        <p:txBody>
          <a:bodyPr/>
          <a:lstStyle>
            <a:lvl1pPr marL="0" indent="0">
              <a:buFontTx/>
              <a:buNone/>
              <a:defRPr sz="992">
                <a:latin typeface="Futura Medium" panose="020B0602020204020303" pitchFamily="34" charset="-79"/>
                <a:cs typeface="Futura Medium" panose="020B0602020204020303" pitchFamily="34" charset="-79"/>
              </a:defRPr>
            </a:lvl1pPr>
          </a:lstStyle>
          <a:p>
            <a:endParaRPr lang="en-US" dirty="0"/>
          </a:p>
        </p:txBody>
      </p:sp>
    </p:spTree>
    <p:extLst>
      <p:ext uri="{BB962C8B-B14F-4D97-AF65-F5344CB8AC3E}">
        <p14:creationId xmlns:p14="http://schemas.microsoft.com/office/powerpoint/2010/main" val="1150614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347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F0B85-4147-4581-6EDB-7F6EA3942024}"/>
              </a:ext>
            </a:extLst>
          </p:cNvPr>
          <p:cNvSpPr>
            <a:spLocks noGrp="1"/>
          </p:cNvSpPr>
          <p:nvPr>
            <p:ph type="title"/>
          </p:nvPr>
        </p:nvSpPr>
        <p:spPr>
          <a:xfrm>
            <a:off x="880530" y="531886"/>
            <a:ext cx="6520220" cy="834908"/>
          </a:xfrm>
        </p:spPr>
        <p:txBody>
          <a:bodyPr>
            <a:noAutofit/>
          </a:bodyPr>
          <a:lstStyle>
            <a:lvl1pPr>
              <a:defRPr sz="1984">
                <a:solidFill>
                  <a:schemeClr val="bg2"/>
                </a:solidFill>
                <a:latin typeface="Futura Medium" panose="020B0602020204020303" pitchFamily="34" charset="-79"/>
                <a:cs typeface="Futura Medium" panose="020B0602020204020303" pitchFamily="34" charset="-79"/>
              </a:defRPr>
            </a:lvl1pPr>
          </a:lstStyle>
          <a:p>
            <a:endParaRPr lang="en-US" dirty="0"/>
          </a:p>
        </p:txBody>
      </p:sp>
      <p:sp>
        <p:nvSpPr>
          <p:cNvPr id="3" name="Content Placeholder 2">
            <a:extLst>
              <a:ext uri="{FF2B5EF4-FFF2-40B4-BE49-F238E27FC236}">
                <a16:creationId xmlns:a16="http://schemas.microsoft.com/office/drawing/2014/main" id="{470F7FF6-A828-EE4C-D971-1F2175FD5250}"/>
              </a:ext>
            </a:extLst>
          </p:cNvPr>
          <p:cNvSpPr>
            <a:spLocks noGrp="1"/>
          </p:cNvSpPr>
          <p:nvPr>
            <p:ph idx="1"/>
          </p:nvPr>
        </p:nvSpPr>
        <p:spPr>
          <a:xfrm>
            <a:off x="519728" y="2846200"/>
            <a:ext cx="6520220" cy="6783857"/>
          </a:xfrm>
          <a:prstGeom prst="rect">
            <a:avLst/>
          </a:prstGeom>
        </p:spPr>
        <p:txBody>
          <a:bodyPr/>
          <a:lstStyle>
            <a:lvl1pPr>
              <a:defRPr>
                <a:latin typeface="Futura Medium" panose="020B0602020204020303" pitchFamily="34" charset="-79"/>
                <a:cs typeface="Futura Medium" panose="020B0602020204020303" pitchFamily="34" charset="-79"/>
              </a:defRPr>
            </a:lvl1pPr>
            <a:lvl2pPr>
              <a:defRPr>
                <a:latin typeface="Futura Medium" panose="020B0602020204020303" pitchFamily="34" charset="-79"/>
                <a:cs typeface="Futura Medium" panose="020B0602020204020303" pitchFamily="34" charset="-79"/>
              </a:defRPr>
            </a:lvl2pPr>
            <a:lvl3pPr>
              <a:defRPr>
                <a:latin typeface="Futura Medium" panose="020B0602020204020303" pitchFamily="34" charset="-79"/>
                <a:cs typeface="Futura Medium" panose="020B0602020204020303" pitchFamily="34" charset="-79"/>
              </a:defRPr>
            </a:lvl3pPr>
            <a:lvl4pPr>
              <a:defRPr>
                <a:latin typeface="Futura Medium" panose="020B0602020204020303" pitchFamily="34" charset="-79"/>
                <a:cs typeface="Futura Medium" panose="020B0602020204020303" pitchFamily="34" charset="-79"/>
              </a:defRPr>
            </a:lvl4pPr>
            <a:lvl5pPr>
              <a:defRPr>
                <a:latin typeface="Futura Medium" panose="020B0602020204020303" pitchFamily="34" charset="-79"/>
                <a:cs typeface="Futura Medium" panose="020B0602020204020303" pitchFamily="34" charset="-79"/>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784888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Content &amp; Image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F0B85-4147-4581-6EDB-7F6EA3942024}"/>
              </a:ext>
            </a:extLst>
          </p:cNvPr>
          <p:cNvSpPr>
            <a:spLocks noGrp="1"/>
          </p:cNvSpPr>
          <p:nvPr>
            <p:ph type="title"/>
          </p:nvPr>
        </p:nvSpPr>
        <p:spPr>
          <a:xfrm>
            <a:off x="880530" y="531886"/>
            <a:ext cx="6520220" cy="834908"/>
          </a:xfrm>
        </p:spPr>
        <p:txBody>
          <a:bodyPr>
            <a:noAutofit/>
          </a:bodyPr>
          <a:lstStyle>
            <a:lvl1pPr>
              <a:defRPr sz="1984">
                <a:solidFill>
                  <a:schemeClr val="bg2"/>
                </a:solidFill>
                <a:latin typeface="Futura Medium" panose="020B0602020204020303" pitchFamily="34" charset="-79"/>
                <a:cs typeface="Futura Medium" panose="020B0602020204020303" pitchFamily="34" charset="-79"/>
              </a:defRPr>
            </a:lvl1pPr>
          </a:lstStyle>
          <a:p>
            <a:endParaRPr lang="en-US" dirty="0"/>
          </a:p>
        </p:txBody>
      </p:sp>
      <p:sp>
        <p:nvSpPr>
          <p:cNvPr id="3" name="Content Placeholder 2">
            <a:extLst>
              <a:ext uri="{FF2B5EF4-FFF2-40B4-BE49-F238E27FC236}">
                <a16:creationId xmlns:a16="http://schemas.microsoft.com/office/drawing/2014/main" id="{470F7FF6-A828-EE4C-D971-1F2175FD5250}"/>
              </a:ext>
            </a:extLst>
          </p:cNvPr>
          <p:cNvSpPr>
            <a:spLocks noGrp="1"/>
          </p:cNvSpPr>
          <p:nvPr>
            <p:ph idx="1"/>
          </p:nvPr>
        </p:nvSpPr>
        <p:spPr>
          <a:xfrm>
            <a:off x="158477" y="3480627"/>
            <a:ext cx="4241490" cy="6679304"/>
          </a:xfrm>
          <a:prstGeom prst="rect">
            <a:avLst/>
          </a:prstGeom>
        </p:spPr>
        <p:txBody>
          <a:bodyPr/>
          <a:lstStyle>
            <a:lvl1pPr>
              <a:defRPr>
                <a:latin typeface="Futura Medium" panose="020B0602020204020303" pitchFamily="34" charset="-79"/>
                <a:cs typeface="Futura Medium" panose="020B0602020204020303" pitchFamily="34" charset="-79"/>
              </a:defRPr>
            </a:lvl1pPr>
            <a:lvl2pPr>
              <a:defRPr>
                <a:latin typeface="Futura Medium" panose="020B0602020204020303" pitchFamily="34" charset="-79"/>
                <a:cs typeface="Futura Medium" panose="020B0602020204020303" pitchFamily="34" charset="-79"/>
              </a:defRPr>
            </a:lvl2pPr>
            <a:lvl3pPr>
              <a:defRPr>
                <a:latin typeface="Futura Medium" panose="020B0602020204020303" pitchFamily="34" charset="-79"/>
                <a:cs typeface="Futura Medium" panose="020B0602020204020303" pitchFamily="34" charset="-79"/>
              </a:defRPr>
            </a:lvl3pPr>
            <a:lvl4pPr>
              <a:defRPr>
                <a:latin typeface="Futura Medium" panose="020B0602020204020303" pitchFamily="34" charset="-79"/>
                <a:cs typeface="Futura Medium" panose="020B0602020204020303" pitchFamily="34" charset="-79"/>
              </a:defRPr>
            </a:lvl4pPr>
            <a:lvl5pPr>
              <a:defRPr>
                <a:latin typeface="Futura Medium" panose="020B0602020204020303" pitchFamily="34" charset="-79"/>
                <a:cs typeface="Futura Medium" panose="020B0602020204020303" pitchFamily="34" charset="-79"/>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8">
            <a:extLst>
              <a:ext uri="{FF2B5EF4-FFF2-40B4-BE49-F238E27FC236}">
                <a16:creationId xmlns:a16="http://schemas.microsoft.com/office/drawing/2014/main" id="{F611895A-D621-0C13-806A-F149067F7CFD}"/>
              </a:ext>
            </a:extLst>
          </p:cNvPr>
          <p:cNvSpPr>
            <a:spLocks noGrp="1"/>
          </p:cNvSpPr>
          <p:nvPr>
            <p:ph sz="quarter" idx="10" hasCustomPrompt="1"/>
          </p:nvPr>
        </p:nvSpPr>
        <p:spPr>
          <a:xfrm>
            <a:off x="158477" y="2426454"/>
            <a:ext cx="4241490" cy="646866"/>
          </a:xfrm>
          <a:prstGeom prst="rect">
            <a:avLst/>
          </a:prstGeom>
        </p:spPr>
        <p:txBody>
          <a:bodyPr/>
          <a:lstStyle>
            <a:lvl1pPr marL="0" indent="0">
              <a:buFontTx/>
              <a:buNone/>
              <a:defRPr sz="1488">
                <a:solidFill>
                  <a:schemeClr val="accent2"/>
                </a:solidFill>
                <a:latin typeface="Futura Medium" panose="020B0602020204020303" pitchFamily="34" charset="-79"/>
                <a:cs typeface="Futura Medium" panose="020B0602020204020303" pitchFamily="34" charset="-79"/>
              </a:defRPr>
            </a:lvl1pPr>
            <a:lvl2pPr marL="283494" indent="0">
              <a:buFontTx/>
              <a:buNone/>
              <a:defRPr>
                <a:solidFill>
                  <a:schemeClr val="accent2"/>
                </a:solidFill>
                <a:latin typeface="Futura Medium" panose="020B0602020204020303" pitchFamily="34" charset="-79"/>
                <a:cs typeface="Futura Medium" panose="020B0602020204020303" pitchFamily="34" charset="-79"/>
              </a:defRPr>
            </a:lvl2pPr>
            <a:lvl3pPr marL="566987" indent="0">
              <a:buFontTx/>
              <a:buNone/>
              <a:defRPr>
                <a:solidFill>
                  <a:schemeClr val="accent2"/>
                </a:solidFill>
                <a:latin typeface="Futura Medium" panose="020B0602020204020303" pitchFamily="34" charset="-79"/>
                <a:cs typeface="Futura Medium" panose="020B0602020204020303" pitchFamily="34" charset="-79"/>
              </a:defRPr>
            </a:lvl3pPr>
            <a:lvl4pPr marL="850480" indent="0">
              <a:buFontTx/>
              <a:buNone/>
              <a:defRPr>
                <a:solidFill>
                  <a:schemeClr val="accent2"/>
                </a:solidFill>
                <a:latin typeface="Futura Medium" panose="020B0602020204020303" pitchFamily="34" charset="-79"/>
                <a:cs typeface="Futura Medium" panose="020B0602020204020303" pitchFamily="34" charset="-79"/>
              </a:defRPr>
            </a:lvl4pPr>
            <a:lvl5pPr marL="1133974" indent="0">
              <a:buFontTx/>
              <a:buNone/>
              <a:defRPr>
                <a:solidFill>
                  <a:schemeClr val="accent2"/>
                </a:solidFill>
                <a:latin typeface="Futura Medium" panose="020B0602020204020303" pitchFamily="34" charset="-79"/>
                <a:cs typeface="Futura Medium" panose="020B0602020204020303" pitchFamily="34" charset="-79"/>
              </a:defRPr>
            </a:lvl5pPr>
          </a:lstStyle>
          <a:p>
            <a:pPr lvl="0"/>
            <a:r>
              <a:rPr lang="en-US" dirty="0"/>
              <a:t>SUBTITLE</a:t>
            </a:r>
          </a:p>
        </p:txBody>
      </p:sp>
      <p:sp>
        <p:nvSpPr>
          <p:cNvPr id="10" name="Picture Placeholder 4">
            <a:extLst>
              <a:ext uri="{FF2B5EF4-FFF2-40B4-BE49-F238E27FC236}">
                <a16:creationId xmlns:a16="http://schemas.microsoft.com/office/drawing/2014/main" id="{AB68C630-D578-691E-BD05-94BB92D02C53}"/>
              </a:ext>
            </a:extLst>
          </p:cNvPr>
          <p:cNvSpPr>
            <a:spLocks noGrp="1"/>
          </p:cNvSpPr>
          <p:nvPr>
            <p:ph type="pic" sz="quarter" idx="11"/>
          </p:nvPr>
        </p:nvSpPr>
        <p:spPr>
          <a:xfrm>
            <a:off x="4550532" y="2426455"/>
            <a:ext cx="2850666" cy="7733477"/>
          </a:xfrm>
          <a:prstGeom prst="rect">
            <a:avLst/>
          </a:prstGeom>
          <a:solidFill>
            <a:schemeClr val="bg2">
              <a:lumMod val="95000"/>
            </a:schemeClr>
          </a:solidFill>
        </p:spPr>
        <p:txBody>
          <a:bodyPr/>
          <a:lstStyle>
            <a:lvl1pPr marL="0" indent="0">
              <a:buFontTx/>
              <a:buNone/>
              <a:defRPr sz="992">
                <a:latin typeface="Futura Medium" panose="020B0602020204020303" pitchFamily="34" charset="-79"/>
                <a:cs typeface="Futura Medium" panose="020B0602020204020303" pitchFamily="34" charset="-79"/>
              </a:defRPr>
            </a:lvl1pPr>
          </a:lstStyle>
          <a:p>
            <a:endParaRPr lang="en-US" dirty="0"/>
          </a:p>
        </p:txBody>
      </p:sp>
    </p:spTree>
    <p:extLst>
      <p:ext uri="{BB962C8B-B14F-4D97-AF65-F5344CB8AC3E}">
        <p14:creationId xmlns:p14="http://schemas.microsoft.com/office/powerpoint/2010/main" val="41667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amp; Image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F0B85-4147-4581-6EDB-7F6EA3942024}"/>
              </a:ext>
            </a:extLst>
          </p:cNvPr>
          <p:cNvSpPr>
            <a:spLocks noGrp="1"/>
          </p:cNvSpPr>
          <p:nvPr>
            <p:ph type="title"/>
          </p:nvPr>
        </p:nvSpPr>
        <p:spPr>
          <a:xfrm>
            <a:off x="880530" y="531886"/>
            <a:ext cx="6520220" cy="834908"/>
          </a:xfrm>
        </p:spPr>
        <p:txBody>
          <a:bodyPr>
            <a:noAutofit/>
          </a:bodyPr>
          <a:lstStyle>
            <a:lvl1pPr>
              <a:defRPr sz="1984">
                <a:solidFill>
                  <a:schemeClr val="bg2"/>
                </a:solidFill>
                <a:latin typeface="Futura Medium" panose="020B0602020204020303" pitchFamily="34" charset="-79"/>
                <a:cs typeface="Futura Medium" panose="020B0602020204020303" pitchFamily="34" charset="-79"/>
              </a:defRPr>
            </a:lvl1pPr>
          </a:lstStyle>
          <a:p>
            <a:endParaRPr lang="en-US" dirty="0"/>
          </a:p>
        </p:txBody>
      </p:sp>
      <p:sp>
        <p:nvSpPr>
          <p:cNvPr id="3" name="Content Placeholder 2">
            <a:extLst>
              <a:ext uri="{FF2B5EF4-FFF2-40B4-BE49-F238E27FC236}">
                <a16:creationId xmlns:a16="http://schemas.microsoft.com/office/drawing/2014/main" id="{470F7FF6-A828-EE4C-D971-1F2175FD5250}"/>
              </a:ext>
            </a:extLst>
          </p:cNvPr>
          <p:cNvSpPr>
            <a:spLocks noGrp="1"/>
          </p:cNvSpPr>
          <p:nvPr>
            <p:ph idx="1"/>
          </p:nvPr>
        </p:nvSpPr>
        <p:spPr>
          <a:xfrm>
            <a:off x="158478" y="2426455"/>
            <a:ext cx="3199196" cy="7826044"/>
          </a:xfrm>
          <a:prstGeom prst="rect">
            <a:avLst/>
          </a:prstGeom>
        </p:spPr>
        <p:txBody>
          <a:bodyPr/>
          <a:lstStyle>
            <a:lvl1pPr>
              <a:defRPr>
                <a:latin typeface="Futura Medium" panose="020B0602020204020303" pitchFamily="34" charset="-79"/>
                <a:cs typeface="Futura Medium" panose="020B0602020204020303" pitchFamily="34" charset="-79"/>
              </a:defRPr>
            </a:lvl1pPr>
            <a:lvl2pPr>
              <a:defRPr>
                <a:latin typeface="Futura Medium" panose="020B0602020204020303" pitchFamily="34" charset="-79"/>
                <a:cs typeface="Futura Medium" panose="020B0602020204020303" pitchFamily="34" charset="-79"/>
              </a:defRPr>
            </a:lvl2pPr>
            <a:lvl3pPr>
              <a:defRPr>
                <a:latin typeface="Futura Medium" panose="020B0602020204020303" pitchFamily="34" charset="-79"/>
                <a:cs typeface="Futura Medium" panose="020B0602020204020303" pitchFamily="34" charset="-79"/>
              </a:defRPr>
            </a:lvl3pPr>
            <a:lvl4pPr>
              <a:defRPr>
                <a:latin typeface="Futura Medium" panose="020B0602020204020303" pitchFamily="34" charset="-79"/>
                <a:cs typeface="Futura Medium" panose="020B0602020204020303" pitchFamily="34" charset="-79"/>
              </a:defRPr>
            </a:lvl4pPr>
            <a:lvl5pPr>
              <a:defRPr>
                <a:latin typeface="Futura Medium" panose="020B0602020204020303" pitchFamily="34" charset="-79"/>
                <a:cs typeface="Futura Medium" panose="020B0602020204020303" pitchFamily="34" charset="-79"/>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Picture Placeholder 4">
            <a:extLst>
              <a:ext uri="{FF2B5EF4-FFF2-40B4-BE49-F238E27FC236}">
                <a16:creationId xmlns:a16="http://schemas.microsoft.com/office/drawing/2014/main" id="{03B7291A-3580-35FF-5F01-568666C3A520}"/>
              </a:ext>
            </a:extLst>
          </p:cNvPr>
          <p:cNvSpPr>
            <a:spLocks noGrp="1"/>
          </p:cNvSpPr>
          <p:nvPr>
            <p:ph type="pic" sz="quarter" idx="10"/>
          </p:nvPr>
        </p:nvSpPr>
        <p:spPr>
          <a:xfrm>
            <a:off x="3549120" y="2426455"/>
            <a:ext cx="3852078" cy="7825813"/>
          </a:xfrm>
          <a:prstGeom prst="rect">
            <a:avLst/>
          </a:prstGeom>
          <a:solidFill>
            <a:schemeClr val="bg2">
              <a:lumMod val="95000"/>
            </a:schemeClr>
          </a:solidFill>
        </p:spPr>
        <p:txBody>
          <a:bodyPr/>
          <a:lstStyle>
            <a:lvl1pPr marL="0" indent="0">
              <a:buFontTx/>
              <a:buNone/>
              <a:defRPr sz="992">
                <a:latin typeface="Futura Medium" panose="020B0602020204020303" pitchFamily="34" charset="-79"/>
                <a:cs typeface="Futura Medium" panose="020B0602020204020303" pitchFamily="34" charset="-79"/>
              </a:defRPr>
            </a:lvl1pPr>
          </a:lstStyle>
          <a:p>
            <a:endParaRPr lang="en-US" dirty="0"/>
          </a:p>
        </p:txBody>
      </p:sp>
    </p:spTree>
    <p:extLst>
      <p:ext uri="{BB962C8B-B14F-4D97-AF65-F5344CB8AC3E}">
        <p14:creationId xmlns:p14="http://schemas.microsoft.com/office/powerpoint/2010/main" val="2749711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8122D425-FF98-7B24-FC7F-859D884CABCD}"/>
              </a:ext>
            </a:extLst>
          </p:cNvPr>
          <p:cNvSpPr>
            <a:spLocks noGrp="1"/>
          </p:cNvSpPr>
          <p:nvPr>
            <p:ph type="pic" sz="quarter" idx="10"/>
          </p:nvPr>
        </p:nvSpPr>
        <p:spPr>
          <a:xfrm>
            <a:off x="1" y="0"/>
            <a:ext cx="7559675" cy="10691813"/>
          </a:xfrm>
          <a:prstGeom prst="rect">
            <a:avLst/>
          </a:prstGeom>
          <a:solidFill>
            <a:schemeClr val="bg2">
              <a:lumMod val="95000"/>
            </a:schemeClr>
          </a:solidFill>
        </p:spPr>
        <p:txBody>
          <a:bodyPr/>
          <a:lstStyle>
            <a:lvl1pPr marL="0" indent="0">
              <a:buFontTx/>
              <a:buNone/>
              <a:defRPr sz="992">
                <a:latin typeface="Futura Medium" panose="020B0602020204020303" pitchFamily="34" charset="-79"/>
                <a:cs typeface="Futura Medium" panose="020B0602020204020303" pitchFamily="34" charset="-79"/>
              </a:defRPr>
            </a:lvl1pPr>
          </a:lstStyle>
          <a:p>
            <a:endParaRPr lang="en-US" dirty="0"/>
          </a:p>
        </p:txBody>
      </p:sp>
    </p:spTree>
    <p:extLst>
      <p:ext uri="{BB962C8B-B14F-4D97-AF65-F5344CB8AC3E}">
        <p14:creationId xmlns:p14="http://schemas.microsoft.com/office/powerpoint/2010/main" val="2563880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039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Teal">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8AF5-D396-DAA5-3E89-D5BC203686E3}"/>
              </a:ext>
            </a:extLst>
          </p:cNvPr>
          <p:cNvSpPr>
            <a:spLocks noGrp="1"/>
          </p:cNvSpPr>
          <p:nvPr>
            <p:ph type="ctrTitle"/>
          </p:nvPr>
        </p:nvSpPr>
        <p:spPr>
          <a:xfrm>
            <a:off x="225350" y="5384963"/>
            <a:ext cx="4936136" cy="1267281"/>
          </a:xfrm>
        </p:spPr>
        <p:txBody>
          <a:bodyPr anchor="b">
            <a:normAutofit/>
          </a:bodyPr>
          <a:lstStyle>
            <a:lvl1pPr algn="l">
              <a:defRPr sz="2728" b="1">
                <a:solidFill>
                  <a:schemeClr val="bg2"/>
                </a:solidFill>
                <a:latin typeface="FUTURA MEDIUM" panose="020B0602020204020303" pitchFamily="34" charset="-79"/>
                <a:cs typeface="FUTURA MEDIUM" panose="020B0602020204020303" pitchFamily="34" charset="-79"/>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F43F6609-27E2-E645-3AC6-6580DCE83095}"/>
              </a:ext>
            </a:extLst>
          </p:cNvPr>
          <p:cNvSpPr>
            <a:spLocks noGrp="1"/>
          </p:cNvSpPr>
          <p:nvPr>
            <p:ph type="subTitle" idx="1"/>
          </p:nvPr>
        </p:nvSpPr>
        <p:spPr>
          <a:xfrm>
            <a:off x="239170" y="6917963"/>
            <a:ext cx="2995850" cy="834822"/>
          </a:xfrm>
          <a:prstGeom prst="rect">
            <a:avLst/>
          </a:prstGeom>
        </p:spPr>
        <p:txBody>
          <a:bodyPr/>
          <a:lstStyle>
            <a:lvl1pPr marL="0" indent="0" algn="l">
              <a:buNone/>
              <a:defRPr sz="1488">
                <a:solidFill>
                  <a:schemeClr val="bg2"/>
                </a:solidFill>
                <a:latin typeface="Futura Medium" panose="020B0602020204020303" pitchFamily="34" charset="-79"/>
                <a:cs typeface="Futura Medium" panose="020B0602020204020303" pitchFamily="34" charset="-79"/>
              </a:defRPr>
            </a:lvl1pPr>
            <a:lvl2pPr marL="283494" indent="0" algn="ctr">
              <a:buNone/>
              <a:defRPr sz="1240"/>
            </a:lvl2pPr>
            <a:lvl3pPr marL="566987" indent="0" algn="ctr">
              <a:buNone/>
              <a:defRPr sz="1116"/>
            </a:lvl3pPr>
            <a:lvl4pPr marL="850480" indent="0" algn="ctr">
              <a:buNone/>
              <a:defRPr sz="992"/>
            </a:lvl4pPr>
            <a:lvl5pPr marL="1133974" indent="0" algn="ctr">
              <a:buNone/>
              <a:defRPr sz="992"/>
            </a:lvl5pPr>
            <a:lvl6pPr marL="1417467" indent="0" algn="ctr">
              <a:buNone/>
              <a:defRPr sz="992"/>
            </a:lvl6pPr>
            <a:lvl7pPr marL="1700961" indent="0" algn="ctr">
              <a:buNone/>
              <a:defRPr sz="992"/>
            </a:lvl7pPr>
            <a:lvl8pPr marL="1984455" indent="0" algn="ctr">
              <a:buNone/>
              <a:defRPr sz="992"/>
            </a:lvl8pPr>
            <a:lvl9pPr marL="2267948" indent="0" algn="ctr">
              <a:buNone/>
              <a:defRPr sz="992"/>
            </a:lvl9pPr>
          </a:lstStyle>
          <a:p>
            <a:r>
              <a:rPr lang="en-GB" dirty="0"/>
              <a:t>Click to edit Master subtitle style</a:t>
            </a:r>
            <a:endParaRPr lang="en-US" dirty="0"/>
          </a:p>
        </p:txBody>
      </p:sp>
    </p:spTree>
    <p:extLst>
      <p:ext uri="{BB962C8B-B14F-4D97-AF65-F5344CB8AC3E}">
        <p14:creationId xmlns:p14="http://schemas.microsoft.com/office/powerpoint/2010/main" val="1093725333"/>
      </p:ext>
    </p:extLst>
  </p:cSld>
  <p:clrMapOvr>
    <a:masterClrMapping/>
  </p:clrMapOvr>
  <p:extLst>
    <p:ext uri="{DCECCB84-F9BA-43D5-87BE-67443E8EF086}">
      <p15:sldGuideLst xmlns:p15="http://schemas.microsoft.com/office/powerpoint/2012/main">
        <p15:guide id="1" orient="horz" pos="3368" userDrawn="1">
          <p15:clr>
            <a:srgbClr val="FBAE40"/>
          </p15:clr>
        </p15:guide>
        <p15:guide id="2" pos="18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F0B85-4147-4581-6EDB-7F6EA3942024}"/>
              </a:ext>
            </a:extLst>
          </p:cNvPr>
          <p:cNvSpPr>
            <a:spLocks noGrp="1"/>
          </p:cNvSpPr>
          <p:nvPr>
            <p:ph type="title"/>
          </p:nvPr>
        </p:nvSpPr>
        <p:spPr>
          <a:xfrm>
            <a:off x="880530" y="531886"/>
            <a:ext cx="6520220" cy="834908"/>
          </a:xfrm>
        </p:spPr>
        <p:txBody>
          <a:bodyPr>
            <a:noAutofit/>
          </a:bodyPr>
          <a:lstStyle>
            <a:lvl1pPr>
              <a:defRPr sz="1984">
                <a:solidFill>
                  <a:schemeClr val="bg2"/>
                </a:solidFill>
                <a:latin typeface="Futura Medium" panose="020B0602020204020303" pitchFamily="34" charset="-79"/>
                <a:cs typeface="Futura Medium" panose="020B0602020204020303" pitchFamily="34" charset="-79"/>
              </a:defRPr>
            </a:lvl1pPr>
          </a:lstStyle>
          <a:p>
            <a:endParaRPr lang="en-US" dirty="0"/>
          </a:p>
        </p:txBody>
      </p:sp>
      <p:sp>
        <p:nvSpPr>
          <p:cNvPr id="3" name="Content Placeholder 2">
            <a:extLst>
              <a:ext uri="{FF2B5EF4-FFF2-40B4-BE49-F238E27FC236}">
                <a16:creationId xmlns:a16="http://schemas.microsoft.com/office/drawing/2014/main" id="{470F7FF6-A828-EE4C-D971-1F2175FD5250}"/>
              </a:ext>
            </a:extLst>
          </p:cNvPr>
          <p:cNvSpPr>
            <a:spLocks noGrp="1"/>
          </p:cNvSpPr>
          <p:nvPr>
            <p:ph idx="1"/>
          </p:nvPr>
        </p:nvSpPr>
        <p:spPr>
          <a:xfrm>
            <a:off x="519728" y="2846200"/>
            <a:ext cx="6520220" cy="6783857"/>
          </a:xfrm>
          <a:prstGeom prst="rect">
            <a:avLst/>
          </a:prstGeom>
        </p:spPr>
        <p:txBody>
          <a:bodyPr/>
          <a:lstStyle>
            <a:lvl1pPr>
              <a:defRPr>
                <a:latin typeface="Futura Medium" panose="020B0602020204020303" pitchFamily="34" charset="-79"/>
                <a:cs typeface="Futura Medium" panose="020B0602020204020303" pitchFamily="34" charset="-79"/>
              </a:defRPr>
            </a:lvl1pPr>
            <a:lvl2pPr>
              <a:defRPr>
                <a:latin typeface="Futura Medium" panose="020B0602020204020303" pitchFamily="34" charset="-79"/>
                <a:cs typeface="Futura Medium" panose="020B0602020204020303" pitchFamily="34" charset="-79"/>
              </a:defRPr>
            </a:lvl2pPr>
            <a:lvl3pPr>
              <a:defRPr>
                <a:latin typeface="Futura Medium" panose="020B0602020204020303" pitchFamily="34" charset="-79"/>
                <a:cs typeface="Futura Medium" panose="020B0602020204020303" pitchFamily="34" charset="-79"/>
              </a:defRPr>
            </a:lvl3pPr>
            <a:lvl4pPr>
              <a:defRPr>
                <a:latin typeface="Futura Medium" panose="020B0602020204020303" pitchFamily="34" charset="-79"/>
                <a:cs typeface="Futura Medium" panose="020B0602020204020303" pitchFamily="34" charset="-79"/>
              </a:defRPr>
            </a:lvl4pPr>
            <a:lvl5pPr>
              <a:defRPr>
                <a:latin typeface="Futura Medium" panose="020B0602020204020303" pitchFamily="34" charset="-79"/>
                <a:cs typeface="Futura Medium" panose="020B0602020204020303" pitchFamily="34" charset="-79"/>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27012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Content &amp; Image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F0B85-4147-4581-6EDB-7F6EA3942024}"/>
              </a:ext>
            </a:extLst>
          </p:cNvPr>
          <p:cNvSpPr>
            <a:spLocks noGrp="1"/>
          </p:cNvSpPr>
          <p:nvPr>
            <p:ph type="title"/>
          </p:nvPr>
        </p:nvSpPr>
        <p:spPr>
          <a:xfrm>
            <a:off x="880530" y="531886"/>
            <a:ext cx="6520220" cy="834908"/>
          </a:xfrm>
        </p:spPr>
        <p:txBody>
          <a:bodyPr>
            <a:noAutofit/>
          </a:bodyPr>
          <a:lstStyle>
            <a:lvl1pPr>
              <a:defRPr sz="1984">
                <a:solidFill>
                  <a:schemeClr val="bg2"/>
                </a:solidFill>
                <a:latin typeface="Futura Medium" panose="020B0602020204020303" pitchFamily="34" charset="-79"/>
                <a:cs typeface="Futura Medium" panose="020B0602020204020303" pitchFamily="34" charset="-79"/>
              </a:defRPr>
            </a:lvl1pPr>
          </a:lstStyle>
          <a:p>
            <a:endParaRPr lang="en-US" dirty="0"/>
          </a:p>
        </p:txBody>
      </p:sp>
      <p:sp>
        <p:nvSpPr>
          <p:cNvPr id="3" name="Content Placeholder 2">
            <a:extLst>
              <a:ext uri="{FF2B5EF4-FFF2-40B4-BE49-F238E27FC236}">
                <a16:creationId xmlns:a16="http://schemas.microsoft.com/office/drawing/2014/main" id="{470F7FF6-A828-EE4C-D971-1F2175FD5250}"/>
              </a:ext>
            </a:extLst>
          </p:cNvPr>
          <p:cNvSpPr>
            <a:spLocks noGrp="1"/>
          </p:cNvSpPr>
          <p:nvPr>
            <p:ph idx="1"/>
          </p:nvPr>
        </p:nvSpPr>
        <p:spPr>
          <a:xfrm>
            <a:off x="158477" y="3480627"/>
            <a:ext cx="4241490" cy="6679304"/>
          </a:xfrm>
          <a:prstGeom prst="rect">
            <a:avLst/>
          </a:prstGeom>
        </p:spPr>
        <p:txBody>
          <a:bodyPr/>
          <a:lstStyle>
            <a:lvl1pPr>
              <a:defRPr>
                <a:latin typeface="Futura Medium" panose="020B0602020204020303" pitchFamily="34" charset="-79"/>
                <a:cs typeface="Futura Medium" panose="020B0602020204020303" pitchFamily="34" charset="-79"/>
              </a:defRPr>
            </a:lvl1pPr>
            <a:lvl2pPr>
              <a:defRPr>
                <a:latin typeface="Futura Medium" panose="020B0602020204020303" pitchFamily="34" charset="-79"/>
                <a:cs typeface="Futura Medium" panose="020B0602020204020303" pitchFamily="34" charset="-79"/>
              </a:defRPr>
            </a:lvl2pPr>
            <a:lvl3pPr>
              <a:defRPr>
                <a:latin typeface="Futura Medium" panose="020B0602020204020303" pitchFamily="34" charset="-79"/>
                <a:cs typeface="Futura Medium" panose="020B0602020204020303" pitchFamily="34" charset="-79"/>
              </a:defRPr>
            </a:lvl3pPr>
            <a:lvl4pPr>
              <a:defRPr>
                <a:latin typeface="Futura Medium" panose="020B0602020204020303" pitchFamily="34" charset="-79"/>
                <a:cs typeface="Futura Medium" panose="020B0602020204020303" pitchFamily="34" charset="-79"/>
              </a:defRPr>
            </a:lvl4pPr>
            <a:lvl5pPr>
              <a:defRPr>
                <a:latin typeface="Futura Medium" panose="020B0602020204020303" pitchFamily="34" charset="-79"/>
                <a:cs typeface="Futura Medium" panose="020B0602020204020303" pitchFamily="34" charset="-79"/>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8">
            <a:extLst>
              <a:ext uri="{FF2B5EF4-FFF2-40B4-BE49-F238E27FC236}">
                <a16:creationId xmlns:a16="http://schemas.microsoft.com/office/drawing/2014/main" id="{F611895A-D621-0C13-806A-F149067F7CFD}"/>
              </a:ext>
            </a:extLst>
          </p:cNvPr>
          <p:cNvSpPr>
            <a:spLocks noGrp="1"/>
          </p:cNvSpPr>
          <p:nvPr>
            <p:ph sz="quarter" idx="10" hasCustomPrompt="1"/>
          </p:nvPr>
        </p:nvSpPr>
        <p:spPr>
          <a:xfrm>
            <a:off x="158477" y="2426454"/>
            <a:ext cx="4241490" cy="646866"/>
          </a:xfrm>
          <a:prstGeom prst="rect">
            <a:avLst/>
          </a:prstGeom>
        </p:spPr>
        <p:txBody>
          <a:bodyPr/>
          <a:lstStyle>
            <a:lvl1pPr marL="0" indent="0">
              <a:buFontTx/>
              <a:buNone/>
              <a:defRPr sz="1488">
                <a:solidFill>
                  <a:schemeClr val="accent2"/>
                </a:solidFill>
                <a:latin typeface="Futura Medium" panose="020B0602020204020303" pitchFamily="34" charset="-79"/>
                <a:cs typeface="Futura Medium" panose="020B0602020204020303" pitchFamily="34" charset="-79"/>
              </a:defRPr>
            </a:lvl1pPr>
            <a:lvl2pPr marL="283494" indent="0">
              <a:buFontTx/>
              <a:buNone/>
              <a:defRPr>
                <a:solidFill>
                  <a:schemeClr val="accent2"/>
                </a:solidFill>
                <a:latin typeface="Futura Medium" panose="020B0602020204020303" pitchFamily="34" charset="-79"/>
                <a:cs typeface="Futura Medium" panose="020B0602020204020303" pitchFamily="34" charset="-79"/>
              </a:defRPr>
            </a:lvl2pPr>
            <a:lvl3pPr marL="566987" indent="0">
              <a:buFontTx/>
              <a:buNone/>
              <a:defRPr>
                <a:solidFill>
                  <a:schemeClr val="accent2"/>
                </a:solidFill>
                <a:latin typeface="Futura Medium" panose="020B0602020204020303" pitchFamily="34" charset="-79"/>
                <a:cs typeface="Futura Medium" panose="020B0602020204020303" pitchFamily="34" charset="-79"/>
              </a:defRPr>
            </a:lvl3pPr>
            <a:lvl4pPr marL="850480" indent="0">
              <a:buFontTx/>
              <a:buNone/>
              <a:defRPr>
                <a:solidFill>
                  <a:schemeClr val="accent2"/>
                </a:solidFill>
                <a:latin typeface="Futura Medium" panose="020B0602020204020303" pitchFamily="34" charset="-79"/>
                <a:cs typeface="Futura Medium" panose="020B0602020204020303" pitchFamily="34" charset="-79"/>
              </a:defRPr>
            </a:lvl4pPr>
            <a:lvl5pPr marL="1133974" indent="0">
              <a:buFontTx/>
              <a:buNone/>
              <a:defRPr>
                <a:solidFill>
                  <a:schemeClr val="accent2"/>
                </a:solidFill>
                <a:latin typeface="Futura Medium" panose="020B0602020204020303" pitchFamily="34" charset="-79"/>
                <a:cs typeface="Futura Medium" panose="020B0602020204020303" pitchFamily="34" charset="-79"/>
              </a:defRPr>
            </a:lvl5pPr>
          </a:lstStyle>
          <a:p>
            <a:pPr lvl="0"/>
            <a:r>
              <a:rPr lang="en-US" dirty="0"/>
              <a:t>SUBTITLE</a:t>
            </a:r>
          </a:p>
        </p:txBody>
      </p:sp>
      <p:sp>
        <p:nvSpPr>
          <p:cNvPr id="10" name="Picture Placeholder 4">
            <a:extLst>
              <a:ext uri="{FF2B5EF4-FFF2-40B4-BE49-F238E27FC236}">
                <a16:creationId xmlns:a16="http://schemas.microsoft.com/office/drawing/2014/main" id="{AB68C630-D578-691E-BD05-94BB92D02C53}"/>
              </a:ext>
            </a:extLst>
          </p:cNvPr>
          <p:cNvSpPr>
            <a:spLocks noGrp="1"/>
          </p:cNvSpPr>
          <p:nvPr>
            <p:ph type="pic" sz="quarter" idx="11"/>
          </p:nvPr>
        </p:nvSpPr>
        <p:spPr>
          <a:xfrm>
            <a:off x="4550532" y="2426455"/>
            <a:ext cx="2850666" cy="7733477"/>
          </a:xfrm>
          <a:prstGeom prst="rect">
            <a:avLst/>
          </a:prstGeom>
          <a:solidFill>
            <a:schemeClr val="bg2">
              <a:lumMod val="95000"/>
            </a:schemeClr>
          </a:solidFill>
        </p:spPr>
        <p:txBody>
          <a:bodyPr/>
          <a:lstStyle>
            <a:lvl1pPr marL="0" indent="0">
              <a:buFontTx/>
              <a:buNone/>
              <a:defRPr sz="992">
                <a:latin typeface="Futura Medium" panose="020B0602020204020303" pitchFamily="34" charset="-79"/>
                <a:cs typeface="Futura Medium" panose="020B0602020204020303" pitchFamily="34" charset="-79"/>
              </a:defRPr>
            </a:lvl1pPr>
          </a:lstStyle>
          <a:p>
            <a:endParaRPr lang="en-US" dirty="0"/>
          </a:p>
        </p:txBody>
      </p:sp>
    </p:spTree>
    <p:extLst>
      <p:ext uri="{BB962C8B-B14F-4D97-AF65-F5344CB8AC3E}">
        <p14:creationId xmlns:p14="http://schemas.microsoft.com/office/powerpoint/2010/main" val="801342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5D739C-5713-AFF5-C56B-EE3FB63452EB}"/>
              </a:ext>
            </a:extLst>
          </p:cNvPr>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1837604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2" r:id="rId4"/>
    <p:sldLayoutId id="2147483666" r:id="rId5"/>
    <p:sldLayoutId id="2147483659" r:id="rId6"/>
    <p:sldLayoutId id="2147483660" r:id="rId7"/>
    <p:sldLayoutId id="2147483661" r:id="rId8"/>
    <p:sldLayoutId id="2147483665" r:id="rId9"/>
    <p:sldLayoutId id="2147483663" r:id="rId10"/>
    <p:sldLayoutId id="2147483652" r:id="rId11"/>
    <p:sldLayoutId id="2147483667" r:id="rId12"/>
  </p:sldLayoutIdLst>
  <p:txStyles>
    <p:titleStyle>
      <a:lvl1pPr algn="l" defTabSz="566987" rtl="0" eaLnBrk="1" latinLnBrk="0" hangingPunct="1">
        <a:lnSpc>
          <a:spcPct val="90000"/>
        </a:lnSpc>
        <a:spcBef>
          <a:spcPct val="0"/>
        </a:spcBef>
        <a:buNone/>
        <a:defRPr sz="2728" kern="1200">
          <a:solidFill>
            <a:schemeClr val="tx1"/>
          </a:solidFill>
          <a:latin typeface="Futura Medium" panose="020B0602020204020303" pitchFamily="34" charset="-79"/>
          <a:ea typeface="+mj-ea"/>
          <a:cs typeface="Futura Medium" panose="020B0602020204020303" pitchFamily="34" charset="-79"/>
        </a:defRPr>
      </a:lvl1pPr>
    </p:titleStyle>
    <p:bodyStyle>
      <a:lvl1pPr marL="141747" indent="-141747" algn="l" defTabSz="566987" rtl="0" eaLnBrk="1" latinLnBrk="0" hangingPunct="1">
        <a:lnSpc>
          <a:spcPct val="90000"/>
        </a:lnSpc>
        <a:spcBef>
          <a:spcPts val="620"/>
        </a:spcBef>
        <a:buFont typeface="Arial" panose="020B0604020202020204" pitchFamily="34" charset="0"/>
        <a:buChar char="•"/>
        <a:defRPr sz="1736" kern="1200">
          <a:solidFill>
            <a:schemeClr val="tx1"/>
          </a:solidFill>
          <a:latin typeface="+mn-lt"/>
          <a:ea typeface="+mn-ea"/>
          <a:cs typeface="+mn-cs"/>
        </a:defRPr>
      </a:lvl1pPr>
      <a:lvl2pPr marL="425240" indent="-141747" algn="l" defTabSz="566987" rtl="0" eaLnBrk="1" latinLnBrk="0" hangingPunct="1">
        <a:lnSpc>
          <a:spcPct val="90000"/>
        </a:lnSpc>
        <a:spcBef>
          <a:spcPts val="310"/>
        </a:spcBef>
        <a:buFont typeface="Arial" panose="020B0604020202020204" pitchFamily="34" charset="0"/>
        <a:buChar char="•"/>
        <a:defRPr sz="1488" kern="1200">
          <a:solidFill>
            <a:schemeClr val="tx1"/>
          </a:solidFill>
          <a:latin typeface="+mn-lt"/>
          <a:ea typeface="+mn-ea"/>
          <a:cs typeface="+mn-cs"/>
        </a:defRPr>
      </a:lvl2pPr>
      <a:lvl3pPr marL="708733" indent="-141747" algn="l" defTabSz="566987" rtl="0" eaLnBrk="1" latinLnBrk="0" hangingPunct="1">
        <a:lnSpc>
          <a:spcPct val="90000"/>
        </a:lnSpc>
        <a:spcBef>
          <a:spcPts val="310"/>
        </a:spcBef>
        <a:buFont typeface="Arial" panose="020B0604020202020204" pitchFamily="34" charset="0"/>
        <a:buChar char="•"/>
        <a:defRPr sz="1240" kern="1200">
          <a:solidFill>
            <a:schemeClr val="tx1"/>
          </a:solidFill>
          <a:latin typeface="+mn-lt"/>
          <a:ea typeface="+mn-ea"/>
          <a:cs typeface="+mn-cs"/>
        </a:defRPr>
      </a:lvl3pPr>
      <a:lvl4pPr marL="992227" indent="-141747" algn="l" defTabSz="566987"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4pPr>
      <a:lvl5pPr marL="1275721" indent="-141747" algn="l" defTabSz="566987"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5pPr>
      <a:lvl6pPr marL="1559214" indent="-141747" algn="l" defTabSz="566987"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707" indent="-141747" algn="l" defTabSz="566987"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201" indent="-141747" algn="l" defTabSz="566987"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694" indent="-141747" algn="l" defTabSz="566987"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p:bodyStyle>
    <p:otherStyle>
      <a:defPPr>
        <a:defRPr lang="en-US"/>
      </a:defPPr>
      <a:lvl1pPr marL="0" algn="l" defTabSz="566987" rtl="0" eaLnBrk="1" latinLnBrk="0" hangingPunct="1">
        <a:defRPr sz="1116" kern="1200">
          <a:solidFill>
            <a:schemeClr val="tx1"/>
          </a:solidFill>
          <a:latin typeface="+mn-lt"/>
          <a:ea typeface="+mn-ea"/>
          <a:cs typeface="+mn-cs"/>
        </a:defRPr>
      </a:lvl1pPr>
      <a:lvl2pPr marL="283494" algn="l" defTabSz="566987" rtl="0" eaLnBrk="1" latinLnBrk="0" hangingPunct="1">
        <a:defRPr sz="1116" kern="1200">
          <a:solidFill>
            <a:schemeClr val="tx1"/>
          </a:solidFill>
          <a:latin typeface="+mn-lt"/>
          <a:ea typeface="+mn-ea"/>
          <a:cs typeface="+mn-cs"/>
        </a:defRPr>
      </a:lvl2pPr>
      <a:lvl3pPr marL="566987" algn="l" defTabSz="566987" rtl="0" eaLnBrk="1" latinLnBrk="0" hangingPunct="1">
        <a:defRPr sz="1116" kern="1200">
          <a:solidFill>
            <a:schemeClr val="tx1"/>
          </a:solidFill>
          <a:latin typeface="+mn-lt"/>
          <a:ea typeface="+mn-ea"/>
          <a:cs typeface="+mn-cs"/>
        </a:defRPr>
      </a:lvl3pPr>
      <a:lvl4pPr marL="850480" algn="l" defTabSz="566987" rtl="0" eaLnBrk="1" latinLnBrk="0" hangingPunct="1">
        <a:defRPr sz="1116" kern="1200">
          <a:solidFill>
            <a:schemeClr val="tx1"/>
          </a:solidFill>
          <a:latin typeface="+mn-lt"/>
          <a:ea typeface="+mn-ea"/>
          <a:cs typeface="+mn-cs"/>
        </a:defRPr>
      </a:lvl4pPr>
      <a:lvl5pPr marL="1133974" algn="l" defTabSz="566987" rtl="0" eaLnBrk="1" latinLnBrk="0" hangingPunct="1">
        <a:defRPr sz="1116" kern="1200">
          <a:solidFill>
            <a:schemeClr val="tx1"/>
          </a:solidFill>
          <a:latin typeface="+mn-lt"/>
          <a:ea typeface="+mn-ea"/>
          <a:cs typeface="+mn-cs"/>
        </a:defRPr>
      </a:lvl5pPr>
      <a:lvl6pPr marL="1417467" algn="l" defTabSz="566987" rtl="0" eaLnBrk="1" latinLnBrk="0" hangingPunct="1">
        <a:defRPr sz="1116" kern="1200">
          <a:solidFill>
            <a:schemeClr val="tx1"/>
          </a:solidFill>
          <a:latin typeface="+mn-lt"/>
          <a:ea typeface="+mn-ea"/>
          <a:cs typeface="+mn-cs"/>
        </a:defRPr>
      </a:lvl6pPr>
      <a:lvl7pPr marL="1700961" algn="l" defTabSz="566987" rtl="0" eaLnBrk="1" latinLnBrk="0" hangingPunct="1">
        <a:defRPr sz="1116" kern="1200">
          <a:solidFill>
            <a:schemeClr val="tx1"/>
          </a:solidFill>
          <a:latin typeface="+mn-lt"/>
          <a:ea typeface="+mn-ea"/>
          <a:cs typeface="+mn-cs"/>
        </a:defRPr>
      </a:lvl7pPr>
      <a:lvl8pPr marL="1984455" algn="l" defTabSz="566987" rtl="0" eaLnBrk="1" latinLnBrk="0" hangingPunct="1">
        <a:defRPr sz="1116" kern="1200">
          <a:solidFill>
            <a:schemeClr val="tx1"/>
          </a:solidFill>
          <a:latin typeface="+mn-lt"/>
          <a:ea typeface="+mn-ea"/>
          <a:cs typeface="+mn-cs"/>
        </a:defRPr>
      </a:lvl8pPr>
      <a:lvl9pPr marL="2267948" algn="l" defTabSz="566987" rtl="0" eaLnBrk="1" latinLnBrk="0" hangingPunct="1">
        <a:defRPr sz="111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5.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19" Type="http://schemas.openxmlformats.org/officeDocument/2006/relationships/image" Target="../media/image24.pn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 Id="rId22"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61AB1B-1671-03DA-E087-845074A1E17C}"/>
              </a:ext>
            </a:extLst>
          </p:cNvPr>
          <p:cNvSpPr/>
          <p:nvPr/>
        </p:nvSpPr>
        <p:spPr>
          <a:xfrm>
            <a:off x="0" y="0"/>
            <a:ext cx="7559675" cy="1255059"/>
          </a:xfrm>
          <a:prstGeom prst="rect">
            <a:avLst/>
          </a:prstGeom>
          <a:solidFill>
            <a:srgbClr val="193E72"/>
          </a:solidFill>
          <a:ln>
            <a:solidFill>
              <a:srgbClr val="193E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a:cs typeface="Calibri"/>
            </a:endParaRPr>
          </a:p>
        </p:txBody>
      </p:sp>
      <p:pic>
        <p:nvPicPr>
          <p:cNvPr id="5" name="Picture 4" descr="A white speech bubble with squares&#10;&#10;Description automatically generated">
            <a:extLst>
              <a:ext uri="{FF2B5EF4-FFF2-40B4-BE49-F238E27FC236}">
                <a16:creationId xmlns:a16="http://schemas.microsoft.com/office/drawing/2014/main" id="{4399B770-A651-011C-867D-E30106824ABF}"/>
              </a:ext>
            </a:extLst>
          </p:cNvPr>
          <p:cNvPicPr>
            <a:picLocks noChangeAspect="1"/>
          </p:cNvPicPr>
          <p:nvPr/>
        </p:nvPicPr>
        <p:blipFill>
          <a:blip r:embed="rId2"/>
          <a:stretch>
            <a:fillRect/>
          </a:stretch>
        </p:blipFill>
        <p:spPr>
          <a:xfrm>
            <a:off x="0" y="0"/>
            <a:ext cx="1366175" cy="1255059"/>
          </a:xfrm>
          <a:prstGeom prst="rect">
            <a:avLst/>
          </a:prstGeom>
        </p:spPr>
      </p:pic>
      <p:sp>
        <p:nvSpPr>
          <p:cNvPr id="9" name="Rounded Rectangle 3">
            <a:extLst>
              <a:ext uri="{FF2B5EF4-FFF2-40B4-BE49-F238E27FC236}">
                <a16:creationId xmlns:a16="http://schemas.microsoft.com/office/drawing/2014/main" id="{2741A864-4F44-7BB5-FB26-42500C94F06F}"/>
              </a:ext>
            </a:extLst>
          </p:cNvPr>
          <p:cNvSpPr/>
          <p:nvPr/>
        </p:nvSpPr>
        <p:spPr>
          <a:xfrm>
            <a:off x="244700" y="1529339"/>
            <a:ext cx="7185007" cy="2757770"/>
          </a:xfrm>
          <a:prstGeom prst="roundRect">
            <a:avLst>
              <a:gd name="adj" fmla="val 11047"/>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16">
              <a:latin typeface="Calibri"/>
              <a:cs typeface="Calibri"/>
            </a:endParaRPr>
          </a:p>
        </p:txBody>
      </p:sp>
      <p:sp>
        <p:nvSpPr>
          <p:cNvPr id="10" name="Content Placeholder 2">
            <a:extLst>
              <a:ext uri="{FF2B5EF4-FFF2-40B4-BE49-F238E27FC236}">
                <a16:creationId xmlns:a16="http://schemas.microsoft.com/office/drawing/2014/main" id="{216277B1-2384-6826-FCA5-111AD3E17F73}"/>
              </a:ext>
            </a:extLst>
          </p:cNvPr>
          <p:cNvSpPr txBox="1">
            <a:spLocks/>
          </p:cNvSpPr>
          <p:nvPr/>
        </p:nvSpPr>
        <p:spPr>
          <a:xfrm>
            <a:off x="287926" y="1539596"/>
            <a:ext cx="7187322" cy="2756552"/>
          </a:xfrm>
          <a:prstGeom prst="rect">
            <a:avLst/>
          </a:prstGeom>
        </p:spPr>
        <p:txBody>
          <a:bodyPr lIns="91440" tIns="45720" rIns="91440" bIns="45720" anchor="t"/>
          <a:lstStyle>
            <a:lvl1pPr marL="141747" indent="-141747" algn="l" defTabSz="566987" rtl="0" eaLnBrk="1" latinLnBrk="0" hangingPunct="1">
              <a:lnSpc>
                <a:spcPct val="90000"/>
              </a:lnSpc>
              <a:spcBef>
                <a:spcPts val="620"/>
              </a:spcBef>
              <a:buFont typeface="Arial" panose="020B0604020202020204" pitchFamily="34" charset="0"/>
              <a:buChar char="•"/>
              <a:defRPr sz="1736" kern="1200">
                <a:solidFill>
                  <a:schemeClr val="tx1"/>
                </a:solidFill>
                <a:latin typeface="+mn-lt"/>
                <a:ea typeface="+mn-ea"/>
                <a:cs typeface="+mn-cs"/>
              </a:defRPr>
            </a:lvl1pPr>
            <a:lvl2pPr marL="425240" indent="-141747" algn="l" defTabSz="566987" rtl="0" eaLnBrk="1" latinLnBrk="0" hangingPunct="1">
              <a:lnSpc>
                <a:spcPct val="90000"/>
              </a:lnSpc>
              <a:spcBef>
                <a:spcPts val="310"/>
              </a:spcBef>
              <a:buFont typeface="Arial" panose="020B0604020202020204" pitchFamily="34" charset="0"/>
              <a:buChar char="•"/>
              <a:defRPr sz="1488" kern="1200">
                <a:solidFill>
                  <a:schemeClr val="tx1"/>
                </a:solidFill>
                <a:latin typeface="+mn-lt"/>
                <a:ea typeface="+mn-ea"/>
                <a:cs typeface="+mn-cs"/>
              </a:defRPr>
            </a:lvl2pPr>
            <a:lvl3pPr marL="708733" indent="-141747" algn="l" defTabSz="566987" rtl="0" eaLnBrk="1" latinLnBrk="0" hangingPunct="1">
              <a:lnSpc>
                <a:spcPct val="90000"/>
              </a:lnSpc>
              <a:spcBef>
                <a:spcPts val="310"/>
              </a:spcBef>
              <a:buFont typeface="Arial" panose="020B0604020202020204" pitchFamily="34" charset="0"/>
              <a:buChar char="•"/>
              <a:defRPr sz="1240" kern="1200">
                <a:solidFill>
                  <a:schemeClr val="tx1"/>
                </a:solidFill>
                <a:latin typeface="+mn-lt"/>
                <a:ea typeface="+mn-ea"/>
                <a:cs typeface="+mn-cs"/>
              </a:defRPr>
            </a:lvl3pPr>
            <a:lvl4pPr marL="992227" indent="-141747" algn="l" defTabSz="566987"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4pPr>
            <a:lvl5pPr marL="1275721" indent="-141747" algn="l" defTabSz="566987"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5pPr>
            <a:lvl6pPr marL="1559214" indent="-141747" algn="l" defTabSz="566987"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707" indent="-141747" algn="l" defTabSz="566987"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201" indent="-141747" algn="l" defTabSz="566987"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694" indent="-141747" algn="l" defTabSz="566987"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514350" indent="-514350">
              <a:lnSpc>
                <a:spcPct val="100000"/>
              </a:lnSpc>
              <a:spcBef>
                <a:spcPct val="0"/>
              </a:spcBef>
              <a:spcAft>
                <a:spcPct val="0"/>
              </a:spcAft>
              <a:buFont typeface="+mj-lt"/>
              <a:buAutoNum type="arabicPeriod"/>
            </a:pPr>
            <a:r>
              <a:rPr lang="en-GB" altLang="en-US" sz="1600"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Watch</a:t>
            </a:r>
            <a:r>
              <a:rPr kumimoji="0" lang="en-GB" altLang="en-US" sz="1600"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 </a:t>
            </a:r>
            <a:r>
              <a:rPr lang="en-GB" altLang="en-US" sz="1600" dirty="0">
                <a:latin typeface="Calibri" panose="020F0502020204030204" pitchFamily="34" charset="0"/>
                <a:ea typeface="Times New Roman" panose="02020603050405020304" pitchFamily="18" charset="0"/>
                <a:cs typeface="Calibri" panose="020F0502020204030204" pitchFamily="34" charset="0"/>
              </a:rPr>
              <a:t>the YRTP video ‘what is research?’</a:t>
            </a:r>
            <a:br>
              <a:rPr lang="en-GB" altLang="en-US" sz="1600" dirty="0">
                <a:latin typeface="Calibri" panose="020F0502020204030204" pitchFamily="34" charset="0"/>
                <a:ea typeface="Times New Roman" panose="02020603050405020304" pitchFamily="18" charset="0"/>
                <a:cs typeface="Calibri" panose="020F0502020204030204" pitchFamily="34" charset="0"/>
              </a:rPr>
            </a:br>
            <a:endParaRPr lang="en-GB" altLang="en-US" sz="1600" dirty="0">
              <a:latin typeface="Calibri" panose="020F0502020204030204" pitchFamily="34" charset="0"/>
              <a:ea typeface="Times New Roman" panose="02020603050405020304" pitchFamily="18" charset="0"/>
              <a:cs typeface="Calibri" panose="020F0502020204030204" pitchFamily="34" charset="0"/>
            </a:endParaRPr>
          </a:p>
          <a:p>
            <a:pPr marL="514350" indent="-514350" eaLnBrk="0" fontAlgn="base" hangingPunct="0">
              <a:lnSpc>
                <a:spcPct val="100000"/>
              </a:lnSpc>
              <a:spcBef>
                <a:spcPct val="0"/>
              </a:spcBef>
              <a:spcAft>
                <a:spcPct val="0"/>
              </a:spcAft>
              <a:buFont typeface="+mj-lt"/>
              <a:buAutoNum type="arabicPeriod"/>
            </a:pPr>
            <a:r>
              <a:rPr lang="en-GB" sz="1600" dirty="0">
                <a:solidFill>
                  <a:schemeClr val="accent1"/>
                </a:solidFill>
                <a:latin typeface="Calibri" panose="020F0502020204030204" pitchFamily="34" charset="0"/>
                <a:ea typeface="Calibri"/>
                <a:cs typeface="Calibri" panose="020F0502020204030204" pitchFamily="34" charset="0"/>
              </a:rPr>
              <a:t>Spend time thinking </a:t>
            </a:r>
            <a:r>
              <a:rPr lang="en-GB" sz="1600" dirty="0">
                <a:latin typeface="Calibri" panose="020F0502020204030204" pitchFamily="34" charset="0"/>
                <a:ea typeface="Calibri"/>
                <a:cs typeface="Calibri" panose="020F0502020204030204" pitchFamily="34" charset="0"/>
              </a:rPr>
              <a:t>about what research you might do – discuss it with family and friends – what issues and topics are you concerned about or passionate about? Can you link your research with action that needs taking to improve your life and the lives of others in your community?</a:t>
            </a:r>
            <a:br>
              <a:rPr lang="en-GB" sz="1600" dirty="0">
                <a:latin typeface="Calibri" panose="020F0502020204030204" pitchFamily="34" charset="0"/>
                <a:ea typeface="Calibri"/>
                <a:cs typeface="Calibri" panose="020F0502020204030204" pitchFamily="34" charset="0"/>
              </a:rPr>
            </a:br>
            <a:endParaRPr lang="en-GB" altLang="en-US" sz="1600"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pPr>
            <a:r>
              <a:rPr lang="en-GB" altLang="en-US" sz="1600"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Complete the triangle and PICO worksheet </a:t>
            </a:r>
            <a:r>
              <a:rPr lang="en-GB" altLang="en-US" sz="1600" dirty="0">
                <a:latin typeface="Calibri" panose="020F0502020204030204" pitchFamily="34" charset="0"/>
                <a:ea typeface="Times New Roman" panose="02020603050405020304" pitchFamily="18" charset="0"/>
                <a:cs typeface="Calibri" panose="020F0502020204030204" pitchFamily="34" charset="0"/>
              </a:rPr>
              <a:t>to help you focus in on possible research questions</a:t>
            </a:r>
          </a:p>
          <a:p>
            <a:pPr marL="514350" indent="-514350" defTabSz="914400">
              <a:lnSpc>
                <a:spcPct val="100000"/>
              </a:lnSpc>
              <a:spcBef>
                <a:spcPct val="0"/>
              </a:spcBef>
              <a:spcAft>
                <a:spcPct val="0"/>
              </a:spcAft>
              <a:buAutoNum type="arabicPeriod"/>
            </a:pPr>
            <a:endParaRPr lang="en-GB" altLang="en-US" sz="1600" dirty="0">
              <a:latin typeface="Calibri"/>
              <a:cs typeface="Calibri"/>
            </a:endParaRPr>
          </a:p>
          <a:p>
            <a:pPr marL="514350" indent="-514350" defTabSz="914400">
              <a:lnSpc>
                <a:spcPct val="100000"/>
              </a:lnSpc>
              <a:spcBef>
                <a:spcPct val="0"/>
              </a:spcBef>
              <a:spcAft>
                <a:spcPct val="0"/>
              </a:spcAft>
              <a:buAutoNum type="arabicPeriod"/>
            </a:pPr>
            <a:r>
              <a:rPr lang="en-GB" sz="1600" dirty="0">
                <a:solidFill>
                  <a:schemeClr val="accent1"/>
                </a:solidFill>
                <a:latin typeface="Calibri"/>
                <a:cs typeface="Calibri"/>
              </a:rPr>
              <a:t>Watch</a:t>
            </a:r>
            <a:r>
              <a:rPr lang="en-GB" sz="1600" dirty="0">
                <a:latin typeface="Calibri"/>
                <a:cs typeface="Calibri"/>
              </a:rPr>
              <a:t> </a:t>
            </a:r>
            <a:r>
              <a:rPr lang="en-GB" altLang="en-US" sz="1600" dirty="0">
                <a:latin typeface="Calibri"/>
                <a:cs typeface="Calibri"/>
              </a:rPr>
              <a:t>the 'Reflective and Reflexive researcher' video</a:t>
            </a:r>
            <a:endParaRPr lang="en-GB" altLang="en-US" sz="1600" dirty="0">
              <a:latin typeface="Calibri" panose="020F0502020204030204" pitchFamily="34" charset="0"/>
              <a:cs typeface="Calibri" panose="020F0502020204030204" pitchFamily="34" charset="0"/>
            </a:endParaRPr>
          </a:p>
        </p:txBody>
      </p:sp>
      <p:sp>
        <p:nvSpPr>
          <p:cNvPr id="14" name="Rounded Rectangle 5">
            <a:extLst>
              <a:ext uri="{FF2B5EF4-FFF2-40B4-BE49-F238E27FC236}">
                <a16:creationId xmlns:a16="http://schemas.microsoft.com/office/drawing/2014/main" id="{611CE2AD-62BC-4DA0-0A2B-93BF8CB5FBA1}"/>
              </a:ext>
            </a:extLst>
          </p:cNvPr>
          <p:cNvSpPr/>
          <p:nvPr/>
        </p:nvSpPr>
        <p:spPr>
          <a:xfrm>
            <a:off x="319057" y="1306631"/>
            <a:ext cx="7050702" cy="218995"/>
          </a:xfrm>
          <a:prstGeom prst="roundRect">
            <a:avLst/>
          </a:prstGeom>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US" sz="1488" b="1">
                <a:solidFill>
                  <a:schemeClr val="tx1"/>
                </a:solidFill>
                <a:latin typeface="Calibri"/>
                <a:cs typeface="Calibri"/>
              </a:rPr>
              <a:t>Self-directed tasks:</a:t>
            </a:r>
            <a:endParaRPr lang="en-US" sz="1488" b="1" dirty="0">
              <a:solidFill>
                <a:schemeClr val="tx1"/>
              </a:solidFill>
              <a:latin typeface="Calibri"/>
              <a:cs typeface="Calibri"/>
            </a:endParaRPr>
          </a:p>
        </p:txBody>
      </p:sp>
      <p:graphicFrame>
        <p:nvGraphicFramePr>
          <p:cNvPr id="24" name="Diagram 23">
            <a:extLst>
              <a:ext uri="{FF2B5EF4-FFF2-40B4-BE49-F238E27FC236}">
                <a16:creationId xmlns:a16="http://schemas.microsoft.com/office/drawing/2014/main" id="{45561FFF-A364-0347-DDEB-78902853C67D}"/>
              </a:ext>
            </a:extLst>
          </p:cNvPr>
          <p:cNvGraphicFramePr/>
          <p:nvPr>
            <p:extLst>
              <p:ext uri="{D42A27DB-BD31-4B8C-83A1-F6EECF244321}">
                <p14:modId xmlns:p14="http://schemas.microsoft.com/office/powerpoint/2010/main" val="3712696487"/>
              </p:ext>
            </p:extLst>
          </p:nvPr>
        </p:nvGraphicFramePr>
        <p:xfrm>
          <a:off x="454518" y="4664796"/>
          <a:ext cx="6812337" cy="5770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Rounded Rectangle 24">
            <a:extLst>
              <a:ext uri="{FF2B5EF4-FFF2-40B4-BE49-F238E27FC236}">
                <a16:creationId xmlns:a16="http://schemas.microsoft.com/office/drawing/2014/main" id="{1AC641CE-99CB-7A48-FF4C-CDB52D0E66DE}"/>
              </a:ext>
            </a:extLst>
          </p:cNvPr>
          <p:cNvSpPr/>
          <p:nvPr/>
        </p:nvSpPr>
        <p:spPr>
          <a:xfrm>
            <a:off x="318286" y="4356102"/>
            <a:ext cx="7109022" cy="369332"/>
          </a:xfrm>
          <a:prstGeom prst="roundRect">
            <a:avLst/>
          </a:prstGeom>
          <a:solidFill>
            <a:schemeClr val="accent3"/>
          </a:solidFill>
          <a:ln w="38100">
            <a:solidFill>
              <a:schemeClr val="accent3">
                <a:lumMod val="20000"/>
                <a:lumOff val="8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en-US" sz="2400" b="1" dirty="0">
              <a:solidFill>
                <a:schemeClr val="tx1"/>
              </a:solidFill>
              <a:latin typeface="Calibri" panose="020F0502020204030204" pitchFamily="34" charset="0"/>
              <a:cs typeface="Calibri" panose="020F0502020204030204" pitchFamily="34" charset="0"/>
            </a:endParaRPr>
          </a:p>
        </p:txBody>
      </p:sp>
      <p:sp>
        <p:nvSpPr>
          <p:cNvPr id="34" name="Text Box 2">
            <a:extLst>
              <a:ext uri="{FF2B5EF4-FFF2-40B4-BE49-F238E27FC236}">
                <a16:creationId xmlns:a16="http://schemas.microsoft.com/office/drawing/2014/main" id="{585C4F34-5665-9A02-084B-397A7DE38C50}"/>
              </a:ext>
            </a:extLst>
          </p:cNvPr>
          <p:cNvSpPr txBox="1">
            <a:spLocks noChangeArrowheads="1"/>
          </p:cNvSpPr>
          <p:nvPr/>
        </p:nvSpPr>
        <p:spPr bwMode="auto">
          <a:xfrm>
            <a:off x="3395792" y="9298098"/>
            <a:ext cx="952500" cy="663575"/>
          </a:xfrm>
          <a:prstGeom prst="rect">
            <a:avLst/>
          </a:prstGeom>
          <a:noFill/>
          <a:ln w="9525">
            <a:noFill/>
            <a:miter lim="800000"/>
            <a:headEnd/>
            <a:tailEnd/>
          </a:ln>
        </p:spPr>
        <p:txBody>
          <a:bodyPr rot="0" vert="horz" wrap="square" lIns="91440" tIns="45720" rIns="91440" bIns="45720" anchor="t" anchorCtr="0">
            <a:noAutofit/>
          </a:bodyPr>
          <a:lstStyle/>
          <a:p>
            <a:pPr algn="ctr"/>
            <a:r>
              <a:rPr lang="en-GB" sz="1200" b="1" kern="100" dirty="0">
                <a:solidFill>
                  <a:schemeClr val="bg2"/>
                </a:solidFill>
                <a:effectLst/>
                <a:latin typeface="Calibri"/>
                <a:ea typeface="Yu Mincho" panose="02020400000000000000" pitchFamily="18" charset="-128"/>
                <a:cs typeface="Calibri"/>
              </a:rPr>
              <a:t>Possible research questions</a:t>
            </a:r>
            <a:endParaRPr lang="en-GB" sz="1200" kern="100" dirty="0">
              <a:solidFill>
                <a:schemeClr val="bg2"/>
              </a:solidFill>
              <a:effectLst/>
              <a:latin typeface="Calibri"/>
              <a:ea typeface="Yu Mincho" panose="02020400000000000000" pitchFamily="18" charset="-128"/>
              <a:cs typeface="Calibri"/>
            </a:endParaRPr>
          </a:p>
        </p:txBody>
      </p:sp>
      <p:sp>
        <p:nvSpPr>
          <p:cNvPr id="35" name="Text Box 2">
            <a:extLst>
              <a:ext uri="{FF2B5EF4-FFF2-40B4-BE49-F238E27FC236}">
                <a16:creationId xmlns:a16="http://schemas.microsoft.com/office/drawing/2014/main" id="{80AEB99B-0D20-2037-4F45-8DA0BF6F027C}"/>
              </a:ext>
            </a:extLst>
          </p:cNvPr>
          <p:cNvSpPr txBox="1">
            <a:spLocks noChangeArrowheads="1"/>
          </p:cNvSpPr>
          <p:nvPr/>
        </p:nvSpPr>
        <p:spPr bwMode="auto">
          <a:xfrm>
            <a:off x="243471" y="7996573"/>
            <a:ext cx="2029006" cy="2438343"/>
          </a:xfrm>
          <a:prstGeom prst="rect">
            <a:avLst/>
          </a:prstGeom>
          <a:noFill/>
          <a:ln w="9525">
            <a:solidFill>
              <a:schemeClr val="tx1"/>
            </a:solidFill>
            <a:miter lim="800000"/>
            <a:headEnd/>
            <a:tailEnd/>
          </a:ln>
        </p:spPr>
        <p:txBody>
          <a:bodyPr rot="0" vert="horz" wrap="square" lIns="91440" tIns="45720" rIns="91440" bIns="45720" anchor="t" anchorCtr="0">
            <a:noAutofit/>
          </a:bodyPr>
          <a:lstStyle/>
          <a:p>
            <a:r>
              <a:rPr lang="en-GB" sz="1600" b="1" kern="100" dirty="0">
                <a:solidFill>
                  <a:srgbClr val="4472C4"/>
                </a:solidFill>
                <a:effectLst/>
                <a:latin typeface="Calibri" panose="020F0502020204030204" pitchFamily="34" charset="0"/>
                <a:ea typeface="Yu Mincho" panose="02020400000000000000" pitchFamily="18" charset="-128"/>
                <a:cs typeface="Arial" panose="020B0604020202020204" pitchFamily="34" charset="0"/>
              </a:rPr>
              <a:t>Q1: </a:t>
            </a:r>
          </a:p>
          <a:p>
            <a:endParaRPr lang="en-GB" sz="1200" kern="100" dirty="0">
              <a:effectLst/>
              <a:latin typeface="Calibri" panose="020F0502020204030204" pitchFamily="34" charset="0"/>
              <a:ea typeface="Yu Mincho" panose="02020400000000000000" pitchFamily="18" charset="-128"/>
              <a:cs typeface="Arial" panose="020B0604020202020204" pitchFamily="34" charset="0"/>
            </a:endParaRPr>
          </a:p>
          <a:p>
            <a:pPr marL="457200"/>
            <a:r>
              <a:rPr lang="en-GB" sz="1600" b="1" kern="100" dirty="0">
                <a:solidFill>
                  <a:srgbClr val="4472C4"/>
                </a:solidFill>
                <a:effectLst/>
                <a:latin typeface="Calibri" panose="020F0502020204030204" pitchFamily="34" charset="0"/>
                <a:ea typeface="Yu Mincho" panose="02020400000000000000" pitchFamily="18" charset="-128"/>
                <a:cs typeface="Arial" panose="020B0604020202020204" pitchFamily="34" charset="0"/>
              </a:rPr>
              <a:t> </a:t>
            </a:r>
            <a:endParaRPr lang="en-GB" sz="1200" kern="100" dirty="0">
              <a:effectLst/>
              <a:latin typeface="Calibri" panose="020F0502020204030204" pitchFamily="34" charset="0"/>
              <a:ea typeface="Yu Mincho" panose="02020400000000000000" pitchFamily="18" charset="-128"/>
              <a:cs typeface="Arial" panose="020B0604020202020204" pitchFamily="34" charset="0"/>
            </a:endParaRPr>
          </a:p>
          <a:p>
            <a:r>
              <a:rPr lang="en-GB" sz="1600" b="1" kern="100" dirty="0">
                <a:solidFill>
                  <a:srgbClr val="4472C4"/>
                </a:solidFill>
                <a:effectLst/>
                <a:latin typeface="Calibri" panose="020F0502020204030204" pitchFamily="34" charset="0"/>
                <a:ea typeface="Yu Mincho" panose="02020400000000000000" pitchFamily="18" charset="-128"/>
                <a:cs typeface="Arial" panose="020B0604020202020204" pitchFamily="34" charset="0"/>
              </a:rPr>
              <a:t> </a:t>
            </a:r>
            <a:endParaRPr lang="en-GB" sz="1200" kern="100" dirty="0">
              <a:effectLst/>
              <a:latin typeface="Calibri" panose="020F0502020204030204" pitchFamily="34" charset="0"/>
              <a:ea typeface="Yu Mincho" panose="02020400000000000000" pitchFamily="18" charset="-128"/>
              <a:cs typeface="Arial" panose="020B0604020202020204" pitchFamily="34" charset="0"/>
            </a:endParaRPr>
          </a:p>
          <a:p>
            <a:r>
              <a:rPr lang="en-GB" sz="1600" b="1" kern="100" dirty="0">
                <a:solidFill>
                  <a:srgbClr val="4472C4"/>
                </a:solidFill>
                <a:effectLst/>
                <a:latin typeface="Calibri" panose="020F0502020204030204" pitchFamily="34" charset="0"/>
                <a:ea typeface="Yu Mincho" panose="02020400000000000000" pitchFamily="18" charset="-128"/>
                <a:cs typeface="Arial" panose="020B0604020202020204" pitchFamily="34" charset="0"/>
              </a:rPr>
              <a:t> </a:t>
            </a:r>
            <a:endParaRPr lang="en-GB" sz="1200" kern="100" dirty="0">
              <a:effectLst/>
              <a:latin typeface="Calibri" panose="020F0502020204030204" pitchFamily="34" charset="0"/>
              <a:ea typeface="Yu Mincho" panose="02020400000000000000" pitchFamily="18" charset="-128"/>
              <a:cs typeface="Arial" panose="020B0604020202020204" pitchFamily="34" charset="0"/>
            </a:endParaRPr>
          </a:p>
          <a:p>
            <a:r>
              <a:rPr lang="en-GB" sz="1600" b="1" kern="100" dirty="0">
                <a:solidFill>
                  <a:srgbClr val="4472C4"/>
                </a:solidFill>
                <a:effectLst/>
                <a:latin typeface="Calibri" panose="020F0502020204030204" pitchFamily="34" charset="0"/>
                <a:ea typeface="Yu Mincho" panose="02020400000000000000" pitchFamily="18" charset="-128"/>
                <a:cs typeface="Arial" panose="020B0604020202020204" pitchFamily="34" charset="0"/>
              </a:rPr>
              <a:t>Q2:</a:t>
            </a:r>
            <a:endParaRPr lang="en-GB" sz="1200" kern="100" dirty="0">
              <a:effectLst/>
              <a:latin typeface="Calibri" panose="020F0502020204030204" pitchFamily="34" charset="0"/>
              <a:ea typeface="Yu Mincho" panose="02020400000000000000" pitchFamily="18" charset="-128"/>
              <a:cs typeface="Arial" panose="020B0604020202020204" pitchFamily="34" charset="0"/>
            </a:endParaRPr>
          </a:p>
          <a:p>
            <a:r>
              <a:rPr lang="en-GB" sz="1600" b="1" kern="100" dirty="0">
                <a:solidFill>
                  <a:srgbClr val="4472C4"/>
                </a:solidFill>
                <a:effectLst/>
                <a:latin typeface="Calibri" panose="020F0502020204030204" pitchFamily="34" charset="0"/>
                <a:ea typeface="Yu Mincho" panose="02020400000000000000" pitchFamily="18" charset="-128"/>
                <a:cs typeface="Arial" panose="020B0604020202020204" pitchFamily="34" charset="0"/>
              </a:rPr>
              <a:t> </a:t>
            </a:r>
            <a:endParaRPr lang="en-GB" sz="1200" kern="100" dirty="0">
              <a:effectLst/>
              <a:latin typeface="Calibri" panose="020F0502020204030204" pitchFamily="34" charset="0"/>
              <a:ea typeface="Yu Mincho" panose="02020400000000000000" pitchFamily="18" charset="-128"/>
              <a:cs typeface="Arial" panose="020B0604020202020204" pitchFamily="34" charset="0"/>
            </a:endParaRPr>
          </a:p>
          <a:p>
            <a:r>
              <a:rPr lang="en-GB" sz="1600" b="1" kern="100" dirty="0">
                <a:solidFill>
                  <a:srgbClr val="4472C4"/>
                </a:solidFill>
                <a:effectLst/>
                <a:latin typeface="Calibri" panose="020F0502020204030204" pitchFamily="34" charset="0"/>
                <a:ea typeface="Yu Mincho" panose="02020400000000000000" pitchFamily="18" charset="-128"/>
                <a:cs typeface="Arial" panose="020B0604020202020204" pitchFamily="34" charset="0"/>
              </a:rPr>
              <a:t> </a:t>
            </a:r>
            <a:endParaRPr lang="en-GB" sz="1200" kern="100" dirty="0">
              <a:effectLst/>
              <a:latin typeface="Calibri" panose="020F0502020204030204" pitchFamily="34" charset="0"/>
              <a:ea typeface="Yu Mincho" panose="02020400000000000000" pitchFamily="18" charset="-128"/>
              <a:cs typeface="Arial" panose="020B0604020202020204" pitchFamily="34" charset="0"/>
            </a:endParaRPr>
          </a:p>
        </p:txBody>
      </p:sp>
      <p:cxnSp>
        <p:nvCxnSpPr>
          <p:cNvPr id="37" name="Straight Arrow Connector 36">
            <a:extLst>
              <a:ext uri="{FF2B5EF4-FFF2-40B4-BE49-F238E27FC236}">
                <a16:creationId xmlns:a16="http://schemas.microsoft.com/office/drawing/2014/main" id="{65887126-FB68-335E-181F-B72027F50FC9}"/>
              </a:ext>
            </a:extLst>
          </p:cNvPr>
          <p:cNvCxnSpPr>
            <a:cxnSpLocks/>
            <a:stCxn id="34" idx="1"/>
          </p:cNvCxnSpPr>
          <p:nvPr/>
        </p:nvCxnSpPr>
        <p:spPr>
          <a:xfrm flipH="1" flipV="1">
            <a:off x="2260205" y="8668438"/>
            <a:ext cx="1135587" cy="9614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C773DDC-72AE-1244-078C-6718A2B16EA2}"/>
              </a:ext>
            </a:extLst>
          </p:cNvPr>
          <p:cNvCxnSpPr>
            <a:cxnSpLocks/>
            <a:stCxn id="34" idx="1"/>
          </p:cNvCxnSpPr>
          <p:nvPr/>
        </p:nvCxnSpPr>
        <p:spPr>
          <a:xfrm flipH="1">
            <a:off x="2304544" y="9629886"/>
            <a:ext cx="1091248" cy="2571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8F34F33-E1E8-20FE-7D08-F88C31E8DF67}"/>
              </a:ext>
            </a:extLst>
          </p:cNvPr>
          <p:cNvCxnSpPr>
            <a:cxnSpLocks/>
            <a:stCxn id="34" idx="3"/>
          </p:cNvCxnSpPr>
          <p:nvPr/>
        </p:nvCxnSpPr>
        <p:spPr>
          <a:xfrm>
            <a:off x="4348292" y="9629886"/>
            <a:ext cx="1091248" cy="2571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263E89E-A41A-8B21-6027-5A04CAC94C39}"/>
              </a:ext>
            </a:extLst>
          </p:cNvPr>
          <p:cNvCxnSpPr>
            <a:cxnSpLocks/>
            <a:stCxn id="34" idx="3"/>
          </p:cNvCxnSpPr>
          <p:nvPr/>
        </p:nvCxnSpPr>
        <p:spPr>
          <a:xfrm flipV="1">
            <a:off x="4348292" y="8723059"/>
            <a:ext cx="1091248" cy="9068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 Box 2">
            <a:extLst>
              <a:ext uri="{FF2B5EF4-FFF2-40B4-BE49-F238E27FC236}">
                <a16:creationId xmlns:a16="http://schemas.microsoft.com/office/drawing/2014/main" id="{C865E9FF-C1AD-D3DC-8073-F5904B74D750}"/>
              </a:ext>
            </a:extLst>
          </p:cNvPr>
          <p:cNvSpPr txBox="1">
            <a:spLocks noChangeArrowheads="1"/>
          </p:cNvSpPr>
          <p:nvPr/>
        </p:nvSpPr>
        <p:spPr bwMode="auto">
          <a:xfrm>
            <a:off x="5439637" y="7996572"/>
            <a:ext cx="2029006" cy="2438343"/>
          </a:xfrm>
          <a:prstGeom prst="rect">
            <a:avLst/>
          </a:prstGeom>
          <a:noFill/>
          <a:ln w="9525">
            <a:solidFill>
              <a:schemeClr val="tx1"/>
            </a:solidFill>
            <a:miter lim="800000"/>
            <a:headEnd/>
            <a:tailEnd/>
          </a:ln>
        </p:spPr>
        <p:txBody>
          <a:bodyPr rot="0" vert="horz" wrap="square" lIns="91440" tIns="45720" rIns="91440" bIns="45720" anchor="t" anchorCtr="0">
            <a:noAutofit/>
          </a:bodyPr>
          <a:lstStyle/>
          <a:p>
            <a:r>
              <a:rPr lang="en-GB" sz="1600" b="1" kern="100" dirty="0">
                <a:solidFill>
                  <a:srgbClr val="4472C4"/>
                </a:solidFill>
                <a:effectLst/>
                <a:latin typeface="Calibri" panose="020F0502020204030204" pitchFamily="34" charset="0"/>
                <a:ea typeface="Yu Mincho" panose="02020400000000000000" pitchFamily="18" charset="-128"/>
                <a:cs typeface="Arial" panose="020B0604020202020204" pitchFamily="34" charset="0"/>
              </a:rPr>
              <a:t>Q3: </a:t>
            </a:r>
          </a:p>
          <a:p>
            <a:endParaRPr lang="en-GB" sz="1200" kern="100" dirty="0">
              <a:effectLst/>
              <a:latin typeface="Calibri" panose="020F0502020204030204" pitchFamily="34" charset="0"/>
              <a:ea typeface="Yu Mincho" panose="02020400000000000000" pitchFamily="18" charset="-128"/>
              <a:cs typeface="Arial" panose="020B0604020202020204" pitchFamily="34" charset="0"/>
            </a:endParaRPr>
          </a:p>
          <a:p>
            <a:pPr marL="457200"/>
            <a:r>
              <a:rPr lang="en-GB" sz="1600" b="1" kern="100" dirty="0">
                <a:solidFill>
                  <a:srgbClr val="4472C4"/>
                </a:solidFill>
                <a:effectLst/>
                <a:latin typeface="Calibri" panose="020F0502020204030204" pitchFamily="34" charset="0"/>
                <a:ea typeface="Yu Mincho" panose="02020400000000000000" pitchFamily="18" charset="-128"/>
                <a:cs typeface="Arial" panose="020B0604020202020204" pitchFamily="34" charset="0"/>
              </a:rPr>
              <a:t> </a:t>
            </a:r>
            <a:endParaRPr lang="en-GB" sz="1200" kern="100" dirty="0">
              <a:effectLst/>
              <a:latin typeface="Calibri" panose="020F0502020204030204" pitchFamily="34" charset="0"/>
              <a:ea typeface="Yu Mincho" panose="02020400000000000000" pitchFamily="18" charset="-128"/>
              <a:cs typeface="Arial" panose="020B0604020202020204" pitchFamily="34" charset="0"/>
            </a:endParaRPr>
          </a:p>
          <a:p>
            <a:r>
              <a:rPr lang="en-GB" sz="1600" b="1" kern="100" dirty="0">
                <a:solidFill>
                  <a:srgbClr val="4472C4"/>
                </a:solidFill>
                <a:effectLst/>
                <a:latin typeface="Calibri" panose="020F0502020204030204" pitchFamily="34" charset="0"/>
                <a:ea typeface="Yu Mincho" panose="02020400000000000000" pitchFamily="18" charset="-128"/>
                <a:cs typeface="Arial" panose="020B0604020202020204" pitchFamily="34" charset="0"/>
              </a:rPr>
              <a:t> </a:t>
            </a:r>
            <a:endParaRPr lang="en-GB" sz="1200" kern="100" dirty="0">
              <a:effectLst/>
              <a:latin typeface="Calibri" panose="020F0502020204030204" pitchFamily="34" charset="0"/>
              <a:ea typeface="Yu Mincho" panose="02020400000000000000" pitchFamily="18" charset="-128"/>
              <a:cs typeface="Arial" panose="020B0604020202020204" pitchFamily="34" charset="0"/>
            </a:endParaRPr>
          </a:p>
          <a:p>
            <a:r>
              <a:rPr lang="en-GB" sz="1600" b="1" kern="100" dirty="0">
                <a:solidFill>
                  <a:srgbClr val="4472C4"/>
                </a:solidFill>
                <a:effectLst/>
                <a:latin typeface="Calibri" panose="020F0502020204030204" pitchFamily="34" charset="0"/>
                <a:ea typeface="Yu Mincho" panose="02020400000000000000" pitchFamily="18" charset="-128"/>
                <a:cs typeface="Arial" panose="020B0604020202020204" pitchFamily="34" charset="0"/>
              </a:rPr>
              <a:t> </a:t>
            </a:r>
            <a:endParaRPr lang="en-GB" sz="1200" kern="100" dirty="0">
              <a:effectLst/>
              <a:latin typeface="Calibri" panose="020F0502020204030204" pitchFamily="34" charset="0"/>
              <a:ea typeface="Yu Mincho" panose="02020400000000000000" pitchFamily="18" charset="-128"/>
              <a:cs typeface="Arial" panose="020B0604020202020204" pitchFamily="34" charset="0"/>
            </a:endParaRPr>
          </a:p>
          <a:p>
            <a:r>
              <a:rPr lang="en-GB" sz="1600" b="1" kern="100" dirty="0">
                <a:solidFill>
                  <a:srgbClr val="4472C4"/>
                </a:solidFill>
                <a:effectLst/>
                <a:latin typeface="Calibri" panose="020F0502020204030204" pitchFamily="34" charset="0"/>
                <a:ea typeface="Yu Mincho" panose="02020400000000000000" pitchFamily="18" charset="-128"/>
                <a:cs typeface="Arial" panose="020B0604020202020204" pitchFamily="34" charset="0"/>
              </a:rPr>
              <a:t>Q4:</a:t>
            </a:r>
            <a:endParaRPr lang="en-GB" sz="1200" kern="100" dirty="0">
              <a:effectLst/>
              <a:latin typeface="Calibri" panose="020F0502020204030204" pitchFamily="34" charset="0"/>
              <a:ea typeface="Yu Mincho" panose="02020400000000000000" pitchFamily="18" charset="-128"/>
              <a:cs typeface="Arial" panose="020B0604020202020204" pitchFamily="34" charset="0"/>
            </a:endParaRPr>
          </a:p>
          <a:p>
            <a:r>
              <a:rPr lang="en-GB" sz="1600" b="1" kern="100" dirty="0">
                <a:solidFill>
                  <a:srgbClr val="4472C4"/>
                </a:solidFill>
                <a:effectLst/>
                <a:latin typeface="Calibri" panose="020F0502020204030204" pitchFamily="34" charset="0"/>
                <a:ea typeface="Yu Mincho" panose="02020400000000000000" pitchFamily="18" charset="-128"/>
                <a:cs typeface="Arial" panose="020B0604020202020204" pitchFamily="34" charset="0"/>
              </a:rPr>
              <a:t> </a:t>
            </a:r>
            <a:endParaRPr lang="en-GB" sz="1200" kern="100" dirty="0">
              <a:effectLst/>
              <a:latin typeface="Calibri" panose="020F0502020204030204" pitchFamily="34" charset="0"/>
              <a:ea typeface="Yu Mincho" panose="02020400000000000000" pitchFamily="18" charset="-128"/>
              <a:cs typeface="Arial" panose="020B0604020202020204" pitchFamily="34" charset="0"/>
            </a:endParaRPr>
          </a:p>
          <a:p>
            <a:r>
              <a:rPr lang="en-GB" sz="1600" b="1" kern="100" dirty="0">
                <a:solidFill>
                  <a:srgbClr val="4472C4"/>
                </a:solidFill>
                <a:effectLst/>
                <a:latin typeface="Calibri" panose="020F0502020204030204" pitchFamily="34" charset="0"/>
                <a:ea typeface="Yu Mincho" panose="02020400000000000000" pitchFamily="18" charset="-128"/>
                <a:cs typeface="Arial" panose="020B0604020202020204" pitchFamily="34" charset="0"/>
              </a:rPr>
              <a:t> </a:t>
            </a:r>
            <a:endParaRPr lang="en-GB" sz="1200" kern="100" dirty="0">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3072529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61AB1B-1671-03DA-E087-845074A1E17C}"/>
              </a:ext>
            </a:extLst>
          </p:cNvPr>
          <p:cNvSpPr/>
          <p:nvPr/>
        </p:nvSpPr>
        <p:spPr>
          <a:xfrm>
            <a:off x="0" y="0"/>
            <a:ext cx="7559675" cy="1255059"/>
          </a:xfrm>
          <a:prstGeom prst="rect">
            <a:avLst/>
          </a:prstGeom>
          <a:solidFill>
            <a:srgbClr val="193E72"/>
          </a:solidFill>
          <a:ln>
            <a:solidFill>
              <a:srgbClr val="193E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white speech bubble with squares&#10;&#10;Description automatically generated">
            <a:extLst>
              <a:ext uri="{FF2B5EF4-FFF2-40B4-BE49-F238E27FC236}">
                <a16:creationId xmlns:a16="http://schemas.microsoft.com/office/drawing/2014/main" id="{4399B770-A651-011C-867D-E30106824ABF}"/>
              </a:ext>
            </a:extLst>
          </p:cNvPr>
          <p:cNvPicPr>
            <a:picLocks noChangeAspect="1"/>
          </p:cNvPicPr>
          <p:nvPr/>
        </p:nvPicPr>
        <p:blipFill>
          <a:blip r:embed="rId2"/>
          <a:stretch>
            <a:fillRect/>
          </a:stretch>
        </p:blipFill>
        <p:spPr>
          <a:xfrm>
            <a:off x="0" y="0"/>
            <a:ext cx="1366175" cy="1255059"/>
          </a:xfrm>
          <a:prstGeom prst="rect">
            <a:avLst/>
          </a:prstGeom>
        </p:spPr>
      </p:pic>
      <p:sp>
        <p:nvSpPr>
          <p:cNvPr id="9" name="Rounded Rectangle 3">
            <a:extLst>
              <a:ext uri="{FF2B5EF4-FFF2-40B4-BE49-F238E27FC236}">
                <a16:creationId xmlns:a16="http://schemas.microsoft.com/office/drawing/2014/main" id="{2741A864-4F44-7BB5-FB26-42500C94F06F}"/>
              </a:ext>
            </a:extLst>
          </p:cNvPr>
          <p:cNvSpPr/>
          <p:nvPr/>
        </p:nvSpPr>
        <p:spPr>
          <a:xfrm>
            <a:off x="255643" y="1466197"/>
            <a:ext cx="7048387" cy="634683"/>
          </a:xfrm>
          <a:prstGeom prst="roundRect">
            <a:avLst>
              <a:gd name="adj" fmla="val 11047"/>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16"/>
          </a:p>
        </p:txBody>
      </p:sp>
      <p:sp>
        <p:nvSpPr>
          <p:cNvPr id="10" name="Content Placeholder 2">
            <a:extLst>
              <a:ext uri="{FF2B5EF4-FFF2-40B4-BE49-F238E27FC236}">
                <a16:creationId xmlns:a16="http://schemas.microsoft.com/office/drawing/2014/main" id="{216277B1-2384-6826-FCA5-111AD3E17F73}"/>
              </a:ext>
            </a:extLst>
          </p:cNvPr>
          <p:cNvSpPr txBox="1">
            <a:spLocks/>
          </p:cNvSpPr>
          <p:nvPr/>
        </p:nvSpPr>
        <p:spPr>
          <a:xfrm>
            <a:off x="253329" y="1552282"/>
            <a:ext cx="7050702" cy="610823"/>
          </a:xfrm>
          <a:prstGeom prst="rect">
            <a:avLst/>
          </a:prstGeom>
        </p:spPr>
        <p:txBody>
          <a:bodyPr/>
          <a:lstStyle>
            <a:lvl1pPr marL="141747" indent="-141747" algn="l" defTabSz="566987" rtl="0" eaLnBrk="1" latinLnBrk="0" hangingPunct="1">
              <a:lnSpc>
                <a:spcPct val="90000"/>
              </a:lnSpc>
              <a:spcBef>
                <a:spcPts val="620"/>
              </a:spcBef>
              <a:buFont typeface="Arial" panose="020B0604020202020204" pitchFamily="34" charset="0"/>
              <a:buChar char="•"/>
              <a:defRPr sz="1736" kern="1200">
                <a:solidFill>
                  <a:schemeClr val="tx1"/>
                </a:solidFill>
                <a:latin typeface="+mn-lt"/>
                <a:ea typeface="+mn-ea"/>
                <a:cs typeface="+mn-cs"/>
              </a:defRPr>
            </a:lvl1pPr>
            <a:lvl2pPr marL="425240" indent="-141747" algn="l" defTabSz="566987" rtl="0" eaLnBrk="1" latinLnBrk="0" hangingPunct="1">
              <a:lnSpc>
                <a:spcPct val="90000"/>
              </a:lnSpc>
              <a:spcBef>
                <a:spcPts val="310"/>
              </a:spcBef>
              <a:buFont typeface="Arial" panose="020B0604020202020204" pitchFamily="34" charset="0"/>
              <a:buChar char="•"/>
              <a:defRPr sz="1488" kern="1200">
                <a:solidFill>
                  <a:schemeClr val="tx1"/>
                </a:solidFill>
                <a:latin typeface="+mn-lt"/>
                <a:ea typeface="+mn-ea"/>
                <a:cs typeface="+mn-cs"/>
              </a:defRPr>
            </a:lvl2pPr>
            <a:lvl3pPr marL="708733" indent="-141747" algn="l" defTabSz="566987" rtl="0" eaLnBrk="1" latinLnBrk="0" hangingPunct="1">
              <a:lnSpc>
                <a:spcPct val="90000"/>
              </a:lnSpc>
              <a:spcBef>
                <a:spcPts val="310"/>
              </a:spcBef>
              <a:buFont typeface="Arial" panose="020B0604020202020204" pitchFamily="34" charset="0"/>
              <a:buChar char="•"/>
              <a:defRPr sz="1240" kern="1200">
                <a:solidFill>
                  <a:schemeClr val="tx1"/>
                </a:solidFill>
                <a:latin typeface="+mn-lt"/>
                <a:ea typeface="+mn-ea"/>
                <a:cs typeface="+mn-cs"/>
              </a:defRPr>
            </a:lvl3pPr>
            <a:lvl4pPr marL="992227" indent="-141747" algn="l" defTabSz="566987"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4pPr>
            <a:lvl5pPr marL="1275721" indent="-141747" algn="l" defTabSz="566987"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5pPr>
            <a:lvl6pPr marL="1559214" indent="-141747" algn="l" defTabSz="566987"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707" indent="-141747" algn="l" defTabSz="566987"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201" indent="-141747" algn="l" defTabSz="566987"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694" indent="-141747" algn="l" defTabSz="566987"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indent="0">
              <a:buNone/>
            </a:pPr>
            <a:r>
              <a:rPr lang="en-GB" sz="1800" kern="100" dirty="0">
                <a:solidFill>
                  <a:srgbClr val="193E72"/>
                </a:solidFill>
                <a:effectLst/>
                <a:latin typeface="Calibri" panose="020F0502020204030204" pitchFamily="34" charset="0"/>
                <a:ea typeface="Yu Mincho" panose="02020400000000000000" pitchFamily="18" charset="-128"/>
                <a:cs typeface="Calibri" panose="020F0502020204030204" pitchFamily="34" charset="0"/>
              </a:rPr>
              <a:t>Choose one of your possible research questions &amp; complete the PICO table:</a:t>
            </a:r>
            <a:endParaRPr lang="en-GB" sz="1800" kern="100" dirty="0">
              <a:solidFill>
                <a:srgbClr val="193E72"/>
              </a:solidFill>
              <a:effectLst/>
              <a:latin typeface="Calibri" panose="020F0502020204030204" pitchFamily="34" charset="0"/>
              <a:ea typeface="Yu Mincho" panose="02020400000000000000" pitchFamily="18" charset="-128"/>
              <a:cs typeface="Arial" panose="020B0604020202020204" pitchFamily="34" charset="0"/>
            </a:endParaRPr>
          </a:p>
        </p:txBody>
      </p:sp>
      <p:graphicFrame>
        <p:nvGraphicFramePr>
          <p:cNvPr id="2" name="Table 1">
            <a:extLst>
              <a:ext uri="{FF2B5EF4-FFF2-40B4-BE49-F238E27FC236}">
                <a16:creationId xmlns:a16="http://schemas.microsoft.com/office/drawing/2014/main" id="{6BE98E74-32CF-DE12-7D46-5E590A55F4CB}"/>
              </a:ext>
            </a:extLst>
          </p:cNvPr>
          <p:cNvGraphicFramePr>
            <a:graphicFrameLocks noGrp="1"/>
          </p:cNvGraphicFramePr>
          <p:nvPr>
            <p:extLst>
              <p:ext uri="{D42A27DB-BD31-4B8C-83A1-F6EECF244321}">
                <p14:modId xmlns:p14="http://schemas.microsoft.com/office/powerpoint/2010/main" val="2051156150"/>
              </p:ext>
            </p:extLst>
          </p:nvPr>
        </p:nvGraphicFramePr>
        <p:xfrm>
          <a:off x="253329" y="2312018"/>
          <a:ext cx="7050701" cy="8029751"/>
        </p:xfrm>
        <a:graphic>
          <a:graphicData uri="http://schemas.openxmlformats.org/drawingml/2006/table">
            <a:tbl>
              <a:tblPr firstRow="1" firstCol="1" bandRow="1">
                <a:tableStyleId>{5940675A-B579-460E-94D1-54222C63F5DA}</a:tableStyleId>
              </a:tblPr>
              <a:tblGrid>
                <a:gridCol w="1898794">
                  <a:extLst>
                    <a:ext uri="{9D8B030D-6E8A-4147-A177-3AD203B41FA5}">
                      <a16:colId xmlns:a16="http://schemas.microsoft.com/office/drawing/2014/main" val="3466094778"/>
                    </a:ext>
                  </a:extLst>
                </a:gridCol>
                <a:gridCol w="1909088">
                  <a:extLst>
                    <a:ext uri="{9D8B030D-6E8A-4147-A177-3AD203B41FA5}">
                      <a16:colId xmlns:a16="http://schemas.microsoft.com/office/drawing/2014/main" val="2383554790"/>
                    </a:ext>
                  </a:extLst>
                </a:gridCol>
                <a:gridCol w="3242819">
                  <a:extLst>
                    <a:ext uri="{9D8B030D-6E8A-4147-A177-3AD203B41FA5}">
                      <a16:colId xmlns:a16="http://schemas.microsoft.com/office/drawing/2014/main" val="970714207"/>
                    </a:ext>
                  </a:extLst>
                </a:gridCol>
              </a:tblGrid>
              <a:tr h="720000">
                <a:tc>
                  <a:txBody>
                    <a:bodyPr/>
                    <a:lstStyle/>
                    <a:p>
                      <a:pPr algn="ctr"/>
                      <a:r>
                        <a:rPr lang="en-GB" sz="1600" b="0" kern="0">
                          <a:solidFill>
                            <a:srgbClr val="193E72"/>
                          </a:solidFill>
                          <a:effectLst/>
                          <a:latin typeface="Calibri" panose="020F0502020204030204" pitchFamily="34" charset="0"/>
                          <a:cs typeface="Calibri" panose="020F0502020204030204" pitchFamily="34" charset="0"/>
                        </a:rPr>
                        <a:t>What’s your question?</a:t>
                      </a:r>
                      <a:endParaRPr lang="en-GB" sz="1400" b="0" kern="100">
                        <a:solidFill>
                          <a:srgbClr val="193E72"/>
                        </a:solidFill>
                        <a:effectLst/>
                        <a:latin typeface="Calibri" panose="020F0502020204030204" pitchFamily="34" charset="0"/>
                        <a:cs typeface="Calibri" panose="020F0502020204030204" pitchFamily="34" charset="0"/>
                      </a:endParaRPr>
                    </a:p>
                    <a:p>
                      <a:pPr algn="ctr"/>
                      <a:r>
                        <a:rPr lang="en-GB" sz="1600" b="0" kern="0">
                          <a:solidFill>
                            <a:srgbClr val="193E72"/>
                          </a:solidFill>
                          <a:effectLst/>
                          <a:latin typeface="Calibri" panose="020F0502020204030204" pitchFamily="34" charset="0"/>
                          <a:cs typeface="Calibri" panose="020F0502020204030204" pitchFamily="34" charset="0"/>
                        </a:rPr>
                        <a:t>Write it in this box: </a:t>
                      </a:r>
                      <a:endParaRPr lang="en-GB" sz="1400" b="0" kern="100">
                        <a:solidFill>
                          <a:srgbClr val="193E72"/>
                        </a:solidFill>
                        <a:effectLst/>
                        <a:latin typeface="Calibri" panose="020F0502020204030204" pitchFamily="34" charset="0"/>
                        <a:ea typeface="Yu Mincho" panose="02020400000000000000" pitchFamily="18" charset="-128"/>
                        <a:cs typeface="Calibri" panose="020F0502020204030204" pitchFamily="34" charset="0"/>
                      </a:endParaRPr>
                    </a:p>
                  </a:txBody>
                  <a:tcPr marL="46450" marR="46450" marT="0" marB="0" anchor="ctr"/>
                </a:tc>
                <a:tc gridSpan="2">
                  <a:txBody>
                    <a:bodyPr/>
                    <a:lstStyle/>
                    <a:p>
                      <a:endParaRPr lang="en-GB" sz="1400" kern="100" dirty="0">
                        <a:effectLst/>
                        <a:latin typeface="Calibri" panose="020F0502020204030204" pitchFamily="34" charset="0"/>
                        <a:cs typeface="Calibri" panose="020F0502020204030204" pitchFamily="34" charset="0"/>
                      </a:endParaRPr>
                    </a:p>
                    <a:p>
                      <a:r>
                        <a:rPr lang="en-GB" sz="1200" kern="0" dirty="0">
                          <a:effectLst/>
                          <a:latin typeface="Calibri" panose="020F0502020204030204" pitchFamily="34" charset="0"/>
                          <a:cs typeface="Calibri" panose="020F0502020204030204" pitchFamily="34" charset="0"/>
                        </a:rPr>
                        <a:t> </a:t>
                      </a:r>
                      <a:endParaRPr lang="en-GB" sz="1400" kern="100" dirty="0">
                        <a:effectLst/>
                        <a:latin typeface="Calibri" panose="020F0502020204030204" pitchFamily="34" charset="0"/>
                        <a:cs typeface="Calibri" panose="020F0502020204030204" pitchFamily="34" charset="0"/>
                      </a:endParaRPr>
                    </a:p>
                    <a:p>
                      <a:r>
                        <a:rPr lang="en-GB" sz="1200" kern="0" dirty="0">
                          <a:effectLst/>
                          <a:latin typeface="Calibri" panose="020F0502020204030204" pitchFamily="34" charset="0"/>
                          <a:cs typeface="Calibri" panose="020F0502020204030204" pitchFamily="34" charset="0"/>
                        </a:rPr>
                        <a:t> </a:t>
                      </a:r>
                      <a:endParaRPr lang="en-GB" sz="1400" kern="100" dirty="0">
                        <a:effectLst/>
                        <a:latin typeface="Calibri" panose="020F0502020204030204" pitchFamily="34" charset="0"/>
                        <a:ea typeface="Yu Mincho" panose="02020400000000000000" pitchFamily="18" charset="-128"/>
                        <a:cs typeface="Calibri" panose="020F0502020204030204" pitchFamily="34" charset="0"/>
                      </a:endParaRPr>
                    </a:p>
                  </a:txBody>
                  <a:tcPr marL="46450" marR="46450" marT="0" marB="0"/>
                </a:tc>
                <a:tc hMerge="1">
                  <a:txBody>
                    <a:bodyPr/>
                    <a:lstStyle/>
                    <a:p>
                      <a:endParaRPr lang="en-GB"/>
                    </a:p>
                  </a:txBody>
                  <a:tcPr/>
                </a:tc>
                <a:extLst>
                  <a:ext uri="{0D108BD9-81ED-4DB2-BD59-A6C34878D82A}">
                    <a16:rowId xmlns:a16="http://schemas.microsoft.com/office/drawing/2014/main" val="4006899812"/>
                  </a:ext>
                </a:extLst>
              </a:tr>
              <a:tr h="386231">
                <a:tc>
                  <a:txBody>
                    <a:bodyPr/>
                    <a:lstStyle/>
                    <a:p>
                      <a:pPr algn="ctr"/>
                      <a:r>
                        <a:rPr lang="en-GB" sz="1600" b="0" kern="0" dirty="0">
                          <a:solidFill>
                            <a:schemeClr val="bg2"/>
                          </a:solidFill>
                          <a:effectLst/>
                          <a:latin typeface="Calibri" panose="020F0502020204030204" pitchFamily="34" charset="0"/>
                          <a:cs typeface="Calibri" panose="020F0502020204030204" pitchFamily="34" charset="0"/>
                        </a:rPr>
                        <a:t>PICO Framework</a:t>
                      </a:r>
                      <a:endParaRPr lang="en-GB" sz="1400" b="0" kern="100" dirty="0">
                        <a:solidFill>
                          <a:schemeClr val="bg2"/>
                        </a:solidFill>
                        <a:effectLst/>
                        <a:latin typeface="Calibri" panose="020F0502020204030204" pitchFamily="34" charset="0"/>
                        <a:ea typeface="Yu Mincho" panose="02020400000000000000" pitchFamily="18" charset="-128"/>
                        <a:cs typeface="Calibri" panose="020F0502020204030204" pitchFamily="34" charset="0"/>
                      </a:endParaRPr>
                    </a:p>
                  </a:txBody>
                  <a:tcPr marL="46450" marR="46450" marT="0" marB="0" anchor="ctr">
                    <a:solidFill>
                      <a:schemeClr val="accent4">
                        <a:lumMod val="75000"/>
                      </a:schemeClr>
                    </a:solidFill>
                  </a:tcPr>
                </a:tc>
                <a:tc>
                  <a:txBody>
                    <a:bodyPr/>
                    <a:lstStyle/>
                    <a:p>
                      <a:pPr algn="ctr"/>
                      <a:r>
                        <a:rPr lang="en-GB" sz="1600" kern="0" dirty="0">
                          <a:solidFill>
                            <a:schemeClr val="bg2"/>
                          </a:solidFill>
                          <a:effectLst/>
                          <a:latin typeface="Calibri" panose="020F0502020204030204" pitchFamily="34" charset="0"/>
                          <a:cs typeface="Calibri" panose="020F0502020204030204" pitchFamily="34" charset="0"/>
                        </a:rPr>
                        <a:t>Example</a:t>
                      </a:r>
                      <a:endParaRPr lang="en-GB" sz="1400" kern="100" dirty="0">
                        <a:solidFill>
                          <a:schemeClr val="bg2"/>
                        </a:solidFill>
                        <a:effectLst/>
                        <a:latin typeface="Calibri" panose="020F0502020204030204" pitchFamily="34" charset="0"/>
                        <a:ea typeface="Yu Mincho" panose="02020400000000000000" pitchFamily="18" charset="-128"/>
                        <a:cs typeface="Calibri" panose="020F0502020204030204" pitchFamily="34" charset="0"/>
                      </a:endParaRPr>
                    </a:p>
                  </a:txBody>
                  <a:tcPr marL="46450" marR="46450" marT="0" marB="0" anchor="ctr">
                    <a:solidFill>
                      <a:schemeClr val="accent4">
                        <a:lumMod val="75000"/>
                      </a:schemeClr>
                    </a:solidFill>
                  </a:tcPr>
                </a:tc>
                <a:tc>
                  <a:txBody>
                    <a:bodyPr/>
                    <a:lstStyle/>
                    <a:p>
                      <a:pPr algn="ctr"/>
                      <a:r>
                        <a:rPr lang="en-GB" sz="1600" kern="0" dirty="0">
                          <a:solidFill>
                            <a:schemeClr val="bg2"/>
                          </a:solidFill>
                          <a:effectLst/>
                          <a:latin typeface="Calibri" panose="020F0502020204030204" pitchFamily="34" charset="0"/>
                          <a:cs typeface="Calibri" panose="020F0502020204030204" pitchFamily="34" charset="0"/>
                        </a:rPr>
                        <a:t>Your answer</a:t>
                      </a:r>
                      <a:endParaRPr lang="en-GB" sz="1400" kern="100" dirty="0">
                        <a:solidFill>
                          <a:schemeClr val="bg2"/>
                        </a:solidFill>
                        <a:effectLst/>
                        <a:latin typeface="Calibri" panose="020F0502020204030204" pitchFamily="34" charset="0"/>
                        <a:ea typeface="Yu Mincho" panose="02020400000000000000" pitchFamily="18" charset="-128"/>
                        <a:cs typeface="Calibri" panose="020F0502020204030204" pitchFamily="34" charset="0"/>
                      </a:endParaRPr>
                    </a:p>
                  </a:txBody>
                  <a:tcPr marL="46450" marR="46450" marT="0" marB="0" anchor="ctr">
                    <a:solidFill>
                      <a:schemeClr val="accent4">
                        <a:lumMod val="75000"/>
                      </a:schemeClr>
                    </a:solidFill>
                  </a:tcPr>
                </a:tc>
                <a:extLst>
                  <a:ext uri="{0D108BD9-81ED-4DB2-BD59-A6C34878D82A}">
                    <a16:rowId xmlns:a16="http://schemas.microsoft.com/office/drawing/2014/main" val="1374079345"/>
                  </a:ext>
                </a:extLst>
              </a:tr>
              <a:tr h="1728000">
                <a:tc>
                  <a:txBody>
                    <a:bodyPr/>
                    <a:lstStyle/>
                    <a:p>
                      <a:r>
                        <a:rPr lang="en-GB" sz="1400" b="1" kern="0" dirty="0">
                          <a:solidFill>
                            <a:srgbClr val="193E72"/>
                          </a:solidFill>
                          <a:effectLst/>
                          <a:latin typeface="Calibri" panose="020F0502020204030204" pitchFamily="34" charset="0"/>
                          <a:cs typeface="Calibri" panose="020F0502020204030204" pitchFamily="34" charset="0"/>
                        </a:rPr>
                        <a:t>P</a:t>
                      </a:r>
                      <a:r>
                        <a:rPr lang="en-GB" sz="1400" b="0" kern="0" dirty="0">
                          <a:solidFill>
                            <a:srgbClr val="193E72"/>
                          </a:solidFill>
                          <a:effectLst/>
                          <a:latin typeface="Calibri" panose="020F0502020204030204" pitchFamily="34" charset="0"/>
                          <a:cs typeface="Calibri" panose="020F0502020204030204" pitchFamily="34" charset="0"/>
                        </a:rPr>
                        <a:t>opulation: </a:t>
                      </a:r>
                      <a:endParaRPr lang="en-GB" sz="1400" b="0" kern="100" dirty="0">
                        <a:solidFill>
                          <a:srgbClr val="193E72"/>
                        </a:solidFill>
                        <a:effectLst/>
                        <a:latin typeface="Calibri" panose="020F0502020204030204" pitchFamily="34" charset="0"/>
                        <a:cs typeface="Calibri" panose="020F0502020204030204" pitchFamily="34" charset="0"/>
                      </a:endParaRPr>
                    </a:p>
                    <a:p>
                      <a:r>
                        <a:rPr lang="en-GB" sz="1400" b="1" kern="0" dirty="0">
                          <a:solidFill>
                            <a:srgbClr val="193E72"/>
                          </a:solidFill>
                          <a:effectLst/>
                          <a:latin typeface="Calibri" panose="020F0502020204030204" pitchFamily="34" charset="0"/>
                          <a:cs typeface="Calibri" panose="020F0502020204030204" pitchFamily="34" charset="0"/>
                        </a:rPr>
                        <a:t>WHO</a:t>
                      </a:r>
                      <a:r>
                        <a:rPr lang="en-GB" sz="1400" b="0" kern="0" dirty="0">
                          <a:solidFill>
                            <a:srgbClr val="193E72"/>
                          </a:solidFill>
                          <a:effectLst/>
                          <a:latin typeface="Calibri" panose="020F0502020204030204" pitchFamily="34" charset="0"/>
                          <a:cs typeface="Calibri" panose="020F0502020204030204" pitchFamily="34" charset="0"/>
                        </a:rPr>
                        <a:t> are you asking this question about? </a:t>
                      </a:r>
                    </a:p>
                    <a:p>
                      <a:endParaRPr lang="en-GB" sz="1400" b="0" kern="0" dirty="0">
                        <a:solidFill>
                          <a:srgbClr val="193E72"/>
                        </a:solidFill>
                        <a:effectLst/>
                        <a:latin typeface="Calibri" panose="020F0502020204030204" pitchFamily="34" charset="0"/>
                        <a:cs typeface="Calibri" panose="020F0502020204030204" pitchFamily="34" charset="0"/>
                      </a:endParaRPr>
                    </a:p>
                    <a:p>
                      <a:endParaRPr lang="en-GB" sz="1400" b="0" kern="0" dirty="0">
                        <a:solidFill>
                          <a:srgbClr val="193E72"/>
                        </a:solidFill>
                        <a:effectLst/>
                        <a:latin typeface="Calibri" panose="020F0502020204030204" pitchFamily="34" charset="0"/>
                        <a:cs typeface="Calibri" panose="020F0502020204030204" pitchFamily="34" charset="0"/>
                      </a:endParaRPr>
                    </a:p>
                    <a:p>
                      <a:endParaRPr lang="en-GB" sz="1400" b="0" kern="0" dirty="0">
                        <a:solidFill>
                          <a:srgbClr val="193E72"/>
                        </a:solidFill>
                        <a:effectLst/>
                        <a:latin typeface="Calibri" panose="020F0502020204030204" pitchFamily="34" charset="0"/>
                        <a:cs typeface="Calibri" panose="020F0502020204030204" pitchFamily="34" charset="0"/>
                      </a:endParaRPr>
                    </a:p>
                    <a:p>
                      <a:endParaRPr lang="en-GB" sz="1400" b="0" kern="100" dirty="0">
                        <a:solidFill>
                          <a:srgbClr val="193E72"/>
                        </a:solidFill>
                        <a:effectLst/>
                        <a:latin typeface="Calibri" panose="020F0502020204030204" pitchFamily="34" charset="0"/>
                        <a:ea typeface="Yu Mincho" panose="02020400000000000000" pitchFamily="18" charset="-128"/>
                        <a:cs typeface="Calibri" panose="020F0502020204030204" pitchFamily="34" charset="0"/>
                      </a:endParaRPr>
                    </a:p>
                  </a:txBody>
                  <a:tcPr marL="46450" marR="46450" marT="0" marB="0"/>
                </a:tc>
                <a:tc>
                  <a:txBody>
                    <a:bodyPr/>
                    <a:lstStyle/>
                    <a:p>
                      <a:r>
                        <a:rPr lang="en-GB" sz="1200" kern="0">
                          <a:effectLst/>
                          <a:latin typeface="Calibri" panose="020F0502020204030204" pitchFamily="34" charset="0"/>
                          <a:cs typeface="Calibri" panose="020F0502020204030204" pitchFamily="34" charset="0"/>
                        </a:rPr>
                        <a:t>For example, young people in Southampton - what ages? Any other specific categories?</a:t>
                      </a:r>
                      <a:endParaRPr lang="en-GB" sz="1400" kern="100">
                        <a:effectLst/>
                        <a:latin typeface="Calibri" panose="020F0502020204030204" pitchFamily="34" charset="0"/>
                        <a:ea typeface="Yu Mincho" panose="02020400000000000000" pitchFamily="18" charset="-128"/>
                        <a:cs typeface="Calibri" panose="020F0502020204030204" pitchFamily="34" charset="0"/>
                      </a:endParaRPr>
                    </a:p>
                  </a:txBody>
                  <a:tcPr marL="46450" marR="46450" marT="0" marB="0"/>
                </a:tc>
                <a:tc>
                  <a:txBody>
                    <a:bodyPr/>
                    <a:lstStyle/>
                    <a:p>
                      <a:endParaRPr lang="en-GB" sz="1200" kern="0" dirty="0">
                        <a:effectLst/>
                        <a:latin typeface="Calibri" panose="020F0502020204030204" pitchFamily="34" charset="0"/>
                        <a:cs typeface="Calibri" panose="020F0502020204030204" pitchFamily="34" charset="0"/>
                      </a:endParaRPr>
                    </a:p>
                    <a:p>
                      <a:r>
                        <a:rPr lang="en-GB" sz="1200" kern="0" dirty="0">
                          <a:effectLst/>
                          <a:latin typeface="Calibri" panose="020F0502020204030204" pitchFamily="34" charset="0"/>
                          <a:cs typeface="Calibri" panose="020F0502020204030204" pitchFamily="34" charset="0"/>
                        </a:rPr>
                        <a:t> </a:t>
                      </a:r>
                      <a:endParaRPr lang="en-GB" sz="1400" kern="100" dirty="0">
                        <a:effectLst/>
                        <a:latin typeface="Calibri" panose="020F0502020204030204" pitchFamily="34" charset="0"/>
                        <a:cs typeface="Calibri" panose="020F0502020204030204" pitchFamily="34" charset="0"/>
                      </a:endParaRPr>
                    </a:p>
                    <a:p>
                      <a:r>
                        <a:rPr lang="en-GB" sz="1200" kern="0" dirty="0">
                          <a:effectLst/>
                          <a:latin typeface="Calibri" panose="020F0502020204030204" pitchFamily="34" charset="0"/>
                          <a:cs typeface="Calibri" panose="020F0502020204030204" pitchFamily="34" charset="0"/>
                        </a:rPr>
                        <a:t> </a:t>
                      </a:r>
                      <a:endParaRPr lang="en-GB" sz="1400" kern="100" dirty="0">
                        <a:effectLst/>
                        <a:latin typeface="Calibri" panose="020F0502020204030204" pitchFamily="34" charset="0"/>
                        <a:cs typeface="Calibri" panose="020F0502020204030204" pitchFamily="34" charset="0"/>
                      </a:endParaRPr>
                    </a:p>
                    <a:p>
                      <a:r>
                        <a:rPr lang="en-GB" sz="1200" kern="0" dirty="0">
                          <a:effectLst/>
                          <a:latin typeface="Calibri" panose="020F0502020204030204" pitchFamily="34" charset="0"/>
                          <a:cs typeface="Calibri" panose="020F0502020204030204" pitchFamily="34" charset="0"/>
                        </a:rPr>
                        <a:t> </a:t>
                      </a:r>
                      <a:endParaRPr lang="en-GB" sz="1400" kern="100" dirty="0">
                        <a:effectLst/>
                        <a:latin typeface="Calibri" panose="020F0502020204030204" pitchFamily="34" charset="0"/>
                        <a:cs typeface="Calibri" panose="020F0502020204030204" pitchFamily="34" charset="0"/>
                      </a:endParaRPr>
                    </a:p>
                    <a:p>
                      <a:r>
                        <a:rPr lang="en-GB" sz="1200" kern="0" dirty="0">
                          <a:effectLst/>
                          <a:latin typeface="Calibri" panose="020F0502020204030204" pitchFamily="34" charset="0"/>
                          <a:cs typeface="Calibri" panose="020F0502020204030204" pitchFamily="34" charset="0"/>
                        </a:rPr>
                        <a:t> </a:t>
                      </a:r>
                      <a:endParaRPr lang="en-GB" sz="1400" kern="100" dirty="0">
                        <a:effectLst/>
                        <a:latin typeface="Calibri" panose="020F0502020204030204" pitchFamily="34" charset="0"/>
                        <a:cs typeface="Calibri" panose="020F0502020204030204" pitchFamily="34" charset="0"/>
                      </a:endParaRPr>
                    </a:p>
                    <a:p>
                      <a:r>
                        <a:rPr lang="en-GB" sz="1200" kern="0" dirty="0">
                          <a:effectLst/>
                          <a:latin typeface="Calibri" panose="020F0502020204030204" pitchFamily="34" charset="0"/>
                          <a:cs typeface="Calibri" panose="020F0502020204030204" pitchFamily="34" charset="0"/>
                        </a:rPr>
                        <a:t> </a:t>
                      </a:r>
                      <a:endParaRPr lang="en-GB" sz="1400" kern="100" dirty="0">
                        <a:effectLst/>
                        <a:latin typeface="Calibri" panose="020F0502020204030204" pitchFamily="34" charset="0"/>
                        <a:ea typeface="Yu Mincho" panose="02020400000000000000" pitchFamily="18" charset="-128"/>
                        <a:cs typeface="Calibri" panose="020F0502020204030204" pitchFamily="34" charset="0"/>
                      </a:endParaRPr>
                    </a:p>
                  </a:txBody>
                  <a:tcPr marL="46450" marR="46450" marT="0" marB="0"/>
                </a:tc>
                <a:extLst>
                  <a:ext uri="{0D108BD9-81ED-4DB2-BD59-A6C34878D82A}">
                    <a16:rowId xmlns:a16="http://schemas.microsoft.com/office/drawing/2014/main" val="2053879334"/>
                  </a:ext>
                </a:extLst>
              </a:tr>
              <a:tr h="1728000">
                <a:tc>
                  <a:txBody>
                    <a:bodyPr/>
                    <a:lstStyle/>
                    <a:p>
                      <a:r>
                        <a:rPr lang="en-GB" sz="1400" b="1" kern="0" dirty="0">
                          <a:solidFill>
                            <a:srgbClr val="193E72"/>
                          </a:solidFill>
                          <a:effectLst/>
                          <a:latin typeface="Calibri" panose="020F0502020204030204" pitchFamily="34" charset="0"/>
                          <a:cs typeface="Calibri" panose="020F0502020204030204" pitchFamily="34" charset="0"/>
                        </a:rPr>
                        <a:t>I</a:t>
                      </a:r>
                      <a:r>
                        <a:rPr lang="en-GB" sz="1400" b="0" kern="0" dirty="0">
                          <a:solidFill>
                            <a:srgbClr val="193E72"/>
                          </a:solidFill>
                          <a:effectLst/>
                          <a:latin typeface="Calibri" panose="020F0502020204030204" pitchFamily="34" charset="0"/>
                          <a:cs typeface="Calibri" panose="020F0502020204030204" pitchFamily="34" charset="0"/>
                        </a:rPr>
                        <a:t>ntervention: </a:t>
                      </a:r>
                      <a:endParaRPr lang="en-GB" sz="1400" b="0" kern="100" dirty="0">
                        <a:solidFill>
                          <a:srgbClr val="193E72"/>
                        </a:solidFill>
                        <a:effectLst/>
                        <a:latin typeface="Calibri" panose="020F0502020204030204" pitchFamily="34" charset="0"/>
                        <a:cs typeface="Calibri" panose="020F0502020204030204" pitchFamily="34" charset="0"/>
                      </a:endParaRPr>
                    </a:p>
                    <a:p>
                      <a:r>
                        <a:rPr lang="en-GB" sz="1400" b="0" kern="0" dirty="0">
                          <a:solidFill>
                            <a:srgbClr val="193E72"/>
                          </a:solidFill>
                          <a:effectLst/>
                          <a:latin typeface="Calibri" panose="020F0502020204030204" pitchFamily="34" charset="0"/>
                          <a:cs typeface="Calibri" panose="020F0502020204030204" pitchFamily="34" charset="0"/>
                        </a:rPr>
                        <a:t>WHAT is the issue or problem that you're interested in researching? </a:t>
                      </a:r>
                      <a:endParaRPr lang="en-GB" sz="1400" b="0" kern="100" dirty="0">
                        <a:solidFill>
                          <a:srgbClr val="193E72"/>
                        </a:solidFill>
                        <a:effectLst/>
                        <a:latin typeface="Calibri" panose="020F0502020204030204" pitchFamily="34" charset="0"/>
                        <a:ea typeface="Yu Mincho" panose="02020400000000000000" pitchFamily="18" charset="-128"/>
                        <a:cs typeface="Calibri" panose="020F0502020204030204" pitchFamily="34" charset="0"/>
                      </a:endParaRPr>
                    </a:p>
                  </a:txBody>
                  <a:tcPr marL="46450" marR="46450" marT="0" marB="0"/>
                </a:tc>
                <a:tc>
                  <a:txBody>
                    <a:bodyPr/>
                    <a:lstStyle/>
                    <a:p>
                      <a:r>
                        <a:rPr lang="en-GB" sz="1200" kern="0">
                          <a:effectLst/>
                          <a:latin typeface="Calibri" panose="020F0502020204030204" pitchFamily="34" charset="0"/>
                          <a:cs typeface="Calibri" panose="020F0502020204030204" pitchFamily="34" charset="0"/>
                        </a:rPr>
                        <a:t>For example, how do the activities that young people do outside of school make them feel – how does this support their future?</a:t>
                      </a:r>
                      <a:endParaRPr lang="en-GB" sz="1400" kern="100">
                        <a:effectLst/>
                        <a:latin typeface="Calibri" panose="020F0502020204030204" pitchFamily="34" charset="0"/>
                        <a:ea typeface="Yu Mincho" panose="02020400000000000000" pitchFamily="18" charset="-128"/>
                        <a:cs typeface="Calibri" panose="020F0502020204030204" pitchFamily="34" charset="0"/>
                      </a:endParaRPr>
                    </a:p>
                  </a:txBody>
                  <a:tcPr marL="46450" marR="46450" marT="0" marB="0"/>
                </a:tc>
                <a:tc>
                  <a:txBody>
                    <a:bodyPr/>
                    <a:lstStyle/>
                    <a:p>
                      <a:endParaRPr lang="en-GB" sz="1200" kern="0" dirty="0">
                        <a:effectLst/>
                        <a:latin typeface="Calibri" panose="020F0502020204030204" pitchFamily="34" charset="0"/>
                        <a:cs typeface="Calibri" panose="020F0502020204030204" pitchFamily="34" charset="0"/>
                      </a:endParaRPr>
                    </a:p>
                    <a:p>
                      <a:r>
                        <a:rPr lang="en-GB" sz="1200" kern="0" dirty="0">
                          <a:effectLst/>
                          <a:latin typeface="Calibri" panose="020F0502020204030204" pitchFamily="34" charset="0"/>
                          <a:cs typeface="Calibri" panose="020F0502020204030204" pitchFamily="34" charset="0"/>
                        </a:rPr>
                        <a:t> </a:t>
                      </a:r>
                      <a:endParaRPr lang="en-GB" sz="1400" kern="100" dirty="0">
                        <a:effectLst/>
                        <a:latin typeface="Calibri" panose="020F0502020204030204" pitchFamily="34" charset="0"/>
                        <a:cs typeface="Calibri" panose="020F0502020204030204" pitchFamily="34" charset="0"/>
                      </a:endParaRPr>
                    </a:p>
                    <a:p>
                      <a:r>
                        <a:rPr lang="en-GB" sz="1200" kern="0" dirty="0">
                          <a:effectLst/>
                          <a:latin typeface="Calibri" panose="020F0502020204030204" pitchFamily="34" charset="0"/>
                          <a:cs typeface="Calibri" panose="020F0502020204030204" pitchFamily="34" charset="0"/>
                        </a:rPr>
                        <a:t> </a:t>
                      </a:r>
                      <a:endParaRPr lang="en-GB" sz="1400" kern="100" dirty="0">
                        <a:effectLst/>
                        <a:latin typeface="Calibri" panose="020F0502020204030204" pitchFamily="34" charset="0"/>
                        <a:ea typeface="Yu Mincho" panose="02020400000000000000" pitchFamily="18" charset="-128"/>
                        <a:cs typeface="Calibri" panose="020F0502020204030204" pitchFamily="34" charset="0"/>
                      </a:endParaRPr>
                    </a:p>
                  </a:txBody>
                  <a:tcPr marL="46450" marR="46450" marT="0" marB="0"/>
                </a:tc>
                <a:extLst>
                  <a:ext uri="{0D108BD9-81ED-4DB2-BD59-A6C34878D82A}">
                    <a16:rowId xmlns:a16="http://schemas.microsoft.com/office/drawing/2014/main" val="368826677"/>
                  </a:ext>
                </a:extLst>
              </a:tr>
              <a:tr h="1728000">
                <a:tc>
                  <a:txBody>
                    <a:bodyPr/>
                    <a:lstStyle/>
                    <a:p>
                      <a:r>
                        <a:rPr lang="en-GB" sz="1400" b="1" kern="0" dirty="0">
                          <a:solidFill>
                            <a:srgbClr val="193E72"/>
                          </a:solidFill>
                          <a:effectLst/>
                          <a:latin typeface="Calibri" panose="020F0502020204030204" pitchFamily="34" charset="0"/>
                          <a:cs typeface="Calibri" panose="020F0502020204030204" pitchFamily="34" charset="0"/>
                        </a:rPr>
                        <a:t>C</a:t>
                      </a:r>
                      <a:r>
                        <a:rPr lang="en-GB" sz="1400" b="0" kern="0" dirty="0">
                          <a:solidFill>
                            <a:srgbClr val="193E72"/>
                          </a:solidFill>
                          <a:effectLst/>
                          <a:latin typeface="Calibri" panose="020F0502020204030204" pitchFamily="34" charset="0"/>
                          <a:cs typeface="Calibri" panose="020F0502020204030204" pitchFamily="34" charset="0"/>
                        </a:rPr>
                        <a:t>omparison: </a:t>
                      </a:r>
                      <a:endParaRPr lang="en-GB" sz="1400" b="0" kern="100" dirty="0">
                        <a:solidFill>
                          <a:srgbClr val="193E72"/>
                        </a:solidFill>
                        <a:effectLst/>
                        <a:latin typeface="Calibri" panose="020F0502020204030204" pitchFamily="34" charset="0"/>
                        <a:cs typeface="Calibri" panose="020F0502020204030204" pitchFamily="34" charset="0"/>
                      </a:endParaRPr>
                    </a:p>
                    <a:p>
                      <a:r>
                        <a:rPr lang="en-GB" sz="1400" b="0" kern="0" dirty="0">
                          <a:solidFill>
                            <a:srgbClr val="193E72"/>
                          </a:solidFill>
                          <a:effectLst/>
                          <a:latin typeface="Calibri" panose="020F0502020204030204" pitchFamily="34" charset="0"/>
                          <a:cs typeface="Calibri" panose="020F0502020204030204" pitchFamily="34" charset="0"/>
                        </a:rPr>
                        <a:t>HOW does their experience of this problem compare with other people’s?</a:t>
                      </a:r>
                    </a:p>
                    <a:p>
                      <a:endParaRPr lang="en-GB" sz="1400" b="0" kern="0" dirty="0">
                        <a:solidFill>
                          <a:srgbClr val="193E72"/>
                        </a:solidFill>
                        <a:effectLst/>
                        <a:latin typeface="Calibri" panose="020F0502020204030204" pitchFamily="34" charset="0"/>
                        <a:cs typeface="Calibri" panose="020F0502020204030204" pitchFamily="34" charset="0"/>
                      </a:endParaRPr>
                    </a:p>
                    <a:p>
                      <a:endParaRPr lang="en-GB" sz="1400" b="0" kern="0" dirty="0">
                        <a:solidFill>
                          <a:srgbClr val="193E72"/>
                        </a:solidFill>
                        <a:effectLst/>
                        <a:latin typeface="Calibri" panose="020F0502020204030204" pitchFamily="34" charset="0"/>
                        <a:cs typeface="Calibri" panose="020F0502020204030204" pitchFamily="34" charset="0"/>
                      </a:endParaRPr>
                    </a:p>
                    <a:p>
                      <a:endParaRPr lang="en-GB" sz="1400" b="0" kern="100" dirty="0">
                        <a:solidFill>
                          <a:srgbClr val="193E72"/>
                        </a:solidFill>
                        <a:effectLst/>
                        <a:latin typeface="Calibri" panose="020F0502020204030204" pitchFamily="34" charset="0"/>
                        <a:ea typeface="Yu Mincho" panose="02020400000000000000" pitchFamily="18" charset="-128"/>
                        <a:cs typeface="Calibri" panose="020F0502020204030204" pitchFamily="34" charset="0"/>
                      </a:endParaRPr>
                    </a:p>
                  </a:txBody>
                  <a:tcPr marL="46450" marR="46450" marT="0" marB="0"/>
                </a:tc>
                <a:tc>
                  <a:txBody>
                    <a:bodyPr/>
                    <a:lstStyle/>
                    <a:p>
                      <a:r>
                        <a:rPr lang="en-GB" sz="1200" kern="0">
                          <a:effectLst/>
                          <a:latin typeface="Calibri" panose="020F0502020204030204" pitchFamily="34" charset="0"/>
                          <a:cs typeface="Calibri" panose="020F0502020204030204" pitchFamily="34" charset="0"/>
                        </a:rPr>
                        <a:t>This depends on your population, it might be a different age group of young people, it might be adults, it might be a different group of young people. </a:t>
                      </a:r>
                      <a:endParaRPr lang="en-GB" sz="1400" kern="100">
                        <a:effectLst/>
                        <a:latin typeface="Calibri" panose="020F0502020204030204" pitchFamily="34" charset="0"/>
                        <a:ea typeface="Yu Mincho" panose="02020400000000000000" pitchFamily="18" charset="-128"/>
                        <a:cs typeface="Calibri" panose="020F0502020204030204" pitchFamily="34" charset="0"/>
                      </a:endParaRPr>
                    </a:p>
                  </a:txBody>
                  <a:tcPr marL="46450" marR="46450" marT="0" marB="0"/>
                </a:tc>
                <a:tc>
                  <a:txBody>
                    <a:bodyPr/>
                    <a:lstStyle/>
                    <a:p>
                      <a:endParaRPr lang="en-GB" sz="1200" kern="0" dirty="0">
                        <a:effectLst/>
                        <a:latin typeface="Calibri" panose="020F0502020204030204" pitchFamily="34" charset="0"/>
                        <a:cs typeface="Calibri" panose="020F0502020204030204" pitchFamily="34" charset="0"/>
                      </a:endParaRPr>
                    </a:p>
                    <a:p>
                      <a:r>
                        <a:rPr lang="en-GB" sz="1200" kern="0" dirty="0">
                          <a:effectLst/>
                          <a:latin typeface="Calibri" panose="020F0502020204030204" pitchFamily="34" charset="0"/>
                          <a:cs typeface="Calibri" panose="020F0502020204030204" pitchFamily="34" charset="0"/>
                        </a:rPr>
                        <a:t> </a:t>
                      </a:r>
                      <a:endParaRPr lang="en-GB" sz="1400" kern="100" dirty="0">
                        <a:effectLst/>
                        <a:latin typeface="Calibri" panose="020F0502020204030204" pitchFamily="34" charset="0"/>
                        <a:cs typeface="Calibri" panose="020F0502020204030204" pitchFamily="34" charset="0"/>
                      </a:endParaRPr>
                    </a:p>
                    <a:p>
                      <a:r>
                        <a:rPr lang="en-GB" sz="1200" kern="0" dirty="0">
                          <a:effectLst/>
                          <a:latin typeface="Calibri" panose="020F0502020204030204" pitchFamily="34" charset="0"/>
                          <a:cs typeface="Calibri" panose="020F0502020204030204" pitchFamily="34" charset="0"/>
                        </a:rPr>
                        <a:t> </a:t>
                      </a:r>
                      <a:endParaRPr lang="en-GB" sz="1400" kern="100" dirty="0">
                        <a:effectLst/>
                        <a:latin typeface="Calibri" panose="020F0502020204030204" pitchFamily="34" charset="0"/>
                        <a:cs typeface="Calibri" panose="020F0502020204030204" pitchFamily="34" charset="0"/>
                      </a:endParaRPr>
                    </a:p>
                    <a:p>
                      <a:r>
                        <a:rPr lang="en-GB" sz="1200" kern="0" dirty="0">
                          <a:effectLst/>
                          <a:latin typeface="Calibri" panose="020F0502020204030204" pitchFamily="34" charset="0"/>
                          <a:cs typeface="Calibri" panose="020F0502020204030204" pitchFamily="34" charset="0"/>
                        </a:rPr>
                        <a:t> </a:t>
                      </a:r>
                      <a:endParaRPr lang="en-GB" sz="1400" kern="100" dirty="0">
                        <a:effectLst/>
                        <a:latin typeface="Calibri" panose="020F0502020204030204" pitchFamily="34" charset="0"/>
                        <a:cs typeface="Calibri" panose="020F0502020204030204" pitchFamily="34" charset="0"/>
                      </a:endParaRPr>
                    </a:p>
                    <a:p>
                      <a:r>
                        <a:rPr lang="en-GB" sz="1200" kern="0" dirty="0">
                          <a:effectLst/>
                          <a:latin typeface="Calibri" panose="020F0502020204030204" pitchFamily="34" charset="0"/>
                          <a:cs typeface="Calibri" panose="020F0502020204030204" pitchFamily="34" charset="0"/>
                        </a:rPr>
                        <a:t> </a:t>
                      </a:r>
                      <a:endParaRPr lang="en-GB" sz="1400" kern="100" dirty="0">
                        <a:effectLst/>
                        <a:latin typeface="Calibri" panose="020F0502020204030204" pitchFamily="34" charset="0"/>
                        <a:cs typeface="Calibri" panose="020F0502020204030204" pitchFamily="34" charset="0"/>
                      </a:endParaRPr>
                    </a:p>
                    <a:p>
                      <a:r>
                        <a:rPr lang="en-GB" sz="1200" kern="0" dirty="0">
                          <a:effectLst/>
                          <a:latin typeface="Calibri" panose="020F0502020204030204" pitchFamily="34" charset="0"/>
                          <a:cs typeface="Calibri" panose="020F0502020204030204" pitchFamily="34" charset="0"/>
                        </a:rPr>
                        <a:t> </a:t>
                      </a:r>
                      <a:endParaRPr lang="en-GB" sz="1400" kern="100" dirty="0">
                        <a:effectLst/>
                        <a:latin typeface="Calibri" panose="020F0502020204030204" pitchFamily="34" charset="0"/>
                        <a:ea typeface="Yu Mincho" panose="02020400000000000000" pitchFamily="18" charset="-128"/>
                        <a:cs typeface="Calibri" panose="020F0502020204030204" pitchFamily="34" charset="0"/>
                      </a:endParaRPr>
                    </a:p>
                  </a:txBody>
                  <a:tcPr marL="46450" marR="46450" marT="0" marB="0"/>
                </a:tc>
                <a:extLst>
                  <a:ext uri="{0D108BD9-81ED-4DB2-BD59-A6C34878D82A}">
                    <a16:rowId xmlns:a16="http://schemas.microsoft.com/office/drawing/2014/main" val="2169117034"/>
                  </a:ext>
                </a:extLst>
              </a:tr>
              <a:tr h="1728000">
                <a:tc>
                  <a:txBody>
                    <a:bodyPr/>
                    <a:lstStyle/>
                    <a:p>
                      <a:r>
                        <a:rPr lang="en-GB" sz="1400" b="1" kern="0" dirty="0">
                          <a:solidFill>
                            <a:srgbClr val="193E72"/>
                          </a:solidFill>
                          <a:effectLst/>
                          <a:latin typeface="Calibri" panose="020F0502020204030204" pitchFamily="34" charset="0"/>
                          <a:cs typeface="Calibri" panose="020F0502020204030204" pitchFamily="34" charset="0"/>
                        </a:rPr>
                        <a:t>O</a:t>
                      </a:r>
                      <a:r>
                        <a:rPr lang="en-GB" sz="1400" b="0" kern="0" dirty="0">
                          <a:solidFill>
                            <a:srgbClr val="193E72"/>
                          </a:solidFill>
                          <a:effectLst/>
                          <a:latin typeface="Calibri" panose="020F0502020204030204" pitchFamily="34" charset="0"/>
                          <a:cs typeface="Calibri" panose="020F0502020204030204" pitchFamily="34" charset="0"/>
                        </a:rPr>
                        <a:t>utcomes: </a:t>
                      </a:r>
                      <a:endParaRPr lang="en-GB" sz="1400" b="0" kern="100" dirty="0">
                        <a:solidFill>
                          <a:srgbClr val="193E72"/>
                        </a:solidFill>
                        <a:effectLst/>
                        <a:latin typeface="Calibri" panose="020F0502020204030204" pitchFamily="34" charset="0"/>
                        <a:cs typeface="Calibri" panose="020F0502020204030204" pitchFamily="34" charset="0"/>
                      </a:endParaRPr>
                    </a:p>
                    <a:p>
                      <a:r>
                        <a:rPr lang="en-GB" sz="1400" b="0" kern="0" dirty="0">
                          <a:solidFill>
                            <a:srgbClr val="193E72"/>
                          </a:solidFill>
                          <a:effectLst/>
                          <a:latin typeface="Calibri" panose="020F0502020204030204" pitchFamily="34" charset="0"/>
                          <a:cs typeface="Calibri" panose="020F0502020204030204" pitchFamily="34" charset="0"/>
                        </a:rPr>
                        <a:t>HOW would people's experiences change if we sorted out this problem?</a:t>
                      </a:r>
                    </a:p>
                    <a:p>
                      <a:endParaRPr lang="en-GB" sz="1400" b="0" kern="0" dirty="0">
                        <a:solidFill>
                          <a:srgbClr val="193E72"/>
                        </a:solidFill>
                        <a:effectLst/>
                        <a:latin typeface="Calibri" panose="020F0502020204030204" pitchFamily="34" charset="0"/>
                        <a:cs typeface="Calibri" panose="020F0502020204030204" pitchFamily="34" charset="0"/>
                      </a:endParaRPr>
                    </a:p>
                    <a:p>
                      <a:endParaRPr lang="en-GB" sz="1400" b="0" kern="0" dirty="0">
                        <a:solidFill>
                          <a:srgbClr val="193E72"/>
                        </a:solidFill>
                        <a:effectLst/>
                        <a:latin typeface="Calibri" panose="020F0502020204030204" pitchFamily="34" charset="0"/>
                        <a:cs typeface="Calibri" panose="020F0502020204030204" pitchFamily="34" charset="0"/>
                      </a:endParaRPr>
                    </a:p>
                    <a:p>
                      <a:r>
                        <a:rPr lang="en-GB" sz="1400" b="0" kern="0" dirty="0">
                          <a:solidFill>
                            <a:srgbClr val="193E72"/>
                          </a:solidFill>
                          <a:effectLst/>
                          <a:latin typeface="Calibri" panose="020F0502020204030204" pitchFamily="34" charset="0"/>
                          <a:cs typeface="Calibri" panose="020F0502020204030204" pitchFamily="34" charset="0"/>
                        </a:rPr>
                        <a:t> </a:t>
                      </a:r>
                      <a:endParaRPr lang="en-GB" sz="1400" b="0" kern="100" dirty="0">
                        <a:solidFill>
                          <a:srgbClr val="193E72"/>
                        </a:solidFill>
                        <a:effectLst/>
                        <a:latin typeface="Calibri" panose="020F0502020204030204" pitchFamily="34" charset="0"/>
                        <a:ea typeface="Yu Mincho" panose="02020400000000000000" pitchFamily="18" charset="-128"/>
                        <a:cs typeface="Calibri" panose="020F0502020204030204" pitchFamily="34" charset="0"/>
                      </a:endParaRPr>
                    </a:p>
                  </a:txBody>
                  <a:tcPr marL="46450" marR="46450" marT="0" marB="0"/>
                </a:tc>
                <a:tc>
                  <a:txBody>
                    <a:bodyPr/>
                    <a:lstStyle/>
                    <a:p>
                      <a:r>
                        <a:rPr lang="en-GB" sz="1200" kern="0">
                          <a:effectLst/>
                          <a:latin typeface="Calibri" panose="020F0502020204030204" pitchFamily="34" charset="0"/>
                          <a:cs typeface="Calibri" panose="020F0502020204030204" pitchFamily="34" charset="0"/>
                        </a:rPr>
                        <a:t>For example, young people would feel more confident about their futures.</a:t>
                      </a:r>
                      <a:endParaRPr lang="en-GB" sz="1400" kern="100">
                        <a:effectLst/>
                        <a:latin typeface="Calibri" panose="020F0502020204030204" pitchFamily="34" charset="0"/>
                        <a:ea typeface="Yu Mincho" panose="02020400000000000000" pitchFamily="18" charset="-128"/>
                        <a:cs typeface="Calibri" panose="020F0502020204030204" pitchFamily="34" charset="0"/>
                      </a:endParaRPr>
                    </a:p>
                  </a:txBody>
                  <a:tcPr marL="46450" marR="46450" marT="0" marB="0"/>
                </a:tc>
                <a:tc>
                  <a:txBody>
                    <a:bodyPr/>
                    <a:lstStyle/>
                    <a:p>
                      <a:endParaRPr lang="en-GB" sz="1200" kern="0" dirty="0">
                        <a:effectLst/>
                        <a:latin typeface="Calibri" panose="020F0502020204030204" pitchFamily="34" charset="0"/>
                        <a:cs typeface="Calibri" panose="020F0502020204030204" pitchFamily="34" charset="0"/>
                      </a:endParaRPr>
                    </a:p>
                    <a:p>
                      <a:r>
                        <a:rPr lang="en-GB" sz="1200" kern="0" dirty="0">
                          <a:effectLst/>
                          <a:latin typeface="Calibri" panose="020F0502020204030204" pitchFamily="34" charset="0"/>
                          <a:cs typeface="Calibri" panose="020F0502020204030204" pitchFamily="34" charset="0"/>
                        </a:rPr>
                        <a:t> </a:t>
                      </a:r>
                      <a:endParaRPr lang="en-GB" sz="1400" kern="100" dirty="0">
                        <a:effectLst/>
                        <a:latin typeface="Calibri" panose="020F0502020204030204" pitchFamily="34" charset="0"/>
                        <a:cs typeface="Calibri" panose="020F0502020204030204" pitchFamily="34" charset="0"/>
                      </a:endParaRPr>
                    </a:p>
                    <a:p>
                      <a:r>
                        <a:rPr lang="en-GB" sz="1200" kern="0" dirty="0">
                          <a:effectLst/>
                          <a:latin typeface="Calibri" panose="020F0502020204030204" pitchFamily="34" charset="0"/>
                          <a:cs typeface="Calibri" panose="020F0502020204030204" pitchFamily="34" charset="0"/>
                        </a:rPr>
                        <a:t> </a:t>
                      </a:r>
                      <a:endParaRPr lang="en-GB" sz="1400" kern="100" dirty="0">
                        <a:effectLst/>
                        <a:latin typeface="Calibri" panose="020F0502020204030204" pitchFamily="34" charset="0"/>
                        <a:cs typeface="Calibri" panose="020F0502020204030204" pitchFamily="34" charset="0"/>
                      </a:endParaRPr>
                    </a:p>
                    <a:p>
                      <a:r>
                        <a:rPr lang="en-GB" sz="1200" kern="0" dirty="0">
                          <a:effectLst/>
                          <a:latin typeface="Calibri" panose="020F0502020204030204" pitchFamily="34" charset="0"/>
                          <a:cs typeface="Calibri" panose="020F0502020204030204" pitchFamily="34" charset="0"/>
                        </a:rPr>
                        <a:t> </a:t>
                      </a:r>
                      <a:endParaRPr lang="en-GB" sz="1400" kern="100" dirty="0">
                        <a:effectLst/>
                        <a:latin typeface="Calibri" panose="020F0502020204030204" pitchFamily="34" charset="0"/>
                        <a:cs typeface="Calibri" panose="020F0502020204030204" pitchFamily="34" charset="0"/>
                      </a:endParaRPr>
                    </a:p>
                    <a:p>
                      <a:r>
                        <a:rPr lang="en-GB" sz="1200" kern="0" dirty="0">
                          <a:effectLst/>
                          <a:latin typeface="Calibri" panose="020F0502020204030204" pitchFamily="34" charset="0"/>
                          <a:cs typeface="Calibri" panose="020F0502020204030204" pitchFamily="34" charset="0"/>
                        </a:rPr>
                        <a:t> </a:t>
                      </a:r>
                      <a:endParaRPr lang="en-GB" sz="1400" kern="100" dirty="0">
                        <a:effectLst/>
                        <a:latin typeface="Calibri" panose="020F0502020204030204" pitchFamily="34" charset="0"/>
                        <a:cs typeface="Calibri" panose="020F0502020204030204" pitchFamily="34" charset="0"/>
                      </a:endParaRPr>
                    </a:p>
                    <a:p>
                      <a:r>
                        <a:rPr lang="en-GB" sz="1200" kern="0" dirty="0">
                          <a:effectLst/>
                          <a:latin typeface="Calibri" panose="020F0502020204030204" pitchFamily="34" charset="0"/>
                          <a:cs typeface="Calibri" panose="020F0502020204030204" pitchFamily="34" charset="0"/>
                        </a:rPr>
                        <a:t> </a:t>
                      </a:r>
                      <a:endParaRPr lang="en-GB" sz="1400" kern="100" dirty="0">
                        <a:effectLst/>
                        <a:latin typeface="Calibri" panose="020F0502020204030204" pitchFamily="34" charset="0"/>
                        <a:ea typeface="Yu Mincho" panose="02020400000000000000" pitchFamily="18" charset="-128"/>
                        <a:cs typeface="Calibri" panose="020F0502020204030204" pitchFamily="34" charset="0"/>
                      </a:endParaRPr>
                    </a:p>
                  </a:txBody>
                  <a:tcPr marL="46450" marR="46450" marT="0" marB="0"/>
                </a:tc>
                <a:extLst>
                  <a:ext uri="{0D108BD9-81ED-4DB2-BD59-A6C34878D82A}">
                    <a16:rowId xmlns:a16="http://schemas.microsoft.com/office/drawing/2014/main" val="2811109100"/>
                  </a:ext>
                </a:extLst>
              </a:tr>
            </a:tbl>
          </a:graphicData>
        </a:graphic>
      </p:graphicFrame>
      <p:pic>
        <p:nvPicPr>
          <p:cNvPr id="4" name="Graphic 3" descr="Group of people with solid fill">
            <a:extLst>
              <a:ext uri="{FF2B5EF4-FFF2-40B4-BE49-F238E27FC236}">
                <a16:creationId xmlns:a16="http://schemas.microsoft.com/office/drawing/2014/main" id="{3A656EC0-171C-FEE7-CFD6-D890916D5B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3329" y="4160270"/>
            <a:ext cx="828436" cy="828436"/>
          </a:xfrm>
          <a:prstGeom prst="rect">
            <a:avLst/>
          </a:prstGeom>
        </p:spPr>
      </p:pic>
      <p:pic>
        <p:nvPicPr>
          <p:cNvPr id="6" name="Graphic 5" descr="Business Growth with solid fill">
            <a:extLst>
              <a:ext uri="{FF2B5EF4-FFF2-40B4-BE49-F238E27FC236}">
                <a16:creationId xmlns:a16="http://schemas.microsoft.com/office/drawing/2014/main" id="{9AE84D52-C479-79E2-2487-0810F853FB2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1950" b="10692"/>
          <a:stretch/>
        </p:blipFill>
        <p:spPr bwMode="auto">
          <a:xfrm>
            <a:off x="303919" y="7978199"/>
            <a:ext cx="816344" cy="631839"/>
          </a:xfrm>
          <a:prstGeom prst="rect">
            <a:avLst/>
          </a:prstGeom>
          <a:ln>
            <a:noFill/>
          </a:ln>
          <a:extLst>
            <a:ext uri="{53640926-AAD7-44D8-BBD7-CCE9431645EC}">
              <a14:shadowObscured xmlns:a14="http://schemas.microsoft.com/office/drawing/2010/main"/>
            </a:ext>
          </a:extLst>
        </p:spPr>
      </p:pic>
      <p:pic>
        <p:nvPicPr>
          <p:cNvPr id="15" name="Graphic 14" descr="Pencil with solid fill">
            <a:extLst>
              <a:ext uri="{FF2B5EF4-FFF2-40B4-BE49-F238E27FC236}">
                <a16:creationId xmlns:a16="http://schemas.microsoft.com/office/drawing/2014/main" id="{399546A3-ECBD-2522-505B-39DD998C3DB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73153" y="6897577"/>
            <a:ext cx="211138" cy="211137"/>
          </a:xfrm>
          <a:prstGeom prst="rect">
            <a:avLst/>
          </a:prstGeom>
        </p:spPr>
      </p:pic>
      <p:pic>
        <p:nvPicPr>
          <p:cNvPr id="16" name="Graphic 15" descr="Pencil with solid fill">
            <a:extLst>
              <a:ext uri="{FF2B5EF4-FFF2-40B4-BE49-F238E27FC236}">
                <a16:creationId xmlns:a16="http://schemas.microsoft.com/office/drawing/2014/main" id="{CB206D2F-9008-C3F0-8FE1-829C087B9FF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70235" y="2326477"/>
            <a:ext cx="211137" cy="211137"/>
          </a:xfrm>
          <a:prstGeom prst="rect">
            <a:avLst/>
          </a:prstGeom>
        </p:spPr>
      </p:pic>
      <p:pic>
        <p:nvPicPr>
          <p:cNvPr id="17" name="Graphic 16" descr="Pencil with solid fill">
            <a:extLst>
              <a:ext uri="{FF2B5EF4-FFF2-40B4-BE49-F238E27FC236}">
                <a16:creationId xmlns:a16="http://schemas.microsoft.com/office/drawing/2014/main" id="{3D9EC4BA-D581-9D41-E670-CD2186CF392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73153" y="8616197"/>
            <a:ext cx="211137" cy="211137"/>
          </a:xfrm>
          <a:prstGeom prst="rect">
            <a:avLst/>
          </a:prstGeom>
        </p:spPr>
      </p:pic>
      <p:pic>
        <p:nvPicPr>
          <p:cNvPr id="18" name="Graphic 17" descr="Pencil with solid fill">
            <a:extLst>
              <a:ext uri="{FF2B5EF4-FFF2-40B4-BE49-F238E27FC236}">
                <a16:creationId xmlns:a16="http://schemas.microsoft.com/office/drawing/2014/main" id="{C2D5A9BB-5623-3822-1C5E-A420FA614D1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81402" y="3463511"/>
            <a:ext cx="211137" cy="209550"/>
          </a:xfrm>
          <a:prstGeom prst="rect">
            <a:avLst/>
          </a:prstGeom>
        </p:spPr>
      </p:pic>
      <p:pic>
        <p:nvPicPr>
          <p:cNvPr id="19" name="Graphic 18" descr="Pencil with solid fill">
            <a:extLst>
              <a:ext uri="{FF2B5EF4-FFF2-40B4-BE49-F238E27FC236}">
                <a16:creationId xmlns:a16="http://schemas.microsoft.com/office/drawing/2014/main" id="{5517FD83-FFFE-D55B-8A95-74FC64A9D56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74741" y="5180544"/>
            <a:ext cx="209550" cy="209550"/>
          </a:xfrm>
          <a:prstGeom prst="rect">
            <a:avLst/>
          </a:prstGeom>
        </p:spPr>
      </p:pic>
      <p:pic>
        <p:nvPicPr>
          <p:cNvPr id="20" name="Graphic 19" descr="Dance with solid fill">
            <a:extLst>
              <a:ext uri="{FF2B5EF4-FFF2-40B4-BE49-F238E27FC236}">
                <a16:creationId xmlns:a16="http://schemas.microsoft.com/office/drawing/2014/main" id="{6851BF12-0447-12C0-1A23-8FCA1BD2ED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2756" y="6491527"/>
            <a:ext cx="350837" cy="352425"/>
          </a:xfrm>
          <a:prstGeom prst="rect">
            <a:avLst/>
          </a:prstGeom>
        </p:spPr>
      </p:pic>
      <p:pic>
        <p:nvPicPr>
          <p:cNvPr id="21" name="Graphic 20" descr="Game controller with solid fill">
            <a:extLst>
              <a:ext uri="{FF2B5EF4-FFF2-40B4-BE49-F238E27FC236}">
                <a16:creationId xmlns:a16="http://schemas.microsoft.com/office/drawing/2014/main" id="{09B2C7EA-2097-4FF6-884B-2CF09F4D9A7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6943" y="6230007"/>
            <a:ext cx="287338" cy="287337"/>
          </a:xfrm>
          <a:prstGeom prst="rect">
            <a:avLst/>
          </a:prstGeom>
        </p:spPr>
      </p:pic>
      <p:pic>
        <p:nvPicPr>
          <p:cNvPr id="22" name="Graphic 21" descr="Drama with solid fill">
            <a:extLst>
              <a:ext uri="{FF2B5EF4-FFF2-40B4-BE49-F238E27FC236}">
                <a16:creationId xmlns:a16="http://schemas.microsoft.com/office/drawing/2014/main" id="{97CD9688-5045-BDB7-1622-19B2BE3429E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45461" y="6225967"/>
            <a:ext cx="271462" cy="269875"/>
          </a:xfrm>
          <a:prstGeom prst="rect">
            <a:avLst/>
          </a:prstGeom>
        </p:spPr>
      </p:pic>
      <p:pic>
        <p:nvPicPr>
          <p:cNvPr id="23" name="Graphic 22" descr="Selfie with solid fill">
            <a:extLst>
              <a:ext uri="{FF2B5EF4-FFF2-40B4-BE49-F238E27FC236}">
                <a16:creationId xmlns:a16="http://schemas.microsoft.com/office/drawing/2014/main" id="{48933835-067A-0501-DCB8-0F4CF8B6786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5107" y="6602302"/>
            <a:ext cx="295275" cy="295275"/>
          </a:xfrm>
          <a:prstGeom prst="rect">
            <a:avLst/>
          </a:prstGeom>
        </p:spPr>
      </p:pic>
      <p:pic>
        <p:nvPicPr>
          <p:cNvPr id="25" name="Graphic 24" descr="Wireless with solid fill">
            <a:extLst>
              <a:ext uri="{FF2B5EF4-FFF2-40B4-BE49-F238E27FC236}">
                <a16:creationId xmlns:a16="http://schemas.microsoft.com/office/drawing/2014/main" id="{CA6AE269-5D52-703E-FDC0-79125AE4901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16110" y="6235151"/>
            <a:ext cx="254000" cy="254000"/>
          </a:xfrm>
          <a:prstGeom prst="rect">
            <a:avLst/>
          </a:prstGeom>
        </p:spPr>
      </p:pic>
      <p:pic>
        <p:nvPicPr>
          <p:cNvPr id="26" name="Graphic 25" descr="Whole pizza with solid fill">
            <a:extLst>
              <a:ext uri="{FF2B5EF4-FFF2-40B4-BE49-F238E27FC236}">
                <a16:creationId xmlns:a16="http://schemas.microsoft.com/office/drawing/2014/main" id="{F39704E1-D9B0-3314-39EF-945C3E5EBFD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90405" y="6535379"/>
            <a:ext cx="295275" cy="295275"/>
          </a:xfrm>
          <a:prstGeom prst="rect">
            <a:avLst/>
          </a:prstGeom>
        </p:spPr>
      </p:pic>
      <p:pic>
        <p:nvPicPr>
          <p:cNvPr id="27" name="Graphic 26" descr="Route (Two Pins With A Path) with solid fill">
            <a:extLst>
              <a:ext uri="{FF2B5EF4-FFF2-40B4-BE49-F238E27FC236}">
                <a16:creationId xmlns:a16="http://schemas.microsoft.com/office/drawing/2014/main" id="{305035C3-F263-4724-D83A-5CBCCFF51A6E}"/>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44137" y="9658683"/>
            <a:ext cx="683086" cy="683086"/>
          </a:xfrm>
          <a:prstGeom prst="rect">
            <a:avLst/>
          </a:prstGeom>
        </p:spPr>
      </p:pic>
    </p:spTree>
    <p:extLst>
      <p:ext uri="{BB962C8B-B14F-4D97-AF65-F5344CB8AC3E}">
        <p14:creationId xmlns:p14="http://schemas.microsoft.com/office/powerpoint/2010/main" val="1247092476"/>
      </p:ext>
    </p:extLst>
  </p:cSld>
  <p:clrMapOvr>
    <a:masterClrMapping/>
  </p:clrMapOvr>
</p:sld>
</file>

<file path=ppt/theme/theme1.xml><?xml version="1.0" encoding="utf-8"?>
<a:theme xmlns:a="http://schemas.openxmlformats.org/drawingml/2006/main" name="Office Theme">
  <a:themeElements>
    <a:clrScheme name="Young Researcher Training Programme">
      <a:dk1>
        <a:srgbClr val="104575"/>
      </a:dk1>
      <a:lt1>
        <a:srgbClr val="FFE3B5"/>
      </a:lt1>
      <a:dk2>
        <a:srgbClr val="00577C"/>
      </a:dk2>
      <a:lt2>
        <a:srgbClr val="FFFFFF"/>
      </a:lt2>
      <a:accent1>
        <a:srgbClr val="18708A"/>
      </a:accent1>
      <a:accent2>
        <a:srgbClr val="F7933C"/>
      </a:accent2>
      <a:accent3>
        <a:srgbClr val="2CADB0"/>
      </a:accent3>
      <a:accent4>
        <a:srgbClr val="78CDD3"/>
      </a:accent4>
      <a:accent5>
        <a:srgbClr val="B3CCE8"/>
      </a:accent5>
      <a:accent6>
        <a:srgbClr val="FDC591"/>
      </a:accent6>
      <a:hlink>
        <a:srgbClr val="467886"/>
      </a:hlink>
      <a:folHlink>
        <a:srgbClr val="FDC59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1421b7c-f39e-4aed-a843-4c814a3eb1eb" xsi:nil="true"/>
    <lcf76f155ced4ddcb4097134ff3c332f xmlns="ecfe38cb-df63-4e2d-9794-c5b0ab1c669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930CA9FB34E948BD6A73D2BF1437DB" ma:contentTypeVersion="15" ma:contentTypeDescription="Create a new document." ma:contentTypeScope="" ma:versionID="cadbd93d3c213634dde2beb9b3c6afd7">
  <xsd:schema xmlns:xsd="http://www.w3.org/2001/XMLSchema" xmlns:xs="http://www.w3.org/2001/XMLSchema" xmlns:p="http://schemas.microsoft.com/office/2006/metadata/properties" xmlns:ns2="ecfe38cb-df63-4e2d-9794-c5b0ab1c669a" xmlns:ns3="01421b7c-f39e-4aed-a843-4c814a3eb1eb" targetNamespace="http://schemas.microsoft.com/office/2006/metadata/properties" ma:root="true" ma:fieldsID="301b0bf6e681ac50366dd214f59ca169" ns2:_="" ns3:_="">
    <xsd:import namespace="ecfe38cb-df63-4e2d-9794-c5b0ab1c669a"/>
    <xsd:import namespace="01421b7c-f39e-4aed-a843-4c814a3eb1e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fe38cb-df63-4e2d-9794-c5b0ab1c66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cbf2f534-9c3d-494b-83fb-768e807180cb"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421b7c-f39e-4aed-a843-4c814a3eb1eb"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d3975150-46b6-4b33-92f3-34783c4df352}" ma:internalName="TaxCatchAll" ma:showField="CatchAllData" ma:web="01421b7c-f39e-4aed-a843-4c814a3eb1e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9BCC57-0CA5-4972-B8E2-4AA3E957295B}">
  <ds:schemaRefs>
    <ds:schemaRef ds:uri="http://schemas.microsoft.com/sharepoint/v3/contenttype/forms"/>
  </ds:schemaRefs>
</ds:datastoreItem>
</file>

<file path=customXml/itemProps2.xml><?xml version="1.0" encoding="utf-8"?>
<ds:datastoreItem xmlns:ds="http://schemas.openxmlformats.org/officeDocument/2006/customXml" ds:itemID="{1F3CDE03-B663-4496-9984-BF4BF86FF770}">
  <ds:schemaRefs>
    <ds:schemaRef ds:uri="http://www.w3.org/XML/1998/namespace"/>
    <ds:schemaRef ds:uri="01421b7c-f39e-4aed-a843-4c814a3eb1eb"/>
    <ds:schemaRef ds:uri="http://purl.org/dc/terms/"/>
    <ds:schemaRef ds:uri="http://purl.org/dc/elements/1.1/"/>
    <ds:schemaRef ds:uri="http://schemas.microsoft.com/office/2006/metadata/properties"/>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ecfe38cb-df63-4e2d-9794-c5b0ab1c669a"/>
  </ds:schemaRefs>
</ds:datastoreItem>
</file>

<file path=customXml/itemProps3.xml><?xml version="1.0" encoding="utf-8"?>
<ds:datastoreItem xmlns:ds="http://schemas.openxmlformats.org/officeDocument/2006/customXml" ds:itemID="{139C5F1A-4D1B-4E1F-AC6F-C0E831D08D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fe38cb-df63-4e2d-9794-c5b0ab1c669a"/>
    <ds:schemaRef ds:uri="01421b7c-f39e-4aed-a843-4c814a3eb1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8124</TotalTime>
  <Words>319</Words>
  <Application>Microsoft Office PowerPoint</Application>
  <PresentationFormat>Custom</PresentationFormat>
  <Paragraphs>75</Paragraphs>
  <Slides>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Aptos</vt:lpstr>
      <vt:lpstr>Arial</vt:lpstr>
      <vt:lpstr>Calibri</vt:lpstr>
      <vt:lpstr>FUTURA MEDIUM</vt:lpstr>
      <vt:lpstr>FUTURA MEDIUM</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Disseminating my research</dc:title>
  <dc:creator>Genevieve Brothwood</dc:creator>
  <cp:lastModifiedBy>Lisa Bagust</cp:lastModifiedBy>
  <cp:revision>40</cp:revision>
  <dcterms:created xsi:type="dcterms:W3CDTF">2024-07-01T09:27:15Z</dcterms:created>
  <dcterms:modified xsi:type="dcterms:W3CDTF">2024-09-30T08:06:04Z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0x0101000D930CA9FB34E948BD6A73D2BF1437DB</vt:lpwstr>
  </property>
  <property fmtid="{D5CDD505-2E9C-101B-9397-08002B2CF9AE}" pid="3" name="MediaServiceImageTags">
    <vt:lpwstr/>
  </property>
</Properties>
</file>