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0" r:id="rId5"/>
    <p:sldId id="321" r:id="rId6"/>
    <p:sldId id="261" r:id="rId7"/>
    <p:sldId id="326" r:id="rId8"/>
    <p:sldId id="262" r:id="rId9"/>
    <p:sldId id="323" r:id="rId10"/>
    <p:sldId id="322" r:id="rId11"/>
    <p:sldId id="324" r:id="rId12"/>
    <p:sldId id="281" r:id="rId13"/>
    <p:sldId id="270" r:id="rId14"/>
    <p:sldId id="319" r:id="rId15"/>
    <p:sldId id="331" r:id="rId16"/>
    <p:sldId id="273" r:id="rId17"/>
    <p:sldId id="320" r:id="rId18"/>
    <p:sldId id="327" r:id="rId19"/>
    <p:sldId id="328" r:id="rId20"/>
    <p:sldId id="329" r:id="rId21"/>
    <p:sldId id="33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00FF"/>
    <a:srgbClr val="FDF831"/>
    <a:srgbClr val="349EFC"/>
    <a:srgbClr val="3A96D1"/>
    <a:srgbClr val="A52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31588-632A-6A85-9275-489969FDA220}" v="76" dt="2025-03-27T10:19:36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72" y="-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Gagen" userId="S::rsg1v20@soton.ac.uk::e2d4e6cd-5d89-46d8-93dc-e64a27afb7be" providerId="AD" clId="Web-{142F87F1-D10A-06D4-1AD3-79AEABB135B0}"/>
    <pc:docChg chg="modSld">
      <pc:chgData name="Rachel Gagen" userId="S::rsg1v20@soton.ac.uk::e2d4e6cd-5d89-46d8-93dc-e64a27afb7be" providerId="AD" clId="Web-{142F87F1-D10A-06D4-1AD3-79AEABB135B0}" dt="2023-08-10T09:48:56.195" v="171" actId="20577"/>
      <pc:docMkLst>
        <pc:docMk/>
      </pc:docMkLst>
      <pc:sldChg chg="modSp">
        <pc:chgData name="Rachel Gagen" userId="S::rsg1v20@soton.ac.uk::e2d4e6cd-5d89-46d8-93dc-e64a27afb7be" providerId="AD" clId="Web-{142F87F1-D10A-06D4-1AD3-79AEABB135B0}" dt="2023-08-10T09:43:42.652" v="105" actId="20577"/>
        <pc:sldMkLst>
          <pc:docMk/>
          <pc:sldMk cId="3064521545" sldId="256"/>
        </pc:sldMkLst>
      </pc:sldChg>
      <pc:sldChg chg="modSp">
        <pc:chgData name="Rachel Gagen" userId="S::rsg1v20@soton.ac.uk::e2d4e6cd-5d89-46d8-93dc-e64a27afb7be" providerId="AD" clId="Web-{142F87F1-D10A-06D4-1AD3-79AEABB135B0}" dt="2023-08-10T09:43:48.027" v="107" actId="20577"/>
        <pc:sldMkLst>
          <pc:docMk/>
          <pc:sldMk cId="104277164" sldId="258"/>
        </pc:sldMkLst>
      </pc:sldChg>
      <pc:sldChg chg="modSp">
        <pc:chgData name="Rachel Gagen" userId="S::rsg1v20@soton.ac.uk::e2d4e6cd-5d89-46d8-93dc-e64a27afb7be" providerId="AD" clId="Web-{142F87F1-D10A-06D4-1AD3-79AEABB135B0}" dt="2023-08-10T09:43:53.777" v="109" actId="20577"/>
        <pc:sldMkLst>
          <pc:docMk/>
          <pc:sldMk cId="4287066110" sldId="259"/>
        </pc:sldMkLst>
      </pc:sldChg>
      <pc:sldChg chg="modSp">
        <pc:chgData name="Rachel Gagen" userId="S::rsg1v20@soton.ac.uk::e2d4e6cd-5d89-46d8-93dc-e64a27afb7be" providerId="AD" clId="Web-{142F87F1-D10A-06D4-1AD3-79AEABB135B0}" dt="2023-08-10T09:39:13.516" v="6" actId="20577"/>
        <pc:sldMkLst>
          <pc:docMk/>
          <pc:sldMk cId="1331487496" sldId="261"/>
        </pc:sldMkLst>
      </pc:sldChg>
      <pc:sldChg chg="modSp">
        <pc:chgData name="Rachel Gagen" userId="S::rsg1v20@soton.ac.uk::e2d4e6cd-5d89-46d8-93dc-e64a27afb7be" providerId="AD" clId="Web-{142F87F1-D10A-06D4-1AD3-79AEABB135B0}" dt="2023-08-10T09:39:37.892" v="14" actId="20577"/>
        <pc:sldMkLst>
          <pc:docMk/>
          <pc:sldMk cId="1349198616" sldId="262"/>
        </pc:sldMkLst>
      </pc:sldChg>
      <pc:sldChg chg="modSp">
        <pc:chgData name="Rachel Gagen" userId="S::rsg1v20@soton.ac.uk::e2d4e6cd-5d89-46d8-93dc-e64a27afb7be" providerId="AD" clId="Web-{142F87F1-D10A-06D4-1AD3-79AEABB135B0}" dt="2023-08-10T09:40:36.957" v="44" actId="20577"/>
        <pc:sldMkLst>
          <pc:docMk/>
          <pc:sldMk cId="1160884963" sldId="263"/>
        </pc:sldMkLst>
      </pc:sldChg>
      <pc:sldChg chg="modSp">
        <pc:chgData name="Rachel Gagen" userId="S::rsg1v20@soton.ac.uk::e2d4e6cd-5d89-46d8-93dc-e64a27afb7be" providerId="AD" clId="Web-{142F87F1-D10A-06D4-1AD3-79AEABB135B0}" dt="2023-08-10T09:43:29.042" v="101" actId="20577"/>
        <pc:sldMkLst>
          <pc:docMk/>
          <pc:sldMk cId="4267147951" sldId="264"/>
        </pc:sldMkLst>
      </pc:sldChg>
      <pc:sldChg chg="modSp">
        <pc:chgData name="Rachel Gagen" userId="S::rsg1v20@soton.ac.uk::e2d4e6cd-5d89-46d8-93dc-e64a27afb7be" providerId="AD" clId="Web-{142F87F1-D10A-06D4-1AD3-79AEABB135B0}" dt="2023-08-10T09:43:37.464" v="103" actId="20577"/>
        <pc:sldMkLst>
          <pc:docMk/>
          <pc:sldMk cId="3019883114" sldId="265"/>
        </pc:sldMkLst>
      </pc:sldChg>
      <pc:sldChg chg="modSp">
        <pc:chgData name="Rachel Gagen" userId="S::rsg1v20@soton.ac.uk::e2d4e6cd-5d89-46d8-93dc-e64a27afb7be" providerId="AD" clId="Web-{142F87F1-D10A-06D4-1AD3-79AEABB135B0}" dt="2023-08-10T09:40:55.942" v="57" actId="20577"/>
        <pc:sldMkLst>
          <pc:docMk/>
          <pc:sldMk cId="1828884977" sldId="266"/>
        </pc:sldMkLst>
      </pc:sldChg>
      <pc:sldChg chg="modSp">
        <pc:chgData name="Rachel Gagen" userId="S::rsg1v20@soton.ac.uk::e2d4e6cd-5d89-46d8-93dc-e64a27afb7be" providerId="AD" clId="Web-{142F87F1-D10A-06D4-1AD3-79AEABB135B0}" dt="2023-08-10T09:41:21.881" v="63" actId="20577"/>
        <pc:sldMkLst>
          <pc:docMk/>
          <pc:sldMk cId="1642288478" sldId="267"/>
        </pc:sldMkLst>
      </pc:sldChg>
      <pc:sldChg chg="modSp">
        <pc:chgData name="Rachel Gagen" userId="S::rsg1v20@soton.ac.uk::e2d4e6cd-5d89-46d8-93dc-e64a27afb7be" providerId="AD" clId="Web-{142F87F1-D10A-06D4-1AD3-79AEABB135B0}" dt="2023-08-10T09:41:31.443" v="67" actId="20577"/>
        <pc:sldMkLst>
          <pc:docMk/>
          <pc:sldMk cId="680956906" sldId="268"/>
        </pc:sldMkLst>
      </pc:sldChg>
      <pc:sldChg chg="modSp">
        <pc:chgData name="Rachel Gagen" userId="S::rsg1v20@soton.ac.uk::e2d4e6cd-5d89-46d8-93dc-e64a27afb7be" providerId="AD" clId="Web-{142F87F1-D10A-06D4-1AD3-79AEABB135B0}" dt="2023-08-10T09:42:05.070" v="74" actId="20577"/>
        <pc:sldMkLst>
          <pc:docMk/>
          <pc:sldMk cId="2630830342" sldId="269"/>
        </pc:sldMkLst>
      </pc:sldChg>
      <pc:sldChg chg="modSp">
        <pc:chgData name="Rachel Gagen" userId="S::rsg1v20@soton.ac.uk::e2d4e6cd-5d89-46d8-93dc-e64a27afb7be" providerId="AD" clId="Web-{142F87F1-D10A-06D4-1AD3-79AEABB135B0}" dt="2023-08-10T09:40:00.456" v="25" actId="20577"/>
        <pc:sldMkLst>
          <pc:docMk/>
          <pc:sldMk cId="3682050298" sldId="270"/>
        </pc:sldMkLst>
      </pc:sldChg>
      <pc:sldChg chg="modSp">
        <pc:chgData name="Rachel Gagen" userId="S::rsg1v20@soton.ac.uk::e2d4e6cd-5d89-46d8-93dc-e64a27afb7be" providerId="AD" clId="Web-{142F87F1-D10A-06D4-1AD3-79AEABB135B0}" dt="2023-08-10T09:41:43.850" v="70" actId="20577"/>
        <pc:sldMkLst>
          <pc:docMk/>
          <pc:sldMk cId="819543054" sldId="271"/>
        </pc:sldMkLst>
      </pc:sldChg>
      <pc:sldChg chg="modSp">
        <pc:chgData name="Rachel Gagen" userId="S::rsg1v20@soton.ac.uk::e2d4e6cd-5d89-46d8-93dc-e64a27afb7be" providerId="AD" clId="Web-{142F87F1-D10A-06D4-1AD3-79AEABB135B0}" dt="2023-08-10T09:44:00.746" v="111" actId="20577"/>
        <pc:sldMkLst>
          <pc:docMk/>
          <pc:sldMk cId="2178296473" sldId="272"/>
        </pc:sldMkLst>
      </pc:sldChg>
      <pc:sldChg chg="modSp">
        <pc:chgData name="Rachel Gagen" userId="S::rsg1v20@soton.ac.uk::e2d4e6cd-5d89-46d8-93dc-e64a27afb7be" providerId="AD" clId="Web-{142F87F1-D10A-06D4-1AD3-79AEABB135B0}" dt="2023-08-10T09:44:25.419" v="115" actId="20577"/>
        <pc:sldMkLst>
          <pc:docMk/>
          <pc:sldMk cId="3676423721" sldId="273"/>
        </pc:sldMkLst>
      </pc:sldChg>
      <pc:sldChg chg="modSp">
        <pc:chgData name="Rachel Gagen" userId="S::rsg1v20@soton.ac.uk::e2d4e6cd-5d89-46d8-93dc-e64a27afb7be" providerId="AD" clId="Web-{142F87F1-D10A-06D4-1AD3-79AEABB135B0}" dt="2023-08-10T09:44:43.607" v="119" actId="20577"/>
        <pc:sldMkLst>
          <pc:docMk/>
          <pc:sldMk cId="34770304" sldId="274"/>
        </pc:sldMkLst>
      </pc:sldChg>
      <pc:sldChg chg="modSp">
        <pc:chgData name="Rachel Gagen" userId="S::rsg1v20@soton.ac.uk::e2d4e6cd-5d89-46d8-93dc-e64a27afb7be" providerId="AD" clId="Web-{142F87F1-D10A-06D4-1AD3-79AEABB135B0}" dt="2023-08-10T09:44:47.436" v="121" actId="20577"/>
        <pc:sldMkLst>
          <pc:docMk/>
          <pc:sldMk cId="3389896350" sldId="275"/>
        </pc:sldMkLst>
      </pc:sldChg>
      <pc:sldChg chg="modSp">
        <pc:chgData name="Rachel Gagen" userId="S::rsg1v20@soton.ac.uk::e2d4e6cd-5d89-46d8-93dc-e64a27afb7be" providerId="AD" clId="Web-{142F87F1-D10A-06D4-1AD3-79AEABB135B0}" dt="2023-08-10T09:44:52.420" v="123" actId="20577"/>
        <pc:sldMkLst>
          <pc:docMk/>
          <pc:sldMk cId="583374027" sldId="276"/>
        </pc:sldMkLst>
      </pc:sldChg>
      <pc:sldChg chg="modSp">
        <pc:chgData name="Rachel Gagen" userId="S::rsg1v20@soton.ac.uk::e2d4e6cd-5d89-46d8-93dc-e64a27afb7be" providerId="AD" clId="Web-{142F87F1-D10A-06D4-1AD3-79AEABB135B0}" dt="2023-08-10T09:44:57.748" v="125" actId="20577"/>
        <pc:sldMkLst>
          <pc:docMk/>
          <pc:sldMk cId="3948626017" sldId="277"/>
        </pc:sldMkLst>
      </pc:sldChg>
      <pc:sldChg chg="modSp">
        <pc:chgData name="Rachel Gagen" userId="S::rsg1v20@soton.ac.uk::e2d4e6cd-5d89-46d8-93dc-e64a27afb7be" providerId="AD" clId="Web-{142F87F1-D10A-06D4-1AD3-79AEABB135B0}" dt="2023-08-10T09:45:28.922" v="134" actId="20577"/>
        <pc:sldMkLst>
          <pc:docMk/>
          <pc:sldMk cId="4199004625" sldId="278"/>
        </pc:sldMkLst>
      </pc:sldChg>
      <pc:sldChg chg="modSp">
        <pc:chgData name="Rachel Gagen" userId="S::rsg1v20@soton.ac.uk::e2d4e6cd-5d89-46d8-93dc-e64a27afb7be" providerId="AD" clId="Web-{142F87F1-D10A-06D4-1AD3-79AEABB135B0}" dt="2023-08-10T09:47:16.144" v="158" actId="20577"/>
        <pc:sldMkLst>
          <pc:docMk/>
          <pc:sldMk cId="1459512515" sldId="279"/>
        </pc:sldMkLst>
      </pc:sldChg>
      <pc:sldChg chg="modSp">
        <pc:chgData name="Rachel Gagen" userId="S::rsg1v20@soton.ac.uk::e2d4e6cd-5d89-46d8-93dc-e64a27afb7be" providerId="AD" clId="Web-{142F87F1-D10A-06D4-1AD3-79AEABB135B0}" dt="2023-08-10T09:40:45.489" v="51" actId="20577"/>
        <pc:sldMkLst>
          <pc:docMk/>
          <pc:sldMk cId="1790952061" sldId="280"/>
        </pc:sldMkLst>
      </pc:sldChg>
      <pc:sldChg chg="modSp">
        <pc:chgData name="Rachel Gagen" userId="S::rsg1v20@soton.ac.uk::e2d4e6cd-5d89-46d8-93dc-e64a27afb7be" providerId="AD" clId="Web-{142F87F1-D10A-06D4-1AD3-79AEABB135B0}" dt="2023-08-10T09:39:49.268" v="19" actId="20577"/>
        <pc:sldMkLst>
          <pc:docMk/>
          <pc:sldMk cId="274564185" sldId="281"/>
        </pc:sldMkLst>
      </pc:sldChg>
      <pc:sldChg chg="modSp">
        <pc:chgData name="Rachel Gagen" userId="S::rsg1v20@soton.ac.uk::e2d4e6cd-5d89-46d8-93dc-e64a27afb7be" providerId="AD" clId="Web-{142F87F1-D10A-06D4-1AD3-79AEABB135B0}" dt="2023-08-10T09:40:07.987" v="30" actId="20577"/>
        <pc:sldMkLst>
          <pc:docMk/>
          <pc:sldMk cId="2151570075" sldId="282"/>
        </pc:sldMkLst>
      </pc:sldChg>
      <pc:sldChg chg="modSp">
        <pc:chgData name="Rachel Gagen" userId="S::rsg1v20@soton.ac.uk::e2d4e6cd-5d89-46d8-93dc-e64a27afb7be" providerId="AD" clId="Web-{142F87F1-D10A-06D4-1AD3-79AEABB135B0}" dt="2023-08-10T09:40:17.441" v="34" actId="20577"/>
        <pc:sldMkLst>
          <pc:docMk/>
          <pc:sldMk cId="4247362446" sldId="284"/>
        </pc:sldMkLst>
      </pc:sldChg>
      <pc:sldChg chg="modSp">
        <pc:chgData name="Rachel Gagen" userId="S::rsg1v20@soton.ac.uk::e2d4e6cd-5d89-46d8-93dc-e64a27afb7be" providerId="AD" clId="Web-{142F87F1-D10A-06D4-1AD3-79AEABB135B0}" dt="2023-08-10T09:40:29.207" v="41" actId="20577"/>
        <pc:sldMkLst>
          <pc:docMk/>
          <pc:sldMk cId="3182333032" sldId="285"/>
        </pc:sldMkLst>
      </pc:sldChg>
      <pc:sldChg chg="modSp">
        <pc:chgData name="Rachel Gagen" userId="S::rsg1v20@soton.ac.uk::e2d4e6cd-5d89-46d8-93dc-e64a27afb7be" providerId="AD" clId="Web-{142F87F1-D10A-06D4-1AD3-79AEABB135B0}" dt="2023-08-10T09:42:20.602" v="80" actId="20577"/>
        <pc:sldMkLst>
          <pc:docMk/>
          <pc:sldMk cId="3343426783" sldId="286"/>
        </pc:sldMkLst>
      </pc:sldChg>
      <pc:sldChg chg="modSp">
        <pc:chgData name="Rachel Gagen" userId="S::rsg1v20@soton.ac.uk::e2d4e6cd-5d89-46d8-93dc-e64a27afb7be" providerId="AD" clId="Web-{142F87F1-D10A-06D4-1AD3-79AEABB135B0}" dt="2023-08-10T09:42:59.853" v="93" actId="20577"/>
        <pc:sldMkLst>
          <pc:docMk/>
          <pc:sldMk cId="909725459" sldId="287"/>
        </pc:sldMkLst>
      </pc:sldChg>
      <pc:sldChg chg="modSp">
        <pc:chgData name="Rachel Gagen" userId="S::rsg1v20@soton.ac.uk::e2d4e6cd-5d89-46d8-93dc-e64a27afb7be" providerId="AD" clId="Web-{142F87F1-D10A-06D4-1AD3-79AEABB135B0}" dt="2023-08-10T09:42:33.712" v="85" actId="20577"/>
        <pc:sldMkLst>
          <pc:docMk/>
          <pc:sldMk cId="1578512641" sldId="288"/>
        </pc:sldMkLst>
      </pc:sldChg>
      <pc:sldChg chg="modSp">
        <pc:chgData name="Rachel Gagen" userId="S::rsg1v20@soton.ac.uk::e2d4e6cd-5d89-46d8-93dc-e64a27afb7be" providerId="AD" clId="Web-{142F87F1-D10A-06D4-1AD3-79AEABB135B0}" dt="2023-08-10T09:42:42.962" v="88" actId="20577"/>
        <pc:sldMkLst>
          <pc:docMk/>
          <pc:sldMk cId="3611045554" sldId="289"/>
        </pc:sldMkLst>
      </pc:sldChg>
      <pc:sldChg chg="modSp">
        <pc:chgData name="Rachel Gagen" userId="S::rsg1v20@soton.ac.uk::e2d4e6cd-5d89-46d8-93dc-e64a27afb7be" providerId="AD" clId="Web-{142F87F1-D10A-06D4-1AD3-79AEABB135B0}" dt="2023-08-10T09:42:52.556" v="90" actId="20577"/>
        <pc:sldMkLst>
          <pc:docMk/>
          <pc:sldMk cId="967019149" sldId="290"/>
        </pc:sldMkLst>
      </pc:sldChg>
      <pc:sldChg chg="modSp">
        <pc:chgData name="Rachel Gagen" userId="S::rsg1v20@soton.ac.uk::e2d4e6cd-5d89-46d8-93dc-e64a27afb7be" providerId="AD" clId="Web-{142F87F1-D10A-06D4-1AD3-79AEABB135B0}" dt="2023-08-10T09:42:25.649" v="82" actId="20577"/>
        <pc:sldMkLst>
          <pc:docMk/>
          <pc:sldMk cId="4131340625" sldId="291"/>
        </pc:sldMkLst>
      </pc:sldChg>
      <pc:sldChg chg="modSp">
        <pc:chgData name="Rachel Gagen" userId="S::rsg1v20@soton.ac.uk::e2d4e6cd-5d89-46d8-93dc-e64a27afb7be" providerId="AD" clId="Web-{142F87F1-D10A-06D4-1AD3-79AEABB135B0}" dt="2023-08-10T09:43:08.088" v="96" actId="20577"/>
        <pc:sldMkLst>
          <pc:docMk/>
          <pc:sldMk cId="3313639437" sldId="292"/>
        </pc:sldMkLst>
      </pc:sldChg>
      <pc:sldChg chg="modSp">
        <pc:chgData name="Rachel Gagen" userId="S::rsg1v20@soton.ac.uk::e2d4e6cd-5d89-46d8-93dc-e64a27afb7be" providerId="AD" clId="Web-{142F87F1-D10A-06D4-1AD3-79AEABB135B0}" dt="2023-08-10T09:45:05.124" v="127" actId="20577"/>
        <pc:sldMkLst>
          <pc:docMk/>
          <pc:sldMk cId="1965228525" sldId="293"/>
        </pc:sldMkLst>
      </pc:sldChg>
      <pc:sldChg chg="modSp">
        <pc:chgData name="Rachel Gagen" userId="S::rsg1v20@soton.ac.uk::e2d4e6cd-5d89-46d8-93dc-e64a27afb7be" providerId="AD" clId="Web-{142F87F1-D10A-06D4-1AD3-79AEABB135B0}" dt="2023-08-10T09:45:11.546" v="129" actId="20577"/>
        <pc:sldMkLst>
          <pc:docMk/>
          <pc:sldMk cId="3624912367" sldId="294"/>
        </pc:sldMkLst>
      </pc:sldChg>
      <pc:sldChg chg="modSp">
        <pc:chgData name="Rachel Gagen" userId="S::rsg1v20@soton.ac.uk::e2d4e6cd-5d89-46d8-93dc-e64a27afb7be" providerId="AD" clId="Web-{142F87F1-D10A-06D4-1AD3-79AEABB135B0}" dt="2023-08-10T09:45:44.453" v="137" actId="20577"/>
        <pc:sldMkLst>
          <pc:docMk/>
          <pc:sldMk cId="2478110829" sldId="295"/>
        </pc:sldMkLst>
      </pc:sldChg>
      <pc:sldChg chg="modSp">
        <pc:chgData name="Rachel Gagen" userId="S::rsg1v20@soton.ac.uk::e2d4e6cd-5d89-46d8-93dc-e64a27afb7be" providerId="AD" clId="Web-{142F87F1-D10A-06D4-1AD3-79AEABB135B0}" dt="2023-08-10T09:45:48.407" v="139" actId="20577"/>
        <pc:sldMkLst>
          <pc:docMk/>
          <pc:sldMk cId="918696281" sldId="296"/>
        </pc:sldMkLst>
      </pc:sldChg>
      <pc:sldChg chg="modSp">
        <pc:chgData name="Rachel Gagen" userId="S::rsg1v20@soton.ac.uk::e2d4e6cd-5d89-46d8-93dc-e64a27afb7be" providerId="AD" clId="Web-{142F87F1-D10A-06D4-1AD3-79AEABB135B0}" dt="2023-08-10T09:45:57.954" v="143" actId="20577"/>
        <pc:sldMkLst>
          <pc:docMk/>
          <pc:sldMk cId="3311924826" sldId="297"/>
        </pc:sldMkLst>
      </pc:sldChg>
      <pc:sldChg chg="modSp">
        <pc:chgData name="Rachel Gagen" userId="S::rsg1v20@soton.ac.uk::e2d4e6cd-5d89-46d8-93dc-e64a27afb7be" providerId="AD" clId="Web-{142F87F1-D10A-06D4-1AD3-79AEABB135B0}" dt="2023-08-10T09:45:53.157" v="141" actId="20577"/>
        <pc:sldMkLst>
          <pc:docMk/>
          <pc:sldMk cId="566795008" sldId="298"/>
        </pc:sldMkLst>
      </pc:sldChg>
      <pc:sldChg chg="modSp">
        <pc:chgData name="Rachel Gagen" userId="S::rsg1v20@soton.ac.uk::e2d4e6cd-5d89-46d8-93dc-e64a27afb7be" providerId="AD" clId="Web-{142F87F1-D10A-06D4-1AD3-79AEABB135B0}" dt="2023-08-10T09:46:03.438" v="145" actId="20577"/>
        <pc:sldMkLst>
          <pc:docMk/>
          <pc:sldMk cId="1446057393" sldId="299"/>
        </pc:sldMkLst>
      </pc:sldChg>
      <pc:sldChg chg="modSp">
        <pc:chgData name="Rachel Gagen" userId="S::rsg1v20@soton.ac.uk::e2d4e6cd-5d89-46d8-93dc-e64a27afb7be" providerId="AD" clId="Web-{142F87F1-D10A-06D4-1AD3-79AEABB135B0}" dt="2023-08-10T09:47:26.535" v="160" actId="20577"/>
        <pc:sldMkLst>
          <pc:docMk/>
          <pc:sldMk cId="4138273804" sldId="300"/>
        </pc:sldMkLst>
      </pc:sldChg>
      <pc:sldChg chg="modSp">
        <pc:chgData name="Rachel Gagen" userId="S::rsg1v20@soton.ac.uk::e2d4e6cd-5d89-46d8-93dc-e64a27afb7be" providerId="AD" clId="Web-{142F87F1-D10A-06D4-1AD3-79AEABB135B0}" dt="2023-08-10T09:47:33.614" v="161" actId="20577"/>
        <pc:sldMkLst>
          <pc:docMk/>
          <pc:sldMk cId="1689005579" sldId="301"/>
        </pc:sldMkLst>
      </pc:sldChg>
      <pc:sldChg chg="modSp">
        <pc:chgData name="Rachel Gagen" userId="S::rsg1v20@soton.ac.uk::e2d4e6cd-5d89-46d8-93dc-e64a27afb7be" providerId="AD" clId="Web-{142F87F1-D10A-06D4-1AD3-79AEABB135B0}" dt="2023-08-10T09:47:49.865" v="163" actId="20577"/>
        <pc:sldMkLst>
          <pc:docMk/>
          <pc:sldMk cId="1997904229" sldId="303"/>
        </pc:sldMkLst>
      </pc:sldChg>
      <pc:sldChg chg="modSp">
        <pc:chgData name="Rachel Gagen" userId="S::rsg1v20@soton.ac.uk::e2d4e6cd-5d89-46d8-93dc-e64a27afb7be" providerId="AD" clId="Web-{142F87F1-D10A-06D4-1AD3-79AEABB135B0}" dt="2023-08-10T09:48:19.069" v="164" actId="20577"/>
        <pc:sldMkLst>
          <pc:docMk/>
          <pc:sldMk cId="2915439647" sldId="304"/>
        </pc:sldMkLst>
      </pc:sldChg>
      <pc:sldChg chg="modSp">
        <pc:chgData name="Rachel Gagen" userId="S::rsg1v20@soton.ac.uk::e2d4e6cd-5d89-46d8-93dc-e64a27afb7be" providerId="AD" clId="Web-{142F87F1-D10A-06D4-1AD3-79AEABB135B0}" dt="2023-08-10T09:48:24.491" v="165" actId="20577"/>
        <pc:sldMkLst>
          <pc:docMk/>
          <pc:sldMk cId="2082918249" sldId="305"/>
        </pc:sldMkLst>
      </pc:sldChg>
      <pc:sldChg chg="modSp">
        <pc:chgData name="Rachel Gagen" userId="S::rsg1v20@soton.ac.uk::e2d4e6cd-5d89-46d8-93dc-e64a27afb7be" providerId="AD" clId="Web-{142F87F1-D10A-06D4-1AD3-79AEABB135B0}" dt="2023-08-10T09:48:31.038" v="166" actId="20577"/>
        <pc:sldMkLst>
          <pc:docMk/>
          <pc:sldMk cId="665066537" sldId="306"/>
        </pc:sldMkLst>
      </pc:sldChg>
      <pc:sldChg chg="modSp">
        <pc:chgData name="Rachel Gagen" userId="S::rsg1v20@soton.ac.uk::e2d4e6cd-5d89-46d8-93dc-e64a27afb7be" providerId="AD" clId="Web-{142F87F1-D10A-06D4-1AD3-79AEABB135B0}" dt="2023-08-10T09:48:46.867" v="169" actId="20577"/>
        <pc:sldMkLst>
          <pc:docMk/>
          <pc:sldMk cId="863478666" sldId="307"/>
        </pc:sldMkLst>
      </pc:sldChg>
      <pc:sldChg chg="modSp">
        <pc:chgData name="Rachel Gagen" userId="S::rsg1v20@soton.ac.uk::e2d4e6cd-5d89-46d8-93dc-e64a27afb7be" providerId="AD" clId="Web-{142F87F1-D10A-06D4-1AD3-79AEABB135B0}" dt="2023-08-10T09:48:50.789" v="170" actId="20577"/>
        <pc:sldMkLst>
          <pc:docMk/>
          <pc:sldMk cId="1091451318" sldId="308"/>
        </pc:sldMkLst>
      </pc:sldChg>
      <pc:sldChg chg="modSp">
        <pc:chgData name="Rachel Gagen" userId="S::rsg1v20@soton.ac.uk::e2d4e6cd-5d89-46d8-93dc-e64a27afb7be" providerId="AD" clId="Web-{142F87F1-D10A-06D4-1AD3-79AEABB135B0}" dt="2023-08-10T09:48:56.195" v="171" actId="20577"/>
        <pc:sldMkLst>
          <pc:docMk/>
          <pc:sldMk cId="1176468216" sldId="309"/>
        </pc:sldMkLst>
      </pc:sldChg>
      <pc:sldChg chg="modSp">
        <pc:chgData name="Rachel Gagen" userId="S::rsg1v20@soton.ac.uk::e2d4e6cd-5d89-46d8-93dc-e64a27afb7be" providerId="AD" clId="Web-{142F87F1-D10A-06D4-1AD3-79AEABB135B0}" dt="2023-08-10T09:46:23.142" v="149" actId="20577"/>
        <pc:sldMkLst>
          <pc:docMk/>
          <pc:sldMk cId="1062978921" sldId="310"/>
        </pc:sldMkLst>
      </pc:sldChg>
      <pc:sldChg chg="modSp">
        <pc:chgData name="Rachel Gagen" userId="S::rsg1v20@soton.ac.uk::e2d4e6cd-5d89-46d8-93dc-e64a27afb7be" providerId="AD" clId="Web-{142F87F1-D10A-06D4-1AD3-79AEABB135B0}" dt="2023-08-10T09:46:32.533" v="151" actId="20577"/>
        <pc:sldMkLst>
          <pc:docMk/>
          <pc:sldMk cId="2610703668" sldId="311"/>
        </pc:sldMkLst>
      </pc:sldChg>
      <pc:sldChg chg="modSp">
        <pc:chgData name="Rachel Gagen" userId="S::rsg1v20@soton.ac.uk::e2d4e6cd-5d89-46d8-93dc-e64a27afb7be" providerId="AD" clId="Web-{142F87F1-D10A-06D4-1AD3-79AEABB135B0}" dt="2023-08-10T09:46:38.221" v="152" actId="20577"/>
        <pc:sldMkLst>
          <pc:docMk/>
          <pc:sldMk cId="4069300751" sldId="312"/>
        </pc:sldMkLst>
      </pc:sldChg>
      <pc:sldChg chg="modSp">
        <pc:chgData name="Rachel Gagen" userId="S::rsg1v20@soton.ac.uk::e2d4e6cd-5d89-46d8-93dc-e64a27afb7be" providerId="AD" clId="Web-{142F87F1-D10A-06D4-1AD3-79AEABB135B0}" dt="2023-08-10T09:46:45.768" v="153" actId="20577"/>
        <pc:sldMkLst>
          <pc:docMk/>
          <pc:sldMk cId="2546399606" sldId="313"/>
        </pc:sldMkLst>
      </pc:sldChg>
      <pc:sldChg chg="modSp">
        <pc:chgData name="Rachel Gagen" userId="S::rsg1v20@soton.ac.uk::e2d4e6cd-5d89-46d8-93dc-e64a27afb7be" providerId="AD" clId="Web-{142F87F1-D10A-06D4-1AD3-79AEABB135B0}" dt="2023-08-10T09:46:50.706" v="154" actId="20577"/>
        <pc:sldMkLst>
          <pc:docMk/>
          <pc:sldMk cId="4162849376" sldId="314"/>
        </pc:sldMkLst>
      </pc:sldChg>
      <pc:sldChg chg="modSp">
        <pc:chgData name="Rachel Gagen" userId="S::rsg1v20@soton.ac.uk::e2d4e6cd-5d89-46d8-93dc-e64a27afb7be" providerId="AD" clId="Web-{142F87F1-D10A-06D4-1AD3-79AEABB135B0}" dt="2023-08-10T09:46:55.191" v="155" actId="20577"/>
        <pc:sldMkLst>
          <pc:docMk/>
          <pc:sldMk cId="1494043846" sldId="315"/>
        </pc:sldMkLst>
      </pc:sldChg>
      <pc:sldChg chg="modSp">
        <pc:chgData name="Rachel Gagen" userId="S::rsg1v20@soton.ac.uk::e2d4e6cd-5d89-46d8-93dc-e64a27afb7be" providerId="AD" clId="Web-{142F87F1-D10A-06D4-1AD3-79AEABB135B0}" dt="2023-08-10T09:39:28.611" v="11" actId="20577"/>
        <pc:sldMkLst>
          <pc:docMk/>
          <pc:sldMk cId="1267916180" sldId="316"/>
        </pc:sldMkLst>
      </pc:sldChg>
      <pc:sldChg chg="modSp">
        <pc:chgData name="Rachel Gagen" userId="S::rsg1v20@soton.ac.uk::e2d4e6cd-5d89-46d8-93dc-e64a27afb7be" providerId="AD" clId="Web-{142F87F1-D10A-06D4-1AD3-79AEABB135B0}" dt="2023-08-10T09:46:25.908" v="150" actId="20577"/>
        <pc:sldMkLst>
          <pc:docMk/>
          <pc:sldMk cId="1058788413" sldId="317"/>
        </pc:sldMkLst>
      </pc:sldChg>
      <pc:sldChg chg="modSp">
        <pc:chgData name="Rachel Gagen" userId="S::rsg1v20@soton.ac.uk::e2d4e6cd-5d89-46d8-93dc-e64a27afb7be" providerId="AD" clId="Web-{142F87F1-D10A-06D4-1AD3-79AEABB135B0}" dt="2023-08-10T09:47:18.910" v="159" actId="20577"/>
        <pc:sldMkLst>
          <pc:docMk/>
          <pc:sldMk cId="223489394" sldId="318"/>
        </pc:sldMkLst>
      </pc:sldChg>
      <pc:sldChg chg="modSp">
        <pc:chgData name="Rachel Gagen" userId="S::rsg1v20@soton.ac.uk::e2d4e6cd-5d89-46d8-93dc-e64a27afb7be" providerId="AD" clId="Web-{142F87F1-D10A-06D4-1AD3-79AEABB135B0}" dt="2023-08-10T09:44:20.653" v="113" actId="20577"/>
        <pc:sldMkLst>
          <pc:docMk/>
          <pc:sldMk cId="3656955534" sldId="319"/>
        </pc:sldMkLst>
      </pc:sldChg>
    </pc:docChg>
  </pc:docChgLst>
  <pc:docChgLst>
    <pc:chgData name="Rachel Gagen" userId="e2d4e6cd-5d89-46d8-93dc-e64a27afb7be" providerId="ADAL" clId="{E1DB70FE-929C-468F-9DC7-6483D74F2DE7}"/>
    <pc:docChg chg="undo custSel addSld delSld modSld">
      <pc:chgData name="Rachel Gagen" userId="e2d4e6cd-5d89-46d8-93dc-e64a27afb7be" providerId="ADAL" clId="{E1DB70FE-929C-468F-9DC7-6483D74F2DE7}" dt="2024-11-19T14:52:00.871" v="1696" actId="1076"/>
      <pc:docMkLst>
        <pc:docMk/>
      </pc:docMkLst>
      <pc:sldChg chg="del">
        <pc:chgData name="Rachel Gagen" userId="e2d4e6cd-5d89-46d8-93dc-e64a27afb7be" providerId="ADAL" clId="{E1DB70FE-929C-468F-9DC7-6483D74F2DE7}" dt="2024-11-05T14:45:27.051" v="192" actId="2696"/>
        <pc:sldMkLst>
          <pc:docMk/>
          <pc:sldMk cId="3064521545" sldId="256"/>
        </pc:sldMkLst>
      </pc:sldChg>
      <pc:sldChg chg="del">
        <pc:chgData name="Rachel Gagen" userId="e2d4e6cd-5d89-46d8-93dc-e64a27afb7be" providerId="ADAL" clId="{E1DB70FE-929C-468F-9DC7-6483D74F2DE7}" dt="2024-11-05T14:45:27.051" v="192" actId="2696"/>
        <pc:sldMkLst>
          <pc:docMk/>
          <pc:sldMk cId="104277164" sldId="258"/>
        </pc:sldMkLst>
      </pc:sldChg>
      <pc:sldChg chg="del">
        <pc:chgData name="Rachel Gagen" userId="e2d4e6cd-5d89-46d8-93dc-e64a27afb7be" providerId="ADAL" clId="{E1DB70FE-929C-468F-9DC7-6483D74F2DE7}" dt="2024-11-05T14:45:27.051" v="192" actId="2696"/>
        <pc:sldMkLst>
          <pc:docMk/>
          <pc:sldMk cId="4287066110" sldId="259"/>
        </pc:sldMkLst>
      </pc:sldChg>
      <pc:sldChg chg="modSp mod">
        <pc:chgData name="Rachel Gagen" userId="e2d4e6cd-5d89-46d8-93dc-e64a27afb7be" providerId="ADAL" clId="{E1DB70FE-929C-468F-9DC7-6483D74F2DE7}" dt="2024-11-05T14:31:55.708" v="52" actId="20577"/>
        <pc:sldMkLst>
          <pc:docMk/>
          <pc:sldMk cId="4100778343" sldId="260"/>
        </pc:sldMkLst>
      </pc:sldChg>
      <pc:sldChg chg="addSp delSp modSp mod">
        <pc:chgData name="Rachel Gagen" userId="e2d4e6cd-5d89-46d8-93dc-e64a27afb7be" providerId="ADAL" clId="{E1DB70FE-929C-468F-9DC7-6483D74F2DE7}" dt="2024-11-05T15:01:51.425" v="212" actId="20577"/>
        <pc:sldMkLst>
          <pc:docMk/>
          <pc:sldMk cId="1331487496" sldId="261"/>
        </pc:sldMkLst>
      </pc:sldChg>
      <pc:sldChg chg="addSp delSp modSp mod modAnim">
        <pc:chgData name="Rachel Gagen" userId="e2d4e6cd-5d89-46d8-93dc-e64a27afb7be" providerId="ADAL" clId="{E1DB70FE-929C-468F-9DC7-6483D74F2DE7}" dt="2024-11-18T12:21:02.966" v="872"/>
        <pc:sldMkLst>
          <pc:docMk/>
          <pc:sldMk cId="1349198616" sldId="262"/>
        </pc:sldMkLst>
      </pc:sldChg>
      <pc:sldChg chg="del">
        <pc:chgData name="Rachel Gagen" userId="e2d4e6cd-5d89-46d8-93dc-e64a27afb7be" providerId="ADAL" clId="{E1DB70FE-929C-468F-9DC7-6483D74F2DE7}" dt="2024-11-05T14:44:06.911" v="188" actId="2696"/>
        <pc:sldMkLst>
          <pc:docMk/>
          <pc:sldMk cId="1160884963" sldId="263"/>
        </pc:sldMkLst>
      </pc:sldChg>
      <pc:sldChg chg="del">
        <pc:chgData name="Rachel Gagen" userId="e2d4e6cd-5d89-46d8-93dc-e64a27afb7be" providerId="ADAL" clId="{E1DB70FE-929C-468F-9DC7-6483D74F2DE7}" dt="2024-11-05T14:45:06.268" v="191" actId="2696"/>
        <pc:sldMkLst>
          <pc:docMk/>
          <pc:sldMk cId="4267147951" sldId="264"/>
        </pc:sldMkLst>
      </pc:sldChg>
      <pc:sldChg chg="del">
        <pc:chgData name="Rachel Gagen" userId="e2d4e6cd-5d89-46d8-93dc-e64a27afb7be" providerId="ADAL" clId="{E1DB70FE-929C-468F-9DC7-6483D74F2DE7}" dt="2024-11-05T14:45:27.051" v="192" actId="2696"/>
        <pc:sldMkLst>
          <pc:docMk/>
          <pc:sldMk cId="3019883114" sldId="265"/>
        </pc:sldMkLst>
      </pc:sldChg>
      <pc:sldChg chg="del">
        <pc:chgData name="Rachel Gagen" userId="e2d4e6cd-5d89-46d8-93dc-e64a27afb7be" providerId="ADAL" clId="{E1DB70FE-929C-468F-9DC7-6483D74F2DE7}" dt="2024-11-05T14:44:31.515" v="189" actId="2696"/>
        <pc:sldMkLst>
          <pc:docMk/>
          <pc:sldMk cId="1828884977" sldId="266"/>
        </pc:sldMkLst>
      </pc:sldChg>
      <pc:sldChg chg="del">
        <pc:chgData name="Rachel Gagen" userId="e2d4e6cd-5d89-46d8-93dc-e64a27afb7be" providerId="ADAL" clId="{E1DB70FE-929C-468F-9DC7-6483D74F2DE7}" dt="2024-11-05T14:44:31.515" v="189" actId="2696"/>
        <pc:sldMkLst>
          <pc:docMk/>
          <pc:sldMk cId="1642288478" sldId="267"/>
        </pc:sldMkLst>
      </pc:sldChg>
      <pc:sldChg chg="del">
        <pc:chgData name="Rachel Gagen" userId="e2d4e6cd-5d89-46d8-93dc-e64a27afb7be" providerId="ADAL" clId="{E1DB70FE-929C-468F-9DC7-6483D74F2DE7}" dt="2024-11-05T14:44:31.515" v="189" actId="2696"/>
        <pc:sldMkLst>
          <pc:docMk/>
          <pc:sldMk cId="680956906" sldId="268"/>
        </pc:sldMkLst>
      </pc:sldChg>
      <pc:sldChg chg="del">
        <pc:chgData name="Rachel Gagen" userId="e2d4e6cd-5d89-46d8-93dc-e64a27afb7be" providerId="ADAL" clId="{E1DB70FE-929C-468F-9DC7-6483D74F2DE7}" dt="2024-11-05T14:44:49.102" v="190" actId="2696"/>
        <pc:sldMkLst>
          <pc:docMk/>
          <pc:sldMk cId="2630830342" sldId="269"/>
        </pc:sldMkLst>
      </pc:sldChg>
      <pc:sldChg chg="addSp delSp modSp mod">
        <pc:chgData name="Rachel Gagen" userId="e2d4e6cd-5d89-46d8-93dc-e64a27afb7be" providerId="ADAL" clId="{E1DB70FE-929C-468F-9DC7-6483D74F2DE7}" dt="2024-11-19T13:43:54.444" v="1491" actId="1076"/>
        <pc:sldMkLst>
          <pc:docMk/>
          <pc:sldMk cId="3682050298" sldId="270"/>
        </pc:sldMkLst>
      </pc:sldChg>
      <pc:sldChg chg="del">
        <pc:chgData name="Rachel Gagen" userId="e2d4e6cd-5d89-46d8-93dc-e64a27afb7be" providerId="ADAL" clId="{E1DB70FE-929C-468F-9DC7-6483D74F2DE7}" dt="2024-11-05T14:44:31.515" v="189" actId="2696"/>
        <pc:sldMkLst>
          <pc:docMk/>
          <pc:sldMk cId="819543054" sldId="271"/>
        </pc:sldMkLst>
      </pc:sldChg>
      <pc:sldChg chg="del">
        <pc:chgData name="Rachel Gagen" userId="e2d4e6cd-5d89-46d8-93dc-e64a27afb7be" providerId="ADAL" clId="{E1DB70FE-929C-468F-9DC7-6483D74F2DE7}" dt="2024-11-05T14:45:27.051" v="192" actId="2696"/>
        <pc:sldMkLst>
          <pc:docMk/>
          <pc:sldMk cId="2178296473" sldId="272"/>
        </pc:sldMkLst>
      </pc:sldChg>
      <pc:sldChg chg="addSp delSp modSp mod">
        <pc:chgData name="Rachel Gagen" userId="e2d4e6cd-5d89-46d8-93dc-e64a27afb7be" providerId="ADAL" clId="{E1DB70FE-929C-468F-9DC7-6483D74F2DE7}" dt="2024-11-19T14:52:00.871" v="1696" actId="1076"/>
        <pc:sldMkLst>
          <pc:docMk/>
          <pc:sldMk cId="3676423721" sldId="273"/>
        </pc:sldMkLst>
      </pc:sldChg>
      <pc:sldChg chg="del">
        <pc:chgData name="Rachel Gagen" userId="e2d4e6cd-5d89-46d8-93dc-e64a27afb7be" providerId="ADAL" clId="{E1DB70FE-929C-468F-9DC7-6483D74F2DE7}" dt="2024-11-05T14:45:52.184" v="193" actId="2696"/>
        <pc:sldMkLst>
          <pc:docMk/>
          <pc:sldMk cId="34770304" sldId="274"/>
        </pc:sldMkLst>
      </pc:sldChg>
      <pc:sldChg chg="del">
        <pc:chgData name="Rachel Gagen" userId="e2d4e6cd-5d89-46d8-93dc-e64a27afb7be" providerId="ADAL" clId="{E1DB70FE-929C-468F-9DC7-6483D74F2DE7}" dt="2024-11-05T14:45:52.184" v="193" actId="2696"/>
        <pc:sldMkLst>
          <pc:docMk/>
          <pc:sldMk cId="3389896350" sldId="275"/>
        </pc:sldMkLst>
      </pc:sldChg>
      <pc:sldChg chg="del">
        <pc:chgData name="Rachel Gagen" userId="e2d4e6cd-5d89-46d8-93dc-e64a27afb7be" providerId="ADAL" clId="{E1DB70FE-929C-468F-9DC7-6483D74F2DE7}" dt="2024-11-05T14:45:52.184" v="193" actId="2696"/>
        <pc:sldMkLst>
          <pc:docMk/>
          <pc:sldMk cId="583374027" sldId="276"/>
        </pc:sldMkLst>
      </pc:sldChg>
      <pc:sldChg chg="del">
        <pc:chgData name="Rachel Gagen" userId="e2d4e6cd-5d89-46d8-93dc-e64a27afb7be" providerId="ADAL" clId="{E1DB70FE-929C-468F-9DC7-6483D74F2DE7}" dt="2024-11-05T14:45:52.184" v="193" actId="2696"/>
        <pc:sldMkLst>
          <pc:docMk/>
          <pc:sldMk cId="3948626017" sldId="277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4199004625" sldId="278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1459512515" sldId="279"/>
        </pc:sldMkLst>
      </pc:sldChg>
      <pc:sldChg chg="del">
        <pc:chgData name="Rachel Gagen" userId="e2d4e6cd-5d89-46d8-93dc-e64a27afb7be" providerId="ADAL" clId="{E1DB70FE-929C-468F-9DC7-6483D74F2DE7}" dt="2024-11-05T14:44:31.515" v="189" actId="2696"/>
        <pc:sldMkLst>
          <pc:docMk/>
          <pc:sldMk cId="1790952061" sldId="280"/>
        </pc:sldMkLst>
      </pc:sldChg>
      <pc:sldChg chg="addSp delSp modSp mod">
        <pc:chgData name="Rachel Gagen" userId="e2d4e6cd-5d89-46d8-93dc-e64a27afb7be" providerId="ADAL" clId="{E1DB70FE-929C-468F-9DC7-6483D74F2DE7}" dt="2024-11-18T13:45:44.904" v="1261" actId="207"/>
        <pc:sldMkLst>
          <pc:docMk/>
          <pc:sldMk cId="274564185" sldId="281"/>
        </pc:sldMkLst>
      </pc:sldChg>
      <pc:sldChg chg="modSp del mod">
        <pc:chgData name="Rachel Gagen" userId="e2d4e6cd-5d89-46d8-93dc-e64a27afb7be" providerId="ADAL" clId="{E1DB70FE-929C-468F-9DC7-6483D74F2DE7}" dt="2024-11-05T14:44:06.911" v="188" actId="2696"/>
        <pc:sldMkLst>
          <pc:docMk/>
          <pc:sldMk cId="2151570075" sldId="282"/>
        </pc:sldMkLst>
      </pc:sldChg>
      <pc:sldChg chg="del">
        <pc:chgData name="Rachel Gagen" userId="e2d4e6cd-5d89-46d8-93dc-e64a27afb7be" providerId="ADAL" clId="{E1DB70FE-929C-468F-9DC7-6483D74F2DE7}" dt="2024-11-05T14:44:06.911" v="188" actId="2696"/>
        <pc:sldMkLst>
          <pc:docMk/>
          <pc:sldMk cId="4247362446" sldId="284"/>
        </pc:sldMkLst>
      </pc:sldChg>
      <pc:sldChg chg="del">
        <pc:chgData name="Rachel Gagen" userId="e2d4e6cd-5d89-46d8-93dc-e64a27afb7be" providerId="ADAL" clId="{E1DB70FE-929C-468F-9DC7-6483D74F2DE7}" dt="2024-11-05T14:44:06.911" v="188" actId="2696"/>
        <pc:sldMkLst>
          <pc:docMk/>
          <pc:sldMk cId="3182333032" sldId="285"/>
        </pc:sldMkLst>
      </pc:sldChg>
      <pc:sldChg chg="del">
        <pc:chgData name="Rachel Gagen" userId="e2d4e6cd-5d89-46d8-93dc-e64a27afb7be" providerId="ADAL" clId="{E1DB70FE-929C-468F-9DC7-6483D74F2DE7}" dt="2024-11-05T14:44:49.102" v="190" actId="2696"/>
        <pc:sldMkLst>
          <pc:docMk/>
          <pc:sldMk cId="3343426783" sldId="286"/>
        </pc:sldMkLst>
      </pc:sldChg>
      <pc:sldChg chg="del">
        <pc:chgData name="Rachel Gagen" userId="e2d4e6cd-5d89-46d8-93dc-e64a27afb7be" providerId="ADAL" clId="{E1DB70FE-929C-468F-9DC7-6483D74F2DE7}" dt="2024-11-05T14:45:06.268" v="191" actId="2696"/>
        <pc:sldMkLst>
          <pc:docMk/>
          <pc:sldMk cId="909725459" sldId="287"/>
        </pc:sldMkLst>
      </pc:sldChg>
      <pc:sldChg chg="del">
        <pc:chgData name="Rachel Gagen" userId="e2d4e6cd-5d89-46d8-93dc-e64a27afb7be" providerId="ADAL" clId="{E1DB70FE-929C-468F-9DC7-6483D74F2DE7}" dt="2024-11-05T14:44:49.102" v="190" actId="2696"/>
        <pc:sldMkLst>
          <pc:docMk/>
          <pc:sldMk cId="1578512641" sldId="288"/>
        </pc:sldMkLst>
      </pc:sldChg>
      <pc:sldChg chg="del">
        <pc:chgData name="Rachel Gagen" userId="e2d4e6cd-5d89-46d8-93dc-e64a27afb7be" providerId="ADAL" clId="{E1DB70FE-929C-468F-9DC7-6483D74F2DE7}" dt="2024-11-05T14:45:06.268" v="191" actId="2696"/>
        <pc:sldMkLst>
          <pc:docMk/>
          <pc:sldMk cId="3611045554" sldId="289"/>
        </pc:sldMkLst>
      </pc:sldChg>
      <pc:sldChg chg="del">
        <pc:chgData name="Rachel Gagen" userId="e2d4e6cd-5d89-46d8-93dc-e64a27afb7be" providerId="ADAL" clId="{E1DB70FE-929C-468F-9DC7-6483D74F2DE7}" dt="2024-11-05T14:45:06.268" v="191" actId="2696"/>
        <pc:sldMkLst>
          <pc:docMk/>
          <pc:sldMk cId="967019149" sldId="290"/>
        </pc:sldMkLst>
      </pc:sldChg>
      <pc:sldChg chg="del">
        <pc:chgData name="Rachel Gagen" userId="e2d4e6cd-5d89-46d8-93dc-e64a27afb7be" providerId="ADAL" clId="{E1DB70FE-929C-468F-9DC7-6483D74F2DE7}" dt="2024-11-05T14:44:49.102" v="190" actId="2696"/>
        <pc:sldMkLst>
          <pc:docMk/>
          <pc:sldMk cId="4131340625" sldId="291"/>
        </pc:sldMkLst>
      </pc:sldChg>
      <pc:sldChg chg="del">
        <pc:chgData name="Rachel Gagen" userId="e2d4e6cd-5d89-46d8-93dc-e64a27afb7be" providerId="ADAL" clId="{E1DB70FE-929C-468F-9DC7-6483D74F2DE7}" dt="2024-11-05T14:45:06.268" v="191" actId="2696"/>
        <pc:sldMkLst>
          <pc:docMk/>
          <pc:sldMk cId="3313639437" sldId="292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1965228525" sldId="293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3624912367" sldId="294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2478110829" sldId="295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918696281" sldId="296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3311924826" sldId="297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566795008" sldId="298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1446057393" sldId="299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4138273804" sldId="300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1689005579" sldId="301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1997904229" sldId="303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2915439647" sldId="304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2082918249" sldId="305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665066537" sldId="306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863478666" sldId="307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1091451318" sldId="308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1176468216" sldId="309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1062978921" sldId="310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2610703668" sldId="311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4069300751" sldId="312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2546399606" sldId="313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4162849376" sldId="314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1494043846" sldId="315"/>
        </pc:sldMkLst>
      </pc:sldChg>
      <pc:sldChg chg="del">
        <pc:chgData name="Rachel Gagen" userId="e2d4e6cd-5d89-46d8-93dc-e64a27afb7be" providerId="ADAL" clId="{E1DB70FE-929C-468F-9DC7-6483D74F2DE7}" dt="2024-11-05T14:40:58.536" v="82" actId="2696"/>
        <pc:sldMkLst>
          <pc:docMk/>
          <pc:sldMk cId="1267916180" sldId="316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1058788413" sldId="317"/>
        </pc:sldMkLst>
      </pc:sldChg>
      <pc:sldChg chg="del">
        <pc:chgData name="Rachel Gagen" userId="e2d4e6cd-5d89-46d8-93dc-e64a27afb7be" providerId="ADAL" clId="{E1DB70FE-929C-468F-9DC7-6483D74F2DE7}" dt="2024-11-05T14:46:50.690" v="196" actId="2696"/>
        <pc:sldMkLst>
          <pc:docMk/>
          <pc:sldMk cId="223489394" sldId="318"/>
        </pc:sldMkLst>
      </pc:sldChg>
      <pc:sldChg chg="modSp mod">
        <pc:chgData name="Rachel Gagen" userId="e2d4e6cd-5d89-46d8-93dc-e64a27afb7be" providerId="ADAL" clId="{E1DB70FE-929C-468F-9DC7-6483D74F2DE7}" dt="2024-11-05T14:46:01.763" v="194"/>
        <pc:sldMkLst>
          <pc:docMk/>
          <pc:sldMk cId="3656955534" sldId="319"/>
        </pc:sldMkLst>
      </pc:sldChg>
      <pc:sldChg chg="modSp mod">
        <pc:chgData name="Rachel Gagen" userId="e2d4e6cd-5d89-46d8-93dc-e64a27afb7be" providerId="ADAL" clId="{E1DB70FE-929C-468F-9DC7-6483D74F2DE7}" dt="2024-11-05T14:46:58.524" v="197"/>
        <pc:sldMkLst>
          <pc:docMk/>
          <pc:sldMk cId="2046923357" sldId="320"/>
        </pc:sldMkLst>
      </pc:sldChg>
      <pc:sldChg chg="modSp mod">
        <pc:chgData name="Rachel Gagen" userId="e2d4e6cd-5d89-46d8-93dc-e64a27afb7be" providerId="ADAL" clId="{E1DB70FE-929C-468F-9DC7-6483D74F2DE7}" dt="2024-11-05T14:32:09.325" v="53"/>
        <pc:sldMkLst>
          <pc:docMk/>
          <pc:sldMk cId="1304673301" sldId="321"/>
        </pc:sldMkLst>
      </pc:sldChg>
      <pc:sldChg chg="addSp delSp modSp add mod modAnim">
        <pc:chgData name="Rachel Gagen" userId="e2d4e6cd-5d89-46d8-93dc-e64a27afb7be" providerId="ADAL" clId="{E1DB70FE-929C-468F-9DC7-6483D74F2DE7}" dt="2024-11-18T12:23:03.352" v="878"/>
        <pc:sldMkLst>
          <pc:docMk/>
          <pc:sldMk cId="348358285" sldId="322"/>
        </pc:sldMkLst>
      </pc:sldChg>
      <pc:sldChg chg="del">
        <pc:chgData name="Rachel Gagen" userId="e2d4e6cd-5d89-46d8-93dc-e64a27afb7be" providerId="ADAL" clId="{E1DB70FE-929C-468F-9DC7-6483D74F2DE7}" dt="2024-11-05T14:47:13.624" v="198" actId="2696"/>
        <pc:sldMkLst>
          <pc:docMk/>
          <pc:sldMk cId="1818443635" sldId="322"/>
        </pc:sldMkLst>
      </pc:sldChg>
      <pc:sldChg chg="del">
        <pc:chgData name="Rachel Gagen" userId="e2d4e6cd-5d89-46d8-93dc-e64a27afb7be" providerId="ADAL" clId="{E1DB70FE-929C-468F-9DC7-6483D74F2DE7}" dt="2024-11-05T14:47:13.624" v="198" actId="2696"/>
        <pc:sldMkLst>
          <pc:docMk/>
          <pc:sldMk cId="1311282098" sldId="323"/>
        </pc:sldMkLst>
      </pc:sldChg>
      <pc:sldChg chg="addSp modSp add mod modAnim">
        <pc:chgData name="Rachel Gagen" userId="e2d4e6cd-5d89-46d8-93dc-e64a27afb7be" providerId="ADAL" clId="{E1DB70FE-929C-468F-9DC7-6483D74F2DE7}" dt="2024-11-18T12:21:43.355" v="875"/>
        <pc:sldMkLst>
          <pc:docMk/>
          <pc:sldMk cId="3727306713" sldId="323"/>
        </pc:sldMkLst>
      </pc:sldChg>
      <pc:sldChg chg="addSp modSp mod modAnim">
        <pc:chgData name="Rachel Gagen" userId="e2d4e6cd-5d89-46d8-93dc-e64a27afb7be" providerId="ADAL" clId="{E1DB70FE-929C-468F-9DC7-6483D74F2DE7}" dt="2024-11-18T12:23:45.146" v="882"/>
        <pc:sldMkLst>
          <pc:docMk/>
          <pc:sldMk cId="2675805011" sldId="324"/>
        </pc:sldMkLst>
      </pc:sldChg>
      <pc:sldChg chg="del">
        <pc:chgData name="Rachel Gagen" userId="e2d4e6cd-5d89-46d8-93dc-e64a27afb7be" providerId="ADAL" clId="{E1DB70FE-929C-468F-9DC7-6483D74F2DE7}" dt="2024-11-05T14:47:13.624" v="198" actId="2696"/>
        <pc:sldMkLst>
          <pc:docMk/>
          <pc:sldMk cId="4139952839" sldId="324"/>
        </pc:sldMkLst>
      </pc:sldChg>
      <pc:sldChg chg="delSp modSp del mod">
        <pc:chgData name="Rachel Gagen" userId="e2d4e6cd-5d89-46d8-93dc-e64a27afb7be" providerId="ADAL" clId="{E1DB70FE-929C-468F-9DC7-6483D74F2DE7}" dt="2024-11-18T10:56:09.826" v="603" actId="2696"/>
        <pc:sldMkLst>
          <pc:docMk/>
          <pc:sldMk cId="3343719188" sldId="325"/>
        </pc:sldMkLst>
      </pc:sldChg>
      <pc:sldChg chg="del">
        <pc:chgData name="Rachel Gagen" userId="e2d4e6cd-5d89-46d8-93dc-e64a27afb7be" providerId="ADAL" clId="{E1DB70FE-929C-468F-9DC7-6483D74F2DE7}" dt="2024-11-05T14:47:13.624" v="198" actId="2696"/>
        <pc:sldMkLst>
          <pc:docMk/>
          <pc:sldMk cId="4055350577" sldId="325"/>
        </pc:sldMkLst>
      </pc:sldChg>
      <pc:sldChg chg="addSp delSp modSp mod">
        <pc:chgData name="Rachel Gagen" userId="e2d4e6cd-5d89-46d8-93dc-e64a27afb7be" providerId="ADAL" clId="{E1DB70FE-929C-468F-9DC7-6483D74F2DE7}" dt="2024-11-18T10:58:49.030" v="682" actId="255"/>
        <pc:sldMkLst>
          <pc:docMk/>
          <pc:sldMk cId="1608542217" sldId="326"/>
        </pc:sldMkLst>
      </pc:sldChg>
      <pc:sldChg chg="del">
        <pc:chgData name="Rachel Gagen" userId="e2d4e6cd-5d89-46d8-93dc-e64a27afb7be" providerId="ADAL" clId="{E1DB70FE-929C-468F-9DC7-6483D74F2DE7}" dt="2024-11-05T14:47:13.624" v="198" actId="2696"/>
        <pc:sldMkLst>
          <pc:docMk/>
          <pc:sldMk cId="4058522430" sldId="326"/>
        </pc:sldMkLst>
      </pc:sldChg>
      <pc:sldChg chg="addSp delSp modSp new del mod">
        <pc:chgData name="Rachel Gagen" userId="e2d4e6cd-5d89-46d8-93dc-e64a27afb7be" providerId="ADAL" clId="{E1DB70FE-929C-468F-9DC7-6483D74F2DE7}" dt="2024-11-18T13:23:59.377" v="890" actId="2696"/>
        <pc:sldMkLst>
          <pc:docMk/>
          <pc:sldMk cId="693497597" sldId="327"/>
        </pc:sldMkLst>
      </pc:sldChg>
      <pc:sldChg chg="new del">
        <pc:chgData name="Rachel Gagen" userId="e2d4e6cd-5d89-46d8-93dc-e64a27afb7be" providerId="ADAL" clId="{E1DB70FE-929C-468F-9DC7-6483D74F2DE7}" dt="2024-11-18T13:24:03.387" v="891" actId="2696"/>
        <pc:sldMkLst>
          <pc:docMk/>
          <pc:sldMk cId="665526266" sldId="328"/>
        </pc:sldMkLst>
      </pc:sldChg>
    </pc:docChg>
  </pc:docChgLst>
  <pc:docChgLst>
    <pc:chgData name="Rachel Gagen" userId="S::rsg1v20@soton.ac.uk::e2d4e6cd-5d89-46d8-93dc-e64a27afb7be" providerId="AD" clId="Web-{54004BF4-764A-E582-C57F-80D03DC559D8}"/>
    <pc:docChg chg="modSld">
      <pc:chgData name="Rachel Gagen" userId="S::rsg1v20@soton.ac.uk::e2d4e6cd-5d89-46d8-93dc-e64a27afb7be" providerId="AD" clId="Web-{54004BF4-764A-E582-C57F-80D03DC559D8}" dt="2024-01-30T14:06:19.494" v="10" actId="20577"/>
      <pc:docMkLst>
        <pc:docMk/>
      </pc:docMkLst>
      <pc:sldChg chg="modSp">
        <pc:chgData name="Rachel Gagen" userId="S::rsg1v20@soton.ac.uk::e2d4e6cd-5d89-46d8-93dc-e64a27afb7be" providerId="AD" clId="Web-{54004BF4-764A-E582-C57F-80D03DC559D8}" dt="2024-01-30T14:06:19.494" v="10" actId="20577"/>
        <pc:sldMkLst>
          <pc:docMk/>
          <pc:sldMk cId="4055350577" sldId="325"/>
        </pc:sldMkLst>
      </pc:sldChg>
    </pc:docChg>
  </pc:docChgLst>
  <pc:docChgLst>
    <pc:chgData name="Rachel Gagen" userId="S::rsg1v20@soton.ac.uk::e2d4e6cd-5d89-46d8-93dc-e64a27afb7be" providerId="AD" clId="Web-{AD1BDE3B-A750-CFC5-E3FE-59F7399BC1D2}"/>
    <pc:docChg chg="modSld">
      <pc:chgData name="Rachel Gagen" userId="S::rsg1v20@soton.ac.uk::e2d4e6cd-5d89-46d8-93dc-e64a27afb7be" providerId="AD" clId="Web-{AD1BDE3B-A750-CFC5-E3FE-59F7399BC1D2}" dt="2022-09-02T10:40:49.071" v="11" actId="20577"/>
      <pc:docMkLst>
        <pc:docMk/>
      </pc:docMkLst>
      <pc:sldChg chg="modSp">
        <pc:chgData name="Rachel Gagen" userId="S::rsg1v20@soton.ac.uk::e2d4e6cd-5d89-46d8-93dc-e64a27afb7be" providerId="AD" clId="Web-{AD1BDE3B-A750-CFC5-E3FE-59F7399BC1D2}" dt="2022-09-02T09:26:48.725" v="5" actId="20577"/>
        <pc:sldMkLst>
          <pc:docMk/>
          <pc:sldMk cId="819543054" sldId="271"/>
        </pc:sldMkLst>
      </pc:sldChg>
      <pc:sldChg chg="modSp">
        <pc:chgData name="Rachel Gagen" userId="S::rsg1v20@soton.ac.uk::e2d4e6cd-5d89-46d8-93dc-e64a27afb7be" providerId="AD" clId="Web-{AD1BDE3B-A750-CFC5-E3FE-59F7399BC1D2}" dt="2022-09-02T10:40:36.571" v="7" actId="20577"/>
        <pc:sldMkLst>
          <pc:docMk/>
          <pc:sldMk cId="4199004625" sldId="278"/>
        </pc:sldMkLst>
      </pc:sldChg>
      <pc:sldChg chg="modSp">
        <pc:chgData name="Rachel Gagen" userId="S::rsg1v20@soton.ac.uk::e2d4e6cd-5d89-46d8-93dc-e64a27afb7be" providerId="AD" clId="Web-{AD1BDE3B-A750-CFC5-E3FE-59F7399BC1D2}" dt="2022-09-02T10:40:49.071" v="11" actId="20577"/>
        <pc:sldMkLst>
          <pc:docMk/>
          <pc:sldMk cId="1459512515" sldId="279"/>
        </pc:sldMkLst>
      </pc:sldChg>
    </pc:docChg>
  </pc:docChgLst>
  <pc:docChgLst>
    <pc:chgData name="Rachel Gagen" userId="S::rsg1v20@soton.ac.uk::e2d4e6cd-5d89-46d8-93dc-e64a27afb7be" providerId="AD" clId="Web-{62A2BCA4-E182-BCE0-3C46-531341A07ADC}"/>
    <pc:docChg chg="addSld delSld modSld sldOrd">
      <pc:chgData name="Rachel Gagen" userId="S::rsg1v20@soton.ac.uk::e2d4e6cd-5d89-46d8-93dc-e64a27afb7be" providerId="AD" clId="Web-{62A2BCA4-E182-BCE0-3C46-531341A07ADC}" dt="2022-12-15T14:44:41.682" v="179" actId="1076"/>
      <pc:docMkLst>
        <pc:docMk/>
      </pc:docMkLst>
      <pc:sldChg chg="modSp">
        <pc:chgData name="Rachel Gagen" userId="S::rsg1v20@soton.ac.uk::e2d4e6cd-5d89-46d8-93dc-e64a27afb7be" providerId="AD" clId="Web-{62A2BCA4-E182-BCE0-3C46-531341A07ADC}" dt="2022-12-15T14:24:01.238" v="59" actId="20577"/>
        <pc:sldMkLst>
          <pc:docMk/>
          <pc:sldMk cId="1331487496" sldId="261"/>
        </pc:sldMkLst>
      </pc:sldChg>
      <pc:sldChg chg="modSp">
        <pc:chgData name="Rachel Gagen" userId="S::rsg1v20@soton.ac.uk::e2d4e6cd-5d89-46d8-93dc-e64a27afb7be" providerId="AD" clId="Web-{62A2BCA4-E182-BCE0-3C46-531341A07ADC}" dt="2022-12-15T14:35:21.399" v="133" actId="1076"/>
        <pc:sldMkLst>
          <pc:docMk/>
          <pc:sldMk cId="4267147951" sldId="264"/>
        </pc:sldMkLst>
      </pc:sldChg>
      <pc:sldChg chg="modSp">
        <pc:chgData name="Rachel Gagen" userId="S::rsg1v20@soton.ac.uk::e2d4e6cd-5d89-46d8-93dc-e64a27afb7be" providerId="AD" clId="Web-{62A2BCA4-E182-BCE0-3C46-531341A07ADC}" dt="2022-12-15T09:31:32.697" v="5" actId="20577"/>
        <pc:sldMkLst>
          <pc:docMk/>
          <pc:sldMk cId="680956906" sldId="268"/>
        </pc:sldMkLst>
      </pc:sldChg>
      <pc:sldChg chg="modSp">
        <pc:chgData name="Rachel Gagen" userId="S::rsg1v20@soton.ac.uk::e2d4e6cd-5d89-46d8-93dc-e64a27afb7be" providerId="AD" clId="Web-{62A2BCA4-E182-BCE0-3C46-531341A07ADC}" dt="2022-12-15T14:34:52.007" v="130" actId="20577"/>
        <pc:sldMkLst>
          <pc:docMk/>
          <pc:sldMk cId="34770304" sldId="274"/>
        </pc:sldMkLst>
      </pc:sldChg>
      <pc:sldChg chg="modSp">
        <pc:chgData name="Rachel Gagen" userId="S::rsg1v20@soton.ac.uk::e2d4e6cd-5d89-46d8-93dc-e64a27afb7be" providerId="AD" clId="Web-{62A2BCA4-E182-BCE0-3C46-531341A07ADC}" dt="2022-12-15T14:35:42.305" v="135" actId="20577"/>
        <pc:sldMkLst>
          <pc:docMk/>
          <pc:sldMk cId="4199004625" sldId="278"/>
        </pc:sldMkLst>
      </pc:sldChg>
      <pc:sldChg chg="modSp">
        <pc:chgData name="Rachel Gagen" userId="S::rsg1v20@soton.ac.uk::e2d4e6cd-5d89-46d8-93dc-e64a27afb7be" providerId="AD" clId="Web-{62A2BCA4-E182-BCE0-3C46-531341A07ADC}" dt="2022-12-15T14:36:09.931" v="139" actId="20577"/>
        <pc:sldMkLst>
          <pc:docMk/>
          <pc:sldMk cId="1459512515" sldId="279"/>
        </pc:sldMkLst>
      </pc:sldChg>
      <pc:sldChg chg="modSp">
        <pc:chgData name="Rachel Gagen" userId="S::rsg1v20@soton.ac.uk::e2d4e6cd-5d89-46d8-93dc-e64a27afb7be" providerId="AD" clId="Web-{62A2BCA4-E182-BCE0-3C46-531341A07ADC}" dt="2022-12-15T14:36:33.807" v="146" actId="20577"/>
        <pc:sldMkLst>
          <pc:docMk/>
          <pc:sldMk cId="863478666" sldId="307"/>
        </pc:sldMkLst>
      </pc:sldChg>
      <pc:sldChg chg="modSp">
        <pc:chgData name="Rachel Gagen" userId="S::rsg1v20@soton.ac.uk::e2d4e6cd-5d89-46d8-93dc-e64a27afb7be" providerId="AD" clId="Web-{62A2BCA4-E182-BCE0-3C46-531341A07ADC}" dt="2022-12-15T14:35:52.071" v="137" actId="20577"/>
        <pc:sldMkLst>
          <pc:docMk/>
          <pc:sldMk cId="1062978921" sldId="310"/>
        </pc:sldMkLst>
      </pc:sldChg>
      <pc:sldChg chg="addSp delSp modSp add ord replId">
        <pc:chgData name="Rachel Gagen" userId="S::rsg1v20@soton.ac.uk::e2d4e6cd-5d89-46d8-93dc-e64a27afb7be" providerId="AD" clId="Web-{62A2BCA4-E182-BCE0-3C46-531341A07ADC}" dt="2022-12-15T14:43:51.585" v="175" actId="1076"/>
        <pc:sldMkLst>
          <pc:docMk/>
          <pc:sldMk cId="1267916180" sldId="316"/>
        </pc:sldMkLst>
      </pc:sldChg>
      <pc:sldChg chg="modSp new del">
        <pc:chgData name="Rachel Gagen" userId="S::rsg1v20@soton.ac.uk::e2d4e6cd-5d89-46d8-93dc-e64a27afb7be" providerId="AD" clId="Web-{62A2BCA4-E182-BCE0-3C46-531341A07ADC}" dt="2022-12-15T14:12:02.609" v="8"/>
        <pc:sldMkLst>
          <pc:docMk/>
          <pc:sldMk cId="2664457491" sldId="316"/>
        </pc:sldMkLst>
      </pc:sldChg>
      <pc:sldChg chg="addSp modSp add replId">
        <pc:chgData name="Rachel Gagen" userId="S::rsg1v20@soton.ac.uk::e2d4e6cd-5d89-46d8-93dc-e64a27afb7be" providerId="AD" clId="Web-{62A2BCA4-E182-BCE0-3C46-531341A07ADC}" dt="2022-12-15T14:44:20.211" v="177" actId="1076"/>
        <pc:sldMkLst>
          <pc:docMk/>
          <pc:sldMk cId="1058788413" sldId="317"/>
        </pc:sldMkLst>
      </pc:sldChg>
      <pc:sldChg chg="addSp modSp add ord replId">
        <pc:chgData name="Rachel Gagen" userId="S::rsg1v20@soton.ac.uk::e2d4e6cd-5d89-46d8-93dc-e64a27afb7be" providerId="AD" clId="Web-{62A2BCA4-E182-BCE0-3C46-531341A07ADC}" dt="2022-12-15T14:44:41.682" v="179" actId="1076"/>
        <pc:sldMkLst>
          <pc:docMk/>
          <pc:sldMk cId="223489394" sldId="318"/>
        </pc:sldMkLst>
      </pc:sldChg>
      <pc:sldChg chg="addSp delSp modSp add ord replId">
        <pc:chgData name="Rachel Gagen" userId="S::rsg1v20@soton.ac.uk::e2d4e6cd-5d89-46d8-93dc-e64a27afb7be" providerId="AD" clId="Web-{62A2BCA4-E182-BCE0-3C46-531341A07ADC}" dt="2022-12-15T14:44:09.679" v="176" actId="1076"/>
        <pc:sldMkLst>
          <pc:docMk/>
          <pc:sldMk cId="3656955534" sldId="319"/>
        </pc:sldMkLst>
      </pc:sldChg>
    </pc:docChg>
  </pc:docChgLst>
  <pc:docChgLst>
    <pc:chgData name="Rachel Gagen" userId="S::rsg1v20@soton.ac.uk::e2d4e6cd-5d89-46d8-93dc-e64a27afb7be" providerId="AD" clId="Web-{9E784A4A-B1B9-8339-901B-B3C4E7C3E190}"/>
    <pc:docChg chg="modSld">
      <pc:chgData name="Rachel Gagen" userId="S::rsg1v20@soton.ac.uk::e2d4e6cd-5d89-46d8-93dc-e64a27afb7be" providerId="AD" clId="Web-{9E784A4A-B1B9-8339-901B-B3C4E7C3E190}" dt="2022-12-09T13:09:14.283" v="30" actId="1076"/>
      <pc:docMkLst>
        <pc:docMk/>
      </pc:docMkLst>
      <pc:sldChg chg="addSp delSp modSp">
        <pc:chgData name="Rachel Gagen" userId="S::rsg1v20@soton.ac.uk::e2d4e6cd-5d89-46d8-93dc-e64a27afb7be" providerId="AD" clId="Web-{9E784A4A-B1B9-8339-901B-B3C4E7C3E190}" dt="2022-12-09T13:09:14.283" v="30" actId="1076"/>
        <pc:sldMkLst>
          <pc:docMk/>
          <pc:sldMk cId="4100778343" sldId="260"/>
        </pc:sldMkLst>
      </pc:sldChg>
      <pc:sldChg chg="addSp delSp modSp">
        <pc:chgData name="Rachel Gagen" userId="S::rsg1v20@soton.ac.uk::e2d4e6cd-5d89-46d8-93dc-e64a27afb7be" providerId="AD" clId="Web-{9E784A4A-B1B9-8339-901B-B3C4E7C3E190}" dt="2022-12-09T13:08:49.985" v="25" actId="1076"/>
        <pc:sldMkLst>
          <pc:docMk/>
          <pc:sldMk cId="4267147951" sldId="264"/>
        </pc:sldMkLst>
      </pc:sldChg>
      <pc:sldChg chg="addSp delSp modSp">
        <pc:chgData name="Rachel Gagen" userId="S::rsg1v20@soton.ac.uk::e2d4e6cd-5d89-46d8-93dc-e64a27afb7be" providerId="AD" clId="Web-{9E784A4A-B1B9-8339-901B-B3C4E7C3E190}" dt="2022-12-09T13:08:21.344" v="20" actId="1076"/>
        <pc:sldMkLst>
          <pc:docMk/>
          <pc:sldMk cId="863478666" sldId="307"/>
        </pc:sldMkLst>
      </pc:sldChg>
    </pc:docChg>
  </pc:docChgLst>
  <pc:docChgLst>
    <pc:chgData name="Rachel Gagen" userId="S::rsg1v20@soton.ac.uk::e2d4e6cd-5d89-46d8-93dc-e64a27afb7be" providerId="AD" clId="Web-{B3ECB73F-5400-093B-C324-6733A6C48C82}"/>
    <pc:docChg chg="modSld">
      <pc:chgData name="Rachel Gagen" userId="S::rsg1v20@soton.ac.uk::e2d4e6cd-5d89-46d8-93dc-e64a27afb7be" providerId="AD" clId="Web-{B3ECB73F-5400-093B-C324-6733A6C48C82}" dt="2022-10-05T12:00:10.205" v="35"/>
      <pc:docMkLst>
        <pc:docMk/>
      </pc:docMkLst>
      <pc:sldChg chg="modSp">
        <pc:chgData name="Rachel Gagen" userId="S::rsg1v20@soton.ac.uk::e2d4e6cd-5d89-46d8-93dc-e64a27afb7be" providerId="AD" clId="Web-{B3ECB73F-5400-093B-C324-6733A6C48C82}" dt="2022-10-05T08:27:30.264" v="11"/>
        <pc:sldMkLst>
          <pc:docMk/>
          <pc:sldMk cId="4100778343" sldId="260"/>
        </pc:sldMkLst>
      </pc:sldChg>
      <pc:sldChg chg="modSp">
        <pc:chgData name="Rachel Gagen" userId="S::rsg1v20@soton.ac.uk::e2d4e6cd-5d89-46d8-93dc-e64a27afb7be" providerId="AD" clId="Web-{B3ECB73F-5400-093B-C324-6733A6C48C82}" dt="2022-10-05T08:27:52.984" v="13"/>
        <pc:sldMkLst>
          <pc:docMk/>
          <pc:sldMk cId="1331487496" sldId="261"/>
        </pc:sldMkLst>
      </pc:sldChg>
      <pc:sldChg chg="modSp">
        <pc:chgData name="Rachel Gagen" userId="S::rsg1v20@soton.ac.uk::e2d4e6cd-5d89-46d8-93dc-e64a27afb7be" providerId="AD" clId="Web-{B3ECB73F-5400-093B-C324-6733A6C48C82}" dt="2022-10-05T08:28:15.533" v="15"/>
        <pc:sldMkLst>
          <pc:docMk/>
          <pc:sldMk cId="1349198616" sldId="262"/>
        </pc:sldMkLst>
      </pc:sldChg>
      <pc:sldChg chg="modSp">
        <pc:chgData name="Rachel Gagen" userId="S::rsg1v20@soton.ac.uk::e2d4e6cd-5d89-46d8-93dc-e64a27afb7be" providerId="AD" clId="Web-{B3ECB73F-5400-093B-C324-6733A6C48C82}" dt="2022-10-05T08:40:23.646" v="27"/>
        <pc:sldMkLst>
          <pc:docMk/>
          <pc:sldMk cId="1160884963" sldId="263"/>
        </pc:sldMkLst>
      </pc:sldChg>
      <pc:sldChg chg="modSp">
        <pc:chgData name="Rachel Gagen" userId="S::rsg1v20@soton.ac.uk::e2d4e6cd-5d89-46d8-93dc-e64a27afb7be" providerId="AD" clId="Web-{B3ECB73F-5400-093B-C324-6733A6C48C82}" dt="2022-10-05T11:59:39.501" v="31"/>
        <pc:sldMkLst>
          <pc:docMk/>
          <pc:sldMk cId="1828884977" sldId="266"/>
        </pc:sldMkLst>
      </pc:sldChg>
      <pc:sldChg chg="modSp">
        <pc:chgData name="Rachel Gagen" userId="S::rsg1v20@soton.ac.uk::e2d4e6cd-5d89-46d8-93dc-e64a27afb7be" providerId="AD" clId="Web-{B3ECB73F-5400-093B-C324-6733A6C48C82}" dt="2022-10-05T11:59:54.845" v="33"/>
        <pc:sldMkLst>
          <pc:docMk/>
          <pc:sldMk cId="1642288478" sldId="267"/>
        </pc:sldMkLst>
      </pc:sldChg>
      <pc:sldChg chg="modSp">
        <pc:chgData name="Rachel Gagen" userId="S::rsg1v20@soton.ac.uk::e2d4e6cd-5d89-46d8-93dc-e64a27afb7be" providerId="AD" clId="Web-{B3ECB73F-5400-093B-C324-6733A6C48C82}" dt="2022-10-05T12:00:10.205" v="35"/>
        <pc:sldMkLst>
          <pc:docMk/>
          <pc:sldMk cId="680956906" sldId="268"/>
        </pc:sldMkLst>
      </pc:sldChg>
      <pc:sldChg chg="modSp">
        <pc:chgData name="Rachel Gagen" userId="S::rsg1v20@soton.ac.uk::e2d4e6cd-5d89-46d8-93dc-e64a27afb7be" providerId="AD" clId="Web-{B3ECB73F-5400-093B-C324-6733A6C48C82}" dt="2022-10-05T08:29:53.196" v="19"/>
        <pc:sldMkLst>
          <pc:docMk/>
          <pc:sldMk cId="3682050298" sldId="270"/>
        </pc:sldMkLst>
      </pc:sldChg>
      <pc:sldChg chg="modSp">
        <pc:chgData name="Rachel Gagen" userId="S::rsg1v20@soton.ac.uk::e2d4e6cd-5d89-46d8-93dc-e64a27afb7be" providerId="AD" clId="Web-{B3ECB73F-5400-093B-C324-6733A6C48C82}" dt="2022-10-05T11:58:35.140" v="29"/>
        <pc:sldMkLst>
          <pc:docMk/>
          <pc:sldMk cId="1790952061" sldId="280"/>
        </pc:sldMkLst>
      </pc:sldChg>
      <pc:sldChg chg="modSp">
        <pc:chgData name="Rachel Gagen" userId="S::rsg1v20@soton.ac.uk::e2d4e6cd-5d89-46d8-93dc-e64a27afb7be" providerId="AD" clId="Web-{B3ECB73F-5400-093B-C324-6733A6C48C82}" dt="2022-10-05T08:28:31.456" v="17"/>
        <pc:sldMkLst>
          <pc:docMk/>
          <pc:sldMk cId="274564185" sldId="281"/>
        </pc:sldMkLst>
      </pc:sldChg>
      <pc:sldChg chg="modSp">
        <pc:chgData name="Rachel Gagen" userId="S::rsg1v20@soton.ac.uk::e2d4e6cd-5d89-46d8-93dc-e64a27afb7be" providerId="AD" clId="Web-{B3ECB73F-5400-093B-C324-6733A6C48C82}" dt="2022-10-05T08:29:53.290" v="21"/>
        <pc:sldMkLst>
          <pc:docMk/>
          <pc:sldMk cId="2151570075" sldId="282"/>
        </pc:sldMkLst>
      </pc:sldChg>
      <pc:sldChg chg="modSp">
        <pc:chgData name="Rachel Gagen" userId="S::rsg1v20@soton.ac.uk::e2d4e6cd-5d89-46d8-93dc-e64a27afb7be" providerId="AD" clId="Web-{B3ECB73F-5400-093B-C324-6733A6C48C82}" dt="2022-10-05T08:29:53.368" v="23"/>
        <pc:sldMkLst>
          <pc:docMk/>
          <pc:sldMk cId="4247362446" sldId="284"/>
        </pc:sldMkLst>
      </pc:sldChg>
      <pc:sldChg chg="modSp">
        <pc:chgData name="Rachel Gagen" userId="S::rsg1v20@soton.ac.uk::e2d4e6cd-5d89-46d8-93dc-e64a27afb7be" providerId="AD" clId="Web-{B3ECB73F-5400-093B-C324-6733A6C48C82}" dt="2022-10-05T08:30:02.587" v="25"/>
        <pc:sldMkLst>
          <pc:docMk/>
          <pc:sldMk cId="3182333032" sldId="285"/>
        </pc:sldMkLst>
      </pc:sldChg>
    </pc:docChg>
  </pc:docChgLst>
  <pc:docChgLst>
    <pc:chgData name="Rachel Gagen" userId="S::rsg1v20@soton.ac.uk::e2d4e6cd-5d89-46d8-93dc-e64a27afb7be" providerId="AD" clId="Web-{C5A88207-84E0-395F-2214-0668D43502C8}"/>
    <pc:docChg chg="modSld">
      <pc:chgData name="Rachel Gagen" userId="S::rsg1v20@soton.ac.uk::e2d4e6cd-5d89-46d8-93dc-e64a27afb7be" providerId="AD" clId="Web-{C5A88207-84E0-395F-2214-0668D43502C8}" dt="2022-11-01T09:54:14.310" v="35"/>
      <pc:docMkLst>
        <pc:docMk/>
      </pc:docMkLst>
      <pc:sldChg chg="addSp delSp modSp">
        <pc:chgData name="Rachel Gagen" userId="S::rsg1v20@soton.ac.uk::e2d4e6cd-5d89-46d8-93dc-e64a27afb7be" providerId="AD" clId="Web-{C5A88207-84E0-395F-2214-0668D43502C8}" dt="2022-11-01T09:54:14.310" v="35"/>
        <pc:sldMkLst>
          <pc:docMk/>
          <pc:sldMk cId="274564185" sldId="281"/>
        </pc:sldMkLst>
      </pc:sldChg>
    </pc:docChg>
  </pc:docChgLst>
  <pc:docChgLst>
    <pc:chgData name="Rachel Gagen" userId="S::rsg1v20@soton.ac.uk::e2d4e6cd-5d89-46d8-93dc-e64a27afb7be" providerId="AD" clId="Web-{7541DF86-BBC3-AD26-3ED8-88C478D644F4}"/>
    <pc:docChg chg="modSld">
      <pc:chgData name="Rachel Gagen" userId="S::rsg1v20@soton.ac.uk::e2d4e6cd-5d89-46d8-93dc-e64a27afb7be" providerId="AD" clId="Web-{7541DF86-BBC3-AD26-3ED8-88C478D644F4}" dt="2023-02-07T10:37:34.529" v="11" actId="1076"/>
      <pc:docMkLst>
        <pc:docMk/>
      </pc:docMkLst>
      <pc:sldChg chg="modSp">
        <pc:chgData name="Rachel Gagen" userId="S::rsg1v20@soton.ac.uk::e2d4e6cd-5d89-46d8-93dc-e64a27afb7be" providerId="AD" clId="Web-{7541DF86-BBC3-AD26-3ED8-88C478D644F4}" dt="2023-02-07T10:37:34.529" v="11" actId="1076"/>
        <pc:sldMkLst>
          <pc:docMk/>
          <pc:sldMk cId="1331487496" sldId="261"/>
        </pc:sldMkLst>
      </pc:sldChg>
    </pc:docChg>
  </pc:docChgLst>
  <pc:docChgLst>
    <pc:chgData name="Rachel Gagen" userId="S::rsg1v20@soton.ac.uk::e2d4e6cd-5d89-46d8-93dc-e64a27afb7be" providerId="AD" clId="Web-{060C065A-D46F-C15B-E680-8227FF682891}"/>
    <pc:docChg chg="addSld modSld sldOrd">
      <pc:chgData name="Rachel Gagen" userId="S::rsg1v20@soton.ac.uk::e2d4e6cd-5d89-46d8-93dc-e64a27afb7be" providerId="AD" clId="Web-{060C065A-D46F-C15B-E680-8227FF682891}" dt="2022-11-24T14:59:46.330" v="23"/>
      <pc:docMkLst>
        <pc:docMk/>
      </pc:docMkLst>
      <pc:sldChg chg="addSp modSp">
        <pc:chgData name="Rachel Gagen" userId="S::rsg1v20@soton.ac.uk::e2d4e6cd-5d89-46d8-93dc-e64a27afb7be" providerId="AD" clId="Web-{060C065A-D46F-C15B-E680-8227FF682891}" dt="2022-11-24T14:59:46.330" v="23"/>
        <pc:sldMkLst>
          <pc:docMk/>
          <pc:sldMk cId="2082918249" sldId="305"/>
        </pc:sldMkLst>
      </pc:sldChg>
      <pc:sldChg chg="addSp delSp modSp add ord replId">
        <pc:chgData name="Rachel Gagen" userId="S::rsg1v20@soton.ac.uk::e2d4e6cd-5d89-46d8-93dc-e64a27afb7be" providerId="AD" clId="Web-{060C065A-D46F-C15B-E680-8227FF682891}" dt="2022-11-24T14:21:49.924" v="18" actId="20577"/>
        <pc:sldMkLst>
          <pc:docMk/>
          <pc:sldMk cId="1062978921" sldId="310"/>
        </pc:sldMkLst>
      </pc:sldChg>
    </pc:docChg>
  </pc:docChgLst>
  <pc:docChgLst>
    <pc:chgData name="Rachel Gagen" userId="S::rsg1v20@soton.ac.uk::e2d4e6cd-5d89-46d8-93dc-e64a27afb7be" providerId="AD" clId="Web-{B53660E2-1DDB-4C71-ED9E-AA32B66A981E}"/>
    <pc:docChg chg="modSld">
      <pc:chgData name="Rachel Gagen" userId="S::rsg1v20@soton.ac.uk::e2d4e6cd-5d89-46d8-93dc-e64a27afb7be" providerId="AD" clId="Web-{B53660E2-1DDB-4C71-ED9E-AA32B66A981E}" dt="2022-11-24T13:26:18.169" v="390" actId="1076"/>
      <pc:docMkLst>
        <pc:docMk/>
      </pc:docMkLst>
      <pc:sldChg chg="modSp">
        <pc:chgData name="Rachel Gagen" userId="S::rsg1v20@soton.ac.uk::e2d4e6cd-5d89-46d8-93dc-e64a27afb7be" providerId="AD" clId="Web-{B53660E2-1DDB-4C71-ED9E-AA32B66A981E}" dt="2022-11-24T12:44:56.373" v="86" actId="20577"/>
        <pc:sldMkLst>
          <pc:docMk/>
          <pc:sldMk cId="104277164" sldId="258"/>
        </pc:sldMkLst>
      </pc:sldChg>
      <pc:sldChg chg="modSp">
        <pc:chgData name="Rachel Gagen" userId="S::rsg1v20@soton.ac.uk::e2d4e6cd-5d89-46d8-93dc-e64a27afb7be" providerId="AD" clId="Web-{B53660E2-1DDB-4C71-ED9E-AA32B66A981E}" dt="2022-11-24T12:45:01.749" v="88" actId="20577"/>
        <pc:sldMkLst>
          <pc:docMk/>
          <pc:sldMk cId="4287066110" sldId="259"/>
        </pc:sldMkLst>
      </pc:sldChg>
      <pc:sldChg chg="addSp modSp">
        <pc:chgData name="Rachel Gagen" userId="S::rsg1v20@soton.ac.uk::e2d4e6cd-5d89-46d8-93dc-e64a27afb7be" providerId="AD" clId="Web-{B53660E2-1DDB-4C71-ED9E-AA32B66A981E}" dt="2022-11-24T13:13:29.718" v="366" actId="1076"/>
        <pc:sldMkLst>
          <pc:docMk/>
          <pc:sldMk cId="4100778343" sldId="260"/>
        </pc:sldMkLst>
      </pc:sldChg>
      <pc:sldChg chg="addSp modSp">
        <pc:chgData name="Rachel Gagen" userId="S::rsg1v20@soton.ac.uk::e2d4e6cd-5d89-46d8-93dc-e64a27afb7be" providerId="AD" clId="Web-{B53660E2-1DDB-4C71-ED9E-AA32B66A981E}" dt="2022-11-24T13:14:03.407" v="368" actId="1076"/>
        <pc:sldMkLst>
          <pc:docMk/>
          <pc:sldMk cId="1331487496" sldId="261"/>
        </pc:sldMkLst>
      </pc:sldChg>
      <pc:sldChg chg="modSp">
        <pc:chgData name="Rachel Gagen" userId="S::rsg1v20@soton.ac.uk::e2d4e6cd-5d89-46d8-93dc-e64a27afb7be" providerId="AD" clId="Web-{B53660E2-1DDB-4C71-ED9E-AA32B66A981E}" dt="2022-11-24T13:02:12.834" v="207" actId="20577"/>
        <pc:sldMkLst>
          <pc:docMk/>
          <pc:sldMk cId="1349198616" sldId="262"/>
        </pc:sldMkLst>
      </pc:sldChg>
      <pc:sldChg chg="modSp">
        <pc:chgData name="Rachel Gagen" userId="S::rsg1v20@soton.ac.uk::e2d4e6cd-5d89-46d8-93dc-e64a27afb7be" providerId="AD" clId="Web-{B53660E2-1DDB-4C71-ED9E-AA32B66A981E}" dt="2022-11-24T13:02:57.429" v="232" actId="20577"/>
        <pc:sldMkLst>
          <pc:docMk/>
          <pc:sldMk cId="1160884963" sldId="263"/>
        </pc:sldMkLst>
      </pc:sldChg>
      <pc:sldChg chg="modSp">
        <pc:chgData name="Rachel Gagen" userId="S::rsg1v20@soton.ac.uk::e2d4e6cd-5d89-46d8-93dc-e64a27afb7be" providerId="AD" clId="Web-{B53660E2-1DDB-4C71-ED9E-AA32B66A981E}" dt="2022-11-24T12:44:36.701" v="82" actId="20577"/>
        <pc:sldMkLst>
          <pc:docMk/>
          <pc:sldMk cId="4267147951" sldId="264"/>
        </pc:sldMkLst>
      </pc:sldChg>
      <pc:sldChg chg="modSp">
        <pc:chgData name="Rachel Gagen" userId="S::rsg1v20@soton.ac.uk::e2d4e6cd-5d89-46d8-93dc-e64a27afb7be" providerId="AD" clId="Web-{B53660E2-1DDB-4C71-ED9E-AA32B66A981E}" dt="2022-11-24T12:44:44.201" v="84" actId="20577"/>
        <pc:sldMkLst>
          <pc:docMk/>
          <pc:sldMk cId="3019883114" sldId="265"/>
        </pc:sldMkLst>
      </pc:sldChg>
      <pc:sldChg chg="modSp">
        <pc:chgData name="Rachel Gagen" userId="S::rsg1v20@soton.ac.uk::e2d4e6cd-5d89-46d8-93dc-e64a27afb7be" providerId="AD" clId="Web-{B53660E2-1DDB-4C71-ED9E-AA32B66A981E}" dt="2022-11-24T13:03:14.539" v="241" actId="20577"/>
        <pc:sldMkLst>
          <pc:docMk/>
          <pc:sldMk cId="1828884977" sldId="266"/>
        </pc:sldMkLst>
      </pc:sldChg>
      <pc:sldChg chg="addSp modSp">
        <pc:chgData name="Rachel Gagen" userId="S::rsg1v20@soton.ac.uk::e2d4e6cd-5d89-46d8-93dc-e64a27afb7be" providerId="AD" clId="Web-{B53660E2-1DDB-4C71-ED9E-AA32B66A981E}" dt="2022-11-24T13:15:54.052" v="369"/>
        <pc:sldMkLst>
          <pc:docMk/>
          <pc:sldMk cId="1642288478" sldId="267"/>
        </pc:sldMkLst>
      </pc:sldChg>
      <pc:sldChg chg="addSp delSp modSp">
        <pc:chgData name="Rachel Gagen" userId="S::rsg1v20@soton.ac.uk::e2d4e6cd-5d89-46d8-93dc-e64a27afb7be" providerId="AD" clId="Web-{B53660E2-1DDB-4C71-ED9E-AA32B66A981E}" dt="2022-11-24T13:17:59.025" v="375" actId="1076"/>
        <pc:sldMkLst>
          <pc:docMk/>
          <pc:sldMk cId="680956906" sldId="268"/>
        </pc:sldMkLst>
      </pc:sldChg>
      <pc:sldChg chg="modSp">
        <pc:chgData name="Rachel Gagen" userId="S::rsg1v20@soton.ac.uk::e2d4e6cd-5d89-46d8-93dc-e64a27afb7be" providerId="AD" clId="Web-{B53660E2-1DDB-4C71-ED9E-AA32B66A981E}" dt="2022-11-24T13:04:17.370" v="261" actId="20577"/>
        <pc:sldMkLst>
          <pc:docMk/>
          <pc:sldMk cId="2630830342" sldId="269"/>
        </pc:sldMkLst>
      </pc:sldChg>
      <pc:sldChg chg="modSp">
        <pc:chgData name="Rachel Gagen" userId="S::rsg1v20@soton.ac.uk::e2d4e6cd-5d89-46d8-93dc-e64a27afb7be" providerId="AD" clId="Web-{B53660E2-1DDB-4C71-ED9E-AA32B66A981E}" dt="2022-11-24T13:02:26.881" v="212" actId="20577"/>
        <pc:sldMkLst>
          <pc:docMk/>
          <pc:sldMk cId="3682050298" sldId="270"/>
        </pc:sldMkLst>
      </pc:sldChg>
      <pc:sldChg chg="delSp modSp">
        <pc:chgData name="Rachel Gagen" userId="S::rsg1v20@soton.ac.uk::e2d4e6cd-5d89-46d8-93dc-e64a27afb7be" providerId="AD" clId="Web-{B53660E2-1DDB-4C71-ED9E-AA32B66A981E}" dt="2022-11-24T13:18:49.871" v="376"/>
        <pc:sldMkLst>
          <pc:docMk/>
          <pc:sldMk cId="819543054" sldId="271"/>
        </pc:sldMkLst>
      </pc:sldChg>
      <pc:sldChg chg="modSp">
        <pc:chgData name="Rachel Gagen" userId="S::rsg1v20@soton.ac.uk::e2d4e6cd-5d89-46d8-93dc-e64a27afb7be" providerId="AD" clId="Web-{B53660E2-1DDB-4C71-ED9E-AA32B66A981E}" dt="2022-11-24T12:45:07.343" v="90" actId="20577"/>
        <pc:sldMkLst>
          <pc:docMk/>
          <pc:sldMk cId="2178296473" sldId="272"/>
        </pc:sldMkLst>
      </pc:sldChg>
      <pc:sldChg chg="delSp modSp">
        <pc:chgData name="Rachel Gagen" userId="S::rsg1v20@soton.ac.uk::e2d4e6cd-5d89-46d8-93dc-e64a27afb7be" providerId="AD" clId="Web-{B53660E2-1DDB-4C71-ED9E-AA32B66A981E}" dt="2022-11-24T12:45:16.656" v="92" actId="20577"/>
        <pc:sldMkLst>
          <pc:docMk/>
          <pc:sldMk cId="3676423721" sldId="273"/>
        </pc:sldMkLst>
      </pc:sldChg>
      <pc:sldChg chg="modSp">
        <pc:chgData name="Rachel Gagen" userId="S::rsg1v20@soton.ac.uk::e2d4e6cd-5d89-46d8-93dc-e64a27afb7be" providerId="AD" clId="Web-{B53660E2-1DDB-4C71-ED9E-AA32B66A981E}" dt="2022-11-24T13:05:43.560" v="292" actId="20577"/>
        <pc:sldMkLst>
          <pc:docMk/>
          <pc:sldMk cId="34770304" sldId="274"/>
        </pc:sldMkLst>
      </pc:sldChg>
      <pc:sldChg chg="modSp">
        <pc:chgData name="Rachel Gagen" userId="S::rsg1v20@soton.ac.uk::e2d4e6cd-5d89-46d8-93dc-e64a27afb7be" providerId="AD" clId="Web-{B53660E2-1DDB-4C71-ED9E-AA32B66A981E}" dt="2022-11-24T13:05:49.779" v="295" actId="20577"/>
        <pc:sldMkLst>
          <pc:docMk/>
          <pc:sldMk cId="3389896350" sldId="275"/>
        </pc:sldMkLst>
      </pc:sldChg>
      <pc:sldChg chg="modSp">
        <pc:chgData name="Rachel Gagen" userId="S::rsg1v20@soton.ac.uk::e2d4e6cd-5d89-46d8-93dc-e64a27afb7be" providerId="AD" clId="Web-{B53660E2-1DDB-4C71-ED9E-AA32B66A981E}" dt="2022-11-24T13:05:57.061" v="297" actId="20577"/>
        <pc:sldMkLst>
          <pc:docMk/>
          <pc:sldMk cId="583374027" sldId="276"/>
        </pc:sldMkLst>
      </pc:sldChg>
      <pc:sldChg chg="modSp">
        <pc:chgData name="Rachel Gagen" userId="S::rsg1v20@soton.ac.uk::e2d4e6cd-5d89-46d8-93dc-e64a27afb7be" providerId="AD" clId="Web-{B53660E2-1DDB-4C71-ED9E-AA32B66A981E}" dt="2022-11-24T13:06:07.186" v="298" actId="20577"/>
        <pc:sldMkLst>
          <pc:docMk/>
          <pc:sldMk cId="3948626017" sldId="277"/>
        </pc:sldMkLst>
      </pc:sldChg>
      <pc:sldChg chg="modSp">
        <pc:chgData name="Rachel Gagen" userId="S::rsg1v20@soton.ac.uk::e2d4e6cd-5d89-46d8-93dc-e64a27afb7be" providerId="AD" clId="Web-{B53660E2-1DDB-4C71-ED9E-AA32B66A981E}" dt="2022-11-24T13:06:58.438" v="334" actId="20577"/>
        <pc:sldMkLst>
          <pc:docMk/>
          <pc:sldMk cId="4199004625" sldId="278"/>
        </pc:sldMkLst>
      </pc:sldChg>
      <pc:sldChg chg="modSp">
        <pc:chgData name="Rachel Gagen" userId="S::rsg1v20@soton.ac.uk::e2d4e6cd-5d89-46d8-93dc-e64a27afb7be" providerId="AD" clId="Web-{B53660E2-1DDB-4C71-ED9E-AA32B66A981E}" dt="2022-11-24T13:07:49.050" v="352" actId="20577"/>
        <pc:sldMkLst>
          <pc:docMk/>
          <pc:sldMk cId="1459512515" sldId="279"/>
        </pc:sldMkLst>
      </pc:sldChg>
      <pc:sldChg chg="modSp">
        <pc:chgData name="Rachel Gagen" userId="S::rsg1v20@soton.ac.uk::e2d4e6cd-5d89-46d8-93dc-e64a27afb7be" providerId="AD" clId="Web-{B53660E2-1DDB-4C71-ED9E-AA32B66A981E}" dt="2022-11-24T13:03:05.492" v="236" actId="20577"/>
        <pc:sldMkLst>
          <pc:docMk/>
          <pc:sldMk cId="1790952061" sldId="280"/>
        </pc:sldMkLst>
      </pc:sldChg>
      <pc:sldChg chg="modSp">
        <pc:chgData name="Rachel Gagen" userId="S::rsg1v20@soton.ac.uk::e2d4e6cd-5d89-46d8-93dc-e64a27afb7be" providerId="AD" clId="Web-{B53660E2-1DDB-4C71-ED9E-AA32B66A981E}" dt="2022-11-24T13:02:19.568" v="208" actId="20577"/>
        <pc:sldMkLst>
          <pc:docMk/>
          <pc:sldMk cId="274564185" sldId="281"/>
        </pc:sldMkLst>
      </pc:sldChg>
      <pc:sldChg chg="modSp">
        <pc:chgData name="Rachel Gagen" userId="S::rsg1v20@soton.ac.uk::e2d4e6cd-5d89-46d8-93dc-e64a27afb7be" providerId="AD" clId="Web-{B53660E2-1DDB-4C71-ED9E-AA32B66A981E}" dt="2022-11-24T13:02:33.522" v="217" actId="20577"/>
        <pc:sldMkLst>
          <pc:docMk/>
          <pc:sldMk cId="2151570075" sldId="282"/>
        </pc:sldMkLst>
      </pc:sldChg>
      <pc:sldChg chg="modSp">
        <pc:chgData name="Rachel Gagen" userId="S::rsg1v20@soton.ac.uk::e2d4e6cd-5d89-46d8-93dc-e64a27afb7be" providerId="AD" clId="Web-{B53660E2-1DDB-4C71-ED9E-AA32B66A981E}" dt="2022-11-24T13:02:39.788" v="222" actId="20577"/>
        <pc:sldMkLst>
          <pc:docMk/>
          <pc:sldMk cId="4247362446" sldId="284"/>
        </pc:sldMkLst>
      </pc:sldChg>
      <pc:sldChg chg="modSp">
        <pc:chgData name="Rachel Gagen" userId="S::rsg1v20@soton.ac.uk::e2d4e6cd-5d89-46d8-93dc-e64a27afb7be" providerId="AD" clId="Web-{B53660E2-1DDB-4C71-ED9E-AA32B66A981E}" dt="2022-11-24T13:02:49.335" v="227" actId="20577"/>
        <pc:sldMkLst>
          <pc:docMk/>
          <pc:sldMk cId="3182333032" sldId="285"/>
        </pc:sldMkLst>
      </pc:sldChg>
      <pc:sldChg chg="addSp modSp">
        <pc:chgData name="Rachel Gagen" userId="S::rsg1v20@soton.ac.uk::e2d4e6cd-5d89-46d8-93dc-e64a27afb7be" providerId="AD" clId="Web-{B53660E2-1DDB-4C71-ED9E-AA32B66A981E}" dt="2022-11-24T13:19:44.420" v="377"/>
        <pc:sldMkLst>
          <pc:docMk/>
          <pc:sldMk cId="3343426783" sldId="286"/>
        </pc:sldMkLst>
      </pc:sldChg>
      <pc:sldChg chg="modSp">
        <pc:chgData name="Rachel Gagen" userId="S::rsg1v20@soton.ac.uk::e2d4e6cd-5d89-46d8-93dc-e64a27afb7be" providerId="AD" clId="Web-{B53660E2-1DDB-4C71-ED9E-AA32B66A981E}" dt="2022-11-24T13:05:02.575" v="269" actId="20577"/>
        <pc:sldMkLst>
          <pc:docMk/>
          <pc:sldMk cId="909725459" sldId="287"/>
        </pc:sldMkLst>
      </pc:sldChg>
      <pc:sldChg chg="modSp">
        <pc:chgData name="Rachel Gagen" userId="S::rsg1v20@soton.ac.uk::e2d4e6cd-5d89-46d8-93dc-e64a27afb7be" providerId="AD" clId="Web-{B53660E2-1DDB-4C71-ED9E-AA32B66A981E}" dt="2022-11-24T13:04:39.917" v="265" actId="20577"/>
        <pc:sldMkLst>
          <pc:docMk/>
          <pc:sldMk cId="1578512641" sldId="288"/>
        </pc:sldMkLst>
      </pc:sldChg>
      <pc:sldChg chg="modSp">
        <pc:chgData name="Rachel Gagen" userId="S::rsg1v20@soton.ac.uk::e2d4e6cd-5d89-46d8-93dc-e64a27afb7be" providerId="AD" clId="Web-{B53660E2-1DDB-4C71-ED9E-AA32B66A981E}" dt="2022-11-24T13:04:45.340" v="266" actId="20577"/>
        <pc:sldMkLst>
          <pc:docMk/>
          <pc:sldMk cId="3611045554" sldId="289"/>
        </pc:sldMkLst>
      </pc:sldChg>
      <pc:sldChg chg="modSp">
        <pc:chgData name="Rachel Gagen" userId="S::rsg1v20@soton.ac.uk::e2d4e6cd-5d89-46d8-93dc-e64a27afb7be" providerId="AD" clId="Web-{B53660E2-1DDB-4C71-ED9E-AA32B66A981E}" dt="2022-11-24T13:04:51.387" v="267" actId="20577"/>
        <pc:sldMkLst>
          <pc:docMk/>
          <pc:sldMk cId="967019149" sldId="290"/>
        </pc:sldMkLst>
      </pc:sldChg>
      <pc:sldChg chg="addSp delSp modSp">
        <pc:chgData name="Rachel Gagen" userId="S::rsg1v20@soton.ac.uk::e2d4e6cd-5d89-46d8-93dc-e64a27afb7be" providerId="AD" clId="Web-{B53660E2-1DDB-4C71-ED9E-AA32B66A981E}" dt="2022-11-24T13:26:18.169" v="390" actId="1076"/>
        <pc:sldMkLst>
          <pc:docMk/>
          <pc:sldMk cId="4131340625" sldId="291"/>
        </pc:sldMkLst>
      </pc:sldChg>
      <pc:sldChg chg="modSp">
        <pc:chgData name="Rachel Gagen" userId="S::rsg1v20@soton.ac.uk::e2d4e6cd-5d89-46d8-93dc-e64a27afb7be" providerId="AD" clId="Web-{B53660E2-1DDB-4C71-ED9E-AA32B66A981E}" dt="2022-11-24T13:05:06.325" v="270" actId="20577"/>
        <pc:sldMkLst>
          <pc:docMk/>
          <pc:sldMk cId="3313639437" sldId="292"/>
        </pc:sldMkLst>
      </pc:sldChg>
      <pc:sldChg chg="modSp">
        <pc:chgData name="Rachel Gagen" userId="S::rsg1v20@soton.ac.uk::e2d4e6cd-5d89-46d8-93dc-e64a27afb7be" providerId="AD" clId="Web-{B53660E2-1DDB-4C71-ED9E-AA32B66A981E}" dt="2022-11-24T13:06:14.108" v="301" actId="20577"/>
        <pc:sldMkLst>
          <pc:docMk/>
          <pc:sldMk cId="1965228525" sldId="293"/>
        </pc:sldMkLst>
      </pc:sldChg>
      <pc:sldChg chg="modSp">
        <pc:chgData name="Rachel Gagen" userId="S::rsg1v20@soton.ac.uk::e2d4e6cd-5d89-46d8-93dc-e64a27afb7be" providerId="AD" clId="Web-{B53660E2-1DDB-4C71-ED9E-AA32B66A981E}" dt="2022-11-24T13:06:30.281" v="304" actId="20577"/>
        <pc:sldMkLst>
          <pc:docMk/>
          <pc:sldMk cId="3624912367" sldId="294"/>
        </pc:sldMkLst>
      </pc:sldChg>
      <pc:sldChg chg="modSp">
        <pc:chgData name="Rachel Gagen" userId="S::rsg1v20@soton.ac.uk::e2d4e6cd-5d89-46d8-93dc-e64a27afb7be" providerId="AD" clId="Web-{B53660E2-1DDB-4C71-ED9E-AA32B66A981E}" dt="2022-11-24T13:07:02.048" v="335" actId="20577"/>
        <pc:sldMkLst>
          <pc:docMk/>
          <pc:sldMk cId="2478110829" sldId="295"/>
        </pc:sldMkLst>
      </pc:sldChg>
      <pc:sldChg chg="modSp">
        <pc:chgData name="Rachel Gagen" userId="S::rsg1v20@soton.ac.uk::e2d4e6cd-5d89-46d8-93dc-e64a27afb7be" providerId="AD" clId="Web-{B53660E2-1DDB-4C71-ED9E-AA32B66A981E}" dt="2022-11-24T13:07:07.720" v="336" actId="20577"/>
        <pc:sldMkLst>
          <pc:docMk/>
          <pc:sldMk cId="918696281" sldId="296"/>
        </pc:sldMkLst>
      </pc:sldChg>
      <pc:sldChg chg="modSp">
        <pc:chgData name="Rachel Gagen" userId="S::rsg1v20@soton.ac.uk::e2d4e6cd-5d89-46d8-93dc-e64a27afb7be" providerId="AD" clId="Web-{B53660E2-1DDB-4C71-ED9E-AA32B66A981E}" dt="2022-11-24T13:07:20.767" v="338" actId="20577"/>
        <pc:sldMkLst>
          <pc:docMk/>
          <pc:sldMk cId="3311924826" sldId="297"/>
        </pc:sldMkLst>
      </pc:sldChg>
      <pc:sldChg chg="modSp">
        <pc:chgData name="Rachel Gagen" userId="S::rsg1v20@soton.ac.uk::e2d4e6cd-5d89-46d8-93dc-e64a27afb7be" providerId="AD" clId="Web-{B53660E2-1DDB-4C71-ED9E-AA32B66A981E}" dt="2022-11-24T13:07:13.470" v="337" actId="20577"/>
        <pc:sldMkLst>
          <pc:docMk/>
          <pc:sldMk cId="566795008" sldId="298"/>
        </pc:sldMkLst>
      </pc:sldChg>
      <pc:sldChg chg="modSp">
        <pc:chgData name="Rachel Gagen" userId="S::rsg1v20@soton.ac.uk::e2d4e6cd-5d89-46d8-93dc-e64a27afb7be" providerId="AD" clId="Web-{B53660E2-1DDB-4C71-ED9E-AA32B66A981E}" dt="2022-11-24T13:07:28.049" v="339" actId="20577"/>
        <pc:sldMkLst>
          <pc:docMk/>
          <pc:sldMk cId="1446057393" sldId="299"/>
        </pc:sldMkLst>
      </pc:sldChg>
      <pc:sldChg chg="modSp">
        <pc:chgData name="Rachel Gagen" userId="S::rsg1v20@soton.ac.uk::e2d4e6cd-5d89-46d8-93dc-e64a27afb7be" providerId="AD" clId="Web-{B53660E2-1DDB-4C71-ED9E-AA32B66A981E}" dt="2022-11-24T13:07:58.847" v="354" actId="20577"/>
        <pc:sldMkLst>
          <pc:docMk/>
          <pc:sldMk cId="4138273804" sldId="300"/>
        </pc:sldMkLst>
      </pc:sldChg>
      <pc:sldChg chg="modSp">
        <pc:chgData name="Rachel Gagen" userId="S::rsg1v20@soton.ac.uk::e2d4e6cd-5d89-46d8-93dc-e64a27afb7be" providerId="AD" clId="Web-{B53660E2-1DDB-4C71-ED9E-AA32B66A981E}" dt="2022-11-24T13:08:05.581" v="355" actId="20577"/>
        <pc:sldMkLst>
          <pc:docMk/>
          <pc:sldMk cId="1689005579" sldId="301"/>
        </pc:sldMkLst>
      </pc:sldChg>
      <pc:sldChg chg="modSp">
        <pc:chgData name="Rachel Gagen" userId="S::rsg1v20@soton.ac.uk::e2d4e6cd-5d89-46d8-93dc-e64a27afb7be" providerId="AD" clId="Web-{B53660E2-1DDB-4C71-ED9E-AA32B66A981E}" dt="2022-11-24T13:08:14.847" v="356" actId="20577"/>
        <pc:sldMkLst>
          <pc:docMk/>
          <pc:sldMk cId="1997904229" sldId="303"/>
        </pc:sldMkLst>
      </pc:sldChg>
      <pc:sldChg chg="modSp">
        <pc:chgData name="Rachel Gagen" userId="S::rsg1v20@soton.ac.uk::e2d4e6cd-5d89-46d8-93dc-e64a27afb7be" providerId="AD" clId="Web-{B53660E2-1DDB-4C71-ED9E-AA32B66A981E}" dt="2022-11-24T13:08:21.144" v="357" actId="20577"/>
        <pc:sldMkLst>
          <pc:docMk/>
          <pc:sldMk cId="2915439647" sldId="304"/>
        </pc:sldMkLst>
      </pc:sldChg>
      <pc:sldChg chg="modSp">
        <pc:chgData name="Rachel Gagen" userId="S::rsg1v20@soton.ac.uk::e2d4e6cd-5d89-46d8-93dc-e64a27afb7be" providerId="AD" clId="Web-{B53660E2-1DDB-4C71-ED9E-AA32B66A981E}" dt="2022-11-24T13:08:27.270" v="358" actId="20577"/>
        <pc:sldMkLst>
          <pc:docMk/>
          <pc:sldMk cId="2082918249" sldId="305"/>
        </pc:sldMkLst>
      </pc:sldChg>
      <pc:sldChg chg="modSp">
        <pc:chgData name="Rachel Gagen" userId="S::rsg1v20@soton.ac.uk::e2d4e6cd-5d89-46d8-93dc-e64a27afb7be" providerId="AD" clId="Web-{B53660E2-1DDB-4C71-ED9E-AA32B66A981E}" dt="2022-11-24T13:08:36.895" v="359" actId="20577"/>
        <pc:sldMkLst>
          <pc:docMk/>
          <pc:sldMk cId="665066537" sldId="306"/>
        </pc:sldMkLst>
      </pc:sldChg>
      <pc:sldChg chg="modSp">
        <pc:chgData name="Rachel Gagen" userId="S::rsg1v20@soton.ac.uk::e2d4e6cd-5d89-46d8-93dc-e64a27afb7be" providerId="AD" clId="Web-{B53660E2-1DDB-4C71-ED9E-AA32B66A981E}" dt="2022-11-24T13:08:43.036" v="360" actId="20577"/>
        <pc:sldMkLst>
          <pc:docMk/>
          <pc:sldMk cId="863478666" sldId="307"/>
        </pc:sldMkLst>
      </pc:sldChg>
      <pc:sldChg chg="modSp">
        <pc:chgData name="Rachel Gagen" userId="S::rsg1v20@soton.ac.uk::e2d4e6cd-5d89-46d8-93dc-e64a27afb7be" providerId="AD" clId="Web-{B53660E2-1DDB-4C71-ED9E-AA32B66A981E}" dt="2022-11-24T13:08:49.692" v="361" actId="20577"/>
        <pc:sldMkLst>
          <pc:docMk/>
          <pc:sldMk cId="1091451318" sldId="308"/>
        </pc:sldMkLst>
      </pc:sldChg>
      <pc:sldChg chg="modSp">
        <pc:chgData name="Rachel Gagen" userId="S::rsg1v20@soton.ac.uk::e2d4e6cd-5d89-46d8-93dc-e64a27afb7be" providerId="AD" clId="Web-{B53660E2-1DDB-4C71-ED9E-AA32B66A981E}" dt="2022-11-24T13:09:04.505" v="363" actId="20577"/>
        <pc:sldMkLst>
          <pc:docMk/>
          <pc:sldMk cId="1176468216" sldId="309"/>
        </pc:sldMkLst>
      </pc:sldChg>
    </pc:docChg>
  </pc:docChgLst>
  <pc:docChgLst>
    <pc:chgData name="Rachel Gagen" userId="e2d4e6cd-5d89-46d8-93dc-e64a27afb7be" providerId="ADAL" clId="{D370D4E6-AD7F-426E-A026-C4AD1FC1E676}"/>
    <pc:docChg chg="undo custSel addSld modSld">
      <pc:chgData name="Rachel Gagen" userId="e2d4e6cd-5d89-46d8-93dc-e64a27afb7be" providerId="ADAL" clId="{D370D4E6-AD7F-426E-A026-C4AD1FC1E676}" dt="2024-01-22T11:54:18.724" v="586" actId="255"/>
      <pc:docMkLst>
        <pc:docMk/>
      </pc:docMkLst>
      <pc:sldChg chg="modSp mod">
        <pc:chgData name="Rachel Gagen" userId="e2d4e6cd-5d89-46d8-93dc-e64a27afb7be" providerId="ADAL" clId="{D370D4E6-AD7F-426E-A026-C4AD1FC1E676}" dt="2024-01-22T11:13:14.388" v="348" actId="20577"/>
        <pc:sldMkLst>
          <pc:docMk/>
          <pc:sldMk cId="1818443635" sldId="322"/>
        </pc:sldMkLst>
      </pc:sldChg>
      <pc:sldChg chg="modSp mod">
        <pc:chgData name="Rachel Gagen" userId="e2d4e6cd-5d89-46d8-93dc-e64a27afb7be" providerId="ADAL" clId="{D370D4E6-AD7F-426E-A026-C4AD1FC1E676}" dt="2024-01-22T11:14:35.255" v="359" actId="20577"/>
        <pc:sldMkLst>
          <pc:docMk/>
          <pc:sldMk cId="1311282098" sldId="323"/>
        </pc:sldMkLst>
      </pc:sldChg>
      <pc:sldChg chg="modSp mod">
        <pc:chgData name="Rachel Gagen" userId="e2d4e6cd-5d89-46d8-93dc-e64a27afb7be" providerId="ADAL" clId="{D370D4E6-AD7F-426E-A026-C4AD1FC1E676}" dt="2024-01-22T11:50:00.042" v="563" actId="20577"/>
        <pc:sldMkLst>
          <pc:docMk/>
          <pc:sldMk cId="4139952839" sldId="324"/>
        </pc:sldMkLst>
      </pc:sldChg>
      <pc:sldChg chg="modSp mod">
        <pc:chgData name="Rachel Gagen" userId="e2d4e6cd-5d89-46d8-93dc-e64a27afb7be" providerId="ADAL" clId="{D370D4E6-AD7F-426E-A026-C4AD1FC1E676}" dt="2024-01-22T11:13:26.162" v="350" actId="20577"/>
        <pc:sldMkLst>
          <pc:docMk/>
          <pc:sldMk cId="4055350577" sldId="325"/>
        </pc:sldMkLst>
      </pc:sldChg>
      <pc:sldChg chg="modSp add mod">
        <pc:chgData name="Rachel Gagen" userId="e2d4e6cd-5d89-46d8-93dc-e64a27afb7be" providerId="ADAL" clId="{D370D4E6-AD7F-426E-A026-C4AD1FC1E676}" dt="2024-01-22T11:54:18.724" v="586" actId="255"/>
        <pc:sldMkLst>
          <pc:docMk/>
          <pc:sldMk cId="4058522430" sldId="326"/>
        </pc:sldMkLst>
      </pc:sldChg>
    </pc:docChg>
  </pc:docChgLst>
  <pc:docChgLst>
    <pc:chgData name="Rachel Gagen" userId="e2d4e6cd-5d89-46d8-93dc-e64a27afb7be" providerId="ADAL" clId="{A4160638-4BC0-4B56-8B9D-A4EC3D8F0812}"/>
    <pc:docChg chg="undo custSel modSld">
      <pc:chgData name="Rachel Gagen" userId="e2d4e6cd-5d89-46d8-93dc-e64a27afb7be" providerId="ADAL" clId="{A4160638-4BC0-4B56-8B9D-A4EC3D8F0812}" dt="2023-08-10T09:56:46.617" v="47" actId="20577"/>
      <pc:docMkLst>
        <pc:docMk/>
      </pc:docMkLst>
      <pc:sldChg chg="modSp mod">
        <pc:chgData name="Rachel Gagen" userId="e2d4e6cd-5d89-46d8-93dc-e64a27afb7be" providerId="ADAL" clId="{A4160638-4BC0-4B56-8B9D-A4EC3D8F0812}" dt="2023-02-07T10:39:03.510" v="0" actId="1076"/>
        <pc:sldMkLst>
          <pc:docMk/>
          <pc:sldMk cId="1331487496" sldId="261"/>
        </pc:sldMkLst>
      </pc:sldChg>
      <pc:sldChg chg="modSp mod">
        <pc:chgData name="Rachel Gagen" userId="e2d4e6cd-5d89-46d8-93dc-e64a27afb7be" providerId="ADAL" clId="{A4160638-4BC0-4B56-8B9D-A4EC3D8F0812}" dt="2023-02-07T10:41:03.746" v="13" actId="1076"/>
        <pc:sldMkLst>
          <pc:docMk/>
          <pc:sldMk cId="4267147951" sldId="264"/>
        </pc:sldMkLst>
      </pc:sldChg>
      <pc:sldChg chg="modSp mod">
        <pc:chgData name="Rachel Gagen" userId="e2d4e6cd-5d89-46d8-93dc-e64a27afb7be" providerId="ADAL" clId="{A4160638-4BC0-4B56-8B9D-A4EC3D8F0812}" dt="2023-02-07T10:39:46.895" v="7" actId="20577"/>
        <pc:sldMkLst>
          <pc:docMk/>
          <pc:sldMk cId="1642288478" sldId="267"/>
        </pc:sldMkLst>
      </pc:sldChg>
      <pc:sldChg chg="modSp mod">
        <pc:chgData name="Rachel Gagen" userId="e2d4e6cd-5d89-46d8-93dc-e64a27afb7be" providerId="ADAL" clId="{A4160638-4BC0-4B56-8B9D-A4EC3D8F0812}" dt="2023-02-07T10:43:23.381" v="20" actId="1076"/>
        <pc:sldMkLst>
          <pc:docMk/>
          <pc:sldMk cId="34770304" sldId="274"/>
        </pc:sldMkLst>
      </pc:sldChg>
      <pc:sldChg chg="modSp mod">
        <pc:chgData name="Rachel Gagen" userId="e2d4e6cd-5d89-46d8-93dc-e64a27afb7be" providerId="ADAL" clId="{A4160638-4BC0-4B56-8B9D-A4EC3D8F0812}" dt="2023-02-07T10:43:44.987" v="23" actId="1076"/>
        <pc:sldMkLst>
          <pc:docMk/>
          <pc:sldMk cId="4199004625" sldId="278"/>
        </pc:sldMkLst>
      </pc:sldChg>
      <pc:sldChg chg="modSp mod">
        <pc:chgData name="Rachel Gagen" userId="e2d4e6cd-5d89-46d8-93dc-e64a27afb7be" providerId="ADAL" clId="{A4160638-4BC0-4B56-8B9D-A4EC3D8F0812}" dt="2023-02-07T10:46:27.931" v="31" actId="20577"/>
        <pc:sldMkLst>
          <pc:docMk/>
          <pc:sldMk cId="1459512515" sldId="279"/>
        </pc:sldMkLst>
      </pc:sldChg>
      <pc:sldChg chg="modSp mod">
        <pc:chgData name="Rachel Gagen" userId="e2d4e6cd-5d89-46d8-93dc-e64a27afb7be" providerId="ADAL" clId="{A4160638-4BC0-4B56-8B9D-A4EC3D8F0812}" dt="2023-02-07T10:40:21.177" v="10" actId="1076"/>
        <pc:sldMkLst>
          <pc:docMk/>
          <pc:sldMk cId="3343426783" sldId="286"/>
        </pc:sldMkLst>
      </pc:sldChg>
      <pc:sldChg chg="modSp mod">
        <pc:chgData name="Rachel Gagen" userId="e2d4e6cd-5d89-46d8-93dc-e64a27afb7be" providerId="ADAL" clId="{A4160638-4BC0-4B56-8B9D-A4EC3D8F0812}" dt="2023-02-07T10:47:16.375" v="34" actId="1076"/>
        <pc:sldMkLst>
          <pc:docMk/>
          <pc:sldMk cId="863478666" sldId="307"/>
        </pc:sldMkLst>
      </pc:sldChg>
      <pc:sldChg chg="modSp mod">
        <pc:chgData name="Rachel Gagen" userId="e2d4e6cd-5d89-46d8-93dc-e64a27afb7be" providerId="ADAL" clId="{A4160638-4BC0-4B56-8B9D-A4EC3D8F0812}" dt="2023-02-07T10:44:00.882" v="25" actId="20577"/>
        <pc:sldMkLst>
          <pc:docMk/>
          <pc:sldMk cId="1062978921" sldId="310"/>
        </pc:sldMkLst>
      </pc:sldChg>
      <pc:sldChg chg="modSp">
        <pc:chgData name="Rachel Gagen" userId="e2d4e6cd-5d89-46d8-93dc-e64a27afb7be" providerId="ADAL" clId="{A4160638-4BC0-4B56-8B9D-A4EC3D8F0812}" dt="2023-07-24T11:31:29.333" v="37"/>
        <pc:sldMkLst>
          <pc:docMk/>
          <pc:sldMk cId="1267916180" sldId="316"/>
        </pc:sldMkLst>
      </pc:sldChg>
      <pc:sldChg chg="modSp">
        <pc:chgData name="Rachel Gagen" userId="e2d4e6cd-5d89-46d8-93dc-e64a27afb7be" providerId="ADAL" clId="{A4160638-4BC0-4B56-8B9D-A4EC3D8F0812}" dt="2023-07-24T11:33:00.074" v="39"/>
        <pc:sldMkLst>
          <pc:docMk/>
          <pc:sldMk cId="1058788413" sldId="317"/>
        </pc:sldMkLst>
      </pc:sldChg>
      <pc:sldChg chg="modSp">
        <pc:chgData name="Rachel Gagen" userId="e2d4e6cd-5d89-46d8-93dc-e64a27afb7be" providerId="ADAL" clId="{A4160638-4BC0-4B56-8B9D-A4EC3D8F0812}" dt="2023-07-24T11:33:37.039" v="40"/>
        <pc:sldMkLst>
          <pc:docMk/>
          <pc:sldMk cId="223489394" sldId="318"/>
        </pc:sldMkLst>
      </pc:sldChg>
      <pc:sldChg chg="modSp">
        <pc:chgData name="Rachel Gagen" userId="e2d4e6cd-5d89-46d8-93dc-e64a27afb7be" providerId="ADAL" clId="{A4160638-4BC0-4B56-8B9D-A4EC3D8F0812}" dt="2023-07-24T11:32:17.014" v="38"/>
        <pc:sldMkLst>
          <pc:docMk/>
          <pc:sldMk cId="3656955534" sldId="319"/>
        </pc:sldMkLst>
      </pc:sldChg>
      <pc:sldChg chg="modSp">
        <pc:chgData name="Rachel Gagen" userId="e2d4e6cd-5d89-46d8-93dc-e64a27afb7be" providerId="ADAL" clId="{A4160638-4BC0-4B56-8B9D-A4EC3D8F0812}" dt="2023-07-24T11:34:14.852" v="41"/>
        <pc:sldMkLst>
          <pc:docMk/>
          <pc:sldMk cId="2046923357" sldId="320"/>
        </pc:sldMkLst>
      </pc:sldChg>
      <pc:sldChg chg="modSp mod">
        <pc:chgData name="Rachel Gagen" userId="e2d4e6cd-5d89-46d8-93dc-e64a27afb7be" providerId="ADAL" clId="{A4160638-4BC0-4B56-8B9D-A4EC3D8F0812}" dt="2023-08-10T09:56:46.617" v="47" actId="20577"/>
        <pc:sldMkLst>
          <pc:docMk/>
          <pc:sldMk cId="1304673301" sldId="321"/>
        </pc:sldMkLst>
      </pc:sldChg>
    </pc:docChg>
  </pc:docChgLst>
  <pc:docChgLst>
    <pc:chgData name="Rachel Gagen" userId="S::rsg1v20@soton.ac.uk::e2d4e6cd-5d89-46d8-93dc-e64a27afb7be" providerId="AD" clId="Web-{8A9E465A-592B-FA75-0772-CD19E6627864}"/>
    <pc:docChg chg="modSld">
      <pc:chgData name="Rachel Gagen" userId="S::rsg1v20@soton.ac.uk::e2d4e6cd-5d89-46d8-93dc-e64a27afb7be" providerId="AD" clId="Web-{8A9E465A-592B-FA75-0772-CD19E6627864}" dt="2025-03-05T13:09:37.522" v="44" actId="20577"/>
      <pc:docMkLst>
        <pc:docMk/>
      </pc:docMkLst>
      <pc:sldChg chg="modSp">
        <pc:chgData name="Rachel Gagen" userId="S::rsg1v20@soton.ac.uk::e2d4e6cd-5d89-46d8-93dc-e64a27afb7be" providerId="AD" clId="Web-{8A9E465A-592B-FA75-0772-CD19E6627864}" dt="2025-03-05T13:07:21.543" v="8" actId="20577"/>
        <pc:sldMkLst>
          <pc:docMk/>
          <pc:sldMk cId="4100778343" sldId="260"/>
        </pc:sldMkLst>
        <pc:spChg chg="mod">
          <ac:chgData name="Rachel Gagen" userId="S::rsg1v20@soton.ac.uk::e2d4e6cd-5d89-46d8-93dc-e64a27afb7be" providerId="AD" clId="Web-{8A9E465A-592B-FA75-0772-CD19E6627864}" dt="2025-03-05T13:04:54.392" v="4" actId="20577"/>
          <ac:spMkLst>
            <pc:docMk/>
            <pc:sldMk cId="4100778343" sldId="260"/>
            <ac:spMk id="9" creationId="{035254A4-6D59-7E45-9726-3C8AA67AB1A5}"/>
          </ac:spMkLst>
        </pc:spChg>
        <pc:spChg chg="mod">
          <ac:chgData name="Rachel Gagen" userId="S::rsg1v20@soton.ac.uk::e2d4e6cd-5d89-46d8-93dc-e64a27afb7be" providerId="AD" clId="Web-{8A9E465A-592B-FA75-0772-CD19E6627864}" dt="2025-03-05T13:07:21.543" v="8" actId="20577"/>
          <ac:spMkLst>
            <pc:docMk/>
            <pc:sldMk cId="4100778343" sldId="260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7:36.591" v="12" actId="20577"/>
        <pc:sldMkLst>
          <pc:docMk/>
          <pc:sldMk cId="1331487496" sldId="261"/>
        </pc:sldMkLst>
        <pc:spChg chg="mod">
          <ac:chgData name="Rachel Gagen" userId="S::rsg1v20@soton.ac.uk::e2d4e6cd-5d89-46d8-93dc-e64a27afb7be" providerId="AD" clId="Web-{8A9E465A-592B-FA75-0772-CD19E6627864}" dt="2025-03-05T13:07:36.591" v="12" actId="20577"/>
          <ac:spMkLst>
            <pc:docMk/>
            <pc:sldMk cId="1331487496" sldId="261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7:50.405" v="16" actId="20577"/>
        <pc:sldMkLst>
          <pc:docMk/>
          <pc:sldMk cId="1349198616" sldId="262"/>
        </pc:sldMkLst>
        <pc:spChg chg="mod">
          <ac:chgData name="Rachel Gagen" userId="S::rsg1v20@soton.ac.uk::e2d4e6cd-5d89-46d8-93dc-e64a27afb7be" providerId="AD" clId="Web-{8A9E465A-592B-FA75-0772-CD19E6627864}" dt="2025-03-05T13:07:50.405" v="16" actId="20577"/>
          <ac:spMkLst>
            <pc:docMk/>
            <pc:sldMk cId="1349198616" sldId="262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8:27.392" v="26" actId="20577"/>
        <pc:sldMkLst>
          <pc:docMk/>
          <pc:sldMk cId="3682050298" sldId="270"/>
        </pc:sldMkLst>
        <pc:spChg chg="mod">
          <ac:chgData name="Rachel Gagen" userId="S::rsg1v20@soton.ac.uk::e2d4e6cd-5d89-46d8-93dc-e64a27afb7be" providerId="AD" clId="Web-{8A9E465A-592B-FA75-0772-CD19E6627864}" dt="2025-03-05T13:08:27.392" v="26" actId="20577"/>
          <ac:spMkLst>
            <pc:docMk/>
            <pc:sldMk cId="3682050298" sldId="270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8:42.987" v="30" actId="20577"/>
        <pc:sldMkLst>
          <pc:docMk/>
          <pc:sldMk cId="3676423721" sldId="273"/>
        </pc:sldMkLst>
        <pc:spChg chg="mod">
          <ac:chgData name="Rachel Gagen" userId="S::rsg1v20@soton.ac.uk::e2d4e6cd-5d89-46d8-93dc-e64a27afb7be" providerId="AD" clId="Web-{8A9E465A-592B-FA75-0772-CD19E6627864}" dt="2025-03-05T13:08:42.987" v="30" actId="20577"/>
          <ac:spMkLst>
            <pc:docMk/>
            <pc:sldMk cId="3676423721" sldId="273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8:16.672" v="24" actId="20577"/>
        <pc:sldMkLst>
          <pc:docMk/>
          <pc:sldMk cId="274564185" sldId="281"/>
        </pc:sldMkLst>
        <pc:spChg chg="mod">
          <ac:chgData name="Rachel Gagen" userId="S::rsg1v20@soton.ac.uk::e2d4e6cd-5d89-46d8-93dc-e64a27afb7be" providerId="AD" clId="Web-{8A9E465A-592B-FA75-0772-CD19E6627864}" dt="2025-03-05T13:08:16.672" v="24" actId="20577"/>
          <ac:spMkLst>
            <pc:docMk/>
            <pc:sldMk cId="274564185" sldId="281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8:35.267" v="28" actId="20577"/>
        <pc:sldMkLst>
          <pc:docMk/>
          <pc:sldMk cId="3656955534" sldId="319"/>
        </pc:sldMkLst>
        <pc:spChg chg="mod">
          <ac:chgData name="Rachel Gagen" userId="S::rsg1v20@soton.ac.uk::e2d4e6cd-5d89-46d8-93dc-e64a27afb7be" providerId="AD" clId="Web-{8A9E465A-592B-FA75-0772-CD19E6627864}" dt="2025-03-05T13:08:35.267" v="28" actId="20577"/>
          <ac:spMkLst>
            <pc:docMk/>
            <pc:sldMk cId="3656955534" sldId="319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9:08.207" v="36" actId="20577"/>
        <pc:sldMkLst>
          <pc:docMk/>
          <pc:sldMk cId="2046923357" sldId="320"/>
        </pc:sldMkLst>
        <pc:spChg chg="mod">
          <ac:chgData name="Rachel Gagen" userId="S::rsg1v20@soton.ac.uk::e2d4e6cd-5d89-46d8-93dc-e64a27afb7be" providerId="AD" clId="Web-{8A9E465A-592B-FA75-0772-CD19E6627864}" dt="2025-03-05T13:09:08.207" v="36" actId="20577"/>
          <ac:spMkLst>
            <pc:docMk/>
            <pc:sldMk cId="2046923357" sldId="320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7:30.044" v="10" actId="20577"/>
        <pc:sldMkLst>
          <pc:docMk/>
          <pc:sldMk cId="1304673301" sldId="321"/>
        </pc:sldMkLst>
        <pc:spChg chg="mod">
          <ac:chgData name="Rachel Gagen" userId="S::rsg1v20@soton.ac.uk::e2d4e6cd-5d89-46d8-93dc-e64a27afb7be" providerId="AD" clId="Web-{8A9E465A-592B-FA75-0772-CD19E6627864}" dt="2025-03-05T13:07:30.044" v="10" actId="20577"/>
          <ac:spMkLst>
            <pc:docMk/>
            <pc:sldMk cId="1304673301" sldId="321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8:03.499" v="20" actId="20577"/>
        <pc:sldMkLst>
          <pc:docMk/>
          <pc:sldMk cId="348358285" sldId="322"/>
        </pc:sldMkLst>
        <pc:spChg chg="mod">
          <ac:chgData name="Rachel Gagen" userId="S::rsg1v20@soton.ac.uk::e2d4e6cd-5d89-46d8-93dc-e64a27afb7be" providerId="AD" clId="Web-{8A9E465A-592B-FA75-0772-CD19E6627864}" dt="2025-03-05T13:08:03.499" v="20" actId="20577"/>
          <ac:spMkLst>
            <pc:docMk/>
            <pc:sldMk cId="348358285" sldId="322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7:56.186" v="18" actId="20577"/>
        <pc:sldMkLst>
          <pc:docMk/>
          <pc:sldMk cId="3727306713" sldId="323"/>
        </pc:sldMkLst>
        <pc:spChg chg="mod">
          <ac:chgData name="Rachel Gagen" userId="S::rsg1v20@soton.ac.uk::e2d4e6cd-5d89-46d8-93dc-e64a27afb7be" providerId="AD" clId="Web-{8A9E465A-592B-FA75-0772-CD19E6627864}" dt="2025-03-05T13:07:56.186" v="18" actId="20577"/>
          <ac:spMkLst>
            <pc:docMk/>
            <pc:sldMk cId="3727306713" sldId="323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8:08.844" v="22" actId="20577"/>
        <pc:sldMkLst>
          <pc:docMk/>
          <pc:sldMk cId="2675805011" sldId="324"/>
        </pc:sldMkLst>
        <pc:spChg chg="mod">
          <ac:chgData name="Rachel Gagen" userId="S::rsg1v20@soton.ac.uk::e2d4e6cd-5d89-46d8-93dc-e64a27afb7be" providerId="AD" clId="Web-{8A9E465A-592B-FA75-0772-CD19E6627864}" dt="2025-03-05T13:08:08.844" v="22" actId="20577"/>
          <ac:spMkLst>
            <pc:docMk/>
            <pc:sldMk cId="2675805011" sldId="324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7:44.701" v="14" actId="20577"/>
        <pc:sldMkLst>
          <pc:docMk/>
          <pc:sldMk cId="1608542217" sldId="326"/>
        </pc:sldMkLst>
        <pc:spChg chg="mod">
          <ac:chgData name="Rachel Gagen" userId="S::rsg1v20@soton.ac.uk::e2d4e6cd-5d89-46d8-93dc-e64a27afb7be" providerId="AD" clId="Web-{8A9E465A-592B-FA75-0772-CD19E6627864}" dt="2025-03-05T13:07:44.701" v="14" actId="20577"/>
          <ac:spMkLst>
            <pc:docMk/>
            <pc:sldMk cId="1608542217" sldId="326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9:14.958" v="38" actId="20577"/>
        <pc:sldMkLst>
          <pc:docMk/>
          <pc:sldMk cId="1783593263" sldId="327"/>
        </pc:sldMkLst>
        <pc:spChg chg="mod">
          <ac:chgData name="Rachel Gagen" userId="S::rsg1v20@soton.ac.uk::e2d4e6cd-5d89-46d8-93dc-e64a27afb7be" providerId="AD" clId="Web-{8A9E465A-592B-FA75-0772-CD19E6627864}" dt="2025-03-05T13:09:14.958" v="38" actId="20577"/>
          <ac:spMkLst>
            <pc:docMk/>
            <pc:sldMk cId="1783593263" sldId="327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9:21.396" v="40" actId="20577"/>
        <pc:sldMkLst>
          <pc:docMk/>
          <pc:sldMk cId="9323998" sldId="328"/>
        </pc:sldMkLst>
        <pc:spChg chg="mod">
          <ac:chgData name="Rachel Gagen" userId="S::rsg1v20@soton.ac.uk::e2d4e6cd-5d89-46d8-93dc-e64a27afb7be" providerId="AD" clId="Web-{8A9E465A-592B-FA75-0772-CD19E6627864}" dt="2025-03-05T13:09:21.396" v="40" actId="20577"/>
          <ac:spMkLst>
            <pc:docMk/>
            <pc:sldMk cId="9323998" sldId="328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9:28.099" v="42" actId="20577"/>
        <pc:sldMkLst>
          <pc:docMk/>
          <pc:sldMk cId="1920406091" sldId="329"/>
        </pc:sldMkLst>
        <pc:spChg chg="mod">
          <ac:chgData name="Rachel Gagen" userId="S::rsg1v20@soton.ac.uk::e2d4e6cd-5d89-46d8-93dc-e64a27afb7be" providerId="AD" clId="Web-{8A9E465A-592B-FA75-0772-CD19E6627864}" dt="2025-03-05T13:09:28.099" v="42" actId="20577"/>
          <ac:spMkLst>
            <pc:docMk/>
            <pc:sldMk cId="1920406091" sldId="329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8A9E465A-592B-FA75-0772-CD19E6627864}" dt="2025-03-05T13:09:37.522" v="44" actId="20577"/>
        <pc:sldMkLst>
          <pc:docMk/>
          <pc:sldMk cId="1591821929" sldId="330"/>
        </pc:sldMkLst>
        <pc:spChg chg="mod">
          <ac:chgData name="Rachel Gagen" userId="S::rsg1v20@soton.ac.uk::e2d4e6cd-5d89-46d8-93dc-e64a27afb7be" providerId="AD" clId="Web-{8A9E465A-592B-FA75-0772-CD19E6627864}" dt="2025-03-05T13:09:37.522" v="44" actId="20577"/>
          <ac:spMkLst>
            <pc:docMk/>
            <pc:sldMk cId="1591821929" sldId="330"/>
            <ac:spMk id="13" creationId="{953C77A7-971F-9649-A27B-2A89455580E8}"/>
          </ac:spMkLst>
        </pc:spChg>
      </pc:sldChg>
    </pc:docChg>
  </pc:docChgLst>
  <pc:docChgLst>
    <pc:chgData name="Rachel Gagen" userId="S::rsg1v20@soton.ac.uk::e2d4e6cd-5d89-46d8-93dc-e64a27afb7be" providerId="AD" clId="Web-{56370A9D-5071-E74B-C20A-1970A8EB0BCA}"/>
    <pc:docChg chg="addSld delSld sldOrd">
      <pc:chgData name="Rachel Gagen" userId="S::rsg1v20@soton.ac.uk::e2d4e6cd-5d89-46d8-93dc-e64a27afb7be" providerId="AD" clId="Web-{56370A9D-5071-E74B-C20A-1970A8EB0BCA}" dt="2024-01-16T09:56:58.563" v="3"/>
      <pc:docMkLst>
        <pc:docMk/>
      </pc:docMkLst>
      <pc:sldChg chg="add ord replId">
        <pc:chgData name="Rachel Gagen" userId="S::rsg1v20@soton.ac.uk::e2d4e6cd-5d89-46d8-93dc-e64a27afb7be" providerId="AD" clId="Web-{56370A9D-5071-E74B-C20A-1970A8EB0BCA}" dt="2024-01-16T09:56:58.563" v="3"/>
        <pc:sldMkLst>
          <pc:docMk/>
          <pc:sldMk cId="1818443635" sldId="322"/>
        </pc:sldMkLst>
      </pc:sldChg>
      <pc:sldChg chg="new del">
        <pc:chgData name="Rachel Gagen" userId="S::rsg1v20@soton.ac.uk::e2d4e6cd-5d89-46d8-93dc-e64a27afb7be" providerId="AD" clId="Web-{56370A9D-5071-E74B-C20A-1970A8EB0BCA}" dt="2024-01-16T09:56:32.483" v="1"/>
        <pc:sldMkLst>
          <pc:docMk/>
          <pc:sldMk cId="2465823668" sldId="322"/>
        </pc:sldMkLst>
      </pc:sldChg>
    </pc:docChg>
  </pc:docChgLst>
  <pc:docChgLst>
    <pc:chgData name="Rachel Gagen" userId="e2d4e6cd-5d89-46d8-93dc-e64a27afb7be" providerId="ADAL" clId="{BEDFEA3C-7090-44E1-BF11-410945EE1BB2}"/>
    <pc:docChg chg="modSld">
      <pc:chgData name="Rachel Gagen" userId="e2d4e6cd-5d89-46d8-93dc-e64a27afb7be" providerId="ADAL" clId="{BEDFEA3C-7090-44E1-BF11-410945EE1BB2}" dt="2024-09-24T09:05:22.521" v="5"/>
      <pc:docMkLst>
        <pc:docMk/>
      </pc:docMkLst>
      <pc:sldChg chg="modSp">
        <pc:chgData name="Rachel Gagen" userId="e2d4e6cd-5d89-46d8-93dc-e64a27afb7be" providerId="ADAL" clId="{BEDFEA3C-7090-44E1-BF11-410945EE1BB2}" dt="2024-09-17T12:42:00.686" v="1"/>
        <pc:sldMkLst>
          <pc:docMk/>
          <pc:sldMk cId="1267916180" sldId="316"/>
        </pc:sldMkLst>
      </pc:sldChg>
      <pc:sldChg chg="modSp">
        <pc:chgData name="Rachel Gagen" userId="e2d4e6cd-5d89-46d8-93dc-e64a27afb7be" providerId="ADAL" clId="{BEDFEA3C-7090-44E1-BF11-410945EE1BB2}" dt="2024-09-17T12:50:38.489" v="3"/>
        <pc:sldMkLst>
          <pc:docMk/>
          <pc:sldMk cId="1058788413" sldId="317"/>
        </pc:sldMkLst>
      </pc:sldChg>
      <pc:sldChg chg="modSp">
        <pc:chgData name="Rachel Gagen" userId="e2d4e6cd-5d89-46d8-93dc-e64a27afb7be" providerId="ADAL" clId="{BEDFEA3C-7090-44E1-BF11-410945EE1BB2}" dt="2024-09-24T09:05:22.521" v="5"/>
        <pc:sldMkLst>
          <pc:docMk/>
          <pc:sldMk cId="223489394" sldId="318"/>
        </pc:sldMkLst>
      </pc:sldChg>
      <pc:sldChg chg="modSp">
        <pc:chgData name="Rachel Gagen" userId="e2d4e6cd-5d89-46d8-93dc-e64a27afb7be" providerId="ADAL" clId="{BEDFEA3C-7090-44E1-BF11-410945EE1BB2}" dt="2024-09-17T12:47:49.320" v="2"/>
        <pc:sldMkLst>
          <pc:docMk/>
          <pc:sldMk cId="3656955534" sldId="319"/>
        </pc:sldMkLst>
      </pc:sldChg>
      <pc:sldChg chg="modSp">
        <pc:chgData name="Rachel Gagen" userId="e2d4e6cd-5d89-46d8-93dc-e64a27afb7be" providerId="ADAL" clId="{BEDFEA3C-7090-44E1-BF11-410945EE1BB2}" dt="2024-09-24T09:00:28.310" v="4"/>
        <pc:sldMkLst>
          <pc:docMk/>
          <pc:sldMk cId="2046923357" sldId="320"/>
        </pc:sldMkLst>
      </pc:sldChg>
      <pc:sldChg chg="modSp">
        <pc:chgData name="Rachel Gagen" userId="e2d4e6cd-5d89-46d8-93dc-e64a27afb7be" providerId="ADAL" clId="{BEDFEA3C-7090-44E1-BF11-410945EE1BB2}" dt="2024-09-17T12:41:17.231" v="0"/>
        <pc:sldMkLst>
          <pc:docMk/>
          <pc:sldMk cId="1304673301" sldId="321"/>
        </pc:sldMkLst>
      </pc:sldChg>
    </pc:docChg>
  </pc:docChgLst>
  <pc:docChgLst>
    <pc:chgData name="Rachel Gagen" userId="S::rsg1v20@soton.ac.uk::e2d4e6cd-5d89-46d8-93dc-e64a27afb7be" providerId="AD" clId="Web-{52B3201F-71A7-ED44-F7DC-48DE482D3635}"/>
    <pc:docChg chg="modSld">
      <pc:chgData name="Rachel Gagen" userId="S::rsg1v20@soton.ac.uk::e2d4e6cd-5d89-46d8-93dc-e64a27afb7be" providerId="AD" clId="Web-{52B3201F-71A7-ED44-F7DC-48DE482D3635}" dt="2023-01-04T10:53:05.282" v="6"/>
      <pc:docMkLst>
        <pc:docMk/>
      </pc:docMkLst>
      <pc:sldChg chg="addSp delSp modSp">
        <pc:chgData name="Rachel Gagen" userId="S::rsg1v20@soton.ac.uk::e2d4e6cd-5d89-46d8-93dc-e64a27afb7be" providerId="AD" clId="Web-{52B3201F-71A7-ED44-F7DC-48DE482D3635}" dt="2023-01-04T10:53:05.282" v="6"/>
        <pc:sldMkLst>
          <pc:docMk/>
          <pc:sldMk cId="665066537" sldId="306"/>
        </pc:sldMkLst>
      </pc:sldChg>
    </pc:docChg>
  </pc:docChgLst>
  <pc:docChgLst>
    <pc:chgData name="Rachel Gagen" userId="S::rsg1v20@soton.ac.uk::e2d4e6cd-5d89-46d8-93dc-e64a27afb7be" providerId="AD" clId="Web-{A80375E6-9E44-E6E5-1AFA-830293799DC7}"/>
    <pc:docChg chg="sldOrd">
      <pc:chgData name="Rachel Gagen" userId="S::rsg1v20@soton.ac.uk::e2d4e6cd-5d89-46d8-93dc-e64a27afb7be" providerId="AD" clId="Web-{A80375E6-9E44-E6E5-1AFA-830293799DC7}" dt="2023-01-17T13:59:40.218" v="1"/>
      <pc:docMkLst>
        <pc:docMk/>
      </pc:docMkLst>
      <pc:sldChg chg="ord">
        <pc:chgData name="Rachel Gagen" userId="S::rsg1v20@soton.ac.uk::e2d4e6cd-5d89-46d8-93dc-e64a27afb7be" providerId="AD" clId="Web-{A80375E6-9E44-E6E5-1AFA-830293799DC7}" dt="2023-01-17T13:59:40.218" v="1"/>
        <pc:sldMkLst>
          <pc:docMk/>
          <pc:sldMk cId="3019883114" sldId="265"/>
        </pc:sldMkLst>
      </pc:sldChg>
    </pc:docChg>
  </pc:docChgLst>
  <pc:docChgLst>
    <pc:chgData name="Rachel Gagen" userId="S::rsg1v20@soton.ac.uk::e2d4e6cd-5d89-46d8-93dc-e64a27afb7be" providerId="AD" clId="Web-{CB8EDB65-A629-87BA-D1C0-41AB9D66FEFD}"/>
    <pc:docChg chg="modSld">
      <pc:chgData name="Rachel Gagen" userId="S::rsg1v20@soton.ac.uk::e2d4e6cd-5d89-46d8-93dc-e64a27afb7be" providerId="AD" clId="Web-{CB8EDB65-A629-87BA-D1C0-41AB9D66FEFD}" dt="2022-12-13T13:55:47.837" v="1" actId="1076"/>
      <pc:docMkLst>
        <pc:docMk/>
      </pc:docMkLst>
      <pc:sldChg chg="modSp">
        <pc:chgData name="Rachel Gagen" userId="S::rsg1v20@soton.ac.uk::e2d4e6cd-5d89-46d8-93dc-e64a27afb7be" providerId="AD" clId="Web-{CB8EDB65-A629-87BA-D1C0-41AB9D66FEFD}" dt="2022-12-13T13:55:47.837" v="1" actId="1076"/>
        <pc:sldMkLst>
          <pc:docMk/>
          <pc:sldMk cId="3682050298" sldId="270"/>
        </pc:sldMkLst>
      </pc:sldChg>
    </pc:docChg>
  </pc:docChgLst>
  <pc:docChgLst>
    <pc:chgData name="Rachel Gagen" userId="S::rsg1v20@soton.ac.uk::e2d4e6cd-5d89-46d8-93dc-e64a27afb7be" providerId="AD" clId="Web-{6D373B9D-56C8-7E1B-1140-22CBE3D741B3}"/>
    <pc:docChg chg="modSld">
      <pc:chgData name="Rachel Gagen" userId="S::rsg1v20@soton.ac.uk::e2d4e6cd-5d89-46d8-93dc-e64a27afb7be" providerId="AD" clId="Web-{6D373B9D-56C8-7E1B-1140-22CBE3D741B3}" dt="2022-09-01T13:12:47.600" v="19" actId="20577"/>
      <pc:docMkLst>
        <pc:docMk/>
      </pc:docMkLst>
      <pc:sldChg chg="modSp">
        <pc:chgData name="Rachel Gagen" userId="S::rsg1v20@soton.ac.uk::e2d4e6cd-5d89-46d8-93dc-e64a27afb7be" providerId="AD" clId="Web-{6D373B9D-56C8-7E1B-1140-22CBE3D741B3}" dt="2022-09-01T13:12:25.412" v="6" actId="20577"/>
        <pc:sldMkLst>
          <pc:docMk/>
          <pc:sldMk cId="4100778343" sldId="260"/>
        </pc:sldMkLst>
      </pc:sldChg>
      <pc:sldChg chg="modSp">
        <pc:chgData name="Rachel Gagen" userId="S::rsg1v20@soton.ac.uk::e2d4e6cd-5d89-46d8-93dc-e64a27afb7be" providerId="AD" clId="Web-{6D373B9D-56C8-7E1B-1140-22CBE3D741B3}" dt="2022-09-01T13:12:47.600" v="19" actId="20577"/>
        <pc:sldMkLst>
          <pc:docMk/>
          <pc:sldMk cId="1331487496" sldId="261"/>
        </pc:sldMkLst>
      </pc:sldChg>
    </pc:docChg>
  </pc:docChgLst>
  <pc:docChgLst>
    <pc:chgData name="Rachel Gagen" userId="S::rsg1v20@soton.ac.uk::e2d4e6cd-5d89-46d8-93dc-e64a27afb7be" providerId="AD" clId="Web-{B05DC6C9-9F93-3A3C-2899-A75029EF6A3A}"/>
    <pc:docChg chg="modSld">
      <pc:chgData name="Rachel Gagen" userId="S::rsg1v20@soton.ac.uk::e2d4e6cd-5d89-46d8-93dc-e64a27afb7be" providerId="AD" clId="Web-{B05DC6C9-9F93-3A3C-2899-A75029EF6A3A}" dt="2022-12-12T16:09:45.316" v="4"/>
      <pc:docMkLst>
        <pc:docMk/>
      </pc:docMkLst>
      <pc:sldChg chg="addSp delSp modSp">
        <pc:chgData name="Rachel Gagen" userId="S::rsg1v20@soton.ac.uk::e2d4e6cd-5d89-46d8-93dc-e64a27afb7be" providerId="AD" clId="Web-{B05DC6C9-9F93-3A3C-2899-A75029EF6A3A}" dt="2022-12-12T16:09:45.316" v="4"/>
        <pc:sldMkLst>
          <pc:docMk/>
          <pc:sldMk cId="819543054" sldId="271"/>
        </pc:sldMkLst>
      </pc:sldChg>
    </pc:docChg>
  </pc:docChgLst>
  <pc:docChgLst>
    <pc:chgData name="Rachel Gagen" userId="S::rsg1v20@soton.ac.uk::e2d4e6cd-5d89-46d8-93dc-e64a27afb7be" providerId="AD" clId="Web-{C95D4944-E569-A431-42B5-43C94FE65D06}"/>
    <pc:docChg chg="modSld">
      <pc:chgData name="Rachel Gagen" userId="S::rsg1v20@soton.ac.uk::e2d4e6cd-5d89-46d8-93dc-e64a27afb7be" providerId="AD" clId="Web-{C95D4944-E569-A431-42B5-43C94FE65D06}" dt="2023-07-12T11:27:13.583" v="39" actId="20577"/>
      <pc:docMkLst>
        <pc:docMk/>
      </pc:docMkLst>
      <pc:sldChg chg="modSp">
        <pc:chgData name="Rachel Gagen" userId="S::rsg1v20@soton.ac.uk::e2d4e6cd-5d89-46d8-93dc-e64a27afb7be" providerId="AD" clId="Web-{C95D4944-E569-A431-42B5-43C94FE65D06}" dt="2023-07-12T11:22:11.779" v="32" actId="20577"/>
        <pc:sldMkLst>
          <pc:docMk/>
          <pc:sldMk cId="223489394" sldId="318"/>
        </pc:sldMkLst>
      </pc:sldChg>
      <pc:sldChg chg="modSp">
        <pc:chgData name="Rachel Gagen" userId="S::rsg1v20@soton.ac.uk::e2d4e6cd-5d89-46d8-93dc-e64a27afb7be" providerId="AD" clId="Web-{C95D4944-E569-A431-42B5-43C94FE65D06}" dt="2023-07-12T11:06:22.728" v="19" actId="20577"/>
        <pc:sldMkLst>
          <pc:docMk/>
          <pc:sldMk cId="3656955534" sldId="319"/>
        </pc:sldMkLst>
      </pc:sldChg>
      <pc:sldChg chg="modSp">
        <pc:chgData name="Rachel Gagen" userId="S::rsg1v20@soton.ac.uk::e2d4e6cd-5d89-46d8-93dc-e64a27afb7be" providerId="AD" clId="Web-{C95D4944-E569-A431-42B5-43C94FE65D06}" dt="2023-07-12T11:27:13.583" v="39" actId="20577"/>
        <pc:sldMkLst>
          <pc:docMk/>
          <pc:sldMk cId="2046923357" sldId="320"/>
        </pc:sldMkLst>
      </pc:sldChg>
      <pc:sldChg chg="modSp">
        <pc:chgData name="Rachel Gagen" userId="S::rsg1v20@soton.ac.uk::e2d4e6cd-5d89-46d8-93dc-e64a27afb7be" providerId="AD" clId="Web-{C95D4944-E569-A431-42B5-43C94FE65D06}" dt="2023-07-12T11:02:34.691" v="13" actId="20577"/>
        <pc:sldMkLst>
          <pc:docMk/>
          <pc:sldMk cId="1304673301" sldId="321"/>
        </pc:sldMkLst>
      </pc:sldChg>
    </pc:docChg>
  </pc:docChgLst>
  <pc:docChgLst>
    <pc:chgData name="Rachel Gagen" userId="S::rsg1v20@soton.ac.uk::e2d4e6cd-5d89-46d8-93dc-e64a27afb7be" providerId="AD" clId="Web-{DC2247D6-04F2-8C80-7B95-2DB686A7C8C1}"/>
    <pc:docChg chg="modSld">
      <pc:chgData name="Rachel Gagen" userId="S::rsg1v20@soton.ac.uk::e2d4e6cd-5d89-46d8-93dc-e64a27afb7be" providerId="AD" clId="Web-{DC2247D6-04F2-8C80-7B95-2DB686A7C8C1}" dt="2022-11-23T15:18:01.124" v="12" actId="1076"/>
      <pc:docMkLst>
        <pc:docMk/>
      </pc:docMkLst>
      <pc:sldChg chg="modSp">
        <pc:chgData name="Rachel Gagen" userId="S::rsg1v20@soton.ac.uk::e2d4e6cd-5d89-46d8-93dc-e64a27afb7be" providerId="AD" clId="Web-{DC2247D6-04F2-8C80-7B95-2DB686A7C8C1}" dt="2022-11-23T11:58:35.115" v="5"/>
        <pc:sldMkLst>
          <pc:docMk/>
          <pc:sldMk cId="3064521545" sldId="256"/>
        </pc:sldMkLst>
      </pc:sldChg>
      <pc:sldChg chg="modSp">
        <pc:chgData name="Rachel Gagen" userId="S::rsg1v20@soton.ac.uk::e2d4e6cd-5d89-46d8-93dc-e64a27afb7be" providerId="AD" clId="Web-{DC2247D6-04F2-8C80-7B95-2DB686A7C8C1}" dt="2022-11-23T15:18:01.124" v="12" actId="1076"/>
        <pc:sldMkLst>
          <pc:docMk/>
          <pc:sldMk cId="3389896350" sldId="275"/>
        </pc:sldMkLst>
      </pc:sldChg>
      <pc:sldChg chg="modSp">
        <pc:chgData name="Rachel Gagen" userId="S::rsg1v20@soton.ac.uk::e2d4e6cd-5d89-46d8-93dc-e64a27afb7be" providerId="AD" clId="Web-{DC2247D6-04F2-8C80-7B95-2DB686A7C8C1}" dt="2022-11-23T13:53:11.142" v="11"/>
        <pc:sldMkLst>
          <pc:docMk/>
          <pc:sldMk cId="1578512641" sldId="288"/>
        </pc:sldMkLst>
      </pc:sldChg>
    </pc:docChg>
  </pc:docChgLst>
  <pc:docChgLst>
    <pc:chgData name="Rachel Gagen" userId="S::rsg1v20@soton.ac.uk::e2d4e6cd-5d89-46d8-93dc-e64a27afb7be" providerId="AD" clId="Web-{2DAA4F11-D13A-8D8A-4887-67FA2B6697C2}"/>
    <pc:docChg chg="modSld">
      <pc:chgData name="Rachel Gagen" userId="S::rsg1v20@soton.ac.uk::e2d4e6cd-5d89-46d8-93dc-e64a27afb7be" providerId="AD" clId="Web-{2DAA4F11-D13A-8D8A-4887-67FA2B6697C2}" dt="2023-01-23T12:52:23.318" v="4"/>
      <pc:docMkLst>
        <pc:docMk/>
      </pc:docMkLst>
      <pc:sldChg chg="addSp delSp modSp">
        <pc:chgData name="Rachel Gagen" userId="S::rsg1v20@soton.ac.uk::e2d4e6cd-5d89-46d8-93dc-e64a27afb7be" providerId="AD" clId="Web-{2DAA4F11-D13A-8D8A-4887-67FA2B6697C2}" dt="2023-01-23T12:52:23.318" v="4"/>
        <pc:sldMkLst>
          <pc:docMk/>
          <pc:sldMk cId="3948626017" sldId="277"/>
        </pc:sldMkLst>
      </pc:sldChg>
    </pc:docChg>
  </pc:docChgLst>
  <pc:docChgLst>
    <pc:chgData name="Rachel Gagen" userId="S::rsg1v20@soton.ac.uk::e2d4e6cd-5d89-46d8-93dc-e64a27afb7be" providerId="AD" clId="Web-{6195DAA5-0020-3D7E-6026-3B32494615AA}"/>
    <pc:docChg chg="modSld">
      <pc:chgData name="Rachel Gagen" userId="S::rsg1v20@soton.ac.uk::e2d4e6cd-5d89-46d8-93dc-e64a27afb7be" providerId="AD" clId="Web-{6195DAA5-0020-3D7E-6026-3B32494615AA}" dt="2022-11-09T10:15:14.430" v="3" actId="20577"/>
      <pc:docMkLst>
        <pc:docMk/>
      </pc:docMkLst>
      <pc:sldChg chg="modSp">
        <pc:chgData name="Rachel Gagen" userId="S::rsg1v20@soton.ac.uk::e2d4e6cd-5d89-46d8-93dc-e64a27afb7be" providerId="AD" clId="Web-{6195DAA5-0020-3D7E-6026-3B32494615AA}" dt="2022-11-09T10:15:14.430" v="3" actId="20577"/>
        <pc:sldMkLst>
          <pc:docMk/>
          <pc:sldMk cId="3624912367" sldId="294"/>
        </pc:sldMkLst>
      </pc:sldChg>
    </pc:docChg>
  </pc:docChgLst>
  <pc:docChgLst>
    <pc:chgData name="Rachel Gagen" userId="e2d4e6cd-5d89-46d8-93dc-e64a27afb7be" providerId="ADAL" clId="{9CA4CFD7-6D68-44AD-9418-25AFCE1DCBF4}"/>
    <pc:docChg chg="undo custSel addSld modSld">
      <pc:chgData name="Rachel Gagen" userId="e2d4e6cd-5d89-46d8-93dc-e64a27afb7be" providerId="ADAL" clId="{9CA4CFD7-6D68-44AD-9418-25AFCE1DCBF4}" dt="2024-12-10T14:10:18.249" v="3113" actId="20577"/>
      <pc:docMkLst>
        <pc:docMk/>
      </pc:docMkLst>
      <pc:sldChg chg="addSp delSp modSp add mod">
        <pc:chgData name="Rachel Gagen" userId="e2d4e6cd-5d89-46d8-93dc-e64a27afb7be" providerId="ADAL" clId="{9CA4CFD7-6D68-44AD-9418-25AFCE1DCBF4}" dt="2024-12-10T11:49:06.227" v="1049" actId="21"/>
        <pc:sldMkLst>
          <pc:docMk/>
          <pc:sldMk cId="1783593263" sldId="327"/>
        </pc:sldMkLst>
        <pc:spChg chg="add mod">
          <ac:chgData name="Rachel Gagen" userId="e2d4e6cd-5d89-46d8-93dc-e64a27afb7be" providerId="ADAL" clId="{9CA4CFD7-6D68-44AD-9418-25AFCE1DCBF4}" dt="2024-12-10T11:49:06.227" v="1049" actId="21"/>
          <ac:spMkLst>
            <pc:docMk/>
            <pc:sldMk cId="1783593263" sldId="327"/>
            <ac:spMk id="2" creationId="{40B74BFF-A11F-E625-A741-A9D81EBA6A73}"/>
          </ac:spMkLst>
        </pc:spChg>
      </pc:sldChg>
      <pc:sldChg chg="modSp add mod">
        <pc:chgData name="Rachel Gagen" userId="e2d4e6cd-5d89-46d8-93dc-e64a27afb7be" providerId="ADAL" clId="{9CA4CFD7-6D68-44AD-9418-25AFCE1DCBF4}" dt="2024-12-10T13:20:15.604" v="2065" actId="21"/>
        <pc:sldMkLst>
          <pc:docMk/>
          <pc:sldMk cId="9323998" sldId="328"/>
        </pc:sldMkLst>
        <pc:spChg chg="mod">
          <ac:chgData name="Rachel Gagen" userId="e2d4e6cd-5d89-46d8-93dc-e64a27afb7be" providerId="ADAL" clId="{9CA4CFD7-6D68-44AD-9418-25AFCE1DCBF4}" dt="2024-12-10T13:20:15.604" v="2065" actId="21"/>
          <ac:spMkLst>
            <pc:docMk/>
            <pc:sldMk cId="9323998" sldId="328"/>
            <ac:spMk id="2" creationId="{40B74BFF-A11F-E625-A741-A9D81EBA6A73}"/>
          </ac:spMkLst>
        </pc:spChg>
      </pc:sldChg>
      <pc:sldChg chg="modSp add mod">
        <pc:chgData name="Rachel Gagen" userId="e2d4e6cd-5d89-46d8-93dc-e64a27afb7be" providerId="ADAL" clId="{9CA4CFD7-6D68-44AD-9418-25AFCE1DCBF4}" dt="2024-12-10T13:56:54.153" v="2968" actId="21"/>
        <pc:sldMkLst>
          <pc:docMk/>
          <pc:sldMk cId="1920406091" sldId="329"/>
        </pc:sldMkLst>
        <pc:spChg chg="mod">
          <ac:chgData name="Rachel Gagen" userId="e2d4e6cd-5d89-46d8-93dc-e64a27afb7be" providerId="ADAL" clId="{9CA4CFD7-6D68-44AD-9418-25AFCE1DCBF4}" dt="2024-12-10T13:56:54.153" v="2968" actId="21"/>
          <ac:spMkLst>
            <pc:docMk/>
            <pc:sldMk cId="1920406091" sldId="329"/>
            <ac:spMk id="2" creationId="{40B74BFF-A11F-E625-A741-A9D81EBA6A73}"/>
          </ac:spMkLst>
        </pc:spChg>
      </pc:sldChg>
      <pc:sldChg chg="modSp add mod">
        <pc:chgData name="Rachel Gagen" userId="e2d4e6cd-5d89-46d8-93dc-e64a27afb7be" providerId="ADAL" clId="{9CA4CFD7-6D68-44AD-9418-25AFCE1DCBF4}" dt="2024-12-10T14:10:18.249" v="3113" actId="20577"/>
        <pc:sldMkLst>
          <pc:docMk/>
          <pc:sldMk cId="1591821929" sldId="330"/>
        </pc:sldMkLst>
        <pc:spChg chg="mod">
          <ac:chgData name="Rachel Gagen" userId="e2d4e6cd-5d89-46d8-93dc-e64a27afb7be" providerId="ADAL" clId="{9CA4CFD7-6D68-44AD-9418-25AFCE1DCBF4}" dt="2024-12-10T14:10:18.249" v="3113" actId="20577"/>
          <ac:spMkLst>
            <pc:docMk/>
            <pc:sldMk cId="1591821929" sldId="330"/>
            <ac:spMk id="2" creationId="{40B74BFF-A11F-E625-A741-A9D81EBA6A73}"/>
          </ac:spMkLst>
        </pc:spChg>
      </pc:sldChg>
    </pc:docChg>
  </pc:docChgLst>
  <pc:docChgLst>
    <pc:chgData name="Rachel Gagen" userId="e2d4e6cd-5d89-46d8-93dc-e64a27afb7be" providerId="ADAL" clId="{00FCC55D-A52F-4A17-AAC8-D58EE04D61DE}"/>
    <pc:docChg chg="undo custSel addSld modSld sldOrd">
      <pc:chgData name="Rachel Gagen" userId="e2d4e6cd-5d89-46d8-93dc-e64a27afb7be" providerId="ADAL" clId="{00FCC55D-A52F-4A17-AAC8-D58EE04D61DE}" dt="2024-11-13T15:15:04.211" v="1112"/>
      <pc:docMkLst>
        <pc:docMk/>
      </pc:docMkLst>
      <pc:sldChg chg="modSp mod">
        <pc:chgData name="Rachel Gagen" userId="e2d4e6cd-5d89-46d8-93dc-e64a27afb7be" providerId="ADAL" clId="{00FCC55D-A52F-4A17-AAC8-D58EE04D61DE}" dt="2024-11-04T11:34:32.084" v="4" actId="1076"/>
        <pc:sldMkLst>
          <pc:docMk/>
          <pc:sldMk cId="4100778343" sldId="260"/>
        </pc:sldMkLst>
      </pc:sldChg>
      <pc:sldChg chg="addSp modSp mod modAnim">
        <pc:chgData name="Rachel Gagen" userId="e2d4e6cd-5d89-46d8-93dc-e64a27afb7be" providerId="ADAL" clId="{00FCC55D-A52F-4A17-AAC8-D58EE04D61DE}" dt="2024-11-13T14:44:59.604" v="1110" actId="14100"/>
        <pc:sldMkLst>
          <pc:docMk/>
          <pc:sldMk cId="1349198616" sldId="262"/>
        </pc:sldMkLst>
      </pc:sldChg>
      <pc:sldChg chg="addSp delSp modSp mod modAnim">
        <pc:chgData name="Rachel Gagen" userId="e2d4e6cd-5d89-46d8-93dc-e64a27afb7be" providerId="ADAL" clId="{00FCC55D-A52F-4A17-AAC8-D58EE04D61DE}" dt="2024-11-13T14:32:04.711" v="1083"/>
        <pc:sldMkLst>
          <pc:docMk/>
          <pc:sldMk cId="348358285" sldId="322"/>
        </pc:sldMkLst>
      </pc:sldChg>
      <pc:sldChg chg="addSp delSp modSp mod ord modAnim">
        <pc:chgData name="Rachel Gagen" userId="e2d4e6cd-5d89-46d8-93dc-e64a27afb7be" providerId="ADAL" clId="{00FCC55D-A52F-4A17-AAC8-D58EE04D61DE}" dt="2024-11-13T15:15:04.211" v="1112"/>
        <pc:sldMkLst>
          <pc:docMk/>
          <pc:sldMk cId="3727306713" sldId="323"/>
        </pc:sldMkLst>
      </pc:sldChg>
      <pc:sldChg chg="addSp modSp add mod ord modAnim">
        <pc:chgData name="Rachel Gagen" userId="e2d4e6cd-5d89-46d8-93dc-e64a27afb7be" providerId="ADAL" clId="{00FCC55D-A52F-4A17-AAC8-D58EE04D61DE}" dt="2024-11-13T14:42:18.038" v="1097"/>
        <pc:sldMkLst>
          <pc:docMk/>
          <pc:sldMk cId="2675805011" sldId="324"/>
        </pc:sldMkLst>
      </pc:sldChg>
      <pc:sldChg chg="addSp delSp modSp add mod">
        <pc:chgData name="Rachel Gagen" userId="e2d4e6cd-5d89-46d8-93dc-e64a27afb7be" providerId="ADAL" clId="{00FCC55D-A52F-4A17-AAC8-D58EE04D61DE}" dt="2024-11-13T13:55:52.857" v="831" actId="20577"/>
        <pc:sldMkLst>
          <pc:docMk/>
          <pc:sldMk cId="3343719188" sldId="325"/>
        </pc:sldMkLst>
      </pc:sldChg>
      <pc:sldChg chg="modSp add mod">
        <pc:chgData name="Rachel Gagen" userId="e2d4e6cd-5d89-46d8-93dc-e64a27afb7be" providerId="ADAL" clId="{00FCC55D-A52F-4A17-AAC8-D58EE04D61DE}" dt="2024-11-13T14:24:00.510" v="1066" actId="20577"/>
        <pc:sldMkLst>
          <pc:docMk/>
          <pc:sldMk cId="1608542217" sldId="326"/>
        </pc:sldMkLst>
      </pc:sldChg>
    </pc:docChg>
  </pc:docChgLst>
  <pc:docChgLst>
    <pc:chgData name="Rachel Gagen" userId="S::rsg1v20@soton.ac.uk::e2d4e6cd-5d89-46d8-93dc-e64a27afb7be" providerId="AD" clId="Web-{54042FEE-B6E2-F9E3-6521-1C159DDE273F}"/>
    <pc:docChg chg="modSld">
      <pc:chgData name="Rachel Gagen" userId="S::rsg1v20@soton.ac.uk::e2d4e6cd-5d89-46d8-93dc-e64a27afb7be" providerId="AD" clId="Web-{54042FEE-B6E2-F9E3-6521-1C159DDE273F}" dt="2024-12-04T11:51:53.172" v="1" actId="1076"/>
      <pc:docMkLst>
        <pc:docMk/>
      </pc:docMkLst>
      <pc:sldChg chg="addSp modSp">
        <pc:chgData name="Rachel Gagen" userId="S::rsg1v20@soton.ac.uk::e2d4e6cd-5d89-46d8-93dc-e64a27afb7be" providerId="AD" clId="Web-{54042FEE-B6E2-F9E3-6521-1C159DDE273F}" dt="2024-12-04T11:51:53.172" v="1" actId="1076"/>
        <pc:sldMkLst>
          <pc:docMk/>
          <pc:sldMk cId="4100778343" sldId="260"/>
        </pc:sldMkLst>
      </pc:sldChg>
    </pc:docChg>
  </pc:docChgLst>
  <pc:docChgLst>
    <pc:chgData name="Rachel Gagen" userId="S::rsg1v20@soton.ac.uk::e2d4e6cd-5d89-46d8-93dc-e64a27afb7be" providerId="AD" clId="Web-{D59A311F-338D-7E14-6087-776B16227DC9}"/>
    <pc:docChg chg="modSld">
      <pc:chgData name="Rachel Gagen" userId="S::rsg1v20@soton.ac.uk::e2d4e6cd-5d89-46d8-93dc-e64a27afb7be" providerId="AD" clId="Web-{D59A311F-338D-7E14-6087-776B16227DC9}" dt="2022-04-27T11:30:21.209" v="6" actId="14100"/>
      <pc:docMkLst>
        <pc:docMk/>
      </pc:docMkLst>
      <pc:sldChg chg="addSp modSp">
        <pc:chgData name="Rachel Gagen" userId="S::rsg1v20@soton.ac.uk::e2d4e6cd-5d89-46d8-93dc-e64a27afb7be" providerId="AD" clId="Web-{D59A311F-338D-7E14-6087-776B16227DC9}" dt="2022-04-27T11:30:21.209" v="6" actId="14100"/>
        <pc:sldMkLst>
          <pc:docMk/>
          <pc:sldMk cId="819543054" sldId="271"/>
        </pc:sldMkLst>
      </pc:sldChg>
    </pc:docChg>
  </pc:docChgLst>
  <pc:docChgLst>
    <pc:chgData name="Rachel Gagen" userId="e2d4e6cd-5d89-46d8-93dc-e64a27afb7be" providerId="ADAL" clId="{DFF83731-3A38-4F53-B11E-618226760861}"/>
    <pc:docChg chg="custSel modSld">
      <pc:chgData name="Rachel Gagen" userId="e2d4e6cd-5d89-46d8-93dc-e64a27afb7be" providerId="ADAL" clId="{DFF83731-3A38-4F53-B11E-618226760861}" dt="2025-03-05T14:24:27.372" v="2"/>
      <pc:docMkLst>
        <pc:docMk/>
      </pc:docMkLst>
      <pc:sldChg chg="addSp delSp modSp mod">
        <pc:chgData name="Rachel Gagen" userId="e2d4e6cd-5d89-46d8-93dc-e64a27afb7be" providerId="ADAL" clId="{DFF83731-3A38-4F53-B11E-618226760861}" dt="2025-03-05T14:24:27.372" v="2"/>
        <pc:sldMkLst>
          <pc:docMk/>
          <pc:sldMk cId="3656955534" sldId="319"/>
        </pc:sldMkLst>
        <pc:picChg chg="add mod">
          <ac:chgData name="Rachel Gagen" userId="e2d4e6cd-5d89-46d8-93dc-e64a27afb7be" providerId="ADAL" clId="{DFF83731-3A38-4F53-B11E-618226760861}" dt="2025-03-05T14:24:27.372" v="2"/>
          <ac:picMkLst>
            <pc:docMk/>
            <pc:sldMk cId="3656955534" sldId="319"/>
            <ac:picMk id="2" creationId="{09EA4FD2-093A-7513-4DC4-125BA5F257C0}"/>
          </ac:picMkLst>
        </pc:picChg>
        <pc:picChg chg="del">
          <ac:chgData name="Rachel Gagen" userId="e2d4e6cd-5d89-46d8-93dc-e64a27afb7be" providerId="ADAL" clId="{DFF83731-3A38-4F53-B11E-618226760861}" dt="2025-03-05T14:19:28.258" v="1" actId="478"/>
          <ac:picMkLst>
            <pc:docMk/>
            <pc:sldMk cId="3656955534" sldId="319"/>
            <ac:picMk id="3" creationId="{AE74A4C4-A3C2-63F9-E44F-8618160EA4C8}"/>
          </ac:picMkLst>
        </pc:picChg>
        <pc:picChg chg="mod">
          <ac:chgData name="Rachel Gagen" userId="e2d4e6cd-5d89-46d8-93dc-e64a27afb7be" providerId="ADAL" clId="{DFF83731-3A38-4F53-B11E-618226760861}" dt="2025-03-05T14:19:24.418" v="0"/>
          <ac:picMkLst>
            <pc:docMk/>
            <pc:sldMk cId="3656955534" sldId="319"/>
            <ac:picMk id="5" creationId="{46524DC9-118A-3CC3-4984-FCC3B74BB643}"/>
          </ac:picMkLst>
        </pc:picChg>
      </pc:sldChg>
    </pc:docChg>
  </pc:docChgLst>
  <pc:docChgLst>
    <pc:chgData name="Rachel Gagen" userId="S::rsg1v20@soton.ac.uk::e2d4e6cd-5d89-46d8-93dc-e64a27afb7be" providerId="AD" clId="Web-{803436D6-F1AA-A2AF-DD5F-F6B0B48B2C1A}"/>
    <pc:docChg chg="addSld modSld">
      <pc:chgData name="Rachel Gagen" userId="S::rsg1v20@soton.ac.uk::e2d4e6cd-5d89-46d8-93dc-e64a27afb7be" providerId="AD" clId="Web-{803436D6-F1AA-A2AF-DD5F-F6B0B48B2C1A}" dt="2022-11-30T12:53:22.544" v="244" actId="1076"/>
      <pc:docMkLst>
        <pc:docMk/>
      </pc:docMkLst>
      <pc:sldChg chg="modSp">
        <pc:chgData name="Rachel Gagen" userId="S::rsg1v20@soton.ac.uk::e2d4e6cd-5d89-46d8-93dc-e64a27afb7be" providerId="AD" clId="Web-{803436D6-F1AA-A2AF-DD5F-F6B0B48B2C1A}" dt="2022-11-30T12:53:22.544" v="244" actId="1076"/>
        <pc:sldMkLst>
          <pc:docMk/>
          <pc:sldMk cId="1459512515" sldId="279"/>
        </pc:sldMkLst>
      </pc:sldChg>
      <pc:sldChg chg="delSp modSp add replId">
        <pc:chgData name="Rachel Gagen" userId="S::rsg1v20@soton.ac.uk::e2d4e6cd-5d89-46d8-93dc-e64a27afb7be" providerId="AD" clId="Web-{803436D6-F1AA-A2AF-DD5F-F6B0B48B2C1A}" dt="2022-11-29T11:32:54.988" v="58" actId="1076"/>
        <pc:sldMkLst>
          <pc:docMk/>
          <pc:sldMk cId="2610703668" sldId="311"/>
        </pc:sldMkLst>
      </pc:sldChg>
      <pc:sldChg chg="modSp add replId">
        <pc:chgData name="Rachel Gagen" userId="S::rsg1v20@soton.ac.uk::e2d4e6cd-5d89-46d8-93dc-e64a27afb7be" providerId="AD" clId="Web-{803436D6-F1AA-A2AF-DD5F-F6B0B48B2C1A}" dt="2022-11-29T13:14:45.640" v="152" actId="20577"/>
        <pc:sldMkLst>
          <pc:docMk/>
          <pc:sldMk cId="4069300751" sldId="312"/>
        </pc:sldMkLst>
      </pc:sldChg>
      <pc:sldChg chg="modSp add replId">
        <pc:chgData name="Rachel Gagen" userId="S::rsg1v20@soton.ac.uk::e2d4e6cd-5d89-46d8-93dc-e64a27afb7be" providerId="AD" clId="Web-{803436D6-F1AA-A2AF-DD5F-F6B0B48B2C1A}" dt="2022-11-29T13:18:01.786" v="179" actId="1076"/>
        <pc:sldMkLst>
          <pc:docMk/>
          <pc:sldMk cId="2546399606" sldId="313"/>
        </pc:sldMkLst>
      </pc:sldChg>
      <pc:sldChg chg="addSp delSp modSp add replId">
        <pc:chgData name="Rachel Gagen" userId="S::rsg1v20@soton.ac.uk::e2d4e6cd-5d89-46d8-93dc-e64a27afb7be" providerId="AD" clId="Web-{803436D6-F1AA-A2AF-DD5F-F6B0B48B2C1A}" dt="2022-11-29T13:22:18.419" v="239" actId="1076"/>
        <pc:sldMkLst>
          <pc:docMk/>
          <pc:sldMk cId="4162849376" sldId="314"/>
        </pc:sldMkLst>
      </pc:sldChg>
      <pc:sldChg chg="delSp add replId">
        <pc:chgData name="Rachel Gagen" userId="S::rsg1v20@soton.ac.uk::e2d4e6cd-5d89-46d8-93dc-e64a27afb7be" providerId="AD" clId="Web-{803436D6-F1AA-A2AF-DD5F-F6B0B48B2C1A}" dt="2022-11-29T13:35:41.427" v="242"/>
        <pc:sldMkLst>
          <pc:docMk/>
          <pc:sldMk cId="1494043846" sldId="315"/>
        </pc:sldMkLst>
      </pc:sldChg>
    </pc:docChg>
  </pc:docChgLst>
  <pc:docChgLst>
    <pc:chgData name="Rachel Gagen" userId="S::rsg1v20@soton.ac.uk::e2d4e6cd-5d89-46d8-93dc-e64a27afb7be" providerId="AD" clId="Web-{8C621AC4-0901-C259-7B0C-A848B6427EAD}"/>
    <pc:docChg chg="modSld">
      <pc:chgData name="Rachel Gagen" userId="S::rsg1v20@soton.ac.uk::e2d4e6cd-5d89-46d8-93dc-e64a27afb7be" providerId="AD" clId="Web-{8C621AC4-0901-C259-7B0C-A848B6427EAD}" dt="2023-01-18T13:41:58.924" v="8" actId="20577"/>
      <pc:docMkLst>
        <pc:docMk/>
      </pc:docMkLst>
      <pc:sldChg chg="delSp modSp">
        <pc:chgData name="Rachel Gagen" userId="S::rsg1v20@soton.ac.uk::e2d4e6cd-5d89-46d8-93dc-e64a27afb7be" providerId="AD" clId="Web-{8C621AC4-0901-C259-7B0C-A848B6427EAD}" dt="2023-01-18T13:41:58.924" v="8" actId="20577"/>
        <pc:sldMkLst>
          <pc:docMk/>
          <pc:sldMk cId="3948626017" sldId="277"/>
        </pc:sldMkLst>
      </pc:sldChg>
    </pc:docChg>
  </pc:docChgLst>
  <pc:docChgLst>
    <pc:chgData name="Rachel Gagen" userId="S::rsg1v20@soton.ac.uk::e2d4e6cd-5d89-46d8-93dc-e64a27afb7be" providerId="AD" clId="Web-{39DDC70E-A880-8206-22C4-CBBEDB8F8F9B}"/>
    <pc:docChg chg="modSld">
      <pc:chgData name="Rachel Gagen" userId="S::rsg1v20@soton.ac.uk::e2d4e6cd-5d89-46d8-93dc-e64a27afb7be" providerId="AD" clId="Web-{39DDC70E-A880-8206-22C4-CBBEDB8F8F9B}" dt="2022-12-09T12:39:29.894" v="53" actId="14100"/>
      <pc:docMkLst>
        <pc:docMk/>
      </pc:docMkLst>
      <pc:sldChg chg="addSp modSp">
        <pc:chgData name="Rachel Gagen" userId="S::rsg1v20@soton.ac.uk::e2d4e6cd-5d89-46d8-93dc-e64a27afb7be" providerId="AD" clId="Web-{39DDC70E-A880-8206-22C4-CBBEDB8F8F9B}" dt="2022-12-09T12:39:29.894" v="53" actId="14100"/>
        <pc:sldMkLst>
          <pc:docMk/>
          <pc:sldMk cId="4069300751" sldId="312"/>
        </pc:sldMkLst>
      </pc:sldChg>
    </pc:docChg>
  </pc:docChgLst>
  <pc:docChgLst>
    <pc:chgData name="Rachel Gagen" userId="S::rsg1v20@soton.ac.uk::e2d4e6cd-5d89-46d8-93dc-e64a27afb7be" providerId="AD" clId="Web-{CD831588-632A-6A85-9275-489969FDA220}"/>
    <pc:docChg chg="modSld">
      <pc:chgData name="Rachel Gagen" userId="S::rsg1v20@soton.ac.uk::e2d4e6cd-5d89-46d8-93dc-e64a27afb7be" providerId="AD" clId="Web-{CD831588-632A-6A85-9275-489969FDA220}" dt="2025-03-27T10:19:36.782" v="21" actId="20577"/>
      <pc:docMkLst>
        <pc:docMk/>
      </pc:docMkLst>
      <pc:sldChg chg="modSp">
        <pc:chgData name="Rachel Gagen" userId="S::rsg1v20@soton.ac.uk::e2d4e6cd-5d89-46d8-93dc-e64a27afb7be" providerId="AD" clId="Web-{CD831588-632A-6A85-9275-489969FDA220}" dt="2025-03-27T10:09:38.045" v="1" actId="20577"/>
        <pc:sldMkLst>
          <pc:docMk/>
          <pc:sldMk cId="4100778343" sldId="260"/>
        </pc:sldMkLst>
        <pc:spChg chg="mod">
          <ac:chgData name="Rachel Gagen" userId="S::rsg1v20@soton.ac.uk::e2d4e6cd-5d89-46d8-93dc-e64a27afb7be" providerId="AD" clId="Web-{CD831588-632A-6A85-9275-489969FDA220}" dt="2025-03-27T10:09:38.045" v="1" actId="20577"/>
          <ac:spMkLst>
            <pc:docMk/>
            <pc:sldMk cId="4100778343" sldId="260"/>
            <ac:spMk id="9" creationId="{035254A4-6D59-7E45-9726-3C8AA67AB1A5}"/>
          </ac:spMkLst>
        </pc:spChg>
        <pc:spChg chg="mod">
          <ac:chgData name="Rachel Gagen" userId="S::rsg1v20@soton.ac.uk::e2d4e6cd-5d89-46d8-93dc-e64a27afb7be" providerId="AD" clId="Web-{CD831588-632A-6A85-9275-489969FDA220}" dt="2025-03-27T10:09:32.951" v="0" actId="20577"/>
          <ac:spMkLst>
            <pc:docMk/>
            <pc:sldMk cId="4100778343" sldId="260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09:54.281" v="3" actId="20577"/>
        <pc:sldMkLst>
          <pc:docMk/>
          <pc:sldMk cId="1331487496" sldId="261"/>
        </pc:sldMkLst>
        <pc:spChg chg="mod">
          <ac:chgData name="Rachel Gagen" userId="S::rsg1v20@soton.ac.uk::e2d4e6cd-5d89-46d8-93dc-e64a27afb7be" providerId="AD" clId="Web-{CD831588-632A-6A85-9275-489969FDA220}" dt="2025-03-27T10:09:54.281" v="3" actId="20577"/>
          <ac:spMkLst>
            <pc:docMk/>
            <pc:sldMk cId="1331487496" sldId="261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0:06.891" v="5" actId="20577"/>
        <pc:sldMkLst>
          <pc:docMk/>
          <pc:sldMk cId="1349198616" sldId="262"/>
        </pc:sldMkLst>
        <pc:spChg chg="mod">
          <ac:chgData name="Rachel Gagen" userId="S::rsg1v20@soton.ac.uk::e2d4e6cd-5d89-46d8-93dc-e64a27afb7be" providerId="AD" clId="Web-{CD831588-632A-6A85-9275-489969FDA220}" dt="2025-03-27T10:10:06.891" v="5" actId="20577"/>
          <ac:spMkLst>
            <pc:docMk/>
            <pc:sldMk cId="1349198616" sldId="262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0:33.549" v="10" actId="20577"/>
        <pc:sldMkLst>
          <pc:docMk/>
          <pc:sldMk cId="3682050298" sldId="270"/>
        </pc:sldMkLst>
        <pc:spChg chg="mod">
          <ac:chgData name="Rachel Gagen" userId="S::rsg1v20@soton.ac.uk::e2d4e6cd-5d89-46d8-93dc-e64a27afb7be" providerId="AD" clId="Web-{CD831588-632A-6A85-9275-489969FDA220}" dt="2025-03-27T10:10:33.549" v="10" actId="20577"/>
          <ac:spMkLst>
            <pc:docMk/>
            <pc:sldMk cId="3682050298" sldId="270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8:53.950" v="15" actId="20577"/>
        <pc:sldMkLst>
          <pc:docMk/>
          <pc:sldMk cId="3676423721" sldId="273"/>
        </pc:sldMkLst>
        <pc:spChg chg="mod">
          <ac:chgData name="Rachel Gagen" userId="S::rsg1v20@soton.ac.uk::e2d4e6cd-5d89-46d8-93dc-e64a27afb7be" providerId="AD" clId="Web-{CD831588-632A-6A85-9275-489969FDA220}" dt="2025-03-27T10:18:53.950" v="15" actId="20577"/>
          <ac:spMkLst>
            <pc:docMk/>
            <pc:sldMk cId="3676423721" sldId="273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0:27.283" v="9" actId="20577"/>
        <pc:sldMkLst>
          <pc:docMk/>
          <pc:sldMk cId="274564185" sldId="281"/>
        </pc:sldMkLst>
        <pc:spChg chg="mod">
          <ac:chgData name="Rachel Gagen" userId="S::rsg1v20@soton.ac.uk::e2d4e6cd-5d89-46d8-93dc-e64a27afb7be" providerId="AD" clId="Web-{CD831588-632A-6A85-9275-489969FDA220}" dt="2025-03-27T10:10:27.283" v="9" actId="20577"/>
          <ac:spMkLst>
            <pc:docMk/>
            <pc:sldMk cId="274564185" sldId="281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0:40.159" v="11" actId="20577"/>
        <pc:sldMkLst>
          <pc:docMk/>
          <pc:sldMk cId="3656955534" sldId="319"/>
        </pc:sldMkLst>
        <pc:spChg chg="mod">
          <ac:chgData name="Rachel Gagen" userId="S::rsg1v20@soton.ac.uk::e2d4e6cd-5d89-46d8-93dc-e64a27afb7be" providerId="AD" clId="Web-{CD831588-632A-6A85-9275-489969FDA220}" dt="2025-03-27T10:10:40.159" v="11" actId="20577"/>
          <ac:spMkLst>
            <pc:docMk/>
            <pc:sldMk cId="3656955534" sldId="319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8:59.341" v="16" actId="20577"/>
        <pc:sldMkLst>
          <pc:docMk/>
          <pc:sldMk cId="2046923357" sldId="320"/>
        </pc:sldMkLst>
        <pc:spChg chg="mod">
          <ac:chgData name="Rachel Gagen" userId="S::rsg1v20@soton.ac.uk::e2d4e6cd-5d89-46d8-93dc-e64a27afb7be" providerId="AD" clId="Web-{CD831588-632A-6A85-9275-489969FDA220}" dt="2025-03-27T10:18:59.341" v="16" actId="20577"/>
          <ac:spMkLst>
            <pc:docMk/>
            <pc:sldMk cId="2046923357" sldId="320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09:45.639" v="2" actId="20577"/>
        <pc:sldMkLst>
          <pc:docMk/>
          <pc:sldMk cId="1304673301" sldId="321"/>
        </pc:sldMkLst>
        <pc:spChg chg="mod">
          <ac:chgData name="Rachel Gagen" userId="S::rsg1v20@soton.ac.uk::e2d4e6cd-5d89-46d8-93dc-e64a27afb7be" providerId="AD" clId="Web-{CD831588-632A-6A85-9275-489969FDA220}" dt="2025-03-27T10:09:45.639" v="2" actId="20577"/>
          <ac:spMkLst>
            <pc:docMk/>
            <pc:sldMk cId="1304673301" sldId="321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0:17.048" v="7" actId="20577"/>
        <pc:sldMkLst>
          <pc:docMk/>
          <pc:sldMk cId="348358285" sldId="322"/>
        </pc:sldMkLst>
        <pc:spChg chg="mod">
          <ac:chgData name="Rachel Gagen" userId="S::rsg1v20@soton.ac.uk::e2d4e6cd-5d89-46d8-93dc-e64a27afb7be" providerId="AD" clId="Web-{CD831588-632A-6A85-9275-489969FDA220}" dt="2025-03-27T10:10:17.048" v="7" actId="20577"/>
          <ac:spMkLst>
            <pc:docMk/>
            <pc:sldMk cId="348358285" sldId="322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0:12.813" v="6" actId="20577"/>
        <pc:sldMkLst>
          <pc:docMk/>
          <pc:sldMk cId="3727306713" sldId="323"/>
        </pc:sldMkLst>
        <pc:spChg chg="mod">
          <ac:chgData name="Rachel Gagen" userId="S::rsg1v20@soton.ac.uk::e2d4e6cd-5d89-46d8-93dc-e64a27afb7be" providerId="AD" clId="Web-{CD831588-632A-6A85-9275-489969FDA220}" dt="2025-03-27T10:10:12.813" v="6" actId="20577"/>
          <ac:spMkLst>
            <pc:docMk/>
            <pc:sldMk cId="3727306713" sldId="323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0:23.642" v="8" actId="20577"/>
        <pc:sldMkLst>
          <pc:docMk/>
          <pc:sldMk cId="2675805011" sldId="324"/>
        </pc:sldMkLst>
        <pc:spChg chg="mod">
          <ac:chgData name="Rachel Gagen" userId="S::rsg1v20@soton.ac.uk::e2d4e6cd-5d89-46d8-93dc-e64a27afb7be" providerId="AD" clId="Web-{CD831588-632A-6A85-9275-489969FDA220}" dt="2025-03-27T10:10:23.642" v="8" actId="20577"/>
          <ac:spMkLst>
            <pc:docMk/>
            <pc:sldMk cId="2675805011" sldId="324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0:00.469" v="4" actId="20577"/>
        <pc:sldMkLst>
          <pc:docMk/>
          <pc:sldMk cId="1608542217" sldId="326"/>
        </pc:sldMkLst>
        <pc:spChg chg="mod">
          <ac:chgData name="Rachel Gagen" userId="S::rsg1v20@soton.ac.uk::e2d4e6cd-5d89-46d8-93dc-e64a27afb7be" providerId="AD" clId="Web-{CD831588-632A-6A85-9275-489969FDA220}" dt="2025-03-27T10:10:00.469" v="4" actId="20577"/>
          <ac:spMkLst>
            <pc:docMk/>
            <pc:sldMk cId="1608542217" sldId="326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9:09.717" v="17" actId="20577"/>
        <pc:sldMkLst>
          <pc:docMk/>
          <pc:sldMk cId="1783593263" sldId="327"/>
        </pc:sldMkLst>
        <pc:spChg chg="mod">
          <ac:chgData name="Rachel Gagen" userId="S::rsg1v20@soton.ac.uk::e2d4e6cd-5d89-46d8-93dc-e64a27afb7be" providerId="AD" clId="Web-{CD831588-632A-6A85-9275-489969FDA220}" dt="2025-03-27T10:19:09.717" v="17" actId="20577"/>
          <ac:spMkLst>
            <pc:docMk/>
            <pc:sldMk cId="1783593263" sldId="327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9:14.295" v="18" actId="20577"/>
        <pc:sldMkLst>
          <pc:docMk/>
          <pc:sldMk cId="9323998" sldId="328"/>
        </pc:sldMkLst>
        <pc:spChg chg="mod">
          <ac:chgData name="Rachel Gagen" userId="S::rsg1v20@soton.ac.uk::e2d4e6cd-5d89-46d8-93dc-e64a27afb7be" providerId="AD" clId="Web-{CD831588-632A-6A85-9275-489969FDA220}" dt="2025-03-27T10:19:14.295" v="18" actId="20577"/>
          <ac:spMkLst>
            <pc:docMk/>
            <pc:sldMk cId="9323998" sldId="328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9:20.671" v="19" actId="20577"/>
        <pc:sldMkLst>
          <pc:docMk/>
          <pc:sldMk cId="1920406091" sldId="329"/>
        </pc:sldMkLst>
        <pc:spChg chg="mod">
          <ac:chgData name="Rachel Gagen" userId="S::rsg1v20@soton.ac.uk::e2d4e6cd-5d89-46d8-93dc-e64a27afb7be" providerId="AD" clId="Web-{CD831588-632A-6A85-9275-489969FDA220}" dt="2025-03-27T10:19:20.671" v="19" actId="20577"/>
          <ac:spMkLst>
            <pc:docMk/>
            <pc:sldMk cId="1920406091" sldId="329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9:36.782" v="21" actId="20577"/>
        <pc:sldMkLst>
          <pc:docMk/>
          <pc:sldMk cId="1591821929" sldId="330"/>
        </pc:sldMkLst>
        <pc:spChg chg="mod">
          <ac:chgData name="Rachel Gagen" userId="S::rsg1v20@soton.ac.uk::e2d4e6cd-5d89-46d8-93dc-e64a27afb7be" providerId="AD" clId="Web-{CD831588-632A-6A85-9275-489969FDA220}" dt="2025-03-27T10:19:36.782" v="21" actId="20577"/>
          <ac:spMkLst>
            <pc:docMk/>
            <pc:sldMk cId="1591821929" sldId="330"/>
            <ac:spMk id="13" creationId="{953C77A7-971F-9649-A27B-2A89455580E8}"/>
          </ac:spMkLst>
        </pc:spChg>
      </pc:sldChg>
      <pc:sldChg chg="modSp">
        <pc:chgData name="Rachel Gagen" userId="S::rsg1v20@soton.ac.uk::e2d4e6cd-5d89-46d8-93dc-e64a27afb7be" providerId="AD" clId="Web-{CD831588-632A-6A85-9275-489969FDA220}" dt="2025-03-27T10:18:44.246" v="13" actId="20577"/>
        <pc:sldMkLst>
          <pc:docMk/>
          <pc:sldMk cId="2197751947" sldId="331"/>
        </pc:sldMkLst>
        <pc:spChg chg="mod">
          <ac:chgData name="Rachel Gagen" userId="S::rsg1v20@soton.ac.uk::e2d4e6cd-5d89-46d8-93dc-e64a27afb7be" providerId="AD" clId="Web-{CD831588-632A-6A85-9275-489969FDA220}" dt="2025-03-27T10:18:44.246" v="13" actId="20577"/>
          <ac:spMkLst>
            <pc:docMk/>
            <pc:sldMk cId="2197751947" sldId="331"/>
            <ac:spMk id="13" creationId="{BF1A2E01-33F1-E80D-036A-FEB6A80973B1}"/>
          </ac:spMkLst>
        </pc:spChg>
      </pc:sldChg>
    </pc:docChg>
  </pc:docChgLst>
  <pc:docChgLst>
    <pc:chgData name="Rachel Gagen" userId="e2d4e6cd-5d89-46d8-93dc-e64a27afb7be" providerId="ADAL" clId="{6DB5C166-1C56-4283-B56D-686A127CE9A6}"/>
    <pc:docChg chg="undo custSel addSld modSld">
      <pc:chgData name="Rachel Gagen" userId="e2d4e6cd-5d89-46d8-93dc-e64a27afb7be" providerId="ADAL" clId="{6DB5C166-1C56-4283-B56D-686A127CE9A6}" dt="2024-01-17T09:34:38.605" v="448" actId="20577"/>
      <pc:docMkLst>
        <pc:docMk/>
      </pc:docMkLst>
      <pc:sldChg chg="modSp mod">
        <pc:chgData name="Rachel Gagen" userId="e2d4e6cd-5d89-46d8-93dc-e64a27afb7be" providerId="ADAL" clId="{6DB5C166-1C56-4283-B56D-686A127CE9A6}" dt="2024-01-17T09:18:00.463" v="420" actId="255"/>
        <pc:sldMkLst>
          <pc:docMk/>
          <pc:sldMk cId="1818443635" sldId="322"/>
        </pc:sldMkLst>
      </pc:sldChg>
      <pc:sldChg chg="modSp add mod">
        <pc:chgData name="Rachel Gagen" userId="e2d4e6cd-5d89-46d8-93dc-e64a27afb7be" providerId="ADAL" clId="{6DB5C166-1C56-4283-B56D-686A127CE9A6}" dt="2024-01-17T09:34:18.590" v="445" actId="21"/>
        <pc:sldMkLst>
          <pc:docMk/>
          <pc:sldMk cId="1311282098" sldId="323"/>
        </pc:sldMkLst>
      </pc:sldChg>
      <pc:sldChg chg="modSp add mod">
        <pc:chgData name="Rachel Gagen" userId="e2d4e6cd-5d89-46d8-93dc-e64a27afb7be" providerId="ADAL" clId="{6DB5C166-1C56-4283-B56D-686A127CE9A6}" dt="2024-01-16T14:43:19.267" v="173" actId="20577"/>
        <pc:sldMkLst>
          <pc:docMk/>
          <pc:sldMk cId="4139952839" sldId="324"/>
        </pc:sldMkLst>
      </pc:sldChg>
      <pc:sldChg chg="modSp add mod">
        <pc:chgData name="Rachel Gagen" userId="e2d4e6cd-5d89-46d8-93dc-e64a27afb7be" providerId="ADAL" clId="{6DB5C166-1C56-4283-B56D-686A127CE9A6}" dt="2024-01-17T09:34:38.605" v="448" actId="20577"/>
        <pc:sldMkLst>
          <pc:docMk/>
          <pc:sldMk cId="4055350577" sldId="325"/>
        </pc:sldMkLst>
      </pc:sldChg>
    </pc:docChg>
  </pc:docChgLst>
  <pc:docChgLst>
    <pc:chgData name="Rachel Gagen" userId="S::rsg1v20@soton.ac.uk::e2d4e6cd-5d89-46d8-93dc-e64a27afb7be" providerId="AD" clId="Web-{86EA0F7E-3DD1-FD97-EA7D-15058B3D6E17}"/>
    <pc:docChg chg="addSld modSld sldOrd">
      <pc:chgData name="Rachel Gagen" userId="S::rsg1v20@soton.ac.uk::e2d4e6cd-5d89-46d8-93dc-e64a27afb7be" providerId="AD" clId="Web-{86EA0F7E-3DD1-FD97-EA7D-15058B3D6E17}" dt="2022-12-19T14:11:17.248" v="22" actId="14100"/>
      <pc:docMkLst>
        <pc:docMk/>
      </pc:docMkLst>
      <pc:sldChg chg="addSp delSp modSp add ord replId">
        <pc:chgData name="Rachel Gagen" userId="S::rsg1v20@soton.ac.uk::e2d4e6cd-5d89-46d8-93dc-e64a27afb7be" providerId="AD" clId="Web-{86EA0F7E-3DD1-FD97-EA7D-15058B3D6E17}" dt="2022-12-19T14:11:17.248" v="22" actId="14100"/>
        <pc:sldMkLst>
          <pc:docMk/>
          <pc:sldMk cId="2046923357" sldId="320"/>
        </pc:sldMkLst>
      </pc:sldChg>
    </pc:docChg>
  </pc:docChgLst>
  <pc:docChgLst>
    <pc:chgData name="Rachel Gagen" userId="e2d4e6cd-5d89-46d8-93dc-e64a27afb7be" providerId="ADAL" clId="{43EDCDA3-B53D-46C8-8676-2C18B44F196C}"/>
    <pc:docChg chg="undo custSel modSld">
      <pc:chgData name="Rachel Gagen" userId="e2d4e6cd-5d89-46d8-93dc-e64a27afb7be" providerId="ADAL" clId="{43EDCDA3-B53D-46C8-8676-2C18B44F196C}" dt="2024-01-31T10:12:54.892" v="272" actId="255"/>
      <pc:docMkLst>
        <pc:docMk/>
      </pc:docMkLst>
      <pc:sldChg chg="modSp mod">
        <pc:chgData name="Rachel Gagen" userId="e2d4e6cd-5d89-46d8-93dc-e64a27afb7be" providerId="ADAL" clId="{43EDCDA3-B53D-46C8-8676-2C18B44F196C}" dt="2024-01-31T10:02:05.275" v="202" actId="20577"/>
        <pc:sldMkLst>
          <pc:docMk/>
          <pc:sldMk cId="1818443635" sldId="322"/>
        </pc:sldMkLst>
      </pc:sldChg>
      <pc:sldChg chg="modSp mod">
        <pc:chgData name="Rachel Gagen" userId="e2d4e6cd-5d89-46d8-93dc-e64a27afb7be" providerId="ADAL" clId="{43EDCDA3-B53D-46C8-8676-2C18B44F196C}" dt="2024-01-31T10:08:19.095" v="251" actId="1076"/>
        <pc:sldMkLst>
          <pc:docMk/>
          <pc:sldMk cId="1311282098" sldId="323"/>
        </pc:sldMkLst>
      </pc:sldChg>
      <pc:sldChg chg="modSp mod">
        <pc:chgData name="Rachel Gagen" userId="e2d4e6cd-5d89-46d8-93dc-e64a27afb7be" providerId="ADAL" clId="{43EDCDA3-B53D-46C8-8676-2C18B44F196C}" dt="2024-01-31T10:11:12.773" v="256"/>
        <pc:sldMkLst>
          <pc:docMk/>
          <pc:sldMk cId="4139952839" sldId="324"/>
        </pc:sldMkLst>
      </pc:sldChg>
      <pc:sldChg chg="modSp mod">
        <pc:chgData name="Rachel Gagen" userId="e2d4e6cd-5d89-46d8-93dc-e64a27afb7be" providerId="ADAL" clId="{43EDCDA3-B53D-46C8-8676-2C18B44F196C}" dt="2024-01-31T10:03:54.889" v="232" actId="20577"/>
        <pc:sldMkLst>
          <pc:docMk/>
          <pc:sldMk cId="4055350577" sldId="325"/>
        </pc:sldMkLst>
      </pc:sldChg>
      <pc:sldChg chg="modSp mod">
        <pc:chgData name="Rachel Gagen" userId="e2d4e6cd-5d89-46d8-93dc-e64a27afb7be" providerId="ADAL" clId="{43EDCDA3-B53D-46C8-8676-2C18B44F196C}" dt="2024-01-31T10:12:54.892" v="272" actId="255"/>
        <pc:sldMkLst>
          <pc:docMk/>
          <pc:sldMk cId="4058522430" sldId="326"/>
        </pc:sldMkLst>
      </pc:sldChg>
    </pc:docChg>
  </pc:docChgLst>
  <pc:docChgLst>
    <pc:chgData name="Rachel Gagen" userId="e2d4e6cd-5d89-46d8-93dc-e64a27afb7be" providerId="ADAL" clId="{E11E8E79-D57A-417D-9480-A19CE09E68CE}"/>
    <pc:docChg chg="undo custSel modSld">
      <pc:chgData name="Rachel Gagen" userId="e2d4e6cd-5d89-46d8-93dc-e64a27afb7be" providerId="ADAL" clId="{E11E8E79-D57A-417D-9480-A19CE09E68CE}" dt="2022-12-19T14:23:05.806" v="197"/>
      <pc:docMkLst>
        <pc:docMk/>
      </pc:docMkLst>
      <pc:sldChg chg="addSp delSp modSp mod">
        <pc:chgData name="Rachel Gagen" userId="e2d4e6cd-5d89-46d8-93dc-e64a27afb7be" providerId="ADAL" clId="{E11E8E79-D57A-417D-9480-A19CE09E68CE}" dt="2022-11-24T13:35:31.167" v="7"/>
        <pc:sldMkLst>
          <pc:docMk/>
          <pc:sldMk cId="4267147951" sldId="264"/>
        </pc:sldMkLst>
      </pc:sldChg>
      <pc:sldChg chg="addSp delSp modSp mod">
        <pc:chgData name="Rachel Gagen" userId="e2d4e6cd-5d89-46d8-93dc-e64a27afb7be" providerId="ADAL" clId="{E11E8E79-D57A-417D-9480-A19CE09E68CE}" dt="2022-11-24T13:36:40.369" v="15" actId="14100"/>
        <pc:sldMkLst>
          <pc:docMk/>
          <pc:sldMk cId="3019883114" sldId="265"/>
        </pc:sldMkLst>
      </pc:sldChg>
      <pc:sldChg chg="addSp delSp modSp mod">
        <pc:chgData name="Rachel Gagen" userId="e2d4e6cd-5d89-46d8-93dc-e64a27afb7be" providerId="ADAL" clId="{E11E8E79-D57A-417D-9480-A19CE09E68CE}" dt="2022-11-24T13:46:30.111" v="109" actId="1076"/>
        <pc:sldMkLst>
          <pc:docMk/>
          <pc:sldMk cId="3676423721" sldId="273"/>
        </pc:sldMkLst>
      </pc:sldChg>
      <pc:sldChg chg="addSp delSp modSp mod">
        <pc:chgData name="Rachel Gagen" userId="e2d4e6cd-5d89-46d8-93dc-e64a27afb7be" providerId="ADAL" clId="{E11E8E79-D57A-417D-9480-A19CE09E68CE}" dt="2022-11-24T13:59:37.431" v="166" actId="21"/>
        <pc:sldMkLst>
          <pc:docMk/>
          <pc:sldMk cId="34770304" sldId="274"/>
        </pc:sldMkLst>
      </pc:sldChg>
      <pc:sldChg chg="addSp modSp mod">
        <pc:chgData name="Rachel Gagen" userId="e2d4e6cd-5d89-46d8-93dc-e64a27afb7be" providerId="ADAL" clId="{E11E8E79-D57A-417D-9480-A19CE09E68CE}" dt="2022-11-24T13:59:52.477" v="168" actId="1076"/>
        <pc:sldMkLst>
          <pc:docMk/>
          <pc:sldMk cId="4199004625" sldId="278"/>
        </pc:sldMkLst>
      </pc:sldChg>
      <pc:sldChg chg="addSp modSp">
        <pc:chgData name="Rachel Gagen" userId="e2d4e6cd-5d89-46d8-93dc-e64a27afb7be" providerId="ADAL" clId="{E11E8E79-D57A-417D-9480-A19CE09E68CE}" dt="2022-11-24T14:05:45.626" v="180"/>
        <pc:sldMkLst>
          <pc:docMk/>
          <pc:sldMk cId="1459512515" sldId="279"/>
        </pc:sldMkLst>
      </pc:sldChg>
      <pc:sldChg chg="addSp delSp modSp mod">
        <pc:chgData name="Rachel Gagen" userId="e2d4e6cd-5d89-46d8-93dc-e64a27afb7be" providerId="ADAL" clId="{E11E8E79-D57A-417D-9480-A19CE09E68CE}" dt="2022-11-24T13:47:33.941" v="117" actId="21"/>
        <pc:sldMkLst>
          <pc:docMk/>
          <pc:sldMk cId="3343426783" sldId="286"/>
        </pc:sldMkLst>
      </pc:sldChg>
      <pc:sldChg chg="modSp mod">
        <pc:chgData name="Rachel Gagen" userId="e2d4e6cd-5d89-46d8-93dc-e64a27afb7be" providerId="ADAL" clId="{E11E8E79-D57A-417D-9480-A19CE09E68CE}" dt="2022-11-24T13:34:10.620" v="1" actId="14100"/>
        <pc:sldMkLst>
          <pc:docMk/>
          <pc:sldMk cId="4131340625" sldId="291"/>
        </pc:sldMkLst>
      </pc:sldChg>
      <pc:sldChg chg="addSp delSp modSp mod">
        <pc:chgData name="Rachel Gagen" userId="e2d4e6cd-5d89-46d8-93dc-e64a27afb7be" providerId="ADAL" clId="{E11E8E79-D57A-417D-9480-A19CE09E68CE}" dt="2022-11-24T13:58:45.959" v="160" actId="167"/>
        <pc:sldMkLst>
          <pc:docMk/>
          <pc:sldMk cId="3624912367" sldId="294"/>
        </pc:sldMkLst>
      </pc:sldChg>
      <pc:sldChg chg="addSp delSp modSp mod">
        <pc:chgData name="Rachel Gagen" userId="e2d4e6cd-5d89-46d8-93dc-e64a27afb7be" providerId="ADAL" clId="{E11E8E79-D57A-417D-9480-A19CE09E68CE}" dt="2022-11-24T14:04:53.706" v="178" actId="1076"/>
        <pc:sldMkLst>
          <pc:docMk/>
          <pc:sldMk cId="3311924826" sldId="297"/>
        </pc:sldMkLst>
      </pc:sldChg>
      <pc:sldChg chg="modSp mod">
        <pc:chgData name="Rachel Gagen" userId="e2d4e6cd-5d89-46d8-93dc-e64a27afb7be" providerId="ADAL" clId="{E11E8E79-D57A-417D-9480-A19CE09E68CE}" dt="2022-11-24T14:05:12.110" v="179" actId="20577"/>
        <pc:sldMkLst>
          <pc:docMk/>
          <pc:sldMk cId="1446057393" sldId="299"/>
        </pc:sldMkLst>
      </pc:sldChg>
      <pc:sldChg chg="delSp mod">
        <pc:chgData name="Rachel Gagen" userId="e2d4e6cd-5d89-46d8-93dc-e64a27afb7be" providerId="ADAL" clId="{E11E8E79-D57A-417D-9480-A19CE09E68CE}" dt="2022-11-24T14:09:02.657" v="181" actId="478"/>
        <pc:sldMkLst>
          <pc:docMk/>
          <pc:sldMk cId="2082918249" sldId="305"/>
        </pc:sldMkLst>
      </pc:sldChg>
      <pc:sldChg chg="addSp delSp modSp mod">
        <pc:chgData name="Rachel Gagen" userId="e2d4e6cd-5d89-46d8-93dc-e64a27afb7be" providerId="ADAL" clId="{E11E8E79-D57A-417D-9480-A19CE09E68CE}" dt="2022-11-24T14:11:32.663" v="188" actId="208"/>
        <pc:sldMkLst>
          <pc:docMk/>
          <pc:sldMk cId="665066537" sldId="306"/>
        </pc:sldMkLst>
      </pc:sldChg>
      <pc:sldChg chg="addSp modSp">
        <pc:chgData name="Rachel Gagen" userId="e2d4e6cd-5d89-46d8-93dc-e64a27afb7be" providerId="ADAL" clId="{E11E8E79-D57A-417D-9480-A19CE09E68CE}" dt="2022-11-24T14:11:54.282" v="189"/>
        <pc:sldMkLst>
          <pc:docMk/>
          <pc:sldMk cId="863478666" sldId="307"/>
        </pc:sldMkLst>
      </pc:sldChg>
      <pc:sldChg chg="modSp">
        <pc:chgData name="Rachel Gagen" userId="e2d4e6cd-5d89-46d8-93dc-e64a27afb7be" providerId="ADAL" clId="{E11E8E79-D57A-417D-9480-A19CE09E68CE}" dt="2022-12-19T14:13:38.684" v="192"/>
        <pc:sldMkLst>
          <pc:docMk/>
          <pc:sldMk cId="1267916180" sldId="316"/>
        </pc:sldMkLst>
      </pc:sldChg>
      <pc:sldChg chg="modSp">
        <pc:chgData name="Rachel Gagen" userId="e2d4e6cd-5d89-46d8-93dc-e64a27afb7be" providerId="ADAL" clId="{E11E8E79-D57A-417D-9480-A19CE09E68CE}" dt="2022-12-19T14:23:05.806" v="197"/>
        <pc:sldMkLst>
          <pc:docMk/>
          <pc:sldMk cId="1058788413" sldId="317"/>
        </pc:sldMkLst>
      </pc:sldChg>
      <pc:sldChg chg="modSp">
        <pc:chgData name="Rachel Gagen" userId="e2d4e6cd-5d89-46d8-93dc-e64a27afb7be" providerId="ADAL" clId="{E11E8E79-D57A-417D-9480-A19CE09E68CE}" dt="2022-12-19T14:19:53.889" v="195"/>
        <pc:sldMkLst>
          <pc:docMk/>
          <pc:sldMk cId="223489394" sldId="318"/>
        </pc:sldMkLst>
      </pc:sldChg>
      <pc:sldChg chg="modSp">
        <pc:chgData name="Rachel Gagen" userId="e2d4e6cd-5d89-46d8-93dc-e64a27afb7be" providerId="ADAL" clId="{E11E8E79-D57A-417D-9480-A19CE09E68CE}" dt="2022-12-19T14:16:02.083" v="193"/>
        <pc:sldMkLst>
          <pc:docMk/>
          <pc:sldMk cId="3656955534" sldId="319"/>
        </pc:sldMkLst>
      </pc:sldChg>
      <pc:sldChg chg="modSp">
        <pc:chgData name="Rachel Gagen" userId="e2d4e6cd-5d89-46d8-93dc-e64a27afb7be" providerId="ADAL" clId="{E11E8E79-D57A-417D-9480-A19CE09E68CE}" dt="2022-12-19T14:20:27.010" v="196"/>
        <pc:sldMkLst>
          <pc:docMk/>
          <pc:sldMk cId="2046923357" sldId="320"/>
        </pc:sldMkLst>
      </pc:sldChg>
    </pc:docChg>
  </pc:docChgLst>
  <pc:docChgLst>
    <pc:chgData name="Rachel Gagen" userId="S::rsg1v20@soton.ac.uk::e2d4e6cd-5d89-46d8-93dc-e64a27afb7be" providerId="AD" clId="Web-{5D3A249F-DF27-4CCA-049C-806E88AF4288}"/>
    <pc:docChg chg="addSld modSld">
      <pc:chgData name="Rachel Gagen" userId="S::rsg1v20@soton.ac.uk::e2d4e6cd-5d89-46d8-93dc-e64a27afb7be" providerId="AD" clId="Web-{5D3A249F-DF27-4CCA-049C-806E88AF4288}" dt="2025-03-05T14:18:39.469" v="5" actId="20577"/>
      <pc:docMkLst>
        <pc:docMk/>
      </pc:docMkLst>
      <pc:sldChg chg="modSp">
        <pc:chgData name="Rachel Gagen" userId="S::rsg1v20@soton.ac.uk::e2d4e6cd-5d89-46d8-93dc-e64a27afb7be" providerId="AD" clId="Web-{5D3A249F-DF27-4CCA-049C-806E88AF4288}" dt="2025-03-05T14:18:39.469" v="5" actId="20577"/>
        <pc:sldMkLst>
          <pc:docMk/>
          <pc:sldMk cId="3656955534" sldId="319"/>
        </pc:sldMkLst>
        <pc:spChg chg="mod">
          <ac:chgData name="Rachel Gagen" userId="S::rsg1v20@soton.ac.uk::e2d4e6cd-5d89-46d8-93dc-e64a27afb7be" providerId="AD" clId="Web-{5D3A249F-DF27-4CCA-049C-806E88AF4288}" dt="2025-03-05T14:18:39.469" v="5" actId="20577"/>
          <ac:spMkLst>
            <pc:docMk/>
            <pc:sldMk cId="3656955534" sldId="319"/>
            <ac:spMk id="9" creationId="{EF6B963B-6499-AB43-A023-AC6C8A257A04}"/>
          </ac:spMkLst>
        </pc:spChg>
      </pc:sldChg>
      <pc:sldChg chg="add replId">
        <pc:chgData name="Rachel Gagen" userId="S::rsg1v20@soton.ac.uk::e2d4e6cd-5d89-46d8-93dc-e64a27afb7be" providerId="AD" clId="Web-{5D3A249F-DF27-4CCA-049C-806E88AF4288}" dt="2025-03-05T14:17:59.186" v="0"/>
        <pc:sldMkLst>
          <pc:docMk/>
          <pc:sldMk cId="2197751947" sldId="331"/>
        </pc:sldMkLst>
      </pc:sldChg>
    </pc:docChg>
  </pc:docChgLst>
  <pc:docChgLst>
    <pc:chgData name="Rachel Gagen" userId="S::rsg1v20@soton.ac.uk::e2d4e6cd-5d89-46d8-93dc-e64a27afb7be" providerId="AD" clId="Web-{9FE6B0E0-5DFB-C3D8-D5DD-9803B52ADEA6}"/>
    <pc:docChg chg="modSld">
      <pc:chgData name="Rachel Gagen" userId="S::rsg1v20@soton.ac.uk::e2d4e6cd-5d89-46d8-93dc-e64a27afb7be" providerId="AD" clId="Web-{9FE6B0E0-5DFB-C3D8-D5DD-9803B52ADEA6}" dt="2022-12-07T10:16:28.542" v="69" actId="20577"/>
      <pc:docMkLst>
        <pc:docMk/>
      </pc:docMkLst>
      <pc:sldChg chg="addSp delSp modSp">
        <pc:chgData name="Rachel Gagen" userId="S::rsg1v20@soton.ac.uk::e2d4e6cd-5d89-46d8-93dc-e64a27afb7be" providerId="AD" clId="Web-{9FE6B0E0-5DFB-C3D8-D5DD-9803B52ADEA6}" dt="2022-12-07T10:16:28.542" v="69" actId="20577"/>
        <pc:sldMkLst>
          <pc:docMk/>
          <pc:sldMk cId="1494043846" sldId="315"/>
        </pc:sldMkLst>
      </pc:sldChg>
    </pc:docChg>
  </pc:docChgLst>
  <pc:docChgLst>
    <pc:chgData name="Rachel Gagen" userId="S::rsg1v20@soton.ac.uk::e2d4e6cd-5d89-46d8-93dc-e64a27afb7be" providerId="AD" clId="Web-{2D832958-D89B-2C60-8451-F65853A30D6D}"/>
    <pc:docChg chg="modSld">
      <pc:chgData name="Rachel Gagen" userId="S::rsg1v20@soton.ac.uk::e2d4e6cd-5d89-46d8-93dc-e64a27afb7be" providerId="AD" clId="Web-{2D832958-D89B-2C60-8451-F65853A30D6D}" dt="2024-10-25T09:29:06.622" v="2"/>
      <pc:docMkLst>
        <pc:docMk/>
      </pc:docMkLst>
      <pc:sldChg chg="delSp">
        <pc:chgData name="Rachel Gagen" userId="S::rsg1v20@soton.ac.uk::e2d4e6cd-5d89-46d8-93dc-e64a27afb7be" providerId="AD" clId="Web-{2D832958-D89B-2C60-8451-F65853A30D6D}" dt="2024-10-25T09:29:06.622" v="2"/>
        <pc:sldMkLst>
          <pc:docMk/>
          <pc:sldMk cId="1331487496" sldId="261"/>
        </pc:sldMkLst>
      </pc:sldChg>
    </pc:docChg>
  </pc:docChgLst>
  <pc:docChgLst>
    <pc:chgData name="Rachel Gagen" userId="S::rsg1v20@soton.ac.uk::e2d4e6cd-5d89-46d8-93dc-e64a27afb7be" providerId="AD" clId="Web-{592FF1B9-5119-EC11-1031-78461076A6EB}"/>
    <pc:docChg chg="modSld">
      <pc:chgData name="Rachel Gagen" userId="S::rsg1v20@soton.ac.uk::e2d4e6cd-5d89-46d8-93dc-e64a27afb7be" providerId="AD" clId="Web-{592FF1B9-5119-EC11-1031-78461076A6EB}" dt="2024-11-04T11:33:43.393" v="10" actId="20577"/>
      <pc:docMkLst>
        <pc:docMk/>
      </pc:docMkLst>
      <pc:sldChg chg="modSp">
        <pc:chgData name="Rachel Gagen" userId="S::rsg1v20@soton.ac.uk::e2d4e6cd-5d89-46d8-93dc-e64a27afb7be" providerId="AD" clId="Web-{592FF1B9-5119-EC11-1031-78461076A6EB}" dt="2024-11-04T11:33:43.393" v="10" actId="20577"/>
        <pc:sldMkLst>
          <pc:docMk/>
          <pc:sldMk cId="4100778343" sldId="260"/>
        </pc:sldMkLst>
      </pc:sldChg>
    </pc:docChg>
  </pc:docChgLst>
  <pc:docChgLst>
    <pc:chgData name="Rachel Gagen" userId="S::rsg1v20@soton.ac.uk::e2d4e6cd-5d89-46d8-93dc-e64a27afb7be" providerId="AD" clId="Web-{E9A6CCB1-DECB-0B40-C25A-7B5B2F7BB405}"/>
    <pc:docChg chg="addSld modSld sldOrd">
      <pc:chgData name="Rachel Gagen" userId="S::rsg1v20@soton.ac.uk::e2d4e6cd-5d89-46d8-93dc-e64a27afb7be" providerId="AD" clId="Web-{E9A6CCB1-DECB-0B40-C25A-7B5B2F7BB405}" dt="2023-02-06T13:03:40.467" v="292" actId="1076"/>
      <pc:docMkLst>
        <pc:docMk/>
      </pc:docMkLst>
      <pc:sldChg chg="modSp">
        <pc:chgData name="Rachel Gagen" userId="S::rsg1v20@soton.ac.uk::e2d4e6cd-5d89-46d8-93dc-e64a27afb7be" providerId="AD" clId="Web-{E9A6CCB1-DECB-0B40-C25A-7B5B2F7BB405}" dt="2023-02-06T12:38:21.689" v="90" actId="20577"/>
        <pc:sldMkLst>
          <pc:docMk/>
          <pc:sldMk cId="3064521545" sldId="256"/>
        </pc:sldMkLst>
      </pc:sldChg>
      <pc:sldChg chg="modSp">
        <pc:chgData name="Rachel Gagen" userId="S::rsg1v20@soton.ac.uk::e2d4e6cd-5d89-46d8-93dc-e64a27afb7be" providerId="AD" clId="Web-{E9A6CCB1-DECB-0B40-C25A-7B5B2F7BB405}" dt="2023-02-06T12:38:33.205" v="103" actId="20577"/>
        <pc:sldMkLst>
          <pc:docMk/>
          <pc:sldMk cId="104277164" sldId="258"/>
        </pc:sldMkLst>
      </pc:sldChg>
      <pc:sldChg chg="modSp">
        <pc:chgData name="Rachel Gagen" userId="S::rsg1v20@soton.ac.uk::e2d4e6cd-5d89-46d8-93dc-e64a27afb7be" providerId="AD" clId="Web-{E9A6CCB1-DECB-0B40-C25A-7B5B2F7BB405}" dt="2023-02-06T12:38:43.596" v="111" actId="20577"/>
        <pc:sldMkLst>
          <pc:docMk/>
          <pc:sldMk cId="4287066110" sldId="259"/>
        </pc:sldMkLst>
      </pc:sldChg>
      <pc:sldChg chg="modSp">
        <pc:chgData name="Rachel Gagen" userId="S::rsg1v20@soton.ac.uk::e2d4e6cd-5d89-46d8-93dc-e64a27afb7be" providerId="AD" clId="Web-{E9A6CCB1-DECB-0B40-C25A-7B5B2F7BB405}" dt="2023-02-06T12:10:17.875" v="2" actId="20577"/>
        <pc:sldMkLst>
          <pc:docMk/>
          <pc:sldMk cId="4100778343" sldId="260"/>
        </pc:sldMkLst>
      </pc:sldChg>
      <pc:sldChg chg="modSp">
        <pc:chgData name="Rachel Gagen" userId="S::rsg1v20@soton.ac.uk::e2d4e6cd-5d89-46d8-93dc-e64a27afb7be" providerId="AD" clId="Web-{E9A6CCB1-DECB-0B40-C25A-7B5B2F7BB405}" dt="2023-02-06T12:10:26.765" v="3" actId="20577"/>
        <pc:sldMkLst>
          <pc:docMk/>
          <pc:sldMk cId="1331487496" sldId="261"/>
        </pc:sldMkLst>
      </pc:sldChg>
      <pc:sldChg chg="modSp">
        <pc:chgData name="Rachel Gagen" userId="S::rsg1v20@soton.ac.uk::e2d4e6cd-5d89-46d8-93dc-e64a27afb7be" providerId="AD" clId="Web-{E9A6CCB1-DECB-0B40-C25A-7B5B2F7BB405}" dt="2023-02-06T12:10:46.063" v="5" actId="20577"/>
        <pc:sldMkLst>
          <pc:docMk/>
          <pc:sldMk cId="1349198616" sldId="262"/>
        </pc:sldMkLst>
      </pc:sldChg>
      <pc:sldChg chg="modSp">
        <pc:chgData name="Rachel Gagen" userId="S::rsg1v20@soton.ac.uk::e2d4e6cd-5d89-46d8-93dc-e64a27afb7be" providerId="AD" clId="Web-{E9A6CCB1-DECB-0B40-C25A-7B5B2F7BB405}" dt="2023-02-06T12:11:52.252" v="13" actId="20577"/>
        <pc:sldMkLst>
          <pc:docMk/>
          <pc:sldMk cId="1160884963" sldId="263"/>
        </pc:sldMkLst>
      </pc:sldChg>
      <pc:sldChg chg="modSp">
        <pc:chgData name="Rachel Gagen" userId="S::rsg1v20@soton.ac.uk::e2d4e6cd-5d89-46d8-93dc-e64a27afb7be" providerId="AD" clId="Web-{E9A6CCB1-DECB-0B40-C25A-7B5B2F7BB405}" dt="2023-02-06T12:37:38.016" v="77" actId="20577"/>
        <pc:sldMkLst>
          <pc:docMk/>
          <pc:sldMk cId="4267147951" sldId="264"/>
        </pc:sldMkLst>
      </pc:sldChg>
      <pc:sldChg chg="modSp">
        <pc:chgData name="Rachel Gagen" userId="S::rsg1v20@soton.ac.uk::e2d4e6cd-5d89-46d8-93dc-e64a27afb7be" providerId="AD" clId="Web-{E9A6CCB1-DECB-0B40-C25A-7B5B2F7BB405}" dt="2023-02-06T12:37:49.172" v="81" actId="20577"/>
        <pc:sldMkLst>
          <pc:docMk/>
          <pc:sldMk cId="3019883114" sldId="265"/>
        </pc:sldMkLst>
      </pc:sldChg>
      <pc:sldChg chg="modSp">
        <pc:chgData name="Rachel Gagen" userId="S::rsg1v20@soton.ac.uk::e2d4e6cd-5d89-46d8-93dc-e64a27afb7be" providerId="AD" clId="Web-{E9A6CCB1-DECB-0B40-C25A-7B5B2F7BB405}" dt="2023-02-06T12:12:10.722" v="16" actId="20577"/>
        <pc:sldMkLst>
          <pc:docMk/>
          <pc:sldMk cId="1828884977" sldId="266"/>
        </pc:sldMkLst>
      </pc:sldChg>
      <pc:sldChg chg="modSp">
        <pc:chgData name="Rachel Gagen" userId="S::rsg1v20@soton.ac.uk::e2d4e6cd-5d89-46d8-93dc-e64a27afb7be" providerId="AD" clId="Web-{E9A6CCB1-DECB-0B40-C25A-7B5B2F7BB405}" dt="2023-02-06T12:12:19.847" v="17" actId="20577"/>
        <pc:sldMkLst>
          <pc:docMk/>
          <pc:sldMk cId="1642288478" sldId="267"/>
        </pc:sldMkLst>
      </pc:sldChg>
      <pc:sldChg chg="modSp">
        <pc:chgData name="Rachel Gagen" userId="S::rsg1v20@soton.ac.uk::e2d4e6cd-5d89-46d8-93dc-e64a27afb7be" providerId="AD" clId="Web-{E9A6CCB1-DECB-0B40-C25A-7B5B2F7BB405}" dt="2023-02-06T12:12:27.081" v="18" actId="20577"/>
        <pc:sldMkLst>
          <pc:docMk/>
          <pc:sldMk cId="680956906" sldId="268"/>
        </pc:sldMkLst>
      </pc:sldChg>
      <pc:sldChg chg="modSp">
        <pc:chgData name="Rachel Gagen" userId="S::rsg1v20@soton.ac.uk::e2d4e6cd-5d89-46d8-93dc-e64a27afb7be" providerId="AD" clId="Web-{E9A6CCB1-DECB-0B40-C25A-7B5B2F7BB405}" dt="2023-02-06T12:13:12.723" v="22" actId="20577"/>
        <pc:sldMkLst>
          <pc:docMk/>
          <pc:sldMk cId="2630830342" sldId="269"/>
        </pc:sldMkLst>
      </pc:sldChg>
      <pc:sldChg chg="modSp">
        <pc:chgData name="Rachel Gagen" userId="S::rsg1v20@soton.ac.uk::e2d4e6cd-5d89-46d8-93dc-e64a27afb7be" providerId="AD" clId="Web-{E9A6CCB1-DECB-0B40-C25A-7B5B2F7BB405}" dt="2023-02-06T12:11:09.860" v="8" actId="20577"/>
        <pc:sldMkLst>
          <pc:docMk/>
          <pc:sldMk cId="3682050298" sldId="270"/>
        </pc:sldMkLst>
      </pc:sldChg>
      <pc:sldChg chg="modSp">
        <pc:chgData name="Rachel Gagen" userId="S::rsg1v20@soton.ac.uk::e2d4e6cd-5d89-46d8-93dc-e64a27afb7be" providerId="AD" clId="Web-{E9A6CCB1-DECB-0B40-C25A-7B5B2F7BB405}" dt="2023-02-06T12:12:50.629" v="20" actId="20577"/>
        <pc:sldMkLst>
          <pc:docMk/>
          <pc:sldMk cId="819543054" sldId="271"/>
        </pc:sldMkLst>
      </pc:sldChg>
      <pc:sldChg chg="modSp">
        <pc:chgData name="Rachel Gagen" userId="S::rsg1v20@soton.ac.uk::e2d4e6cd-5d89-46d8-93dc-e64a27afb7be" providerId="AD" clId="Web-{E9A6CCB1-DECB-0B40-C25A-7B5B2F7BB405}" dt="2023-02-06T12:38:52.471" v="117" actId="20577"/>
        <pc:sldMkLst>
          <pc:docMk/>
          <pc:sldMk cId="2178296473" sldId="272"/>
        </pc:sldMkLst>
      </pc:sldChg>
      <pc:sldChg chg="modSp">
        <pc:chgData name="Rachel Gagen" userId="S::rsg1v20@soton.ac.uk::e2d4e6cd-5d89-46d8-93dc-e64a27afb7be" providerId="AD" clId="Web-{E9A6CCB1-DECB-0B40-C25A-7B5B2F7BB405}" dt="2023-02-06T12:39:12.378" v="133" actId="20577"/>
        <pc:sldMkLst>
          <pc:docMk/>
          <pc:sldMk cId="3676423721" sldId="273"/>
        </pc:sldMkLst>
      </pc:sldChg>
      <pc:sldChg chg="modSp">
        <pc:chgData name="Rachel Gagen" userId="S::rsg1v20@soton.ac.uk::e2d4e6cd-5d89-46d8-93dc-e64a27afb7be" providerId="AD" clId="Web-{E9A6CCB1-DECB-0B40-C25A-7B5B2F7BB405}" dt="2023-02-06T12:39:32.863" v="147" actId="20577"/>
        <pc:sldMkLst>
          <pc:docMk/>
          <pc:sldMk cId="34770304" sldId="274"/>
        </pc:sldMkLst>
      </pc:sldChg>
      <pc:sldChg chg="modSp">
        <pc:chgData name="Rachel Gagen" userId="S::rsg1v20@soton.ac.uk::e2d4e6cd-5d89-46d8-93dc-e64a27afb7be" providerId="AD" clId="Web-{E9A6CCB1-DECB-0B40-C25A-7B5B2F7BB405}" dt="2023-02-06T12:39:41.894" v="155" actId="20577"/>
        <pc:sldMkLst>
          <pc:docMk/>
          <pc:sldMk cId="3389896350" sldId="275"/>
        </pc:sldMkLst>
      </pc:sldChg>
      <pc:sldChg chg="modSp">
        <pc:chgData name="Rachel Gagen" userId="S::rsg1v20@soton.ac.uk::e2d4e6cd-5d89-46d8-93dc-e64a27afb7be" providerId="AD" clId="Web-{E9A6CCB1-DECB-0B40-C25A-7B5B2F7BB405}" dt="2023-02-06T12:39:53.692" v="163" actId="20577"/>
        <pc:sldMkLst>
          <pc:docMk/>
          <pc:sldMk cId="583374027" sldId="276"/>
        </pc:sldMkLst>
      </pc:sldChg>
      <pc:sldChg chg="modSp">
        <pc:chgData name="Rachel Gagen" userId="S::rsg1v20@soton.ac.uk::e2d4e6cd-5d89-46d8-93dc-e64a27afb7be" providerId="AD" clId="Web-{E9A6CCB1-DECB-0B40-C25A-7B5B2F7BB405}" dt="2023-02-06T12:40:11.036" v="174" actId="20577"/>
        <pc:sldMkLst>
          <pc:docMk/>
          <pc:sldMk cId="3948626017" sldId="277"/>
        </pc:sldMkLst>
      </pc:sldChg>
      <pc:sldChg chg="modSp">
        <pc:chgData name="Rachel Gagen" userId="S::rsg1v20@soton.ac.uk::e2d4e6cd-5d89-46d8-93dc-e64a27afb7be" providerId="AD" clId="Web-{E9A6CCB1-DECB-0B40-C25A-7B5B2F7BB405}" dt="2023-02-06T12:40:45.412" v="198" actId="20577"/>
        <pc:sldMkLst>
          <pc:docMk/>
          <pc:sldMk cId="4199004625" sldId="278"/>
        </pc:sldMkLst>
      </pc:sldChg>
      <pc:sldChg chg="modSp">
        <pc:chgData name="Rachel Gagen" userId="S::rsg1v20@soton.ac.uk::e2d4e6cd-5d89-46d8-93dc-e64a27afb7be" providerId="AD" clId="Web-{E9A6CCB1-DECB-0B40-C25A-7B5B2F7BB405}" dt="2023-02-06T12:53:52.528" v="263" actId="20577"/>
        <pc:sldMkLst>
          <pc:docMk/>
          <pc:sldMk cId="1459512515" sldId="279"/>
        </pc:sldMkLst>
      </pc:sldChg>
      <pc:sldChg chg="modSp">
        <pc:chgData name="Rachel Gagen" userId="S::rsg1v20@soton.ac.uk::e2d4e6cd-5d89-46d8-93dc-e64a27afb7be" providerId="AD" clId="Web-{E9A6CCB1-DECB-0B40-C25A-7B5B2F7BB405}" dt="2023-02-06T12:12:05.800" v="15" actId="20577"/>
        <pc:sldMkLst>
          <pc:docMk/>
          <pc:sldMk cId="1790952061" sldId="280"/>
        </pc:sldMkLst>
      </pc:sldChg>
      <pc:sldChg chg="modSp">
        <pc:chgData name="Rachel Gagen" userId="S::rsg1v20@soton.ac.uk::e2d4e6cd-5d89-46d8-93dc-e64a27afb7be" providerId="AD" clId="Web-{E9A6CCB1-DECB-0B40-C25A-7B5B2F7BB405}" dt="2023-02-06T12:11:04.282" v="7" actId="20577"/>
        <pc:sldMkLst>
          <pc:docMk/>
          <pc:sldMk cId="274564185" sldId="281"/>
        </pc:sldMkLst>
      </pc:sldChg>
      <pc:sldChg chg="modSp">
        <pc:chgData name="Rachel Gagen" userId="S::rsg1v20@soton.ac.uk::e2d4e6cd-5d89-46d8-93dc-e64a27afb7be" providerId="AD" clId="Web-{E9A6CCB1-DECB-0B40-C25A-7B5B2F7BB405}" dt="2023-02-06T12:11:24.830" v="10" actId="20577"/>
        <pc:sldMkLst>
          <pc:docMk/>
          <pc:sldMk cId="2151570075" sldId="282"/>
        </pc:sldMkLst>
      </pc:sldChg>
      <pc:sldChg chg="modSp">
        <pc:chgData name="Rachel Gagen" userId="S::rsg1v20@soton.ac.uk::e2d4e6cd-5d89-46d8-93dc-e64a27afb7be" providerId="AD" clId="Web-{E9A6CCB1-DECB-0B40-C25A-7B5B2F7BB405}" dt="2023-02-06T12:11:30.908" v="11" actId="20577"/>
        <pc:sldMkLst>
          <pc:docMk/>
          <pc:sldMk cId="4247362446" sldId="284"/>
        </pc:sldMkLst>
      </pc:sldChg>
      <pc:sldChg chg="modSp">
        <pc:chgData name="Rachel Gagen" userId="S::rsg1v20@soton.ac.uk::e2d4e6cd-5d89-46d8-93dc-e64a27afb7be" providerId="AD" clId="Web-{E9A6CCB1-DECB-0B40-C25A-7B5B2F7BB405}" dt="2023-02-06T12:11:41.189" v="12" actId="20577"/>
        <pc:sldMkLst>
          <pc:docMk/>
          <pc:sldMk cId="3182333032" sldId="285"/>
        </pc:sldMkLst>
      </pc:sldChg>
      <pc:sldChg chg="modSp">
        <pc:chgData name="Rachel Gagen" userId="S::rsg1v20@soton.ac.uk::e2d4e6cd-5d89-46d8-93dc-e64a27afb7be" providerId="AD" clId="Web-{E9A6CCB1-DECB-0B40-C25A-7B5B2F7BB405}" dt="2023-02-06T12:16:40.511" v="24" actId="20577"/>
        <pc:sldMkLst>
          <pc:docMk/>
          <pc:sldMk cId="3343426783" sldId="286"/>
        </pc:sldMkLst>
      </pc:sldChg>
      <pc:sldChg chg="modSp">
        <pc:chgData name="Rachel Gagen" userId="S::rsg1v20@soton.ac.uk::e2d4e6cd-5d89-46d8-93dc-e64a27afb7be" providerId="AD" clId="Web-{E9A6CCB1-DECB-0B40-C25A-7B5B2F7BB405}" dt="2023-02-06T12:37:19.015" v="63" actId="20577"/>
        <pc:sldMkLst>
          <pc:docMk/>
          <pc:sldMk cId="909725459" sldId="287"/>
        </pc:sldMkLst>
      </pc:sldChg>
      <pc:sldChg chg="modSp">
        <pc:chgData name="Rachel Gagen" userId="S::rsg1v20@soton.ac.uk::e2d4e6cd-5d89-46d8-93dc-e64a27afb7be" providerId="AD" clId="Web-{E9A6CCB1-DECB-0B40-C25A-7B5B2F7BB405}" dt="2023-02-06T12:36:58.921" v="51" actId="20577"/>
        <pc:sldMkLst>
          <pc:docMk/>
          <pc:sldMk cId="1578512641" sldId="288"/>
        </pc:sldMkLst>
      </pc:sldChg>
      <pc:sldChg chg="modSp">
        <pc:chgData name="Rachel Gagen" userId="S::rsg1v20@soton.ac.uk::e2d4e6cd-5d89-46d8-93dc-e64a27afb7be" providerId="AD" clId="Web-{E9A6CCB1-DECB-0B40-C25A-7B5B2F7BB405}" dt="2023-02-06T12:35:56.700" v="41" actId="20577"/>
        <pc:sldMkLst>
          <pc:docMk/>
          <pc:sldMk cId="3611045554" sldId="289"/>
        </pc:sldMkLst>
      </pc:sldChg>
      <pc:sldChg chg="modSp">
        <pc:chgData name="Rachel Gagen" userId="S::rsg1v20@soton.ac.uk::e2d4e6cd-5d89-46d8-93dc-e64a27afb7be" providerId="AD" clId="Web-{E9A6CCB1-DECB-0B40-C25A-7B5B2F7BB405}" dt="2023-02-06T12:36:02.919" v="47" actId="20577"/>
        <pc:sldMkLst>
          <pc:docMk/>
          <pc:sldMk cId="967019149" sldId="290"/>
        </pc:sldMkLst>
      </pc:sldChg>
      <pc:sldChg chg="modSp">
        <pc:chgData name="Rachel Gagen" userId="S::rsg1v20@soton.ac.uk::e2d4e6cd-5d89-46d8-93dc-e64a27afb7be" providerId="AD" clId="Web-{E9A6CCB1-DECB-0B40-C25A-7B5B2F7BB405}" dt="2023-02-06T12:36:48.718" v="49" actId="20577"/>
        <pc:sldMkLst>
          <pc:docMk/>
          <pc:sldMk cId="4131340625" sldId="291"/>
        </pc:sldMkLst>
      </pc:sldChg>
      <pc:sldChg chg="modSp">
        <pc:chgData name="Rachel Gagen" userId="S::rsg1v20@soton.ac.uk::e2d4e6cd-5d89-46d8-93dc-e64a27afb7be" providerId="AD" clId="Web-{E9A6CCB1-DECB-0B40-C25A-7B5B2F7BB405}" dt="2023-02-06T12:37:27.437" v="72" actId="20577"/>
        <pc:sldMkLst>
          <pc:docMk/>
          <pc:sldMk cId="3313639437" sldId="292"/>
        </pc:sldMkLst>
      </pc:sldChg>
      <pc:sldChg chg="modSp">
        <pc:chgData name="Rachel Gagen" userId="S::rsg1v20@soton.ac.uk::e2d4e6cd-5d89-46d8-93dc-e64a27afb7be" providerId="AD" clId="Web-{E9A6CCB1-DECB-0B40-C25A-7B5B2F7BB405}" dt="2023-02-06T12:40:26.521" v="183" actId="20577"/>
        <pc:sldMkLst>
          <pc:docMk/>
          <pc:sldMk cId="1965228525" sldId="293"/>
        </pc:sldMkLst>
      </pc:sldChg>
      <pc:sldChg chg="modSp">
        <pc:chgData name="Rachel Gagen" userId="S::rsg1v20@soton.ac.uk::e2d4e6cd-5d89-46d8-93dc-e64a27afb7be" providerId="AD" clId="Web-{E9A6CCB1-DECB-0B40-C25A-7B5B2F7BB405}" dt="2023-02-06T12:40:33.896" v="185" actId="20577"/>
        <pc:sldMkLst>
          <pc:docMk/>
          <pc:sldMk cId="3624912367" sldId="294"/>
        </pc:sldMkLst>
      </pc:sldChg>
      <pc:sldChg chg="modSp">
        <pc:chgData name="Rachel Gagen" userId="S::rsg1v20@soton.ac.uk::e2d4e6cd-5d89-46d8-93dc-e64a27afb7be" providerId="AD" clId="Web-{E9A6CCB1-DECB-0B40-C25A-7B5B2F7BB405}" dt="2023-02-06T12:40:55.631" v="206" actId="20577"/>
        <pc:sldMkLst>
          <pc:docMk/>
          <pc:sldMk cId="2478110829" sldId="295"/>
        </pc:sldMkLst>
      </pc:sldChg>
      <pc:sldChg chg="modSp">
        <pc:chgData name="Rachel Gagen" userId="S::rsg1v20@soton.ac.uk::e2d4e6cd-5d89-46d8-93dc-e64a27afb7be" providerId="AD" clId="Web-{E9A6CCB1-DECB-0B40-C25A-7B5B2F7BB405}" dt="2023-02-06T12:41:28.523" v="218" actId="20577"/>
        <pc:sldMkLst>
          <pc:docMk/>
          <pc:sldMk cId="918696281" sldId="296"/>
        </pc:sldMkLst>
      </pc:sldChg>
      <pc:sldChg chg="modSp">
        <pc:chgData name="Rachel Gagen" userId="S::rsg1v20@soton.ac.uk::e2d4e6cd-5d89-46d8-93dc-e64a27afb7be" providerId="AD" clId="Web-{E9A6CCB1-DECB-0B40-C25A-7B5B2F7BB405}" dt="2023-02-06T12:42:08.977" v="236" actId="20577"/>
        <pc:sldMkLst>
          <pc:docMk/>
          <pc:sldMk cId="3311924826" sldId="297"/>
        </pc:sldMkLst>
      </pc:sldChg>
      <pc:sldChg chg="modSp">
        <pc:chgData name="Rachel Gagen" userId="S::rsg1v20@soton.ac.uk::e2d4e6cd-5d89-46d8-93dc-e64a27afb7be" providerId="AD" clId="Web-{E9A6CCB1-DECB-0B40-C25A-7B5B2F7BB405}" dt="2023-02-06T12:41:46.961" v="227" actId="20577"/>
        <pc:sldMkLst>
          <pc:docMk/>
          <pc:sldMk cId="566795008" sldId="298"/>
        </pc:sldMkLst>
      </pc:sldChg>
      <pc:sldChg chg="modSp">
        <pc:chgData name="Rachel Gagen" userId="S::rsg1v20@soton.ac.uk::e2d4e6cd-5d89-46d8-93dc-e64a27afb7be" providerId="AD" clId="Web-{E9A6CCB1-DECB-0B40-C25A-7B5B2F7BB405}" dt="2023-02-06T12:42:20.102" v="244" actId="20577"/>
        <pc:sldMkLst>
          <pc:docMk/>
          <pc:sldMk cId="1446057393" sldId="299"/>
        </pc:sldMkLst>
      </pc:sldChg>
      <pc:sldChg chg="modSp">
        <pc:chgData name="Rachel Gagen" userId="S::rsg1v20@soton.ac.uk::e2d4e6cd-5d89-46d8-93dc-e64a27afb7be" providerId="AD" clId="Web-{E9A6CCB1-DECB-0B40-C25A-7B5B2F7BB405}" dt="2023-02-06T12:54:15.779" v="265" actId="20577"/>
        <pc:sldMkLst>
          <pc:docMk/>
          <pc:sldMk cId="4138273804" sldId="300"/>
        </pc:sldMkLst>
      </pc:sldChg>
      <pc:sldChg chg="modSp">
        <pc:chgData name="Rachel Gagen" userId="S::rsg1v20@soton.ac.uk::e2d4e6cd-5d89-46d8-93dc-e64a27afb7be" providerId="AD" clId="Web-{E9A6CCB1-DECB-0B40-C25A-7B5B2F7BB405}" dt="2023-02-06T12:54:26.561" v="266" actId="20577"/>
        <pc:sldMkLst>
          <pc:docMk/>
          <pc:sldMk cId="1689005579" sldId="301"/>
        </pc:sldMkLst>
      </pc:sldChg>
      <pc:sldChg chg="modSp">
        <pc:chgData name="Rachel Gagen" userId="S::rsg1v20@soton.ac.uk::e2d4e6cd-5d89-46d8-93dc-e64a27afb7be" providerId="AD" clId="Web-{E9A6CCB1-DECB-0B40-C25A-7B5B2F7BB405}" dt="2023-02-06T12:54:41.374" v="267" actId="20577"/>
        <pc:sldMkLst>
          <pc:docMk/>
          <pc:sldMk cId="1997904229" sldId="303"/>
        </pc:sldMkLst>
      </pc:sldChg>
      <pc:sldChg chg="modSp">
        <pc:chgData name="Rachel Gagen" userId="S::rsg1v20@soton.ac.uk::e2d4e6cd-5d89-46d8-93dc-e64a27afb7be" providerId="AD" clId="Web-{E9A6CCB1-DECB-0B40-C25A-7B5B2F7BB405}" dt="2023-02-06T12:54:52.765" v="268" actId="20577"/>
        <pc:sldMkLst>
          <pc:docMk/>
          <pc:sldMk cId="2915439647" sldId="304"/>
        </pc:sldMkLst>
      </pc:sldChg>
      <pc:sldChg chg="modSp">
        <pc:chgData name="Rachel Gagen" userId="S::rsg1v20@soton.ac.uk::e2d4e6cd-5d89-46d8-93dc-e64a27afb7be" providerId="AD" clId="Web-{E9A6CCB1-DECB-0B40-C25A-7B5B2F7BB405}" dt="2023-02-06T12:55:04.655" v="269" actId="20577"/>
        <pc:sldMkLst>
          <pc:docMk/>
          <pc:sldMk cId="2082918249" sldId="305"/>
        </pc:sldMkLst>
      </pc:sldChg>
      <pc:sldChg chg="modSp">
        <pc:chgData name="Rachel Gagen" userId="S::rsg1v20@soton.ac.uk::e2d4e6cd-5d89-46d8-93dc-e64a27afb7be" providerId="AD" clId="Web-{E9A6CCB1-DECB-0B40-C25A-7B5B2F7BB405}" dt="2023-02-06T12:55:14.343" v="270" actId="20577"/>
        <pc:sldMkLst>
          <pc:docMk/>
          <pc:sldMk cId="665066537" sldId="306"/>
        </pc:sldMkLst>
      </pc:sldChg>
      <pc:sldChg chg="modSp">
        <pc:chgData name="Rachel Gagen" userId="S::rsg1v20@soton.ac.uk::e2d4e6cd-5d89-46d8-93dc-e64a27afb7be" providerId="AD" clId="Web-{E9A6CCB1-DECB-0B40-C25A-7B5B2F7BB405}" dt="2023-02-06T12:55:25.687" v="271" actId="20577"/>
        <pc:sldMkLst>
          <pc:docMk/>
          <pc:sldMk cId="863478666" sldId="307"/>
        </pc:sldMkLst>
      </pc:sldChg>
      <pc:sldChg chg="modSp">
        <pc:chgData name="Rachel Gagen" userId="S::rsg1v20@soton.ac.uk::e2d4e6cd-5d89-46d8-93dc-e64a27afb7be" providerId="AD" clId="Web-{E9A6CCB1-DECB-0B40-C25A-7B5B2F7BB405}" dt="2023-02-06T12:55:37.281" v="272" actId="20577"/>
        <pc:sldMkLst>
          <pc:docMk/>
          <pc:sldMk cId="1091451318" sldId="308"/>
        </pc:sldMkLst>
      </pc:sldChg>
      <pc:sldChg chg="modSp">
        <pc:chgData name="Rachel Gagen" userId="S::rsg1v20@soton.ac.uk::e2d4e6cd-5d89-46d8-93dc-e64a27afb7be" providerId="AD" clId="Web-{E9A6CCB1-DECB-0B40-C25A-7B5B2F7BB405}" dt="2023-02-06T12:55:44.907" v="273" actId="20577"/>
        <pc:sldMkLst>
          <pc:docMk/>
          <pc:sldMk cId="1176468216" sldId="309"/>
        </pc:sldMkLst>
      </pc:sldChg>
      <pc:sldChg chg="modSp">
        <pc:chgData name="Rachel Gagen" userId="S::rsg1v20@soton.ac.uk::e2d4e6cd-5d89-46d8-93dc-e64a27afb7be" providerId="AD" clId="Web-{E9A6CCB1-DECB-0B40-C25A-7B5B2F7BB405}" dt="2023-02-06T12:52:38.073" v="254" actId="20577"/>
        <pc:sldMkLst>
          <pc:docMk/>
          <pc:sldMk cId="1062978921" sldId="310"/>
        </pc:sldMkLst>
      </pc:sldChg>
      <pc:sldChg chg="modSp">
        <pc:chgData name="Rachel Gagen" userId="S::rsg1v20@soton.ac.uk::e2d4e6cd-5d89-46d8-93dc-e64a27afb7be" providerId="AD" clId="Web-{E9A6CCB1-DECB-0B40-C25A-7B5B2F7BB405}" dt="2023-02-06T12:52:52.777" v="256" actId="20577"/>
        <pc:sldMkLst>
          <pc:docMk/>
          <pc:sldMk cId="2610703668" sldId="311"/>
        </pc:sldMkLst>
      </pc:sldChg>
      <pc:sldChg chg="modSp">
        <pc:chgData name="Rachel Gagen" userId="S::rsg1v20@soton.ac.uk::e2d4e6cd-5d89-46d8-93dc-e64a27afb7be" providerId="AD" clId="Web-{E9A6CCB1-DECB-0B40-C25A-7B5B2F7BB405}" dt="2023-02-06T12:53:02.668" v="257" actId="20577"/>
        <pc:sldMkLst>
          <pc:docMk/>
          <pc:sldMk cId="4069300751" sldId="312"/>
        </pc:sldMkLst>
      </pc:sldChg>
      <pc:sldChg chg="modSp">
        <pc:chgData name="Rachel Gagen" userId="S::rsg1v20@soton.ac.uk::e2d4e6cd-5d89-46d8-93dc-e64a27afb7be" providerId="AD" clId="Web-{E9A6CCB1-DECB-0B40-C25A-7B5B2F7BB405}" dt="2023-02-06T12:53:13.480" v="258" actId="20577"/>
        <pc:sldMkLst>
          <pc:docMk/>
          <pc:sldMk cId="2546399606" sldId="313"/>
        </pc:sldMkLst>
      </pc:sldChg>
      <pc:sldChg chg="modSp">
        <pc:chgData name="Rachel Gagen" userId="S::rsg1v20@soton.ac.uk::e2d4e6cd-5d89-46d8-93dc-e64a27afb7be" providerId="AD" clId="Web-{E9A6CCB1-DECB-0B40-C25A-7B5B2F7BB405}" dt="2023-02-06T12:53:21.465" v="259" actId="20577"/>
        <pc:sldMkLst>
          <pc:docMk/>
          <pc:sldMk cId="4162849376" sldId="314"/>
        </pc:sldMkLst>
      </pc:sldChg>
      <pc:sldChg chg="modSp">
        <pc:chgData name="Rachel Gagen" userId="S::rsg1v20@soton.ac.uk::e2d4e6cd-5d89-46d8-93dc-e64a27afb7be" providerId="AD" clId="Web-{E9A6CCB1-DECB-0B40-C25A-7B5B2F7BB405}" dt="2023-02-06T12:53:29.872" v="260" actId="20577"/>
        <pc:sldMkLst>
          <pc:docMk/>
          <pc:sldMk cId="1494043846" sldId="315"/>
        </pc:sldMkLst>
      </pc:sldChg>
      <pc:sldChg chg="modSp">
        <pc:chgData name="Rachel Gagen" userId="S::rsg1v20@soton.ac.uk::e2d4e6cd-5d89-46d8-93dc-e64a27afb7be" providerId="AD" clId="Web-{E9A6CCB1-DECB-0B40-C25A-7B5B2F7BB405}" dt="2023-02-06T12:10:36.953" v="4" actId="20577"/>
        <pc:sldMkLst>
          <pc:docMk/>
          <pc:sldMk cId="1267916180" sldId="316"/>
        </pc:sldMkLst>
      </pc:sldChg>
      <pc:sldChg chg="modSp">
        <pc:chgData name="Rachel Gagen" userId="S::rsg1v20@soton.ac.uk::e2d4e6cd-5d89-46d8-93dc-e64a27afb7be" providerId="AD" clId="Web-{E9A6CCB1-DECB-0B40-C25A-7B5B2F7BB405}" dt="2023-02-06T12:52:45.370" v="255" actId="20577"/>
        <pc:sldMkLst>
          <pc:docMk/>
          <pc:sldMk cId="1058788413" sldId="317"/>
        </pc:sldMkLst>
      </pc:sldChg>
      <pc:sldChg chg="modSp">
        <pc:chgData name="Rachel Gagen" userId="S::rsg1v20@soton.ac.uk::e2d4e6cd-5d89-46d8-93dc-e64a27afb7be" providerId="AD" clId="Web-{E9A6CCB1-DECB-0B40-C25A-7B5B2F7BB405}" dt="2023-02-06T12:54:05.466" v="264" actId="20577"/>
        <pc:sldMkLst>
          <pc:docMk/>
          <pc:sldMk cId="223489394" sldId="318"/>
        </pc:sldMkLst>
      </pc:sldChg>
      <pc:sldChg chg="modSp">
        <pc:chgData name="Rachel Gagen" userId="S::rsg1v20@soton.ac.uk::e2d4e6cd-5d89-46d8-93dc-e64a27afb7be" providerId="AD" clId="Web-{E9A6CCB1-DECB-0B40-C25A-7B5B2F7BB405}" dt="2023-02-06T12:39:04.378" v="128" actId="20577"/>
        <pc:sldMkLst>
          <pc:docMk/>
          <pc:sldMk cId="3656955534" sldId="319"/>
        </pc:sldMkLst>
      </pc:sldChg>
      <pc:sldChg chg="modSp">
        <pc:chgData name="Rachel Gagen" userId="S::rsg1v20@soton.ac.uk::e2d4e6cd-5d89-46d8-93dc-e64a27afb7be" providerId="AD" clId="Web-{E9A6CCB1-DECB-0B40-C25A-7B5B2F7BB405}" dt="2023-02-06T12:56:22.767" v="275" actId="20577"/>
        <pc:sldMkLst>
          <pc:docMk/>
          <pc:sldMk cId="2046923357" sldId="320"/>
        </pc:sldMkLst>
      </pc:sldChg>
      <pc:sldChg chg="addSp delSp modSp add ord replId">
        <pc:chgData name="Rachel Gagen" userId="S::rsg1v20@soton.ac.uk::e2d4e6cd-5d89-46d8-93dc-e64a27afb7be" providerId="AD" clId="Web-{E9A6CCB1-DECB-0B40-C25A-7B5B2F7BB405}" dt="2023-02-06T13:03:40.467" v="292" actId="1076"/>
        <pc:sldMkLst>
          <pc:docMk/>
          <pc:sldMk cId="1304673301" sldId="321"/>
        </pc:sldMkLst>
      </pc:sldChg>
    </pc:docChg>
  </pc:docChgLst>
  <pc:docChgLst>
    <pc:chgData name="h.e.davey" userId="S::h.e.davey_gmail.com#ext#@sotonac.onmicrosoft.com::547a635c-fcde-470a-80e1-44d2c14c4165" providerId="AD" clId="Web-{6998B711-4DD2-4379-939A-50A741BD870E}"/>
    <pc:docChg chg="modSld">
      <pc:chgData name="h.e.davey" userId="S::h.e.davey_gmail.com#ext#@sotonac.onmicrosoft.com::547a635c-fcde-470a-80e1-44d2c14c4165" providerId="AD" clId="Web-{6998B711-4DD2-4379-939A-50A741BD870E}" dt="2021-01-24T11:20:51.876" v="1" actId="1076"/>
      <pc:docMkLst>
        <pc:docMk/>
      </pc:docMkLst>
      <pc:sldChg chg="modSp">
        <pc:chgData name="h.e.davey" userId="S::h.e.davey_gmail.com#ext#@sotonac.onmicrosoft.com::547a635c-fcde-470a-80e1-44d2c14c4165" providerId="AD" clId="Web-{6998B711-4DD2-4379-939A-50A741BD870E}" dt="2021-01-24T11:20:51.876" v="1" actId="1076"/>
        <pc:sldMkLst>
          <pc:docMk/>
          <pc:sldMk cId="909725459" sldId="2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7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4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7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5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89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18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4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2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5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1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230E7-EA45-5643-835A-49EE44728AA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5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EarlyLifeLabHealthyTeeth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bit.ly/EarlyLifeLabHealthWarriorsPromis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EarlyLifeLabHealthWarriorsYouAreAHealthWarrio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EarlyLifeLabHealthWarriorsMeetTheWarrior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www.bbc.co.uk/iplayer/episode/m001hsqd/operation-ouch-do-try-this-at-home-series-3-5-eggy-teeth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Health Heroes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254A4-6D59-7E45-9726-3C8AA67AB1A5}"/>
              </a:ext>
            </a:extLst>
          </p:cNvPr>
          <p:cNvSpPr txBox="1"/>
          <p:nvPr/>
        </p:nvSpPr>
        <p:spPr>
          <a:xfrm>
            <a:off x="897081" y="905375"/>
            <a:ext cx="885367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8000" b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Health </a:t>
            </a:r>
            <a:r>
              <a:rPr lang="en-US" sz="8000" b="1" kern="0" dirty="0">
                <a:solidFill>
                  <a:schemeClr val="bg1">
                    <a:lumMod val="25000"/>
                  </a:schemeClr>
                </a:solidFill>
                <a:latin typeface="Gill Sans MT Regular"/>
                <a:ea typeface="Gill Sans MT" charset="0"/>
                <a:cs typeface="Gill Sans MT" charset="0"/>
              </a:rPr>
              <a:t>Heroes- Healthy Teeth</a:t>
            </a:r>
            <a:endParaRPr kumimoji="0" lang="en-US" sz="8000" b="1" u="none" strike="noStrike" kern="0" cap="none" spc="0" normalizeH="0" baseline="0" noProof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LnTx/>
              <a:uFillTx/>
              <a:latin typeface="Gill Sans MT Regular"/>
              <a:ea typeface="Gill Sans MT" charset="0"/>
              <a:cs typeface="Gill Sans MT" charset="0"/>
            </a:endParaRPr>
          </a:p>
        </p:txBody>
      </p:sp>
      <p:pic>
        <p:nvPicPr>
          <p:cNvPr id="4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028107-E3B2-CD69-231E-49F23DAEC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380" y="2128087"/>
            <a:ext cx="5832389" cy="5728672"/>
          </a:xfrm>
          <a:prstGeom prst="rect">
            <a:avLst/>
          </a:prstGeom>
        </p:spPr>
      </p:pic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06E8FD48-8ED7-FB87-5781-18BF3D3B3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263840"/>
            <a:ext cx="45720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78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2 : </a:t>
              </a:r>
              <a:r>
                <a:rPr lang="en-US" kern="0" err="1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Eggsperiment</a:t>
              </a: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!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CF57CB-8F46-404E-AAFF-E22091F52A28}"/>
              </a:ext>
            </a:extLst>
          </p:cNvPr>
          <p:cNvSpPr txBox="1"/>
          <p:nvPr/>
        </p:nvSpPr>
        <p:spPr>
          <a:xfrm>
            <a:off x="0" y="748781"/>
            <a:ext cx="9059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 Regular"/>
              </a:rPr>
              <a:t>Which foods do you think are better or worse for your teeth?</a:t>
            </a:r>
          </a:p>
        </p:txBody>
      </p:sp>
      <p:pic>
        <p:nvPicPr>
          <p:cNvPr id="3" name="Picture 2" descr="A collage of food and drink&#10;&#10;Description automatically generated">
            <a:extLst>
              <a:ext uri="{FF2B5EF4-FFF2-40B4-BE49-F238E27FC236}">
                <a16:creationId xmlns:a16="http://schemas.microsoft.com/office/drawing/2014/main" id="{21997ED6-612B-404B-453D-7846C56ADE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53" t="56579" r="2720" b="22621"/>
          <a:stretch/>
        </p:blipFill>
        <p:spPr>
          <a:xfrm>
            <a:off x="4571999" y="3501811"/>
            <a:ext cx="2729465" cy="1294743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A collage of different foods&#10;&#10;Description automatically generated">
            <a:extLst>
              <a:ext uri="{FF2B5EF4-FFF2-40B4-BE49-F238E27FC236}">
                <a16:creationId xmlns:a16="http://schemas.microsoft.com/office/drawing/2014/main" id="{A075C5D7-C3E9-6D87-1194-F7231913DA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657" t="64557" r="24457" b="13214"/>
          <a:stretch/>
        </p:blipFill>
        <p:spPr>
          <a:xfrm>
            <a:off x="4755722" y="1854572"/>
            <a:ext cx="1400358" cy="1524512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 descr="A close-up of food&#10;&#10;Description automatically generated">
            <a:extLst>
              <a:ext uri="{FF2B5EF4-FFF2-40B4-BE49-F238E27FC236}">
                <a16:creationId xmlns:a16="http://schemas.microsoft.com/office/drawing/2014/main" id="{24CF6518-D474-A145-8959-14C3955E55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9" t="66102" r="29243" b="5327"/>
          <a:stretch/>
        </p:blipFill>
        <p:spPr>
          <a:xfrm>
            <a:off x="268800" y="5426649"/>
            <a:ext cx="2042020" cy="1365139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 descr="A close-up of food&#10;&#10;Description automatically generated">
            <a:extLst>
              <a:ext uri="{FF2B5EF4-FFF2-40B4-BE49-F238E27FC236}">
                <a16:creationId xmlns:a16="http://schemas.microsoft.com/office/drawing/2014/main" id="{51F42BC0-DD6B-A5EA-7D1B-8F048A102A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583" t="34356" r="4431" b="38978"/>
          <a:stretch/>
        </p:blipFill>
        <p:spPr>
          <a:xfrm>
            <a:off x="84221" y="4201445"/>
            <a:ext cx="1393358" cy="1118681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 descr="A close-up of food&#10;&#10;Description automatically generated">
            <a:extLst>
              <a:ext uri="{FF2B5EF4-FFF2-40B4-BE49-F238E27FC236}">
                <a16:creationId xmlns:a16="http://schemas.microsoft.com/office/drawing/2014/main" id="{F0BC9B54-2027-540D-26FE-98072AF825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80" t="2543" r="42772" b="71557"/>
          <a:stretch/>
        </p:blipFill>
        <p:spPr>
          <a:xfrm>
            <a:off x="6460881" y="1419411"/>
            <a:ext cx="2571750" cy="1776165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Picture 17" descr="A collage of different foods&#10;&#10;Description automatically generated">
            <a:extLst>
              <a:ext uri="{FF2B5EF4-FFF2-40B4-BE49-F238E27FC236}">
                <a16:creationId xmlns:a16="http://schemas.microsoft.com/office/drawing/2014/main" id="{9553BFFC-0B6D-200E-78BA-ABC86C65B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869" t="24559" r="1842" b="46790"/>
          <a:stretch/>
        </p:blipFill>
        <p:spPr>
          <a:xfrm>
            <a:off x="2137300" y="2055633"/>
            <a:ext cx="2313621" cy="155534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Picture 19" descr="A collage of food and drink&#10;&#10;Description automatically generated">
            <a:extLst>
              <a:ext uri="{FF2B5EF4-FFF2-40B4-BE49-F238E27FC236}">
                <a16:creationId xmlns:a16="http://schemas.microsoft.com/office/drawing/2014/main" id="{D65BA818-A699-87D5-958E-52674B2C29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7" t="28565" r="57611" b="43696"/>
          <a:stretch/>
        </p:blipFill>
        <p:spPr>
          <a:xfrm>
            <a:off x="4787525" y="4873935"/>
            <a:ext cx="1934936" cy="1902309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Picture 20" descr="A collage of food and drink&#10;&#10;Description automatically generated">
            <a:extLst>
              <a:ext uri="{FF2B5EF4-FFF2-40B4-BE49-F238E27FC236}">
                <a16:creationId xmlns:a16="http://schemas.microsoft.com/office/drawing/2014/main" id="{6C757FA7-A423-9484-25EE-F193384B1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023" t="5189" r="14491" b="50572"/>
          <a:stretch/>
        </p:blipFill>
        <p:spPr>
          <a:xfrm>
            <a:off x="7684112" y="3655965"/>
            <a:ext cx="1235553" cy="3033937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Picture 21" descr="A collage of food and drink&#10;&#10;Description automatically generated">
            <a:extLst>
              <a:ext uri="{FF2B5EF4-FFF2-40B4-BE49-F238E27FC236}">
                <a16:creationId xmlns:a16="http://schemas.microsoft.com/office/drawing/2014/main" id="{C72746BD-0050-0A7A-EAE8-115711F17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5" t="4714" r="48971" b="71505"/>
          <a:stretch/>
        </p:blipFill>
        <p:spPr>
          <a:xfrm>
            <a:off x="2138289" y="3811663"/>
            <a:ext cx="1973524" cy="1382145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 descr="A collage of different foods&#10;&#10;Description automatically generated">
            <a:extLst>
              <a:ext uri="{FF2B5EF4-FFF2-40B4-BE49-F238E27FC236}">
                <a16:creationId xmlns:a16="http://schemas.microsoft.com/office/drawing/2014/main" id="{87D674D1-918E-CF9A-CC91-9A1D8925D1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95" t="1701" r="33278" b="70560"/>
          <a:stretch/>
        </p:blipFill>
        <p:spPr>
          <a:xfrm>
            <a:off x="84221" y="1446226"/>
            <a:ext cx="1932001" cy="1189621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9B71A37-4D1D-5F48-55FD-635EECDDC4FF}"/>
              </a:ext>
            </a:extLst>
          </p:cNvPr>
          <p:cNvSpPr/>
          <p:nvPr/>
        </p:nvSpPr>
        <p:spPr>
          <a:xfrm>
            <a:off x="1175657" y="2424793"/>
            <a:ext cx="840565" cy="204733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2050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4 : Health Heroes</a:t>
              </a:r>
              <a:endParaRPr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B963B-6499-AB43-A023-AC6C8A257A04}"/>
              </a:ext>
            </a:extLst>
          </p:cNvPr>
          <p:cNvSpPr txBox="1"/>
          <p:nvPr/>
        </p:nvSpPr>
        <p:spPr>
          <a:xfrm>
            <a:off x="-295885" y="492500"/>
            <a:ext cx="985104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80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Watch the </a:t>
            </a:r>
            <a:endParaRPr lang="en-US" dirty="0">
              <a:solidFill>
                <a:schemeClr val="bg1">
                  <a:lumMod val="25000"/>
                </a:schemeClr>
              </a:solidFill>
            </a:endParaRPr>
          </a:p>
          <a:p>
            <a:pPr algn="ctr">
              <a:defRPr/>
            </a:pPr>
            <a:r>
              <a:rPr lang="en-US" sz="8000" kern="0" dirty="0">
                <a:solidFill>
                  <a:srgbClr val="349EFC"/>
                </a:solidFill>
                <a:latin typeface="Gill Sans MT Regular"/>
              </a:rPr>
              <a:t>Healthy Teeth</a:t>
            </a:r>
            <a:endParaRPr lang="en-US" sz="8000" kern="0" dirty="0">
              <a:solidFill>
                <a:srgbClr val="349EFC"/>
              </a:solidFill>
              <a:latin typeface="Gill Sans MT Regular"/>
              <a:cs typeface="Calibri" panose="020F0502020204030204"/>
            </a:endParaRPr>
          </a:p>
          <a:p>
            <a:pPr algn="ctr">
              <a:defRPr/>
            </a:pPr>
            <a:r>
              <a:rPr lang="en-US" sz="80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video.</a:t>
            </a:r>
            <a:endParaRPr lang="en-US" dirty="0">
              <a:solidFill>
                <a:schemeClr val="bg1">
                  <a:lumMod val="25000"/>
                </a:schemeClr>
              </a:solidFill>
              <a:cs typeface="Calibri"/>
            </a:endParaRPr>
          </a:p>
        </p:txBody>
      </p:sp>
      <p:pic>
        <p:nvPicPr>
          <p:cNvPr id="5" name="Picture 7" descr="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46524DC9-118A-3CC3-4984-FCC3B74BB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0" y="4658797"/>
            <a:ext cx="1533525" cy="1512332"/>
          </a:xfrm>
          <a:prstGeom prst="rect">
            <a:avLst/>
          </a:prstGeom>
        </p:spPr>
      </p:pic>
      <p:pic>
        <p:nvPicPr>
          <p:cNvPr id="2" name="Picture 2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09EA4FD2-093A-7513-4DC4-125BA5F25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187" y="424631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55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1A584-E802-E6BD-5536-48FE435D7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A52333B-40E9-F5D7-77D7-7A8A43746153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85C393-DFBE-68C6-AA11-9CE6E3A38781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625120-833D-C2B8-1DA1-5C898A8C566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1A2E01-33F1-E80D-036A-FEB6A80973B1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86DC22-6FDB-1E24-7B77-1B58B71DE057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4 : Health Heroes</a:t>
              </a:r>
              <a:endParaRPr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1973A0-6500-07BE-2553-5A0B7C1D5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BAB5170-1372-DD25-07DE-3097FE804E13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4239D1-CFAF-B9F6-1D37-309AF14CF276}"/>
              </a:ext>
            </a:extLst>
          </p:cNvPr>
          <p:cNvSpPr txBox="1"/>
          <p:nvPr/>
        </p:nvSpPr>
        <p:spPr>
          <a:xfrm>
            <a:off x="-295885" y="492500"/>
            <a:ext cx="9851040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8000" kern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Watch the </a:t>
            </a:r>
            <a:endParaRPr lang="en-US">
              <a:solidFill>
                <a:schemeClr val="bg1">
                  <a:lumMod val="25000"/>
                </a:schemeClr>
              </a:solidFill>
            </a:endParaRPr>
          </a:p>
          <a:p>
            <a:pPr algn="ctr">
              <a:defRPr/>
            </a:pPr>
            <a:r>
              <a:rPr lang="en-US" sz="8000" kern="0">
                <a:solidFill>
                  <a:srgbClr val="349EFC"/>
                </a:solidFill>
                <a:latin typeface="Gill Sans MT Regular"/>
              </a:rPr>
              <a:t>Health Warrior Promise </a:t>
            </a:r>
            <a:endParaRPr lang="en-US">
              <a:solidFill>
                <a:schemeClr val="bg1">
                  <a:lumMod val="2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algn="ctr">
              <a:defRPr/>
            </a:pPr>
            <a:r>
              <a:rPr lang="en-US" sz="8000" kern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video.</a:t>
            </a:r>
            <a:endParaRPr lang="en-US">
              <a:solidFill>
                <a:schemeClr val="bg1">
                  <a:lumMod val="25000"/>
                </a:schemeClr>
              </a:solidFill>
              <a:cs typeface="Calibri"/>
            </a:endParaRPr>
          </a:p>
        </p:txBody>
      </p:sp>
      <p:pic>
        <p:nvPicPr>
          <p:cNvPr id="3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DF632A2F-47D4-2A2E-DAA4-ED87BC2F1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666" y="4166874"/>
            <a:ext cx="2743200" cy="2743200"/>
          </a:xfrm>
          <a:prstGeom prst="rect">
            <a:avLst/>
          </a:prstGeom>
        </p:spPr>
      </p:pic>
      <p:pic>
        <p:nvPicPr>
          <p:cNvPr id="5" name="Picture 7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FFB49A95-FC21-9531-A603-7C70DC03A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0" y="4658797"/>
            <a:ext cx="1533525" cy="151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51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3 : </a:t>
              </a: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/>
                  <a:ea typeface="Gill Sans MT" charset="0"/>
                  <a:cs typeface="Gill Sans MT" charset="0"/>
                </a:rPr>
                <a:t>Health Promise</a:t>
              </a:r>
              <a:endParaRPr lang="en-US">
                <a:latin typeface="Gill Sans M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296331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colorful bubbles with text&#10;&#10;Description automatically generated">
            <a:extLst>
              <a:ext uri="{FF2B5EF4-FFF2-40B4-BE49-F238E27FC236}">
                <a16:creationId xmlns:a16="http://schemas.microsoft.com/office/drawing/2014/main" id="{F803E74D-2176-F4E1-4F4D-3A94397B3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760841"/>
            <a:ext cx="7829549" cy="553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2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</a:rPr>
                <a:t>Health Heroes</a:t>
              </a:r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B963B-6499-AB43-A023-AC6C8A257A04}"/>
              </a:ext>
            </a:extLst>
          </p:cNvPr>
          <p:cNvSpPr txBox="1"/>
          <p:nvPr/>
        </p:nvSpPr>
        <p:spPr>
          <a:xfrm>
            <a:off x="171906" y="1198600"/>
            <a:ext cx="8853674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8000" kern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Watch the </a:t>
            </a:r>
            <a:endParaRPr lang="en-US">
              <a:solidFill>
                <a:schemeClr val="bg1">
                  <a:lumMod val="25000"/>
                </a:schemeClr>
              </a:solidFill>
            </a:endParaRPr>
          </a:p>
          <a:p>
            <a:pPr algn="ctr">
              <a:defRPr/>
            </a:pPr>
            <a:r>
              <a:rPr lang="en-US" sz="8000" kern="0">
                <a:solidFill>
                  <a:srgbClr val="349EFC"/>
                </a:solidFill>
                <a:latin typeface="Gill Sans MT Regular"/>
              </a:rPr>
              <a:t>You are a Health Warrior</a:t>
            </a:r>
            <a:endParaRPr lang="en-US">
              <a:solidFill>
                <a:schemeClr val="bg1">
                  <a:lumMod val="2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algn="ctr">
              <a:defRPr/>
            </a:pPr>
            <a:r>
              <a:rPr lang="en-US" sz="8000" kern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 video.</a:t>
            </a:r>
            <a:endParaRPr lang="en-US">
              <a:solidFill>
                <a:schemeClr val="bg1">
                  <a:lumMod val="25000"/>
                </a:schemeClr>
              </a:solidFill>
              <a:cs typeface="Calibri"/>
            </a:endParaRPr>
          </a:p>
        </p:txBody>
      </p:sp>
      <p:pic>
        <p:nvPicPr>
          <p:cNvPr id="5" name="Picture 7" descr="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7EEA641-DC2C-9CA1-71D0-A9489C06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025" y="4696897"/>
            <a:ext cx="1533525" cy="1512332"/>
          </a:xfrm>
          <a:prstGeom prst="rect">
            <a:avLst/>
          </a:prstGeom>
        </p:spPr>
      </p:pic>
      <p:pic>
        <p:nvPicPr>
          <p:cNvPr id="4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DEFB38-7D7F-319F-5109-B2E795A21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4455" y="2823412"/>
            <a:ext cx="4822739" cy="47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23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</a:rPr>
                <a:t>Glossary</a:t>
              </a:r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74BFF-A11F-E625-A741-A9D81EBA6A73}"/>
              </a:ext>
            </a:extLst>
          </p:cNvPr>
          <p:cNvSpPr txBox="1"/>
          <p:nvPr/>
        </p:nvSpPr>
        <p:spPr>
          <a:xfrm>
            <a:off x="224335" y="818707"/>
            <a:ext cx="869533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acid- </a:t>
            </a:r>
            <a:r>
              <a:rPr lang="en-GB" sz="1400" dirty="0"/>
              <a:t>An acid is a chemical substance, usually a liquid, which contains hydrogen. Some acids burn or dissolve other substances, such as tooth enamel.</a:t>
            </a:r>
          </a:p>
          <a:p>
            <a:endParaRPr lang="en-GB" sz="1400" dirty="0"/>
          </a:p>
          <a:p>
            <a:r>
              <a:rPr lang="en-GB" b="1" dirty="0"/>
              <a:t>adult teeth- </a:t>
            </a:r>
            <a:r>
              <a:rPr lang="en-GB" sz="1400" dirty="0"/>
              <a:t>Adult teeth are the 32 bigger teeth that replace milk teeth when they fall out</a:t>
            </a:r>
            <a:r>
              <a:rPr lang="en-GB" sz="1400" dirty="0">
                <a:solidFill>
                  <a:srgbClr val="000000"/>
                </a:solidFill>
              </a:rPr>
              <a:t>. </a:t>
            </a:r>
            <a:r>
              <a:rPr lang="en-GB" sz="1400" i="0" dirty="0">
                <a:solidFill>
                  <a:srgbClr val="000000"/>
                </a:solidFill>
                <a:effectLst/>
              </a:rPr>
              <a:t>Adult teeth i</a:t>
            </a:r>
            <a:r>
              <a:rPr lang="en-GB" sz="1400" i="0" dirty="0">
                <a:solidFill>
                  <a:srgbClr val="474747"/>
                </a:solidFill>
                <a:effectLst/>
              </a:rPr>
              <a:t>nclude incisors, canines, premolars, and molars.</a:t>
            </a:r>
          </a:p>
          <a:p>
            <a:endParaRPr lang="en-GB" sz="1400" dirty="0"/>
          </a:p>
          <a:p>
            <a:r>
              <a:rPr lang="en-GB" b="1" dirty="0"/>
              <a:t>bacteria- </a:t>
            </a:r>
            <a:r>
              <a:rPr lang="en-GB" sz="1400" b="0" dirty="0">
                <a:solidFill>
                  <a:srgbClr val="333333"/>
                </a:solidFill>
                <a:effectLst/>
              </a:rPr>
              <a:t>Bacteria are microscopic living organisms, usually one-celled, that can be found everywhere. They can be dangerous when they cause infection, or useful when they help us to break down food and absorb nutrients.</a:t>
            </a:r>
          </a:p>
          <a:p>
            <a:endParaRPr lang="en-GB" sz="1400" b="0" dirty="0">
              <a:solidFill>
                <a:srgbClr val="333333"/>
              </a:solidFill>
              <a:effectLst/>
            </a:endParaRPr>
          </a:p>
          <a:p>
            <a:r>
              <a:rPr lang="en-GB" b="1" dirty="0"/>
              <a:t>blood vessels- 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Blood vessels are channels that carry blood throughout your body.</a:t>
            </a:r>
          </a:p>
          <a:p>
            <a:endParaRPr lang="en-GB" sz="1400" b="1" dirty="0"/>
          </a:p>
          <a:p>
            <a:r>
              <a:rPr lang="en-GB" b="1" dirty="0"/>
              <a:t>calcium- </a:t>
            </a:r>
            <a:r>
              <a:rPr lang="en-GB" sz="1400" dirty="0"/>
              <a:t>The most common mineral in the body, needed for healthy teeth and bones.</a:t>
            </a:r>
          </a:p>
          <a:p>
            <a:endParaRPr lang="en-GB" sz="1400" dirty="0"/>
          </a:p>
          <a:p>
            <a:r>
              <a:rPr lang="en-GB" b="1" dirty="0"/>
              <a:t>canines- </a:t>
            </a:r>
            <a:r>
              <a:rPr lang="en-GB" sz="1400" dirty="0"/>
              <a:t>Canines are slightly pointed teeth either side of the incisors at the front of the mouth. We use them for biting and talking.</a:t>
            </a:r>
          </a:p>
          <a:p>
            <a:endParaRPr lang="en-GB" sz="1400" dirty="0"/>
          </a:p>
          <a:p>
            <a:r>
              <a:rPr lang="en-GB" b="1" dirty="0"/>
              <a:t>cavity- </a:t>
            </a:r>
            <a:r>
              <a:rPr lang="en-GB" sz="1400" dirty="0"/>
              <a:t>A hole in a tooth caused by decay.</a:t>
            </a:r>
          </a:p>
          <a:p>
            <a:endParaRPr lang="en-GB" sz="1400" dirty="0"/>
          </a:p>
          <a:p>
            <a:r>
              <a:rPr lang="en-GB" b="1" dirty="0"/>
              <a:t>decay- </a:t>
            </a:r>
            <a:r>
              <a:rPr lang="en-GB" sz="1400" dirty="0"/>
              <a:t>To gradually become damaged, rotten.</a:t>
            </a:r>
          </a:p>
          <a:p>
            <a:endParaRPr lang="en-GB" sz="1400" dirty="0"/>
          </a:p>
          <a:p>
            <a:r>
              <a:rPr lang="en-GB" b="1" dirty="0"/>
              <a:t>dentine- </a:t>
            </a:r>
            <a:r>
              <a:rPr lang="en-GB" sz="1400" b="0" i="0" dirty="0">
                <a:solidFill>
                  <a:srgbClr val="474747"/>
                </a:solidFill>
                <a:effectLst/>
                <a:latin typeface="Google Sans"/>
              </a:rPr>
              <a:t>Dentine is directly under the tooth enamel. It </a:t>
            </a:r>
            <a:r>
              <a:rPr lang="en-GB" sz="1400" b="0" i="0" dirty="0">
                <a:solidFill>
                  <a:srgbClr val="040C28"/>
                </a:solidFill>
                <a:effectLst/>
                <a:latin typeface="Google Sans"/>
              </a:rPr>
              <a:t>protects the innermost part of the tooth, called the pulp</a:t>
            </a:r>
            <a:r>
              <a:rPr lang="en-GB" sz="1400" b="0" i="0" dirty="0">
                <a:solidFill>
                  <a:srgbClr val="474747"/>
                </a:solidFill>
                <a:effectLst/>
                <a:latin typeface="Google Sans"/>
              </a:rPr>
              <a:t>. The pulp is where each tooth's nerve endings and blood supply are found.</a:t>
            </a:r>
            <a:endParaRPr lang="en-GB" sz="14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93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</a:rPr>
                <a:t>Glossary</a:t>
              </a:r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74BFF-A11F-E625-A741-A9D81EBA6A73}"/>
              </a:ext>
            </a:extLst>
          </p:cNvPr>
          <p:cNvSpPr txBox="1"/>
          <p:nvPr/>
        </p:nvSpPr>
        <p:spPr>
          <a:xfrm>
            <a:off x="224335" y="818707"/>
            <a:ext cx="869533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dissolve- </a:t>
            </a:r>
            <a:r>
              <a:rPr lang="en-GB" sz="1400" dirty="0"/>
              <a:t>To dissolve is to break something up so that it disappears or is destroyed.</a:t>
            </a:r>
          </a:p>
          <a:p>
            <a:endParaRPr lang="en-GB" b="1" dirty="0"/>
          </a:p>
          <a:p>
            <a:r>
              <a:rPr lang="en-GB" b="1" dirty="0"/>
              <a:t>flossing- </a:t>
            </a:r>
            <a:r>
              <a:rPr lang="en-GB" sz="1400" dirty="0"/>
              <a:t>Dental flossing is when you clean between your teeth using a thread. It helps to reach pieces of food unreached by a toothbrush.</a:t>
            </a:r>
          </a:p>
          <a:p>
            <a:endParaRPr lang="en-GB" b="1" dirty="0"/>
          </a:p>
          <a:p>
            <a:r>
              <a:rPr lang="en-GB" b="1" dirty="0"/>
              <a:t>fluoride- </a:t>
            </a:r>
            <a:r>
              <a:rPr lang="en-GB" sz="1400" dirty="0"/>
              <a:t>A chemical compound sometimes added to water and toothpaste to keep teeth healthy.</a:t>
            </a:r>
          </a:p>
          <a:p>
            <a:endParaRPr lang="en-GB" sz="1400" dirty="0"/>
          </a:p>
          <a:p>
            <a:r>
              <a:rPr lang="en-GB" b="1" dirty="0"/>
              <a:t>gum disease- </a:t>
            </a:r>
            <a:r>
              <a:rPr lang="en-GB" sz="1400" dirty="0"/>
              <a:t>An infection of the gums causing pain and swelling. Often caused by poor brushing habits.</a:t>
            </a:r>
          </a:p>
          <a:p>
            <a:endParaRPr lang="en-GB" b="1" dirty="0"/>
          </a:p>
          <a:p>
            <a:r>
              <a:rPr lang="en-GB" b="1" dirty="0"/>
              <a:t>healthy- </a:t>
            </a:r>
            <a:r>
              <a:rPr lang="en-GB" sz="1400" dirty="0"/>
              <a:t>Being strong and well.</a:t>
            </a:r>
          </a:p>
          <a:p>
            <a:endParaRPr lang="en-GB" sz="1400" dirty="0"/>
          </a:p>
          <a:p>
            <a:r>
              <a:rPr lang="en-GB" b="1" dirty="0"/>
              <a:t>incisors- </a:t>
            </a:r>
            <a:r>
              <a:rPr lang="en-GB" sz="1400" dirty="0"/>
              <a:t>Incisors are the teeth at the front of the mouth used for cutting food when you bite. There are 2 on the top and 4 on the bottom.</a:t>
            </a:r>
          </a:p>
          <a:p>
            <a:endParaRPr lang="en-GB" sz="1400" dirty="0"/>
          </a:p>
          <a:p>
            <a:r>
              <a:rPr lang="en-GB" b="1" dirty="0"/>
              <a:t>milk teeth- </a:t>
            </a:r>
            <a:r>
              <a:rPr lang="en-GB" sz="1400" dirty="0"/>
              <a:t>Also known as baby teeth, they are the first set of teeth that grow and are eventually replaced by adult teeth.</a:t>
            </a:r>
          </a:p>
          <a:p>
            <a:endParaRPr lang="en-GB" sz="1400" dirty="0"/>
          </a:p>
          <a:p>
            <a:r>
              <a:rPr lang="en-GB" b="1" dirty="0"/>
              <a:t>minerals- </a:t>
            </a:r>
            <a:r>
              <a:rPr lang="en-GB" sz="1400" i="0" dirty="0">
                <a:solidFill>
                  <a:srgbClr val="000000"/>
                </a:solidFill>
                <a:effectLst/>
              </a:rPr>
              <a:t>A mineral is a nutrient that is needed in small amounts to keep the body healthy.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r>
              <a:rPr lang="en-GB" b="1" dirty="0"/>
              <a:t>molars- </a:t>
            </a:r>
            <a:r>
              <a:rPr lang="en-GB" sz="1400" dirty="0"/>
              <a:t>The larger flatter teeth at the back of your mouth used for grinding and crushing food. We have 12.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323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</a:rPr>
                <a:t>Glossary</a:t>
              </a:r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74BFF-A11F-E625-A741-A9D81EBA6A73}"/>
              </a:ext>
            </a:extLst>
          </p:cNvPr>
          <p:cNvSpPr txBox="1"/>
          <p:nvPr/>
        </p:nvSpPr>
        <p:spPr>
          <a:xfrm>
            <a:off x="224335" y="818707"/>
            <a:ext cx="869533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nerves- </a:t>
            </a:r>
            <a:r>
              <a:rPr lang="en-GB" sz="1400" dirty="0"/>
              <a:t>Nerves carry messages between your brain and the rest of your body. They help you to feel sensations and move your muscles.</a:t>
            </a:r>
          </a:p>
          <a:p>
            <a:endParaRPr lang="en-GB" b="1" dirty="0"/>
          </a:p>
          <a:p>
            <a:pPr algn="l"/>
            <a:r>
              <a:rPr lang="en-GB" b="1" dirty="0"/>
              <a:t>nutrition- </a:t>
            </a:r>
            <a:r>
              <a:rPr lang="en-GB" sz="1400" b="0" i="0" dirty="0">
                <a:solidFill>
                  <a:srgbClr val="1F1F1F"/>
                </a:solidFill>
                <a:effectLst/>
              </a:rPr>
              <a:t>Nutrition includes everything that's in your food, such as vitamins, protein, fat, and more.</a:t>
            </a:r>
          </a:p>
          <a:p>
            <a:endParaRPr lang="en-GB" b="1" dirty="0"/>
          </a:p>
          <a:p>
            <a:r>
              <a:rPr lang="en-GB" b="1" dirty="0"/>
              <a:t>oral hygiene- </a:t>
            </a:r>
            <a:r>
              <a:rPr lang="en-GB" sz="1400" dirty="0"/>
              <a:t>The practice of keeping your mouth clean by brushing your teeth and gums regularly.</a:t>
            </a:r>
          </a:p>
          <a:p>
            <a:endParaRPr lang="en-GB" sz="1400" dirty="0"/>
          </a:p>
          <a:p>
            <a:r>
              <a:rPr lang="en-GB" b="1" dirty="0"/>
              <a:t>plaque- </a:t>
            </a:r>
            <a:r>
              <a:rPr lang="en-GB" sz="1400" dirty="0"/>
              <a:t>A sticky substance on teeth that encourages bacteria.</a:t>
            </a:r>
          </a:p>
          <a:p>
            <a:endParaRPr lang="en-GB" sz="1400" dirty="0"/>
          </a:p>
          <a:p>
            <a:r>
              <a:rPr lang="en-GB" b="1" dirty="0"/>
              <a:t>pre molars- </a:t>
            </a:r>
            <a:r>
              <a:rPr lang="en-GB" sz="1400" dirty="0"/>
              <a:t>The teeth in front of molars and behind canines. Used for grinding and breaking down food.</a:t>
            </a:r>
          </a:p>
          <a:p>
            <a:endParaRPr lang="en-GB" b="1" dirty="0"/>
          </a:p>
          <a:p>
            <a:r>
              <a:rPr lang="en-GB" b="1" dirty="0"/>
              <a:t>rinse- </a:t>
            </a:r>
            <a:r>
              <a:rPr lang="en-GB" sz="1400" dirty="0"/>
              <a:t>To wash lightly with water.</a:t>
            </a:r>
          </a:p>
          <a:p>
            <a:endParaRPr lang="en-GB" sz="1400" dirty="0"/>
          </a:p>
          <a:p>
            <a:r>
              <a:rPr lang="en-GB" b="1" dirty="0"/>
              <a:t>root canal- </a:t>
            </a:r>
            <a:r>
              <a:rPr lang="en-GB" sz="1400" dirty="0"/>
              <a:t>Root canal is a treatment for removing an infection from inside a tooth.</a:t>
            </a:r>
          </a:p>
          <a:p>
            <a:endParaRPr lang="en-GB" sz="1400" dirty="0"/>
          </a:p>
          <a:p>
            <a:r>
              <a:rPr lang="en-GB" b="1" dirty="0"/>
              <a:t>saliva- </a:t>
            </a:r>
            <a:r>
              <a:rPr lang="en-GB" sz="1400" dirty="0"/>
              <a:t>A liquid created by the body to moisten the mouth and help food digestion.</a:t>
            </a:r>
          </a:p>
          <a:p>
            <a:endParaRPr lang="en-GB" sz="1400" dirty="0"/>
          </a:p>
          <a:p>
            <a:r>
              <a:rPr lang="en-GB" b="1" dirty="0"/>
              <a:t>tartar- </a:t>
            </a:r>
            <a:r>
              <a:rPr lang="en-GB" sz="1400" dirty="0"/>
              <a:t>A hard, yellowish substance that forms on your teeth and can cause decay if not removed.</a:t>
            </a:r>
          </a:p>
          <a:p>
            <a:endParaRPr lang="en-GB" sz="1400" dirty="0"/>
          </a:p>
          <a:p>
            <a:r>
              <a:rPr lang="en-GB" b="1" dirty="0"/>
              <a:t>tooth- </a:t>
            </a:r>
            <a:r>
              <a:rPr lang="en-GB" sz="1400" dirty="0"/>
              <a:t>The hard bony structures in your mouth used for chewing food.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20406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</a:rPr>
                <a:t>Glossary</a:t>
              </a:r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74BFF-A11F-E625-A741-A9D81EBA6A73}"/>
              </a:ext>
            </a:extLst>
          </p:cNvPr>
          <p:cNvSpPr txBox="1"/>
          <p:nvPr/>
        </p:nvSpPr>
        <p:spPr>
          <a:xfrm>
            <a:off x="224335" y="818707"/>
            <a:ext cx="86953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tooth enamel- </a:t>
            </a:r>
            <a:r>
              <a:rPr lang="en-GB" sz="1400" dirty="0"/>
              <a:t>The protective outer coating of your teeth.  </a:t>
            </a:r>
          </a:p>
          <a:p>
            <a:endParaRPr lang="en-GB" b="1" dirty="0"/>
          </a:p>
          <a:p>
            <a:r>
              <a:rPr lang="en-GB" b="1" dirty="0"/>
              <a:t>toothbrush- </a:t>
            </a:r>
            <a:r>
              <a:rPr lang="en-GB" sz="1400" dirty="0"/>
              <a:t>A small brush used for cleaning your teeth.</a:t>
            </a:r>
          </a:p>
          <a:p>
            <a:endParaRPr lang="en-GB" sz="1400" dirty="0"/>
          </a:p>
          <a:p>
            <a:r>
              <a:rPr lang="en-GB" b="1" dirty="0"/>
              <a:t>toothpaste- </a:t>
            </a:r>
            <a:r>
              <a:rPr lang="en-GB" sz="1400" dirty="0"/>
              <a:t>A paste used for cleaning teeth.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91821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Health Heroes</a:t>
              </a:r>
              <a:endParaRPr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B963B-6499-AB43-A023-AC6C8A257A04}"/>
              </a:ext>
            </a:extLst>
          </p:cNvPr>
          <p:cNvSpPr txBox="1"/>
          <p:nvPr/>
        </p:nvSpPr>
        <p:spPr>
          <a:xfrm>
            <a:off x="171906" y="1198600"/>
            <a:ext cx="885367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8000" kern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Watch the </a:t>
            </a:r>
            <a:endParaRPr lang="en-US">
              <a:solidFill>
                <a:schemeClr val="bg1">
                  <a:lumMod val="25000"/>
                </a:schemeClr>
              </a:solidFill>
            </a:endParaRPr>
          </a:p>
          <a:p>
            <a:pPr algn="ctr">
              <a:defRPr/>
            </a:pPr>
            <a:r>
              <a:rPr lang="en-US" sz="8000" kern="0">
                <a:solidFill>
                  <a:srgbClr val="349EFC"/>
                </a:solidFill>
                <a:latin typeface="Gill Sans MT Regular"/>
              </a:rPr>
              <a:t>Meet the Warriors</a:t>
            </a:r>
            <a:r>
              <a:rPr lang="en-US" sz="8000" kern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 video.</a:t>
            </a:r>
            <a:endParaRPr lang="en-US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5" name="Picture 7" descr="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7EEA641-DC2C-9CA1-71D0-A9489C06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025" y="4696897"/>
            <a:ext cx="1533525" cy="1512332"/>
          </a:xfrm>
          <a:prstGeom prst="rect">
            <a:avLst/>
          </a:prstGeom>
        </p:spPr>
      </p:pic>
      <p:pic>
        <p:nvPicPr>
          <p:cNvPr id="4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FE6419-EA8E-FCB8-BBE0-F72BDB337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3986" y="2498789"/>
            <a:ext cx="5426382" cy="53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73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Tooth Care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erson in a green shirt pointing at a skeleton&#10;&#10;Description automatically generated">
            <a:extLst>
              <a:ext uri="{FF2B5EF4-FFF2-40B4-BE49-F238E27FC236}">
                <a16:creationId xmlns:a16="http://schemas.microsoft.com/office/drawing/2014/main" id="{871E3179-E321-887A-F567-AED87E4B1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077" y="2088517"/>
            <a:ext cx="5539845" cy="369179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0798852-25FE-9564-49A7-A9D3AE8A3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027" y="2786718"/>
            <a:ext cx="1533525" cy="15123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49CD02-A155-BC23-3390-C62AC34271C0}"/>
              </a:ext>
            </a:extLst>
          </p:cNvPr>
          <p:cNvSpPr txBox="1"/>
          <p:nvPr/>
        </p:nvSpPr>
        <p:spPr>
          <a:xfrm>
            <a:off x="1114426" y="1120788"/>
            <a:ext cx="4596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>
                    <a:lumMod val="25000"/>
                  </a:schemeClr>
                </a:solidFill>
                <a:latin typeface="Gill Sans MT"/>
                <a:ea typeface="Gill Sans MT" charset="0"/>
                <a:cs typeface="Gill Sans MT" charset="0"/>
              </a:rPr>
              <a:t>Watch Operation Ouch video clip (1:28- 5:16)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487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Tooth Care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160398A0-166A-73F6-6320-7517271416C4}"/>
              </a:ext>
            </a:extLst>
          </p:cNvPr>
          <p:cNvSpPr/>
          <p:nvPr/>
        </p:nvSpPr>
        <p:spPr>
          <a:xfrm>
            <a:off x="804183" y="829338"/>
            <a:ext cx="7535634" cy="5334697"/>
          </a:xfrm>
          <a:prstGeom prst="irregularSeal1">
            <a:avLst/>
          </a:prstGeom>
          <a:solidFill>
            <a:srgbClr val="FFFF00"/>
          </a:solidFill>
          <a:ln w="193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>
                <a:solidFill>
                  <a:srgbClr val="0000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Quiz Time!</a:t>
            </a:r>
          </a:p>
        </p:txBody>
      </p:sp>
    </p:spTree>
    <p:extLst>
      <p:ext uri="{BB962C8B-B14F-4D97-AF65-F5344CB8AC3E}">
        <p14:creationId xmlns:p14="http://schemas.microsoft.com/office/powerpoint/2010/main" val="1608542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llage of a child brushing his teeth&#10;&#10;Description automatically generated">
            <a:extLst>
              <a:ext uri="{FF2B5EF4-FFF2-40B4-BE49-F238E27FC236}">
                <a16:creationId xmlns:a16="http://schemas.microsoft.com/office/drawing/2014/main" id="{D3263001-9446-B6E4-44CF-1FA69F4C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4" t="1826" r="40496" b="71984"/>
          <a:stretch/>
        </p:blipFill>
        <p:spPr>
          <a:xfrm>
            <a:off x="7020240" y="4213940"/>
            <a:ext cx="2114626" cy="1427048"/>
          </a:xfrm>
          <a:prstGeom prst="rect">
            <a:avLst/>
          </a:prstGeom>
        </p:spPr>
      </p:pic>
      <p:pic>
        <p:nvPicPr>
          <p:cNvPr id="3" name="Content Placeholder 4" descr="A collage of a dentist and a patient&#10;&#10;Description automatically generated">
            <a:extLst>
              <a:ext uri="{FF2B5EF4-FFF2-40B4-BE49-F238E27FC236}">
                <a16:creationId xmlns:a16="http://schemas.microsoft.com/office/drawing/2014/main" id="{ECF62AFD-5D36-237F-0A3D-200881FFF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8" t="1528" r="56762" b="79182"/>
          <a:stretch/>
        </p:blipFill>
        <p:spPr>
          <a:xfrm>
            <a:off x="7380669" y="808264"/>
            <a:ext cx="1730829" cy="11593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Tooth Care- Quiz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E0A892ED-FED8-A716-838D-998D1F873B98}"/>
              </a:ext>
            </a:extLst>
          </p:cNvPr>
          <p:cNvSpPr/>
          <p:nvPr/>
        </p:nvSpPr>
        <p:spPr>
          <a:xfrm>
            <a:off x="759279" y="1387929"/>
            <a:ext cx="4457700" cy="1436914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chemeClr val="tx1">
                    <a:lumMod val="75000"/>
                    <a:lumOff val="25000"/>
                  </a:schemeClr>
                </a:solidFill>
                <a:latin typeface="Eras Medium ITC" panose="020B0602030504020804" pitchFamily="34" charset="0"/>
              </a:rPr>
              <a:t>How many teeth does a fully grown adult have?</a:t>
            </a: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B14951D6-01DF-FE41-57E8-4DFB4EC7D046}"/>
              </a:ext>
            </a:extLst>
          </p:cNvPr>
          <p:cNvSpPr/>
          <p:nvPr/>
        </p:nvSpPr>
        <p:spPr>
          <a:xfrm>
            <a:off x="5455901" y="849087"/>
            <a:ext cx="1973599" cy="143691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Eras Medium ITC" panose="020B0602030504020804" pitchFamily="34" charset="0"/>
              </a:rPr>
              <a:t>32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61CCB242-DBFE-3729-644C-6651A9DF45FF}"/>
              </a:ext>
            </a:extLst>
          </p:cNvPr>
          <p:cNvSpPr/>
          <p:nvPr/>
        </p:nvSpPr>
        <p:spPr>
          <a:xfrm>
            <a:off x="7066190" y="1992086"/>
            <a:ext cx="2003074" cy="143691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Eras Medium ITC" panose="020B0602030504020804" pitchFamily="34" charset="0"/>
              </a:rPr>
              <a:t>51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1E00D57B-3D26-F576-DCDA-BFC47E3F306B}"/>
              </a:ext>
            </a:extLst>
          </p:cNvPr>
          <p:cNvSpPr/>
          <p:nvPr/>
        </p:nvSpPr>
        <p:spPr>
          <a:xfrm>
            <a:off x="5063116" y="2401904"/>
            <a:ext cx="2003074" cy="143691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Eras Medium ITC" panose="020B0602030504020804" pitchFamily="34" charset="0"/>
              </a:rPr>
              <a:t>23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43EAC1-E4F3-55FA-6B3E-E612B096C6DF}"/>
              </a:ext>
            </a:extLst>
          </p:cNvPr>
          <p:cNvSpPr/>
          <p:nvPr/>
        </p:nvSpPr>
        <p:spPr>
          <a:xfrm>
            <a:off x="155122" y="4114769"/>
            <a:ext cx="2947307" cy="203370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How many baby teeth do you have?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CC79A9-D739-0850-4572-63283BC50261}"/>
              </a:ext>
            </a:extLst>
          </p:cNvPr>
          <p:cNvSpPr/>
          <p:nvPr/>
        </p:nvSpPr>
        <p:spPr>
          <a:xfrm>
            <a:off x="3265531" y="5233126"/>
            <a:ext cx="1624540" cy="105663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20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04044F-51F1-F0F5-C583-0DF9FAF4AC86}"/>
              </a:ext>
            </a:extLst>
          </p:cNvPr>
          <p:cNvSpPr/>
          <p:nvPr/>
        </p:nvSpPr>
        <p:spPr>
          <a:xfrm>
            <a:off x="5547632" y="5044527"/>
            <a:ext cx="1624540" cy="105663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32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AB8C36-D144-A248-145A-F76009DB3707}"/>
              </a:ext>
            </a:extLst>
          </p:cNvPr>
          <p:cNvSpPr/>
          <p:nvPr/>
        </p:nvSpPr>
        <p:spPr>
          <a:xfrm>
            <a:off x="4159597" y="4114769"/>
            <a:ext cx="1624540" cy="105663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10</a:t>
            </a:r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58631883-FAF5-9EC9-3515-9BCBA6360D33}"/>
              </a:ext>
            </a:extLst>
          </p:cNvPr>
          <p:cNvSpPr/>
          <p:nvPr/>
        </p:nvSpPr>
        <p:spPr>
          <a:xfrm rot="18752409">
            <a:off x="6626157" y="832574"/>
            <a:ext cx="996593" cy="639927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B5477E81-4FF9-5316-B4BC-DB6769678AB4}"/>
              </a:ext>
            </a:extLst>
          </p:cNvPr>
          <p:cNvSpPr/>
          <p:nvPr/>
        </p:nvSpPr>
        <p:spPr>
          <a:xfrm rot="18752409">
            <a:off x="3992167" y="5698781"/>
            <a:ext cx="996593" cy="639927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19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7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a child brushing his teeth&#10;&#10;Description automatically generated">
            <a:extLst>
              <a:ext uri="{FF2B5EF4-FFF2-40B4-BE49-F238E27FC236}">
                <a16:creationId xmlns:a16="http://schemas.microsoft.com/office/drawing/2014/main" id="{3563EAC1-B7F2-D136-8983-53BD032CB7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217" t="59881" r="5018" b="7262"/>
          <a:stretch/>
        </p:blipFill>
        <p:spPr>
          <a:xfrm>
            <a:off x="60986" y="2567576"/>
            <a:ext cx="1511220" cy="1681842"/>
          </a:xfrm>
          <a:prstGeom prst="rect">
            <a:avLst/>
          </a:prstGeom>
        </p:spPr>
      </p:pic>
      <p:pic>
        <p:nvPicPr>
          <p:cNvPr id="17" name="Picture 16" descr="A collage of a child brushing his teeth&#10;&#10;Description automatically generated">
            <a:extLst>
              <a:ext uri="{FF2B5EF4-FFF2-40B4-BE49-F238E27FC236}">
                <a16:creationId xmlns:a16="http://schemas.microsoft.com/office/drawing/2014/main" id="{AE1DD38B-6574-66FE-1F81-E3AC0C9135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43" t="58452" r="49192" b="20238"/>
          <a:stretch/>
        </p:blipFill>
        <p:spPr>
          <a:xfrm>
            <a:off x="4036405" y="714667"/>
            <a:ext cx="2024743" cy="14614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Tooth Care- Quiz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lowchart: Sequential Access Storage 1">
            <a:extLst>
              <a:ext uri="{FF2B5EF4-FFF2-40B4-BE49-F238E27FC236}">
                <a16:creationId xmlns:a16="http://schemas.microsoft.com/office/drawing/2014/main" id="{E0A892ED-FED8-A716-838D-998D1F873B98}"/>
              </a:ext>
            </a:extLst>
          </p:cNvPr>
          <p:cNvSpPr/>
          <p:nvPr/>
        </p:nvSpPr>
        <p:spPr>
          <a:xfrm>
            <a:off x="107996" y="899004"/>
            <a:ext cx="4457700" cy="1767289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7030A0"/>
                </a:solidFill>
                <a:latin typeface="Eras Medium ITC" panose="020B0602030504020804" pitchFamily="34" charset="0"/>
              </a:rPr>
              <a:t>What is the outer coating on your teeth called?</a:t>
            </a:r>
          </a:p>
        </p:txBody>
      </p:sp>
      <p:sp>
        <p:nvSpPr>
          <p:cNvPr id="4" name="Flowchart: Sequential Access Storage 3">
            <a:extLst>
              <a:ext uri="{FF2B5EF4-FFF2-40B4-BE49-F238E27FC236}">
                <a16:creationId xmlns:a16="http://schemas.microsoft.com/office/drawing/2014/main" id="{B14951D6-01DF-FE41-57E8-4DFB4EC7D046}"/>
              </a:ext>
            </a:extLst>
          </p:cNvPr>
          <p:cNvSpPr/>
          <p:nvPr/>
        </p:nvSpPr>
        <p:spPr>
          <a:xfrm>
            <a:off x="6883748" y="2114054"/>
            <a:ext cx="2224033" cy="1235025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7030A0"/>
                </a:solidFill>
                <a:latin typeface="Eras Medium ITC" panose="020B0602030504020804" pitchFamily="34" charset="0"/>
              </a:rPr>
              <a:t>enamel</a:t>
            </a:r>
          </a:p>
        </p:txBody>
      </p:sp>
      <p:sp>
        <p:nvSpPr>
          <p:cNvPr id="5" name="Flowchart: Sequential Access Storage 4">
            <a:extLst>
              <a:ext uri="{FF2B5EF4-FFF2-40B4-BE49-F238E27FC236}">
                <a16:creationId xmlns:a16="http://schemas.microsoft.com/office/drawing/2014/main" id="{61CCB242-DBFE-3729-644C-6651A9DF45FF}"/>
              </a:ext>
            </a:extLst>
          </p:cNvPr>
          <p:cNvSpPr/>
          <p:nvPr/>
        </p:nvSpPr>
        <p:spPr>
          <a:xfrm>
            <a:off x="5578865" y="841958"/>
            <a:ext cx="2224033" cy="1235025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7030A0"/>
                </a:solidFill>
                <a:latin typeface="Eras Medium ITC" panose="020B0602030504020804" pitchFamily="34" charset="0"/>
              </a:rPr>
              <a:t>shell</a:t>
            </a:r>
          </a:p>
        </p:txBody>
      </p:sp>
      <p:sp>
        <p:nvSpPr>
          <p:cNvPr id="6" name="Flowchart: Sequential Access Storage 5">
            <a:extLst>
              <a:ext uri="{FF2B5EF4-FFF2-40B4-BE49-F238E27FC236}">
                <a16:creationId xmlns:a16="http://schemas.microsoft.com/office/drawing/2014/main" id="{1E00D57B-3D26-F576-DCDA-BFC47E3F306B}"/>
              </a:ext>
            </a:extLst>
          </p:cNvPr>
          <p:cNvSpPr/>
          <p:nvPr/>
        </p:nvSpPr>
        <p:spPr>
          <a:xfrm>
            <a:off x="4612705" y="2007552"/>
            <a:ext cx="2224033" cy="1235025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7030A0"/>
                </a:solidFill>
                <a:latin typeface="Eras Medium ITC" panose="020B0602030504020804" pitchFamily="34" charset="0"/>
              </a:rPr>
              <a:t>plaque</a:t>
            </a: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0A43EAC1-E4F3-55FA-6B3E-E612B096C6DF}"/>
              </a:ext>
            </a:extLst>
          </p:cNvPr>
          <p:cNvSpPr/>
          <p:nvPr/>
        </p:nvSpPr>
        <p:spPr>
          <a:xfrm>
            <a:off x="369870" y="3714699"/>
            <a:ext cx="3102429" cy="2244297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00B0F0"/>
                </a:solidFill>
                <a:latin typeface="Eras Medium ITC" panose="020B0602030504020804" pitchFamily="34" charset="0"/>
              </a:rPr>
              <a:t>What is plaque?</a:t>
            </a:r>
          </a:p>
        </p:txBody>
      </p:sp>
      <p:sp>
        <p:nvSpPr>
          <p:cNvPr id="8" name="Flowchart: Merge 7">
            <a:extLst>
              <a:ext uri="{FF2B5EF4-FFF2-40B4-BE49-F238E27FC236}">
                <a16:creationId xmlns:a16="http://schemas.microsoft.com/office/drawing/2014/main" id="{F4CC79A9-D739-0850-4572-63283BC50261}"/>
              </a:ext>
            </a:extLst>
          </p:cNvPr>
          <p:cNvSpPr/>
          <p:nvPr/>
        </p:nvSpPr>
        <p:spPr>
          <a:xfrm>
            <a:off x="4461389" y="4320408"/>
            <a:ext cx="4130211" cy="911913"/>
          </a:xfrm>
          <a:prstGeom prst="flowChartManualInput">
            <a:avLst/>
          </a:prstGeom>
          <a:solidFill>
            <a:srgbClr val="7030A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B0F0"/>
                </a:solidFill>
                <a:latin typeface="Eras Medium ITC" panose="020B0602030504020804" pitchFamily="34" charset="0"/>
              </a:rPr>
              <a:t>A slimy mixture of saliva, bacteria and food.</a:t>
            </a:r>
          </a:p>
        </p:txBody>
      </p:sp>
      <p:sp>
        <p:nvSpPr>
          <p:cNvPr id="3" name="Flowchart: Merge 7">
            <a:extLst>
              <a:ext uri="{FF2B5EF4-FFF2-40B4-BE49-F238E27FC236}">
                <a16:creationId xmlns:a16="http://schemas.microsoft.com/office/drawing/2014/main" id="{1FAA7402-5E2D-A337-328E-9341859A4B94}"/>
              </a:ext>
            </a:extLst>
          </p:cNvPr>
          <p:cNvSpPr/>
          <p:nvPr/>
        </p:nvSpPr>
        <p:spPr>
          <a:xfrm>
            <a:off x="3865553" y="3489399"/>
            <a:ext cx="4130211" cy="659485"/>
          </a:xfrm>
          <a:prstGeom prst="flowChartManualInput">
            <a:avLst/>
          </a:prstGeom>
          <a:solidFill>
            <a:srgbClr val="7030A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B0F0"/>
                </a:solidFill>
                <a:latin typeface="Eras Medium ITC" panose="020B0602030504020804" pitchFamily="34" charset="0"/>
              </a:rPr>
              <a:t>A kind of minty toothpaste.</a:t>
            </a:r>
          </a:p>
        </p:txBody>
      </p:sp>
      <p:sp>
        <p:nvSpPr>
          <p:cNvPr id="18" name="Flowchart: Merge 7">
            <a:extLst>
              <a:ext uri="{FF2B5EF4-FFF2-40B4-BE49-F238E27FC236}">
                <a16:creationId xmlns:a16="http://schemas.microsoft.com/office/drawing/2014/main" id="{3A929890-2C88-F463-049B-CFB93B8FA4CD}"/>
              </a:ext>
            </a:extLst>
          </p:cNvPr>
          <p:cNvSpPr/>
          <p:nvPr/>
        </p:nvSpPr>
        <p:spPr>
          <a:xfrm>
            <a:off x="4808304" y="5403846"/>
            <a:ext cx="4130211" cy="659485"/>
          </a:xfrm>
          <a:prstGeom prst="flowChartManualInput">
            <a:avLst/>
          </a:prstGeom>
          <a:solidFill>
            <a:srgbClr val="7030A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B0F0"/>
                </a:solidFill>
                <a:latin typeface="Eras Medium ITC" panose="020B0602030504020804" pitchFamily="34" charset="0"/>
              </a:rPr>
              <a:t>A painful cavity in a tooth.</a:t>
            </a:r>
          </a:p>
        </p:txBody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1E9E43B7-43AB-301F-D677-9BC30CC98E20}"/>
              </a:ext>
            </a:extLst>
          </p:cNvPr>
          <p:cNvSpPr/>
          <p:nvPr/>
        </p:nvSpPr>
        <p:spPr>
          <a:xfrm rot="18752409">
            <a:off x="7877253" y="4597718"/>
            <a:ext cx="996593" cy="639927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0D3B94C9-8E7F-921F-AAC0-332F2B1FE095}"/>
              </a:ext>
            </a:extLst>
          </p:cNvPr>
          <p:cNvSpPr/>
          <p:nvPr/>
        </p:nvSpPr>
        <p:spPr>
          <a:xfrm rot="18752409">
            <a:off x="8074656" y="2900130"/>
            <a:ext cx="996593" cy="639927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0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3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lage of a child brushing his teeth&#10;&#10;Description automatically generated">
            <a:extLst>
              <a:ext uri="{FF2B5EF4-FFF2-40B4-BE49-F238E27FC236}">
                <a16:creationId xmlns:a16="http://schemas.microsoft.com/office/drawing/2014/main" id="{394C12C1-C5BD-68FC-20C6-C841D33400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42" t="30516" r="39762" b="45198"/>
          <a:stretch/>
        </p:blipFill>
        <p:spPr>
          <a:xfrm>
            <a:off x="440110" y="2649799"/>
            <a:ext cx="2041799" cy="13701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Tooth Care- Quiz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E0A892ED-FED8-A716-838D-998D1F873B98}"/>
              </a:ext>
            </a:extLst>
          </p:cNvPr>
          <p:cNvSpPr/>
          <p:nvPr/>
        </p:nvSpPr>
        <p:spPr>
          <a:xfrm>
            <a:off x="287111" y="849087"/>
            <a:ext cx="4457700" cy="2446383"/>
          </a:xfrm>
          <a:prstGeom prst="wav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FFFF00"/>
                </a:solidFill>
                <a:latin typeface="Eras Medium ITC" panose="020B0602030504020804" pitchFamily="34" charset="0"/>
              </a:rPr>
              <a:t>How often and for how long should you brush your teeth?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B14951D6-01DF-FE41-57E8-4DFB4EC7D046}"/>
              </a:ext>
            </a:extLst>
          </p:cNvPr>
          <p:cNvSpPr/>
          <p:nvPr/>
        </p:nvSpPr>
        <p:spPr>
          <a:xfrm>
            <a:off x="5100639" y="787040"/>
            <a:ext cx="1881868" cy="1436914"/>
          </a:xfrm>
          <a:prstGeom prst="wav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FFF00"/>
                </a:solidFill>
                <a:latin typeface="Eras Medium ITC" panose="020B0602030504020804" pitchFamily="34" charset="0"/>
              </a:rPr>
              <a:t>Once a day for half a minute</a:t>
            </a:r>
          </a:p>
        </p:txBody>
      </p:sp>
      <p:sp>
        <p:nvSpPr>
          <p:cNvPr id="7" name="Flowchart: Display 6">
            <a:extLst>
              <a:ext uri="{FF2B5EF4-FFF2-40B4-BE49-F238E27FC236}">
                <a16:creationId xmlns:a16="http://schemas.microsoft.com/office/drawing/2014/main" id="{0A43EAC1-E4F3-55FA-6B3E-E612B096C6DF}"/>
              </a:ext>
            </a:extLst>
          </p:cNvPr>
          <p:cNvSpPr/>
          <p:nvPr/>
        </p:nvSpPr>
        <p:spPr>
          <a:xfrm>
            <a:off x="82194" y="4099676"/>
            <a:ext cx="4212771" cy="2033708"/>
          </a:xfrm>
          <a:prstGeom prst="flowChartDisplay">
            <a:avLst/>
          </a:prstGeom>
          <a:solidFill>
            <a:srgbClr val="FDF831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accent3">
                    <a:lumMod val="75000"/>
                  </a:schemeClr>
                </a:solidFill>
                <a:latin typeface="Eras Medium ITC" panose="020B0602030504020804" pitchFamily="34" charset="0"/>
              </a:rPr>
              <a:t>Why should you avoid rinsing your mouth after brushing?</a:t>
            </a: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2D51E022-1C1F-D4C9-1F1D-EA4418128EB8}"/>
              </a:ext>
            </a:extLst>
          </p:cNvPr>
          <p:cNvSpPr/>
          <p:nvPr/>
        </p:nvSpPr>
        <p:spPr>
          <a:xfrm>
            <a:off x="7112177" y="1377797"/>
            <a:ext cx="1881868" cy="1436914"/>
          </a:xfrm>
          <a:prstGeom prst="wav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FFF00"/>
                </a:solidFill>
                <a:latin typeface="Eras Medium ITC" panose="020B0602030504020804" pitchFamily="34" charset="0"/>
              </a:rPr>
              <a:t>Twice a day for two minutes</a:t>
            </a:r>
          </a:p>
        </p:txBody>
      </p:sp>
      <p:sp>
        <p:nvSpPr>
          <p:cNvPr id="19" name="Wave 18">
            <a:extLst>
              <a:ext uri="{FF2B5EF4-FFF2-40B4-BE49-F238E27FC236}">
                <a16:creationId xmlns:a16="http://schemas.microsoft.com/office/drawing/2014/main" id="{44E85175-C90C-B941-7BE0-B6AF33E6DDDC}"/>
              </a:ext>
            </a:extLst>
          </p:cNvPr>
          <p:cNvSpPr/>
          <p:nvPr/>
        </p:nvSpPr>
        <p:spPr>
          <a:xfrm>
            <a:off x="5527865" y="2420910"/>
            <a:ext cx="1881868" cy="1436914"/>
          </a:xfrm>
          <a:prstGeom prst="wav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FFF00"/>
                </a:solidFill>
                <a:latin typeface="Eras Medium ITC" panose="020B0602030504020804" pitchFamily="34" charset="0"/>
              </a:rPr>
              <a:t>Twice a day for thirty minutes</a:t>
            </a:r>
          </a:p>
        </p:txBody>
      </p:sp>
      <p:sp>
        <p:nvSpPr>
          <p:cNvPr id="3" name="Flowchart: Display 2">
            <a:extLst>
              <a:ext uri="{FF2B5EF4-FFF2-40B4-BE49-F238E27FC236}">
                <a16:creationId xmlns:a16="http://schemas.microsoft.com/office/drawing/2014/main" id="{CF652770-7D28-BB6F-0A68-7CC339CDCA3B}"/>
              </a:ext>
            </a:extLst>
          </p:cNvPr>
          <p:cNvSpPr/>
          <p:nvPr/>
        </p:nvSpPr>
        <p:spPr>
          <a:xfrm>
            <a:off x="4294964" y="5156122"/>
            <a:ext cx="4766841" cy="845503"/>
          </a:xfrm>
          <a:prstGeom prst="flowChartDisplay">
            <a:avLst/>
          </a:prstGeom>
          <a:solidFill>
            <a:srgbClr val="FDF831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3">
                    <a:lumMod val="75000"/>
                  </a:schemeClr>
                </a:solidFill>
                <a:latin typeface="Eras Medium ITC" panose="020B0602030504020804" pitchFamily="34" charset="0"/>
              </a:rPr>
              <a:t>Because you will just be washing the food particles around your mouth. </a:t>
            </a:r>
          </a:p>
        </p:txBody>
      </p:sp>
      <p:sp>
        <p:nvSpPr>
          <p:cNvPr id="5" name="Flowchart: Display 4">
            <a:extLst>
              <a:ext uri="{FF2B5EF4-FFF2-40B4-BE49-F238E27FC236}">
                <a16:creationId xmlns:a16="http://schemas.microsoft.com/office/drawing/2014/main" id="{AA25AEB4-6929-64A7-6105-B91C90F00C4E}"/>
              </a:ext>
            </a:extLst>
          </p:cNvPr>
          <p:cNvSpPr/>
          <p:nvPr/>
        </p:nvSpPr>
        <p:spPr>
          <a:xfrm>
            <a:off x="4294964" y="6040135"/>
            <a:ext cx="4766841" cy="589201"/>
          </a:xfrm>
          <a:prstGeom prst="flowChartDisplay">
            <a:avLst/>
          </a:prstGeom>
          <a:solidFill>
            <a:srgbClr val="FDF831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3">
                    <a:lumMod val="75000"/>
                  </a:schemeClr>
                </a:solidFill>
                <a:latin typeface="Eras Medium ITC" panose="020B0602030504020804" pitchFamily="34" charset="0"/>
              </a:rPr>
              <a:t>Because you must swallow the toothpaste. </a:t>
            </a:r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57ED9768-922A-5651-8955-6F5A3C163F28}"/>
              </a:ext>
            </a:extLst>
          </p:cNvPr>
          <p:cNvSpPr/>
          <p:nvPr/>
        </p:nvSpPr>
        <p:spPr>
          <a:xfrm rot="18752409">
            <a:off x="7995796" y="2253127"/>
            <a:ext cx="996593" cy="639927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collage of cartoon teeth&#10;&#10;Description automatically generated">
            <a:extLst>
              <a:ext uri="{FF2B5EF4-FFF2-40B4-BE49-F238E27FC236}">
                <a16:creationId xmlns:a16="http://schemas.microsoft.com/office/drawing/2014/main" id="{9EE7514C-300C-9E8C-DA0C-F323A037B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42" b="29399" l="12539" r="39130">
                        <a14:foregroundMark x1="26150" y1="15546" x2="26150" y2="15546"/>
                        <a14:foregroundMark x1="26150" y1="15546" x2="26150" y2="15546"/>
                        <a14:foregroundMark x1="26150" y1="15546" x2="26150" y2="15546"/>
                        <a14:foregroundMark x1="23251" y1="14967" x2="27410" y2="16080"/>
                        <a14:foregroundMark x1="29490" y1="15367" x2="27410" y2="16837"/>
                        <a14:foregroundMark x1="28733" y1="16659" x2="24827" y2="13898"/>
                        <a14:foregroundMark x1="25079" y1="15902" x2="27662" y2="18842"/>
                        <a14:foregroundMark x1="35539" y1="21648" x2="31884" y2="21470"/>
                        <a14:foregroundMark x1="32892" y1="19777" x2="33144" y2="20178"/>
                        <a14:foregroundMark x1="35287" y1="23653" x2="31884" y2="24588"/>
                        <a14:foregroundMark x1="18526" y1="21470" x2="30624" y2="27082"/>
                        <a14:foregroundMark x1="30624" y1="27082" x2="38122" y2="27929"/>
                        <a14:foregroundMark x1="25331" y1="29399" x2="15501" y2="22584"/>
                        <a14:foregroundMark x1="15501" y1="22584" x2="24260" y2="27350"/>
                        <a14:foregroundMark x1="24260" y1="27350" x2="14367" y2="25880"/>
                        <a14:foregroundMark x1="17265" y1="27929" x2="15942" y2="25880"/>
                        <a14:foregroundMark x1="26654" y1="15902" x2="26402" y2="16258"/>
                        <a14:foregroundMark x1="27977" y1="15367" x2="21676" y2="20356"/>
                        <a14:foregroundMark x1="24827" y1="4276" x2="29238" y2="6325"/>
                        <a14:foregroundMark x1="25331" y1="16837" x2="26150" y2="16659"/>
                        <a14:foregroundMark x1="26150" y1="16659" x2="22747" y2="15724"/>
                        <a14:foregroundMark x1="22747" y1="15724" x2="24008" y2="13675"/>
                        <a14:foregroundMark x1="20920" y1="15189" x2="21676" y2="16659"/>
                        <a14:foregroundMark x1="13863" y1="28107" x2="14871" y2="23474"/>
                        <a14:foregroundMark x1="14367" y1="28641" x2="13863" y2="24232"/>
                        <a14:foregroundMark x1="13863" y1="28820" x2="19471" y2="19421"/>
                        <a14:foregroundMark x1="19471" y1="19421" x2="22180" y2="17550"/>
                        <a14:foregroundMark x1="38941" y1="27706" x2="39193" y2="25345"/>
                        <a14:foregroundMark x1="12791" y1="28998" x2="14619" y2="23296"/>
                        <a14:foregroundMark x1="12539" y1="28820" x2="12791" y2="25345"/>
                        <a14:foregroundMark x1="29490" y1="3742" x2="19345" y2="4454"/>
                      </a14:backgroundRemoval>
                    </a14:imgEffect>
                  </a14:imgLayer>
                </a14:imgProps>
              </a:ext>
            </a:extLst>
          </a:blip>
          <a:srcRect l="9734" t="2261" r="59279" b="69564"/>
          <a:stretch/>
        </p:blipFill>
        <p:spPr>
          <a:xfrm>
            <a:off x="3660084" y="3347506"/>
            <a:ext cx="1084727" cy="1395218"/>
          </a:xfrm>
          <a:prstGeom prst="rect">
            <a:avLst/>
          </a:prstGeom>
        </p:spPr>
      </p:pic>
      <p:sp>
        <p:nvSpPr>
          <p:cNvPr id="17" name="Flowchart: Display 16">
            <a:extLst>
              <a:ext uri="{FF2B5EF4-FFF2-40B4-BE49-F238E27FC236}">
                <a16:creationId xmlns:a16="http://schemas.microsoft.com/office/drawing/2014/main" id="{C8AB8C36-D144-A248-145A-F76009DB3707}"/>
              </a:ext>
            </a:extLst>
          </p:cNvPr>
          <p:cNvSpPr/>
          <p:nvPr/>
        </p:nvSpPr>
        <p:spPr>
          <a:xfrm>
            <a:off x="4294964" y="3940233"/>
            <a:ext cx="4766841" cy="1178402"/>
          </a:xfrm>
          <a:prstGeom prst="flowChartDisplay">
            <a:avLst/>
          </a:prstGeom>
          <a:solidFill>
            <a:srgbClr val="FDF831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3">
                    <a:lumMod val="75000"/>
                  </a:schemeClr>
                </a:solidFill>
                <a:latin typeface="Eras Medium ITC" panose="020B0602030504020804" pitchFamily="34" charset="0"/>
              </a:rPr>
              <a:t>Because the fluoride in toothpaste can help to rebuild the enamel surface of your teeth. </a:t>
            </a:r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8F10E4D3-1139-59E9-0028-1A1750A2AFC5}"/>
              </a:ext>
            </a:extLst>
          </p:cNvPr>
          <p:cNvSpPr/>
          <p:nvPr/>
        </p:nvSpPr>
        <p:spPr>
          <a:xfrm rot="18752409">
            <a:off x="7995796" y="3861890"/>
            <a:ext cx="996593" cy="639927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8" grpId="0" animBg="1"/>
      <p:bldP spid="19" grpId="0" animBg="1"/>
      <p:bldP spid="3" grpId="0" animBg="1"/>
      <p:bldP spid="5" grpId="0" animBg="1"/>
      <p:bldP spid="6" grpId="0" animBg="1"/>
      <p:bldP spid="1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Tooth Care- Quiz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E0A892ED-FED8-A716-838D-998D1F873B98}"/>
              </a:ext>
            </a:extLst>
          </p:cNvPr>
          <p:cNvSpPr/>
          <p:nvPr/>
        </p:nvSpPr>
        <p:spPr>
          <a:xfrm>
            <a:off x="155122" y="958888"/>
            <a:ext cx="4457700" cy="1436914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chemeClr val="tx2">
                    <a:lumMod val="25000"/>
                  </a:schemeClr>
                </a:solidFill>
                <a:latin typeface="Eras Medium ITC" panose="020B0602030504020804" pitchFamily="34" charset="0"/>
              </a:rPr>
              <a:t>What dissolves the enamel on your teeth?</a:t>
            </a:r>
          </a:p>
        </p:txBody>
      </p:sp>
      <p:sp>
        <p:nvSpPr>
          <p:cNvPr id="4" name="Flowchart: Off-page Connector 3">
            <a:extLst>
              <a:ext uri="{FF2B5EF4-FFF2-40B4-BE49-F238E27FC236}">
                <a16:creationId xmlns:a16="http://schemas.microsoft.com/office/drawing/2014/main" id="{B14951D6-01DF-FE41-57E8-4DFB4EC7D046}"/>
              </a:ext>
            </a:extLst>
          </p:cNvPr>
          <p:cNvSpPr/>
          <p:nvPr/>
        </p:nvSpPr>
        <p:spPr>
          <a:xfrm>
            <a:off x="5102978" y="2406807"/>
            <a:ext cx="1881868" cy="1436914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25000"/>
                  </a:schemeClr>
                </a:solidFill>
                <a:latin typeface="Eras Medium ITC" panose="020B0602030504020804" pitchFamily="34" charset="0"/>
              </a:rPr>
              <a:t>Acid caused by a mixture of bacteria and sugary food</a:t>
            </a:r>
          </a:p>
        </p:txBody>
      </p:sp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61CCB242-DBFE-3729-644C-6651A9DF45FF}"/>
              </a:ext>
            </a:extLst>
          </p:cNvPr>
          <p:cNvSpPr/>
          <p:nvPr/>
        </p:nvSpPr>
        <p:spPr>
          <a:xfrm>
            <a:off x="7107010" y="1622921"/>
            <a:ext cx="1881868" cy="1436914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25000"/>
                  </a:schemeClr>
                </a:solidFill>
                <a:latin typeface="Eras Medium ITC" panose="020B0602030504020804" pitchFamily="34" charset="0"/>
              </a:rPr>
              <a:t>Too much tooth brushing</a:t>
            </a:r>
          </a:p>
        </p:txBody>
      </p:sp>
      <p:sp>
        <p:nvSpPr>
          <p:cNvPr id="6" name="Flowchart: Off-page Connector 5">
            <a:extLst>
              <a:ext uri="{FF2B5EF4-FFF2-40B4-BE49-F238E27FC236}">
                <a16:creationId xmlns:a16="http://schemas.microsoft.com/office/drawing/2014/main" id="{1E00D57B-3D26-F576-DCDA-BFC47E3F306B}"/>
              </a:ext>
            </a:extLst>
          </p:cNvPr>
          <p:cNvSpPr/>
          <p:nvPr/>
        </p:nvSpPr>
        <p:spPr>
          <a:xfrm>
            <a:off x="4918982" y="840571"/>
            <a:ext cx="1881868" cy="1436914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25000"/>
                  </a:schemeClr>
                </a:solidFill>
                <a:latin typeface="Eras Medium ITC" panose="020B0602030504020804" pitchFamily="34" charset="0"/>
              </a:rPr>
              <a:t>Forgetting to clean every tooth</a:t>
            </a:r>
          </a:p>
        </p:txBody>
      </p:sp>
      <p:sp>
        <p:nvSpPr>
          <p:cNvPr id="7" name="Flowchart: Stored Data 6">
            <a:extLst>
              <a:ext uri="{FF2B5EF4-FFF2-40B4-BE49-F238E27FC236}">
                <a16:creationId xmlns:a16="http://schemas.microsoft.com/office/drawing/2014/main" id="{0A43EAC1-E4F3-55FA-6B3E-E612B096C6DF}"/>
              </a:ext>
            </a:extLst>
          </p:cNvPr>
          <p:cNvSpPr/>
          <p:nvPr/>
        </p:nvSpPr>
        <p:spPr>
          <a:xfrm>
            <a:off x="155122" y="4114769"/>
            <a:ext cx="2947307" cy="2033708"/>
          </a:xfrm>
          <a:prstGeom prst="flowChartOnlineStorage">
            <a:avLst/>
          </a:prstGeom>
          <a:solidFill>
            <a:srgbClr val="92D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rgbClr val="C00000"/>
                </a:solidFill>
                <a:latin typeface="Eras Medium ITC" panose="020B0602030504020804" pitchFamily="34" charset="0"/>
              </a:rPr>
              <a:t>What is tartar?</a:t>
            </a:r>
          </a:p>
        </p:txBody>
      </p:sp>
      <p:sp>
        <p:nvSpPr>
          <p:cNvPr id="8" name="Flowchart: Stored Data 7">
            <a:extLst>
              <a:ext uri="{FF2B5EF4-FFF2-40B4-BE49-F238E27FC236}">
                <a16:creationId xmlns:a16="http://schemas.microsoft.com/office/drawing/2014/main" id="{F4CC79A9-D739-0850-4572-63283BC50261}"/>
              </a:ext>
            </a:extLst>
          </p:cNvPr>
          <p:cNvSpPr/>
          <p:nvPr/>
        </p:nvSpPr>
        <p:spPr>
          <a:xfrm>
            <a:off x="2958958" y="4959816"/>
            <a:ext cx="3033288" cy="1287970"/>
          </a:xfrm>
          <a:prstGeom prst="flowChartOnlineStorage">
            <a:avLst/>
          </a:prstGeom>
          <a:solidFill>
            <a:srgbClr val="92D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C00000"/>
                </a:solidFill>
                <a:latin typeface="Eras Medium ITC" panose="020B0602030504020804" pitchFamily="34" charset="0"/>
              </a:rPr>
              <a:t>The outer covering of your teeth</a:t>
            </a:r>
          </a:p>
        </p:txBody>
      </p:sp>
      <p:sp>
        <p:nvSpPr>
          <p:cNvPr id="9" name="Flowchart: Stored Data 8">
            <a:extLst>
              <a:ext uri="{FF2B5EF4-FFF2-40B4-BE49-F238E27FC236}">
                <a16:creationId xmlns:a16="http://schemas.microsoft.com/office/drawing/2014/main" id="{AD04044F-51F1-F0F5-C583-0DF9FAF4AC86}"/>
              </a:ext>
            </a:extLst>
          </p:cNvPr>
          <p:cNvSpPr/>
          <p:nvPr/>
        </p:nvSpPr>
        <p:spPr>
          <a:xfrm>
            <a:off x="6043912" y="4168381"/>
            <a:ext cx="2944966" cy="1287970"/>
          </a:xfrm>
          <a:prstGeom prst="flowChartOnlineStorage">
            <a:avLst/>
          </a:prstGeom>
          <a:solidFill>
            <a:srgbClr val="92D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rgbClr val="C00000"/>
                </a:solidFill>
                <a:latin typeface="Eras Medium ITC" panose="020B0602030504020804" pitchFamily="34" charset="0"/>
              </a:rPr>
              <a:t>The magic toothpaste ingredient</a:t>
            </a:r>
          </a:p>
        </p:txBody>
      </p:sp>
      <p:sp>
        <p:nvSpPr>
          <p:cNvPr id="17" name="Flowchart: Stored Data 16">
            <a:extLst>
              <a:ext uri="{FF2B5EF4-FFF2-40B4-BE49-F238E27FC236}">
                <a16:creationId xmlns:a16="http://schemas.microsoft.com/office/drawing/2014/main" id="{C8AB8C36-D144-A248-145A-F76009DB3707}"/>
              </a:ext>
            </a:extLst>
          </p:cNvPr>
          <p:cNvSpPr/>
          <p:nvPr/>
        </p:nvSpPr>
        <p:spPr>
          <a:xfrm>
            <a:off x="3258713" y="3897856"/>
            <a:ext cx="2559702" cy="849260"/>
          </a:xfrm>
          <a:prstGeom prst="flowChartOnlineStorage">
            <a:avLst/>
          </a:prstGeom>
          <a:solidFill>
            <a:srgbClr val="92D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  <a:latin typeface="Eras Medium ITC" panose="020B0602030504020804" pitchFamily="34" charset="0"/>
              </a:rPr>
              <a:t>Hardened plaque</a:t>
            </a:r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CC9C69FE-14B7-9B68-A767-91B80034D12F}"/>
              </a:ext>
            </a:extLst>
          </p:cNvPr>
          <p:cNvSpPr/>
          <p:nvPr/>
        </p:nvSpPr>
        <p:spPr>
          <a:xfrm rot="18752409">
            <a:off x="6608713" y="3150625"/>
            <a:ext cx="996593" cy="639927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0A8EC5F8-DC46-F0D4-B567-B0B160FB2343}"/>
              </a:ext>
            </a:extLst>
          </p:cNvPr>
          <p:cNvSpPr/>
          <p:nvPr/>
        </p:nvSpPr>
        <p:spPr>
          <a:xfrm rot="18752409">
            <a:off x="5105438" y="3999219"/>
            <a:ext cx="996593" cy="639927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collage of cartoon teeth&#10;&#10;Description automatically generated">
            <a:extLst>
              <a:ext uri="{FF2B5EF4-FFF2-40B4-BE49-F238E27FC236}">
                <a16:creationId xmlns:a16="http://schemas.microsoft.com/office/drawing/2014/main" id="{DB64B40C-159A-A866-C1F6-065F4DFF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931" t="70655" r="3873" b="4821"/>
          <a:stretch/>
        </p:blipFill>
        <p:spPr>
          <a:xfrm>
            <a:off x="88732" y="2457441"/>
            <a:ext cx="1823352" cy="1235562"/>
          </a:xfrm>
          <a:prstGeom prst="rect">
            <a:avLst/>
          </a:prstGeom>
        </p:spPr>
      </p:pic>
      <p:pic>
        <p:nvPicPr>
          <p:cNvPr id="20" name="Picture 19" descr="A collage of cartoon teeth&#10;&#10;Description automatically generated">
            <a:extLst>
              <a:ext uri="{FF2B5EF4-FFF2-40B4-BE49-F238E27FC236}">
                <a16:creationId xmlns:a16="http://schemas.microsoft.com/office/drawing/2014/main" id="{00BAF492-FF7C-E100-84C3-78ED3618D7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1" t="41379" r="50466" b="18769"/>
          <a:stretch/>
        </p:blipFill>
        <p:spPr>
          <a:xfrm>
            <a:off x="3436673" y="1981938"/>
            <a:ext cx="1523557" cy="1861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67580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7" grpId="0" animBg="1"/>
      <p:bldP spid="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847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dirty="0">
                  <a:latin typeface="Gill Sans MT"/>
                  <a:ea typeface="Gill Sans MT" charset="0"/>
                  <a:cs typeface="Gill Sans MT" charset="0"/>
                </a:rPr>
                <a:t>Module 4 :</a:t>
              </a:r>
              <a:r>
                <a:rPr lang="en-US" sz="1900" dirty="0">
                  <a:latin typeface="Gill Sans MT"/>
                  <a:ea typeface="Gill Sans MT" charset="0"/>
                  <a:cs typeface="Gill Sans MT" charset="0"/>
                </a:rPr>
                <a:t> </a:t>
              </a:r>
              <a:r>
                <a:rPr lang="en-US" sz="1400" b="1" dirty="0">
                  <a:latin typeface="Gill Sans MT"/>
                  <a:ea typeface="Gill Sans MT" charset="0"/>
                  <a:cs typeface="Gill Sans MT" charset="0"/>
                </a:rPr>
                <a:t>Health Heroes- Healthy Teeth</a:t>
              </a:r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Tooth Care- Leaflet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E05ED-97C2-6249-B549-760DA9AE2759}"/>
              </a:ext>
            </a:extLst>
          </p:cNvPr>
          <p:cNvSpPr txBox="1"/>
          <p:nvPr/>
        </p:nvSpPr>
        <p:spPr>
          <a:xfrm>
            <a:off x="0" y="808941"/>
            <a:ext cx="8701091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latin typeface="Gill Sans MT Regular"/>
              </a:rPr>
              <a:t>Make a leaflet for younger children in your school.</a:t>
            </a:r>
          </a:p>
          <a:p>
            <a:r>
              <a:rPr lang="en-US" sz="3200">
                <a:latin typeface="Gill Sans MT Regular"/>
              </a:rPr>
              <a:t>You could include:</a:t>
            </a:r>
          </a:p>
          <a:p>
            <a:endParaRPr lang="en-US" sz="3200">
              <a:latin typeface="Gill Sans MT Regular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 Regular"/>
              </a:rPr>
              <a:t>Toothbrushing instructions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 Regular"/>
              </a:rPr>
              <a:t>Healthy eating and drinking tips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 Regular"/>
              </a:rPr>
              <a:t>Fun facts about teeth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 Regular"/>
              </a:rPr>
              <a:t>Tooth care hints</a:t>
            </a:r>
          </a:p>
          <a:p>
            <a:endParaRPr lang="en-US" sz="3200">
              <a:latin typeface="Gill Sans MT Regular"/>
            </a:endParaRPr>
          </a:p>
          <a:p>
            <a:pPr algn="r"/>
            <a:r>
              <a:rPr lang="en-US" sz="3200">
                <a:latin typeface="Gill Sans MT Regular"/>
              </a:rPr>
              <a:t>Make sure you make your leaflet </a:t>
            </a:r>
            <a:r>
              <a:rPr lang="en-US" sz="3200" err="1">
                <a:latin typeface="Gill Sans MT Regular"/>
              </a:rPr>
              <a:t>colourful</a:t>
            </a:r>
            <a:r>
              <a:rPr lang="en-US" sz="3200">
                <a:latin typeface="Gill Sans MT Regular"/>
              </a:rPr>
              <a:t> with pictures to help understanding.</a:t>
            </a:r>
          </a:p>
        </p:txBody>
      </p:sp>
      <p:pic>
        <p:nvPicPr>
          <p:cNvPr id="5" name="Content Placeholder 4" descr="A collage of a dentist and a patient&#10;&#10;Description automatically generated">
            <a:extLst>
              <a:ext uri="{FF2B5EF4-FFF2-40B4-BE49-F238E27FC236}">
                <a16:creationId xmlns:a16="http://schemas.microsoft.com/office/drawing/2014/main" id="{C5495BE6-EEDF-A0C1-6394-AD6FB969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010" t="72616" r="6606" b="1709"/>
          <a:stretch/>
        </p:blipFill>
        <p:spPr>
          <a:xfrm>
            <a:off x="4238273" y="3412371"/>
            <a:ext cx="1980875" cy="1322916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6" name="Content Placeholder 4" descr="A collage of a dentist and a patient&#10;&#10;Description automatically generated">
            <a:extLst>
              <a:ext uri="{FF2B5EF4-FFF2-40B4-BE49-F238E27FC236}">
                <a16:creationId xmlns:a16="http://schemas.microsoft.com/office/drawing/2014/main" id="{D4F24B10-15BA-98D0-A9F3-3D044644E7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1" t="49704" r="51510" b="27746"/>
          <a:stretch/>
        </p:blipFill>
        <p:spPr>
          <a:xfrm>
            <a:off x="4459262" y="1415190"/>
            <a:ext cx="1459846" cy="1009727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Content Placeholder 4" descr="A collage of a dentist and a patient&#10;&#10;Description automatically generated">
            <a:extLst>
              <a:ext uri="{FF2B5EF4-FFF2-40B4-BE49-F238E27FC236}">
                <a16:creationId xmlns:a16="http://schemas.microsoft.com/office/drawing/2014/main" id="{56FB4CA0-4F04-1269-5789-873CD1BE5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12" t="21494" r="9169" b="50795"/>
          <a:stretch/>
        </p:blipFill>
        <p:spPr>
          <a:xfrm>
            <a:off x="6503036" y="1706035"/>
            <a:ext cx="2481943" cy="1665515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2" name="Picture 1" descr="A collage of cartoon teeth&#10;&#10;Description automatically generated">
            <a:extLst>
              <a:ext uri="{FF2B5EF4-FFF2-40B4-BE49-F238E27FC236}">
                <a16:creationId xmlns:a16="http://schemas.microsoft.com/office/drawing/2014/main" id="{FDF1F225-2D95-73ED-12C2-F70F7D2839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601" t="17460" r="9431" b="51528"/>
          <a:stretch/>
        </p:blipFill>
        <p:spPr>
          <a:xfrm>
            <a:off x="114302" y="5238765"/>
            <a:ext cx="1363434" cy="1496525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564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F243E"/>
      </a:dk1>
      <a:lt1>
        <a:srgbClr val="C6D9F0"/>
      </a:lt1>
      <a:dk2>
        <a:srgbClr val="C5FFC5"/>
      </a:dk2>
      <a:lt2>
        <a:srgbClr val="FF9966"/>
      </a:lt2>
      <a:accent1>
        <a:srgbClr val="F99966"/>
      </a:accent1>
      <a:accent2>
        <a:srgbClr val="47AAD1"/>
      </a:accent2>
      <a:accent3>
        <a:srgbClr val="009900"/>
      </a:accent3>
      <a:accent4>
        <a:srgbClr val="FF9933"/>
      </a:accent4>
      <a:accent5>
        <a:srgbClr val="666699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06ae15c-9fdd-4b58-94aa-f94dc73e0fbd">
      <Terms xmlns="http://schemas.microsoft.com/office/infopath/2007/PartnerControls"/>
    </lcf76f155ced4ddcb4097134ff3c332f>
    <TaxCatchAll xmlns="7a9d3e49-bd46-4096-8312-b534c94ed188" xsi:nil="true"/>
    <DefaultSectionNames xmlns="c06ae15c-9fdd-4b58-94aa-f94dc73e0fbd" xsi:nil="true"/>
    <Invited_Members xmlns="c06ae15c-9fdd-4b58-94aa-f94dc73e0fbd" xsi:nil="true"/>
    <AppVersion xmlns="c06ae15c-9fdd-4b58-94aa-f94dc73e0fbd" xsi:nil="true"/>
    <Templates xmlns="c06ae15c-9fdd-4b58-94aa-f94dc73e0fbd" xsi:nil="true"/>
    <Member_Groups xmlns="c06ae15c-9fdd-4b58-94aa-f94dc73e0fbd">
      <UserInfo>
        <DisplayName/>
        <AccountId xsi:nil="true"/>
        <AccountType/>
      </UserInfo>
    </Member_Groups>
    <Self_Registration_Enabled xmlns="c06ae15c-9fdd-4b58-94aa-f94dc73e0fbd" xsi:nil="true"/>
    <Has_Leaders_Only_SectionGroup xmlns="c06ae15c-9fdd-4b58-94aa-f94dc73e0fbd" xsi:nil="true"/>
    <CultureName xmlns="c06ae15c-9fdd-4b58-94aa-f94dc73e0fbd" xsi:nil="true"/>
    <LMS_Mappings xmlns="c06ae15c-9fdd-4b58-94aa-f94dc73e0fbd" xsi:nil="true"/>
    <FolderType xmlns="c06ae15c-9fdd-4b58-94aa-f94dc73e0fbd" xsi:nil="true"/>
    <Owner xmlns="c06ae15c-9fdd-4b58-94aa-f94dc73e0fbd">
      <UserInfo>
        <DisplayName/>
        <AccountId xsi:nil="true"/>
        <AccountType/>
      </UserInfo>
    </Owner>
    <Leaders xmlns="c06ae15c-9fdd-4b58-94aa-f94dc73e0fbd">
      <UserInfo>
        <DisplayName/>
        <AccountId xsi:nil="true"/>
        <AccountType/>
      </UserInfo>
    </Leaders>
    <TeamsChannelId xmlns="c06ae15c-9fdd-4b58-94aa-f94dc73e0fbd" xsi:nil="true"/>
    <Invited_Leaders xmlns="c06ae15c-9fdd-4b58-94aa-f94dc73e0fbd" xsi:nil="true"/>
    <NotebookType xmlns="c06ae15c-9fdd-4b58-94aa-f94dc73e0fbd" xsi:nil="true"/>
    <Is_Collaboration_Space_Locked xmlns="c06ae15c-9fdd-4b58-94aa-f94dc73e0fbd" xsi:nil="true"/>
    <IsNotebookLocked xmlns="c06ae15c-9fdd-4b58-94aa-f94dc73e0fbd" xsi:nil="true"/>
    <Distribution_Groups xmlns="c06ae15c-9fdd-4b58-94aa-f94dc73e0fbd" xsi:nil="true"/>
    <Math_Settings xmlns="c06ae15c-9fdd-4b58-94aa-f94dc73e0fbd" xsi:nil="true"/>
    <Members xmlns="c06ae15c-9fdd-4b58-94aa-f94dc73e0fbd">
      <UserInfo>
        <DisplayName/>
        <AccountId xsi:nil="true"/>
        <AccountType/>
      </UserInfo>
    </Members>
    <MediaLengthInSeconds xmlns="c06ae15c-9fdd-4b58-94aa-f94dc73e0fbd" xsi:nil="true"/>
    <SharedWithUsers xmlns="7a9d3e49-bd46-4096-8312-b534c94ed188">
      <UserInfo>
        <DisplayName/>
        <AccountId xsi:nil="true"/>
        <AccountType/>
      </UserInfo>
    </SharedWithUsers>
    <Notes xmlns="c06ae15c-9fdd-4b58-94aa-f94dc73e0f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BE3CB2242E24983F1860FE1464400" ma:contentTypeVersion="40" ma:contentTypeDescription="Create a new document." ma:contentTypeScope="" ma:versionID="8cba20bf81e9b97e41cfe733813c5d25">
  <xsd:schema xmlns:xsd="http://www.w3.org/2001/XMLSchema" xmlns:xs="http://www.w3.org/2001/XMLSchema" xmlns:p="http://schemas.microsoft.com/office/2006/metadata/properties" xmlns:ns2="c06ae15c-9fdd-4b58-94aa-f94dc73e0fbd" xmlns:ns3="7a9d3e49-bd46-4096-8312-b534c94ed188" targetNamespace="http://schemas.microsoft.com/office/2006/metadata/properties" ma:root="true" ma:fieldsID="8d609ff1c704a9a195f8461596c953f8" ns2:_="" ns3:_="">
    <xsd:import namespace="c06ae15c-9fdd-4b58-94aa-f94dc73e0fbd"/>
    <xsd:import namespace="7a9d3e49-bd46-4096-8312-b534c94ed188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ae15c-9fdd-4b58-94aa-f94dc73e0fb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Notes" ma:index="45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d3e49-bd46-4096-8312-b534c94ed188" elementFormDefault="qualified">
    <xsd:import namespace="http://schemas.microsoft.com/office/2006/documentManagement/types"/>
    <xsd:import namespace="http://schemas.microsoft.com/office/infopath/2007/PartnerControls"/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3" nillable="true" ma:displayName="Taxonomy Catch All Column" ma:hidden="true" ma:list="{460b9d10-2e18-45ae-9af6-f54029fb5816}" ma:internalName="TaxCatchAll" ma:showField="CatchAllData" ma:web="7a9d3e49-bd46-4096-8312-b534c94ed1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2D5250-0C08-4EF7-9813-FF61C19FB18A}">
  <ds:schemaRefs>
    <ds:schemaRef ds:uri="http://www.w3.org/XML/1998/namespace"/>
    <ds:schemaRef ds:uri="c06ae15c-9fdd-4b58-94aa-f94dc73e0fbd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7a9d3e49-bd46-4096-8312-b534c94ed188"/>
    <ds:schemaRef ds:uri="http://purl.org/dc/dcmitype/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E1117A6-057C-45FD-81AE-BB1EA6703A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2B742C-6CBD-4157-B1F7-1DDFC05EB5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6ae15c-9fdd-4b58-94aa-f94dc73e0fbd"/>
    <ds:schemaRef ds:uri="7a9d3e49-bd46-4096-8312-b534c94ed1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</TotalTime>
  <Words>1056</Words>
  <Application>Microsoft Office PowerPoint</Application>
  <PresentationFormat>On-screen Show (4:3)</PresentationFormat>
  <Paragraphs>150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Davey H.</dc:creator>
  <cp:lastModifiedBy>Rachel Gagen</cp:lastModifiedBy>
  <cp:revision>47</cp:revision>
  <dcterms:created xsi:type="dcterms:W3CDTF">2020-03-05T18:45:43Z</dcterms:created>
  <dcterms:modified xsi:type="dcterms:W3CDTF">2025-03-27T10:19:46Z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0x010100AA5BE3CB2242E24983F1860FE1464400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