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1"/>
  </p:notesMasterIdLst>
  <p:sldIdLst>
    <p:sldId id="297" r:id="rId13"/>
    <p:sldId id="257" r:id="rId14"/>
    <p:sldId id="306" r:id="rId15"/>
    <p:sldId id="305" r:id="rId16"/>
    <p:sldId id="260" r:id="rId17"/>
    <p:sldId id="307" r:id="rId18"/>
    <p:sldId id="299"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91B93-D3B5-020C-037C-30B3E04962F7}" v="2" dt="2021-12-16T14:54:45.530"/>
    <p1510:client id="{8AC6B2FF-20FD-3635-793F-E9EFCE65EA30}" v="10" dt="2021-03-25T21:35:26.869"/>
    <p1510:client id="{9C334BA4-4988-7912-2B49-4A2F00D9C41D}" v="24" dt="2021-12-29T11:37:4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9" d="100"/>
          <a:sy n="99" d="100"/>
        </p:scale>
        <p:origin x="149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9C334BA4-4988-7912-2B49-4A2F00D9C41D}"/>
    <pc:docChg chg="modSld">
      <pc:chgData name="Rachel Gagen" userId="S::rsg1v20@soton.ac.uk::e2d4e6cd-5d89-46d8-93dc-e64a27afb7be" providerId="AD" clId="Web-{9C334BA4-4988-7912-2B49-4A2F00D9C41D}" dt="2021-12-29T11:37:40.787" v="12" actId="20577"/>
      <pc:docMkLst>
        <pc:docMk/>
      </pc:docMkLst>
      <pc:sldChg chg="delSp modSp">
        <pc:chgData name="Rachel Gagen" userId="S::rsg1v20@soton.ac.uk::e2d4e6cd-5d89-46d8-93dc-e64a27afb7be" providerId="AD" clId="Web-{9C334BA4-4988-7912-2B49-4A2F00D9C41D}" dt="2021-12-29T11:37:40.787" v="12" actId="20577"/>
        <pc:sldMkLst>
          <pc:docMk/>
          <pc:sldMk cId="1787260458" sldId="257"/>
        </pc:sldMkLst>
        <pc:spChg chg="mod">
          <ac:chgData name="Rachel Gagen" userId="S::rsg1v20@soton.ac.uk::e2d4e6cd-5d89-46d8-93dc-e64a27afb7be" providerId="AD" clId="Web-{9C334BA4-4988-7912-2B49-4A2F00D9C41D}" dt="2021-12-29T11:37:40.787" v="12" actId="20577"/>
          <ac:spMkLst>
            <pc:docMk/>
            <pc:sldMk cId="1787260458" sldId="257"/>
            <ac:spMk id="243" creationId="{00000000-0000-0000-0000-000000000000}"/>
          </ac:spMkLst>
        </pc:spChg>
        <pc:spChg chg="del">
          <ac:chgData name="Rachel Gagen" userId="S::rsg1v20@soton.ac.uk::e2d4e6cd-5d89-46d8-93dc-e64a27afb7be" providerId="AD" clId="Web-{9C334BA4-4988-7912-2B49-4A2F00D9C41D}" dt="2021-12-29T11:37:28.709" v="0"/>
          <ac:spMkLst>
            <pc:docMk/>
            <pc:sldMk cId="1787260458" sldId="257"/>
            <ac:spMk id="244" creationId="{00000000-0000-0000-0000-000000000000}"/>
          </ac:spMkLst>
        </pc:spChg>
      </pc:sldChg>
    </pc:docChg>
  </pc:docChgLst>
  <pc:docChgLst>
    <pc:chgData name="Green, Natalia" userId="S::natalia.green_uhs.nhs.uk#ext#@sotonac.onmicrosoft.com::bf324bb5-e447-45be-938c-312f37635ca6" providerId="AD" clId="Web-{8AC6B2FF-20FD-3635-793F-E9EFCE65EA30}"/>
    <pc:docChg chg="delSld modSld">
      <pc:chgData name="Green, Natalia" userId="S::natalia.green_uhs.nhs.uk#ext#@sotonac.onmicrosoft.com::bf324bb5-e447-45be-938c-312f37635ca6" providerId="AD" clId="Web-{8AC6B2FF-20FD-3635-793F-E9EFCE65EA30}" dt="2021-03-25T21:35:26.869" v="9"/>
      <pc:docMkLst>
        <pc:docMk/>
      </pc:docMkLst>
      <pc:sldChg chg="delSp">
        <pc:chgData name="Green, Natalia" userId="S::natalia.green_uhs.nhs.uk#ext#@sotonac.onmicrosoft.com::bf324bb5-e447-45be-938c-312f37635ca6" providerId="AD" clId="Web-{8AC6B2FF-20FD-3635-793F-E9EFCE65EA30}" dt="2021-03-25T21:35:05.587" v="0"/>
        <pc:sldMkLst>
          <pc:docMk/>
          <pc:sldMk cId="2423916302" sldId="260"/>
        </pc:sldMkLst>
        <pc:spChg chg="del">
          <ac:chgData name="Green, Natalia" userId="S::natalia.green_uhs.nhs.uk#ext#@sotonac.onmicrosoft.com::bf324bb5-e447-45be-938c-312f37635ca6" providerId="AD" clId="Web-{8AC6B2FF-20FD-3635-793F-E9EFCE65EA30}" dt="2021-03-25T21:35:05.587" v="0"/>
          <ac:spMkLst>
            <pc:docMk/>
            <pc:sldMk cId="2423916302" sldId="260"/>
            <ac:spMk id="266" creationId="{00000000-0000-0000-0000-000000000000}"/>
          </ac:spMkLst>
        </pc:spChg>
      </pc:sldChg>
      <pc:sldChg chg="del">
        <pc:chgData name="Green, Natalia" userId="S::natalia.green_uhs.nhs.uk#ext#@sotonac.onmicrosoft.com::bf324bb5-e447-45be-938c-312f37635ca6" providerId="AD" clId="Web-{8AC6B2FF-20FD-3635-793F-E9EFCE65EA30}" dt="2021-03-25T21:35:20.025" v="3"/>
        <pc:sldMkLst>
          <pc:docMk/>
          <pc:sldMk cId="2141227752" sldId="286"/>
        </pc:sldMkLst>
      </pc:sldChg>
      <pc:sldChg chg="del">
        <pc:chgData name="Green, Natalia" userId="S::natalia.green_uhs.nhs.uk#ext#@sotonac.onmicrosoft.com::bf324bb5-e447-45be-938c-312f37635ca6" providerId="AD" clId="Web-{8AC6B2FF-20FD-3635-793F-E9EFCE65EA30}" dt="2021-03-25T21:35:21.791" v="5"/>
        <pc:sldMkLst>
          <pc:docMk/>
          <pc:sldMk cId="4201883447" sldId="287"/>
        </pc:sldMkLst>
      </pc:sldChg>
      <pc:sldChg chg="del">
        <pc:chgData name="Green, Natalia" userId="S::natalia.green_uhs.nhs.uk#ext#@sotonac.onmicrosoft.com::bf324bb5-e447-45be-938c-312f37635ca6" providerId="AD" clId="Web-{8AC6B2FF-20FD-3635-793F-E9EFCE65EA30}" dt="2021-03-25T21:35:23.556" v="7"/>
        <pc:sldMkLst>
          <pc:docMk/>
          <pc:sldMk cId="1651227424" sldId="288"/>
        </pc:sldMkLst>
      </pc:sldChg>
      <pc:sldChg chg="del">
        <pc:chgData name="Green, Natalia" userId="S::natalia.green_uhs.nhs.uk#ext#@sotonac.onmicrosoft.com::bf324bb5-e447-45be-938c-312f37635ca6" providerId="AD" clId="Web-{8AC6B2FF-20FD-3635-793F-E9EFCE65EA30}" dt="2021-03-25T21:35:20.916" v="4"/>
        <pc:sldMkLst>
          <pc:docMk/>
          <pc:sldMk cId="3506126365" sldId="290"/>
        </pc:sldMkLst>
      </pc:sldChg>
      <pc:sldChg chg="del">
        <pc:chgData name="Green, Natalia" userId="S::natalia.green_uhs.nhs.uk#ext#@sotonac.onmicrosoft.com::bf324bb5-e447-45be-938c-312f37635ca6" providerId="AD" clId="Web-{8AC6B2FF-20FD-3635-793F-E9EFCE65EA30}" dt="2021-03-25T21:35:24.556" v="8"/>
        <pc:sldMkLst>
          <pc:docMk/>
          <pc:sldMk cId="1152563904" sldId="292"/>
        </pc:sldMkLst>
      </pc:sldChg>
      <pc:sldChg chg="del">
        <pc:chgData name="Green, Natalia" userId="S::natalia.green_uhs.nhs.uk#ext#@sotonac.onmicrosoft.com::bf324bb5-e447-45be-938c-312f37635ca6" providerId="AD" clId="Web-{8AC6B2FF-20FD-3635-793F-E9EFCE65EA30}" dt="2021-03-25T21:35:26.869" v="9"/>
        <pc:sldMkLst>
          <pc:docMk/>
          <pc:sldMk cId="480856902" sldId="294"/>
        </pc:sldMkLst>
      </pc:sldChg>
      <pc:sldChg chg="del">
        <pc:chgData name="Green, Natalia" userId="S::natalia.green_uhs.nhs.uk#ext#@sotonac.onmicrosoft.com::bf324bb5-e447-45be-938c-312f37635ca6" providerId="AD" clId="Web-{8AC6B2FF-20FD-3635-793F-E9EFCE65EA30}" dt="2021-03-25T21:35:22.759" v="6"/>
        <pc:sldMkLst>
          <pc:docMk/>
          <pc:sldMk cId="2269068817" sldId="295"/>
        </pc:sldMkLst>
      </pc:sldChg>
      <pc:sldChg chg="del">
        <pc:chgData name="Green, Natalia" userId="S::natalia.green_uhs.nhs.uk#ext#@sotonac.onmicrosoft.com::bf324bb5-e447-45be-938c-312f37635ca6" providerId="AD" clId="Web-{8AC6B2FF-20FD-3635-793F-E9EFCE65EA30}" dt="2021-03-25T21:35:17.541" v="1"/>
        <pc:sldMkLst>
          <pc:docMk/>
          <pc:sldMk cId="3774715035" sldId="296"/>
        </pc:sldMkLst>
      </pc:sldChg>
      <pc:sldChg chg="del">
        <pc:chgData name="Green, Natalia" userId="S::natalia.green_uhs.nhs.uk#ext#@sotonac.onmicrosoft.com::bf324bb5-e447-45be-938c-312f37635ca6" providerId="AD" clId="Web-{8AC6B2FF-20FD-3635-793F-E9EFCE65EA30}" dt="2021-03-25T21:35:18.587" v="2"/>
        <pc:sldMkLst>
          <pc:docMk/>
          <pc:sldMk cId="3551229785" sldId="304"/>
        </pc:sldMkLst>
      </pc:sldChg>
    </pc:docChg>
  </pc:docChgLst>
  <pc:docChgLst>
    <pc:chgData name="Rachel Gagen" userId="S::rsg1v20@soton.ac.uk::e2d4e6cd-5d89-46d8-93dc-e64a27afb7be" providerId="AD" clId="Web-{85591B93-D3B5-020C-037C-30B3E04962F7}"/>
    <pc:docChg chg="modSld">
      <pc:chgData name="Rachel Gagen" userId="S::rsg1v20@soton.ac.uk::e2d4e6cd-5d89-46d8-93dc-e64a27afb7be" providerId="AD" clId="Web-{85591B93-D3B5-020C-037C-30B3E04962F7}" dt="2021-12-16T14:54:43.248" v="0" actId="20577"/>
      <pc:docMkLst>
        <pc:docMk/>
      </pc:docMkLst>
      <pc:sldChg chg="modSp">
        <pc:chgData name="Rachel Gagen" userId="S::rsg1v20@soton.ac.uk::e2d4e6cd-5d89-46d8-93dc-e64a27afb7be" providerId="AD" clId="Web-{85591B93-D3B5-020C-037C-30B3E04962F7}" dt="2021-12-16T14:54:43.248" v="0" actId="20577"/>
        <pc:sldMkLst>
          <pc:docMk/>
          <pc:sldMk cId="2264928520" sldId="297"/>
        </pc:sldMkLst>
        <pc:spChg chg="mod">
          <ac:chgData name="Rachel Gagen" userId="S::rsg1v20@soton.ac.uk::e2d4e6cd-5d89-46d8-93dc-e64a27afb7be" providerId="AD" clId="Web-{85591B93-D3B5-020C-037C-30B3E04962F7}" dt="2021-12-16T14:54:43.248" v="0" actId="20577"/>
          <ac:spMkLst>
            <pc:docMk/>
            <pc:sldMk cId="2264928520" sldId="297"/>
            <ac:spMk id="4" creationId="{7AE5A249-2E3B-2649-8047-B04D12E8FE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80C5-ACDF-0744-93EE-41E1F7F7BE07}"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6494-0E30-3949-8D27-57FA0D4DE5B3}" type="slidenum">
              <a:rPr lang="en-US" smtClean="0"/>
              <a:t>‹#›</a:t>
            </a:fld>
            <a:endParaRPr lang="en-US"/>
          </a:p>
        </p:txBody>
      </p:sp>
    </p:spTree>
    <p:extLst>
      <p:ext uri="{BB962C8B-B14F-4D97-AF65-F5344CB8AC3E}">
        <p14:creationId xmlns:p14="http://schemas.microsoft.com/office/powerpoint/2010/main" val="208050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636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202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924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435bdfc5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b435bdfc5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849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84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61381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81224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49484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561705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1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5.png"/><Relationship Id="rId2" Type="http://schemas.openxmlformats.org/officeDocument/2006/relationships/slideLayout" Target="../slideLayouts/slideLayout49.xml"/><Relationship Id="rId16" Type="http://schemas.openxmlformats.org/officeDocument/2006/relationships/image" Target="../media/image4.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3.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5.png"/><Relationship Id="rId2" Type="http://schemas.openxmlformats.org/officeDocument/2006/relationships/slideLayout" Target="../slideLayouts/slideLayout83.xml"/><Relationship Id="rId16" Type="http://schemas.openxmlformats.org/officeDocument/2006/relationships/image" Target="../media/image4.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3.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5"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qYZMOG2kUWg"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7AE5A249-2E3B-2649-8047-B04D12E8FE36}"/>
              </a:ext>
            </a:extLst>
          </p:cNvPr>
          <p:cNvSpPr txBox="1">
            <a:spLocks noGrp="1"/>
          </p:cNvSpPr>
          <p:nvPr>
            <p:ph type="title"/>
          </p:nvPr>
        </p:nvSpPr>
        <p:spPr>
          <a:xfrm>
            <a:off x="628650" y="262094"/>
            <a:ext cx="7886700" cy="10257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1474B6"/>
                </a:solidFill>
                <a:latin typeface="Gill Sans"/>
                <a:ea typeface="Gill Sans"/>
                <a:cs typeface="Gill Sans"/>
                <a:sym typeface="Gill Sans"/>
              </a:rPr>
              <a:t>Germs</a:t>
            </a:r>
            <a:endParaRPr sz="4800" dirty="0">
              <a:solidFill>
                <a:srgbClr val="1474B6"/>
              </a:solidFill>
              <a:latin typeface="Gill Sans"/>
              <a:ea typeface="Gill Sans"/>
              <a:cs typeface="Gill Sans"/>
              <a:sym typeface="Gill Sans"/>
            </a:endParaRPr>
          </a:p>
        </p:txBody>
      </p:sp>
      <p:sp>
        <p:nvSpPr>
          <p:cNvPr id="5" name="Google Shape;234;p1">
            <a:extLst>
              <a:ext uri="{FF2B5EF4-FFF2-40B4-BE49-F238E27FC236}">
                <a16:creationId xmlns:a16="http://schemas.microsoft.com/office/drawing/2014/main" id="{6C963B78-3AAC-FC49-8A34-D64801199FD5}"/>
              </a:ext>
            </a:extLst>
          </p:cNvPr>
          <p:cNvSpPr txBox="1">
            <a:spLocks noGrp="1"/>
          </p:cNvSpPr>
          <p:nvPr>
            <p:ph idx="1"/>
          </p:nvPr>
        </p:nvSpPr>
        <p:spPr>
          <a:xfrm>
            <a:off x="628650" y="1390918"/>
            <a:ext cx="7886700" cy="4786045"/>
          </a:xfrm>
          <a:prstGeom prst="rect">
            <a:avLst/>
          </a:prstGeom>
          <a:noFill/>
          <a:ln>
            <a:noFill/>
          </a:ln>
        </p:spPr>
        <p:txBody>
          <a:bodyPr spcFirstLastPara="1" wrap="square" lIns="91425" tIns="45700" rIns="91425" bIns="45700" anchor="t" anchorCtr="0">
            <a:normAutofit fontScale="92500" lnSpcReduction="20000"/>
          </a:bodyPr>
          <a:lstStyle/>
          <a:p>
            <a:pPr marL="0" lvl="0" indent="0">
              <a:lnSpc>
                <a:spcPct val="115000"/>
              </a:lnSpc>
              <a:spcBef>
                <a:spcPts val="0"/>
              </a:spcBef>
              <a:buClr>
                <a:schemeClr val="dk1"/>
              </a:buClr>
              <a:buSzPts val="1100"/>
              <a:buNone/>
            </a:pPr>
            <a:r>
              <a:rPr lang="en-GB" sz="3000" dirty="0">
                <a:solidFill>
                  <a:schemeClr val="accent5">
                    <a:lumMod val="50000"/>
                  </a:schemeClr>
                </a:solidFill>
                <a:highlight>
                  <a:srgbClr val="FFFFFF"/>
                </a:highlight>
                <a:latin typeface="Gill Sans MT" panose="020B0502020104020203" pitchFamily="34" charset="77"/>
                <a:ea typeface="Gill Sans"/>
                <a:cs typeface="Gill Sans"/>
                <a:sym typeface="Gill Sans"/>
              </a:rPr>
              <a:t>Objectives:</a:t>
            </a:r>
            <a:r>
              <a:rPr lang="en-GB" sz="3300" dirty="0">
                <a:solidFill>
                  <a:schemeClr val="accent5">
                    <a:lumMod val="50000"/>
                  </a:schemeClr>
                </a:solidFill>
                <a:highlight>
                  <a:srgbClr val="FFFFFF"/>
                </a:highlight>
                <a:latin typeface="Gill Sans MT" panose="020B0502020104020203" pitchFamily="34" charset="77"/>
                <a:ea typeface="Comfortaa"/>
                <a:cs typeface="Comfortaa"/>
                <a:sym typeface="Comfortaa"/>
              </a:rPr>
              <a:t> </a:t>
            </a:r>
          </a:p>
          <a:p>
            <a:pPr>
              <a:lnSpc>
                <a:spcPct val="115000"/>
              </a:lnSpc>
              <a:spcBef>
                <a:spcPts val="0"/>
              </a:spcBef>
              <a:buClr>
                <a:schemeClr val="dk1"/>
              </a:buClr>
              <a:buSzPts val="1100"/>
            </a:pPr>
            <a:r>
              <a:rPr lang="en-GB" sz="2600" dirty="0">
                <a:solidFill>
                  <a:schemeClr val="accent5">
                    <a:lumMod val="50000"/>
                  </a:schemeClr>
                </a:solidFill>
                <a:highlight>
                  <a:srgbClr val="FFFFFF"/>
                </a:highlight>
                <a:latin typeface="Gill Sans"/>
                <a:ea typeface="Gill Sans"/>
                <a:cs typeface="Gill Sans"/>
                <a:sym typeface="Gill Sans"/>
              </a:rPr>
              <a:t>To use information from observation to describe how a virus can spread.  </a:t>
            </a:r>
          </a:p>
          <a:p>
            <a:pPr>
              <a:lnSpc>
                <a:spcPct val="115000"/>
              </a:lnSpc>
              <a:spcBef>
                <a:spcPts val="0"/>
              </a:spcBef>
              <a:buClr>
                <a:schemeClr val="dk1"/>
              </a:buClr>
              <a:buSzPts val="1100"/>
            </a:pPr>
            <a:endParaRPr lang="en-GB" sz="2600" dirty="0">
              <a:solidFill>
                <a:schemeClr val="accent5">
                  <a:lumMod val="50000"/>
                </a:schemeClr>
              </a:solidFill>
              <a:highlight>
                <a:srgbClr val="FFFFFF"/>
              </a:highlight>
              <a:latin typeface="Gill Sans"/>
              <a:ea typeface="Gill Sans"/>
              <a:cs typeface="Gill Sans"/>
              <a:sym typeface="Gill Sans"/>
            </a:endParaRPr>
          </a:p>
          <a:p>
            <a:pPr>
              <a:lnSpc>
                <a:spcPct val="115000"/>
              </a:lnSpc>
              <a:spcBef>
                <a:spcPts val="0"/>
              </a:spcBef>
              <a:buClr>
                <a:schemeClr val="dk1"/>
              </a:buClr>
              <a:buSzPts val="1100"/>
            </a:pPr>
            <a:r>
              <a:rPr lang="en-GB" sz="2600" dirty="0">
                <a:solidFill>
                  <a:schemeClr val="accent5">
                    <a:lumMod val="50000"/>
                  </a:schemeClr>
                </a:solidFill>
                <a:highlight>
                  <a:srgbClr val="FFFFFF"/>
                </a:highlight>
                <a:latin typeface="Gill Sans"/>
                <a:ea typeface="Gill Sans"/>
                <a:cs typeface="Gill Sans"/>
                <a:sym typeface="Gill Sans"/>
              </a:rPr>
              <a:t>To use a tissue to catch coughs.  </a:t>
            </a:r>
          </a:p>
          <a:p>
            <a:pPr>
              <a:lnSpc>
                <a:spcPct val="115000"/>
              </a:lnSpc>
              <a:spcBef>
                <a:spcPts val="0"/>
              </a:spcBef>
              <a:buClr>
                <a:schemeClr val="dk1"/>
              </a:buClr>
              <a:buSzPts val="1100"/>
            </a:pPr>
            <a:endParaRPr lang="en-GB" sz="2600" dirty="0">
              <a:solidFill>
                <a:schemeClr val="accent5">
                  <a:lumMod val="50000"/>
                </a:schemeClr>
              </a:solidFill>
              <a:highlight>
                <a:srgbClr val="FFFFFF"/>
              </a:highlight>
              <a:latin typeface="Gill Sans"/>
              <a:ea typeface="Gill Sans"/>
              <a:cs typeface="Gill Sans"/>
              <a:sym typeface="Gill Sans"/>
            </a:endParaRPr>
          </a:p>
          <a:p>
            <a:pPr>
              <a:lnSpc>
                <a:spcPct val="115000"/>
              </a:lnSpc>
              <a:spcBef>
                <a:spcPts val="0"/>
              </a:spcBef>
              <a:buClr>
                <a:schemeClr val="dk1"/>
              </a:buClr>
              <a:buSzPts val="1100"/>
            </a:pPr>
            <a:r>
              <a:rPr lang="en-GB" sz="2600" dirty="0">
                <a:solidFill>
                  <a:schemeClr val="accent5">
                    <a:lumMod val="50000"/>
                  </a:schemeClr>
                </a:solidFill>
                <a:highlight>
                  <a:srgbClr val="FFFFFF"/>
                </a:highlight>
                <a:latin typeface="Gill Sans"/>
                <a:ea typeface="Gill Sans"/>
                <a:cs typeface="Gill Sans"/>
                <a:sym typeface="Gill Sans"/>
              </a:rPr>
              <a:t>To remember to wash hands.  </a:t>
            </a:r>
          </a:p>
          <a:p>
            <a:pPr>
              <a:lnSpc>
                <a:spcPct val="115000"/>
              </a:lnSpc>
              <a:spcBef>
                <a:spcPts val="0"/>
              </a:spcBef>
              <a:buClr>
                <a:schemeClr val="dk1"/>
              </a:buClr>
              <a:buSzPts val="1100"/>
            </a:pPr>
            <a:endParaRPr lang="en-GB" sz="2600" dirty="0">
              <a:solidFill>
                <a:schemeClr val="accent5">
                  <a:lumMod val="50000"/>
                </a:schemeClr>
              </a:solidFill>
              <a:highlight>
                <a:srgbClr val="FFFFFF"/>
              </a:highlight>
              <a:latin typeface="Gill Sans"/>
              <a:ea typeface="Gill Sans"/>
              <a:cs typeface="Gill Sans"/>
              <a:sym typeface="Gill Sans"/>
            </a:endParaRPr>
          </a:p>
          <a:p>
            <a:pPr>
              <a:lnSpc>
                <a:spcPct val="115000"/>
              </a:lnSpc>
              <a:spcBef>
                <a:spcPts val="0"/>
              </a:spcBef>
              <a:buClr>
                <a:schemeClr val="dk1"/>
              </a:buClr>
              <a:buSzPts val="1100"/>
            </a:pPr>
            <a:r>
              <a:rPr lang="en-GB" sz="2600" dirty="0">
                <a:solidFill>
                  <a:schemeClr val="accent5">
                    <a:lumMod val="50000"/>
                  </a:schemeClr>
                </a:solidFill>
                <a:highlight>
                  <a:srgbClr val="FFFFFF"/>
                </a:highlight>
                <a:latin typeface="Gill Sans"/>
                <a:ea typeface="Gill Sans"/>
                <a:cs typeface="Gill Sans"/>
                <a:sym typeface="Gill Sans"/>
              </a:rPr>
              <a:t>To explain why we need to keep the 2 metre rule   </a:t>
            </a:r>
          </a:p>
          <a:p>
            <a:pPr>
              <a:lnSpc>
                <a:spcPct val="115000"/>
              </a:lnSpc>
              <a:spcBef>
                <a:spcPts val="0"/>
              </a:spcBef>
              <a:buClr>
                <a:schemeClr val="dk1"/>
              </a:buClr>
              <a:buSzPts val="1100"/>
            </a:pPr>
            <a:endParaRPr lang="en-GB" sz="2600" dirty="0">
              <a:solidFill>
                <a:schemeClr val="accent5">
                  <a:lumMod val="50000"/>
                </a:schemeClr>
              </a:solidFill>
              <a:highlight>
                <a:srgbClr val="FFFFFF"/>
              </a:highlight>
              <a:latin typeface="Gill Sans"/>
              <a:ea typeface="Gill Sans"/>
              <a:cs typeface="Gill Sans"/>
              <a:sym typeface="Gill Sans"/>
            </a:endParaRPr>
          </a:p>
          <a:p>
            <a:pPr>
              <a:lnSpc>
                <a:spcPct val="115000"/>
              </a:lnSpc>
              <a:spcBef>
                <a:spcPts val="0"/>
              </a:spcBef>
              <a:buClr>
                <a:schemeClr val="dk1"/>
              </a:buClr>
              <a:buSzPts val="1100"/>
            </a:pPr>
            <a:r>
              <a:rPr lang="en-GB" sz="2600" dirty="0">
                <a:solidFill>
                  <a:schemeClr val="accent5">
                    <a:lumMod val="50000"/>
                  </a:schemeClr>
                </a:solidFill>
                <a:highlight>
                  <a:srgbClr val="FFFFFF"/>
                </a:highlight>
                <a:latin typeface="Gill Sans"/>
                <a:ea typeface="Gill Sans"/>
                <a:cs typeface="Gill Sans"/>
                <a:sym typeface="Gill Sans"/>
              </a:rPr>
              <a:t>To explain in simple terms and based on observation why the virus cannot be seen.</a:t>
            </a:r>
          </a:p>
          <a:p>
            <a:pPr marL="0" lvl="0" indent="0" algn="l" rtl="0">
              <a:lnSpc>
                <a:spcPct val="115000"/>
              </a:lnSpc>
              <a:spcBef>
                <a:spcPts val="0"/>
              </a:spcBef>
              <a:spcAft>
                <a:spcPts val="0"/>
              </a:spcAft>
              <a:buClr>
                <a:schemeClr val="dk1"/>
              </a:buClr>
              <a:buSzPts val="1100"/>
              <a:buNone/>
            </a:pPr>
            <a:endParaRPr lang="en-GB" dirty="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sz="8000" dirty="0">
              <a:solidFill>
                <a:srgbClr val="073763"/>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Comfortaa"/>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p>
        </p:txBody>
      </p:sp>
    </p:spTree>
    <p:extLst>
      <p:ext uri="{BB962C8B-B14F-4D97-AF65-F5344CB8AC3E}">
        <p14:creationId xmlns:p14="http://schemas.microsoft.com/office/powerpoint/2010/main" val="226492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997355" y="547432"/>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6946621" y="3846374"/>
            <a:ext cx="2089550" cy="2089550"/>
          </a:xfrm>
          <a:prstGeom prst="rect">
            <a:avLst/>
          </a:prstGeom>
          <a:noFill/>
          <a:ln>
            <a:noFill/>
          </a:ln>
        </p:spPr>
      </p:pic>
      <p:pic>
        <p:nvPicPr>
          <p:cNvPr id="241" name="Google Shape;241;gb65152134c_2_18"/>
          <p:cNvPicPr preferRelativeResize="0"/>
          <p:nvPr/>
        </p:nvPicPr>
        <p:blipFill rotWithShape="1">
          <a:blip r:embed="rId4">
            <a:alphaModFix/>
          </a:blip>
          <a:srcRect b="3166"/>
          <a:stretch/>
        </p:blipFill>
        <p:spPr>
          <a:xfrm>
            <a:off x="17677" y="3794800"/>
            <a:ext cx="2256151" cy="2141124"/>
          </a:xfrm>
          <a:prstGeom prst="rect">
            <a:avLst/>
          </a:prstGeom>
          <a:noFill/>
          <a:ln>
            <a:noFill/>
          </a:ln>
        </p:spPr>
      </p:pic>
      <p:sp>
        <p:nvSpPr>
          <p:cNvPr id="243" name="Google Shape;243;gb65152134c_2_18"/>
          <p:cNvSpPr txBox="1"/>
          <p:nvPr/>
        </p:nvSpPr>
        <p:spPr>
          <a:xfrm>
            <a:off x="2148300" y="1901782"/>
            <a:ext cx="4847400" cy="923299"/>
          </a:xfrm>
          <a:prstGeom prst="rect">
            <a:avLst/>
          </a:prstGeom>
          <a:noFill/>
          <a:ln>
            <a:noFill/>
          </a:ln>
        </p:spPr>
        <p:txBody>
          <a:bodyPr spcFirstLastPara="1" wrap="square" lIns="91425" tIns="91425" rIns="91425" bIns="91425" anchor="t" anchorCtr="0">
            <a:spAutoFit/>
          </a:bodyPr>
          <a:lstStyle/>
          <a:p>
            <a:pPr algn="ctr"/>
            <a:r>
              <a:rPr lang="en-GB" sz="2400" dirty="0">
                <a:solidFill>
                  <a:schemeClr val="accent5">
                    <a:lumMod val="50000"/>
                  </a:schemeClr>
                </a:solidFill>
                <a:latin typeface="Gill Sans"/>
                <a:ea typeface="Gill Sans"/>
                <a:cs typeface="Gill Sans"/>
                <a:sym typeface="Gill Sans"/>
              </a:rPr>
              <a:t>Watch COVID-19 Warriors Video Introduction.</a:t>
            </a:r>
            <a:endParaRPr sz="24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7872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b525822f29_0_5"/>
          <p:cNvSpPr txBox="1">
            <a:spLocks noGrp="1"/>
          </p:cNvSpPr>
          <p:nvPr>
            <p:ph type="title"/>
          </p:nvPr>
        </p:nvSpPr>
        <p:spPr>
          <a:xfrm>
            <a:off x="455194" y="26370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a:latin typeface="Gill Sans"/>
                <a:ea typeface="Gill Sans"/>
                <a:cs typeface="Gill Sans"/>
                <a:sym typeface="Gill Sans"/>
              </a:rPr>
              <a:t>Main Activity</a:t>
            </a:r>
            <a:endParaRPr sz="5000">
              <a:latin typeface="Gill Sans"/>
              <a:ea typeface="Gill Sans"/>
              <a:cs typeface="Gill Sans"/>
              <a:sym typeface="Gill Sans"/>
            </a:endParaRPr>
          </a:p>
        </p:txBody>
      </p:sp>
      <p:sp>
        <p:nvSpPr>
          <p:cNvPr id="250" name="Google Shape;250;gb525822f29_0_5"/>
          <p:cNvSpPr txBox="1">
            <a:spLocks noGrp="1"/>
          </p:cNvSpPr>
          <p:nvPr>
            <p:ph type="subTitle" idx="1"/>
          </p:nvPr>
        </p:nvSpPr>
        <p:spPr>
          <a:xfrm>
            <a:off x="1294594" y="2033836"/>
            <a:ext cx="6400800" cy="3594231"/>
          </a:xfrm>
          <a:prstGeom prst="rect">
            <a:avLst/>
          </a:prstGeom>
          <a:noFill/>
          <a:ln>
            <a:noFill/>
          </a:ln>
        </p:spPr>
        <p:txBody>
          <a:bodyPr spcFirstLastPara="1" wrap="square" lIns="91425" tIns="45700" rIns="91425" bIns="45700" anchor="t" anchorCtr="0">
            <a:noAutofit/>
          </a:bodyPr>
          <a:lstStyle/>
          <a:p>
            <a:pPr marL="0" lvl="0" indent="0">
              <a:lnSpc>
                <a:spcPct val="150000"/>
              </a:lnSpc>
              <a:buNone/>
            </a:pPr>
            <a:r>
              <a:rPr lang="en-GB" sz="2400" dirty="0">
                <a:solidFill>
                  <a:srgbClr val="0B5394"/>
                </a:solidFill>
                <a:latin typeface="Gill Sans"/>
                <a:ea typeface="Gill Sans"/>
                <a:cs typeface="Gill Sans"/>
                <a:sym typeface="Gill Sans"/>
              </a:rPr>
              <a:t>Imagine the bubbles are droplets in your breath when you talk, cough, shout or sing…</a:t>
            </a:r>
          </a:p>
          <a:p>
            <a:pPr marL="0" lvl="0" indent="0">
              <a:buNone/>
            </a:pPr>
            <a:endParaRPr lang="en-GB" sz="2400" dirty="0">
              <a:solidFill>
                <a:srgbClr val="0B5394"/>
              </a:solidFill>
              <a:latin typeface="Gill Sans"/>
              <a:ea typeface="Gill Sans"/>
              <a:cs typeface="Gill Sans"/>
              <a:sym typeface="Gill Sans"/>
            </a:endParaRPr>
          </a:p>
          <a:p>
            <a:pPr marL="0" lvl="0" indent="0">
              <a:buNone/>
            </a:pPr>
            <a:r>
              <a:rPr lang="en-GB" sz="2400" dirty="0">
                <a:solidFill>
                  <a:srgbClr val="0B5394"/>
                </a:solidFill>
                <a:latin typeface="Gill Sans"/>
                <a:ea typeface="Gill Sans"/>
                <a:cs typeface="Gill Sans"/>
                <a:sym typeface="Gill Sans"/>
              </a:rPr>
              <a:t>What happens to them?</a:t>
            </a:r>
          </a:p>
          <a:p>
            <a:pPr marL="0" lvl="0" indent="0">
              <a:buNone/>
            </a:pPr>
            <a:endParaRPr lang="en-GB" sz="2400" dirty="0">
              <a:solidFill>
                <a:srgbClr val="0B5394"/>
              </a:solidFill>
              <a:latin typeface="Gill Sans"/>
              <a:ea typeface="Gill Sans"/>
              <a:cs typeface="Gill Sans"/>
              <a:sym typeface="Gill Sans"/>
            </a:endParaRPr>
          </a:p>
          <a:p>
            <a:pPr marL="0" lvl="0" indent="0">
              <a:buNone/>
            </a:pPr>
            <a:r>
              <a:rPr lang="en-GB" sz="2400" dirty="0">
                <a:solidFill>
                  <a:srgbClr val="0B5394"/>
                </a:solidFill>
                <a:latin typeface="Gill Sans"/>
                <a:ea typeface="Gill Sans"/>
                <a:cs typeface="Gill Sans"/>
                <a:sym typeface="Gill Sans"/>
              </a:rPr>
              <a:t>This is how a virus can spread.</a:t>
            </a:r>
          </a:p>
          <a:p>
            <a:pPr marL="0" lvl="0" indent="0" algn="ctr" rtl="0">
              <a:lnSpc>
                <a:spcPct val="85000"/>
              </a:lnSpc>
              <a:spcBef>
                <a:spcPts val="1300"/>
              </a:spcBef>
              <a:spcAft>
                <a:spcPts val="0"/>
              </a:spcAft>
              <a:buSzPts val="2400"/>
              <a:buNone/>
            </a:pPr>
            <a:endParaRPr lang="en-GB" sz="2400" dirty="0">
              <a:solidFill>
                <a:srgbClr val="0B5394"/>
              </a:solidFill>
              <a:latin typeface="Gill Sans"/>
              <a:ea typeface="Gill Sans"/>
              <a:cs typeface="Gill Sans"/>
              <a:sym typeface="Gill Sans"/>
            </a:endParaRPr>
          </a:p>
        </p:txBody>
      </p:sp>
      <p:pic>
        <p:nvPicPr>
          <p:cNvPr id="253" name="Google Shape;253;gb525822f29_0_5"/>
          <p:cNvPicPr preferRelativeResize="0"/>
          <p:nvPr/>
        </p:nvPicPr>
        <p:blipFill rotWithShape="1">
          <a:blip r:embed="rId3">
            <a:alphaModFix/>
          </a:blip>
          <a:srcRect/>
          <a:stretch/>
        </p:blipFill>
        <p:spPr>
          <a:xfrm>
            <a:off x="1011151" y="263708"/>
            <a:ext cx="1518275" cy="1188525"/>
          </a:xfrm>
          <a:prstGeom prst="rect">
            <a:avLst/>
          </a:prstGeom>
          <a:noFill/>
          <a:ln>
            <a:noFill/>
          </a:ln>
        </p:spPr>
      </p:pic>
    </p:spTree>
    <p:extLst>
      <p:ext uri="{BB962C8B-B14F-4D97-AF65-F5344CB8AC3E}">
        <p14:creationId xmlns:p14="http://schemas.microsoft.com/office/powerpoint/2010/main" val="167770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60" name="Google Shape;260;gb65152134c_1_0"/>
          <p:cNvSpPr txBox="1"/>
          <p:nvPr/>
        </p:nvSpPr>
        <p:spPr>
          <a:xfrm>
            <a:off x="1443725" y="1930409"/>
            <a:ext cx="6256549" cy="2769959"/>
          </a:xfrm>
          <a:prstGeom prst="rect">
            <a:avLst/>
          </a:prstGeom>
          <a:noFill/>
          <a:ln>
            <a:noFill/>
          </a:ln>
        </p:spPr>
        <p:txBody>
          <a:bodyPr spcFirstLastPara="1" wrap="square" lIns="91425" tIns="91425" rIns="91425" bIns="91425" anchor="t" anchorCtr="0">
            <a:spAutoFit/>
          </a:bodyPr>
          <a:lstStyle/>
          <a:p>
            <a:pPr marL="342900" lvl="0" indent="-342900">
              <a:buClr>
                <a:srgbClr val="000000"/>
              </a:buClr>
              <a:buSzPts val="32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Why is the 2 metre rule important? </a:t>
            </a:r>
          </a:p>
          <a:p>
            <a:pPr marL="342900" lvl="0" indent="-342900">
              <a:buClr>
                <a:srgbClr val="000000"/>
              </a:buClr>
              <a:buSzPts val="3200"/>
              <a:buFont typeface="Arial" panose="020B0604020202020204" pitchFamily="34" charset="0"/>
              <a:buChar char="•"/>
            </a:pPr>
            <a:endParaRPr lang="en-GB" sz="2400" dirty="0">
              <a:solidFill>
                <a:schemeClr val="accent5">
                  <a:lumMod val="50000"/>
                </a:schemeClr>
              </a:solidFill>
              <a:latin typeface="Gill Sans"/>
              <a:ea typeface="Gill Sans"/>
              <a:cs typeface="Gill Sans"/>
              <a:sym typeface="Gill Sans"/>
            </a:endParaRPr>
          </a:p>
          <a:p>
            <a:pPr marL="342900" lvl="0" indent="-342900">
              <a:buClr>
                <a:srgbClr val="000000"/>
              </a:buClr>
              <a:buSzPts val="32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Can you tell by looking that a person or surface is contaminated? Why? </a:t>
            </a:r>
          </a:p>
          <a:p>
            <a:pPr marL="342900" lvl="0" indent="-342900">
              <a:buClr>
                <a:srgbClr val="000000"/>
              </a:buClr>
              <a:buSzPts val="3200"/>
              <a:buFont typeface="Arial" panose="020B0604020202020204" pitchFamily="34" charset="0"/>
              <a:buChar char="•"/>
            </a:pPr>
            <a:endParaRPr lang="en-GB" sz="2400" dirty="0">
              <a:solidFill>
                <a:schemeClr val="accent5">
                  <a:lumMod val="50000"/>
                </a:schemeClr>
              </a:solidFill>
              <a:latin typeface="Gill Sans"/>
              <a:ea typeface="Gill Sans"/>
              <a:cs typeface="Gill Sans"/>
              <a:sym typeface="Gill Sans"/>
            </a:endParaRPr>
          </a:p>
          <a:p>
            <a:pPr marL="342900" lvl="0" indent="-342900">
              <a:buClr>
                <a:srgbClr val="000000"/>
              </a:buClr>
              <a:buSzPts val="32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How can you keep yourself and your family safe? </a:t>
            </a:r>
          </a:p>
        </p:txBody>
      </p:sp>
    </p:spTree>
    <p:extLst>
      <p:ext uri="{BB962C8B-B14F-4D97-AF65-F5344CB8AC3E}">
        <p14:creationId xmlns:p14="http://schemas.microsoft.com/office/powerpoint/2010/main" val="416882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gb435bdfc54_0_3"/>
          <p:cNvSpPr/>
          <p:nvPr/>
        </p:nvSpPr>
        <p:spPr>
          <a:xfrm>
            <a:off x="3335250" y="174125"/>
            <a:ext cx="4380000" cy="2272861"/>
          </a:xfrm>
          <a:prstGeom prst="wedgeRoundRectCallout">
            <a:avLst>
              <a:gd name="adj1" fmla="val -60256"/>
              <a:gd name="adj2" fmla="val -21072"/>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GB" sz="2800" dirty="0">
                <a:solidFill>
                  <a:schemeClr val="accent5">
                    <a:lumMod val="50000"/>
                  </a:schemeClr>
                </a:solidFill>
                <a:latin typeface="Gill Sans"/>
                <a:ea typeface="Gill Sans"/>
                <a:cs typeface="Gill Sans"/>
                <a:sym typeface="Gill Sans"/>
              </a:rPr>
              <a:t>Stretch says… “Remember to stay at least 2 metres away from anyone not in your bubble!”</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65" name="Google Shape;265;gb435bdfc54_0_3"/>
          <p:cNvPicPr preferRelativeResize="0"/>
          <p:nvPr/>
        </p:nvPicPr>
        <p:blipFill rotWithShape="1">
          <a:blip r:embed="rId3">
            <a:alphaModFix/>
          </a:blip>
          <a:srcRect/>
          <a:stretch/>
        </p:blipFill>
        <p:spPr>
          <a:xfrm>
            <a:off x="963853" y="174125"/>
            <a:ext cx="1932775" cy="1932775"/>
          </a:xfrm>
          <a:prstGeom prst="rect">
            <a:avLst/>
          </a:prstGeom>
          <a:noFill/>
          <a:ln>
            <a:noFill/>
          </a:ln>
        </p:spPr>
      </p:pic>
      <p:pic>
        <p:nvPicPr>
          <p:cNvPr id="269" name="Google Shape;269;gb435bdfc54_0_3"/>
          <p:cNvPicPr preferRelativeResize="0"/>
          <p:nvPr/>
        </p:nvPicPr>
        <p:blipFill rotWithShape="1">
          <a:blip r:embed="rId4">
            <a:alphaModFix/>
          </a:blip>
          <a:srcRect/>
          <a:stretch/>
        </p:blipFill>
        <p:spPr>
          <a:xfrm>
            <a:off x="1586444" y="2894225"/>
            <a:ext cx="3054307" cy="2390950"/>
          </a:xfrm>
          <a:prstGeom prst="rect">
            <a:avLst/>
          </a:prstGeom>
          <a:noFill/>
          <a:ln>
            <a:noFill/>
          </a:ln>
        </p:spPr>
      </p:pic>
    </p:spTree>
    <p:extLst>
      <p:ext uri="{BB962C8B-B14F-4D97-AF65-F5344CB8AC3E}">
        <p14:creationId xmlns:p14="http://schemas.microsoft.com/office/powerpoint/2010/main" val="24239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heel(1)">
                                      <p:cBhvr>
                                        <p:cTn id="7" dur="2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f9cfb55a7_0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dirty="0">
                <a:solidFill>
                  <a:srgbClr val="0F6AB1"/>
                </a:solidFill>
                <a:latin typeface="Gill Sans"/>
                <a:ea typeface="Gill Sans"/>
                <a:cs typeface="Gill Sans"/>
                <a:sym typeface="Gill Sans"/>
              </a:rPr>
              <a:t>Extension Activities</a:t>
            </a:r>
            <a:endParaRPr dirty="0">
              <a:solidFill>
                <a:srgbClr val="0F6AB1"/>
              </a:solidFill>
              <a:latin typeface="Gill Sans"/>
              <a:ea typeface="Gill Sans"/>
              <a:cs typeface="Gill Sans"/>
              <a:sym typeface="Gill Sans"/>
            </a:endParaRPr>
          </a:p>
        </p:txBody>
      </p:sp>
      <p:sp>
        <p:nvSpPr>
          <p:cNvPr id="275" name="Google Shape;275;gaf9cfb55a7_0_0"/>
          <p:cNvSpPr txBox="1">
            <a:spLocks noGrp="1"/>
          </p:cNvSpPr>
          <p:nvPr>
            <p:ph type="subTitle" idx="1"/>
          </p:nvPr>
        </p:nvSpPr>
        <p:spPr>
          <a:xfrm>
            <a:off x="1211250" y="1782575"/>
            <a:ext cx="6400800" cy="3680379"/>
          </a:xfrm>
          <a:prstGeom prst="rect">
            <a:avLst/>
          </a:prstGeom>
          <a:noFill/>
          <a:ln>
            <a:noFill/>
          </a:ln>
        </p:spPr>
        <p:txBody>
          <a:bodyPr spcFirstLastPara="1" wrap="square" lIns="91425" tIns="45700" rIns="91425" bIns="45700" anchor="t" anchorCtr="0">
            <a:noAutofit/>
          </a:bodyPr>
          <a:lstStyle/>
          <a:p>
            <a:pPr marL="463550" lvl="0" indent="-457200" algn="l" rtl="0">
              <a:lnSpc>
                <a:spcPct val="85000"/>
              </a:lnSpc>
              <a:spcBef>
                <a:spcPts val="1300"/>
              </a:spcBef>
              <a:spcAft>
                <a:spcPts val="0"/>
              </a:spcAft>
              <a:buClr>
                <a:srgbClr val="3D85C6"/>
              </a:buClr>
              <a:buSzPts val="35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Measure how far the bubbles travel indoors and outdoors and compare.</a:t>
            </a:r>
          </a:p>
          <a:p>
            <a:pPr marL="6350" lvl="0" indent="0" algn="l" rtl="0">
              <a:lnSpc>
                <a:spcPct val="85000"/>
              </a:lnSpc>
              <a:spcBef>
                <a:spcPts val="1300"/>
              </a:spcBef>
              <a:spcAft>
                <a:spcPts val="0"/>
              </a:spcAft>
              <a:buClr>
                <a:srgbClr val="3D85C6"/>
              </a:buClr>
              <a:buSzPts val="3500"/>
              <a:buNone/>
            </a:pPr>
            <a:endParaRPr lang="en-GB" dirty="0">
              <a:solidFill>
                <a:schemeClr val="accent5">
                  <a:lumMod val="50000"/>
                </a:schemeClr>
              </a:solidFill>
              <a:latin typeface="Gill Sans"/>
              <a:ea typeface="Gill Sans"/>
              <a:cs typeface="Gill Sans"/>
              <a:sym typeface="Gill Sans"/>
            </a:endParaRPr>
          </a:p>
          <a:p>
            <a:pPr marL="463550" lvl="0" indent="-457200">
              <a:buClr>
                <a:srgbClr val="3D85C6"/>
              </a:buClr>
              <a:buSzPts val="3500"/>
              <a:buFont typeface="Arial" panose="020B0604020202020204" pitchFamily="34" charset="0"/>
              <a:buChar char="•"/>
            </a:pPr>
            <a:r>
              <a:rPr lang="en-GB" dirty="0">
                <a:solidFill>
                  <a:schemeClr val="accent5">
                    <a:lumMod val="50000"/>
                  </a:schemeClr>
                </a:solidFill>
                <a:latin typeface="Gill Sans"/>
                <a:ea typeface="Gill Sans"/>
                <a:cs typeface="Gill Sans"/>
                <a:sym typeface="Gill Sans"/>
              </a:rPr>
              <a:t>Watch this video to show importance of fresh air: </a:t>
            </a:r>
            <a:r>
              <a:rPr lang="en-GB" u="sng" dirty="0">
                <a:hlinkClick r:id="rId3"/>
              </a:rPr>
              <a:t>https://youtu.be/qYZMOG2kUWg</a:t>
            </a:r>
            <a:r>
              <a:rPr lang="en-GB" dirty="0"/>
              <a:t>​</a:t>
            </a:r>
            <a:endParaRPr lang="en-GB"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41655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5;gb435bdfc54_0_3">
            <a:extLst>
              <a:ext uri="{FF2B5EF4-FFF2-40B4-BE49-F238E27FC236}">
                <a16:creationId xmlns:a16="http://schemas.microsoft.com/office/drawing/2014/main" id="{50A43402-2387-EE46-9F1D-C02530DDA781}"/>
              </a:ext>
            </a:extLst>
          </p:cNvPr>
          <p:cNvPicPr preferRelativeResize="0"/>
          <p:nvPr/>
        </p:nvPicPr>
        <p:blipFill rotWithShape="1">
          <a:blip r:embed="rId2">
            <a:alphaModFix/>
          </a:blip>
          <a:srcRect/>
          <a:stretch/>
        </p:blipFill>
        <p:spPr>
          <a:xfrm>
            <a:off x="1004275" y="862884"/>
            <a:ext cx="1932775" cy="1932775"/>
          </a:xfrm>
          <a:prstGeom prst="rect">
            <a:avLst/>
          </a:prstGeom>
          <a:noFill/>
          <a:ln>
            <a:noFill/>
          </a:ln>
        </p:spPr>
      </p:pic>
      <p:grpSp>
        <p:nvGrpSpPr>
          <p:cNvPr id="5" name="Group 4">
            <a:extLst>
              <a:ext uri="{FF2B5EF4-FFF2-40B4-BE49-F238E27FC236}">
                <a16:creationId xmlns:a16="http://schemas.microsoft.com/office/drawing/2014/main" id="{D4971BA4-D460-AF48-A1A7-2E13389DC363}"/>
              </a:ext>
            </a:extLst>
          </p:cNvPr>
          <p:cNvGrpSpPr/>
          <p:nvPr/>
        </p:nvGrpSpPr>
        <p:grpSpPr>
          <a:xfrm>
            <a:off x="3447254" y="1269891"/>
            <a:ext cx="3610665" cy="3424851"/>
            <a:chOff x="3215435" y="1463074"/>
            <a:chExt cx="3610665" cy="3424851"/>
          </a:xfrm>
        </p:grpSpPr>
        <p:sp>
          <p:nvSpPr>
            <p:cNvPr id="6" name="Google Shape;287;gabefc0c955_0_11">
              <a:extLst>
                <a:ext uri="{FF2B5EF4-FFF2-40B4-BE49-F238E27FC236}">
                  <a16:creationId xmlns:a16="http://schemas.microsoft.com/office/drawing/2014/main" id="{4943925E-009A-AA43-90F8-60CD57E113BC}"/>
                </a:ext>
              </a:extLst>
            </p:cNvPr>
            <p:cNvSpPr txBox="1">
              <a:spLocks/>
            </p:cNvSpPr>
            <p:nvPr/>
          </p:nvSpPr>
          <p:spPr>
            <a:xfrm>
              <a:off x="3493820" y="2197349"/>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20B7E95C-08C7-8144-9AED-AC3B0D993C1E}"/>
                </a:ext>
              </a:extLst>
            </p:cNvPr>
            <p:cNvSpPr/>
            <p:nvPr/>
          </p:nvSpPr>
          <p:spPr>
            <a:xfrm>
              <a:off x="3215435" y="14630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4039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6ECE2-5EEE-413B-911B-E3378321E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658616-20A1-4EB1-B464-0BEA0F70BD6A}">
  <ds:schemaRefs>
    <ds:schemaRef ds:uri="http://schemas.microsoft.com/sharepoint/v3/contenttype/forms"/>
  </ds:schemaRefs>
</ds:datastoreItem>
</file>

<file path=customXml/itemProps3.xml><?xml version="1.0" encoding="utf-8"?>
<ds:datastoreItem xmlns:ds="http://schemas.openxmlformats.org/officeDocument/2006/customXml" ds:itemID="{29B9F3E8-EC39-4219-9CA2-277A51A371B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Custom Design</Template>
  <TotalTime>16</TotalTime>
  <Words>209</Words>
  <Application>Microsoft Office PowerPoint</Application>
  <PresentationFormat>On-screen Show (4:3)</PresentationFormat>
  <Paragraphs>36</Paragraphs>
  <Slides>8</Slides>
  <Notes>5</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Germs</vt:lpstr>
      <vt:lpstr>PowerPoint Presentation</vt:lpstr>
      <vt:lpstr>Main Activity</vt:lpstr>
      <vt:lpstr>What have we learnt? </vt:lpstr>
      <vt:lpstr>PowerPoint Presentation</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Germs</dc:title>
  <dc:creator>Natasha Green</dc:creator>
  <cp:lastModifiedBy>Natasha Green</cp:lastModifiedBy>
  <cp:revision>11</cp:revision>
  <dcterms:created xsi:type="dcterms:W3CDTF">2021-03-22T13:44:18Z</dcterms:created>
  <dcterms:modified xsi:type="dcterms:W3CDTF">2021-12-29T11:37:49Z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