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2"/>
  </p:notesMasterIdLst>
  <p:sldIdLst>
    <p:sldId id="256" r:id="rId12"/>
    <p:sldId id="257" r:id="rId13"/>
    <p:sldId id="258" r:id="rId14"/>
    <p:sldId id="264" r:id="rId15"/>
    <p:sldId id="315" r:id="rId16"/>
    <p:sldId id="297" r:id="rId17"/>
    <p:sldId id="262" r:id="rId18"/>
    <p:sldId id="307"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6133D-6225-93DA-57B2-8B5D45EDADBF}" v="32" dt="2021-12-29T09:47:18.017"/>
    <p1510:client id="{5E63C13E-939F-42AA-9047-345B9D5B7AF8}" v="2" dt="2021-03-23T11:16:40.355"/>
    <p1510:client id="{88312A0C-822F-6FE2-2273-D2A26EE6A9B9}" v="3" dt="2021-12-09T10:59:34.319"/>
    <p1510:client id="{D6594F23-2360-AF71-6E41-F913479B83C1}" v="7" dt="2021-03-25T21:00:40.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48E6133D-6225-93DA-57B2-8B5D45EDADBF}"/>
    <pc:docChg chg="modSld">
      <pc:chgData name="Rachel Gagen" userId="S::rsg1v20@soton.ac.uk::e2d4e6cd-5d89-46d8-93dc-e64a27afb7be" providerId="AD" clId="Web-{48E6133D-6225-93DA-57B2-8B5D45EDADBF}" dt="2021-12-29T09:47:17.673" v="16" actId="20577"/>
      <pc:docMkLst>
        <pc:docMk/>
      </pc:docMkLst>
      <pc:sldChg chg="delSp modSp">
        <pc:chgData name="Rachel Gagen" userId="S::rsg1v20@soton.ac.uk::e2d4e6cd-5d89-46d8-93dc-e64a27afb7be" providerId="AD" clId="Web-{48E6133D-6225-93DA-57B2-8B5D45EDADBF}" dt="2021-12-29T09:47:17.673" v="16" actId="20577"/>
        <pc:sldMkLst>
          <pc:docMk/>
          <pc:sldMk cId="0" sldId="257"/>
        </pc:sldMkLst>
        <pc:spChg chg="mod">
          <ac:chgData name="Rachel Gagen" userId="S::rsg1v20@soton.ac.uk::e2d4e6cd-5d89-46d8-93dc-e64a27afb7be" providerId="AD" clId="Web-{48E6133D-6225-93DA-57B2-8B5D45EDADBF}" dt="2021-12-29T09:47:17.673" v="16" actId="20577"/>
          <ac:spMkLst>
            <pc:docMk/>
            <pc:sldMk cId="0" sldId="257"/>
            <ac:spMk id="467" creationId="{00000000-0000-0000-0000-000000000000}"/>
          </ac:spMkLst>
        </pc:spChg>
        <pc:spChg chg="del">
          <ac:chgData name="Rachel Gagen" userId="S::rsg1v20@soton.ac.uk::e2d4e6cd-5d89-46d8-93dc-e64a27afb7be" providerId="AD" clId="Web-{48E6133D-6225-93DA-57B2-8B5D45EDADBF}" dt="2021-12-29T09:47:01.142" v="0"/>
          <ac:spMkLst>
            <pc:docMk/>
            <pc:sldMk cId="0" sldId="257"/>
            <ac:spMk id="468" creationId="{00000000-0000-0000-0000-000000000000}"/>
          </ac:spMkLst>
        </pc:spChg>
      </pc:sldChg>
    </pc:docChg>
  </pc:docChgLst>
  <pc:docChgLst>
    <pc:chgData name="Green, Natalia" userId="S::natalia.green_uhs.nhs.uk#ext#@sotonac.onmicrosoft.com::bf324bb5-e447-45be-938c-312f37635ca6" providerId="AD" clId="Web-{D6594F23-2360-AF71-6E41-F913479B83C1}"/>
    <pc:docChg chg="modSld">
      <pc:chgData name="Green, Natalia" userId="S::natalia.green_uhs.nhs.uk#ext#@sotonac.onmicrosoft.com::bf324bb5-e447-45be-938c-312f37635ca6" providerId="AD" clId="Web-{D6594F23-2360-AF71-6E41-F913479B83C1}" dt="2021-03-25T21:00:39.518" v="5" actId="20577"/>
      <pc:docMkLst>
        <pc:docMk/>
      </pc:docMkLst>
      <pc:sldChg chg="delSp modSp">
        <pc:chgData name="Green, Natalia" userId="S::natalia.green_uhs.nhs.uk#ext#@sotonac.onmicrosoft.com::bf324bb5-e447-45be-938c-312f37635ca6" providerId="AD" clId="Web-{D6594F23-2360-AF71-6E41-F913479B83C1}" dt="2021-03-25T21:00:28.190" v="2" actId="1076"/>
        <pc:sldMkLst>
          <pc:docMk/>
          <pc:sldMk cId="0" sldId="262"/>
        </pc:sldMkLst>
        <pc:spChg chg="del">
          <ac:chgData name="Green, Natalia" userId="S::natalia.green_uhs.nhs.uk#ext#@sotonac.onmicrosoft.com::bf324bb5-e447-45be-938c-312f37635ca6" providerId="AD" clId="Web-{D6594F23-2360-AF71-6E41-F913479B83C1}" dt="2021-03-25T21:00:18.440" v="0"/>
          <ac:spMkLst>
            <pc:docMk/>
            <pc:sldMk cId="0" sldId="262"/>
            <ac:spMk id="529" creationId="{00000000-0000-0000-0000-000000000000}"/>
          </ac:spMkLst>
        </pc:spChg>
        <pc:picChg chg="mod">
          <ac:chgData name="Green, Natalia" userId="S::natalia.green_uhs.nhs.uk#ext#@sotonac.onmicrosoft.com::bf324bb5-e447-45be-938c-312f37635ca6" providerId="AD" clId="Web-{D6594F23-2360-AF71-6E41-F913479B83C1}" dt="2021-03-25T21:00:28.190" v="2" actId="1076"/>
          <ac:picMkLst>
            <pc:docMk/>
            <pc:sldMk cId="0" sldId="262"/>
            <ac:picMk id="528" creationId="{00000000-0000-0000-0000-000000000000}"/>
          </ac:picMkLst>
        </pc:picChg>
      </pc:sldChg>
      <pc:sldChg chg="modSp">
        <pc:chgData name="Green, Natalia" userId="S::natalia.green_uhs.nhs.uk#ext#@sotonac.onmicrosoft.com::bf324bb5-e447-45be-938c-312f37635ca6" providerId="AD" clId="Web-{D6594F23-2360-AF71-6E41-F913479B83C1}" dt="2021-03-25T21:00:39.518" v="5" actId="20577"/>
        <pc:sldMkLst>
          <pc:docMk/>
          <pc:sldMk cId="1787877234" sldId="307"/>
        </pc:sldMkLst>
        <pc:spChg chg="mod">
          <ac:chgData name="Green, Natalia" userId="S::natalia.green_uhs.nhs.uk#ext#@sotonac.onmicrosoft.com::bf324bb5-e447-45be-938c-312f37635ca6" providerId="AD" clId="Web-{D6594F23-2360-AF71-6E41-F913479B83C1}" dt="2021-03-25T21:00:39.518" v="5" actId="20577"/>
          <ac:spMkLst>
            <pc:docMk/>
            <pc:sldMk cId="1787877234" sldId="307"/>
            <ac:spMk id="535" creationId="{00000000-0000-0000-0000-000000000000}"/>
          </ac:spMkLst>
        </pc:spChg>
      </pc:sldChg>
    </pc:docChg>
  </pc:docChgLst>
  <pc:docChgLst>
    <pc:chgData name="Rachel Gagen" userId="b8147b453b790b83" providerId="LiveId" clId="{5E63C13E-939F-42AA-9047-345B9D5B7AF8}"/>
    <pc:docChg chg="undo custSel addSld delSld modSld sldOrd">
      <pc:chgData name="Rachel Gagen" userId="b8147b453b790b83" providerId="LiveId" clId="{5E63C13E-939F-42AA-9047-345B9D5B7AF8}" dt="2021-03-23T11:16:46.410" v="26" actId="47"/>
      <pc:docMkLst>
        <pc:docMk/>
      </pc:docMkLst>
      <pc:sldChg chg="modSp add mod">
        <pc:chgData name="Rachel Gagen" userId="b8147b453b790b83" providerId="LiveId" clId="{5E63C13E-939F-42AA-9047-345B9D5B7AF8}" dt="2021-03-23T10:49:07.869" v="6" actId="207"/>
        <pc:sldMkLst>
          <pc:docMk/>
          <pc:sldMk cId="0" sldId="256"/>
        </pc:sldMkLst>
        <pc:spChg chg="mod">
          <ac:chgData name="Rachel Gagen" userId="b8147b453b790b83" providerId="LiveId" clId="{5E63C13E-939F-42AA-9047-345B9D5B7AF8}" dt="2021-03-23T10:49:07.869" v="6" actId="207"/>
          <ac:spMkLst>
            <pc:docMk/>
            <pc:sldMk cId="0" sldId="256"/>
            <ac:spMk id="458" creationId="{00000000-0000-0000-0000-000000000000}"/>
          </ac:spMkLst>
        </pc:spChg>
      </pc:sldChg>
      <pc:sldChg chg="add">
        <pc:chgData name="Rachel Gagen" userId="b8147b453b790b83" providerId="LiveId" clId="{5E63C13E-939F-42AA-9047-345B9D5B7AF8}" dt="2021-03-23T10:47:27.482" v="0"/>
        <pc:sldMkLst>
          <pc:docMk/>
          <pc:sldMk cId="0" sldId="257"/>
        </pc:sldMkLst>
      </pc:sldChg>
      <pc:sldChg chg="add">
        <pc:chgData name="Rachel Gagen" userId="b8147b453b790b83" providerId="LiveId" clId="{5E63C13E-939F-42AA-9047-345B9D5B7AF8}" dt="2021-03-23T10:47:27.482" v="0"/>
        <pc:sldMkLst>
          <pc:docMk/>
          <pc:sldMk cId="0" sldId="258"/>
        </pc:sldMkLst>
      </pc:sldChg>
      <pc:sldChg chg="add">
        <pc:chgData name="Rachel Gagen" userId="b8147b453b790b83" providerId="LiveId" clId="{5E63C13E-939F-42AA-9047-345B9D5B7AF8}" dt="2021-03-23T10:47:27.482" v="0"/>
        <pc:sldMkLst>
          <pc:docMk/>
          <pc:sldMk cId="0" sldId="262"/>
        </pc:sldMkLst>
      </pc:sldChg>
      <pc:sldChg chg="add">
        <pc:chgData name="Rachel Gagen" userId="b8147b453b790b83" providerId="LiveId" clId="{5E63C13E-939F-42AA-9047-345B9D5B7AF8}" dt="2021-03-23T10:47:27.482" v="0"/>
        <pc:sldMkLst>
          <pc:docMk/>
          <pc:sldMk cId="503231250" sldId="264"/>
        </pc:sldMkLst>
      </pc:sldChg>
      <pc:sldChg chg="add">
        <pc:chgData name="Rachel Gagen" userId="b8147b453b790b83" providerId="LiveId" clId="{5E63C13E-939F-42AA-9047-345B9D5B7AF8}" dt="2021-03-23T10:47:27.482" v="0"/>
        <pc:sldMkLst>
          <pc:docMk/>
          <pc:sldMk cId="3101110697" sldId="267"/>
        </pc:sldMkLst>
      </pc:sldChg>
      <pc:sldChg chg="del">
        <pc:chgData name="Rachel Gagen" userId="b8147b453b790b83" providerId="LiveId" clId="{5E63C13E-939F-42AA-9047-345B9D5B7AF8}" dt="2021-03-23T10:50:30.104" v="7" actId="47"/>
        <pc:sldMkLst>
          <pc:docMk/>
          <pc:sldMk cId="2141227752" sldId="286"/>
        </pc:sldMkLst>
      </pc:sldChg>
      <pc:sldChg chg="del">
        <pc:chgData name="Rachel Gagen" userId="b8147b453b790b83" providerId="LiveId" clId="{5E63C13E-939F-42AA-9047-345B9D5B7AF8}" dt="2021-03-23T10:52:25.579" v="15" actId="47"/>
        <pc:sldMkLst>
          <pc:docMk/>
          <pc:sldMk cId="4201883447" sldId="287"/>
        </pc:sldMkLst>
      </pc:sldChg>
      <pc:sldChg chg="del">
        <pc:chgData name="Rachel Gagen" userId="b8147b453b790b83" providerId="LiveId" clId="{5E63C13E-939F-42AA-9047-345B9D5B7AF8}" dt="2021-03-23T10:52:29.263" v="19" actId="47"/>
        <pc:sldMkLst>
          <pc:docMk/>
          <pc:sldMk cId="1651227424" sldId="288"/>
        </pc:sldMkLst>
      </pc:sldChg>
      <pc:sldChg chg="del">
        <pc:chgData name="Rachel Gagen" userId="b8147b453b790b83" providerId="LiveId" clId="{5E63C13E-939F-42AA-9047-345B9D5B7AF8}" dt="2021-03-23T10:52:27.321" v="17" actId="47"/>
        <pc:sldMkLst>
          <pc:docMk/>
          <pc:sldMk cId="3506126365" sldId="290"/>
        </pc:sldMkLst>
      </pc:sldChg>
      <pc:sldChg chg="del">
        <pc:chgData name="Rachel Gagen" userId="b8147b453b790b83" providerId="LiveId" clId="{5E63C13E-939F-42AA-9047-345B9D5B7AF8}" dt="2021-03-23T10:52:28.335" v="18" actId="47"/>
        <pc:sldMkLst>
          <pc:docMk/>
          <pc:sldMk cId="1152563904" sldId="292"/>
        </pc:sldMkLst>
      </pc:sldChg>
      <pc:sldChg chg="delSp mod">
        <pc:chgData name="Rachel Gagen" userId="b8147b453b790b83" providerId="LiveId" clId="{5E63C13E-939F-42AA-9047-345B9D5B7AF8}" dt="2021-03-23T10:52:37.208" v="22" actId="478"/>
        <pc:sldMkLst>
          <pc:docMk/>
          <pc:sldMk cId="1974776008" sldId="293"/>
        </pc:sldMkLst>
        <pc:spChg chg="del">
          <ac:chgData name="Rachel Gagen" userId="b8147b453b790b83" providerId="LiveId" clId="{5E63C13E-939F-42AA-9047-345B9D5B7AF8}" dt="2021-03-23T10:52:34.888" v="21" actId="478"/>
          <ac:spMkLst>
            <pc:docMk/>
            <pc:sldMk cId="1974776008" sldId="293"/>
            <ac:spMk id="2" creationId="{0B95BAB1-CB1B-4122-BEDE-092EACC2C66E}"/>
          </ac:spMkLst>
        </pc:spChg>
        <pc:spChg chg="del">
          <ac:chgData name="Rachel Gagen" userId="b8147b453b790b83" providerId="LiveId" clId="{5E63C13E-939F-42AA-9047-345B9D5B7AF8}" dt="2021-03-23T10:52:37.208" v="22" actId="478"/>
          <ac:spMkLst>
            <pc:docMk/>
            <pc:sldMk cId="1974776008" sldId="293"/>
            <ac:spMk id="3" creationId="{F40B4FC7-E86E-47E7-BF52-DB2858D5689D}"/>
          </ac:spMkLst>
        </pc:spChg>
      </pc:sldChg>
      <pc:sldChg chg="del">
        <pc:chgData name="Rachel Gagen" userId="b8147b453b790b83" providerId="LiveId" clId="{5E63C13E-939F-42AA-9047-345B9D5B7AF8}" dt="2021-03-23T10:52:31.949" v="20" actId="47"/>
        <pc:sldMkLst>
          <pc:docMk/>
          <pc:sldMk cId="480856902" sldId="294"/>
        </pc:sldMkLst>
      </pc:sldChg>
      <pc:sldChg chg="del">
        <pc:chgData name="Rachel Gagen" userId="b8147b453b790b83" providerId="LiveId" clId="{5E63C13E-939F-42AA-9047-345B9D5B7AF8}" dt="2021-03-23T10:52:26.277" v="16" actId="47"/>
        <pc:sldMkLst>
          <pc:docMk/>
          <pc:sldMk cId="2269068817" sldId="295"/>
        </pc:sldMkLst>
      </pc:sldChg>
      <pc:sldChg chg="add">
        <pc:chgData name="Rachel Gagen" userId="b8147b453b790b83" providerId="LiveId" clId="{5E63C13E-939F-42AA-9047-345B9D5B7AF8}" dt="2021-03-23T10:47:27.482" v="0"/>
        <pc:sldMkLst>
          <pc:docMk/>
          <pc:sldMk cId="842454608" sldId="297"/>
        </pc:sldMkLst>
      </pc:sldChg>
      <pc:sldChg chg="add">
        <pc:chgData name="Rachel Gagen" userId="b8147b453b790b83" providerId="LiveId" clId="{5E63C13E-939F-42AA-9047-345B9D5B7AF8}" dt="2021-03-23T10:47:27.482" v="0"/>
        <pc:sldMkLst>
          <pc:docMk/>
          <pc:sldMk cId="1787877234" sldId="307"/>
        </pc:sldMkLst>
      </pc:sldChg>
      <pc:sldChg chg="add del">
        <pc:chgData name="Rachel Gagen" userId="b8147b453b790b83" providerId="LiveId" clId="{5E63C13E-939F-42AA-9047-345B9D5B7AF8}" dt="2021-03-23T10:51:26.709" v="13" actId="47"/>
        <pc:sldMkLst>
          <pc:docMk/>
          <pc:sldMk cId="1612701675" sldId="309"/>
        </pc:sldMkLst>
      </pc:sldChg>
      <pc:sldChg chg="add del">
        <pc:chgData name="Rachel Gagen" userId="b8147b453b790b83" providerId="LiveId" clId="{5E63C13E-939F-42AA-9047-345B9D5B7AF8}" dt="2021-03-23T10:52:23.337" v="14" actId="47"/>
        <pc:sldMkLst>
          <pc:docMk/>
          <pc:sldMk cId="2268499869" sldId="310"/>
        </pc:sldMkLst>
      </pc:sldChg>
      <pc:sldChg chg="add del ord">
        <pc:chgData name="Rachel Gagen" userId="b8147b453b790b83" providerId="LiveId" clId="{5E63C13E-939F-42AA-9047-345B9D5B7AF8}" dt="2021-03-23T11:16:46.410" v="26" actId="47"/>
        <pc:sldMkLst>
          <pc:docMk/>
          <pc:sldMk cId="3243456831" sldId="311"/>
        </pc:sldMkLst>
      </pc:sldChg>
      <pc:sldChg chg="new del">
        <pc:chgData name="Rachel Gagen" userId="b8147b453b790b83" providerId="LiveId" clId="{5E63C13E-939F-42AA-9047-345B9D5B7AF8}" dt="2021-03-23T11:16:43.388" v="25" actId="47"/>
        <pc:sldMkLst>
          <pc:docMk/>
          <pc:sldMk cId="888826526" sldId="312"/>
        </pc:sldMkLst>
      </pc:sldChg>
      <pc:sldChg chg="add">
        <pc:chgData name="Rachel Gagen" userId="b8147b453b790b83" providerId="LiveId" clId="{5E63C13E-939F-42AA-9047-345B9D5B7AF8}" dt="2021-03-23T11:16:40.354" v="24"/>
        <pc:sldMkLst>
          <pc:docMk/>
          <pc:sldMk cId="2365084036" sldId="315"/>
        </pc:sldMkLst>
      </pc:sldChg>
    </pc:docChg>
  </pc:docChgLst>
  <pc:docChgLst>
    <pc:chgData name="Rachel Gagen" userId="S::rsg1v20@soton.ac.uk::e2d4e6cd-5d89-46d8-93dc-e64a27afb7be" providerId="AD" clId="Web-{88312A0C-822F-6FE2-2273-D2A26EE6A9B9}"/>
    <pc:docChg chg="modSld">
      <pc:chgData name="Rachel Gagen" userId="S::rsg1v20@soton.ac.uk::e2d4e6cd-5d89-46d8-93dc-e64a27afb7be" providerId="AD" clId="Web-{88312A0C-822F-6FE2-2273-D2A26EE6A9B9}" dt="2021-12-09T10:59:30.584" v="1" actId="20577"/>
      <pc:docMkLst>
        <pc:docMk/>
      </pc:docMkLst>
      <pc:sldChg chg="modSp">
        <pc:chgData name="Rachel Gagen" userId="S::rsg1v20@soton.ac.uk::e2d4e6cd-5d89-46d8-93dc-e64a27afb7be" providerId="AD" clId="Web-{88312A0C-822F-6FE2-2273-D2A26EE6A9B9}" dt="2021-12-09T10:59:30.584" v="1" actId="20577"/>
        <pc:sldMkLst>
          <pc:docMk/>
          <pc:sldMk cId="0" sldId="256"/>
        </pc:sldMkLst>
        <pc:spChg chg="mod">
          <ac:chgData name="Rachel Gagen" userId="S::rsg1v20@soton.ac.uk::e2d4e6cd-5d89-46d8-93dc-e64a27afb7be" providerId="AD" clId="Web-{88312A0C-822F-6FE2-2273-D2A26EE6A9B9}" dt="2021-12-09T10:59:30.584" v="1" actId="20577"/>
          <ac:spMkLst>
            <pc:docMk/>
            <pc:sldMk cId="0" sldId="256"/>
            <ac:spMk id="4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36454-F32D-4EAF-B564-AE67DA8E9454}"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72F87-DB89-4639-8A1B-9182B6A8984F}" type="slidenum">
              <a:rPr lang="en-GB" smtClean="0"/>
              <a:t>‹#›</a:t>
            </a:fld>
            <a:endParaRPr lang="en-GB"/>
          </a:p>
        </p:txBody>
      </p:sp>
    </p:spTree>
    <p:extLst>
      <p:ext uri="{BB962C8B-B14F-4D97-AF65-F5344CB8AC3E}">
        <p14:creationId xmlns:p14="http://schemas.microsoft.com/office/powerpoint/2010/main" val="262355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98e678a3a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798e678a3a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7d364784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7d36478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0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e4ebaf7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ae4ebaf7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253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17755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858113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2.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532200" y="76340"/>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Eco Worries</a:t>
            </a:r>
            <a:endParaRPr sz="4800" dirty="0">
              <a:solidFill>
                <a:srgbClr val="0F6AB1"/>
              </a:solidFill>
              <a:latin typeface="Gill Sans"/>
              <a:ea typeface="Gill Sans"/>
              <a:cs typeface="Gill Sans"/>
              <a:sym typeface="Gill Sans"/>
            </a:endParaRPr>
          </a:p>
        </p:txBody>
      </p:sp>
      <p:sp>
        <p:nvSpPr>
          <p:cNvPr id="458" name="Google Shape;458;p1"/>
          <p:cNvSpPr txBox="1">
            <a:spLocks noGrp="1"/>
          </p:cNvSpPr>
          <p:nvPr>
            <p:ph type="subTitle" idx="1"/>
          </p:nvPr>
        </p:nvSpPr>
        <p:spPr>
          <a:xfrm>
            <a:off x="821024" y="2555094"/>
            <a:ext cx="6400800" cy="2753264"/>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endParaRPr sz="2300" b="1"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lang="en-US" sz="11200" b="1" dirty="0">
              <a:solidFill>
                <a:srgbClr val="073763"/>
              </a:solidFill>
              <a:highlight>
                <a:srgbClr val="FFFFFF"/>
              </a:highlight>
              <a:latin typeface="Gill Sans MT"/>
              <a:ea typeface="Comfortaa"/>
              <a:cs typeface="Comfortaa"/>
            </a:endParaRPr>
          </a:p>
          <a:p>
            <a:pPr marL="0" indent="0">
              <a:lnSpc>
                <a:spcPct val="115000"/>
              </a:lnSpc>
              <a:spcBef>
                <a:spcPts val="0"/>
              </a:spcBef>
              <a:buClr>
                <a:schemeClr val="dk1"/>
              </a:buClr>
              <a:buSzPts val="1100"/>
              <a:buNone/>
            </a:pPr>
            <a:r>
              <a:rPr lang="en-US" sz="11200" b="1" dirty="0">
                <a:solidFill>
                  <a:schemeClr val="accent1">
                    <a:lumMod val="75000"/>
                  </a:schemeClr>
                </a:solidFill>
                <a:highlight>
                  <a:srgbClr val="FFFFFF"/>
                </a:highlight>
                <a:latin typeface="Gill Sans MT"/>
                <a:ea typeface="Gill Sans"/>
                <a:cs typeface="Gill Sans"/>
                <a:sym typeface="Gill Sans"/>
              </a:rPr>
              <a:t>Objectives:</a:t>
            </a:r>
            <a:r>
              <a:rPr lang="en-US" sz="11200" dirty="0">
                <a:solidFill>
                  <a:schemeClr val="accent1">
                    <a:lumMod val="75000"/>
                  </a:schemeClr>
                </a:solidFill>
                <a:highlight>
                  <a:srgbClr val="FFFFFF"/>
                </a:highlight>
                <a:latin typeface="Gill Sans MT"/>
                <a:ea typeface="Gill Sans"/>
                <a:cs typeface="Gill Sans"/>
                <a:sym typeface="Gill Sans"/>
              </a:rPr>
              <a:t> </a:t>
            </a:r>
            <a:endParaRPr lang="en-US" sz="11200" dirty="0">
              <a:solidFill>
                <a:schemeClr val="accent1">
                  <a:lumMod val="75000"/>
                </a:schemeClr>
              </a:solidFill>
              <a:highlight>
                <a:srgbClr val="FFFFFF"/>
              </a:highlight>
              <a:latin typeface="Gill Sans MT"/>
              <a:ea typeface="Gill Sans"/>
              <a:cs typeface="Gill Sans"/>
            </a:endParaRPr>
          </a:p>
          <a:p>
            <a:pPr>
              <a:lnSpc>
                <a:spcPct val="114999"/>
              </a:lnSpc>
              <a:spcBef>
                <a:spcPts val="0"/>
              </a:spcBef>
              <a:buClr>
                <a:schemeClr val="accent1">
                  <a:lumMod val="75000"/>
                </a:schemeClr>
              </a:buClr>
              <a:buSzPct val="80000"/>
              <a:buFont typeface="Arial" panose="020B0604020202020204" pitchFamily="34" charset="0"/>
              <a:buChar char="•"/>
            </a:pPr>
            <a:endParaRPr lang="en-US" sz="11200" dirty="0">
              <a:solidFill>
                <a:schemeClr val="accent1">
                  <a:lumMod val="75000"/>
                </a:schemeClr>
              </a:solidFill>
              <a:highlight>
                <a:srgbClr val="FFFFFF"/>
              </a:highlight>
              <a:latin typeface="Gill Sans MT"/>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understand how our actions affect our environment.</a:t>
            </a:r>
            <a:endParaRPr lang="en-GB" sz="11200" dirty="0">
              <a:solidFill>
                <a:schemeClr val="accent1">
                  <a:lumMod val="75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understand how we can reduce waste related to the pandemic.</a:t>
            </a:r>
            <a:endParaRPr lang="en-GB" sz="11200" dirty="0">
              <a:solidFill>
                <a:schemeClr val="accent1">
                  <a:lumMod val="75000"/>
                </a:schemeClr>
              </a:solidFill>
              <a:highlight>
                <a:srgbClr val="FFFFFF"/>
              </a:highlight>
              <a:latin typeface="Gill Sans"/>
              <a:ea typeface="Gill Sans"/>
              <a:cs typeface="Gill Sans"/>
            </a:endParaRPr>
          </a:p>
          <a:p>
            <a:pPr marL="91440" lvl="0" indent="0" algn="l" rtl="0">
              <a:lnSpc>
                <a:spcPct val="85000"/>
              </a:lnSpc>
              <a:spcBef>
                <a:spcPts val="0"/>
              </a:spcBef>
              <a:spcAft>
                <a:spcPts val="0"/>
              </a:spcAft>
              <a:buClr>
                <a:srgbClr val="262626"/>
              </a:buClr>
              <a:buSzPts val="2400"/>
              <a:buNone/>
            </a:pPr>
            <a:endParaRPr dirty="0"/>
          </a:p>
        </p:txBody>
      </p:sp>
      <p:pic>
        <p:nvPicPr>
          <p:cNvPr id="459" name="Google Shape;459;p1"/>
          <p:cNvPicPr preferRelativeResize="0"/>
          <p:nvPr/>
        </p:nvPicPr>
        <p:blipFill rotWithShape="1">
          <a:blip r:embed="rId3">
            <a:alphaModFix/>
          </a:blip>
          <a:srcRect/>
          <a:stretch/>
        </p:blipFill>
        <p:spPr>
          <a:xfrm>
            <a:off x="3458587" y="1578936"/>
            <a:ext cx="2226826" cy="2226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798e678a3a_0_233"/>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465" name="Google Shape;465;g798e678a3a_0_233"/>
          <p:cNvPicPr preferRelativeResize="0"/>
          <p:nvPr/>
        </p:nvPicPr>
        <p:blipFill rotWithShape="1">
          <a:blip r:embed="rId3">
            <a:alphaModFix/>
          </a:blip>
          <a:srcRect b="3166"/>
          <a:stretch/>
        </p:blipFill>
        <p:spPr>
          <a:xfrm>
            <a:off x="1263" y="3777275"/>
            <a:ext cx="2256151" cy="2141124"/>
          </a:xfrm>
          <a:prstGeom prst="rect">
            <a:avLst/>
          </a:prstGeom>
          <a:noFill/>
          <a:ln>
            <a:noFill/>
          </a:ln>
        </p:spPr>
      </p:pic>
      <p:sp>
        <p:nvSpPr>
          <p:cNvPr id="467" name="Google Shape;467;g798e678a3a_0_233"/>
          <p:cNvSpPr txBox="1"/>
          <p:nvPr/>
        </p:nvSpPr>
        <p:spPr>
          <a:xfrm>
            <a:off x="1762050" y="1888125"/>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sz="2400" dirty="0">
              <a:solidFill>
                <a:schemeClr val="accent1">
                  <a:lumMod val="75000"/>
                </a:schemeClr>
              </a:solidFill>
              <a:latin typeface="Gill Sans"/>
              <a:ea typeface="Gill Sans"/>
              <a:cs typeface="Gill Sans"/>
              <a:sym typeface="Gill Sans"/>
            </a:endParaRPr>
          </a:p>
        </p:txBody>
      </p:sp>
      <p:pic>
        <p:nvPicPr>
          <p:cNvPr id="469" name="Google Shape;469;g798e678a3a_0_233"/>
          <p:cNvPicPr preferRelativeResize="0"/>
          <p:nvPr/>
        </p:nvPicPr>
        <p:blipFill rotWithShape="1">
          <a:blip r:embed="rId4">
            <a:alphaModFix/>
          </a:blip>
          <a:srcRect/>
          <a:stretch/>
        </p:blipFill>
        <p:spPr>
          <a:xfrm>
            <a:off x="6979074" y="3828849"/>
            <a:ext cx="2089550" cy="20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b525822f29_0_5"/>
          <p:cNvSpPr txBox="1">
            <a:spLocks noGrp="1"/>
          </p:cNvSpPr>
          <p:nvPr>
            <p:ph type="title"/>
          </p:nvPr>
        </p:nvSpPr>
        <p:spPr>
          <a:xfrm>
            <a:off x="532200" y="40227"/>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475" name="Google Shape;475;gb525822f29_0_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1300"/>
              </a:spcBef>
              <a:spcAft>
                <a:spcPts val="0"/>
              </a:spcAft>
              <a:buSzPts val="2400"/>
              <a:buNone/>
            </a:pPr>
            <a:r>
              <a:rPr lang="en-GB" sz="3600">
                <a:solidFill>
                  <a:srgbClr val="3D85C6"/>
                </a:solidFill>
                <a:latin typeface="Gill Sans"/>
                <a:ea typeface="Gill Sans"/>
                <a:cs typeface="Gill Sans"/>
                <a:sym typeface="Gill Sans"/>
              </a:rPr>
              <a:t>What can you see in the picture?</a:t>
            </a:r>
            <a:endParaRPr sz="3600">
              <a:solidFill>
                <a:srgbClr val="3D85C6"/>
              </a:solidFill>
              <a:latin typeface="Gill Sans"/>
              <a:ea typeface="Gill Sans"/>
              <a:cs typeface="Gill Sans"/>
              <a:sym typeface="Gill Sans"/>
            </a:endParaRPr>
          </a:p>
        </p:txBody>
      </p:sp>
      <p:pic>
        <p:nvPicPr>
          <p:cNvPr id="476" name="Google Shape;476;gb525822f29_0_5"/>
          <p:cNvPicPr preferRelativeResize="0"/>
          <p:nvPr/>
        </p:nvPicPr>
        <p:blipFill rotWithShape="1">
          <a:blip r:embed="rId3">
            <a:alphaModFix/>
          </a:blip>
          <a:srcRect/>
          <a:stretch/>
        </p:blipFill>
        <p:spPr>
          <a:xfrm>
            <a:off x="1257975" y="1510418"/>
            <a:ext cx="6628050" cy="4228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81;gb7431c63cc_1_7">
            <a:extLst>
              <a:ext uri="{FF2B5EF4-FFF2-40B4-BE49-F238E27FC236}">
                <a16:creationId xmlns:a16="http://schemas.microsoft.com/office/drawing/2014/main" id="{0E7667A4-CBB2-4759-AE25-0AF37BCF4CE1}"/>
              </a:ext>
            </a:extLst>
          </p:cNvPr>
          <p:cNvPicPr preferRelativeResize="0"/>
          <p:nvPr/>
        </p:nvPicPr>
        <p:blipFill rotWithShape="1">
          <a:blip r:embed="rId2">
            <a:alphaModFix/>
          </a:blip>
          <a:srcRect/>
          <a:stretch/>
        </p:blipFill>
        <p:spPr>
          <a:xfrm>
            <a:off x="5565591" y="2372961"/>
            <a:ext cx="1039598" cy="1039598"/>
          </a:xfrm>
          <a:prstGeom prst="rect">
            <a:avLst/>
          </a:prstGeom>
          <a:noFill/>
          <a:ln w="38100" cap="flat" cmpd="sng">
            <a:solidFill>
              <a:srgbClr val="FF9900"/>
            </a:solidFill>
            <a:prstDash val="solid"/>
            <a:round/>
            <a:headEnd type="none" w="sm" len="sm"/>
            <a:tailEnd type="none" w="sm" len="sm"/>
          </a:ln>
        </p:spPr>
      </p:pic>
      <p:pic>
        <p:nvPicPr>
          <p:cNvPr id="17" name="Google Shape;482;gb7431c63cc_1_7">
            <a:extLst>
              <a:ext uri="{FF2B5EF4-FFF2-40B4-BE49-F238E27FC236}">
                <a16:creationId xmlns:a16="http://schemas.microsoft.com/office/drawing/2014/main" id="{751C3AAF-449C-4B09-A759-74FD419DF38A}"/>
              </a:ext>
            </a:extLst>
          </p:cNvPr>
          <p:cNvPicPr preferRelativeResize="0"/>
          <p:nvPr/>
        </p:nvPicPr>
        <p:blipFill rotWithShape="1">
          <a:blip r:embed="rId3">
            <a:alphaModFix/>
          </a:blip>
          <a:srcRect l="29967" t="15759" r="19707" b="16745"/>
          <a:stretch/>
        </p:blipFill>
        <p:spPr>
          <a:xfrm>
            <a:off x="1821511" y="2133398"/>
            <a:ext cx="897399" cy="1203576"/>
          </a:xfrm>
          <a:prstGeom prst="rect">
            <a:avLst/>
          </a:prstGeom>
          <a:noFill/>
          <a:ln w="28575" cap="flat" cmpd="sng">
            <a:solidFill>
              <a:srgbClr val="FF9900"/>
            </a:solidFill>
            <a:prstDash val="solid"/>
            <a:round/>
            <a:headEnd type="none" w="sm" len="sm"/>
            <a:tailEnd type="none" w="sm" len="sm"/>
          </a:ln>
        </p:spPr>
      </p:pic>
      <p:pic>
        <p:nvPicPr>
          <p:cNvPr id="18" name="Google Shape;483;gb7431c63cc_1_7">
            <a:extLst>
              <a:ext uri="{FF2B5EF4-FFF2-40B4-BE49-F238E27FC236}">
                <a16:creationId xmlns:a16="http://schemas.microsoft.com/office/drawing/2014/main" id="{3C47D2D4-56D9-4256-8972-560E8269A99C}"/>
              </a:ext>
            </a:extLst>
          </p:cNvPr>
          <p:cNvPicPr preferRelativeResize="0"/>
          <p:nvPr/>
        </p:nvPicPr>
        <p:blipFill rotWithShape="1">
          <a:blip r:embed="rId4">
            <a:alphaModFix/>
          </a:blip>
          <a:srcRect/>
          <a:stretch/>
        </p:blipFill>
        <p:spPr>
          <a:xfrm>
            <a:off x="781302" y="4183317"/>
            <a:ext cx="1039601" cy="1708186"/>
          </a:xfrm>
          <a:prstGeom prst="rect">
            <a:avLst/>
          </a:prstGeom>
          <a:noFill/>
          <a:ln w="38100" cap="flat" cmpd="sng">
            <a:solidFill>
              <a:srgbClr val="FF9900"/>
            </a:solidFill>
            <a:prstDash val="solid"/>
            <a:round/>
            <a:headEnd type="none" w="sm" len="sm"/>
            <a:tailEnd type="none" w="sm" len="sm"/>
          </a:ln>
        </p:spPr>
      </p:pic>
      <p:pic>
        <p:nvPicPr>
          <p:cNvPr id="19" name="Google Shape;484;gb7431c63cc_1_7">
            <a:extLst>
              <a:ext uri="{FF2B5EF4-FFF2-40B4-BE49-F238E27FC236}">
                <a16:creationId xmlns:a16="http://schemas.microsoft.com/office/drawing/2014/main" id="{B26EC2FC-5915-49C7-8265-BFB030A12332}"/>
              </a:ext>
            </a:extLst>
          </p:cNvPr>
          <p:cNvPicPr preferRelativeResize="0"/>
          <p:nvPr/>
        </p:nvPicPr>
        <p:blipFill rotWithShape="1">
          <a:blip r:embed="rId5">
            <a:alphaModFix/>
          </a:blip>
          <a:srcRect/>
          <a:stretch/>
        </p:blipFill>
        <p:spPr>
          <a:xfrm>
            <a:off x="5117464" y="4328604"/>
            <a:ext cx="1222551" cy="1558624"/>
          </a:xfrm>
          <a:prstGeom prst="rect">
            <a:avLst/>
          </a:prstGeom>
          <a:noFill/>
          <a:ln w="38100" cap="flat" cmpd="sng">
            <a:solidFill>
              <a:srgbClr val="FF9900"/>
            </a:solidFill>
            <a:prstDash val="solid"/>
            <a:round/>
            <a:headEnd type="none" w="sm" len="sm"/>
            <a:tailEnd type="none" w="sm" len="sm"/>
          </a:ln>
        </p:spPr>
      </p:pic>
      <p:pic>
        <p:nvPicPr>
          <p:cNvPr id="20" name="Google Shape;485;gb7431c63cc_1_7">
            <a:extLst>
              <a:ext uri="{FF2B5EF4-FFF2-40B4-BE49-F238E27FC236}">
                <a16:creationId xmlns:a16="http://schemas.microsoft.com/office/drawing/2014/main" id="{24C94D41-D38A-4C77-B6E4-F28530CCBA37}"/>
              </a:ext>
            </a:extLst>
          </p:cNvPr>
          <p:cNvPicPr preferRelativeResize="0"/>
          <p:nvPr/>
        </p:nvPicPr>
        <p:blipFill rotWithShape="1">
          <a:blip r:embed="rId6">
            <a:alphaModFix/>
          </a:blip>
          <a:srcRect l="18698" t="5800" r="13870" b="8140"/>
          <a:stretch/>
        </p:blipFill>
        <p:spPr>
          <a:xfrm>
            <a:off x="216922" y="842905"/>
            <a:ext cx="1338600" cy="1281000"/>
          </a:xfrm>
          <a:prstGeom prst="ellipse">
            <a:avLst/>
          </a:prstGeom>
          <a:noFill/>
          <a:ln>
            <a:noFill/>
          </a:ln>
        </p:spPr>
      </p:pic>
      <p:sp>
        <p:nvSpPr>
          <p:cNvPr id="21" name="Google Shape;486;gb7431c63cc_1_7">
            <a:extLst>
              <a:ext uri="{FF2B5EF4-FFF2-40B4-BE49-F238E27FC236}">
                <a16:creationId xmlns:a16="http://schemas.microsoft.com/office/drawing/2014/main" id="{662DF25F-9CC4-4C00-84B8-21C97E54D4AC}"/>
              </a:ext>
            </a:extLst>
          </p:cNvPr>
          <p:cNvSpPr txBox="1">
            <a:spLocks/>
          </p:cNvSpPr>
          <p:nvPr/>
        </p:nvSpPr>
        <p:spPr>
          <a:xfrm>
            <a:off x="747967" y="291225"/>
            <a:ext cx="6863004" cy="1658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What can we all do to reduce waste?</a:t>
            </a:r>
          </a:p>
        </p:txBody>
      </p:sp>
      <p:sp>
        <p:nvSpPr>
          <p:cNvPr id="22" name="Google Shape;487;gb7431c63cc_1_7">
            <a:extLst>
              <a:ext uri="{FF2B5EF4-FFF2-40B4-BE49-F238E27FC236}">
                <a16:creationId xmlns:a16="http://schemas.microsoft.com/office/drawing/2014/main" id="{6F2D1653-A9B1-4F7A-BFAA-4A467E1184B3}"/>
              </a:ext>
            </a:extLst>
          </p:cNvPr>
          <p:cNvSpPr/>
          <p:nvPr/>
        </p:nvSpPr>
        <p:spPr>
          <a:xfrm>
            <a:off x="6340015" y="1811750"/>
            <a:ext cx="2183274" cy="184847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8;gb7431c63cc_1_7">
            <a:extLst>
              <a:ext uri="{FF2B5EF4-FFF2-40B4-BE49-F238E27FC236}">
                <a16:creationId xmlns:a16="http://schemas.microsoft.com/office/drawing/2014/main" id="{31CE2BBE-7AAA-4E17-AAF2-CA4C6E1C97DC}"/>
              </a:ext>
            </a:extLst>
          </p:cNvPr>
          <p:cNvSpPr txBox="1"/>
          <p:nvPr/>
        </p:nvSpPr>
        <p:spPr>
          <a:xfrm>
            <a:off x="6863004" y="2339386"/>
            <a:ext cx="1137296" cy="7018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reusable masks</a:t>
            </a:r>
            <a:endParaRPr sz="1700">
              <a:latin typeface="Comic Sans MS"/>
              <a:ea typeface="Comic Sans MS"/>
              <a:cs typeface="Comic Sans MS"/>
              <a:sym typeface="Comic Sans MS"/>
            </a:endParaRPr>
          </a:p>
        </p:txBody>
      </p:sp>
      <p:sp>
        <p:nvSpPr>
          <p:cNvPr id="24" name="Google Shape;489;gb7431c63cc_1_7">
            <a:extLst>
              <a:ext uri="{FF2B5EF4-FFF2-40B4-BE49-F238E27FC236}">
                <a16:creationId xmlns:a16="http://schemas.microsoft.com/office/drawing/2014/main" id="{1B3F11BD-C5AC-4E4D-A83E-61EF38528B5F}"/>
              </a:ext>
            </a:extLst>
          </p:cNvPr>
          <p:cNvSpPr/>
          <p:nvPr/>
        </p:nvSpPr>
        <p:spPr>
          <a:xfrm>
            <a:off x="2355739" y="2410370"/>
            <a:ext cx="1931148" cy="1658124"/>
          </a:xfrm>
          <a:prstGeom prst="irregularSeal1">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0;gb7431c63cc_1_7">
            <a:extLst>
              <a:ext uri="{FF2B5EF4-FFF2-40B4-BE49-F238E27FC236}">
                <a16:creationId xmlns:a16="http://schemas.microsoft.com/office/drawing/2014/main" id="{A5D39280-248A-4679-AACE-449E0450779C}"/>
              </a:ext>
            </a:extLst>
          </p:cNvPr>
          <p:cNvSpPr txBox="1"/>
          <p:nvPr/>
        </p:nvSpPr>
        <p:spPr>
          <a:xfrm>
            <a:off x="2775114" y="2885432"/>
            <a:ext cx="1222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latin typeface="Comic Sans MS"/>
                <a:ea typeface="Comic Sans MS"/>
                <a:cs typeface="Comic Sans MS"/>
                <a:sym typeface="Comic Sans MS"/>
              </a:rPr>
              <a:t>refillable hand gel</a:t>
            </a:r>
            <a:endParaRPr sz="1700" dirty="0">
              <a:latin typeface="Comic Sans MS"/>
              <a:ea typeface="Comic Sans MS"/>
              <a:cs typeface="Comic Sans MS"/>
              <a:sym typeface="Comic Sans MS"/>
            </a:endParaRPr>
          </a:p>
        </p:txBody>
      </p:sp>
      <p:sp>
        <p:nvSpPr>
          <p:cNvPr id="26" name="Google Shape;491;gb7431c63cc_1_7">
            <a:extLst>
              <a:ext uri="{FF2B5EF4-FFF2-40B4-BE49-F238E27FC236}">
                <a16:creationId xmlns:a16="http://schemas.microsoft.com/office/drawing/2014/main" id="{DC67A97F-26ED-48BC-BBB2-CE33C9EF7708}"/>
              </a:ext>
            </a:extLst>
          </p:cNvPr>
          <p:cNvSpPr/>
          <p:nvPr/>
        </p:nvSpPr>
        <p:spPr>
          <a:xfrm>
            <a:off x="6049991" y="4113173"/>
            <a:ext cx="2290464" cy="1848474"/>
          </a:xfrm>
          <a:prstGeom prst="irregularSeal1">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2;gb7431c63cc_1_7">
            <a:extLst>
              <a:ext uri="{FF2B5EF4-FFF2-40B4-BE49-F238E27FC236}">
                <a16:creationId xmlns:a16="http://schemas.microsoft.com/office/drawing/2014/main" id="{A453B8D6-EF5A-4AC4-BCCB-71E762A1BD2E}"/>
              </a:ext>
            </a:extLst>
          </p:cNvPr>
          <p:cNvSpPr txBox="1"/>
          <p:nvPr/>
        </p:nvSpPr>
        <p:spPr>
          <a:xfrm>
            <a:off x="6625966" y="4552611"/>
            <a:ext cx="1138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use soap and water</a:t>
            </a:r>
            <a:endParaRPr sz="1700">
              <a:latin typeface="Comic Sans MS"/>
              <a:ea typeface="Comic Sans MS"/>
              <a:cs typeface="Comic Sans MS"/>
              <a:sym typeface="Comic Sans MS"/>
            </a:endParaRPr>
          </a:p>
        </p:txBody>
      </p:sp>
      <p:sp>
        <p:nvSpPr>
          <p:cNvPr id="28" name="Google Shape;493;gb7431c63cc_1_7">
            <a:extLst>
              <a:ext uri="{FF2B5EF4-FFF2-40B4-BE49-F238E27FC236}">
                <a16:creationId xmlns:a16="http://schemas.microsoft.com/office/drawing/2014/main" id="{00E17D76-00F2-4A32-AE31-20E5F8C39FCF}"/>
              </a:ext>
            </a:extLst>
          </p:cNvPr>
          <p:cNvSpPr/>
          <p:nvPr/>
        </p:nvSpPr>
        <p:spPr>
          <a:xfrm>
            <a:off x="1538972" y="4332930"/>
            <a:ext cx="2062800" cy="1658124"/>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4;gb7431c63cc_1_7">
            <a:extLst>
              <a:ext uri="{FF2B5EF4-FFF2-40B4-BE49-F238E27FC236}">
                <a16:creationId xmlns:a16="http://schemas.microsoft.com/office/drawing/2014/main" id="{0F0635BB-22C0-463E-AA2B-E54D1D2D2B76}"/>
              </a:ext>
            </a:extLst>
          </p:cNvPr>
          <p:cNvSpPr txBox="1"/>
          <p:nvPr/>
        </p:nvSpPr>
        <p:spPr>
          <a:xfrm>
            <a:off x="2009323" y="4938792"/>
            <a:ext cx="1138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latin typeface="Comic Sans MS"/>
                <a:ea typeface="Comic Sans MS"/>
                <a:cs typeface="Comic Sans MS"/>
                <a:sym typeface="Comic Sans MS"/>
              </a:rPr>
              <a:t>recycle</a:t>
            </a:r>
            <a:endParaRPr sz="1700" dirty="0">
              <a:latin typeface="Comic Sans MS"/>
              <a:ea typeface="Comic Sans MS"/>
              <a:cs typeface="Comic Sans MS"/>
              <a:sym typeface="Comic Sans MS"/>
            </a:endParaRPr>
          </a:p>
        </p:txBody>
      </p:sp>
    </p:spTree>
    <p:extLst>
      <p:ext uri="{BB962C8B-B14F-4D97-AF65-F5344CB8AC3E}">
        <p14:creationId xmlns:p14="http://schemas.microsoft.com/office/powerpoint/2010/main" val="5032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p:tgtEl>
                                          <p:spTgt spid="2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p:tgtEl>
                                          <p:spTgt spid="2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p:tgtEl>
                                          <p:spTgt spid="17"/>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p:tgtEl>
                                          <p:spTgt spid="25"/>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p:tgtEl>
                                          <p:spTgt spid="24"/>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p:tgtEl>
                                          <p:spTgt spid="2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p:tgtEl>
                                          <p:spTgt spid="18"/>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p:tgtEl>
                                          <p:spTgt spid="2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p:tgtEl>
                                          <p:spTgt spid="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b7d3647846_0_11"/>
          <p:cNvSpPr/>
          <p:nvPr/>
        </p:nvSpPr>
        <p:spPr>
          <a:xfrm>
            <a:off x="2351163" y="340653"/>
            <a:ext cx="4246200" cy="6027600"/>
          </a:xfrm>
          <a:prstGeom prst="rect">
            <a:avLst/>
          </a:prstGeom>
          <a:solidFill>
            <a:srgbClr val="FFF2C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b7d3647846_0_11"/>
          <p:cNvSpPr txBox="1"/>
          <p:nvPr/>
        </p:nvSpPr>
        <p:spPr>
          <a:xfrm>
            <a:off x="2732913" y="378700"/>
            <a:ext cx="3482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dirty="0">
                <a:solidFill>
                  <a:srgbClr val="0F6AB1"/>
                </a:solidFill>
                <a:latin typeface="Impact"/>
                <a:ea typeface="Impact"/>
                <a:cs typeface="Impact"/>
                <a:sym typeface="Impact"/>
              </a:rPr>
              <a:t>Help us reduce waste!</a:t>
            </a:r>
            <a:endParaRPr sz="2600" dirty="0">
              <a:solidFill>
                <a:srgbClr val="0F6AB1"/>
              </a:solidFill>
              <a:latin typeface="Impact"/>
              <a:ea typeface="Impact"/>
              <a:cs typeface="Impact"/>
              <a:sym typeface="Impact"/>
            </a:endParaRPr>
          </a:p>
        </p:txBody>
      </p:sp>
      <p:pic>
        <p:nvPicPr>
          <p:cNvPr id="501" name="Google Shape;501;gb7d3647846_0_11"/>
          <p:cNvPicPr preferRelativeResize="0"/>
          <p:nvPr/>
        </p:nvPicPr>
        <p:blipFill>
          <a:blip r:embed="rId3">
            <a:alphaModFix/>
          </a:blip>
          <a:stretch>
            <a:fillRect/>
          </a:stretch>
        </p:blipFill>
        <p:spPr>
          <a:xfrm>
            <a:off x="2536750" y="1344525"/>
            <a:ext cx="1039598" cy="1039598"/>
          </a:xfrm>
          <a:prstGeom prst="rect">
            <a:avLst/>
          </a:prstGeom>
          <a:noFill/>
          <a:ln w="38100" cap="flat" cmpd="sng">
            <a:solidFill>
              <a:srgbClr val="FF9900"/>
            </a:solidFill>
            <a:prstDash val="solid"/>
            <a:round/>
            <a:headEnd type="none" w="sm" len="sm"/>
            <a:tailEnd type="none" w="sm" len="sm"/>
          </a:ln>
        </p:spPr>
      </p:pic>
      <p:pic>
        <p:nvPicPr>
          <p:cNvPr id="502" name="Google Shape;502;gb7d3647846_0_11"/>
          <p:cNvPicPr preferRelativeResize="0"/>
          <p:nvPr/>
        </p:nvPicPr>
        <p:blipFill rotWithShape="1">
          <a:blip r:embed="rId4">
            <a:alphaModFix/>
          </a:blip>
          <a:srcRect l="29968" t="15759" r="19707" b="16745"/>
          <a:stretch/>
        </p:blipFill>
        <p:spPr>
          <a:xfrm>
            <a:off x="5474400" y="1865600"/>
            <a:ext cx="897399" cy="1203576"/>
          </a:xfrm>
          <a:prstGeom prst="rect">
            <a:avLst/>
          </a:prstGeom>
          <a:noFill/>
          <a:ln w="28575" cap="flat" cmpd="sng">
            <a:solidFill>
              <a:srgbClr val="FF9900"/>
            </a:solidFill>
            <a:prstDash val="solid"/>
            <a:round/>
            <a:headEnd type="none" w="sm" len="sm"/>
            <a:tailEnd type="none" w="sm" len="sm"/>
          </a:ln>
        </p:spPr>
      </p:pic>
      <p:pic>
        <p:nvPicPr>
          <p:cNvPr id="503" name="Google Shape;503;gb7d3647846_0_11"/>
          <p:cNvPicPr preferRelativeResize="0"/>
          <p:nvPr/>
        </p:nvPicPr>
        <p:blipFill>
          <a:blip r:embed="rId5">
            <a:alphaModFix/>
          </a:blip>
          <a:stretch>
            <a:fillRect/>
          </a:stretch>
        </p:blipFill>
        <p:spPr>
          <a:xfrm>
            <a:off x="2630500" y="4466589"/>
            <a:ext cx="1039601" cy="1708186"/>
          </a:xfrm>
          <a:prstGeom prst="rect">
            <a:avLst/>
          </a:prstGeom>
          <a:noFill/>
          <a:ln w="38100" cap="flat" cmpd="sng">
            <a:solidFill>
              <a:srgbClr val="FF9900"/>
            </a:solidFill>
            <a:prstDash val="solid"/>
            <a:round/>
            <a:headEnd type="none" w="sm" len="sm"/>
            <a:tailEnd type="none" w="sm" len="sm"/>
          </a:ln>
        </p:spPr>
      </p:pic>
      <p:pic>
        <p:nvPicPr>
          <p:cNvPr id="504" name="Google Shape;504;gb7d3647846_0_11"/>
          <p:cNvPicPr preferRelativeResize="0"/>
          <p:nvPr/>
        </p:nvPicPr>
        <p:blipFill>
          <a:blip r:embed="rId6">
            <a:alphaModFix/>
          </a:blip>
          <a:stretch>
            <a:fillRect/>
          </a:stretch>
        </p:blipFill>
        <p:spPr>
          <a:xfrm>
            <a:off x="4797600" y="3720225"/>
            <a:ext cx="1222551" cy="1558624"/>
          </a:xfrm>
          <a:prstGeom prst="rect">
            <a:avLst/>
          </a:prstGeom>
          <a:noFill/>
          <a:ln w="38100" cap="flat" cmpd="sng">
            <a:solidFill>
              <a:srgbClr val="FF9900"/>
            </a:solidFill>
            <a:prstDash val="solid"/>
            <a:round/>
            <a:headEnd type="none" w="sm" len="sm"/>
            <a:tailEnd type="none" w="sm" len="sm"/>
          </a:ln>
        </p:spPr>
      </p:pic>
      <p:sp>
        <p:nvSpPr>
          <p:cNvPr id="505" name="Google Shape;505;gb7d3647846_0_11"/>
          <p:cNvSpPr/>
          <p:nvPr/>
        </p:nvSpPr>
        <p:spPr>
          <a:xfrm>
            <a:off x="3561880" y="1293722"/>
            <a:ext cx="2545513" cy="318114"/>
          </a:xfrm>
          <a:prstGeom prst="flowChartTerminator">
            <a:avLst/>
          </a:prstGeom>
          <a:solidFill>
            <a:srgbClr val="4A86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b7d3647846_0_11"/>
          <p:cNvSpPr txBox="1"/>
          <p:nvPr/>
        </p:nvSpPr>
        <p:spPr>
          <a:xfrm>
            <a:off x="3606951" y="1223154"/>
            <a:ext cx="254551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Wear a reusable mask!</a:t>
            </a:r>
            <a:endParaRPr dirty="0">
              <a:solidFill>
                <a:schemeClr val="bg1"/>
              </a:solidFill>
              <a:latin typeface="Oswald"/>
              <a:ea typeface="Oswald"/>
              <a:cs typeface="Oswald"/>
              <a:sym typeface="Oswald"/>
            </a:endParaRPr>
          </a:p>
        </p:txBody>
      </p:sp>
      <p:sp>
        <p:nvSpPr>
          <p:cNvPr id="507" name="Google Shape;507;gb7d3647846_0_11"/>
          <p:cNvSpPr/>
          <p:nvPr/>
        </p:nvSpPr>
        <p:spPr>
          <a:xfrm>
            <a:off x="3815915" y="2905707"/>
            <a:ext cx="2392856" cy="400194"/>
          </a:xfrm>
          <a:prstGeom prst="flowChartTerminator">
            <a:avLst/>
          </a:prstGeom>
          <a:solidFill>
            <a:srgbClr val="9900FF"/>
          </a:solidFill>
          <a:ln w="381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b7d3647846_0_11"/>
          <p:cNvSpPr txBox="1"/>
          <p:nvPr/>
        </p:nvSpPr>
        <p:spPr>
          <a:xfrm>
            <a:off x="3825505" y="2892818"/>
            <a:ext cx="239285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Refill your handwash!</a:t>
            </a:r>
            <a:endParaRPr dirty="0">
              <a:solidFill>
                <a:schemeClr val="bg1"/>
              </a:solidFill>
              <a:latin typeface="Oswald"/>
              <a:ea typeface="Oswald"/>
              <a:cs typeface="Oswald"/>
              <a:sym typeface="Oswald"/>
            </a:endParaRPr>
          </a:p>
        </p:txBody>
      </p:sp>
      <p:sp>
        <p:nvSpPr>
          <p:cNvPr id="509" name="Google Shape;509;gb7d3647846_0_11"/>
          <p:cNvSpPr/>
          <p:nvPr/>
        </p:nvSpPr>
        <p:spPr>
          <a:xfrm>
            <a:off x="2440918" y="4135850"/>
            <a:ext cx="2356681" cy="318114"/>
          </a:xfrm>
          <a:prstGeom prst="flowChartTerminator">
            <a:avLst/>
          </a:prstGeom>
          <a:solidFill>
            <a:srgbClr val="FF000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b7d3647846_0_11"/>
          <p:cNvSpPr txBox="1"/>
          <p:nvPr/>
        </p:nvSpPr>
        <p:spPr>
          <a:xfrm>
            <a:off x="2373420" y="4082655"/>
            <a:ext cx="259336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Recycle what you can!</a:t>
            </a:r>
            <a:endParaRPr dirty="0">
              <a:solidFill>
                <a:schemeClr val="bg1"/>
              </a:solidFill>
              <a:latin typeface="Oswald"/>
              <a:ea typeface="Oswald"/>
              <a:cs typeface="Oswald"/>
              <a:sym typeface="Oswald"/>
            </a:endParaRPr>
          </a:p>
        </p:txBody>
      </p:sp>
      <p:sp>
        <p:nvSpPr>
          <p:cNvPr id="511" name="Google Shape;511;gb7d3647846_0_11"/>
          <p:cNvSpPr/>
          <p:nvPr/>
        </p:nvSpPr>
        <p:spPr>
          <a:xfrm>
            <a:off x="4204508" y="5263825"/>
            <a:ext cx="2312062" cy="318114"/>
          </a:xfrm>
          <a:prstGeom prst="flowChartTerminator">
            <a:avLst/>
          </a:prstGeom>
          <a:solidFill>
            <a:srgbClr val="6AA84F"/>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b7d3647846_0_11"/>
          <p:cNvSpPr txBox="1"/>
          <p:nvPr/>
        </p:nvSpPr>
        <p:spPr>
          <a:xfrm>
            <a:off x="4204507" y="5207178"/>
            <a:ext cx="23928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Use soap and water!</a:t>
            </a:r>
            <a:endParaRPr dirty="0">
              <a:solidFill>
                <a:schemeClr val="bg1"/>
              </a:solidFill>
              <a:latin typeface="Oswald"/>
              <a:ea typeface="Oswald"/>
              <a:cs typeface="Oswald"/>
              <a:sym typeface="Oswald"/>
            </a:endParaRPr>
          </a:p>
        </p:txBody>
      </p:sp>
      <p:pic>
        <p:nvPicPr>
          <p:cNvPr id="513" name="Google Shape;513;gb7d3647846_0_11"/>
          <p:cNvPicPr preferRelativeResize="0"/>
          <p:nvPr/>
        </p:nvPicPr>
        <p:blipFill rotWithShape="1">
          <a:blip r:embed="rId7">
            <a:alphaModFix/>
          </a:blip>
          <a:srcRect l="18698" t="5800" r="13870" b="8141"/>
          <a:stretch/>
        </p:blipFill>
        <p:spPr>
          <a:xfrm>
            <a:off x="2387250" y="2514100"/>
            <a:ext cx="1338600" cy="1281000"/>
          </a:xfrm>
          <a:prstGeom prst="ellipse">
            <a:avLst/>
          </a:prstGeom>
          <a:noFill/>
          <a:ln>
            <a:noFill/>
          </a:ln>
        </p:spPr>
      </p:pic>
    </p:spTree>
    <p:extLst>
      <p:ext uri="{BB962C8B-B14F-4D97-AF65-F5344CB8AC3E}">
        <p14:creationId xmlns:p14="http://schemas.microsoft.com/office/powerpoint/2010/main" val="23650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8;gb65152134c_1_0">
            <a:extLst>
              <a:ext uri="{FF2B5EF4-FFF2-40B4-BE49-F238E27FC236}">
                <a16:creationId xmlns:a16="http://schemas.microsoft.com/office/drawing/2014/main" id="{97F7D11C-8A7E-497C-8741-6AE21D94D23D}"/>
              </a:ext>
            </a:extLst>
          </p:cNvPr>
          <p:cNvSpPr txBox="1">
            <a:spLocks/>
          </p:cNvSpPr>
          <p:nvPr/>
        </p:nvSpPr>
        <p:spPr>
          <a:xfrm>
            <a:off x="209139" y="163202"/>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latin typeface="Gill Sans"/>
              <a:ea typeface="Gill Sans"/>
              <a:cs typeface="Gill Sans"/>
              <a:sym typeface="Gill Sans"/>
            </a:endParaRPr>
          </a:p>
        </p:txBody>
      </p:sp>
      <p:sp>
        <p:nvSpPr>
          <p:cNvPr id="3" name="Google Shape;520;gb65152134c_1_0">
            <a:extLst>
              <a:ext uri="{FF2B5EF4-FFF2-40B4-BE49-F238E27FC236}">
                <a16:creationId xmlns:a16="http://schemas.microsoft.com/office/drawing/2014/main" id="{4E4989AF-D58B-4ACE-9850-CF17AA837020}"/>
              </a:ext>
            </a:extLst>
          </p:cNvPr>
          <p:cNvSpPr txBox="1"/>
          <p:nvPr/>
        </p:nvSpPr>
        <p:spPr>
          <a:xfrm>
            <a:off x="1481958" y="1366250"/>
            <a:ext cx="6206691" cy="3416290"/>
          </a:xfrm>
          <a:prstGeom prst="rect">
            <a:avLst/>
          </a:prstGeom>
          <a:noFill/>
          <a:ln>
            <a:noFill/>
          </a:ln>
        </p:spPr>
        <p:txBody>
          <a:bodyPr spcFirstLastPara="1" wrap="square" lIns="91425" tIns="91425" rIns="91425" bIns="91425" anchor="t" anchorCtr="0">
            <a:spAutoFit/>
          </a:bodyPr>
          <a:lstStyle/>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Who should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Why is it important to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What can we do to cut down on COVID-19 waste?</a:t>
            </a:r>
            <a:endParaRPr sz="2800" b="0"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24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abefc0c955_0_11"/>
          <p:cNvSpPr/>
          <p:nvPr/>
        </p:nvSpPr>
        <p:spPr>
          <a:xfrm>
            <a:off x="3430889" y="241100"/>
            <a:ext cx="4378186" cy="2177148"/>
          </a:xfrm>
          <a:prstGeom prst="wedgeRoundRectCallout">
            <a:avLst>
              <a:gd name="adj1" fmla="val -59297"/>
              <a:gd name="adj2" fmla="val -206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abefc0c955_0_11"/>
          <p:cNvSpPr txBox="1">
            <a:spLocks noGrp="1"/>
          </p:cNvSpPr>
          <p:nvPr>
            <p:ph type="title"/>
          </p:nvPr>
        </p:nvSpPr>
        <p:spPr>
          <a:xfrm>
            <a:off x="3355319" y="241100"/>
            <a:ext cx="4453756" cy="272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3400" dirty="0">
                <a:solidFill>
                  <a:srgbClr val="0F6AB1"/>
                </a:solidFill>
                <a:latin typeface="Gill Sans"/>
                <a:ea typeface="Gill Sans"/>
                <a:cs typeface="Gill Sans"/>
                <a:sym typeface="Gill Sans"/>
              </a:rPr>
              <a:t>When you have questions that worry you ask a grown up at home or school to help!</a:t>
            </a:r>
            <a:endParaRPr sz="3400" dirty="0">
              <a:solidFill>
                <a:srgbClr val="0F6AB1"/>
              </a:solidFill>
              <a:latin typeface="Gill Sans"/>
              <a:ea typeface="Gill Sans"/>
              <a:cs typeface="Gill Sans"/>
              <a:sym typeface="Gill Sans"/>
            </a:endParaRPr>
          </a:p>
        </p:txBody>
      </p:sp>
      <p:pic>
        <p:nvPicPr>
          <p:cNvPr id="527" name="Google Shape;527;gabefc0c955_0_11"/>
          <p:cNvPicPr preferRelativeResize="0"/>
          <p:nvPr/>
        </p:nvPicPr>
        <p:blipFill rotWithShape="1">
          <a:blip r:embed="rId3">
            <a:alphaModFix/>
          </a:blip>
          <a:srcRect/>
          <a:stretch/>
        </p:blipFill>
        <p:spPr>
          <a:xfrm>
            <a:off x="924225" y="-12"/>
            <a:ext cx="2089550" cy="2089550"/>
          </a:xfrm>
          <a:prstGeom prst="rect">
            <a:avLst/>
          </a:prstGeom>
          <a:noFill/>
          <a:ln>
            <a:noFill/>
          </a:ln>
        </p:spPr>
      </p:pic>
      <p:pic>
        <p:nvPicPr>
          <p:cNvPr id="528" name="Google Shape;528;gabefc0c955_0_11"/>
          <p:cNvPicPr preferRelativeResize="0"/>
          <p:nvPr/>
        </p:nvPicPr>
        <p:blipFill rotWithShape="1">
          <a:blip r:embed="rId4">
            <a:alphaModFix/>
          </a:blip>
          <a:srcRect/>
          <a:stretch/>
        </p:blipFill>
        <p:spPr>
          <a:xfrm>
            <a:off x="1334100" y="2504777"/>
            <a:ext cx="3471600" cy="34716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ae4ebaf7e0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535" name="Google Shape;535;gae4ebaf7e0_0_0"/>
          <p:cNvSpPr txBox="1">
            <a:spLocks noGrp="1"/>
          </p:cNvSpPr>
          <p:nvPr>
            <p:ph type="subTitle" idx="1"/>
          </p:nvPr>
        </p:nvSpPr>
        <p:spPr>
          <a:xfrm>
            <a:off x="1371600" y="1978950"/>
            <a:ext cx="6400800" cy="1752600"/>
          </a:xfrm>
          <a:prstGeom prst="rect">
            <a:avLst/>
          </a:prstGeom>
          <a:noFill/>
          <a:ln>
            <a:noFill/>
          </a:ln>
        </p:spPr>
        <p:txBody>
          <a:bodyPr spcFirstLastPara="1" wrap="square" lIns="91425" tIns="45700" rIns="91425" bIns="45700" anchor="t" anchorCtr="0">
            <a:noAutofit/>
          </a:bodyPr>
          <a:lstStyle/>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Go litter-picking in the School playground </a:t>
            </a:r>
            <a:r>
              <a:rPr lang="en-GB" dirty="0">
                <a:solidFill>
                  <a:srgbClr val="00B0F0"/>
                </a:solidFill>
                <a:latin typeface="Gill Sans"/>
                <a:ea typeface="Gill Sans"/>
                <a:cs typeface="Gill Sans"/>
                <a:sym typeface="Gill Sans"/>
              </a:rPr>
              <a:t>Do not touch any rubbish, and let your teacher bag it and throw it away safely!</a:t>
            </a:r>
            <a:endParaRPr lang="en-GB" dirty="0">
              <a:solidFill>
                <a:srgbClr val="00B0F0"/>
              </a:solidFill>
              <a:latin typeface="Gill Sans"/>
              <a:ea typeface="Gill Sans"/>
              <a:cs typeface="Gill Sans"/>
            </a:endParaRPr>
          </a:p>
          <a:p>
            <a:pPr marL="914400" indent="-457200">
              <a:buClr>
                <a:schemeClr val="accent1">
                  <a:lumMod val="75000"/>
                </a:schemeClr>
              </a:buClr>
              <a:buSzPct val="80000"/>
              <a:buFont typeface="Arial" panose="020B0604020202020204" pitchFamily="34" charset="0"/>
              <a:buChar char="•"/>
            </a:pPr>
            <a:endParaRPr dirty="0">
              <a:solidFill>
                <a:schemeClr val="accent1">
                  <a:lumMod val="75000"/>
                </a:schemeClr>
              </a:solidFill>
              <a:latin typeface="Gill Sans"/>
              <a:ea typeface="Gill Sans"/>
              <a:cs typeface="Gill Sans"/>
              <a:sym typeface="Gill Sans"/>
            </a:endParaRPr>
          </a:p>
          <a:p>
            <a:pPr lvl="0" algn="l" rtl="0">
              <a:lnSpc>
                <a:spcPct val="85000"/>
              </a:lnSpc>
              <a:spcBef>
                <a:spcPts val="1300"/>
              </a:spcBef>
              <a:spcAft>
                <a:spcPts val="0"/>
              </a:spcAft>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Make a class pledge- what we will do to help to improve our School environment.</a:t>
            </a:r>
            <a:endParaRPr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78787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913374" y="207362"/>
            <a:ext cx="2023676" cy="202367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E028F-395C-4647-85CF-090B28C3DE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9230B2-C86A-4016-8CEF-F6DE12349497}">
  <ds:schemaRefs>
    <ds:schemaRef ds:uri="http://schemas.microsoft.com/sharepoint/v3/contenttype/forms"/>
  </ds:schemaRefs>
</ds:datastoreItem>
</file>

<file path=customXml/itemProps3.xml><?xml version="1.0" encoding="utf-8"?>
<ds:datastoreItem xmlns:ds="http://schemas.openxmlformats.org/officeDocument/2006/customXml" ds:itemID="{5F5E4638-45FF-4188-B567-33E7942E7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1 and 2 Template</Template>
  <TotalTime>0</TotalTime>
  <Words>203</Words>
  <Application>Microsoft Office PowerPoint</Application>
  <PresentationFormat>On-screen Show (4:3)</PresentationFormat>
  <Paragraphs>37</Paragraphs>
  <Slides>10</Slides>
  <Notes>6</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Custom Design</vt:lpstr>
      <vt:lpstr>7_Custom Design</vt:lpstr>
      <vt:lpstr>3_Custom Design</vt:lpstr>
      <vt:lpstr>4_Custom Design</vt:lpstr>
      <vt:lpstr>6_Custom Design</vt:lpstr>
      <vt:lpstr>1_Custom Design</vt:lpstr>
      <vt:lpstr>2_Custom Design</vt:lpstr>
      <vt:lpstr>5_Custom Design</vt:lpstr>
      <vt:lpstr>Eco Worries</vt:lpstr>
      <vt:lpstr>PowerPoint Presentation</vt:lpstr>
      <vt:lpstr>Main Activity</vt:lpstr>
      <vt:lpstr>PowerPoint Presentation</vt:lpstr>
      <vt:lpstr>PowerPoint Presentation</vt:lpstr>
      <vt:lpstr>PowerPoint Presentation</vt:lpstr>
      <vt:lpstr>When you have questions that worry you ask a grown up at home or school to help!</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10</cp:revision>
  <dcterms:created xsi:type="dcterms:W3CDTF">2021-03-23T10:46:10Z</dcterms:created>
  <dcterms:modified xsi:type="dcterms:W3CDTF">2021-12-29T09:47:21Z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