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869" r:id="rId7"/>
    <p:sldMasterId id="2147483773" r:id="rId8"/>
    <p:sldMasterId id="2147483797" r:id="rId9"/>
    <p:sldMasterId id="2147483737" r:id="rId10"/>
    <p:sldMasterId id="2147483749" r:id="rId11"/>
    <p:sldMasterId id="2147483845" r:id="rId12"/>
  </p:sldMasterIdLst>
  <p:notesMasterIdLst>
    <p:notesMasterId r:id="rId21"/>
  </p:notesMasterIdLst>
  <p:sldIdLst>
    <p:sldId id="297" r:id="rId13"/>
    <p:sldId id="257" r:id="rId14"/>
    <p:sldId id="303" r:id="rId15"/>
    <p:sldId id="298" r:id="rId16"/>
    <p:sldId id="260" r:id="rId17"/>
    <p:sldId id="261" r:id="rId18"/>
    <p:sldId id="299" r:id="rId19"/>
    <p:sldId id="29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AB1"/>
    <a:srgbClr val="EDB834"/>
    <a:srgbClr val="EC632B"/>
    <a:srgbClr val="712E88"/>
    <a:srgbClr val="E26FA9"/>
    <a:srgbClr val="D30D4F"/>
    <a:srgbClr val="E26EA8"/>
    <a:srgbClr val="D2639A"/>
    <a:srgbClr val="3699E0"/>
    <a:srgbClr val="4FA5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7AA499-2525-D393-200B-5D78A8AE1F53}" v="7" dt="2021-12-16T14:53:40.519"/>
    <p1510:client id="{54B5F0B4-DAE3-750F-C34A-7087E722835B}" v="36" dt="2021-03-25T21:16:28.990"/>
    <p1510:client id="{CD78D6ED-DB04-F615-18E4-FB457B38E766}" v="35" dt="2021-12-29T10:48:54.580"/>
    <p1510:client id="{E35220EC-8B81-CFEB-C037-DE59232BC2AC}" v="1" dt="2021-03-22T14:03:12.3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157" autoAdjust="0"/>
    <p:restoredTop sz="94660"/>
  </p:normalViewPr>
  <p:slideViewPr>
    <p:cSldViewPr snapToGrid="0">
      <p:cViewPr varScale="1">
        <p:scale>
          <a:sx n="110" d="100"/>
          <a:sy n="110" d="100"/>
        </p:scale>
        <p:origin x="400" y="1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 Natalia" userId="S::natalia.green_uhs.nhs.uk#ext#@sotonac.onmicrosoft.com::bf324bb5-e447-45be-938c-312f37635ca6" providerId="AD" clId="Web-{54B5F0B4-DAE3-750F-C34A-7087E722835B}"/>
    <pc:docChg chg="modSld">
      <pc:chgData name="Green, Natalia" userId="S::natalia.green_uhs.nhs.uk#ext#@sotonac.onmicrosoft.com::bf324bb5-e447-45be-938c-312f37635ca6" providerId="AD" clId="Web-{54B5F0B4-DAE3-750F-C34A-7087E722835B}" dt="2021-03-25T21:16:28.990" v="20" actId="1076"/>
      <pc:docMkLst>
        <pc:docMk/>
      </pc:docMkLst>
      <pc:sldChg chg="delSp">
        <pc:chgData name="Green, Natalia" userId="S::natalia.green_uhs.nhs.uk#ext#@sotonac.onmicrosoft.com::bf324bb5-e447-45be-938c-312f37635ca6" providerId="AD" clId="Web-{54B5F0B4-DAE3-750F-C34A-7087E722835B}" dt="2021-03-25T21:15:43.035" v="17"/>
        <pc:sldMkLst>
          <pc:docMk/>
          <pc:sldMk cId="4032663884" sldId="260"/>
        </pc:sldMkLst>
        <pc:spChg chg="del">
          <ac:chgData name="Green, Natalia" userId="S::natalia.green_uhs.nhs.uk#ext#@sotonac.onmicrosoft.com::bf324bb5-e447-45be-938c-312f37635ca6" providerId="AD" clId="Web-{54B5F0B4-DAE3-750F-C34A-7087E722835B}" dt="2021-03-25T21:15:43.035" v="17"/>
          <ac:spMkLst>
            <pc:docMk/>
            <pc:sldMk cId="4032663884" sldId="260"/>
            <ac:spMk id="266" creationId="{00000000-0000-0000-0000-000000000000}"/>
          </ac:spMkLst>
        </pc:spChg>
      </pc:sldChg>
      <pc:sldChg chg="modSp">
        <pc:chgData name="Green, Natalia" userId="S::natalia.green_uhs.nhs.uk#ext#@sotonac.onmicrosoft.com::bf324bb5-e447-45be-938c-312f37635ca6" providerId="AD" clId="Web-{54B5F0B4-DAE3-750F-C34A-7087E722835B}" dt="2021-03-25T21:16:28.990" v="20" actId="1076"/>
        <pc:sldMkLst>
          <pc:docMk/>
          <pc:sldMk cId="1016898319" sldId="261"/>
        </pc:sldMkLst>
        <pc:spChg chg="mod">
          <ac:chgData name="Green, Natalia" userId="S::natalia.green_uhs.nhs.uk#ext#@sotonac.onmicrosoft.com::bf324bb5-e447-45be-938c-312f37635ca6" providerId="AD" clId="Web-{54B5F0B4-DAE3-750F-C34A-7087E722835B}" dt="2021-03-25T21:16:28.990" v="20" actId="1076"/>
          <ac:spMkLst>
            <pc:docMk/>
            <pc:sldMk cId="1016898319" sldId="261"/>
            <ac:spMk id="275" creationId="{00000000-0000-0000-0000-000000000000}"/>
          </ac:spMkLst>
        </pc:spChg>
      </pc:sldChg>
      <pc:sldChg chg="modSp">
        <pc:chgData name="Green, Natalia" userId="S::natalia.green_uhs.nhs.uk#ext#@sotonac.onmicrosoft.com::bf324bb5-e447-45be-938c-312f37635ca6" providerId="AD" clId="Web-{54B5F0B4-DAE3-750F-C34A-7087E722835B}" dt="2021-03-25T21:15:14.316" v="14" actId="20577"/>
        <pc:sldMkLst>
          <pc:docMk/>
          <pc:sldMk cId="929364630" sldId="297"/>
        </pc:sldMkLst>
        <pc:spChg chg="mod">
          <ac:chgData name="Green, Natalia" userId="S::natalia.green_uhs.nhs.uk#ext#@sotonac.onmicrosoft.com::bf324bb5-e447-45be-938c-312f37635ca6" providerId="AD" clId="Web-{54B5F0B4-DAE3-750F-C34A-7087E722835B}" dt="2021-03-25T21:15:14.316" v="14" actId="20577"/>
          <ac:spMkLst>
            <pc:docMk/>
            <pc:sldMk cId="929364630" sldId="297"/>
            <ac:spMk id="5" creationId="{6C963B78-3AAC-FC49-8A34-D64801199FD5}"/>
          </ac:spMkLst>
        </pc:spChg>
      </pc:sldChg>
      <pc:sldChg chg="modSp">
        <pc:chgData name="Green, Natalia" userId="S::natalia.green_uhs.nhs.uk#ext#@sotonac.onmicrosoft.com::bf324bb5-e447-45be-938c-312f37635ca6" providerId="AD" clId="Web-{54B5F0B4-DAE3-750F-C34A-7087E722835B}" dt="2021-03-25T21:15:29.551" v="16" actId="14100"/>
        <pc:sldMkLst>
          <pc:docMk/>
          <pc:sldMk cId="3349203586" sldId="298"/>
        </pc:sldMkLst>
        <pc:spChg chg="mod">
          <ac:chgData name="Green, Natalia" userId="S::natalia.green_uhs.nhs.uk#ext#@sotonac.onmicrosoft.com::bf324bb5-e447-45be-938c-312f37635ca6" providerId="AD" clId="Web-{54B5F0B4-DAE3-750F-C34A-7087E722835B}" dt="2021-03-25T21:15:29.551" v="16" actId="14100"/>
          <ac:spMkLst>
            <pc:docMk/>
            <pc:sldMk cId="3349203586" sldId="298"/>
            <ac:spMk id="260" creationId="{00000000-0000-0000-0000-000000000000}"/>
          </ac:spMkLst>
        </pc:spChg>
      </pc:sldChg>
    </pc:docChg>
  </pc:docChgLst>
  <pc:docChgLst>
    <pc:chgData name="Green, Natalia" userId="S::natalia.green_uhs.nhs.uk#ext#@sotonac.onmicrosoft.com::bf324bb5-e447-45be-938c-312f37635ca6" providerId="AD" clId="Web-{E35220EC-8B81-CFEB-C037-DE59232BC2AC}"/>
    <pc:docChg chg="modSld">
      <pc:chgData name="Green, Natalia" userId="S::natalia.green_uhs.nhs.uk#ext#@sotonac.onmicrosoft.com::bf324bb5-e447-45be-938c-312f37635ca6" providerId="AD" clId="Web-{E35220EC-8B81-CFEB-C037-DE59232BC2AC}" dt="2021-03-22T14:03:12.388" v="0"/>
      <pc:docMkLst>
        <pc:docMk/>
      </pc:docMkLst>
      <pc:sldChg chg="delSp">
        <pc:chgData name="Green, Natalia" userId="S::natalia.green_uhs.nhs.uk#ext#@sotonac.onmicrosoft.com::bf324bb5-e447-45be-938c-312f37635ca6" providerId="AD" clId="Web-{E35220EC-8B81-CFEB-C037-DE59232BC2AC}" dt="2021-03-22T14:03:12.388" v="0"/>
        <pc:sldMkLst>
          <pc:docMk/>
          <pc:sldMk cId="4032663884" sldId="260"/>
        </pc:sldMkLst>
        <pc:spChg chg="del">
          <ac:chgData name="Green, Natalia" userId="S::natalia.green_uhs.nhs.uk#ext#@sotonac.onmicrosoft.com::bf324bb5-e447-45be-938c-312f37635ca6" providerId="AD" clId="Web-{E35220EC-8B81-CFEB-C037-DE59232BC2AC}" dt="2021-03-22T14:03:12.388" v="0"/>
          <ac:spMkLst>
            <pc:docMk/>
            <pc:sldMk cId="4032663884" sldId="260"/>
            <ac:spMk id="268" creationId="{00000000-0000-0000-0000-000000000000}"/>
          </ac:spMkLst>
        </pc:spChg>
      </pc:sldChg>
    </pc:docChg>
  </pc:docChgLst>
  <pc:docChgLst>
    <pc:chgData name="Rachel Gagen" userId="S::rsg1v20@soton.ac.uk::e2d4e6cd-5d89-46d8-93dc-e64a27afb7be" providerId="AD" clId="Web-{CD78D6ED-DB04-F615-18E4-FB457B38E766}"/>
    <pc:docChg chg="modSld">
      <pc:chgData name="Rachel Gagen" userId="S::rsg1v20@soton.ac.uk::e2d4e6cd-5d89-46d8-93dc-e64a27afb7be" providerId="AD" clId="Web-{CD78D6ED-DB04-F615-18E4-FB457B38E766}" dt="2021-12-29T10:48:50.564" v="17" actId="20577"/>
      <pc:docMkLst>
        <pc:docMk/>
      </pc:docMkLst>
      <pc:sldChg chg="delSp modSp">
        <pc:chgData name="Rachel Gagen" userId="S::rsg1v20@soton.ac.uk::e2d4e6cd-5d89-46d8-93dc-e64a27afb7be" providerId="AD" clId="Web-{CD78D6ED-DB04-F615-18E4-FB457B38E766}" dt="2021-12-29T10:48:50.564" v="17" actId="20577"/>
        <pc:sldMkLst>
          <pc:docMk/>
          <pc:sldMk cId="2722160791" sldId="257"/>
        </pc:sldMkLst>
        <pc:spChg chg="mod">
          <ac:chgData name="Rachel Gagen" userId="S::rsg1v20@soton.ac.uk::e2d4e6cd-5d89-46d8-93dc-e64a27afb7be" providerId="AD" clId="Web-{CD78D6ED-DB04-F615-18E4-FB457B38E766}" dt="2021-12-29T10:48:50.564" v="17" actId="20577"/>
          <ac:spMkLst>
            <pc:docMk/>
            <pc:sldMk cId="2722160791" sldId="257"/>
            <ac:spMk id="243" creationId="{00000000-0000-0000-0000-000000000000}"/>
          </ac:spMkLst>
        </pc:spChg>
        <pc:spChg chg="del">
          <ac:chgData name="Rachel Gagen" userId="S::rsg1v20@soton.ac.uk::e2d4e6cd-5d89-46d8-93dc-e64a27afb7be" providerId="AD" clId="Web-{CD78D6ED-DB04-F615-18E4-FB457B38E766}" dt="2021-12-29T10:48:39.814" v="0"/>
          <ac:spMkLst>
            <pc:docMk/>
            <pc:sldMk cId="2722160791" sldId="257"/>
            <ac:spMk id="244" creationId="{00000000-0000-0000-0000-000000000000}"/>
          </ac:spMkLst>
        </pc:spChg>
      </pc:sldChg>
    </pc:docChg>
  </pc:docChgLst>
  <pc:docChgLst>
    <pc:chgData name="Rachel Gagen" userId="S::rsg1v20@soton.ac.uk::e2d4e6cd-5d89-46d8-93dc-e64a27afb7be" providerId="AD" clId="Web-{417AA499-2525-D393-200B-5D78A8AE1F53}"/>
    <pc:docChg chg="modSld">
      <pc:chgData name="Rachel Gagen" userId="S::rsg1v20@soton.ac.uk::e2d4e6cd-5d89-46d8-93dc-e64a27afb7be" providerId="AD" clId="Web-{417AA499-2525-D393-200B-5D78A8AE1F53}" dt="2021-12-16T14:53:40.519" v="6"/>
      <pc:docMkLst>
        <pc:docMk/>
      </pc:docMkLst>
      <pc:sldChg chg="delSp">
        <pc:chgData name="Rachel Gagen" userId="S::rsg1v20@soton.ac.uk::e2d4e6cd-5d89-46d8-93dc-e64a27afb7be" providerId="AD" clId="Web-{417AA499-2525-D393-200B-5D78A8AE1F53}" dt="2021-12-16T14:53:40.519" v="6"/>
        <pc:sldMkLst>
          <pc:docMk/>
          <pc:sldMk cId="1974776008" sldId="293"/>
        </pc:sldMkLst>
        <pc:spChg chg="del">
          <ac:chgData name="Rachel Gagen" userId="S::rsg1v20@soton.ac.uk::e2d4e6cd-5d89-46d8-93dc-e64a27afb7be" providerId="AD" clId="Web-{417AA499-2525-D393-200B-5D78A8AE1F53}" dt="2021-12-16T14:53:38.097" v="5"/>
          <ac:spMkLst>
            <pc:docMk/>
            <pc:sldMk cId="1974776008" sldId="293"/>
            <ac:spMk id="2" creationId="{0B95BAB1-CB1B-4122-BEDE-092EACC2C66E}"/>
          </ac:spMkLst>
        </pc:spChg>
        <pc:spChg chg="del">
          <ac:chgData name="Rachel Gagen" userId="S::rsg1v20@soton.ac.uk::e2d4e6cd-5d89-46d8-93dc-e64a27afb7be" providerId="AD" clId="Web-{417AA499-2525-D393-200B-5D78A8AE1F53}" dt="2021-12-16T14:53:40.519" v="6"/>
          <ac:spMkLst>
            <pc:docMk/>
            <pc:sldMk cId="1974776008" sldId="293"/>
            <ac:spMk id="3" creationId="{F40B4FC7-E86E-47E7-BF52-DB2858D5689D}"/>
          </ac:spMkLst>
        </pc:spChg>
      </pc:sldChg>
      <pc:sldChg chg="modSp">
        <pc:chgData name="Rachel Gagen" userId="S::rsg1v20@soton.ac.uk::e2d4e6cd-5d89-46d8-93dc-e64a27afb7be" providerId="AD" clId="Web-{417AA499-2525-D393-200B-5D78A8AE1F53}" dt="2021-12-16T14:37:28.275" v="4" actId="20577"/>
        <pc:sldMkLst>
          <pc:docMk/>
          <pc:sldMk cId="929364630" sldId="297"/>
        </pc:sldMkLst>
        <pc:spChg chg="mod">
          <ac:chgData name="Rachel Gagen" userId="S::rsg1v20@soton.ac.uk::e2d4e6cd-5d89-46d8-93dc-e64a27afb7be" providerId="AD" clId="Web-{417AA499-2525-D393-200B-5D78A8AE1F53}" dt="2021-12-16T14:37:28.275" v="4" actId="20577"/>
          <ac:spMkLst>
            <pc:docMk/>
            <pc:sldMk cId="929364630" sldId="297"/>
            <ac:spMk id="4" creationId="{7AE5A249-2E3B-2649-8047-B04D12E8FE3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8461C8-6CBA-8C43-813F-9BAE6A489511}" type="datetimeFigureOut">
              <a:rPr lang="en-US" smtClean="0"/>
              <a:t>12/29/2021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19315F-0397-6644-BEAF-E7846B483897}" type="slidenum">
              <a:rPr lang="en-US" smtClean="0"/>
              <a:t>‹#›</a:t>
            </a:fld>
            <a:endParaRPr lang="en-US"/>
          </a:p>
        </p:txBody>
      </p:sp>
    </p:spTree>
    <p:extLst>
      <p:ext uri="{BB962C8B-B14F-4D97-AF65-F5344CB8AC3E}">
        <p14:creationId xmlns:p14="http://schemas.microsoft.com/office/powerpoint/2010/main" val="2141258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65152134c_2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b65152134c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86835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b525822f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gb525822f2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36835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b65152134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gb65152134c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3504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b435bdfc54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gb435bdfc54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02994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af9cfb5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gaf9cfb5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28268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GB"/>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1965137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p:nvPr/>
        </p:nvSpPr>
        <p:spPr>
          <a:xfrm>
            <a:off x="5138226" y="6170500"/>
            <a:ext cx="39075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#BePartOfTheSolution</a:t>
            </a:r>
            <a:endParaRPr sz="30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671180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29/12/2021</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29/12/2021</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19E7-D0D7-4CBB-AACE-C5FC307A375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CDEEBC-5A7B-4B35-9581-31198D2D404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091FA4-2370-481A-8BCB-608C1684F485}"/>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A4425FB8-6EEC-46AE-92A5-749F1DA758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BF0804-0C4A-4C27-878C-88FEA8833F3D}"/>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5623717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C0DE-12CB-4348-A897-E126D605C2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3B85F3-1B32-49BD-9337-D7DA385CD1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AE112C-3889-446B-B008-0B5DA57EF340}"/>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0A649288-9B2F-4E76-AB20-3092640D39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DBA22-A989-41AE-878C-0EB24F205CC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0678984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FB90-E603-40DB-88A5-97CD14E743B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EC246B-8A90-4C61-A591-3DE2BC409F2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0A0DB-28F8-43B1-B5A3-41E8E23CFE13}"/>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F2C513A3-FA12-4A5F-9046-58865A757E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AFAD9-1413-4118-B481-D42EA7E9BF4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73348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6215-2B5E-4BC7-83E8-5367F47BE9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10B254-83D0-4325-B971-1480F220956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AB6158-C422-4DB8-9FA6-C53E5CC6E7C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3C50B2-0336-4DEF-95FF-9DF00867758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0997D576-C992-49AA-99D3-86A3501114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3FB918-A4DE-4366-B986-46E7501C8BA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2839053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BA92-F8A7-4476-979B-8CA2C57134A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493AA4-D7F2-49B2-9DB1-D7FFA19FA4F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0D446-5381-4677-BE80-1DED58F3BCE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A056B4-9DBF-4F64-BD3F-8D75235DF84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7E8D03-8637-473C-A216-7FF1A8D4EF3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90BF38-7764-4358-A8F9-78B80A6B0B3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8" name="Footer Placeholder 7">
            <a:extLst>
              <a:ext uri="{FF2B5EF4-FFF2-40B4-BE49-F238E27FC236}">
                <a16:creationId xmlns:a16="http://schemas.microsoft.com/office/drawing/2014/main" id="{65F8C702-C7F7-4395-98E9-207E6E9F5F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6E2425-7F51-4BF4-ADE2-CA7CDFD38445}"/>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355578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6128-DFA8-4FEC-A126-B7901BFB71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335252-81F2-474B-89DD-98985E54B898}"/>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4" name="Footer Placeholder 3">
            <a:extLst>
              <a:ext uri="{FF2B5EF4-FFF2-40B4-BE49-F238E27FC236}">
                <a16:creationId xmlns:a16="http://schemas.microsoft.com/office/drawing/2014/main" id="{3A266CCD-5DE9-4300-BCB7-C4A5F4D537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394510-2520-4A43-966A-31410FCFE57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467117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2A35E-24EF-4776-B81C-EEA809CD05A7}"/>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3" name="Footer Placeholder 2">
            <a:extLst>
              <a:ext uri="{FF2B5EF4-FFF2-40B4-BE49-F238E27FC236}">
                <a16:creationId xmlns:a16="http://schemas.microsoft.com/office/drawing/2014/main" id="{27285F7D-8391-415F-9960-3A9FE4029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4A943B-E868-4C10-AF10-CCDB593A031C}"/>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192415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6610-D411-47D4-82DC-D74788FC01E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2F3BAC-C5A1-47E3-8929-B20E0959281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49EA96-94FB-471C-A502-17F3F7164D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0251B-8CF0-47A6-85B2-B43587443729}"/>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6F4C23D8-D692-4777-B53F-55D0947BD3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A5CD8-29B0-46BC-9EE2-5AF9CB38FA4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946434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8DE6-AFFC-47B8-86D6-CE363C194F8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F0186B-F228-4FD7-AEBF-2FFCED5F8CA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C9126D-B307-44CB-9E20-FBB204E8FD8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2C032-A238-4AB8-8263-4A1961E1E346}"/>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49677205-ED85-41BA-BC8D-0198D4EAD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71F2D-7809-43AB-B377-E4AAF07B8DA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8058232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BB02-2241-4849-BB2F-95BD76EB1E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399EF7-7ADC-458B-9DE3-71F6C4F78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6632E8-5999-4754-89B8-B20CB4FD686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0052882A-9F7B-4758-A2F4-B898FEA15A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1D3125-50A4-4FA6-8777-1AAB533D11F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2058833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829FD-76E6-4248-9031-AF20DEC9B0B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3DFE86-BA64-4CBB-8A7A-0981D0D1D87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298042-2878-42B0-9EA9-B6F4F7D6C355}"/>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6AA583D6-562A-4568-BDCA-649E26E387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25213-EA3D-4495-B45F-C4C7E6C213E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5889009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8809317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6" Type="http://schemas.openxmlformats.org/officeDocument/2006/relationships/image" Target="../media/image5.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3.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17" Type="http://schemas.openxmlformats.org/officeDocument/2006/relationships/image" Target="../media/image1.png"/><Relationship Id="rId2" Type="http://schemas.openxmlformats.org/officeDocument/2006/relationships/slideLayout" Target="../slideLayouts/slideLayout49.xml"/><Relationship Id="rId16" Type="http://schemas.openxmlformats.org/officeDocument/2006/relationships/image" Target="../media/image5.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2.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3.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17" Type="http://schemas.openxmlformats.org/officeDocument/2006/relationships/image" Target="../media/image1.png"/><Relationship Id="rId2" Type="http://schemas.openxmlformats.org/officeDocument/2006/relationships/slideLayout" Target="../slideLayouts/slideLayout60.xml"/><Relationship Id="rId16" Type="http://schemas.openxmlformats.org/officeDocument/2006/relationships/image" Target="../media/image5.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2.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image" Target="../media/image5.png"/><Relationship Id="rId2" Type="http://schemas.openxmlformats.org/officeDocument/2006/relationships/slideLayout" Target="../slideLayouts/slideLayout82.xml"/><Relationship Id="rId16" Type="http://schemas.openxmlformats.org/officeDocument/2006/relationships/image" Target="../media/image2.pn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4.pn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5" name="Picture 14" descr="Icon&#10;&#10;Description automatically generated">
            <a:extLst>
              <a:ext uri="{FF2B5EF4-FFF2-40B4-BE49-F238E27FC236}">
                <a16:creationId xmlns:a16="http://schemas.microsoft.com/office/drawing/2014/main" id="{098F0547-4D81-48C0-AEBA-351FA48ABC85}"/>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19011155">
            <a:off x="-475403" y="-626009"/>
            <a:ext cx="1469038" cy="1466557"/>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81" r:id="rId13"/>
    <p:sldLayoutId id="2147483882" r:id="rId14"/>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1" name="Picture 10" descr="Icon&#10;&#10;Description automatically generated">
            <a:extLst>
              <a:ext uri="{FF2B5EF4-FFF2-40B4-BE49-F238E27FC236}">
                <a16:creationId xmlns:a16="http://schemas.microsoft.com/office/drawing/2014/main" id="{07B00C9A-E3D8-457E-9307-1DE662663CF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11155">
            <a:off x="-444393" y="-615989"/>
            <a:ext cx="1469038" cy="1466557"/>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EDB834"/>
                </a:solidFill>
              </a:rPr>
              <a:t>#</a:t>
            </a:r>
            <a:r>
              <a:rPr lang="en-GB" sz="3000" b="1" dirty="0" err="1">
                <a:solidFill>
                  <a:srgbClr val="EDB834"/>
                </a:solidFill>
              </a:rPr>
              <a:t>BePartOfTheSolution</a:t>
            </a:r>
            <a:endParaRPr lang="en-GB" sz="3000" b="1" dirty="0">
              <a:solidFill>
                <a:srgbClr val="EDB834"/>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EDB834"/>
          </a:solidFill>
          <a:ln>
            <a:solidFill>
              <a:srgbClr val="EDB834"/>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18" name="Picture 17" descr="Icon&#10;&#10;Description automatically generated">
            <a:extLst>
              <a:ext uri="{FF2B5EF4-FFF2-40B4-BE49-F238E27FC236}">
                <a16:creationId xmlns:a16="http://schemas.microsoft.com/office/drawing/2014/main" id="{209A22B5-1240-4724-8122-846B73E30E7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11155">
            <a:off x="-474523" y="-596755"/>
            <a:ext cx="1469038" cy="1466557"/>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8316A0-E902-47ED-AACC-94AD790ECF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E57D1D-9A5A-41D5-AB9A-A8595BC17F1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47A4B-3916-47A8-9FEA-4B31D5C713C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D3D81E3F-F25B-43A3-93C2-710F55ECA2C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82E035-8CC5-46A3-A634-C8F448085B1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38C90-1CA1-444B-9124-281EBDC23D8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D74E0BE4-6B18-4CF0-B9BD-ED4CBDEC10D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3E18DE5A-3706-4144-83E6-32256B6ED81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5AB59404-2E2E-4EA4-B8AD-7C98B15F943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018A4577-ADAF-4F53-9A7D-F06881F3554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1" name="Rectangle 10">
            <a:extLst>
              <a:ext uri="{FF2B5EF4-FFF2-40B4-BE49-F238E27FC236}">
                <a16:creationId xmlns:a16="http://schemas.microsoft.com/office/drawing/2014/main" id="{968970BA-8CB0-4532-9FF9-326AA80758DE}"/>
              </a:ext>
            </a:extLst>
          </p:cNvPr>
          <p:cNvSpPr/>
          <p:nvPr userDrawn="1"/>
        </p:nvSpPr>
        <p:spPr>
          <a:xfrm>
            <a:off x="0" y="6034964"/>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E945656-6B13-4B87-A9BA-1E43071DCBC1}"/>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79151073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
        <p:nvSpPr>
          <p:cNvPr id="18" name="Rectangle 17">
            <a:extLst>
              <a:ext uri="{FF2B5EF4-FFF2-40B4-BE49-F238E27FC236}">
                <a16:creationId xmlns:a16="http://schemas.microsoft.com/office/drawing/2014/main" id="{D7AE6CB5-4B78-4CBC-869B-A139B6EF23F2}"/>
              </a:ext>
            </a:extLst>
          </p:cNvPr>
          <p:cNvSpPr/>
          <p:nvPr userDrawn="1"/>
        </p:nvSpPr>
        <p:spPr>
          <a:xfrm>
            <a:off x="0" y="6034964"/>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6604EC63-9B9B-43D4-96F2-1828A5B4B451}"/>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12" name="Rectangle 11">
            <a:extLst>
              <a:ext uri="{FF2B5EF4-FFF2-40B4-BE49-F238E27FC236}">
                <a16:creationId xmlns:a16="http://schemas.microsoft.com/office/drawing/2014/main" id="{86596816-1D0F-4AD4-89F7-4095704C59FE}"/>
              </a:ext>
            </a:extLst>
          </p:cNvPr>
          <p:cNvSpPr/>
          <p:nvPr userDrawn="1"/>
        </p:nvSpPr>
        <p:spPr>
          <a:xfrm>
            <a:off x="0" y="6037006"/>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7A2C80B-1C74-44F0-B5C8-38CDD5272C3E}"/>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8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9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youtu.be/qYZMOG2kUWg"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3;p1">
            <a:extLst>
              <a:ext uri="{FF2B5EF4-FFF2-40B4-BE49-F238E27FC236}">
                <a16:creationId xmlns:a16="http://schemas.microsoft.com/office/drawing/2014/main" id="{7AE5A249-2E3B-2649-8047-B04D12E8FE36}"/>
              </a:ext>
            </a:extLst>
          </p:cNvPr>
          <p:cNvSpPr txBox="1">
            <a:spLocks noGrp="1"/>
          </p:cNvSpPr>
          <p:nvPr>
            <p:ph type="title"/>
          </p:nvPr>
        </p:nvSpPr>
        <p:spPr>
          <a:xfrm>
            <a:off x="628650" y="262094"/>
            <a:ext cx="7886700" cy="102579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800"/>
              <a:buFont typeface="Calibri"/>
              <a:buNone/>
            </a:pPr>
            <a:r>
              <a:rPr lang="en-GB" sz="4800">
                <a:solidFill>
                  <a:srgbClr val="1474B6"/>
                </a:solidFill>
                <a:latin typeface="Gill Sans"/>
                <a:ea typeface="Gill Sans"/>
                <a:cs typeface="Gill Sans"/>
                <a:sym typeface="Gill Sans"/>
              </a:rPr>
              <a:t>Germs</a:t>
            </a:r>
            <a:endParaRPr sz="4800" dirty="0">
              <a:solidFill>
                <a:srgbClr val="1474B6"/>
              </a:solidFill>
              <a:latin typeface="Gill Sans"/>
              <a:ea typeface="Gill Sans"/>
              <a:cs typeface="Gill Sans"/>
              <a:sym typeface="Gill Sans"/>
            </a:endParaRPr>
          </a:p>
        </p:txBody>
      </p:sp>
      <p:sp>
        <p:nvSpPr>
          <p:cNvPr id="5" name="Google Shape;234;p1">
            <a:extLst>
              <a:ext uri="{FF2B5EF4-FFF2-40B4-BE49-F238E27FC236}">
                <a16:creationId xmlns:a16="http://schemas.microsoft.com/office/drawing/2014/main" id="{6C963B78-3AAC-FC49-8A34-D64801199FD5}"/>
              </a:ext>
            </a:extLst>
          </p:cNvPr>
          <p:cNvSpPr txBox="1">
            <a:spLocks noGrp="1"/>
          </p:cNvSpPr>
          <p:nvPr>
            <p:ph idx="1"/>
          </p:nvPr>
        </p:nvSpPr>
        <p:spPr>
          <a:xfrm>
            <a:off x="628650" y="1141803"/>
            <a:ext cx="7886700" cy="5035160"/>
          </a:xfrm>
          <a:prstGeom prst="rect">
            <a:avLst/>
          </a:prstGeom>
          <a:noFill/>
          <a:ln>
            <a:noFill/>
          </a:ln>
        </p:spPr>
        <p:txBody>
          <a:bodyPr spcFirstLastPara="1" wrap="square" lIns="91425" tIns="45700" rIns="91425" bIns="45700" anchor="t" anchorCtr="0">
            <a:normAutofit fontScale="25000" lnSpcReduction="20000"/>
          </a:bodyPr>
          <a:lstStyle/>
          <a:p>
            <a:pPr marL="0" indent="0">
              <a:lnSpc>
                <a:spcPct val="115000"/>
              </a:lnSpc>
              <a:spcBef>
                <a:spcPts val="0"/>
              </a:spcBef>
              <a:buClr>
                <a:schemeClr val="dk1"/>
              </a:buClr>
              <a:buSzPts val="1100"/>
              <a:buNone/>
            </a:pPr>
            <a:r>
              <a:rPr lang="en-GB" sz="9600" b="1" dirty="0">
                <a:solidFill>
                  <a:schemeClr val="accent5">
                    <a:lumMod val="50000"/>
                  </a:schemeClr>
                </a:solidFill>
                <a:highlight>
                  <a:srgbClr val="FFFFFF"/>
                </a:highlight>
                <a:latin typeface="Gill Sans"/>
                <a:ea typeface="Gill Sans"/>
                <a:cs typeface="Gill Sans"/>
                <a:sym typeface="Gill Sans"/>
              </a:rPr>
              <a:t>Objectives:</a:t>
            </a:r>
            <a:r>
              <a:rPr lang="en-GB" sz="9600" b="1" dirty="0">
                <a:solidFill>
                  <a:schemeClr val="accent5">
                    <a:lumMod val="50000"/>
                  </a:schemeClr>
                </a:solidFill>
                <a:highlight>
                  <a:srgbClr val="FFFFFF"/>
                </a:highlight>
                <a:latin typeface="Comfortaa"/>
                <a:ea typeface="Gill Sans"/>
                <a:cs typeface="Gill Sans"/>
                <a:sym typeface="Comfortaa"/>
              </a:rPr>
              <a:t> </a:t>
            </a:r>
            <a:endParaRPr lang="en-GB" sz="9600" b="1" dirty="0">
              <a:solidFill>
                <a:schemeClr val="accent5">
                  <a:lumMod val="50000"/>
                </a:schemeClr>
              </a:solidFill>
              <a:highlight>
                <a:srgbClr val="FFFFFF"/>
              </a:highlight>
              <a:latin typeface="Comfortaa"/>
              <a:ea typeface="Comfortaa"/>
              <a:cs typeface="Comfortaa"/>
              <a:sym typeface="Comfortaa"/>
            </a:endParaRPr>
          </a:p>
          <a:p>
            <a:pPr marL="0" indent="0">
              <a:lnSpc>
                <a:spcPct val="114999"/>
              </a:lnSpc>
              <a:spcBef>
                <a:spcPts val="0"/>
              </a:spcBef>
              <a:buSzPts val="1100"/>
              <a:buNone/>
            </a:pPr>
            <a:endParaRPr lang="en-GB" sz="9600" b="1" dirty="0">
              <a:solidFill>
                <a:schemeClr val="accent5">
                  <a:lumMod val="50000"/>
                </a:schemeClr>
              </a:solidFill>
              <a:highlight>
                <a:srgbClr val="FFFFFF"/>
              </a:highlight>
              <a:latin typeface="Comfortaa"/>
              <a:ea typeface="Gill Sans"/>
              <a:cs typeface="Gill Sans"/>
              <a:sym typeface="Gill Sans"/>
            </a:endParaRPr>
          </a:p>
          <a:p>
            <a:pPr>
              <a:lnSpc>
                <a:spcPct val="115000"/>
              </a:lnSpc>
              <a:spcBef>
                <a:spcPts val="0"/>
              </a:spcBef>
              <a:buClr>
                <a:schemeClr val="dk1"/>
              </a:buClr>
              <a:buSzPts val="1100"/>
            </a:pPr>
            <a:r>
              <a:rPr lang="en-GB" sz="8800" dirty="0">
                <a:solidFill>
                  <a:schemeClr val="accent5">
                    <a:lumMod val="50000"/>
                  </a:schemeClr>
                </a:solidFill>
                <a:highlight>
                  <a:srgbClr val="FFFFFF"/>
                </a:highlight>
                <a:latin typeface="Gill Sans"/>
                <a:ea typeface="Gill Sans"/>
                <a:cs typeface="Gill Sans"/>
                <a:sym typeface="Gill Sans"/>
              </a:rPr>
              <a:t>To use information from observation to describe how a virus can spread.  </a:t>
            </a:r>
          </a:p>
          <a:p>
            <a:pPr lvl="0">
              <a:lnSpc>
                <a:spcPct val="115000"/>
              </a:lnSpc>
              <a:spcBef>
                <a:spcPts val="0"/>
              </a:spcBef>
              <a:buClr>
                <a:schemeClr val="dk1"/>
              </a:buClr>
              <a:buSzPts val="1100"/>
            </a:pPr>
            <a:endParaRPr lang="en-GB" sz="8800" dirty="0">
              <a:solidFill>
                <a:schemeClr val="accent5">
                  <a:lumMod val="50000"/>
                </a:schemeClr>
              </a:solidFill>
              <a:highlight>
                <a:srgbClr val="FFFFFF"/>
              </a:highlight>
              <a:latin typeface="Gill Sans"/>
              <a:ea typeface="Gill Sans"/>
              <a:cs typeface="Gill Sans"/>
              <a:sym typeface="Gill Sans"/>
            </a:endParaRPr>
          </a:p>
          <a:p>
            <a:pPr lvl="0">
              <a:lnSpc>
                <a:spcPct val="115000"/>
              </a:lnSpc>
              <a:spcBef>
                <a:spcPts val="0"/>
              </a:spcBef>
              <a:buClr>
                <a:schemeClr val="dk1"/>
              </a:buClr>
              <a:buSzPts val="1100"/>
            </a:pPr>
            <a:r>
              <a:rPr lang="en-GB" sz="8800" dirty="0">
                <a:solidFill>
                  <a:schemeClr val="accent5">
                    <a:lumMod val="50000"/>
                  </a:schemeClr>
                </a:solidFill>
                <a:highlight>
                  <a:srgbClr val="FFFFFF"/>
                </a:highlight>
                <a:latin typeface="Gill Sans"/>
                <a:ea typeface="Gill Sans"/>
                <a:cs typeface="Gill Sans"/>
                <a:sym typeface="Gill Sans"/>
              </a:rPr>
              <a:t>To be able to take precautions to avoid the spread of the virus by being able and knowing how to:   </a:t>
            </a:r>
          </a:p>
          <a:p>
            <a:pPr lvl="2">
              <a:lnSpc>
                <a:spcPct val="115000"/>
              </a:lnSpc>
              <a:spcBef>
                <a:spcPts val="0"/>
              </a:spcBef>
              <a:buClr>
                <a:schemeClr val="dk1"/>
              </a:buClr>
              <a:buSzPts val="1100"/>
              <a:buFont typeface="Courier New" panose="02070309020205020404" pitchFamily="49" charset="0"/>
              <a:buChar char="o"/>
            </a:pPr>
            <a:r>
              <a:rPr lang="en-GB" sz="8800" dirty="0">
                <a:solidFill>
                  <a:schemeClr val="accent5">
                    <a:lumMod val="50000"/>
                  </a:schemeClr>
                </a:solidFill>
                <a:highlight>
                  <a:srgbClr val="FFFFFF"/>
                </a:highlight>
                <a:latin typeface="Gill Sans"/>
                <a:ea typeface="Gill Sans"/>
                <a:cs typeface="Gill Sans"/>
                <a:sym typeface="Gill Sans"/>
              </a:rPr>
              <a:t>use a tissue to catch coughs</a:t>
            </a:r>
          </a:p>
          <a:p>
            <a:pPr lvl="2">
              <a:lnSpc>
                <a:spcPct val="114999"/>
              </a:lnSpc>
              <a:spcBef>
                <a:spcPts val="0"/>
              </a:spcBef>
              <a:buSzPts val="1100"/>
              <a:buFont typeface="Courier New" panose="02070309020205020404" pitchFamily="49" charset="0"/>
              <a:buChar char="o"/>
            </a:pPr>
            <a:r>
              <a:rPr lang="en-GB" sz="8800" dirty="0">
                <a:solidFill>
                  <a:schemeClr val="accent5">
                    <a:lumMod val="50000"/>
                  </a:schemeClr>
                </a:solidFill>
                <a:highlight>
                  <a:srgbClr val="FFFFFF"/>
                </a:highlight>
                <a:latin typeface="Gill Sans"/>
                <a:ea typeface="Gill Sans"/>
                <a:cs typeface="Gill Sans"/>
                <a:sym typeface="Gill Sans"/>
              </a:rPr>
              <a:t>wash hands frequently  </a:t>
            </a:r>
          </a:p>
          <a:p>
            <a:pPr lvl="2">
              <a:lnSpc>
                <a:spcPct val="115000"/>
              </a:lnSpc>
              <a:spcBef>
                <a:spcPts val="0"/>
              </a:spcBef>
              <a:buClr>
                <a:schemeClr val="dk1"/>
              </a:buClr>
              <a:buSzPts val="1100"/>
              <a:buFont typeface="Courier New" panose="02070309020205020404" pitchFamily="49" charset="0"/>
              <a:buChar char="o"/>
            </a:pPr>
            <a:r>
              <a:rPr lang="en-GB" sz="8800" dirty="0">
                <a:solidFill>
                  <a:schemeClr val="accent5">
                    <a:lumMod val="50000"/>
                  </a:schemeClr>
                </a:solidFill>
                <a:highlight>
                  <a:srgbClr val="FFFFFF"/>
                </a:highlight>
                <a:latin typeface="Gill Sans"/>
                <a:ea typeface="Gill Sans"/>
                <a:cs typeface="Gill Sans"/>
                <a:sym typeface="Gill Sans"/>
              </a:rPr>
              <a:t>keep the 2-metre rule  </a:t>
            </a:r>
          </a:p>
          <a:p>
            <a:pPr lvl="0">
              <a:lnSpc>
                <a:spcPct val="115000"/>
              </a:lnSpc>
              <a:spcBef>
                <a:spcPts val="0"/>
              </a:spcBef>
              <a:buClr>
                <a:schemeClr val="dk1"/>
              </a:buClr>
              <a:buSzPts val="1100"/>
            </a:pPr>
            <a:endParaRPr lang="en-GB" sz="8800" dirty="0">
              <a:solidFill>
                <a:schemeClr val="accent5">
                  <a:lumMod val="50000"/>
                </a:schemeClr>
              </a:solidFill>
              <a:highlight>
                <a:srgbClr val="FFFFFF"/>
              </a:highlight>
              <a:latin typeface="Gill Sans"/>
              <a:ea typeface="Gill Sans"/>
              <a:cs typeface="Gill Sans"/>
              <a:sym typeface="Gill Sans"/>
            </a:endParaRPr>
          </a:p>
          <a:p>
            <a:pPr>
              <a:lnSpc>
                <a:spcPct val="115000"/>
              </a:lnSpc>
              <a:spcBef>
                <a:spcPts val="0"/>
              </a:spcBef>
              <a:buClr>
                <a:schemeClr val="dk1"/>
              </a:buClr>
              <a:buSzPts val="1100"/>
            </a:pPr>
            <a:r>
              <a:rPr lang="en-GB" sz="8800" dirty="0">
                <a:solidFill>
                  <a:schemeClr val="accent5">
                    <a:lumMod val="50000"/>
                  </a:schemeClr>
                </a:solidFill>
                <a:highlight>
                  <a:srgbClr val="FFFFFF"/>
                </a:highlight>
                <a:latin typeface="Gill Sans"/>
                <a:ea typeface="Gill Sans"/>
                <a:cs typeface="Gill Sans"/>
                <a:sym typeface="Gill Sans"/>
              </a:rPr>
              <a:t>To understand why we need to keep the 2 metre rule   </a:t>
            </a:r>
            <a:endParaRPr lang="en-GB" sz="8800" dirty="0">
              <a:solidFill>
                <a:schemeClr val="accent5">
                  <a:lumMod val="50000"/>
                </a:schemeClr>
              </a:solidFill>
              <a:highlight>
                <a:srgbClr val="FFFFFF"/>
              </a:highlight>
              <a:latin typeface="Gill Sans"/>
              <a:ea typeface="Gill Sans"/>
              <a:cs typeface="Gill Sans"/>
            </a:endParaRPr>
          </a:p>
          <a:p>
            <a:pPr lvl="0">
              <a:lnSpc>
                <a:spcPct val="115000"/>
              </a:lnSpc>
              <a:spcBef>
                <a:spcPts val="0"/>
              </a:spcBef>
              <a:buClr>
                <a:schemeClr val="dk1"/>
              </a:buClr>
              <a:buSzPts val="1100"/>
            </a:pPr>
            <a:r>
              <a:rPr lang="en-GB" sz="8800" dirty="0">
                <a:solidFill>
                  <a:schemeClr val="accent5">
                    <a:lumMod val="50000"/>
                  </a:schemeClr>
                </a:solidFill>
                <a:highlight>
                  <a:srgbClr val="FFFFFF"/>
                </a:highlight>
                <a:latin typeface="Gill Sans"/>
                <a:ea typeface="Gill Sans"/>
                <a:cs typeface="Gill Sans"/>
                <a:sym typeface="Gill Sans"/>
              </a:rPr>
              <a:t>To explain in simple terms, and based on observation why the virus cannot be seen.</a:t>
            </a:r>
            <a:endParaRPr lang="en-GB" sz="8800" dirty="0">
              <a:solidFill>
                <a:schemeClr val="accent5">
                  <a:lumMod val="50000"/>
                </a:schemeClr>
              </a:solidFill>
              <a:highlight>
                <a:srgbClr val="FFFFFF"/>
              </a:highlight>
              <a:latin typeface="Gill Sans"/>
              <a:ea typeface="Gill Sans"/>
              <a:cs typeface="Gill Sans"/>
            </a:endParaRPr>
          </a:p>
          <a:p>
            <a:pPr marL="0" lvl="0" indent="0" algn="l" rtl="0">
              <a:lnSpc>
                <a:spcPct val="115000"/>
              </a:lnSpc>
              <a:spcBef>
                <a:spcPts val="0"/>
              </a:spcBef>
              <a:spcAft>
                <a:spcPts val="0"/>
              </a:spcAft>
              <a:buClr>
                <a:schemeClr val="dk1"/>
              </a:buClr>
              <a:buSzPts val="1100"/>
              <a:buNone/>
            </a:pPr>
            <a:endParaRPr lang="en-GB" dirty="0">
              <a:solidFill>
                <a:schemeClr val="accent5">
                  <a:lumMod val="50000"/>
                </a:schemeClr>
              </a:solidFill>
              <a:highlight>
                <a:srgbClr val="FFFFFF"/>
              </a:highlight>
              <a:latin typeface="Comfortaa"/>
              <a:ea typeface="Comfortaa"/>
              <a:cs typeface="Comfortaa"/>
              <a:sym typeface="Comfortaa"/>
            </a:endParaRPr>
          </a:p>
          <a:p>
            <a:pPr marL="0" lvl="0" indent="0" algn="l" rtl="0">
              <a:lnSpc>
                <a:spcPct val="115000"/>
              </a:lnSpc>
              <a:spcBef>
                <a:spcPts val="0"/>
              </a:spcBef>
              <a:spcAft>
                <a:spcPts val="0"/>
              </a:spcAft>
              <a:buClr>
                <a:schemeClr val="dk1"/>
              </a:buClr>
              <a:buSzPts val="1100"/>
              <a:buNone/>
            </a:pPr>
            <a:endParaRPr sz="8000" dirty="0">
              <a:solidFill>
                <a:srgbClr val="073763"/>
              </a:solidFill>
              <a:highlight>
                <a:srgbClr val="FFFFFF"/>
              </a:highlight>
              <a:latin typeface="Comfortaa"/>
              <a:ea typeface="Comfortaa"/>
              <a:cs typeface="Comfortaa"/>
              <a:sym typeface="Comfortaa"/>
            </a:endParaRPr>
          </a:p>
          <a:p>
            <a:pPr marL="0" lvl="0" indent="0" algn="l" rtl="0">
              <a:lnSpc>
                <a:spcPct val="115000"/>
              </a:lnSpc>
              <a:spcBef>
                <a:spcPts val="0"/>
              </a:spcBef>
              <a:spcAft>
                <a:spcPts val="0"/>
              </a:spcAft>
              <a:buClr>
                <a:schemeClr val="dk1"/>
              </a:buClr>
              <a:buSzPts val="1100"/>
              <a:buFont typeface="Arial"/>
              <a:buNone/>
            </a:pPr>
            <a:endParaRPr sz="2300" dirty="0">
              <a:solidFill>
                <a:srgbClr val="3D85C6"/>
              </a:solidFill>
              <a:highlight>
                <a:srgbClr val="FFFFFF"/>
              </a:highlight>
              <a:latin typeface="Comfortaa"/>
              <a:ea typeface="Comfortaa"/>
              <a:cs typeface="Comfortaa"/>
              <a:sym typeface="Comfortaa"/>
            </a:endParaRPr>
          </a:p>
          <a:p>
            <a:pPr marL="91440" lvl="0" indent="0" algn="l" rtl="0">
              <a:lnSpc>
                <a:spcPct val="85000"/>
              </a:lnSpc>
              <a:spcBef>
                <a:spcPts val="0"/>
              </a:spcBef>
              <a:spcAft>
                <a:spcPts val="0"/>
              </a:spcAft>
              <a:buClr>
                <a:srgbClr val="262626"/>
              </a:buClr>
              <a:buSzPts val="2400"/>
              <a:buNone/>
            </a:pPr>
            <a:endParaRPr dirty="0"/>
          </a:p>
        </p:txBody>
      </p:sp>
    </p:spTree>
    <p:extLst>
      <p:ext uri="{BB962C8B-B14F-4D97-AF65-F5344CB8AC3E}">
        <p14:creationId xmlns:p14="http://schemas.microsoft.com/office/powerpoint/2010/main" val="929364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b65152134c_2_18"/>
          <p:cNvSpPr txBox="1"/>
          <p:nvPr/>
        </p:nvSpPr>
        <p:spPr>
          <a:xfrm>
            <a:off x="997355" y="547432"/>
            <a:ext cx="67374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5000"/>
              <a:buFont typeface="Arial"/>
              <a:buNone/>
            </a:pPr>
            <a:r>
              <a:rPr lang="en-GB" sz="5000" b="0" i="0" u="none" strike="noStrike" cap="none" dirty="0">
                <a:solidFill>
                  <a:srgbClr val="0F6AB1"/>
                </a:solidFill>
                <a:latin typeface="Gill Sans"/>
                <a:ea typeface="Gill Sans"/>
                <a:cs typeface="Gill Sans"/>
                <a:sym typeface="Gill Sans"/>
              </a:rPr>
              <a:t>Video Introduction</a:t>
            </a:r>
            <a:endParaRPr sz="5000" b="0" i="0" u="none" strike="noStrike" cap="none" dirty="0">
              <a:solidFill>
                <a:srgbClr val="0F6AB1"/>
              </a:solidFill>
              <a:latin typeface="Gill Sans"/>
              <a:ea typeface="Gill Sans"/>
              <a:cs typeface="Gill Sans"/>
              <a:sym typeface="Gill Sans"/>
            </a:endParaRPr>
          </a:p>
        </p:txBody>
      </p:sp>
      <p:pic>
        <p:nvPicPr>
          <p:cNvPr id="240" name="Google Shape;240;gb65152134c_2_18"/>
          <p:cNvPicPr preferRelativeResize="0"/>
          <p:nvPr/>
        </p:nvPicPr>
        <p:blipFill rotWithShape="1">
          <a:blip r:embed="rId3">
            <a:alphaModFix/>
          </a:blip>
          <a:srcRect/>
          <a:stretch/>
        </p:blipFill>
        <p:spPr>
          <a:xfrm>
            <a:off x="6946621" y="3846374"/>
            <a:ext cx="2089550" cy="2089550"/>
          </a:xfrm>
          <a:prstGeom prst="rect">
            <a:avLst/>
          </a:prstGeom>
          <a:noFill/>
          <a:ln>
            <a:noFill/>
          </a:ln>
        </p:spPr>
      </p:pic>
      <p:pic>
        <p:nvPicPr>
          <p:cNvPr id="241" name="Google Shape;241;gb65152134c_2_18"/>
          <p:cNvPicPr preferRelativeResize="0"/>
          <p:nvPr/>
        </p:nvPicPr>
        <p:blipFill rotWithShape="1">
          <a:blip r:embed="rId4">
            <a:alphaModFix/>
          </a:blip>
          <a:srcRect b="3166"/>
          <a:stretch/>
        </p:blipFill>
        <p:spPr>
          <a:xfrm>
            <a:off x="17677" y="3794800"/>
            <a:ext cx="2256151" cy="2141124"/>
          </a:xfrm>
          <a:prstGeom prst="rect">
            <a:avLst/>
          </a:prstGeom>
          <a:noFill/>
          <a:ln>
            <a:noFill/>
          </a:ln>
        </p:spPr>
      </p:pic>
      <p:sp>
        <p:nvSpPr>
          <p:cNvPr id="243" name="Google Shape;243;gb65152134c_2_18"/>
          <p:cNvSpPr txBox="1"/>
          <p:nvPr/>
        </p:nvSpPr>
        <p:spPr>
          <a:xfrm>
            <a:off x="2148300" y="1901782"/>
            <a:ext cx="4847400" cy="923299"/>
          </a:xfrm>
          <a:prstGeom prst="rect">
            <a:avLst/>
          </a:prstGeom>
          <a:noFill/>
          <a:ln>
            <a:noFill/>
          </a:ln>
        </p:spPr>
        <p:txBody>
          <a:bodyPr spcFirstLastPara="1" wrap="square" lIns="91425" tIns="91425" rIns="91425" bIns="91425" anchor="t" anchorCtr="0">
            <a:spAutoFit/>
          </a:bodyPr>
          <a:lstStyle/>
          <a:p>
            <a:pPr algn="ctr"/>
            <a:r>
              <a:rPr lang="en-GB" sz="2400" dirty="0">
                <a:solidFill>
                  <a:schemeClr val="accent5">
                    <a:lumMod val="50000"/>
                  </a:schemeClr>
                </a:solidFill>
                <a:latin typeface="Gill Sans"/>
                <a:ea typeface="Gill Sans"/>
                <a:cs typeface="Gill Sans"/>
                <a:sym typeface="Gill Sans"/>
              </a:rPr>
              <a:t>Watch COVID-19 Warriors Video Introduction.</a:t>
            </a:r>
            <a:endParaRPr sz="2400" dirty="0">
              <a:solidFill>
                <a:schemeClr val="accent5">
                  <a:lumMod val="50000"/>
                </a:schemeClr>
              </a:solidFill>
              <a:latin typeface="Gill Sans"/>
              <a:ea typeface="Gill Sans"/>
              <a:cs typeface="Gill Sans"/>
              <a:sym typeface="Gill Sans"/>
            </a:endParaRPr>
          </a:p>
        </p:txBody>
      </p:sp>
    </p:spTree>
    <p:extLst>
      <p:ext uri="{BB962C8B-B14F-4D97-AF65-F5344CB8AC3E}">
        <p14:creationId xmlns:p14="http://schemas.microsoft.com/office/powerpoint/2010/main" val="2722160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b525822f29_0_5"/>
          <p:cNvSpPr txBox="1">
            <a:spLocks noGrp="1"/>
          </p:cNvSpPr>
          <p:nvPr>
            <p:ph type="title"/>
          </p:nvPr>
        </p:nvSpPr>
        <p:spPr>
          <a:xfrm>
            <a:off x="455194" y="263708"/>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5000">
                <a:latin typeface="Gill Sans"/>
                <a:ea typeface="Gill Sans"/>
                <a:cs typeface="Gill Sans"/>
                <a:sym typeface="Gill Sans"/>
              </a:rPr>
              <a:t>Main Activity</a:t>
            </a:r>
            <a:endParaRPr sz="5000">
              <a:latin typeface="Gill Sans"/>
              <a:ea typeface="Gill Sans"/>
              <a:cs typeface="Gill Sans"/>
              <a:sym typeface="Gill Sans"/>
            </a:endParaRPr>
          </a:p>
        </p:txBody>
      </p:sp>
      <p:sp>
        <p:nvSpPr>
          <p:cNvPr id="250" name="Google Shape;250;gb525822f29_0_5"/>
          <p:cNvSpPr txBox="1">
            <a:spLocks noGrp="1"/>
          </p:cNvSpPr>
          <p:nvPr>
            <p:ph type="subTitle" idx="1"/>
          </p:nvPr>
        </p:nvSpPr>
        <p:spPr>
          <a:xfrm>
            <a:off x="1294600" y="1660350"/>
            <a:ext cx="6400800" cy="1752600"/>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1300"/>
              </a:spcBef>
              <a:spcAft>
                <a:spcPts val="0"/>
              </a:spcAft>
              <a:buSzPts val="2400"/>
              <a:buNone/>
            </a:pPr>
            <a:r>
              <a:rPr lang="en-GB" sz="2400" dirty="0">
                <a:solidFill>
                  <a:srgbClr val="0B5394"/>
                </a:solidFill>
                <a:latin typeface="Gill Sans"/>
                <a:ea typeface="Gill Sans"/>
                <a:cs typeface="Gill Sans"/>
                <a:sym typeface="Gill Sans"/>
              </a:rPr>
              <a:t>Teddy has a bubble cough…</a:t>
            </a:r>
            <a:endParaRPr sz="2400" dirty="0">
              <a:solidFill>
                <a:srgbClr val="0B5394"/>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r>
              <a:rPr lang="en-GB" sz="2400" dirty="0">
                <a:solidFill>
                  <a:srgbClr val="0B5394"/>
                </a:solidFill>
                <a:latin typeface="Gill Sans"/>
                <a:ea typeface="Gill Sans"/>
                <a:cs typeface="Gill Sans"/>
                <a:sym typeface="Gill Sans"/>
              </a:rPr>
              <a:t>What happens when he coughs?</a:t>
            </a:r>
            <a:endParaRPr sz="2400" dirty="0">
              <a:solidFill>
                <a:srgbClr val="0B5394"/>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r>
              <a:rPr lang="en-GB" sz="2400" dirty="0">
                <a:solidFill>
                  <a:srgbClr val="0B5394"/>
                </a:solidFill>
                <a:latin typeface="Gill Sans"/>
                <a:ea typeface="Gill Sans"/>
                <a:cs typeface="Gill Sans"/>
                <a:sym typeface="Gill Sans"/>
              </a:rPr>
              <a:t>Where do the bubbles go?</a:t>
            </a:r>
            <a:endParaRPr sz="2400" dirty="0">
              <a:solidFill>
                <a:srgbClr val="0B5394"/>
              </a:solidFill>
              <a:latin typeface="Gill Sans"/>
              <a:ea typeface="Gill Sans"/>
              <a:cs typeface="Gill Sans"/>
              <a:sym typeface="Gill Sans"/>
            </a:endParaRPr>
          </a:p>
          <a:p>
            <a:pPr marL="0" lvl="0" indent="0" algn="ctr" rtl="0">
              <a:lnSpc>
                <a:spcPct val="85000"/>
              </a:lnSpc>
              <a:spcBef>
                <a:spcPts val="1300"/>
              </a:spcBef>
              <a:spcAft>
                <a:spcPts val="0"/>
              </a:spcAft>
              <a:buSzPts val="2400"/>
              <a:buNone/>
            </a:pPr>
            <a:endParaRPr lang="en-GB" sz="2400" dirty="0">
              <a:solidFill>
                <a:srgbClr val="0B5394"/>
              </a:solidFill>
              <a:latin typeface="Gill Sans"/>
              <a:ea typeface="Gill Sans"/>
              <a:cs typeface="Gill Sans"/>
              <a:sym typeface="Gill Sans"/>
            </a:endParaRPr>
          </a:p>
          <a:p>
            <a:pPr marL="0" lvl="0" indent="0" algn="ctr" rtl="0">
              <a:lnSpc>
                <a:spcPct val="85000"/>
              </a:lnSpc>
              <a:spcBef>
                <a:spcPts val="1300"/>
              </a:spcBef>
              <a:spcAft>
                <a:spcPts val="0"/>
              </a:spcAft>
              <a:buSzPts val="2400"/>
              <a:buNone/>
            </a:pPr>
            <a:r>
              <a:rPr lang="en-GB" sz="2400" dirty="0">
                <a:solidFill>
                  <a:srgbClr val="0B5394"/>
                </a:solidFill>
                <a:latin typeface="Gill Sans"/>
                <a:ea typeface="Gill Sans"/>
                <a:cs typeface="Gill Sans"/>
                <a:sym typeface="Gill Sans"/>
              </a:rPr>
              <a:t>Go outside and watch the bubbles move!</a:t>
            </a:r>
            <a:endParaRPr sz="2400" dirty="0">
              <a:solidFill>
                <a:srgbClr val="0B5394"/>
              </a:solidFill>
              <a:latin typeface="Gill Sans"/>
              <a:ea typeface="Gill Sans"/>
              <a:cs typeface="Gill Sans"/>
              <a:sym typeface="Gill Sans"/>
            </a:endParaRPr>
          </a:p>
        </p:txBody>
      </p:sp>
      <p:pic>
        <p:nvPicPr>
          <p:cNvPr id="251" name="Google Shape;251;gb525822f29_0_5"/>
          <p:cNvPicPr preferRelativeResize="0"/>
          <p:nvPr/>
        </p:nvPicPr>
        <p:blipFill rotWithShape="1">
          <a:blip r:embed="rId3">
            <a:alphaModFix amt="70000"/>
          </a:blip>
          <a:srcRect/>
          <a:stretch/>
        </p:blipFill>
        <p:spPr>
          <a:xfrm>
            <a:off x="1814244" y="4296091"/>
            <a:ext cx="5361499" cy="2130775"/>
          </a:xfrm>
          <a:prstGeom prst="rect">
            <a:avLst/>
          </a:prstGeom>
          <a:noFill/>
          <a:ln>
            <a:noFill/>
          </a:ln>
        </p:spPr>
      </p:pic>
      <p:pic>
        <p:nvPicPr>
          <p:cNvPr id="252" name="Google Shape;252;gb525822f29_0_5"/>
          <p:cNvPicPr preferRelativeResize="0"/>
          <p:nvPr/>
        </p:nvPicPr>
        <p:blipFill rotWithShape="1">
          <a:blip r:embed="rId4">
            <a:alphaModFix/>
          </a:blip>
          <a:srcRect l="28808" r="28479"/>
          <a:stretch/>
        </p:blipFill>
        <p:spPr>
          <a:xfrm>
            <a:off x="237300" y="0"/>
            <a:ext cx="1074600" cy="1660350"/>
          </a:xfrm>
          <a:prstGeom prst="rect">
            <a:avLst/>
          </a:prstGeom>
          <a:noFill/>
          <a:ln>
            <a:noFill/>
          </a:ln>
        </p:spPr>
      </p:pic>
      <p:pic>
        <p:nvPicPr>
          <p:cNvPr id="253" name="Google Shape;253;gb525822f29_0_5"/>
          <p:cNvPicPr preferRelativeResize="0"/>
          <p:nvPr/>
        </p:nvPicPr>
        <p:blipFill rotWithShape="1">
          <a:blip r:embed="rId5">
            <a:alphaModFix/>
          </a:blip>
          <a:srcRect/>
          <a:stretch/>
        </p:blipFill>
        <p:spPr>
          <a:xfrm>
            <a:off x="1255850" y="83100"/>
            <a:ext cx="1518275" cy="1188525"/>
          </a:xfrm>
          <a:prstGeom prst="rect">
            <a:avLst/>
          </a:prstGeom>
          <a:noFill/>
          <a:ln>
            <a:noFill/>
          </a:ln>
        </p:spPr>
      </p:pic>
    </p:spTree>
    <p:extLst>
      <p:ext uri="{BB962C8B-B14F-4D97-AF65-F5344CB8AC3E}">
        <p14:creationId xmlns:p14="http://schemas.microsoft.com/office/powerpoint/2010/main" val="210171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b65152134c_1_0"/>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1800"/>
              <a:buFont typeface="Arial"/>
              <a:buNone/>
            </a:pPr>
            <a:r>
              <a:rPr lang="en-GB" sz="5000" dirty="0">
                <a:solidFill>
                  <a:srgbClr val="0F6AB1"/>
                </a:solidFill>
                <a:latin typeface="Gill Sans"/>
                <a:ea typeface="Gill Sans"/>
                <a:cs typeface="Gill Sans"/>
                <a:sym typeface="Gill Sans"/>
              </a:rPr>
              <a:t>What have we learnt?</a:t>
            </a:r>
            <a:endParaRPr sz="5000" dirty="0">
              <a:solidFill>
                <a:srgbClr val="0F6AB1"/>
              </a:solidFill>
              <a:latin typeface="Gill Sans"/>
              <a:ea typeface="Gill Sans"/>
              <a:cs typeface="Gill Sans"/>
              <a:sym typeface="Gill Sans"/>
            </a:endParaRPr>
          </a:p>
          <a:p>
            <a:pPr marL="0" lvl="0" indent="0" algn="l" rtl="0">
              <a:lnSpc>
                <a:spcPct val="90000"/>
              </a:lnSpc>
              <a:spcBef>
                <a:spcPts val="0"/>
              </a:spcBef>
              <a:spcAft>
                <a:spcPts val="0"/>
              </a:spcAft>
              <a:buClr>
                <a:schemeClr val="accent1"/>
              </a:buClr>
              <a:buSzPts val="4800"/>
              <a:buFont typeface="Calibri"/>
              <a:buNone/>
            </a:pPr>
            <a:endParaRPr dirty="0"/>
          </a:p>
        </p:txBody>
      </p:sp>
      <p:sp>
        <p:nvSpPr>
          <p:cNvPr id="260" name="Google Shape;260;gb65152134c_1_0"/>
          <p:cNvSpPr txBox="1"/>
          <p:nvPr/>
        </p:nvSpPr>
        <p:spPr>
          <a:xfrm>
            <a:off x="886879" y="1930409"/>
            <a:ext cx="7355587" cy="3139291"/>
          </a:xfrm>
          <a:prstGeom prst="rect">
            <a:avLst/>
          </a:prstGeom>
          <a:noFill/>
          <a:ln>
            <a:noFill/>
          </a:ln>
        </p:spPr>
        <p:txBody>
          <a:bodyPr spcFirstLastPara="1" wrap="square" lIns="91425" tIns="91425" rIns="91425" bIns="91425" anchor="t" anchorCtr="0">
            <a:spAutoFit/>
          </a:bodyPr>
          <a:lstStyle/>
          <a:p>
            <a:pPr marL="342900" marR="0" lvl="0" indent="-342900" algn="l" rtl="0">
              <a:lnSpc>
                <a:spcPct val="100000"/>
              </a:lnSpc>
              <a:spcBef>
                <a:spcPts val="0"/>
              </a:spcBef>
              <a:spcAft>
                <a:spcPts val="0"/>
              </a:spcAft>
              <a:buClr>
                <a:srgbClr val="000000"/>
              </a:buClr>
              <a:buSzPts val="3200"/>
              <a:buFont typeface="Arial" panose="020B0604020202020204" pitchFamily="34" charset="0"/>
              <a:buChar char="•"/>
            </a:pPr>
            <a:r>
              <a:rPr lang="en-GB" sz="2400" b="0" i="0" u="none" strike="noStrike" cap="none" dirty="0">
                <a:solidFill>
                  <a:schemeClr val="accent5">
                    <a:lumMod val="50000"/>
                  </a:schemeClr>
                </a:solidFill>
                <a:latin typeface="Gill Sans"/>
                <a:ea typeface="Gill Sans"/>
                <a:cs typeface="Gill Sans"/>
                <a:sym typeface="Gill Sans"/>
              </a:rPr>
              <a:t>How did you stay away from teddy’s ”bubble cough”?</a:t>
            </a:r>
          </a:p>
          <a:p>
            <a:pPr marR="0" lvl="0" algn="l" rtl="0">
              <a:lnSpc>
                <a:spcPct val="100000"/>
              </a:lnSpc>
              <a:spcBef>
                <a:spcPts val="0"/>
              </a:spcBef>
              <a:spcAft>
                <a:spcPts val="0"/>
              </a:spcAft>
              <a:buClr>
                <a:srgbClr val="000000"/>
              </a:buClr>
              <a:buSzPts val="3200"/>
            </a:pPr>
            <a:endParaRPr lang="en-GB" sz="2400" b="0" i="0" u="none" strike="noStrike" cap="none" dirty="0">
              <a:solidFill>
                <a:schemeClr val="accent5">
                  <a:lumMod val="50000"/>
                </a:schemeClr>
              </a:solidFill>
              <a:latin typeface="Gill Sans"/>
              <a:ea typeface="Gill Sans"/>
              <a:cs typeface="Gill Sans"/>
              <a:sym typeface="Gill Sans"/>
            </a:endParaRPr>
          </a:p>
          <a:p>
            <a:pPr marL="342900" marR="0" lvl="0" indent="-342900" algn="l" rtl="0">
              <a:lnSpc>
                <a:spcPct val="100000"/>
              </a:lnSpc>
              <a:spcBef>
                <a:spcPts val="0"/>
              </a:spcBef>
              <a:spcAft>
                <a:spcPts val="0"/>
              </a:spcAft>
              <a:buClr>
                <a:srgbClr val="000000"/>
              </a:buClr>
              <a:buSzPts val="3200"/>
              <a:buFont typeface="Arial" panose="020B0604020202020204" pitchFamily="34" charset="0"/>
              <a:buChar char="•"/>
            </a:pPr>
            <a:r>
              <a:rPr lang="en-GB" sz="2400" b="0" i="0" u="none" strike="noStrike" cap="none" dirty="0">
                <a:solidFill>
                  <a:schemeClr val="accent5">
                    <a:lumMod val="50000"/>
                  </a:schemeClr>
                </a:solidFill>
                <a:latin typeface="Gill Sans"/>
                <a:ea typeface="Gill Sans"/>
                <a:cs typeface="Gill Sans"/>
                <a:sym typeface="Gill Sans"/>
              </a:rPr>
              <a:t>How did you help teddy to keep everyone safe? </a:t>
            </a:r>
            <a:endParaRPr sz="2400" b="0" i="0" u="none" strike="noStrike" cap="none" dirty="0">
              <a:solidFill>
                <a:schemeClr val="accent5">
                  <a:lumMod val="50000"/>
                </a:schemeClr>
              </a:solidFill>
              <a:latin typeface="Gill Sans"/>
              <a:ea typeface="Gill Sans"/>
              <a:cs typeface="Gill Sans"/>
              <a:sym typeface="Gill Sans"/>
            </a:endParaRPr>
          </a:p>
          <a:p>
            <a:pPr marL="800100" marR="0" lvl="0" indent="-342900" algn="l" rtl="0">
              <a:lnSpc>
                <a:spcPct val="100000"/>
              </a:lnSpc>
              <a:spcBef>
                <a:spcPts val="0"/>
              </a:spcBef>
              <a:spcAft>
                <a:spcPts val="0"/>
              </a:spcAft>
              <a:buClr>
                <a:srgbClr val="000000"/>
              </a:buClr>
              <a:buSzPts val="3200"/>
              <a:buFont typeface="Arial" panose="020B0604020202020204" pitchFamily="34" charset="0"/>
              <a:buChar char="•"/>
            </a:pPr>
            <a:endParaRPr sz="2400" b="0" i="0" u="none" strike="noStrike" cap="none" dirty="0">
              <a:solidFill>
                <a:schemeClr val="accent5">
                  <a:lumMod val="50000"/>
                </a:schemeClr>
              </a:solidFill>
              <a:latin typeface="Gill Sans"/>
              <a:ea typeface="Gill Sans"/>
              <a:cs typeface="Gill Sans"/>
              <a:sym typeface="Gill Sans"/>
            </a:endParaRPr>
          </a:p>
          <a:p>
            <a:pPr marL="342900" marR="0" lvl="0" indent="-342900" algn="l" rtl="0">
              <a:lnSpc>
                <a:spcPct val="100000"/>
              </a:lnSpc>
              <a:spcBef>
                <a:spcPts val="0"/>
              </a:spcBef>
              <a:spcAft>
                <a:spcPts val="0"/>
              </a:spcAft>
              <a:buClr>
                <a:srgbClr val="000000"/>
              </a:buClr>
              <a:buSzPts val="3200"/>
              <a:buFont typeface="Arial" panose="020B0604020202020204" pitchFamily="34" charset="0"/>
              <a:buChar char="•"/>
            </a:pPr>
            <a:r>
              <a:rPr lang="en-GB" sz="2400" b="0" i="0" u="none" strike="noStrike" cap="none" dirty="0">
                <a:solidFill>
                  <a:schemeClr val="accent5">
                    <a:lumMod val="50000"/>
                  </a:schemeClr>
                </a:solidFill>
                <a:latin typeface="Gill Sans"/>
                <a:ea typeface="Gill Sans"/>
                <a:cs typeface="Gill Sans"/>
                <a:sym typeface="Gill Sans"/>
              </a:rPr>
              <a:t>What should you do if you need to cough? </a:t>
            </a:r>
            <a:endParaRPr sz="2400" b="0" i="0" u="none" strike="noStrike" cap="none" dirty="0">
              <a:solidFill>
                <a:schemeClr val="accent5">
                  <a:lumMod val="50000"/>
                </a:schemeClr>
              </a:solidFill>
              <a:latin typeface="Gill Sans"/>
              <a:ea typeface="Gill Sans"/>
              <a:cs typeface="Gill Sans"/>
              <a:sym typeface="Gill Sans"/>
            </a:endParaRPr>
          </a:p>
          <a:p>
            <a:pPr marL="457200" marR="0" lvl="0" algn="l" rtl="0">
              <a:lnSpc>
                <a:spcPct val="100000"/>
              </a:lnSpc>
              <a:spcBef>
                <a:spcPts val="0"/>
              </a:spcBef>
              <a:spcAft>
                <a:spcPts val="0"/>
              </a:spcAft>
              <a:buClr>
                <a:srgbClr val="000000"/>
              </a:buClr>
              <a:buSzPts val="3200"/>
            </a:pPr>
            <a:endParaRPr sz="2400" b="0" i="0" u="none" strike="noStrike" cap="none" dirty="0">
              <a:solidFill>
                <a:schemeClr val="accent5">
                  <a:lumMod val="50000"/>
                </a:schemeClr>
              </a:solidFill>
              <a:latin typeface="Gill Sans"/>
              <a:ea typeface="Gill Sans"/>
              <a:cs typeface="Gill Sans"/>
              <a:sym typeface="Gill Sans"/>
            </a:endParaRPr>
          </a:p>
          <a:p>
            <a:pPr marL="342900" marR="0" lvl="0" indent="-342900" algn="l" rtl="0">
              <a:lnSpc>
                <a:spcPct val="100000"/>
              </a:lnSpc>
              <a:spcBef>
                <a:spcPts val="0"/>
              </a:spcBef>
              <a:spcAft>
                <a:spcPts val="0"/>
              </a:spcAft>
              <a:buClr>
                <a:srgbClr val="000000"/>
              </a:buClr>
              <a:buSzPts val="3200"/>
              <a:buFont typeface="Arial" panose="020B0604020202020204" pitchFamily="34" charset="0"/>
              <a:buChar char="•"/>
            </a:pPr>
            <a:r>
              <a:rPr lang="en-GB" sz="2400" b="0" i="0" u="none" strike="noStrike" cap="none" dirty="0">
                <a:solidFill>
                  <a:schemeClr val="accent5">
                    <a:lumMod val="50000"/>
                  </a:schemeClr>
                </a:solidFill>
                <a:latin typeface="Gill Sans"/>
                <a:ea typeface="Gill Sans"/>
                <a:cs typeface="Gill Sans"/>
                <a:sym typeface="Gill Sans"/>
              </a:rPr>
              <a:t>What should you do after coughing into a tissue or touching surfaces? </a:t>
            </a:r>
            <a:endParaRPr sz="2400" b="0" i="0" u="none" strike="noStrike" cap="none" dirty="0">
              <a:solidFill>
                <a:schemeClr val="accent5">
                  <a:lumMod val="50000"/>
                </a:schemeClr>
              </a:solidFill>
              <a:latin typeface="Gill Sans"/>
              <a:ea typeface="Gill Sans"/>
              <a:cs typeface="Gill Sans"/>
              <a:sym typeface="Gill Sans"/>
            </a:endParaRPr>
          </a:p>
        </p:txBody>
      </p:sp>
    </p:spTree>
    <p:extLst>
      <p:ext uri="{BB962C8B-B14F-4D97-AF65-F5344CB8AC3E}">
        <p14:creationId xmlns:p14="http://schemas.microsoft.com/office/powerpoint/2010/main" val="3349203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7" name="Google Shape;267;gb435bdfc54_0_3"/>
          <p:cNvSpPr/>
          <p:nvPr/>
        </p:nvSpPr>
        <p:spPr>
          <a:xfrm>
            <a:off x="3335250" y="174125"/>
            <a:ext cx="4380000" cy="2272861"/>
          </a:xfrm>
          <a:prstGeom prst="wedgeRoundRectCallout">
            <a:avLst>
              <a:gd name="adj1" fmla="val -60256"/>
              <a:gd name="adj2" fmla="val -21072"/>
              <a:gd name="adj3" fmla="val 0"/>
            </a:avLst>
          </a:prstGeom>
          <a:solidFill>
            <a:srgbClr val="EAF0E0"/>
          </a:solidFill>
          <a:ln w="9525" cap="flat" cmpd="sng">
            <a:solidFill>
              <a:srgbClr val="162F33"/>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r>
              <a:rPr lang="en-GB" sz="2800" dirty="0">
                <a:solidFill>
                  <a:schemeClr val="accent5">
                    <a:lumMod val="50000"/>
                  </a:schemeClr>
                </a:solidFill>
                <a:latin typeface="Gill Sans"/>
                <a:ea typeface="Gill Sans"/>
                <a:cs typeface="Gill Sans"/>
                <a:sym typeface="Gill Sans"/>
              </a:rPr>
              <a:t>Stretch says… “Remember to stay at least 2 metres away from anyone not in your bubble!”</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265" name="Google Shape;265;gb435bdfc54_0_3"/>
          <p:cNvPicPr preferRelativeResize="0"/>
          <p:nvPr/>
        </p:nvPicPr>
        <p:blipFill rotWithShape="1">
          <a:blip r:embed="rId3">
            <a:alphaModFix/>
          </a:blip>
          <a:srcRect/>
          <a:stretch/>
        </p:blipFill>
        <p:spPr>
          <a:xfrm>
            <a:off x="963853" y="174125"/>
            <a:ext cx="1932775" cy="1932775"/>
          </a:xfrm>
          <a:prstGeom prst="rect">
            <a:avLst/>
          </a:prstGeom>
          <a:noFill/>
          <a:ln>
            <a:noFill/>
          </a:ln>
        </p:spPr>
      </p:pic>
      <p:pic>
        <p:nvPicPr>
          <p:cNvPr id="269" name="Google Shape;269;gb435bdfc54_0_3"/>
          <p:cNvPicPr preferRelativeResize="0"/>
          <p:nvPr/>
        </p:nvPicPr>
        <p:blipFill rotWithShape="1">
          <a:blip r:embed="rId4">
            <a:alphaModFix/>
          </a:blip>
          <a:srcRect/>
          <a:stretch/>
        </p:blipFill>
        <p:spPr>
          <a:xfrm>
            <a:off x="1586444" y="2894225"/>
            <a:ext cx="3054307" cy="2390950"/>
          </a:xfrm>
          <a:prstGeom prst="rect">
            <a:avLst/>
          </a:prstGeom>
          <a:noFill/>
          <a:ln>
            <a:noFill/>
          </a:ln>
        </p:spPr>
      </p:pic>
    </p:spTree>
    <p:extLst>
      <p:ext uri="{BB962C8B-B14F-4D97-AF65-F5344CB8AC3E}">
        <p14:creationId xmlns:p14="http://schemas.microsoft.com/office/powerpoint/2010/main" val="403266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heel(1)">
                                      <p:cBhvr>
                                        <p:cTn id="7" dur="20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af9cfb55a7_0_0"/>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dirty="0">
                <a:solidFill>
                  <a:srgbClr val="0F6AB1"/>
                </a:solidFill>
                <a:latin typeface="Gill Sans"/>
                <a:ea typeface="Gill Sans"/>
                <a:cs typeface="Gill Sans"/>
                <a:sym typeface="Gill Sans"/>
              </a:rPr>
              <a:t>Extension Activities</a:t>
            </a:r>
            <a:endParaRPr dirty="0">
              <a:solidFill>
                <a:srgbClr val="0F6AB1"/>
              </a:solidFill>
              <a:latin typeface="Gill Sans"/>
              <a:ea typeface="Gill Sans"/>
              <a:cs typeface="Gill Sans"/>
              <a:sym typeface="Gill Sans"/>
            </a:endParaRPr>
          </a:p>
        </p:txBody>
      </p:sp>
      <p:sp>
        <p:nvSpPr>
          <p:cNvPr id="275" name="Google Shape;275;gaf9cfb55a7_0_0"/>
          <p:cNvSpPr txBox="1">
            <a:spLocks noGrp="1"/>
          </p:cNvSpPr>
          <p:nvPr>
            <p:ph type="subTitle" idx="1"/>
          </p:nvPr>
        </p:nvSpPr>
        <p:spPr>
          <a:xfrm>
            <a:off x="830251" y="2156248"/>
            <a:ext cx="7485183" cy="3680379"/>
          </a:xfrm>
          <a:prstGeom prst="rect">
            <a:avLst/>
          </a:prstGeom>
          <a:noFill/>
          <a:ln>
            <a:noFill/>
          </a:ln>
        </p:spPr>
        <p:txBody>
          <a:bodyPr spcFirstLastPara="1" wrap="square" lIns="91425" tIns="45700" rIns="91425" bIns="45700" anchor="t" anchorCtr="0">
            <a:noAutofit/>
          </a:bodyPr>
          <a:lstStyle/>
          <a:p>
            <a:pPr marL="463550" lvl="0" indent="-457200" algn="l" rtl="0">
              <a:lnSpc>
                <a:spcPct val="85000"/>
              </a:lnSpc>
              <a:spcBef>
                <a:spcPts val="1300"/>
              </a:spcBef>
              <a:spcAft>
                <a:spcPts val="0"/>
              </a:spcAft>
              <a:buClr>
                <a:srgbClr val="3D85C6"/>
              </a:buClr>
              <a:buSzPts val="3500"/>
              <a:buFont typeface="Arial" panose="020B0604020202020204" pitchFamily="34" charset="0"/>
              <a:buChar char="•"/>
            </a:pPr>
            <a:r>
              <a:rPr lang="en-GB" dirty="0">
                <a:solidFill>
                  <a:schemeClr val="accent5">
                    <a:lumMod val="50000"/>
                  </a:schemeClr>
                </a:solidFill>
                <a:latin typeface="Gill Sans"/>
                <a:ea typeface="Gill Sans"/>
                <a:cs typeface="Gill Sans"/>
                <a:sym typeface="Gill Sans"/>
              </a:rPr>
              <a:t>Measure how far the bubbles travel indoors and outdoors and compare.</a:t>
            </a:r>
          </a:p>
          <a:p>
            <a:pPr marL="6350" lvl="0" indent="0" algn="l" rtl="0">
              <a:lnSpc>
                <a:spcPct val="85000"/>
              </a:lnSpc>
              <a:spcBef>
                <a:spcPts val="1300"/>
              </a:spcBef>
              <a:spcAft>
                <a:spcPts val="0"/>
              </a:spcAft>
              <a:buClr>
                <a:srgbClr val="3D85C6"/>
              </a:buClr>
              <a:buSzPts val="3500"/>
              <a:buNone/>
            </a:pPr>
            <a:endParaRPr lang="en-GB" dirty="0">
              <a:solidFill>
                <a:schemeClr val="accent5">
                  <a:lumMod val="50000"/>
                </a:schemeClr>
              </a:solidFill>
              <a:latin typeface="Gill Sans"/>
              <a:ea typeface="Gill Sans"/>
              <a:cs typeface="Gill Sans"/>
              <a:sym typeface="Gill Sans"/>
            </a:endParaRPr>
          </a:p>
          <a:p>
            <a:pPr marL="463550" lvl="0" indent="-457200">
              <a:buClr>
                <a:srgbClr val="3D85C6"/>
              </a:buClr>
              <a:buSzPts val="3500"/>
              <a:buFont typeface="Arial" panose="020B0604020202020204" pitchFamily="34" charset="0"/>
              <a:buChar char="•"/>
            </a:pPr>
            <a:r>
              <a:rPr lang="en-GB" dirty="0">
                <a:solidFill>
                  <a:schemeClr val="accent5">
                    <a:lumMod val="50000"/>
                  </a:schemeClr>
                </a:solidFill>
                <a:latin typeface="Gill Sans"/>
                <a:ea typeface="Gill Sans"/>
                <a:cs typeface="Gill Sans"/>
                <a:sym typeface="Gill Sans"/>
              </a:rPr>
              <a:t>Watch this video to show importance of fresh air: </a:t>
            </a:r>
            <a:r>
              <a:rPr lang="en-GB" u="sng" dirty="0">
                <a:hlinkClick r:id="rId3"/>
              </a:rPr>
              <a:t>https://youtu.be/qYZMOG2kUWg</a:t>
            </a:r>
            <a:r>
              <a:rPr lang="en-GB" dirty="0"/>
              <a:t>​</a:t>
            </a:r>
            <a:endParaRPr lang="en-GB" dirty="0">
              <a:solidFill>
                <a:schemeClr val="accent5">
                  <a:lumMod val="50000"/>
                </a:schemeClr>
              </a:solidFill>
              <a:latin typeface="Gill Sans"/>
              <a:ea typeface="Gill Sans"/>
              <a:cs typeface="Gill Sans"/>
              <a:sym typeface="Gill Sans"/>
            </a:endParaRPr>
          </a:p>
        </p:txBody>
      </p:sp>
    </p:spTree>
    <p:extLst>
      <p:ext uri="{BB962C8B-B14F-4D97-AF65-F5344CB8AC3E}">
        <p14:creationId xmlns:p14="http://schemas.microsoft.com/office/powerpoint/2010/main" val="1016898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65;gb435bdfc54_0_3">
            <a:extLst>
              <a:ext uri="{FF2B5EF4-FFF2-40B4-BE49-F238E27FC236}">
                <a16:creationId xmlns:a16="http://schemas.microsoft.com/office/drawing/2014/main" id="{50A43402-2387-EE46-9F1D-C02530DDA781}"/>
              </a:ext>
            </a:extLst>
          </p:cNvPr>
          <p:cNvPicPr preferRelativeResize="0"/>
          <p:nvPr/>
        </p:nvPicPr>
        <p:blipFill rotWithShape="1">
          <a:blip r:embed="rId2">
            <a:alphaModFix/>
          </a:blip>
          <a:srcRect/>
          <a:stretch/>
        </p:blipFill>
        <p:spPr>
          <a:xfrm>
            <a:off x="1004275" y="862884"/>
            <a:ext cx="1932775" cy="1932775"/>
          </a:xfrm>
          <a:prstGeom prst="rect">
            <a:avLst/>
          </a:prstGeom>
          <a:noFill/>
          <a:ln>
            <a:noFill/>
          </a:ln>
        </p:spPr>
      </p:pic>
      <p:grpSp>
        <p:nvGrpSpPr>
          <p:cNvPr id="5" name="Group 4">
            <a:extLst>
              <a:ext uri="{FF2B5EF4-FFF2-40B4-BE49-F238E27FC236}">
                <a16:creationId xmlns:a16="http://schemas.microsoft.com/office/drawing/2014/main" id="{D4971BA4-D460-AF48-A1A7-2E13389DC363}"/>
              </a:ext>
            </a:extLst>
          </p:cNvPr>
          <p:cNvGrpSpPr/>
          <p:nvPr/>
        </p:nvGrpSpPr>
        <p:grpSpPr>
          <a:xfrm>
            <a:off x="3447254" y="1269891"/>
            <a:ext cx="3610665" cy="3424851"/>
            <a:chOff x="3215435" y="1463074"/>
            <a:chExt cx="3610665" cy="3424851"/>
          </a:xfrm>
        </p:grpSpPr>
        <p:sp>
          <p:nvSpPr>
            <p:cNvPr id="6" name="Google Shape;287;gabefc0c955_0_11">
              <a:extLst>
                <a:ext uri="{FF2B5EF4-FFF2-40B4-BE49-F238E27FC236}">
                  <a16:creationId xmlns:a16="http://schemas.microsoft.com/office/drawing/2014/main" id="{4943925E-009A-AA43-90F8-60CD57E113BC}"/>
                </a:ext>
              </a:extLst>
            </p:cNvPr>
            <p:cNvSpPr txBox="1">
              <a:spLocks/>
            </p:cNvSpPr>
            <p:nvPr/>
          </p:nvSpPr>
          <p:spPr>
            <a:xfrm>
              <a:off x="3493820" y="2197349"/>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see you soon!</a:t>
              </a:r>
              <a:endParaRPr kumimoji="0" lang="en-GB" sz="8000" b="0" i="0" u="none" strike="noStrike" kern="0" cap="none" spc="0" normalizeH="0" baseline="0" noProof="0" dirty="0">
                <a:ln>
                  <a:noFill/>
                </a:ln>
                <a:solidFill>
                  <a:srgbClr val="0F6AB1"/>
                </a:solidFill>
                <a:effectLst/>
                <a:uLnTx/>
                <a:uFillTx/>
                <a:latin typeface="Gill Sans"/>
                <a:ea typeface="Gill Sans"/>
                <a:cs typeface="Gill Sans"/>
                <a:sym typeface="Gill Sans"/>
              </a:endParaRPr>
            </a:p>
          </p:txBody>
        </p:sp>
        <p:sp>
          <p:nvSpPr>
            <p:cNvPr id="7" name="Google Shape;292;gabefc0c955_0_11">
              <a:extLst>
                <a:ext uri="{FF2B5EF4-FFF2-40B4-BE49-F238E27FC236}">
                  <a16:creationId xmlns:a16="http://schemas.microsoft.com/office/drawing/2014/main" id="{20B7E95C-08C7-8144-9AED-AC3B0D993C1E}"/>
                </a:ext>
              </a:extLst>
            </p:cNvPr>
            <p:cNvSpPr/>
            <p:nvPr/>
          </p:nvSpPr>
          <p:spPr>
            <a:xfrm>
              <a:off x="3215435" y="1463074"/>
              <a:ext cx="3610665" cy="3424851"/>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extLst>
      <p:ext uri="{BB962C8B-B14F-4D97-AF65-F5344CB8AC3E}">
        <p14:creationId xmlns:p14="http://schemas.microsoft.com/office/powerpoint/2010/main" val="410120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B41A3F4B-93BB-4A5A-B281-62AC3AD38A40}"/>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8306FFB0-1824-4692-9658-969735484D96}"/>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6D1F2ACB-9D53-4872-8B1E-A6F65178A24A}"/>
    </a:ext>
  </a:extLst>
</a:theme>
</file>

<file path=ppt/theme/theme4.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31D54544-8C35-4F34-BD12-0EC0483E874E}"/>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1267A000-1A14-437F-9385-CE8AB5AE8583}"/>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85C583F9-A6D6-4D90-AC51-95C573DB9C58}"/>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0A4A8856-8AF7-48DE-8395-B4E29C30D97D}"/>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9013D85D-F3F0-4453-8D39-60D3C5F167DC}"/>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EFC00B33-3183-4706-817D-954AC1B3BC3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95EA52-A198-4DF9-A0CE-26F8C18FD6B2}">
  <ds:schemaRefs>
    <ds:schemaRef ds:uri="http://schemas.microsoft.com/sharepoint/v3/contenttype/forms"/>
  </ds:schemaRefs>
</ds:datastoreItem>
</file>

<file path=customXml/itemProps2.xml><?xml version="1.0" encoding="utf-8"?>
<ds:datastoreItem xmlns:ds="http://schemas.openxmlformats.org/officeDocument/2006/customXml" ds:itemID="{70083105-C073-4B46-83A9-995FAFD2EB9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FC3EF58-ED72-4F60-8396-A13D95052D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Custom Design</Template>
  <TotalTime>23</TotalTime>
  <Words>255</Words>
  <Application>Microsoft Office PowerPoint</Application>
  <PresentationFormat>On-screen Show (4:3)</PresentationFormat>
  <Paragraphs>40</Paragraphs>
  <Slides>8</Slides>
  <Notes>5</Notes>
  <HiddenSlides>0</HiddenSlides>
  <MMClips>0</MMClips>
  <ScaleCrop>false</ScaleCrop>
  <HeadingPairs>
    <vt:vector size="4" baseType="variant">
      <vt:variant>
        <vt:lpstr>Theme</vt:lpstr>
      </vt:variant>
      <vt:variant>
        <vt:i4>9</vt:i4>
      </vt:variant>
      <vt:variant>
        <vt:lpstr>Slide Titles</vt:lpstr>
      </vt:variant>
      <vt:variant>
        <vt:i4>8</vt:i4>
      </vt:variant>
    </vt:vector>
  </HeadingPairs>
  <TitlesOfParts>
    <vt:vector size="17" baseType="lpstr">
      <vt:lpstr>Custom Design</vt:lpstr>
      <vt:lpstr>7_Custom Design</vt:lpstr>
      <vt:lpstr>3_Custom Design</vt:lpstr>
      <vt:lpstr>8_Custom Design</vt:lpstr>
      <vt:lpstr>4_Custom Design</vt:lpstr>
      <vt:lpstr>6_Custom Design</vt:lpstr>
      <vt:lpstr>1_Custom Design</vt:lpstr>
      <vt:lpstr>2_Custom Design</vt:lpstr>
      <vt:lpstr>5_Custom Design</vt:lpstr>
      <vt:lpstr>Germs</vt:lpstr>
      <vt:lpstr>PowerPoint Presentation</vt:lpstr>
      <vt:lpstr>Main Activity</vt:lpstr>
      <vt:lpstr>What have we learnt? </vt:lpstr>
      <vt:lpstr>PowerPoint Presentation</vt:lpstr>
      <vt:lpstr>Extension Activities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 Germs</dc:title>
  <dc:creator>Natasha Green</dc:creator>
  <cp:lastModifiedBy>Natasha Green</cp:lastModifiedBy>
  <cp:revision>26</cp:revision>
  <dcterms:created xsi:type="dcterms:W3CDTF">2021-03-22T13:17:22Z</dcterms:created>
  <dcterms:modified xsi:type="dcterms:W3CDTF">2021-12-29T10:48:59Z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