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33" r:id="rId5"/>
    <p:sldMasterId id="2147483773" r:id="rId6"/>
    <p:sldMasterId id="2147483797" r:id="rId7"/>
    <p:sldMasterId id="2147483737" r:id="rId8"/>
    <p:sldMasterId id="2147483749" r:id="rId9"/>
    <p:sldMasterId id="2147483845" r:id="rId10"/>
  </p:sldMasterIdLst>
  <p:notesMasterIdLst>
    <p:notesMasterId r:id="rId21"/>
  </p:notesMasterIdLst>
  <p:sldIdLst>
    <p:sldId id="307" r:id="rId11"/>
    <p:sldId id="257" r:id="rId12"/>
    <p:sldId id="258" r:id="rId13"/>
    <p:sldId id="308" r:id="rId14"/>
    <p:sldId id="260" r:id="rId15"/>
    <p:sldId id="261" r:id="rId16"/>
    <p:sldId id="262" r:id="rId17"/>
    <p:sldId id="309" r:id="rId18"/>
    <p:sldId id="310"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E26FA9"/>
    <a:srgbClr val="D30D4F"/>
    <a:srgbClr val="E26EA8"/>
    <a:srgbClr val="D2639A"/>
    <a:srgbClr val="3699E0"/>
    <a:srgbClr val="4FA535"/>
    <a:srgbClr val="FFA000"/>
    <a:srgbClr val="E7205F"/>
    <a:srgbClr val="157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DDBD2-40AE-5354-22BF-6CF834A9701D}" v="29" dt="2021-12-29T12:41:39.208"/>
    <p1510:client id="{B4B3CB06-7B1B-6F25-F6AC-FF877A88B254}" v="20" dt="2021-03-25T14:24:58.808"/>
    <p1510:client id="{C836B531-A706-4FF5-A38A-2C120F4F4135}" v="3" dt="2021-03-19T12:39:28.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7" d="100"/>
          <a:sy n="127" d="100"/>
        </p:scale>
        <p:origin x="12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B4B3CB06-7B1B-6F25-F6AC-FF877A88B254}"/>
    <pc:docChg chg="modSld">
      <pc:chgData name="Green, Natalia" userId="S::natalia.green_uhs.nhs.uk#ext#@sotonac.onmicrosoft.com::bf324bb5-e447-45be-938c-312f37635ca6" providerId="AD" clId="Web-{B4B3CB06-7B1B-6F25-F6AC-FF877A88B254}" dt="2021-03-25T14:24:58.808" v="14" actId="14100"/>
      <pc:docMkLst>
        <pc:docMk/>
      </pc:docMkLst>
      <pc:sldChg chg="modSp">
        <pc:chgData name="Green, Natalia" userId="S::natalia.green_uhs.nhs.uk#ext#@sotonac.onmicrosoft.com::bf324bb5-e447-45be-938c-312f37635ca6" providerId="AD" clId="Web-{B4B3CB06-7B1B-6F25-F6AC-FF877A88B254}" dt="2021-03-25T14:24:10.400" v="6" actId="1076"/>
        <pc:sldMkLst>
          <pc:docMk/>
          <pc:sldMk cId="0" sldId="257"/>
        </pc:sldMkLst>
        <pc:spChg chg="mod">
          <ac:chgData name="Green, Natalia" userId="S::natalia.green_uhs.nhs.uk#ext#@sotonac.onmicrosoft.com::bf324bb5-e447-45be-938c-312f37635ca6" providerId="AD" clId="Web-{B4B3CB06-7B1B-6F25-F6AC-FF877A88B254}" dt="2021-03-25T14:24:10.400" v="6" actId="1076"/>
          <ac:spMkLst>
            <pc:docMk/>
            <pc:sldMk cId="0" sldId="257"/>
            <ac:spMk id="239" creationId="{00000000-0000-0000-0000-000000000000}"/>
          </ac:spMkLst>
        </pc:spChg>
      </pc:sldChg>
      <pc:sldChg chg="delSp modSp addAnim modAnim">
        <pc:chgData name="Green, Natalia" userId="S::natalia.green_uhs.nhs.uk#ext#@sotonac.onmicrosoft.com::bf324bb5-e447-45be-938c-312f37635ca6" providerId="AD" clId="Web-{B4B3CB06-7B1B-6F25-F6AC-FF877A88B254}" dt="2021-03-25T14:24:50.792" v="13"/>
        <pc:sldMkLst>
          <pc:docMk/>
          <pc:sldMk cId="0" sldId="262"/>
        </pc:sldMkLst>
        <pc:spChg chg="del">
          <ac:chgData name="Green, Natalia" userId="S::natalia.green_uhs.nhs.uk#ext#@sotonac.onmicrosoft.com::bf324bb5-e447-45be-938c-312f37635ca6" providerId="AD" clId="Web-{B4B3CB06-7B1B-6F25-F6AC-FF877A88B254}" dt="2021-03-25T14:24:36.463" v="8"/>
          <ac:spMkLst>
            <pc:docMk/>
            <pc:sldMk cId="0" sldId="262"/>
            <ac:spMk id="276" creationId="{00000000-0000-0000-0000-000000000000}"/>
          </ac:spMkLst>
        </pc:spChg>
        <pc:spChg chg="del">
          <ac:chgData name="Green, Natalia" userId="S::natalia.green_uhs.nhs.uk#ext#@sotonac.onmicrosoft.com::bf324bb5-e447-45be-938c-312f37635ca6" providerId="AD" clId="Web-{B4B3CB06-7B1B-6F25-F6AC-FF877A88B254}" dt="2021-03-25T14:24:39.635" v="9"/>
          <ac:spMkLst>
            <pc:docMk/>
            <pc:sldMk cId="0" sldId="262"/>
            <ac:spMk id="277" creationId="{00000000-0000-0000-0000-000000000000}"/>
          </ac:spMkLst>
        </pc:spChg>
        <pc:picChg chg="mod">
          <ac:chgData name="Green, Natalia" userId="S::natalia.green_uhs.nhs.uk#ext#@sotonac.onmicrosoft.com::bf324bb5-e447-45be-938c-312f37635ca6" providerId="AD" clId="Web-{B4B3CB06-7B1B-6F25-F6AC-FF877A88B254}" dt="2021-03-25T14:24:45.713" v="11" actId="1076"/>
          <ac:picMkLst>
            <pc:docMk/>
            <pc:sldMk cId="0" sldId="262"/>
            <ac:picMk id="278" creationId="{00000000-0000-0000-0000-000000000000}"/>
          </ac:picMkLst>
        </pc:picChg>
        <pc:picChg chg="mod">
          <ac:chgData name="Green, Natalia" userId="S::natalia.green_uhs.nhs.uk#ext#@sotonac.onmicrosoft.com::bf324bb5-e447-45be-938c-312f37635ca6" providerId="AD" clId="Web-{B4B3CB06-7B1B-6F25-F6AC-FF877A88B254}" dt="2021-03-25T14:24:43.792" v="10" actId="1076"/>
          <ac:picMkLst>
            <pc:docMk/>
            <pc:sldMk cId="0" sldId="262"/>
            <ac:picMk id="282" creationId="{00000000-0000-0000-0000-000000000000}"/>
          </ac:picMkLst>
        </pc:picChg>
      </pc:sldChg>
      <pc:sldChg chg="modSp">
        <pc:chgData name="Green, Natalia" userId="S::natalia.green_uhs.nhs.uk#ext#@sotonac.onmicrosoft.com::bf324bb5-e447-45be-938c-312f37635ca6" providerId="AD" clId="Web-{B4B3CB06-7B1B-6F25-F6AC-FF877A88B254}" dt="2021-03-25T14:24:00.134" v="5" actId="14100"/>
        <pc:sldMkLst>
          <pc:docMk/>
          <pc:sldMk cId="232640699" sldId="307"/>
        </pc:sldMkLst>
        <pc:spChg chg="mod">
          <ac:chgData name="Green, Natalia" userId="S::natalia.green_uhs.nhs.uk#ext#@sotonac.onmicrosoft.com::bf324bb5-e447-45be-938c-312f37635ca6" providerId="AD" clId="Web-{B4B3CB06-7B1B-6F25-F6AC-FF877A88B254}" dt="2021-03-25T14:23:42.618" v="2" actId="20577"/>
          <ac:spMkLst>
            <pc:docMk/>
            <pc:sldMk cId="232640699" sldId="307"/>
            <ac:spMk id="233" creationId="{00000000-0000-0000-0000-000000000000}"/>
          </ac:spMkLst>
        </pc:spChg>
        <pc:spChg chg="mod">
          <ac:chgData name="Green, Natalia" userId="S::natalia.green_uhs.nhs.uk#ext#@sotonac.onmicrosoft.com::bf324bb5-e447-45be-938c-312f37635ca6" providerId="AD" clId="Web-{B4B3CB06-7B1B-6F25-F6AC-FF877A88B254}" dt="2021-03-25T14:24:00.134" v="5" actId="14100"/>
          <ac:spMkLst>
            <pc:docMk/>
            <pc:sldMk cId="232640699" sldId="307"/>
            <ac:spMk id="234" creationId="{00000000-0000-0000-0000-000000000000}"/>
          </ac:spMkLst>
        </pc:spChg>
      </pc:sldChg>
      <pc:sldChg chg="modSp">
        <pc:chgData name="Green, Natalia" userId="S::natalia.green_uhs.nhs.uk#ext#@sotonac.onmicrosoft.com::bf324bb5-e447-45be-938c-312f37635ca6" providerId="AD" clId="Web-{B4B3CB06-7B1B-6F25-F6AC-FF877A88B254}" dt="2021-03-25T14:24:23.369" v="7" actId="14100"/>
        <pc:sldMkLst>
          <pc:docMk/>
          <pc:sldMk cId="3877132711" sldId="308"/>
        </pc:sldMkLst>
        <pc:spChg chg="mod">
          <ac:chgData name="Green, Natalia" userId="S::natalia.green_uhs.nhs.uk#ext#@sotonac.onmicrosoft.com::bf324bb5-e447-45be-938c-312f37635ca6" providerId="AD" clId="Web-{B4B3CB06-7B1B-6F25-F6AC-FF877A88B254}" dt="2021-03-25T14:24:23.369" v="7" actId="14100"/>
          <ac:spMkLst>
            <pc:docMk/>
            <pc:sldMk cId="3877132711" sldId="308"/>
            <ac:spMk id="257" creationId="{00000000-0000-0000-0000-000000000000}"/>
          </ac:spMkLst>
        </pc:spChg>
      </pc:sldChg>
      <pc:sldChg chg="modSp">
        <pc:chgData name="Green, Natalia" userId="S::natalia.green_uhs.nhs.uk#ext#@sotonac.onmicrosoft.com::bf324bb5-e447-45be-938c-312f37635ca6" providerId="AD" clId="Web-{B4B3CB06-7B1B-6F25-F6AC-FF877A88B254}" dt="2021-03-25T14:24:58.808" v="14" actId="14100"/>
        <pc:sldMkLst>
          <pc:docMk/>
          <pc:sldMk cId="1508139918" sldId="309"/>
        </pc:sldMkLst>
        <pc:spChg chg="mod">
          <ac:chgData name="Green, Natalia" userId="S::natalia.green_uhs.nhs.uk#ext#@sotonac.onmicrosoft.com::bf324bb5-e447-45be-938c-312f37635ca6" providerId="AD" clId="Web-{B4B3CB06-7B1B-6F25-F6AC-FF877A88B254}" dt="2021-03-25T14:24:58.808" v="14" actId="14100"/>
          <ac:spMkLst>
            <pc:docMk/>
            <pc:sldMk cId="1508139918" sldId="309"/>
            <ac:spMk id="288" creationId="{00000000-0000-0000-0000-000000000000}"/>
          </ac:spMkLst>
        </pc:spChg>
      </pc:sldChg>
    </pc:docChg>
  </pc:docChgLst>
  <pc:docChgLst>
    <pc:chgData name="Rachel Gagen" userId="S::rsg1v20@soton.ac.uk::e2d4e6cd-5d89-46d8-93dc-e64a27afb7be" providerId="AD" clId="Web-{ABEDDBD2-40AE-5354-22BF-6CF834A9701D}"/>
    <pc:docChg chg="modSld">
      <pc:chgData name="Rachel Gagen" userId="S::rsg1v20@soton.ac.uk::e2d4e6cd-5d89-46d8-93dc-e64a27afb7be" providerId="AD" clId="Web-{ABEDDBD2-40AE-5354-22BF-6CF834A9701D}" dt="2021-12-29T12:41:39.208" v="15" actId="1076"/>
      <pc:docMkLst>
        <pc:docMk/>
      </pc:docMkLst>
      <pc:sldChg chg="modSp">
        <pc:chgData name="Rachel Gagen" userId="S::rsg1v20@soton.ac.uk::e2d4e6cd-5d89-46d8-93dc-e64a27afb7be" providerId="AD" clId="Web-{ABEDDBD2-40AE-5354-22BF-6CF834A9701D}" dt="2021-12-29T12:41:39.208" v="15" actId="1076"/>
        <pc:sldMkLst>
          <pc:docMk/>
          <pc:sldMk cId="0" sldId="257"/>
        </pc:sldMkLst>
        <pc:spChg chg="mod">
          <ac:chgData name="Rachel Gagen" userId="S::rsg1v20@soton.ac.uk::e2d4e6cd-5d89-46d8-93dc-e64a27afb7be" providerId="AD" clId="Web-{ABEDDBD2-40AE-5354-22BF-6CF834A9701D}" dt="2021-12-29T12:41:39.208" v="15" actId="1076"/>
          <ac:spMkLst>
            <pc:docMk/>
            <pc:sldMk cId="0" sldId="257"/>
            <ac:spMk id="241" creationId="{00000000-0000-0000-0000-000000000000}"/>
          </ac:spMkLst>
        </pc:spChg>
      </pc:sldChg>
    </pc:docChg>
  </pc:docChgLst>
  <pc:docChgLst>
    <pc:chgData name="Rachel Gagen" userId="b8147b453b790b83" providerId="LiveId" clId="{C836B531-A706-4FF5-A38A-2C120F4F4135}"/>
    <pc:docChg chg="custSel addSld delSld modSld sldOrd modMainMaster">
      <pc:chgData name="Rachel Gagen" userId="b8147b453b790b83" providerId="LiveId" clId="{C836B531-A706-4FF5-A38A-2C120F4F4135}" dt="2021-03-24T11:43:31.562" v="120" actId="12"/>
      <pc:docMkLst>
        <pc:docMk/>
      </pc:docMkLst>
      <pc:sldChg chg="add del">
        <pc:chgData name="Rachel Gagen" userId="b8147b453b790b83" providerId="LiveId" clId="{C836B531-A706-4FF5-A38A-2C120F4F4135}" dt="2021-03-19T12:39:44.358" v="10" actId="47"/>
        <pc:sldMkLst>
          <pc:docMk/>
          <pc:sldMk cId="0" sldId="256"/>
        </pc:sldMkLst>
      </pc:sldChg>
      <pc:sldChg chg="delSp modSp add mod">
        <pc:chgData name="Rachel Gagen" userId="b8147b453b790b83" providerId="LiveId" clId="{C836B531-A706-4FF5-A38A-2C120F4F4135}" dt="2021-03-19T12:54:27.376" v="34" actId="255"/>
        <pc:sldMkLst>
          <pc:docMk/>
          <pc:sldMk cId="0" sldId="257"/>
        </pc:sldMkLst>
        <pc:spChg chg="mod">
          <ac:chgData name="Rachel Gagen" userId="b8147b453b790b83" providerId="LiveId" clId="{C836B531-A706-4FF5-A38A-2C120F4F4135}" dt="2021-03-19T12:54:27.376" v="34" actId="255"/>
          <ac:spMkLst>
            <pc:docMk/>
            <pc:sldMk cId="0" sldId="257"/>
            <ac:spMk id="239" creationId="{00000000-0000-0000-0000-000000000000}"/>
          </ac:spMkLst>
        </pc:spChg>
        <pc:spChg chg="mod">
          <ac:chgData name="Rachel Gagen" userId="b8147b453b790b83" providerId="LiveId" clId="{C836B531-A706-4FF5-A38A-2C120F4F4135}" dt="2021-03-19T12:50:27.482" v="29" actId="122"/>
          <ac:spMkLst>
            <pc:docMk/>
            <pc:sldMk cId="0" sldId="257"/>
            <ac:spMk id="241" creationId="{00000000-0000-0000-0000-000000000000}"/>
          </ac:spMkLst>
        </pc:spChg>
        <pc:picChg chg="mod">
          <ac:chgData name="Rachel Gagen" userId="b8147b453b790b83" providerId="LiveId" clId="{C836B531-A706-4FF5-A38A-2C120F4F4135}" dt="2021-03-19T12:54:06.384" v="33" actId="1076"/>
          <ac:picMkLst>
            <pc:docMk/>
            <pc:sldMk cId="0" sldId="257"/>
            <ac:picMk id="240" creationId="{00000000-0000-0000-0000-000000000000}"/>
          </ac:picMkLst>
        </pc:picChg>
        <pc:picChg chg="del">
          <ac:chgData name="Rachel Gagen" userId="b8147b453b790b83" providerId="LiveId" clId="{C836B531-A706-4FF5-A38A-2C120F4F4135}" dt="2021-03-19T12:53:25.768" v="30" actId="478"/>
          <ac:picMkLst>
            <pc:docMk/>
            <pc:sldMk cId="0" sldId="257"/>
            <ac:picMk id="242" creationId="{00000000-0000-0000-0000-000000000000}"/>
          </ac:picMkLst>
        </pc:picChg>
        <pc:picChg chg="mod">
          <ac:chgData name="Rachel Gagen" userId="b8147b453b790b83" providerId="LiveId" clId="{C836B531-A706-4FF5-A38A-2C120F4F4135}" dt="2021-03-19T12:53:58.840" v="32" actId="1076"/>
          <ac:picMkLst>
            <pc:docMk/>
            <pc:sldMk cId="0" sldId="257"/>
            <ac:picMk id="243" creationId="{00000000-0000-0000-0000-000000000000}"/>
          </ac:picMkLst>
        </pc:picChg>
      </pc:sldChg>
      <pc:sldChg chg="modSp add mod">
        <pc:chgData name="Rachel Gagen" userId="b8147b453b790b83" providerId="LiveId" clId="{C836B531-A706-4FF5-A38A-2C120F4F4135}" dt="2021-03-19T12:56:08.639" v="44" actId="1076"/>
        <pc:sldMkLst>
          <pc:docMk/>
          <pc:sldMk cId="0" sldId="258"/>
        </pc:sldMkLst>
        <pc:spChg chg="mod">
          <ac:chgData name="Rachel Gagen" userId="b8147b453b790b83" providerId="LiveId" clId="{C836B531-A706-4FF5-A38A-2C120F4F4135}" dt="2021-03-19T12:54:52.679" v="37" actId="207"/>
          <ac:spMkLst>
            <pc:docMk/>
            <pc:sldMk cId="0" sldId="258"/>
            <ac:spMk id="248" creationId="{00000000-0000-0000-0000-000000000000}"/>
          </ac:spMkLst>
        </pc:spChg>
        <pc:spChg chg="mod">
          <ac:chgData name="Rachel Gagen" userId="b8147b453b790b83" providerId="LiveId" clId="{C836B531-A706-4FF5-A38A-2C120F4F4135}" dt="2021-03-19T12:55:59.071" v="42" actId="14100"/>
          <ac:spMkLst>
            <pc:docMk/>
            <pc:sldMk cId="0" sldId="258"/>
            <ac:spMk id="249" creationId="{00000000-0000-0000-0000-000000000000}"/>
          </ac:spMkLst>
        </pc:spChg>
        <pc:picChg chg="mod">
          <ac:chgData name="Rachel Gagen" userId="b8147b453b790b83" providerId="LiveId" clId="{C836B531-A706-4FF5-A38A-2C120F4F4135}" dt="2021-03-19T12:56:08.639" v="44" actId="1076"/>
          <ac:picMkLst>
            <pc:docMk/>
            <pc:sldMk cId="0" sldId="258"/>
            <ac:picMk id="250" creationId="{00000000-0000-0000-0000-000000000000}"/>
          </ac:picMkLst>
        </pc:picChg>
        <pc:picChg chg="mod">
          <ac:chgData name="Rachel Gagen" userId="b8147b453b790b83" providerId="LiveId" clId="{C836B531-A706-4FF5-A38A-2C120F4F4135}" dt="2021-03-19T12:56:04.549" v="43" actId="1076"/>
          <ac:picMkLst>
            <pc:docMk/>
            <pc:sldMk cId="0" sldId="258"/>
            <ac:picMk id="251" creationId="{00000000-0000-0000-0000-000000000000}"/>
          </ac:picMkLst>
        </pc:picChg>
      </pc:sldChg>
      <pc:sldChg chg="modSp add del mod">
        <pc:chgData name="Rachel Gagen" userId="b8147b453b790b83" providerId="LiveId" clId="{C836B531-A706-4FF5-A38A-2C120F4F4135}" dt="2021-03-19T12:57:19.370" v="52" actId="47"/>
        <pc:sldMkLst>
          <pc:docMk/>
          <pc:sldMk cId="0" sldId="259"/>
        </pc:sldMkLst>
        <pc:spChg chg="mod">
          <ac:chgData name="Rachel Gagen" userId="b8147b453b790b83" providerId="LiveId" clId="{C836B531-A706-4FF5-A38A-2C120F4F4135}" dt="2021-03-19T12:56:25.414" v="45" actId="207"/>
          <ac:spMkLst>
            <pc:docMk/>
            <pc:sldMk cId="0" sldId="259"/>
            <ac:spMk id="256" creationId="{00000000-0000-0000-0000-000000000000}"/>
          </ac:spMkLst>
        </pc:spChg>
        <pc:spChg chg="mod">
          <ac:chgData name="Rachel Gagen" userId="b8147b453b790b83" providerId="LiveId" clId="{C836B531-A706-4FF5-A38A-2C120F4F4135}" dt="2021-03-19T12:56:47.049" v="48" actId="12"/>
          <ac:spMkLst>
            <pc:docMk/>
            <pc:sldMk cId="0" sldId="259"/>
            <ac:spMk id="257" creationId="{00000000-0000-0000-0000-000000000000}"/>
          </ac:spMkLst>
        </pc:spChg>
      </pc:sldChg>
      <pc:sldChg chg="modSp add mod">
        <pc:chgData name="Rachel Gagen" userId="b8147b453b790b83" providerId="LiveId" clId="{C836B531-A706-4FF5-A38A-2C120F4F4135}" dt="2021-03-19T12:58:05.481" v="54" actId="207"/>
        <pc:sldMkLst>
          <pc:docMk/>
          <pc:sldMk cId="0" sldId="260"/>
        </pc:sldMkLst>
        <pc:spChg chg="mod">
          <ac:chgData name="Rachel Gagen" userId="b8147b453b790b83" providerId="LiveId" clId="{C836B531-A706-4FF5-A38A-2C120F4F4135}" dt="2021-03-19T12:58:05.481" v="54" actId="207"/>
          <ac:spMkLst>
            <pc:docMk/>
            <pc:sldMk cId="0" sldId="260"/>
            <ac:spMk id="264" creationId="{00000000-0000-0000-0000-000000000000}"/>
          </ac:spMkLst>
        </pc:spChg>
      </pc:sldChg>
      <pc:sldChg chg="modSp add mod">
        <pc:chgData name="Rachel Gagen" userId="b8147b453b790b83" providerId="LiveId" clId="{C836B531-A706-4FF5-A38A-2C120F4F4135}" dt="2021-03-24T11:43:11.433" v="119" actId="12"/>
        <pc:sldMkLst>
          <pc:docMk/>
          <pc:sldMk cId="0" sldId="261"/>
        </pc:sldMkLst>
        <pc:spChg chg="mod">
          <ac:chgData name="Rachel Gagen" userId="b8147b453b790b83" providerId="LiveId" clId="{C836B531-A706-4FF5-A38A-2C120F4F4135}" dt="2021-03-19T12:58:42.969" v="56" actId="207"/>
          <ac:spMkLst>
            <pc:docMk/>
            <pc:sldMk cId="0" sldId="261"/>
            <ac:spMk id="269" creationId="{00000000-0000-0000-0000-000000000000}"/>
          </ac:spMkLst>
        </pc:spChg>
        <pc:spChg chg="mod">
          <ac:chgData name="Rachel Gagen" userId="b8147b453b790b83" providerId="LiveId" clId="{C836B531-A706-4FF5-A38A-2C120F4F4135}" dt="2021-03-24T11:43:11.433" v="119" actId="12"/>
          <ac:spMkLst>
            <pc:docMk/>
            <pc:sldMk cId="0" sldId="261"/>
            <ac:spMk id="271" creationId="{00000000-0000-0000-0000-000000000000}"/>
          </ac:spMkLst>
        </pc:spChg>
      </pc:sldChg>
      <pc:sldChg chg="modSp add mod">
        <pc:chgData name="Rachel Gagen" userId="b8147b453b790b83" providerId="LiveId" clId="{C836B531-A706-4FF5-A38A-2C120F4F4135}" dt="2021-03-19T13:03:13.052" v="116" actId="1076"/>
        <pc:sldMkLst>
          <pc:docMk/>
          <pc:sldMk cId="0" sldId="262"/>
        </pc:sldMkLst>
        <pc:spChg chg="mod">
          <ac:chgData name="Rachel Gagen" userId="b8147b453b790b83" providerId="LiveId" clId="{C836B531-A706-4FF5-A38A-2C120F4F4135}" dt="2021-03-19T13:03:05.581" v="115" actId="1076"/>
          <ac:spMkLst>
            <pc:docMk/>
            <pc:sldMk cId="0" sldId="262"/>
            <ac:spMk id="276" creationId="{00000000-0000-0000-0000-000000000000}"/>
          </ac:spMkLst>
        </pc:spChg>
        <pc:spChg chg="mod">
          <ac:chgData name="Rachel Gagen" userId="b8147b453b790b83" providerId="LiveId" clId="{C836B531-A706-4FF5-A38A-2C120F4F4135}" dt="2021-03-19T13:03:13.052" v="116" actId="1076"/>
          <ac:spMkLst>
            <pc:docMk/>
            <pc:sldMk cId="0" sldId="262"/>
            <ac:spMk id="277" creationId="{00000000-0000-0000-0000-000000000000}"/>
          </ac:spMkLst>
        </pc:spChg>
        <pc:spChg chg="mod">
          <ac:chgData name="Rachel Gagen" userId="b8147b453b790b83" providerId="LiveId" clId="{C836B531-A706-4FF5-A38A-2C120F4F4135}" dt="2021-03-19T12:59:44.221" v="62" actId="207"/>
          <ac:spMkLst>
            <pc:docMk/>
            <pc:sldMk cId="0" sldId="262"/>
            <ac:spMk id="281" creationId="{00000000-0000-0000-0000-000000000000}"/>
          </ac:spMkLst>
        </pc:spChg>
      </pc:sldChg>
      <pc:sldChg chg="modSp add del mod">
        <pc:chgData name="Rachel Gagen" userId="b8147b453b790b83" providerId="LiveId" clId="{C836B531-A706-4FF5-A38A-2C120F4F4135}" dt="2021-03-19T13:00:49.832" v="72" actId="47"/>
        <pc:sldMkLst>
          <pc:docMk/>
          <pc:sldMk cId="0" sldId="263"/>
        </pc:sldMkLst>
        <pc:spChg chg="mod">
          <ac:chgData name="Rachel Gagen" userId="b8147b453b790b83" providerId="LiveId" clId="{C836B531-A706-4FF5-A38A-2C120F4F4135}" dt="2021-03-19T13:00:20.915" v="66" actId="207"/>
          <ac:spMkLst>
            <pc:docMk/>
            <pc:sldMk cId="0" sldId="263"/>
            <ac:spMk id="287" creationId="{00000000-0000-0000-0000-000000000000}"/>
          </ac:spMkLst>
        </pc:spChg>
        <pc:spChg chg="mod">
          <ac:chgData name="Rachel Gagen" userId="b8147b453b790b83" providerId="LiveId" clId="{C836B531-A706-4FF5-A38A-2C120F4F4135}" dt="2021-03-19T13:00:25.889" v="67" actId="207"/>
          <ac:spMkLst>
            <pc:docMk/>
            <pc:sldMk cId="0" sldId="263"/>
            <ac:spMk id="288" creationId="{00000000-0000-0000-0000-000000000000}"/>
          </ac:spMkLst>
        </pc:spChg>
      </pc:sldChg>
      <pc:sldChg chg="addSp delSp modSp add del mod">
        <pc:chgData name="Rachel Gagen" userId="b8147b453b790b83" providerId="LiveId" clId="{C836B531-A706-4FF5-A38A-2C120F4F4135}" dt="2021-03-19T13:01:52.766" v="79" actId="47"/>
        <pc:sldMkLst>
          <pc:docMk/>
          <pc:sldMk cId="3101110697" sldId="267"/>
        </pc:sldMkLst>
        <pc:spChg chg="add del mod">
          <ac:chgData name="Rachel Gagen" userId="b8147b453b790b83" providerId="LiveId" clId="{C836B531-A706-4FF5-A38A-2C120F4F4135}" dt="2021-03-19T13:01:00.270" v="74" actId="478"/>
          <ac:spMkLst>
            <pc:docMk/>
            <pc:sldMk cId="3101110697" sldId="267"/>
            <ac:spMk id="3" creationId="{81A9F400-2751-4EE9-9035-F6DAF26FA738}"/>
          </ac:spMkLst>
        </pc:spChg>
        <pc:spChg chg="del">
          <ac:chgData name="Rachel Gagen" userId="b8147b453b790b83" providerId="LiveId" clId="{C836B531-A706-4FF5-A38A-2C120F4F4135}" dt="2021-03-19T13:00:57.583" v="73" actId="478"/>
          <ac:spMkLst>
            <pc:docMk/>
            <pc:sldMk cId="3101110697" sldId="267"/>
            <ac:spMk id="4" creationId="{BD3B6305-DBE7-4BE9-BF88-DB3FFC3ED706}"/>
          </ac:spMkLst>
        </pc:spChg>
        <pc:spChg chg="mod">
          <ac:chgData name="Rachel Gagen" userId="b8147b453b790b83" providerId="LiveId" clId="{C836B531-A706-4FF5-A38A-2C120F4F4135}" dt="2021-03-19T13:01:21.899" v="75" actId="207"/>
          <ac:spMkLst>
            <pc:docMk/>
            <pc:sldMk cId="3101110697" sldId="267"/>
            <ac:spMk id="5" creationId="{30926FED-FAE3-495E-8A5A-A984014D0BC0}"/>
          </ac:spMkLst>
        </pc:spChg>
        <pc:spChg chg="mod">
          <ac:chgData name="Rachel Gagen" userId="b8147b453b790b83" providerId="LiveId" clId="{C836B531-A706-4FF5-A38A-2C120F4F4135}" dt="2021-03-19T13:01:29.539" v="76" actId="14100"/>
          <ac:spMkLst>
            <pc:docMk/>
            <pc:sldMk cId="3101110697" sldId="267"/>
            <ac:spMk id="7" creationId="{66E1F673-BFE0-4D9B-88AE-1BCABE64216C}"/>
          </ac:spMkLst>
        </pc:spChg>
      </pc:sldChg>
      <pc:sldChg chg="del">
        <pc:chgData name="Rachel Gagen" userId="b8147b453b790b83" providerId="LiveId" clId="{C836B531-A706-4FF5-A38A-2C120F4F4135}" dt="2021-03-19T12:54:36.809" v="35" actId="47"/>
        <pc:sldMkLst>
          <pc:docMk/>
          <pc:sldMk cId="162971755" sldId="295"/>
        </pc:sldMkLst>
      </pc:sldChg>
      <pc:sldChg chg="delSp modSp del mod">
        <pc:chgData name="Rachel Gagen" userId="b8147b453b790b83" providerId="LiveId" clId="{C836B531-A706-4FF5-A38A-2C120F4F4135}" dt="2021-03-19T13:00:30.864" v="68" actId="47"/>
        <pc:sldMkLst>
          <pc:docMk/>
          <pc:sldMk cId="297864358" sldId="296"/>
        </pc:sldMkLst>
        <pc:spChg chg="del mod">
          <ac:chgData name="Rachel Gagen" userId="b8147b453b790b83" providerId="LiveId" clId="{C836B531-A706-4FF5-A38A-2C120F4F4135}" dt="2021-03-19T12:38:20.073" v="5" actId="478"/>
          <ac:spMkLst>
            <pc:docMk/>
            <pc:sldMk cId="297864358" sldId="296"/>
            <ac:spMk id="6" creationId="{5C1E3073-4628-4996-B7F0-24F1595C0267}"/>
          </ac:spMkLst>
        </pc:spChg>
        <pc:spChg chg="del">
          <ac:chgData name="Rachel Gagen" userId="b8147b453b790b83" providerId="LiveId" clId="{C836B531-A706-4FF5-A38A-2C120F4F4135}" dt="2021-03-19T12:38:14.882" v="1" actId="478"/>
          <ac:spMkLst>
            <pc:docMk/>
            <pc:sldMk cId="297864358" sldId="296"/>
            <ac:spMk id="7" creationId="{7FCCE357-E42F-41B0-A8B9-40985D96D865}"/>
          </ac:spMkLst>
        </pc:spChg>
        <pc:picChg chg="del">
          <ac:chgData name="Rachel Gagen" userId="b8147b453b790b83" providerId="LiveId" clId="{C836B531-A706-4FF5-A38A-2C120F4F4135}" dt="2021-03-19T12:38:10.700" v="0" actId="478"/>
          <ac:picMkLst>
            <pc:docMk/>
            <pc:sldMk cId="297864358" sldId="296"/>
            <ac:picMk id="8" creationId="{96C7899D-DC41-4679-BA16-5DDF80F19026}"/>
          </ac:picMkLst>
        </pc:picChg>
      </pc:sldChg>
      <pc:sldChg chg="del">
        <pc:chgData name="Rachel Gagen" userId="b8147b453b790b83" providerId="LiveId" clId="{C836B531-A706-4FF5-A38A-2C120F4F4135}" dt="2021-03-19T13:01:50.530" v="78" actId="47"/>
        <pc:sldMkLst>
          <pc:docMk/>
          <pc:sldMk cId="842454608" sldId="297"/>
        </pc:sldMkLst>
      </pc:sldChg>
      <pc:sldChg chg="del">
        <pc:chgData name="Rachel Gagen" userId="b8147b453b790b83" providerId="LiveId" clId="{C836B531-A706-4FF5-A38A-2C120F4F4135}" dt="2021-03-19T13:01:54.798" v="80" actId="47"/>
        <pc:sldMkLst>
          <pc:docMk/>
          <pc:sldMk cId="1461865836" sldId="298"/>
        </pc:sldMkLst>
      </pc:sldChg>
      <pc:sldChg chg="del">
        <pc:chgData name="Rachel Gagen" userId="b8147b453b790b83" providerId="LiveId" clId="{C836B531-A706-4FF5-A38A-2C120F4F4135}" dt="2021-03-19T13:01:56.892" v="81" actId="47"/>
        <pc:sldMkLst>
          <pc:docMk/>
          <pc:sldMk cId="2416731613" sldId="299"/>
        </pc:sldMkLst>
      </pc:sldChg>
      <pc:sldChg chg="del">
        <pc:chgData name="Rachel Gagen" userId="b8147b453b790b83" providerId="LiveId" clId="{C836B531-A706-4FF5-A38A-2C120F4F4135}" dt="2021-03-19T13:01:58.240" v="82" actId="47"/>
        <pc:sldMkLst>
          <pc:docMk/>
          <pc:sldMk cId="3784655413" sldId="300"/>
        </pc:sldMkLst>
      </pc:sldChg>
      <pc:sldChg chg="del">
        <pc:chgData name="Rachel Gagen" userId="b8147b453b790b83" providerId="LiveId" clId="{C836B531-A706-4FF5-A38A-2C120F4F4135}" dt="2021-03-19T13:01:59.483" v="83" actId="47"/>
        <pc:sldMkLst>
          <pc:docMk/>
          <pc:sldMk cId="1960936626" sldId="301"/>
        </pc:sldMkLst>
      </pc:sldChg>
      <pc:sldChg chg="del">
        <pc:chgData name="Rachel Gagen" userId="b8147b453b790b83" providerId="LiveId" clId="{C836B531-A706-4FF5-A38A-2C120F4F4135}" dt="2021-03-19T13:02:00.719" v="84" actId="47"/>
        <pc:sldMkLst>
          <pc:docMk/>
          <pc:sldMk cId="2284771126" sldId="302"/>
        </pc:sldMkLst>
      </pc:sldChg>
      <pc:sldChg chg="del">
        <pc:chgData name="Rachel Gagen" userId="b8147b453b790b83" providerId="LiveId" clId="{C836B531-A706-4FF5-A38A-2C120F4F4135}" dt="2021-03-19T13:02:02.012" v="85" actId="47"/>
        <pc:sldMkLst>
          <pc:docMk/>
          <pc:sldMk cId="833389241" sldId="303"/>
        </pc:sldMkLst>
      </pc:sldChg>
      <pc:sldChg chg="del">
        <pc:chgData name="Rachel Gagen" userId="b8147b453b790b83" providerId="LiveId" clId="{C836B531-A706-4FF5-A38A-2C120F4F4135}" dt="2021-03-19T13:02:03.339" v="86" actId="47"/>
        <pc:sldMkLst>
          <pc:docMk/>
          <pc:sldMk cId="2559503283" sldId="305"/>
        </pc:sldMkLst>
      </pc:sldChg>
      <pc:sldChg chg="del">
        <pc:chgData name="Rachel Gagen" userId="b8147b453b790b83" providerId="LiveId" clId="{C836B531-A706-4FF5-A38A-2C120F4F4135}" dt="2021-03-19T13:02:04.357" v="87" actId="47"/>
        <pc:sldMkLst>
          <pc:docMk/>
          <pc:sldMk cId="665645095" sldId="306"/>
        </pc:sldMkLst>
      </pc:sldChg>
      <pc:sldChg chg="modSp add mod">
        <pc:chgData name="Rachel Gagen" userId="b8147b453b790b83" providerId="LiveId" clId="{C836B531-A706-4FF5-A38A-2C120F4F4135}" dt="2021-03-24T11:42:22.061" v="117" actId="12"/>
        <pc:sldMkLst>
          <pc:docMk/>
          <pc:sldMk cId="232640699" sldId="307"/>
        </pc:sldMkLst>
        <pc:spChg chg="mod">
          <ac:chgData name="Rachel Gagen" userId="b8147b453b790b83" providerId="LiveId" clId="{C836B531-A706-4FF5-A38A-2C120F4F4135}" dt="2021-03-19T12:49:00.877" v="25" actId="20577"/>
          <ac:spMkLst>
            <pc:docMk/>
            <pc:sldMk cId="232640699" sldId="307"/>
            <ac:spMk id="233" creationId="{00000000-0000-0000-0000-000000000000}"/>
          </ac:spMkLst>
        </pc:spChg>
        <pc:spChg chg="mod">
          <ac:chgData name="Rachel Gagen" userId="b8147b453b790b83" providerId="LiveId" clId="{C836B531-A706-4FF5-A38A-2C120F4F4135}" dt="2021-03-24T11:42:22.061" v="117" actId="12"/>
          <ac:spMkLst>
            <pc:docMk/>
            <pc:sldMk cId="232640699" sldId="307"/>
            <ac:spMk id="234" creationId="{00000000-0000-0000-0000-000000000000}"/>
          </ac:spMkLst>
        </pc:spChg>
      </pc:sldChg>
      <pc:sldChg chg="add del">
        <pc:chgData name="Rachel Gagen" userId="b8147b453b790b83" providerId="LiveId" clId="{C836B531-A706-4FF5-A38A-2C120F4F4135}" dt="2021-03-19T12:39:28.839" v="8"/>
        <pc:sldMkLst>
          <pc:docMk/>
          <pc:sldMk cId="2038977849" sldId="307"/>
        </pc:sldMkLst>
      </pc:sldChg>
      <pc:sldChg chg="modSp add mod ord">
        <pc:chgData name="Rachel Gagen" userId="b8147b453b790b83" providerId="LiveId" clId="{C836B531-A706-4FF5-A38A-2C120F4F4135}" dt="2021-03-24T11:42:43.690" v="118" actId="12"/>
        <pc:sldMkLst>
          <pc:docMk/>
          <pc:sldMk cId="3877132711" sldId="308"/>
        </pc:sldMkLst>
        <pc:spChg chg="mod">
          <ac:chgData name="Rachel Gagen" userId="b8147b453b790b83" providerId="LiveId" clId="{C836B531-A706-4FF5-A38A-2C120F4F4135}" dt="2021-03-24T11:42:43.690" v="118" actId="12"/>
          <ac:spMkLst>
            <pc:docMk/>
            <pc:sldMk cId="3877132711" sldId="308"/>
            <ac:spMk id="257" creationId="{00000000-0000-0000-0000-000000000000}"/>
          </ac:spMkLst>
        </pc:spChg>
      </pc:sldChg>
      <pc:sldChg chg="modSp add mod ord">
        <pc:chgData name="Rachel Gagen" userId="b8147b453b790b83" providerId="LiveId" clId="{C836B531-A706-4FF5-A38A-2C120F4F4135}" dt="2021-03-24T11:43:31.562" v="120" actId="12"/>
        <pc:sldMkLst>
          <pc:docMk/>
          <pc:sldMk cId="1508139918" sldId="309"/>
        </pc:sldMkLst>
        <pc:spChg chg="mod">
          <ac:chgData name="Rachel Gagen" userId="b8147b453b790b83" providerId="LiveId" clId="{C836B531-A706-4FF5-A38A-2C120F4F4135}" dt="2021-03-24T11:43:31.562" v="120" actId="12"/>
          <ac:spMkLst>
            <pc:docMk/>
            <pc:sldMk cId="1508139918" sldId="309"/>
            <ac:spMk id="288" creationId="{00000000-0000-0000-0000-000000000000}"/>
          </ac:spMkLst>
        </pc:spChg>
      </pc:sldChg>
      <pc:sldChg chg="add">
        <pc:chgData name="Rachel Gagen" userId="b8147b453b790b83" providerId="LiveId" clId="{C836B531-A706-4FF5-A38A-2C120F4F4135}" dt="2021-03-19T13:01:44.917" v="77"/>
        <pc:sldMkLst>
          <pc:docMk/>
          <pc:sldMk cId="2886648046" sldId="310"/>
        </pc:sldMkLst>
      </pc:sldChg>
      <pc:sldMasterChg chg="modSldLayout">
        <pc:chgData name="Rachel Gagen" userId="b8147b453b790b83" providerId="LiveId" clId="{C836B531-A706-4FF5-A38A-2C120F4F4135}" dt="2021-03-19T12:59:16.068" v="60" actId="478"/>
        <pc:sldMasterMkLst>
          <pc:docMk/>
          <pc:sldMasterMk cId="4294732596" sldId="2147483705"/>
        </pc:sldMasterMkLst>
        <pc:sldLayoutChg chg="delSp mod">
          <pc:chgData name="Rachel Gagen" userId="b8147b453b790b83" providerId="LiveId" clId="{C836B531-A706-4FF5-A38A-2C120F4F4135}" dt="2021-03-19T12:40:04.242" v="15" actId="478"/>
          <pc:sldLayoutMkLst>
            <pc:docMk/>
            <pc:sldMasterMk cId="4294732596" sldId="2147483705"/>
            <pc:sldLayoutMk cId="2381659526" sldId="2147483857"/>
          </pc:sldLayoutMkLst>
          <pc:picChg chg="del">
            <ac:chgData name="Rachel Gagen" userId="b8147b453b790b83" providerId="LiveId" clId="{C836B531-A706-4FF5-A38A-2C120F4F4135}" dt="2021-03-19T12:40:02.604" v="14" actId="478"/>
            <ac:picMkLst>
              <pc:docMk/>
              <pc:sldMasterMk cId="4294732596" sldId="2147483705"/>
              <pc:sldLayoutMk cId="2381659526" sldId="2147483857"/>
              <ac:picMk id="13" creationId="{00000000-0000-0000-0000-000000000000}"/>
            </ac:picMkLst>
          </pc:picChg>
          <pc:picChg chg="del">
            <ac:chgData name="Rachel Gagen" userId="b8147b453b790b83" providerId="LiveId" clId="{C836B531-A706-4FF5-A38A-2C120F4F4135}" dt="2021-03-19T12:40:04.242" v="15" actId="478"/>
            <ac:picMkLst>
              <pc:docMk/>
              <pc:sldMasterMk cId="4294732596" sldId="2147483705"/>
              <pc:sldLayoutMk cId="2381659526" sldId="2147483857"/>
              <ac:picMk id="14" creationId="{00000000-0000-0000-0000-000000000000}"/>
            </ac:picMkLst>
          </pc:picChg>
          <pc:picChg chg="del">
            <ac:chgData name="Rachel Gagen" userId="b8147b453b790b83" providerId="LiveId" clId="{C836B531-A706-4FF5-A38A-2C120F4F4135}" dt="2021-03-19T12:40:00.711" v="13" actId="478"/>
            <ac:picMkLst>
              <pc:docMk/>
              <pc:sldMasterMk cId="4294732596" sldId="2147483705"/>
              <pc:sldLayoutMk cId="2381659526" sldId="2147483857"/>
              <ac:picMk id="15" creationId="{00000000-0000-0000-0000-000000000000}"/>
            </ac:picMkLst>
          </pc:picChg>
          <pc:picChg chg="del">
            <ac:chgData name="Rachel Gagen" userId="b8147b453b790b83" providerId="LiveId" clId="{C836B531-A706-4FF5-A38A-2C120F4F4135}" dt="2021-03-19T12:39:59.070" v="12" actId="478"/>
            <ac:picMkLst>
              <pc:docMk/>
              <pc:sldMasterMk cId="4294732596" sldId="2147483705"/>
              <pc:sldLayoutMk cId="2381659526" sldId="2147483857"/>
              <ac:picMk id="16" creationId="{00000000-0000-0000-0000-000000000000}"/>
            </ac:picMkLst>
          </pc:picChg>
          <pc:picChg chg="del">
            <ac:chgData name="Rachel Gagen" userId="b8147b453b790b83" providerId="LiveId" clId="{C836B531-A706-4FF5-A38A-2C120F4F4135}" dt="2021-03-19T12:39:57.311" v="11" actId="478"/>
            <ac:picMkLst>
              <pc:docMk/>
              <pc:sldMasterMk cId="4294732596" sldId="2147483705"/>
              <pc:sldLayoutMk cId="2381659526" sldId="2147483857"/>
              <ac:picMk id="18" creationId="{00000000-0000-0000-0000-000000000000}"/>
            </ac:picMkLst>
          </pc:picChg>
        </pc:sldLayoutChg>
        <pc:sldLayoutChg chg="delSp mod">
          <pc:chgData name="Rachel Gagen" userId="b8147b453b790b83" providerId="LiveId" clId="{C836B531-A706-4FF5-A38A-2C120F4F4135}" dt="2021-03-19T12:59:16.068" v="60" actId="478"/>
          <pc:sldLayoutMkLst>
            <pc:docMk/>
            <pc:sldMasterMk cId="4294732596" sldId="2147483705"/>
            <pc:sldLayoutMk cId="1817441986" sldId="2147483858"/>
          </pc:sldLayoutMkLst>
          <pc:picChg chg="del">
            <ac:chgData name="Rachel Gagen" userId="b8147b453b790b83" providerId="LiveId" clId="{C836B531-A706-4FF5-A38A-2C120F4F4135}" dt="2021-03-19T12:59:16.068" v="60" actId="478"/>
            <ac:picMkLst>
              <pc:docMk/>
              <pc:sldMasterMk cId="4294732596" sldId="2147483705"/>
              <pc:sldLayoutMk cId="1817441986" sldId="2147483858"/>
              <ac:picMk id="31"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E047D-08A6-44BD-8EED-7102444B732A}"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7030B-6CBD-4B73-B8BB-9BEA82DD114B}" type="slidenum">
              <a:rPr lang="en-GB" smtClean="0"/>
              <a:t>‹#›</a:t>
            </a:fld>
            <a:endParaRPr lang="en-GB"/>
          </a:p>
        </p:txBody>
      </p:sp>
    </p:spTree>
    <p:extLst>
      <p:ext uri="{BB962C8B-B14F-4D97-AF65-F5344CB8AC3E}">
        <p14:creationId xmlns:p14="http://schemas.microsoft.com/office/powerpoint/2010/main" val="230926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60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bc53dec275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bc53dec275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2914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bc53dec275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bc53dec275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6012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38165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p:nvPr/>
        </p:nvSpPr>
        <p:spPr>
          <a:xfrm>
            <a:off x="0" y="6037006"/>
            <a:ext cx="9144000" cy="821100"/>
          </a:xfrm>
          <a:prstGeom prst="rect">
            <a:avLst/>
          </a:prstGeom>
          <a:solidFill>
            <a:srgbClr val="1EADB5"/>
          </a:solidFill>
          <a:ln w="12700" cap="flat" cmpd="sng">
            <a:solidFill>
              <a:srgbClr val="397E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pic>
        <p:nvPicPr>
          <p:cNvPr id="27" name="Google Shape;27;p6" descr="Icon&#10;&#10;Description automatically generated"/>
          <p:cNvPicPr preferRelativeResize="0"/>
          <p:nvPr/>
        </p:nvPicPr>
        <p:blipFill rotWithShape="1">
          <a:blip r:embed="rId2">
            <a:alphaModFix/>
          </a:blip>
          <a:srcRect/>
          <a:stretch/>
        </p:blipFill>
        <p:spPr>
          <a:xfrm>
            <a:off x="-120664" y="1694072"/>
            <a:ext cx="1227166" cy="1225091"/>
          </a:xfrm>
          <a:prstGeom prst="rect">
            <a:avLst/>
          </a:prstGeom>
          <a:noFill/>
          <a:ln>
            <a:noFill/>
          </a:ln>
        </p:spPr>
      </p:pic>
      <p:pic>
        <p:nvPicPr>
          <p:cNvPr id="28" name="Google Shape;28;p6" descr="Icon&#10;&#10;Description automatically generated"/>
          <p:cNvPicPr preferRelativeResize="0"/>
          <p:nvPr/>
        </p:nvPicPr>
        <p:blipFill rotWithShape="1">
          <a:blip r:embed="rId3">
            <a:alphaModFix/>
          </a:blip>
          <a:srcRect/>
          <a:stretch/>
        </p:blipFill>
        <p:spPr>
          <a:xfrm>
            <a:off x="-130872" y="4700270"/>
            <a:ext cx="1120979" cy="1119085"/>
          </a:xfrm>
          <a:prstGeom prst="rect">
            <a:avLst/>
          </a:prstGeom>
          <a:noFill/>
          <a:ln>
            <a:noFill/>
          </a:ln>
        </p:spPr>
      </p:pic>
      <p:pic>
        <p:nvPicPr>
          <p:cNvPr id="29" name="Google Shape;29;p6" descr="Icon&#10;&#10;Description automatically generated"/>
          <p:cNvPicPr preferRelativeResize="0"/>
          <p:nvPr/>
        </p:nvPicPr>
        <p:blipFill rotWithShape="1">
          <a:blip r:embed="rId4">
            <a:alphaModFix/>
          </a:blip>
          <a:srcRect/>
          <a:stretch/>
        </p:blipFill>
        <p:spPr>
          <a:xfrm>
            <a:off x="8153893" y="3989610"/>
            <a:ext cx="1469038" cy="1466558"/>
          </a:xfrm>
          <a:prstGeom prst="rect">
            <a:avLst/>
          </a:prstGeom>
          <a:noFill/>
          <a:ln>
            <a:noFill/>
          </a:ln>
        </p:spPr>
      </p:pic>
      <p:pic>
        <p:nvPicPr>
          <p:cNvPr id="30" name="Google Shape;30;p6" descr="Icon&#10;&#10;Description automatically generated"/>
          <p:cNvPicPr preferRelativeResize="0"/>
          <p:nvPr/>
        </p:nvPicPr>
        <p:blipFill rotWithShape="1">
          <a:blip r:embed="rId5">
            <a:alphaModFix/>
          </a:blip>
          <a:srcRect/>
          <a:stretch/>
        </p:blipFill>
        <p:spPr>
          <a:xfrm>
            <a:off x="7818511" y="1694072"/>
            <a:ext cx="1227166" cy="1225091"/>
          </a:xfrm>
          <a:prstGeom prst="rect">
            <a:avLst/>
          </a:prstGeom>
          <a:noFill/>
          <a:ln>
            <a:noFill/>
          </a:ln>
        </p:spPr>
      </p:pic>
    </p:spTree>
    <p:extLst>
      <p:ext uri="{BB962C8B-B14F-4D97-AF65-F5344CB8AC3E}">
        <p14:creationId xmlns:p14="http://schemas.microsoft.com/office/powerpoint/2010/main" val="1817441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6053180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1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5.png"/><Relationship Id="rId2" Type="http://schemas.openxmlformats.org/officeDocument/2006/relationships/slideLayout" Target="../slideLayouts/slideLayout27.xml"/><Relationship Id="rId16"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4.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3.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6" Type="http://schemas.openxmlformats.org/officeDocument/2006/relationships/image" Target="../media/image5.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4.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2928" y="-545984"/>
            <a:ext cx="1367327" cy="1365017"/>
          </a:xfrm>
          <a:prstGeom prst="rect">
            <a:avLst/>
          </a:prstGeom>
        </p:spPr>
      </p:pic>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57" r:id="rId13"/>
    <p:sldLayoutId id="214748385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26FA9"/>
                </a:solidFill>
              </a:rPr>
              <a:t>#</a:t>
            </a:r>
            <a:r>
              <a:rPr lang="en-GB" sz="3000" b="1" dirty="0" err="1">
                <a:solidFill>
                  <a:srgbClr val="E26FA9"/>
                </a:solidFill>
              </a:rPr>
              <a:t>BePartOfTheSolution</a:t>
            </a:r>
            <a:endParaRPr lang="en-GB" sz="3000" b="1" dirty="0">
              <a:solidFill>
                <a:srgbClr val="E26FA9"/>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noFill/>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2" name="Picture 11" descr="Icon&#10;&#10;Description automatically generated">
            <a:extLst>
              <a:ext uri="{FF2B5EF4-FFF2-40B4-BE49-F238E27FC236}">
                <a16:creationId xmlns:a16="http://schemas.microsoft.com/office/drawing/2014/main" id="{5AB56D35-27C8-4560-A835-0942BF8BB3A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4203" y="-545984"/>
            <a:ext cx="1367327" cy="136501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sp>
        <p:nvSpPr>
          <p:cNvPr id="7" name="Rectangle 6">
            <a:extLst>
              <a:ext uri="{FF2B5EF4-FFF2-40B4-BE49-F238E27FC236}">
                <a16:creationId xmlns:a16="http://schemas.microsoft.com/office/drawing/2014/main" id="{D141291B-2E4E-4722-9849-FF8F6A78233E}"/>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5" name="TextBox 14">
            <a:extLst>
              <a:ext uri="{FF2B5EF4-FFF2-40B4-BE49-F238E27FC236}">
                <a16:creationId xmlns:a16="http://schemas.microsoft.com/office/drawing/2014/main" id="{FC3BA1E5-27CC-468F-AD9B-34AB42A620A7}"/>
              </a:ext>
            </a:extLst>
          </p:cNvPr>
          <p:cNvSpPr txBox="1"/>
          <p:nvPr userDrawn="1"/>
        </p:nvSpPr>
        <p:spPr>
          <a:xfrm>
            <a:off x="4708733" y="6185893"/>
            <a:ext cx="4336943"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8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7" name="Rectangle 6">
            <a:extLst>
              <a:ext uri="{FF2B5EF4-FFF2-40B4-BE49-F238E27FC236}">
                <a16:creationId xmlns:a16="http://schemas.microsoft.com/office/drawing/2014/main" id="{A0D204FC-AE8C-4142-B52C-B7DD18295829}"/>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DF2C8FB-DAA6-452C-A2AE-99131B51DD48}"/>
              </a:ext>
            </a:extLst>
          </p:cNvPr>
          <p:cNvSpPr txBox="1"/>
          <p:nvPr userDrawn="1"/>
        </p:nvSpPr>
        <p:spPr>
          <a:xfrm>
            <a:off x="4982199" y="6185893"/>
            <a:ext cx="4063478"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programmes/p011syc1"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p>
            <a:pPr algn="ctr">
              <a:buSzPts val="4800"/>
            </a:pPr>
            <a:r>
              <a:rPr lang="en-GB" sz="4800" dirty="0">
                <a:solidFill>
                  <a:srgbClr val="0F6AB1"/>
                </a:solidFill>
                <a:latin typeface="Gill Sans"/>
                <a:ea typeface="Gill Sans"/>
                <a:cs typeface="Gill Sans"/>
                <a:sym typeface="Gill Sans"/>
              </a:rPr>
              <a:t>Lesson 8: Resilience</a:t>
            </a:r>
            <a:endParaRPr sz="4800" dirty="0">
              <a:solidFill>
                <a:srgbClr val="0F6AB1"/>
              </a:solidFill>
              <a:latin typeface="Gill Sans"/>
              <a:ea typeface="Gill Sans"/>
              <a:cs typeface="Gill Sans"/>
              <a:sym typeface="Gill Sans"/>
            </a:endParaRPr>
          </a:p>
        </p:txBody>
      </p:sp>
      <p:sp>
        <p:nvSpPr>
          <p:cNvPr id="234" name="Google Shape;234;p1"/>
          <p:cNvSpPr txBox="1">
            <a:spLocks noGrp="1"/>
          </p:cNvSpPr>
          <p:nvPr>
            <p:ph type="subTitle" idx="1"/>
          </p:nvPr>
        </p:nvSpPr>
        <p:spPr>
          <a:xfrm>
            <a:off x="1371600" y="2065575"/>
            <a:ext cx="6967500" cy="3709046"/>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Clr>
                <a:schemeClr val="dk1"/>
              </a:buClr>
              <a:buSzPts val="1100"/>
              <a:buNone/>
            </a:pPr>
            <a:r>
              <a:rPr lang="en-GB" dirty="0">
                <a:solidFill>
                  <a:schemeClr val="accent1">
                    <a:lumMod val="75000"/>
                  </a:schemeClr>
                </a:solidFill>
                <a:highlight>
                  <a:srgbClr val="FFFFFF"/>
                </a:highlight>
                <a:latin typeface="Gill Sans"/>
                <a:ea typeface="Gill Sans"/>
                <a:cs typeface="Gill Sans"/>
                <a:sym typeface="Gill Sans"/>
              </a:rPr>
              <a:t>Objectives:</a:t>
            </a:r>
            <a:r>
              <a:rPr lang="en-GB" dirty="0">
                <a:solidFill>
                  <a:schemeClr val="accent1">
                    <a:lumMod val="75000"/>
                  </a:schemeClr>
                </a:solidFill>
                <a:highlight>
                  <a:srgbClr val="FFFFFF"/>
                </a:highlight>
                <a:latin typeface="Comfortaa"/>
                <a:ea typeface="Gill Sans"/>
                <a:cs typeface="Gill Sans"/>
                <a:sym typeface="Comfortaa"/>
              </a:rPr>
              <a:t> </a:t>
            </a:r>
            <a:endParaRPr b="1" dirty="0">
              <a:solidFill>
                <a:schemeClr val="accent1">
                  <a:lumMod val="75000"/>
                </a:schemeClr>
              </a:solidFill>
              <a:highlight>
                <a:srgbClr val="FFFFFF"/>
              </a:highlight>
              <a:latin typeface="Comfortaa"/>
              <a:ea typeface="Comfortaa"/>
              <a:cs typeface="Comfortaa"/>
              <a:sym typeface="Comfortaa"/>
            </a:endParaRPr>
          </a:p>
          <a:p>
            <a:pPr marL="0" indent="0">
              <a:lnSpc>
                <a:spcPct val="114999"/>
              </a:lnSpc>
              <a:spcBef>
                <a:spcPts val="0"/>
              </a:spcBef>
              <a:buSzPts val="1100"/>
              <a:buNone/>
            </a:pPr>
            <a:endParaRPr lang="en-GB" dirty="0">
              <a:solidFill>
                <a:schemeClr val="accent1">
                  <a:lumMod val="75000"/>
                </a:schemeClr>
              </a:solidFill>
              <a:highlight>
                <a:srgbClr val="FFFFFF"/>
              </a:highlight>
              <a:latin typeface="Comfortaa"/>
              <a:ea typeface="Gill Sans"/>
              <a:cs typeface="Gill Sans"/>
              <a:sym typeface="Gill Sans"/>
            </a:endParaRPr>
          </a:p>
          <a:p>
            <a:pPr lvl="0" algn="l" rtl="0">
              <a:lnSpc>
                <a:spcPct val="115000"/>
              </a:lnSpc>
              <a:spcBef>
                <a:spcPts val="0"/>
              </a:spcBef>
              <a:spcAft>
                <a:spcPts val="0"/>
              </a:spcAft>
              <a:buClr>
                <a:schemeClr val="accent1">
                  <a:lumMod val="75000"/>
                </a:schemeClr>
              </a:buClr>
              <a:buSzPct val="100000"/>
              <a:buFont typeface="Arial" panose="020B0604020202020204" pitchFamily="34" charset="0"/>
              <a:buChar char="•"/>
            </a:pPr>
            <a:r>
              <a:rPr lang="en-GB" dirty="0">
                <a:solidFill>
                  <a:schemeClr val="accent1">
                    <a:lumMod val="75000"/>
                  </a:schemeClr>
                </a:solidFill>
                <a:highlight>
                  <a:srgbClr val="FFFFFF"/>
                </a:highlight>
                <a:latin typeface="Gill Sans"/>
                <a:ea typeface="Gill Sans"/>
                <a:cs typeface="Gill Sans"/>
                <a:sym typeface="Gill Sans"/>
              </a:rPr>
              <a:t>To recognise that your actions can make a difference </a:t>
            </a:r>
            <a:endParaRPr dirty="0">
              <a:solidFill>
                <a:schemeClr val="accent1">
                  <a:lumMod val="75000"/>
                </a:schemeClr>
              </a:solidFill>
              <a:highlight>
                <a:srgbClr val="FFFFFF"/>
              </a:highlight>
              <a:latin typeface="Gill Sans"/>
              <a:ea typeface="Gill Sans"/>
              <a:cs typeface="Gill Sans"/>
              <a:sym typeface="Gill Sans"/>
            </a:endParaRPr>
          </a:p>
          <a:p>
            <a:pPr lvl="0" algn="l" rtl="0">
              <a:lnSpc>
                <a:spcPct val="115000"/>
              </a:lnSpc>
              <a:spcBef>
                <a:spcPts val="0"/>
              </a:spcBef>
              <a:spcAft>
                <a:spcPts val="0"/>
              </a:spcAft>
              <a:buClr>
                <a:schemeClr val="accent1">
                  <a:lumMod val="75000"/>
                </a:schemeClr>
              </a:buClr>
              <a:buSzPct val="100000"/>
              <a:buFont typeface="Arial" panose="020B0604020202020204" pitchFamily="34" charset="0"/>
              <a:buChar char="•"/>
            </a:pPr>
            <a:endParaRPr dirty="0">
              <a:solidFill>
                <a:schemeClr val="accent1">
                  <a:lumMod val="75000"/>
                </a:schemeClr>
              </a:solidFill>
              <a:highlight>
                <a:srgbClr val="FFFFFF"/>
              </a:highlight>
              <a:latin typeface="Gill Sans"/>
              <a:ea typeface="Gill Sans"/>
              <a:cs typeface="Gill Sans"/>
              <a:sym typeface="Gill Sans"/>
            </a:endParaRPr>
          </a:p>
          <a:p>
            <a:pPr lvl="0" algn="l" rtl="0">
              <a:lnSpc>
                <a:spcPct val="115000"/>
              </a:lnSpc>
              <a:spcBef>
                <a:spcPts val="0"/>
              </a:spcBef>
              <a:spcAft>
                <a:spcPts val="0"/>
              </a:spcAft>
              <a:buClr>
                <a:schemeClr val="accent1">
                  <a:lumMod val="75000"/>
                </a:schemeClr>
              </a:buClr>
              <a:buSzPct val="100000"/>
              <a:buFont typeface="Arial" panose="020B0604020202020204" pitchFamily="34" charset="0"/>
              <a:buChar char="•"/>
            </a:pPr>
            <a:r>
              <a:rPr lang="en-GB" dirty="0">
                <a:solidFill>
                  <a:schemeClr val="accent1">
                    <a:lumMod val="75000"/>
                  </a:schemeClr>
                </a:solidFill>
                <a:highlight>
                  <a:srgbClr val="FFFFFF"/>
                </a:highlight>
                <a:latin typeface="Gill Sans"/>
                <a:ea typeface="Gill Sans"/>
                <a:cs typeface="Gill Sans"/>
                <a:sym typeface="Gill Sans"/>
              </a:rPr>
              <a:t>To accept that some things are out of your control</a:t>
            </a:r>
            <a:endParaRPr dirty="0">
              <a:solidFill>
                <a:schemeClr val="accent1">
                  <a:lumMod val="75000"/>
                </a:schemeClr>
              </a:solidFill>
              <a:highlight>
                <a:srgbClr val="FFFFFF"/>
              </a:highlight>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endParaRPr sz="3000" dirty="0">
              <a:solidFill>
                <a:srgbClr val="3D85C6"/>
              </a:solidFill>
              <a:highlight>
                <a:srgbClr val="FFFFFF"/>
              </a:highlight>
              <a:latin typeface="Comfortaa"/>
              <a:ea typeface="Comfortaa"/>
              <a:cs typeface="Comfortaa"/>
              <a:sym typeface="Comfortaa"/>
            </a:endParaRPr>
          </a:p>
          <a:p>
            <a:pPr marL="91440" lvl="0" indent="0" algn="l" rtl="0">
              <a:lnSpc>
                <a:spcPct val="85000"/>
              </a:lnSpc>
              <a:spcBef>
                <a:spcPts val="0"/>
              </a:spcBef>
              <a:spcAft>
                <a:spcPts val="0"/>
              </a:spcAft>
              <a:buClr>
                <a:srgbClr val="262626"/>
              </a:buClr>
              <a:buSzPts val="2400"/>
              <a:buNone/>
            </a:pPr>
            <a:endParaRPr dirty="0"/>
          </a:p>
        </p:txBody>
      </p:sp>
    </p:spTree>
    <p:extLst>
      <p:ext uri="{BB962C8B-B14F-4D97-AF65-F5344CB8AC3E}">
        <p14:creationId xmlns:p14="http://schemas.microsoft.com/office/powerpoint/2010/main" val="23264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1129381" y="629744"/>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240" name="Google Shape;240;gb65152134c_2_18"/>
          <p:cNvPicPr preferRelativeResize="0"/>
          <p:nvPr/>
        </p:nvPicPr>
        <p:blipFill rotWithShape="1">
          <a:blip r:embed="rId3">
            <a:alphaModFix/>
          </a:blip>
          <a:srcRect/>
          <a:stretch/>
        </p:blipFill>
        <p:spPr>
          <a:xfrm>
            <a:off x="0" y="3782518"/>
            <a:ext cx="2256151" cy="2221851"/>
          </a:xfrm>
          <a:prstGeom prst="rect">
            <a:avLst/>
          </a:prstGeom>
          <a:noFill/>
          <a:ln>
            <a:noFill/>
          </a:ln>
        </p:spPr>
      </p:pic>
      <p:sp>
        <p:nvSpPr>
          <p:cNvPr id="241" name="Google Shape;241;gb65152134c_2_18"/>
          <p:cNvSpPr txBox="1"/>
          <p:nvPr/>
        </p:nvSpPr>
        <p:spPr>
          <a:xfrm>
            <a:off x="2257527" y="1893739"/>
            <a:ext cx="4729991" cy="1892796"/>
          </a:xfrm>
          <a:prstGeom prst="rect">
            <a:avLst/>
          </a:prstGeom>
          <a:noFill/>
          <a:ln>
            <a:noFill/>
          </a:ln>
        </p:spPr>
        <p:txBody>
          <a:bodyPr spcFirstLastPara="1" wrap="square" lIns="91425" tIns="91425" rIns="91425" bIns="91425" anchor="t" anchorCtr="0">
            <a:spAutoFit/>
          </a:bodyPr>
          <a:lstStyle/>
          <a:p>
            <a:pPr algn="ctr">
              <a:buClr>
                <a:srgbClr val="000000"/>
              </a:buClr>
              <a:buSzPts val="2500"/>
            </a:pPr>
            <a:r>
              <a:rPr lang="en-GB" sz="2500" b="0" i="0" u="none" strike="noStrike" cap="none" dirty="0">
                <a:solidFill>
                  <a:schemeClr val="accent1">
                    <a:lumMod val="75000"/>
                  </a:schemeClr>
                </a:solidFill>
                <a:latin typeface="Gill Sans"/>
                <a:ea typeface="Gill Sans"/>
                <a:cs typeface="Gill Sans"/>
                <a:sym typeface="Gill Sans"/>
              </a:rPr>
              <a:t>Watch COVID-19 Warriors </a:t>
            </a:r>
            <a:r>
              <a:rPr lang="en-GB" sz="2500" dirty="0">
                <a:solidFill>
                  <a:schemeClr val="accent1">
                    <a:lumMod val="75000"/>
                  </a:schemeClr>
                </a:solidFill>
                <a:latin typeface="Gill Sans"/>
                <a:ea typeface="Gill Sans"/>
                <a:cs typeface="Gill Sans"/>
                <a:sym typeface="Gill Sans"/>
              </a:rPr>
              <a:t>Video Introduction.</a:t>
            </a:r>
            <a:endParaRPr lang="en-US" sz="2500" b="0" i="0" u="none" strike="noStrike" cap="none" dirty="0">
              <a:solidFill>
                <a:schemeClr val="accent1">
                  <a:lumMod val="75000"/>
                </a:schemeClr>
              </a:solidFill>
              <a:latin typeface="Gill Sans"/>
              <a:ea typeface="Gill Sans"/>
              <a:cs typeface="Gill Sans"/>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dirty="0">
              <a:solidFill>
                <a:srgbClr val="1155CC"/>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43" name="Google Shape;243;gb65152134c_2_18"/>
          <p:cNvPicPr preferRelativeResize="0"/>
          <p:nvPr/>
        </p:nvPicPr>
        <p:blipFill rotWithShape="1">
          <a:blip r:embed="rId4">
            <a:alphaModFix/>
          </a:blip>
          <a:srcRect/>
          <a:stretch/>
        </p:blipFill>
        <p:spPr>
          <a:xfrm>
            <a:off x="6964254" y="3850844"/>
            <a:ext cx="2081700" cy="208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b525822f29_0_5"/>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dirty="0">
                <a:solidFill>
                  <a:srgbClr val="0F6AB1"/>
                </a:solidFill>
                <a:latin typeface="Gill Sans"/>
                <a:ea typeface="Gill Sans"/>
                <a:cs typeface="Gill Sans"/>
                <a:sym typeface="Gill Sans"/>
              </a:rPr>
              <a:t>Main Activity</a:t>
            </a:r>
            <a:endParaRPr sz="5000" dirty="0">
              <a:solidFill>
                <a:srgbClr val="0F6AB1"/>
              </a:solidFill>
              <a:latin typeface="Gill Sans"/>
              <a:ea typeface="Gill Sans"/>
              <a:cs typeface="Gill Sans"/>
              <a:sym typeface="Gill Sans"/>
            </a:endParaRPr>
          </a:p>
        </p:txBody>
      </p:sp>
      <p:sp>
        <p:nvSpPr>
          <p:cNvPr id="249" name="Google Shape;249;gb525822f29_0_5"/>
          <p:cNvSpPr txBox="1">
            <a:spLocks noGrp="1"/>
          </p:cNvSpPr>
          <p:nvPr>
            <p:ph type="subTitle" idx="1"/>
          </p:nvPr>
        </p:nvSpPr>
        <p:spPr>
          <a:xfrm>
            <a:off x="740589" y="1624075"/>
            <a:ext cx="7831936" cy="17526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Watch the story of the Hare and the Tortoise.</a:t>
            </a: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sz="3000" dirty="0">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sz="3000" u="sng" dirty="0">
                <a:solidFill>
                  <a:srgbClr val="0F6AB1"/>
                </a:solidFill>
                <a:highlight>
                  <a:srgbClr val="FFFFFF"/>
                </a:highlight>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https://www.bbc.co.uk/programmes/p011syc1</a:t>
            </a:r>
            <a:r>
              <a:rPr lang="en-GB" sz="3000" dirty="0">
                <a:solidFill>
                  <a:srgbClr val="0F6AB1"/>
                </a:solidFill>
                <a:highlight>
                  <a:srgbClr val="FFFFFF"/>
                </a:highlight>
                <a:latin typeface="Gill Sans"/>
                <a:ea typeface="Gill Sans"/>
                <a:cs typeface="Gill Sans"/>
                <a:sym typeface="Gill Sans"/>
              </a:rPr>
              <a:t> </a:t>
            </a:r>
            <a:endParaRPr sz="3000" dirty="0">
              <a:solidFill>
                <a:srgbClr val="0F6AB1"/>
              </a:solidFill>
              <a:highlight>
                <a:srgbClr val="FFFFFF"/>
              </a:highlight>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sz="1100" dirty="0">
              <a:solidFill>
                <a:schemeClr val="dk1"/>
              </a:solidFill>
              <a:highlight>
                <a:srgbClr val="FFFFFF"/>
              </a:highlight>
              <a:latin typeface="Arial"/>
              <a:ea typeface="Arial"/>
              <a:cs typeface="Arial"/>
              <a:sym typeface="Arial"/>
            </a:endParaRPr>
          </a:p>
        </p:txBody>
      </p:sp>
      <p:pic>
        <p:nvPicPr>
          <p:cNvPr id="250" name="Google Shape;250;gb525822f29_0_5"/>
          <p:cNvPicPr preferRelativeResize="0"/>
          <p:nvPr/>
        </p:nvPicPr>
        <p:blipFill>
          <a:blip r:embed="rId4">
            <a:alphaModFix/>
          </a:blip>
          <a:stretch>
            <a:fillRect/>
          </a:stretch>
        </p:blipFill>
        <p:spPr>
          <a:xfrm>
            <a:off x="5617035" y="3935168"/>
            <a:ext cx="3313651" cy="1752601"/>
          </a:xfrm>
          <a:prstGeom prst="rect">
            <a:avLst/>
          </a:prstGeom>
          <a:noFill/>
          <a:ln>
            <a:noFill/>
          </a:ln>
        </p:spPr>
      </p:pic>
      <p:pic>
        <p:nvPicPr>
          <p:cNvPr id="251" name="Google Shape;251;gb525822f29_0_5"/>
          <p:cNvPicPr preferRelativeResize="0"/>
          <p:nvPr/>
        </p:nvPicPr>
        <p:blipFill>
          <a:blip r:embed="rId5">
            <a:alphaModFix/>
          </a:blip>
          <a:stretch>
            <a:fillRect/>
          </a:stretch>
        </p:blipFill>
        <p:spPr>
          <a:xfrm flipH="1">
            <a:off x="213314" y="3716795"/>
            <a:ext cx="3941926" cy="1970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bc53dec275_0_24"/>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dirty="0">
                <a:solidFill>
                  <a:srgbClr val="0F6AB1"/>
                </a:solidFill>
                <a:latin typeface="Gill Sans"/>
                <a:ea typeface="Gill Sans"/>
                <a:cs typeface="Gill Sans"/>
                <a:sym typeface="Gill Sans"/>
              </a:rPr>
              <a:t>Main Activity</a:t>
            </a:r>
            <a:endParaRPr sz="5000" dirty="0">
              <a:solidFill>
                <a:srgbClr val="0F6AB1"/>
              </a:solidFill>
              <a:latin typeface="Gill Sans"/>
              <a:ea typeface="Gill Sans"/>
              <a:cs typeface="Gill Sans"/>
              <a:sym typeface="Gill Sans"/>
            </a:endParaRPr>
          </a:p>
        </p:txBody>
      </p:sp>
      <p:sp>
        <p:nvSpPr>
          <p:cNvPr id="257" name="Google Shape;257;gbc53dec275_0_24"/>
          <p:cNvSpPr txBox="1"/>
          <p:nvPr/>
        </p:nvSpPr>
        <p:spPr>
          <a:xfrm>
            <a:off x="1156650" y="1586550"/>
            <a:ext cx="6785652" cy="2724300"/>
          </a:xfrm>
          <a:prstGeom prst="rect">
            <a:avLst/>
          </a:prstGeom>
          <a:noFill/>
          <a:ln>
            <a:noFill/>
          </a:ln>
        </p:spPr>
        <p:txBody>
          <a:bodyPr spcFirstLastPara="1" wrap="square" lIns="91425" tIns="91425" rIns="91425" bIns="91425" anchor="t" anchorCtr="0">
            <a:spAutoFit/>
          </a:bodyPr>
          <a:lstStyle/>
          <a:p>
            <a:pPr marL="476250" marR="0" lvl="0" indent="-457200" algn="l" rtl="0">
              <a:lnSpc>
                <a:spcPct val="100000"/>
              </a:lnSpc>
              <a:spcBef>
                <a:spcPts val="0"/>
              </a:spcBef>
              <a:spcAft>
                <a:spcPts val="0"/>
              </a:spcAft>
              <a:buClr>
                <a:schemeClr val="accent1">
                  <a:lumMod val="75000"/>
                </a:schemeClr>
              </a:buClr>
              <a:buSzPts val="3300"/>
              <a:buFont typeface="Arial" panose="020B0604020202020204" pitchFamily="34" charset="0"/>
              <a:buChar char="•"/>
            </a:pPr>
            <a:r>
              <a:rPr lang="en-GB" sz="3300" b="0" i="0" u="none" strike="noStrike" cap="none" dirty="0">
                <a:solidFill>
                  <a:schemeClr val="accent1">
                    <a:lumMod val="75000"/>
                  </a:schemeClr>
                </a:solidFill>
                <a:latin typeface="Gill Sans"/>
                <a:ea typeface="Gill Sans"/>
                <a:cs typeface="Gill Sans"/>
                <a:sym typeface="Gill Sans"/>
              </a:rPr>
              <a:t>What did the tortoise need to win the race?</a:t>
            </a:r>
            <a:endParaRPr sz="3300" b="0" i="0" u="none" strike="noStrike" cap="none" dirty="0">
              <a:solidFill>
                <a:schemeClr val="accent1">
                  <a:lumMod val="75000"/>
                </a:schemeClr>
              </a:solidFill>
              <a:latin typeface="Gill Sans"/>
              <a:ea typeface="Gill Sans"/>
              <a:cs typeface="Gill Sans"/>
              <a:sym typeface="Gill Sans"/>
            </a:endParaRPr>
          </a:p>
          <a:p>
            <a:pPr marL="914400" marR="0" lvl="0" indent="-457200" algn="l" rtl="0">
              <a:lnSpc>
                <a:spcPct val="100000"/>
              </a:lnSpc>
              <a:spcBef>
                <a:spcPts val="0"/>
              </a:spcBef>
              <a:spcAft>
                <a:spcPts val="0"/>
              </a:spcAft>
              <a:buClr>
                <a:schemeClr val="accent1">
                  <a:lumMod val="75000"/>
                </a:schemeClr>
              </a:buClr>
              <a:buSzPts val="3300"/>
              <a:buFont typeface="Arial" panose="020B0604020202020204" pitchFamily="34" charset="0"/>
              <a:buChar char="•"/>
            </a:pPr>
            <a:endParaRPr sz="3300" b="0" i="0" u="none" strike="noStrike" cap="none" dirty="0">
              <a:solidFill>
                <a:schemeClr val="accent1">
                  <a:lumMod val="75000"/>
                </a:schemeClr>
              </a:solidFill>
              <a:latin typeface="Gill Sans"/>
              <a:ea typeface="Gill Sans"/>
              <a:cs typeface="Gill Sans"/>
              <a:sym typeface="Gill Sans"/>
            </a:endParaRPr>
          </a:p>
          <a:p>
            <a:pPr marL="476250" marR="0" lvl="0" indent="-457200" algn="l" rtl="0">
              <a:lnSpc>
                <a:spcPct val="100000"/>
              </a:lnSpc>
              <a:spcBef>
                <a:spcPts val="0"/>
              </a:spcBef>
              <a:spcAft>
                <a:spcPts val="0"/>
              </a:spcAft>
              <a:buClr>
                <a:schemeClr val="accent1">
                  <a:lumMod val="75000"/>
                </a:schemeClr>
              </a:buClr>
              <a:buSzPts val="3300"/>
              <a:buFont typeface="Arial" panose="020B0604020202020204" pitchFamily="34" charset="0"/>
              <a:buChar char="•"/>
            </a:pPr>
            <a:r>
              <a:rPr lang="en-GB" sz="3300" b="0" i="0" u="none" strike="noStrike" cap="none" dirty="0">
                <a:solidFill>
                  <a:schemeClr val="accent1">
                    <a:lumMod val="75000"/>
                  </a:schemeClr>
                </a:solidFill>
                <a:latin typeface="Gill Sans"/>
                <a:ea typeface="Gill Sans"/>
                <a:cs typeface="Gill Sans"/>
                <a:sym typeface="Gill Sans"/>
              </a:rPr>
              <a:t>What do you need to get through Coronavirus?</a:t>
            </a:r>
            <a:endParaRPr sz="3300" b="0" i="0" u="none" strike="noStrike" cap="none" dirty="0">
              <a:solidFill>
                <a:schemeClr val="accent1">
                  <a:lumMod val="75000"/>
                </a:schemeClr>
              </a:solidFill>
              <a:latin typeface="Gill Sans"/>
              <a:ea typeface="Gill Sans"/>
              <a:cs typeface="Gill Sans"/>
              <a:sym typeface="Gill Sans"/>
            </a:endParaRPr>
          </a:p>
        </p:txBody>
      </p:sp>
    </p:spTree>
    <p:extLst>
      <p:ext uri="{BB962C8B-B14F-4D97-AF65-F5344CB8AC3E}">
        <p14:creationId xmlns:p14="http://schemas.microsoft.com/office/powerpoint/2010/main" val="387713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2" name="Google Shape;262;gbc53dec275_0_15"/>
          <p:cNvGrpSpPr/>
          <p:nvPr/>
        </p:nvGrpSpPr>
        <p:grpSpPr>
          <a:xfrm rot="20883967">
            <a:off x="451537" y="677286"/>
            <a:ext cx="8548728" cy="4527229"/>
            <a:chOff x="61475" y="1228300"/>
            <a:chExt cx="7820172" cy="3879414"/>
          </a:xfrm>
        </p:grpSpPr>
        <p:sp>
          <p:nvSpPr>
            <p:cNvPr id="263" name="Google Shape;263;gbc53dec275_0_15"/>
            <p:cNvSpPr/>
            <p:nvPr/>
          </p:nvSpPr>
          <p:spPr>
            <a:xfrm>
              <a:off x="61475" y="1228300"/>
              <a:ext cx="7820172" cy="3879414"/>
            </a:xfrm>
            <a:prstGeom prst="irregularSeal2">
              <a:avLst/>
            </a:prstGeom>
            <a:solidFill>
              <a:srgbClr val="FF9900"/>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gbc53dec275_0_15"/>
            <p:cNvSpPr/>
            <p:nvPr/>
          </p:nvSpPr>
          <p:spPr>
            <a:xfrm rot="20884206">
              <a:off x="1495777" y="2730537"/>
              <a:ext cx="4717496" cy="874941"/>
            </a:xfrm>
            <a:prstGeom prst="rect">
              <a:avLst/>
            </a:prstGeom>
          </p:spPr>
          <p:txBody>
            <a:bodyPr>
              <a:prstTxWarp prst="textPlain">
                <a:avLst/>
              </a:prstTxWarp>
            </a:bodyPr>
            <a:lstStyle/>
            <a:p>
              <a:pPr lvl="0" algn="ctr"/>
              <a:r>
                <a:rPr sz="2400" b="0" i="0" dirty="0">
                  <a:ln w="28575" cap="flat" cmpd="sng">
                    <a:solidFill>
                      <a:schemeClr val="accent1">
                        <a:lumMod val="40000"/>
                        <a:lumOff val="60000"/>
                      </a:schemeClr>
                    </a:solidFill>
                    <a:prstDash val="solid"/>
                    <a:round/>
                    <a:headEnd type="none" w="sm" len="sm"/>
                    <a:tailEnd type="none" w="sm" len="sm"/>
                  </a:ln>
                  <a:solidFill>
                    <a:srgbClr val="0F6AB1"/>
                  </a:solidFill>
                  <a:latin typeface="Gill Sans Nova Cond XBd" panose="020B0604020202020204" pitchFamily="34" charset="0"/>
                </a:rPr>
                <a:t>Resilience</a:t>
              </a:r>
              <a:endParaRPr sz="3200" b="0" i="0" dirty="0">
                <a:ln w="28575" cap="flat" cmpd="sng">
                  <a:solidFill>
                    <a:schemeClr val="accent1">
                      <a:lumMod val="40000"/>
                      <a:lumOff val="60000"/>
                    </a:schemeClr>
                  </a:solidFill>
                  <a:prstDash val="solid"/>
                  <a:round/>
                  <a:headEnd type="none" w="sm" len="sm"/>
                  <a:tailEnd type="none" w="sm" len="sm"/>
                </a:ln>
                <a:solidFill>
                  <a:srgbClr val="0F6AB1"/>
                </a:solidFill>
                <a:latin typeface="Gill Sans Nova Cond XBd"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4800" dirty="0">
                <a:solidFill>
                  <a:srgbClr val="0F6AB1"/>
                </a:solidFill>
                <a:latin typeface="Gill Sans"/>
                <a:ea typeface="Gill Sans"/>
                <a:cs typeface="Gill Sans"/>
                <a:sym typeface="Gill Sans"/>
              </a:rPr>
              <a:t>What have we learnt?</a:t>
            </a:r>
            <a:endParaRPr sz="48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271" name="Google Shape;271;gb65152134c_1_0"/>
          <p:cNvSpPr txBox="1"/>
          <p:nvPr/>
        </p:nvSpPr>
        <p:spPr>
          <a:xfrm>
            <a:off x="1334814" y="2157625"/>
            <a:ext cx="7316268" cy="1477297"/>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chemeClr val="accent1">
                  <a:lumMod val="75000"/>
                </a:schemeClr>
              </a:buClr>
              <a:buSzPct val="1000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How can you make a difference?</a:t>
            </a:r>
            <a:endParaRPr sz="2800" b="0" i="0" u="none" strike="noStrike" cap="none" dirty="0">
              <a:solidFill>
                <a:schemeClr val="accent1">
                  <a:lumMod val="75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1">
                  <a:lumMod val="75000"/>
                </a:schemeClr>
              </a:buClr>
              <a:buSzPct val="100000"/>
              <a:buFont typeface="Arial" panose="020B0604020202020204" pitchFamily="34" charset="0"/>
              <a:buChar char="•"/>
            </a:pPr>
            <a:endParaRPr sz="2800" b="0" i="0" u="none" strike="noStrike" cap="none" dirty="0">
              <a:solidFill>
                <a:schemeClr val="accent1">
                  <a:lumMod val="75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1">
                  <a:lumMod val="75000"/>
                </a:schemeClr>
              </a:buClr>
              <a:buSzPct val="1000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Remember that every little difference counts!</a:t>
            </a:r>
            <a:endParaRPr sz="2800" b="0" i="0" u="none" strike="noStrike" cap="none" dirty="0">
              <a:solidFill>
                <a:schemeClr val="accent1">
                  <a:lumMod val="75000"/>
                </a:schemeClr>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8" name="Google Shape;278;gabefc0c955_0_11"/>
          <p:cNvPicPr preferRelativeResize="0"/>
          <p:nvPr/>
        </p:nvPicPr>
        <p:blipFill rotWithShape="1">
          <a:blip r:embed="rId3">
            <a:alphaModFix/>
          </a:blip>
          <a:srcRect/>
          <a:stretch/>
        </p:blipFill>
        <p:spPr>
          <a:xfrm>
            <a:off x="864750" y="425302"/>
            <a:ext cx="2050149" cy="2053599"/>
          </a:xfrm>
          <a:prstGeom prst="rect">
            <a:avLst/>
          </a:prstGeom>
          <a:noFill/>
          <a:ln>
            <a:noFill/>
          </a:ln>
        </p:spPr>
      </p:pic>
      <p:grpSp>
        <p:nvGrpSpPr>
          <p:cNvPr id="279" name="Google Shape;279;gabefc0c955_0_11"/>
          <p:cNvGrpSpPr/>
          <p:nvPr/>
        </p:nvGrpSpPr>
        <p:grpSpPr>
          <a:xfrm>
            <a:off x="3335250" y="174125"/>
            <a:ext cx="4380000" cy="2720100"/>
            <a:chOff x="3335250" y="174125"/>
            <a:chExt cx="4380000" cy="2720100"/>
          </a:xfrm>
        </p:grpSpPr>
        <p:sp>
          <p:nvSpPr>
            <p:cNvPr id="280" name="Google Shape;280;gabefc0c955_0_11"/>
            <p:cNvSpPr/>
            <p:nvPr/>
          </p:nvSpPr>
          <p:spPr>
            <a:xfrm>
              <a:off x="3335250" y="174125"/>
              <a:ext cx="4380000" cy="2478000"/>
            </a:xfrm>
            <a:prstGeom prst="wedgeRoundRectCallout">
              <a:avLst>
                <a:gd name="adj1" fmla="val -56728"/>
                <a:gd name="adj2" fmla="val -15406"/>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abefc0c955_0_11"/>
            <p:cNvSpPr txBox="1"/>
            <p:nvPr/>
          </p:nvSpPr>
          <p:spPr>
            <a:xfrm>
              <a:off x="3442400" y="174125"/>
              <a:ext cx="4212600" cy="2720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500"/>
                <a:buFont typeface="Arial"/>
                <a:buNone/>
              </a:pPr>
              <a:r>
                <a:rPr lang="en-GB" sz="3200" b="0" i="0" u="none" strike="noStrike" cap="none" dirty="0">
                  <a:solidFill>
                    <a:srgbClr val="0F6AB1"/>
                  </a:solidFill>
                  <a:latin typeface="Gill Sans"/>
                  <a:ea typeface="Gill Sans"/>
                  <a:cs typeface="Gill Sans"/>
                  <a:sym typeface="Gill Sans"/>
                </a:rPr>
                <a:t>Buddy says…. “Remember to keep following the rules to keep your friends and family safe”.</a:t>
              </a:r>
              <a:endParaRPr sz="3200" b="0" i="0" u="none" strike="noStrike" cap="none" dirty="0">
                <a:solidFill>
                  <a:srgbClr val="0F6AB1"/>
                </a:solidFill>
                <a:latin typeface="Gill Sans"/>
                <a:ea typeface="Gill Sans"/>
                <a:cs typeface="Gill Sans"/>
                <a:sym typeface="Gill Sans"/>
              </a:endParaRPr>
            </a:p>
          </p:txBody>
        </p:sp>
      </p:grpSp>
      <p:pic>
        <p:nvPicPr>
          <p:cNvPr id="282" name="Google Shape;282;gabefc0c955_0_11"/>
          <p:cNvPicPr preferRelativeResize="0"/>
          <p:nvPr/>
        </p:nvPicPr>
        <p:blipFill rotWithShape="1">
          <a:blip r:embed="rId4">
            <a:alphaModFix/>
          </a:blip>
          <a:srcRect/>
          <a:stretch/>
        </p:blipFill>
        <p:spPr>
          <a:xfrm>
            <a:off x="2920493" y="3590445"/>
            <a:ext cx="3529050" cy="1866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af9cfb55a7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dirty="0">
                <a:solidFill>
                  <a:srgbClr val="0F6AB1"/>
                </a:solidFill>
                <a:latin typeface="Gill Sans"/>
                <a:ea typeface="Gill Sans"/>
                <a:cs typeface="Gill Sans"/>
                <a:sym typeface="Gill Sans"/>
              </a:rPr>
              <a:t>Extension Activities</a:t>
            </a:r>
            <a:endParaRPr dirty="0">
              <a:solidFill>
                <a:srgbClr val="0F6AB1"/>
              </a:solidFill>
              <a:latin typeface="Gill Sans"/>
              <a:ea typeface="Gill Sans"/>
              <a:cs typeface="Gill Sans"/>
              <a:sym typeface="Gill Sans"/>
            </a:endParaRPr>
          </a:p>
        </p:txBody>
      </p:sp>
      <p:sp>
        <p:nvSpPr>
          <p:cNvPr id="288" name="Google Shape;288;gaf9cfb55a7_0_0"/>
          <p:cNvSpPr txBox="1">
            <a:spLocks noGrp="1"/>
          </p:cNvSpPr>
          <p:nvPr>
            <p:ph type="subTitle" idx="1"/>
          </p:nvPr>
        </p:nvSpPr>
        <p:spPr>
          <a:xfrm>
            <a:off x="1115700" y="1900450"/>
            <a:ext cx="6605477" cy="1752600"/>
          </a:xfrm>
          <a:prstGeom prst="rect">
            <a:avLst/>
          </a:prstGeom>
          <a:noFill/>
          <a:ln>
            <a:noFill/>
          </a:ln>
        </p:spPr>
        <p:txBody>
          <a:bodyPr spcFirstLastPara="1" wrap="square" lIns="91425" tIns="45700" rIns="91425" bIns="45700" anchor="t" anchorCtr="0">
            <a:noAutofit/>
          </a:bodyPr>
          <a:lstStyle/>
          <a:p>
            <a:pPr marL="501650" lvl="0" indent="-457200" algn="l" rtl="0">
              <a:lnSpc>
                <a:spcPct val="85000"/>
              </a:lnSpc>
              <a:spcBef>
                <a:spcPts val="1300"/>
              </a:spcBef>
              <a:spcAft>
                <a:spcPts val="0"/>
              </a:spcAft>
              <a:buClr>
                <a:schemeClr val="accent1">
                  <a:lumMod val="75000"/>
                </a:schemeClr>
              </a:buClr>
              <a:buSzPts val="2900"/>
              <a:buFont typeface="Arial" panose="020B0604020202020204" pitchFamily="34" charset="0"/>
              <a:buChar char="•"/>
            </a:pPr>
            <a:r>
              <a:rPr lang="en-GB" sz="2900" dirty="0">
                <a:solidFill>
                  <a:schemeClr val="accent1">
                    <a:lumMod val="75000"/>
                  </a:schemeClr>
                </a:solidFill>
                <a:latin typeface="Gill Sans"/>
                <a:ea typeface="Gill Sans"/>
                <a:cs typeface="Gill Sans"/>
                <a:sym typeface="Gill Sans"/>
              </a:rPr>
              <a:t>Write a list of all the things you can do to help defeat the virus. </a:t>
            </a:r>
            <a:endParaRPr sz="2900" dirty="0">
              <a:solidFill>
                <a:schemeClr val="accent1">
                  <a:lumMod val="75000"/>
                </a:schemeClr>
              </a:solidFill>
              <a:latin typeface="Gill Sans"/>
              <a:ea typeface="Gill Sans"/>
              <a:cs typeface="Gill Sans"/>
              <a:sym typeface="Gill Sans"/>
            </a:endParaRPr>
          </a:p>
          <a:p>
            <a:pPr marL="914400" lvl="0" indent="-457200" algn="l" rtl="0">
              <a:lnSpc>
                <a:spcPct val="85000"/>
              </a:lnSpc>
              <a:spcBef>
                <a:spcPts val="1300"/>
              </a:spcBef>
              <a:spcAft>
                <a:spcPts val="0"/>
              </a:spcAft>
              <a:buClr>
                <a:schemeClr val="accent1">
                  <a:lumMod val="75000"/>
                </a:schemeClr>
              </a:buClr>
              <a:buSzPts val="2400"/>
              <a:buFont typeface="Arial" panose="020B0604020202020204" pitchFamily="34" charset="0"/>
              <a:buChar char="•"/>
            </a:pPr>
            <a:endParaRPr sz="2900" dirty="0">
              <a:solidFill>
                <a:schemeClr val="accent1">
                  <a:lumMod val="75000"/>
                </a:schemeClr>
              </a:solidFill>
              <a:latin typeface="Gill Sans"/>
              <a:ea typeface="Gill Sans"/>
              <a:cs typeface="Gill Sans"/>
              <a:sym typeface="Gill Sans"/>
            </a:endParaRPr>
          </a:p>
          <a:p>
            <a:pPr marL="501650" lvl="0" indent="-457200" algn="l" rtl="0">
              <a:lnSpc>
                <a:spcPct val="85000"/>
              </a:lnSpc>
              <a:spcBef>
                <a:spcPts val="1300"/>
              </a:spcBef>
              <a:spcAft>
                <a:spcPts val="0"/>
              </a:spcAft>
              <a:buClr>
                <a:schemeClr val="accent1">
                  <a:lumMod val="75000"/>
                </a:schemeClr>
              </a:buClr>
              <a:buSzPts val="2900"/>
              <a:buFont typeface="Arial" panose="020B0604020202020204" pitchFamily="34" charset="0"/>
              <a:buChar char="•"/>
            </a:pPr>
            <a:r>
              <a:rPr lang="en-GB" sz="2900" dirty="0">
                <a:solidFill>
                  <a:schemeClr val="accent1">
                    <a:lumMod val="75000"/>
                  </a:schemeClr>
                </a:solidFill>
                <a:latin typeface="Gill Sans"/>
                <a:ea typeface="Gill Sans"/>
                <a:cs typeface="Gill Sans"/>
                <a:sym typeface="Gill Sans"/>
              </a:rPr>
              <a:t>Make a card for a friend, relative or neighbour who is isolating.</a:t>
            </a:r>
            <a:endParaRPr sz="2900" dirty="0">
              <a:solidFill>
                <a:schemeClr val="accent1">
                  <a:lumMod val="75000"/>
                </a:schemeClr>
              </a:solidFill>
              <a:latin typeface="Gill Sans"/>
              <a:ea typeface="Gill Sans"/>
              <a:cs typeface="Gill Sans"/>
              <a:sym typeface="Gill Sans"/>
            </a:endParaRPr>
          </a:p>
        </p:txBody>
      </p:sp>
    </p:spTree>
    <p:extLst>
      <p:ext uri="{BB962C8B-B14F-4D97-AF65-F5344CB8AC3E}">
        <p14:creationId xmlns:p14="http://schemas.microsoft.com/office/powerpoint/2010/main" val="150813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4229546" y="1282262"/>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951161" y="508462"/>
            <a:ext cx="3610665" cy="3424851"/>
          </a:xfrm>
          <a:prstGeom prst="wedgeEllipseCallout">
            <a:avLst>
              <a:gd name="adj1" fmla="val -64026"/>
              <a:gd name="adj2" fmla="val -3313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 name="Google Shape;278;gabefc0c955_0_11">
            <a:extLst>
              <a:ext uri="{FF2B5EF4-FFF2-40B4-BE49-F238E27FC236}">
                <a16:creationId xmlns:a16="http://schemas.microsoft.com/office/drawing/2014/main" id="{7F0B1F9A-01A6-451E-9EEF-8C169C40BB94}"/>
              </a:ext>
            </a:extLst>
          </p:cNvPr>
          <p:cNvPicPr preferRelativeResize="0"/>
          <p:nvPr/>
        </p:nvPicPr>
        <p:blipFill rotWithShape="1">
          <a:blip r:embed="rId2">
            <a:alphaModFix/>
          </a:blip>
          <a:srcRect/>
          <a:stretch/>
        </p:blipFill>
        <p:spPr>
          <a:xfrm>
            <a:off x="1371600" y="255462"/>
            <a:ext cx="2050149" cy="2053599"/>
          </a:xfrm>
          <a:prstGeom prst="rect">
            <a:avLst/>
          </a:prstGeom>
          <a:noFill/>
          <a:ln>
            <a:noFill/>
          </a:ln>
        </p:spPr>
      </p:pic>
    </p:spTree>
    <p:extLst>
      <p:ext uri="{BB962C8B-B14F-4D97-AF65-F5344CB8AC3E}">
        <p14:creationId xmlns:p14="http://schemas.microsoft.com/office/powerpoint/2010/main" val="288664804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97566D4-FE9C-46A1-B838-2F6AF714DC20}"/>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8F606501-DC6D-4E4A-A656-4CFD19998899}"/>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400EF70-F138-43DA-BBD5-0CE4FC34722C}"/>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E8323D2E-77B2-4EF2-B0A8-35919E13241D}"/>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C5814F2F-6127-478D-9F32-FD83F0B476B6}"/>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9DD3E348-A4EF-4088-BCAC-746595B08385}"/>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AC892AFE-59DC-4262-9A08-759D9D218DD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D98C0C-2EAA-4505-8452-5EC023F4123C}">
  <ds:schemaRefs>
    <ds:schemaRef ds:uri="http://schemas.microsoft.com/sharepoint/v3/contenttype/forms"/>
  </ds:schemaRefs>
</ds:datastoreItem>
</file>

<file path=customXml/itemProps2.xml><?xml version="1.0" encoding="utf-8"?>
<ds:datastoreItem xmlns:ds="http://schemas.openxmlformats.org/officeDocument/2006/customXml" ds:itemID="{68EACBFA-5F09-4CDD-815B-2BAE80C36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6B16E1-18EF-4CF1-968E-80069DEB560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169</Words>
  <Application>Microsoft Office PowerPoint</Application>
  <PresentationFormat>On-screen Show (4:3)</PresentationFormat>
  <Paragraphs>31</Paragraphs>
  <Slides>10</Slides>
  <Notes>8</Notes>
  <HiddenSlides>0</HiddenSlides>
  <MMClips>0</MMClips>
  <ScaleCrop>false</ScaleCrop>
  <HeadingPairs>
    <vt:vector size="4" baseType="variant">
      <vt:variant>
        <vt:lpstr>Theme</vt:lpstr>
      </vt:variant>
      <vt:variant>
        <vt:i4>7</vt:i4>
      </vt:variant>
      <vt:variant>
        <vt:lpstr>Slide Titles</vt:lpstr>
      </vt:variant>
      <vt:variant>
        <vt:i4>10</vt:i4>
      </vt:variant>
    </vt:vector>
  </HeadingPairs>
  <TitlesOfParts>
    <vt:vector size="17" baseType="lpstr">
      <vt:lpstr>Custom Design</vt:lpstr>
      <vt:lpstr>3_Custom Design</vt:lpstr>
      <vt:lpstr>4_Custom Design</vt:lpstr>
      <vt:lpstr>6_Custom Design</vt:lpstr>
      <vt:lpstr>1_Custom Design</vt:lpstr>
      <vt:lpstr>2_Custom Design</vt:lpstr>
      <vt:lpstr>5_Custom Design</vt:lpstr>
      <vt:lpstr>Lesson 8: Resilience</vt:lpstr>
      <vt:lpstr>PowerPoint Presentation</vt:lpstr>
      <vt:lpstr>Main Activity</vt:lpstr>
      <vt:lpstr>Main Activity</vt:lpstr>
      <vt:lpstr>PowerPoint Presentation</vt:lpstr>
      <vt:lpstr>What have we learnt? </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Woods-Townsend</dc:creator>
  <cp:lastModifiedBy>Rachel Gagen</cp:lastModifiedBy>
  <cp:revision>37</cp:revision>
  <dcterms:created xsi:type="dcterms:W3CDTF">2021-03-17T09:42:00Z</dcterms:created>
  <dcterms:modified xsi:type="dcterms:W3CDTF">2021-12-29T12:41:40Z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