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2" r:id="rId6"/>
    <p:sldId id="267" r:id="rId7"/>
    <p:sldId id="269" r:id="rId8"/>
    <p:sldId id="268" r:id="rId9"/>
    <p:sldId id="272" r:id="rId10"/>
    <p:sldId id="271" r:id="rId11"/>
    <p:sldId id="270" r:id="rId12"/>
    <p:sldId id="273"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3922F6F6-73B1-7D49-B10D-30D7EB852FBC}">
          <p14:sldIdLst>
            <p14:sldId id="258"/>
          </p14:sldIdLst>
        </p14:section>
        <p14:section name="Content Slides" id="{C77907C9-D306-0940-9A76-0E774ECBA9C0}">
          <p14:sldIdLst>
            <p14:sldId id="262"/>
            <p14:sldId id="267"/>
            <p14:sldId id="269"/>
            <p14:sldId id="268"/>
            <p14:sldId id="272"/>
            <p14:sldId id="271"/>
            <p14:sldId id="270"/>
            <p14:sldId id="273"/>
          </p14:sldIdLst>
        </p14:section>
        <p14:section name="End Slides" id="{9A767726-6834-4044-A717-B98B79D368B7}">
          <p14:sldIdLst>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6395" autoAdjust="0"/>
  </p:normalViewPr>
  <p:slideViewPr>
    <p:cSldViewPr snapToGrid="0">
      <p:cViewPr varScale="1">
        <p:scale>
          <a:sx n="57" d="100"/>
          <a:sy n="57" d="100"/>
        </p:scale>
        <p:origin x="73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 Nottingham" userId="9b0bd6ce-53c6-43b6-8406-b4239f34bcc2" providerId="ADAL" clId="{5ECAFFFF-1330-4DC4-8015-12549485FC1E}"/>
    <pc:docChg chg="undo custSel addSld modSld modSection">
      <pc:chgData name="Sue Nottingham" userId="9b0bd6ce-53c6-43b6-8406-b4239f34bcc2" providerId="ADAL" clId="{5ECAFFFF-1330-4DC4-8015-12549485FC1E}" dt="2024-02-21T18:48:23.204" v="83" actId="207"/>
      <pc:docMkLst>
        <pc:docMk/>
      </pc:docMkLst>
      <pc:sldChg chg="modSp mod">
        <pc:chgData name="Sue Nottingham" userId="9b0bd6ce-53c6-43b6-8406-b4239f34bcc2" providerId="ADAL" clId="{5ECAFFFF-1330-4DC4-8015-12549485FC1E}" dt="2024-02-21T18:37:30.649" v="32" actId="255"/>
        <pc:sldMkLst>
          <pc:docMk/>
          <pc:sldMk cId="3597618339" sldId="258"/>
        </pc:sldMkLst>
        <pc:spChg chg="mod">
          <ac:chgData name="Sue Nottingham" userId="9b0bd6ce-53c6-43b6-8406-b4239f34bcc2" providerId="ADAL" clId="{5ECAFFFF-1330-4DC4-8015-12549485FC1E}" dt="2024-02-21T18:37:30.649" v="32" actId="255"/>
          <ac:spMkLst>
            <pc:docMk/>
            <pc:sldMk cId="3597618339" sldId="258"/>
            <ac:spMk id="6" creationId="{639DB98C-34F7-48CB-9212-524104386D9C}"/>
          </ac:spMkLst>
        </pc:spChg>
      </pc:sldChg>
      <pc:sldChg chg="addSp delSp modSp mod modNotesTx">
        <pc:chgData name="Sue Nottingham" userId="9b0bd6ce-53c6-43b6-8406-b4239f34bcc2" providerId="ADAL" clId="{5ECAFFFF-1330-4DC4-8015-12549485FC1E}" dt="2024-02-21T18:33:19.391" v="23"/>
        <pc:sldMkLst>
          <pc:docMk/>
          <pc:sldMk cId="545731882" sldId="262"/>
        </pc:sldMkLst>
        <pc:spChg chg="add mod">
          <ac:chgData name="Sue Nottingham" userId="9b0bd6ce-53c6-43b6-8406-b4239f34bcc2" providerId="ADAL" clId="{5ECAFFFF-1330-4DC4-8015-12549485FC1E}" dt="2024-02-21T18:32:29.030" v="19"/>
          <ac:spMkLst>
            <pc:docMk/>
            <pc:sldMk cId="545731882" sldId="262"/>
            <ac:spMk id="2" creationId="{459C3AAB-0412-F2FF-4F45-C01ECB047C53}"/>
          </ac:spMkLst>
        </pc:spChg>
        <pc:spChg chg="mod">
          <ac:chgData name="Sue Nottingham" userId="9b0bd6ce-53c6-43b6-8406-b4239f34bcc2" providerId="ADAL" clId="{5ECAFFFF-1330-4DC4-8015-12549485FC1E}" dt="2024-02-21T18:32:11.236" v="18" actId="121"/>
          <ac:spMkLst>
            <pc:docMk/>
            <pc:sldMk cId="545731882" sldId="262"/>
            <ac:spMk id="4" creationId="{B1C2E4F9-C89B-917A-106C-DD2AD618DCD3}"/>
          </ac:spMkLst>
        </pc:spChg>
        <pc:spChg chg="del">
          <ac:chgData name="Sue Nottingham" userId="9b0bd6ce-53c6-43b6-8406-b4239f34bcc2" providerId="ADAL" clId="{5ECAFFFF-1330-4DC4-8015-12549485FC1E}" dt="2024-02-21T18:32:33.878" v="20" actId="478"/>
          <ac:spMkLst>
            <pc:docMk/>
            <pc:sldMk cId="545731882" sldId="262"/>
            <ac:spMk id="8" creationId="{03229492-E01A-7F14-E6A3-5C8E3F105E7B}"/>
          </ac:spMkLst>
        </pc:spChg>
        <pc:picChg chg="add mod">
          <ac:chgData name="Sue Nottingham" userId="9b0bd6ce-53c6-43b6-8406-b4239f34bcc2" providerId="ADAL" clId="{5ECAFFFF-1330-4DC4-8015-12549485FC1E}" dt="2024-02-21T18:32:29.030" v="19"/>
          <ac:picMkLst>
            <pc:docMk/>
            <pc:sldMk cId="545731882" sldId="262"/>
            <ac:picMk id="5" creationId="{5EADAF68-7B88-12AD-3ACD-1C90A6260F2C}"/>
          </ac:picMkLst>
        </pc:picChg>
      </pc:sldChg>
      <pc:sldChg chg="addSp delSp modSp mod modNotesTx">
        <pc:chgData name="Sue Nottingham" userId="9b0bd6ce-53c6-43b6-8406-b4239f34bcc2" providerId="ADAL" clId="{5ECAFFFF-1330-4DC4-8015-12549485FC1E}" dt="2024-02-21T18:38:10.960" v="36" actId="1076"/>
        <pc:sldMkLst>
          <pc:docMk/>
          <pc:sldMk cId="3505745958" sldId="267"/>
        </pc:sldMkLst>
        <pc:spChg chg="del">
          <ac:chgData name="Sue Nottingham" userId="9b0bd6ce-53c6-43b6-8406-b4239f34bcc2" providerId="ADAL" clId="{5ECAFFFF-1330-4DC4-8015-12549485FC1E}" dt="2024-02-21T18:33:54.724" v="25" actId="478"/>
          <ac:spMkLst>
            <pc:docMk/>
            <pc:sldMk cId="3505745958" sldId="267"/>
            <ac:spMk id="4" creationId="{E9E273C5-3C17-203F-B689-7998CE9FE2E5}"/>
          </ac:spMkLst>
        </pc:spChg>
        <pc:spChg chg="add del mod">
          <ac:chgData name="Sue Nottingham" userId="9b0bd6ce-53c6-43b6-8406-b4239f34bcc2" providerId="ADAL" clId="{5ECAFFFF-1330-4DC4-8015-12549485FC1E}" dt="2024-02-21T18:34:04.154" v="28" actId="478"/>
          <ac:spMkLst>
            <pc:docMk/>
            <pc:sldMk cId="3505745958" sldId="267"/>
            <ac:spMk id="5" creationId="{87D3644D-D222-4E82-1121-F343011B3A47}"/>
          </ac:spMkLst>
        </pc:spChg>
        <pc:spChg chg="add mod">
          <ac:chgData name="Sue Nottingham" userId="9b0bd6ce-53c6-43b6-8406-b4239f34bcc2" providerId="ADAL" clId="{5ECAFFFF-1330-4DC4-8015-12549485FC1E}" dt="2024-02-21T18:37:09.026" v="30" actId="2711"/>
          <ac:spMkLst>
            <pc:docMk/>
            <pc:sldMk cId="3505745958" sldId="267"/>
            <ac:spMk id="6" creationId="{5B9F48E0-AC63-F236-13C4-DFBEC826C83E}"/>
          </ac:spMkLst>
        </pc:spChg>
        <pc:spChg chg="add mod">
          <ac:chgData name="Sue Nottingham" userId="9b0bd6ce-53c6-43b6-8406-b4239f34bcc2" providerId="ADAL" clId="{5ECAFFFF-1330-4DC4-8015-12549485FC1E}" dt="2024-02-21T18:38:10.960" v="36" actId="1076"/>
          <ac:spMkLst>
            <pc:docMk/>
            <pc:sldMk cId="3505745958" sldId="267"/>
            <ac:spMk id="7" creationId="{6AF05833-F0B3-EB48-A3A4-8A9E878ED179}"/>
          </ac:spMkLst>
        </pc:spChg>
        <pc:spChg chg="del">
          <ac:chgData name="Sue Nottingham" userId="9b0bd6ce-53c6-43b6-8406-b4239f34bcc2" providerId="ADAL" clId="{5ECAFFFF-1330-4DC4-8015-12549485FC1E}" dt="2024-02-21T18:38:05.632" v="35" actId="478"/>
          <ac:spMkLst>
            <pc:docMk/>
            <pc:sldMk cId="3505745958" sldId="267"/>
            <ac:spMk id="8" creationId="{5E2EFE5B-FA68-8421-059C-C3D50A932571}"/>
          </ac:spMkLst>
        </pc:spChg>
        <pc:picChg chg="add del">
          <ac:chgData name="Sue Nottingham" userId="9b0bd6ce-53c6-43b6-8406-b4239f34bcc2" providerId="ADAL" clId="{5ECAFFFF-1330-4DC4-8015-12549485FC1E}" dt="2024-02-21T18:34:00.205" v="27" actId="478"/>
          <ac:picMkLst>
            <pc:docMk/>
            <pc:sldMk cId="3505745958" sldId="267"/>
            <ac:picMk id="3" creationId="{601522A4-126B-41BD-4E7C-4D9DE0BDF944}"/>
          </ac:picMkLst>
        </pc:picChg>
      </pc:sldChg>
      <pc:sldChg chg="addSp delSp modSp add mod modAnim modNotesTx">
        <pc:chgData name="Sue Nottingham" userId="9b0bd6ce-53c6-43b6-8406-b4239f34bcc2" providerId="ADAL" clId="{5ECAFFFF-1330-4DC4-8015-12549485FC1E}" dt="2024-02-21T18:41:46.121" v="57" actId="1076"/>
        <pc:sldMkLst>
          <pc:docMk/>
          <pc:sldMk cId="785047744" sldId="268"/>
        </pc:sldMkLst>
        <pc:spChg chg="del">
          <ac:chgData name="Sue Nottingham" userId="9b0bd6ce-53c6-43b6-8406-b4239f34bcc2" providerId="ADAL" clId="{5ECAFFFF-1330-4DC4-8015-12549485FC1E}" dt="2024-02-21T18:41:28.922" v="54" actId="478"/>
          <ac:spMkLst>
            <pc:docMk/>
            <pc:sldMk cId="785047744" sldId="268"/>
            <ac:spMk id="4" creationId="{C6C403E8-03E4-2230-C466-139E8F2611F3}"/>
          </ac:spMkLst>
        </pc:spChg>
        <pc:spChg chg="add del mod">
          <ac:chgData name="Sue Nottingham" userId="9b0bd6ce-53c6-43b6-8406-b4239f34bcc2" providerId="ADAL" clId="{5ECAFFFF-1330-4DC4-8015-12549485FC1E}" dt="2024-02-21T18:40:57.442" v="52"/>
          <ac:spMkLst>
            <pc:docMk/>
            <pc:sldMk cId="785047744" sldId="268"/>
            <ac:spMk id="5" creationId="{3BF86DFC-F873-F879-1C76-171ED1E88863}"/>
          </ac:spMkLst>
        </pc:spChg>
        <pc:spChg chg="add mod">
          <ac:chgData name="Sue Nottingham" userId="9b0bd6ce-53c6-43b6-8406-b4239f34bcc2" providerId="ADAL" clId="{5ECAFFFF-1330-4DC4-8015-12549485FC1E}" dt="2024-02-21T18:41:39.858" v="56" actId="1076"/>
          <ac:spMkLst>
            <pc:docMk/>
            <pc:sldMk cId="785047744" sldId="268"/>
            <ac:spMk id="6" creationId="{5C6EA3C6-867D-80AA-FBA1-30B1908AEB10}"/>
          </ac:spMkLst>
        </pc:spChg>
        <pc:spChg chg="add mod">
          <ac:chgData name="Sue Nottingham" userId="9b0bd6ce-53c6-43b6-8406-b4239f34bcc2" providerId="ADAL" clId="{5ECAFFFF-1330-4DC4-8015-12549485FC1E}" dt="2024-02-21T18:41:46.121" v="57" actId="1076"/>
          <ac:spMkLst>
            <pc:docMk/>
            <pc:sldMk cId="785047744" sldId="268"/>
            <ac:spMk id="7" creationId="{49B9A9A3-52DA-53F1-9150-830BE2B8FE33}"/>
          </ac:spMkLst>
        </pc:spChg>
        <pc:spChg chg="del">
          <ac:chgData name="Sue Nottingham" userId="9b0bd6ce-53c6-43b6-8406-b4239f34bcc2" providerId="ADAL" clId="{5ECAFFFF-1330-4DC4-8015-12549485FC1E}" dt="2024-02-21T18:40:57.434" v="50" actId="478"/>
          <ac:spMkLst>
            <pc:docMk/>
            <pc:sldMk cId="785047744" sldId="268"/>
            <ac:spMk id="8" creationId="{C4BF18FF-CA1D-0260-E0DC-E9FFC6C960E5}"/>
          </ac:spMkLst>
        </pc:spChg>
        <pc:spChg chg="add del mod">
          <ac:chgData name="Sue Nottingham" userId="9b0bd6ce-53c6-43b6-8406-b4239f34bcc2" providerId="ADAL" clId="{5ECAFFFF-1330-4DC4-8015-12549485FC1E}" dt="2024-02-21T18:41:34.229" v="55" actId="478"/>
          <ac:spMkLst>
            <pc:docMk/>
            <pc:sldMk cId="785047744" sldId="268"/>
            <ac:spMk id="10" creationId="{C14FBE4C-8212-9F95-BCB0-22632463C8B5}"/>
          </ac:spMkLst>
        </pc:spChg>
      </pc:sldChg>
      <pc:sldChg chg="addSp delSp modSp add mod modNotesTx">
        <pc:chgData name="Sue Nottingham" userId="9b0bd6ce-53c6-43b6-8406-b4239f34bcc2" providerId="ADAL" clId="{5ECAFFFF-1330-4DC4-8015-12549485FC1E}" dt="2024-02-21T18:40:01.971" v="43"/>
        <pc:sldMkLst>
          <pc:docMk/>
          <pc:sldMk cId="3315278189" sldId="269"/>
        </pc:sldMkLst>
        <pc:spChg chg="add mod">
          <ac:chgData name="Sue Nottingham" userId="9b0bd6ce-53c6-43b6-8406-b4239f34bcc2" providerId="ADAL" clId="{5ECAFFFF-1330-4DC4-8015-12549485FC1E}" dt="2024-02-21T18:39:26.081" v="38"/>
          <ac:spMkLst>
            <pc:docMk/>
            <pc:sldMk cId="3315278189" sldId="269"/>
            <ac:spMk id="2" creationId="{B1C2E4F9-C89B-917A-106C-DD2AD618DCD3}"/>
          </ac:spMkLst>
        </pc:spChg>
        <pc:spChg chg="del mod">
          <ac:chgData name="Sue Nottingham" userId="9b0bd6ce-53c6-43b6-8406-b4239f34bcc2" providerId="ADAL" clId="{5ECAFFFF-1330-4DC4-8015-12549485FC1E}" dt="2024-02-21T18:39:33.622" v="40" actId="478"/>
          <ac:spMkLst>
            <pc:docMk/>
            <pc:sldMk cId="3315278189" sldId="269"/>
            <ac:spMk id="4" creationId="{E8A6D384-7387-8987-986F-A6E24E943DAE}"/>
          </ac:spMkLst>
        </pc:spChg>
        <pc:spChg chg="add del mod">
          <ac:chgData name="Sue Nottingham" userId="9b0bd6ce-53c6-43b6-8406-b4239f34bcc2" providerId="ADAL" clId="{5ECAFFFF-1330-4DC4-8015-12549485FC1E}" dt="2024-02-21T18:39:43.191" v="42" actId="478"/>
          <ac:spMkLst>
            <pc:docMk/>
            <pc:sldMk cId="3315278189" sldId="269"/>
            <ac:spMk id="6" creationId="{A93F66E1-D72D-394E-1C21-3CA2C14FD3B0}"/>
          </ac:spMkLst>
        </pc:spChg>
        <pc:spChg chg="add mod">
          <ac:chgData name="Sue Nottingham" userId="9b0bd6ce-53c6-43b6-8406-b4239f34bcc2" providerId="ADAL" clId="{5ECAFFFF-1330-4DC4-8015-12549485FC1E}" dt="2024-02-21T18:40:01.971" v="43"/>
          <ac:spMkLst>
            <pc:docMk/>
            <pc:sldMk cId="3315278189" sldId="269"/>
            <ac:spMk id="7" creationId="{459C3AAB-0412-F2FF-4F45-C01ECB047C53}"/>
          </ac:spMkLst>
        </pc:spChg>
        <pc:spChg chg="del">
          <ac:chgData name="Sue Nottingham" userId="9b0bd6ce-53c6-43b6-8406-b4239f34bcc2" providerId="ADAL" clId="{5ECAFFFF-1330-4DC4-8015-12549485FC1E}" dt="2024-02-21T18:39:39.951" v="41" actId="478"/>
          <ac:spMkLst>
            <pc:docMk/>
            <pc:sldMk cId="3315278189" sldId="269"/>
            <ac:spMk id="8" creationId="{3A3B51AA-3FCB-02EA-7B6B-6F290FC88CD2}"/>
          </ac:spMkLst>
        </pc:spChg>
      </pc:sldChg>
      <pc:sldChg chg="addSp delSp modSp add mod">
        <pc:chgData name="Sue Nottingham" userId="9b0bd6ce-53c6-43b6-8406-b4239f34bcc2" providerId="ADAL" clId="{5ECAFFFF-1330-4DC4-8015-12549485FC1E}" dt="2024-02-21T18:47:21.221" v="78"/>
        <pc:sldMkLst>
          <pc:docMk/>
          <pc:sldMk cId="3016534147" sldId="270"/>
        </pc:sldMkLst>
        <pc:spChg chg="del">
          <ac:chgData name="Sue Nottingham" userId="9b0bd6ce-53c6-43b6-8406-b4239f34bcc2" providerId="ADAL" clId="{5ECAFFFF-1330-4DC4-8015-12549485FC1E}" dt="2024-02-21T18:47:13.783" v="75" actId="478"/>
          <ac:spMkLst>
            <pc:docMk/>
            <pc:sldMk cId="3016534147" sldId="270"/>
            <ac:spMk id="4" creationId="{F55F7F14-8A0F-EC56-8B95-1635D709FEDF}"/>
          </ac:spMkLst>
        </pc:spChg>
        <pc:spChg chg="add del mod">
          <ac:chgData name="Sue Nottingham" userId="9b0bd6ce-53c6-43b6-8406-b4239f34bcc2" providerId="ADAL" clId="{5ECAFFFF-1330-4DC4-8015-12549485FC1E}" dt="2024-02-21T18:47:20.201" v="77" actId="478"/>
          <ac:spMkLst>
            <pc:docMk/>
            <pc:sldMk cId="3016534147" sldId="270"/>
            <ac:spMk id="5" creationId="{ADB47E36-E838-455A-EDD8-4B19A5F9156D}"/>
          </ac:spMkLst>
        </pc:spChg>
        <pc:spChg chg="add mod">
          <ac:chgData name="Sue Nottingham" userId="9b0bd6ce-53c6-43b6-8406-b4239f34bcc2" providerId="ADAL" clId="{5ECAFFFF-1330-4DC4-8015-12549485FC1E}" dt="2024-02-21T18:47:21.221" v="78"/>
          <ac:spMkLst>
            <pc:docMk/>
            <pc:sldMk cId="3016534147" sldId="270"/>
            <ac:spMk id="6" creationId="{448B55B1-0311-21A1-BC29-3A510FD3A9B4}"/>
          </ac:spMkLst>
        </pc:spChg>
        <pc:spChg chg="del">
          <ac:chgData name="Sue Nottingham" userId="9b0bd6ce-53c6-43b6-8406-b4239f34bcc2" providerId="ADAL" clId="{5ECAFFFF-1330-4DC4-8015-12549485FC1E}" dt="2024-02-21T18:47:17.810" v="76" actId="478"/>
          <ac:spMkLst>
            <pc:docMk/>
            <pc:sldMk cId="3016534147" sldId="270"/>
            <ac:spMk id="8" creationId="{41CF9F38-606F-0723-2C6C-72AC83444CB2}"/>
          </ac:spMkLst>
        </pc:spChg>
        <pc:spChg chg="add mod">
          <ac:chgData name="Sue Nottingham" userId="9b0bd6ce-53c6-43b6-8406-b4239f34bcc2" providerId="ADAL" clId="{5ECAFFFF-1330-4DC4-8015-12549485FC1E}" dt="2024-02-21T18:47:21.221" v="78"/>
          <ac:spMkLst>
            <pc:docMk/>
            <pc:sldMk cId="3016534147" sldId="270"/>
            <ac:spMk id="16" creationId="{2F6B304C-07F1-67FE-D922-D9733A377EA5}"/>
          </ac:spMkLst>
        </pc:spChg>
        <pc:picChg chg="add del">
          <ac:chgData name="Sue Nottingham" userId="9b0bd6ce-53c6-43b6-8406-b4239f34bcc2" providerId="ADAL" clId="{5ECAFFFF-1330-4DC4-8015-12549485FC1E}" dt="2024-02-21T18:47:08.300" v="74" actId="478"/>
          <ac:picMkLst>
            <pc:docMk/>
            <pc:sldMk cId="3016534147" sldId="270"/>
            <ac:picMk id="3" creationId="{26C9CF45-85BC-8BCA-9FDC-3D5917B6BDB3}"/>
          </ac:picMkLst>
        </pc:picChg>
      </pc:sldChg>
      <pc:sldChg chg="addSp delSp modSp add mod modNotesTx">
        <pc:chgData name="Sue Nottingham" userId="9b0bd6ce-53c6-43b6-8406-b4239f34bcc2" providerId="ADAL" clId="{5ECAFFFF-1330-4DC4-8015-12549485FC1E}" dt="2024-02-21T18:46:11.494" v="71"/>
        <pc:sldMkLst>
          <pc:docMk/>
          <pc:sldMk cId="4282458067" sldId="271"/>
        </pc:sldMkLst>
        <pc:spChg chg="del">
          <ac:chgData name="Sue Nottingham" userId="9b0bd6ce-53c6-43b6-8406-b4239f34bcc2" providerId="ADAL" clId="{5ECAFFFF-1330-4DC4-8015-12549485FC1E}" dt="2024-02-21T18:45:30.550" v="67" actId="478"/>
          <ac:spMkLst>
            <pc:docMk/>
            <pc:sldMk cId="4282458067" sldId="271"/>
            <ac:spMk id="4" creationId="{69872AA3-A768-BAAF-A83E-9B1AFC7EA7D5}"/>
          </ac:spMkLst>
        </pc:spChg>
        <pc:spChg chg="add del mod">
          <ac:chgData name="Sue Nottingham" userId="9b0bd6ce-53c6-43b6-8406-b4239f34bcc2" providerId="ADAL" clId="{5ECAFFFF-1330-4DC4-8015-12549485FC1E}" dt="2024-02-21T18:45:33.403" v="68" actId="478"/>
          <ac:spMkLst>
            <pc:docMk/>
            <pc:sldMk cId="4282458067" sldId="271"/>
            <ac:spMk id="5" creationId="{F853C8BD-1A35-8893-5407-A63AB601B0A9}"/>
          </ac:spMkLst>
        </pc:spChg>
        <pc:spChg chg="add mod">
          <ac:chgData name="Sue Nottingham" userId="9b0bd6ce-53c6-43b6-8406-b4239f34bcc2" providerId="ADAL" clId="{5ECAFFFF-1330-4DC4-8015-12549485FC1E}" dt="2024-02-21T18:45:34.167" v="69"/>
          <ac:spMkLst>
            <pc:docMk/>
            <pc:sldMk cId="4282458067" sldId="271"/>
            <ac:spMk id="6" creationId="{B1C2E4F9-C89B-917A-106C-DD2AD618DCD3}"/>
          </ac:spMkLst>
        </pc:spChg>
        <pc:spChg chg="add mod">
          <ac:chgData name="Sue Nottingham" userId="9b0bd6ce-53c6-43b6-8406-b4239f34bcc2" providerId="ADAL" clId="{5ECAFFFF-1330-4DC4-8015-12549485FC1E}" dt="2024-02-21T18:46:11.494" v="71"/>
          <ac:spMkLst>
            <pc:docMk/>
            <pc:sldMk cId="4282458067" sldId="271"/>
            <ac:spMk id="7" creationId="{459C3AAB-0412-F2FF-4F45-C01ECB047C53}"/>
          </ac:spMkLst>
        </pc:spChg>
        <pc:spChg chg="del">
          <ac:chgData name="Sue Nottingham" userId="9b0bd6ce-53c6-43b6-8406-b4239f34bcc2" providerId="ADAL" clId="{5ECAFFFF-1330-4DC4-8015-12549485FC1E}" dt="2024-02-21T18:45:43.884" v="70" actId="478"/>
          <ac:spMkLst>
            <pc:docMk/>
            <pc:sldMk cId="4282458067" sldId="271"/>
            <ac:spMk id="8" creationId="{6ADFF47C-45FC-874F-54F9-586412403821}"/>
          </ac:spMkLst>
        </pc:spChg>
        <pc:spChg chg="add mod">
          <ac:chgData name="Sue Nottingham" userId="9b0bd6ce-53c6-43b6-8406-b4239f34bcc2" providerId="ADAL" clId="{5ECAFFFF-1330-4DC4-8015-12549485FC1E}" dt="2024-02-21T18:46:11.494" v="71"/>
          <ac:spMkLst>
            <pc:docMk/>
            <pc:sldMk cId="4282458067" sldId="271"/>
            <ac:spMk id="9" creationId="{59F4625C-6F42-C25A-7D83-669552E97C6D}"/>
          </ac:spMkLst>
        </pc:spChg>
        <pc:spChg chg="add mod">
          <ac:chgData name="Sue Nottingham" userId="9b0bd6ce-53c6-43b6-8406-b4239f34bcc2" providerId="ADAL" clId="{5ECAFFFF-1330-4DC4-8015-12549485FC1E}" dt="2024-02-21T18:46:11.494" v="71"/>
          <ac:spMkLst>
            <pc:docMk/>
            <pc:sldMk cId="4282458067" sldId="271"/>
            <ac:spMk id="10" creationId="{08D40EDC-4BD9-AA59-FB23-3F57D10CFC70}"/>
          </ac:spMkLst>
        </pc:spChg>
        <pc:spChg chg="add mod">
          <ac:chgData name="Sue Nottingham" userId="9b0bd6ce-53c6-43b6-8406-b4239f34bcc2" providerId="ADAL" clId="{5ECAFFFF-1330-4DC4-8015-12549485FC1E}" dt="2024-02-21T18:46:11.494" v="71"/>
          <ac:spMkLst>
            <pc:docMk/>
            <pc:sldMk cId="4282458067" sldId="271"/>
            <ac:spMk id="11" creationId="{B085130F-EEAE-DDA0-40C0-0BF677429B98}"/>
          </ac:spMkLst>
        </pc:spChg>
        <pc:spChg chg="add mod">
          <ac:chgData name="Sue Nottingham" userId="9b0bd6ce-53c6-43b6-8406-b4239f34bcc2" providerId="ADAL" clId="{5ECAFFFF-1330-4DC4-8015-12549485FC1E}" dt="2024-02-21T18:46:11.494" v="71"/>
          <ac:spMkLst>
            <pc:docMk/>
            <pc:sldMk cId="4282458067" sldId="271"/>
            <ac:spMk id="12" creationId="{B583DE82-CD73-DB2C-B7E4-739F87308699}"/>
          </ac:spMkLst>
        </pc:spChg>
      </pc:sldChg>
      <pc:sldChg chg="addSp delSp modSp add mod">
        <pc:chgData name="Sue Nottingham" userId="9b0bd6ce-53c6-43b6-8406-b4239f34bcc2" providerId="ADAL" clId="{5ECAFFFF-1330-4DC4-8015-12549485FC1E}" dt="2024-02-21T18:43:05.433" v="65" actId="478"/>
        <pc:sldMkLst>
          <pc:docMk/>
          <pc:sldMk cId="1234515018" sldId="272"/>
        </pc:sldMkLst>
        <pc:spChg chg="add mod">
          <ac:chgData name="Sue Nottingham" userId="9b0bd6ce-53c6-43b6-8406-b4239f34bcc2" providerId="ADAL" clId="{5ECAFFFF-1330-4DC4-8015-12549485FC1E}" dt="2024-02-21T18:42:23.835" v="58"/>
          <ac:spMkLst>
            <pc:docMk/>
            <pc:sldMk cId="1234515018" sldId="272"/>
            <ac:spMk id="2" creationId="{3B33FBCA-0B7D-C43B-0BC8-3806232CA9E0}"/>
          </ac:spMkLst>
        </pc:spChg>
        <pc:spChg chg="del">
          <ac:chgData name="Sue Nottingham" userId="9b0bd6ce-53c6-43b6-8406-b4239f34bcc2" providerId="ADAL" clId="{5ECAFFFF-1330-4DC4-8015-12549485FC1E}" dt="2024-02-21T18:42:55.606" v="64" actId="478"/>
          <ac:spMkLst>
            <pc:docMk/>
            <pc:sldMk cId="1234515018" sldId="272"/>
            <ac:spMk id="4" creationId="{84512893-5913-A412-399D-26E4F439265B}"/>
          </ac:spMkLst>
        </pc:spChg>
        <pc:spChg chg="add mod">
          <ac:chgData name="Sue Nottingham" userId="9b0bd6ce-53c6-43b6-8406-b4239f34bcc2" providerId="ADAL" clId="{5ECAFFFF-1330-4DC4-8015-12549485FC1E}" dt="2024-02-21T18:42:40.173" v="63" actId="1076"/>
          <ac:spMkLst>
            <pc:docMk/>
            <pc:sldMk cId="1234515018" sldId="272"/>
            <ac:spMk id="5" creationId="{7BA1B02E-ABA4-AA5D-466D-0F4F075A8676}"/>
          </ac:spMkLst>
        </pc:spChg>
        <pc:spChg chg="add del mod">
          <ac:chgData name="Sue Nottingham" userId="9b0bd6ce-53c6-43b6-8406-b4239f34bcc2" providerId="ADAL" clId="{5ECAFFFF-1330-4DC4-8015-12549485FC1E}" dt="2024-02-21T18:43:05.433" v="65" actId="478"/>
          <ac:spMkLst>
            <pc:docMk/>
            <pc:sldMk cId="1234515018" sldId="272"/>
            <ac:spMk id="7" creationId="{FD0C45D3-9EBA-369E-3193-894AAFC7FC65}"/>
          </ac:spMkLst>
        </pc:spChg>
        <pc:spChg chg="del">
          <ac:chgData name="Sue Nottingham" userId="9b0bd6ce-53c6-43b6-8406-b4239f34bcc2" providerId="ADAL" clId="{5ECAFFFF-1330-4DC4-8015-12549485FC1E}" dt="2024-02-21T18:42:32.658" v="60" actId="478"/>
          <ac:spMkLst>
            <pc:docMk/>
            <pc:sldMk cId="1234515018" sldId="272"/>
            <ac:spMk id="8" creationId="{2F4506CB-F06C-BE35-5F32-F44B4B3FA861}"/>
          </ac:spMkLst>
        </pc:spChg>
        <pc:picChg chg="mod">
          <ac:chgData name="Sue Nottingham" userId="9b0bd6ce-53c6-43b6-8406-b4239f34bcc2" providerId="ADAL" clId="{5ECAFFFF-1330-4DC4-8015-12549485FC1E}" dt="2024-02-21T18:42:35.970" v="62" actId="1076"/>
          <ac:picMkLst>
            <pc:docMk/>
            <pc:sldMk cId="1234515018" sldId="272"/>
            <ac:picMk id="3" creationId="{066EE7F1-B17B-C4CF-0B27-59F7D2542753}"/>
          </ac:picMkLst>
        </pc:picChg>
      </pc:sldChg>
      <pc:sldChg chg="addSp delSp modSp add mod modAnim">
        <pc:chgData name="Sue Nottingham" userId="9b0bd6ce-53c6-43b6-8406-b4239f34bcc2" providerId="ADAL" clId="{5ECAFFFF-1330-4DC4-8015-12549485FC1E}" dt="2024-02-21T18:48:23.204" v="83" actId="207"/>
        <pc:sldMkLst>
          <pc:docMk/>
          <pc:sldMk cId="1306913231" sldId="273"/>
        </pc:sldMkLst>
        <pc:spChg chg="del">
          <ac:chgData name="Sue Nottingham" userId="9b0bd6ce-53c6-43b6-8406-b4239f34bcc2" providerId="ADAL" clId="{5ECAFFFF-1330-4DC4-8015-12549485FC1E}" dt="2024-02-21T18:48:05.777" v="79" actId="478"/>
          <ac:spMkLst>
            <pc:docMk/>
            <pc:sldMk cId="1306913231" sldId="273"/>
            <ac:spMk id="4" creationId="{C7CA4497-3750-DD0B-BC3A-5C3BED4476D5}"/>
          </ac:spMkLst>
        </pc:spChg>
        <pc:spChg chg="add del mod">
          <ac:chgData name="Sue Nottingham" userId="9b0bd6ce-53c6-43b6-8406-b4239f34bcc2" providerId="ADAL" clId="{5ECAFFFF-1330-4DC4-8015-12549485FC1E}" dt="2024-02-21T18:48:08.836" v="80" actId="478"/>
          <ac:spMkLst>
            <pc:docMk/>
            <pc:sldMk cId="1306913231" sldId="273"/>
            <ac:spMk id="5" creationId="{43AD4CB2-996F-537F-7E04-B4239462C237}"/>
          </ac:spMkLst>
        </pc:spChg>
        <pc:spChg chg="add mod">
          <ac:chgData name="Sue Nottingham" userId="9b0bd6ce-53c6-43b6-8406-b4239f34bcc2" providerId="ADAL" clId="{5ECAFFFF-1330-4DC4-8015-12549485FC1E}" dt="2024-02-21T18:48:12.374" v="82"/>
          <ac:spMkLst>
            <pc:docMk/>
            <pc:sldMk cId="1306913231" sldId="273"/>
            <ac:spMk id="6" creationId="{B1C2E4F9-C89B-917A-106C-DD2AD618DCD3}"/>
          </ac:spMkLst>
        </pc:spChg>
        <pc:spChg chg="del">
          <ac:chgData name="Sue Nottingham" userId="9b0bd6ce-53c6-43b6-8406-b4239f34bcc2" providerId="ADAL" clId="{5ECAFFFF-1330-4DC4-8015-12549485FC1E}" dt="2024-02-21T18:48:11.571" v="81" actId="478"/>
          <ac:spMkLst>
            <pc:docMk/>
            <pc:sldMk cId="1306913231" sldId="273"/>
            <ac:spMk id="8" creationId="{37D6CF11-1E1A-71BD-737E-90CD0F89B56D}"/>
          </ac:spMkLst>
        </pc:spChg>
        <pc:spChg chg="add mod">
          <ac:chgData name="Sue Nottingham" userId="9b0bd6ce-53c6-43b6-8406-b4239f34bcc2" providerId="ADAL" clId="{5ECAFFFF-1330-4DC4-8015-12549485FC1E}" dt="2024-02-21T18:48:23.204" v="83" actId="207"/>
          <ac:spMkLst>
            <pc:docMk/>
            <pc:sldMk cId="1306913231" sldId="273"/>
            <ac:spMk id="14" creationId="{835948CA-211F-E2FA-1734-F02C155CEFA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20C70-40B8-1C43-9074-FF6FEC745C8A}" type="datetimeFigureOut">
              <a:rPr lang="en-US" smtClean="0"/>
              <a:t>2/21/2024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2F3DA-E488-B94A-9788-8B0B7E81A54C}" type="slidenum">
              <a:rPr lang="en-US" smtClean="0"/>
              <a:t>‹#›</a:t>
            </a:fld>
            <a:endParaRPr lang="en-US"/>
          </a:p>
        </p:txBody>
      </p:sp>
    </p:spTree>
    <p:extLst>
      <p:ext uri="{BB962C8B-B14F-4D97-AF65-F5344CB8AC3E}">
        <p14:creationId xmlns:p14="http://schemas.microsoft.com/office/powerpoint/2010/main" val="932556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Talk through and ask students to write key ideas on their worksheet to fill the empty lines about what being reflective and reflexive are. DO NOT at this stage read the scenarios yet.</a:t>
            </a:r>
          </a:p>
          <a:p>
            <a:endParaRPr lang="en-US" dirty="0"/>
          </a:p>
        </p:txBody>
      </p:sp>
      <p:sp>
        <p:nvSpPr>
          <p:cNvPr id="4" name="Slide Number Placeholder 3"/>
          <p:cNvSpPr>
            <a:spLocks noGrp="1"/>
          </p:cNvSpPr>
          <p:nvPr>
            <p:ph type="sldNum" sz="quarter" idx="5"/>
          </p:nvPr>
        </p:nvSpPr>
        <p:spPr/>
        <p:txBody>
          <a:bodyPr/>
          <a:lstStyle/>
          <a:p>
            <a:fld id="{82A2F3DA-E488-B94A-9788-8B0B7E81A54C}" type="slidenum">
              <a:rPr lang="en-US" smtClean="0"/>
              <a:t>2</a:t>
            </a:fld>
            <a:endParaRPr lang="en-US"/>
          </a:p>
        </p:txBody>
      </p:sp>
    </p:spTree>
    <p:extLst>
      <p:ext uri="{BB962C8B-B14F-4D97-AF65-F5344CB8AC3E}">
        <p14:creationId xmlns:p14="http://schemas.microsoft.com/office/powerpoint/2010/main" val="144511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76FFE-0CC3-0220-9160-6B16C382D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C7F97-1002-29A2-805A-DB9B6466A2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CD2850-BE87-BE98-69E8-5A662716CCEF}"/>
              </a:ext>
            </a:extLst>
          </p:cNvPr>
          <p:cNvSpPr>
            <a:spLocks noGrp="1"/>
          </p:cNvSpPr>
          <p:nvPr>
            <p:ph type="body" idx="1"/>
          </p:nvPr>
        </p:nvSpPr>
        <p:spPr/>
        <p:txBody>
          <a:bodyPr/>
          <a:lstStyle/>
          <a:p>
            <a:r>
              <a:rPr lang="en-GB" dirty="0"/>
              <a:t>Show video on reflexive and reflective research</a:t>
            </a:r>
          </a:p>
          <a:p>
            <a:r>
              <a:rPr lang="en-GB" dirty="0"/>
              <a:t>Afterwards, give time to complete the worksheet – is each scenario referring to reflective behaviour or reflexive behaviour?</a:t>
            </a:r>
          </a:p>
          <a:p>
            <a:r>
              <a:rPr lang="en-GB" dirty="0"/>
              <a:t>Come up with own scenario in twos/threes</a:t>
            </a:r>
          </a:p>
          <a:p>
            <a:endParaRPr lang="en-US" dirty="0"/>
          </a:p>
        </p:txBody>
      </p:sp>
      <p:sp>
        <p:nvSpPr>
          <p:cNvPr id="4" name="Slide Number Placeholder 3">
            <a:extLst>
              <a:ext uri="{FF2B5EF4-FFF2-40B4-BE49-F238E27FC236}">
                <a16:creationId xmlns:a16="http://schemas.microsoft.com/office/drawing/2014/main" id="{5B87BBD4-ECF7-E2C5-D10C-6169A05C395E}"/>
              </a:ext>
            </a:extLst>
          </p:cNvPr>
          <p:cNvSpPr>
            <a:spLocks noGrp="1"/>
          </p:cNvSpPr>
          <p:nvPr>
            <p:ph type="sldNum" sz="quarter" idx="5"/>
          </p:nvPr>
        </p:nvSpPr>
        <p:spPr/>
        <p:txBody>
          <a:bodyPr/>
          <a:lstStyle/>
          <a:p>
            <a:fld id="{82A2F3DA-E488-B94A-9788-8B0B7E81A54C}" type="slidenum">
              <a:rPr lang="en-US" smtClean="0"/>
              <a:t>3</a:t>
            </a:fld>
            <a:endParaRPr lang="en-US"/>
          </a:p>
        </p:txBody>
      </p:sp>
    </p:spTree>
    <p:extLst>
      <p:ext uri="{BB962C8B-B14F-4D97-AF65-F5344CB8AC3E}">
        <p14:creationId xmlns:p14="http://schemas.microsoft.com/office/powerpoint/2010/main" val="265353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A0704-D380-F88B-A9C6-363FDD92C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5BD486-574C-DC45-11DD-DE8D8E49EB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32C9C-E8C4-88DF-E34F-AADBC718DBC1}"/>
              </a:ext>
            </a:extLst>
          </p:cNvPr>
          <p:cNvSpPr>
            <a:spLocks noGrp="1"/>
          </p:cNvSpPr>
          <p:nvPr>
            <p:ph type="body" idx="1"/>
          </p:nvPr>
        </p:nvSpPr>
        <p:spPr/>
        <p:txBody>
          <a:bodyPr/>
          <a:lstStyle/>
          <a:p>
            <a:r>
              <a:rPr lang="en-GB" dirty="0"/>
              <a:t>After watching the video, give time to complete the worksheet – is each scenario referring to reflective behaviour or reflexive behaviour?</a:t>
            </a:r>
          </a:p>
          <a:p>
            <a:r>
              <a:rPr lang="en-GB" dirty="0"/>
              <a:t>Come up with own scenario in twos/threes</a:t>
            </a:r>
          </a:p>
          <a:p>
            <a:endParaRPr lang="en-US" dirty="0"/>
          </a:p>
        </p:txBody>
      </p:sp>
      <p:sp>
        <p:nvSpPr>
          <p:cNvPr id="4" name="Slide Number Placeholder 3">
            <a:extLst>
              <a:ext uri="{FF2B5EF4-FFF2-40B4-BE49-F238E27FC236}">
                <a16:creationId xmlns:a16="http://schemas.microsoft.com/office/drawing/2014/main" id="{1BE2138E-9749-A9E7-D6C5-3CACC57BC83A}"/>
              </a:ext>
            </a:extLst>
          </p:cNvPr>
          <p:cNvSpPr>
            <a:spLocks noGrp="1"/>
          </p:cNvSpPr>
          <p:nvPr>
            <p:ph type="sldNum" sz="quarter" idx="5"/>
          </p:nvPr>
        </p:nvSpPr>
        <p:spPr/>
        <p:txBody>
          <a:bodyPr/>
          <a:lstStyle/>
          <a:p>
            <a:fld id="{82A2F3DA-E488-B94A-9788-8B0B7E81A54C}" type="slidenum">
              <a:rPr lang="en-US" smtClean="0"/>
              <a:t>4</a:t>
            </a:fld>
            <a:endParaRPr lang="en-US"/>
          </a:p>
        </p:txBody>
      </p:sp>
    </p:spTree>
    <p:extLst>
      <p:ext uri="{BB962C8B-B14F-4D97-AF65-F5344CB8AC3E}">
        <p14:creationId xmlns:p14="http://schemas.microsoft.com/office/powerpoint/2010/main" val="400313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EA1BF-E9CA-7FC0-2001-AE5673C88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12801-E852-622D-1ADA-3EEF849072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DA538-BD7C-860F-DED7-4A35698A25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Go through answers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Maddie is being reflective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Vishaan is being reflexive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Sophia is being reflexive</a:t>
            </a:r>
            <a:endParaRPr lang="en-GB" dirty="0">
              <a:cs typeface="Calibri"/>
            </a:endParaRPr>
          </a:p>
          <a:p>
            <a:endParaRPr lang="en-US" dirty="0"/>
          </a:p>
        </p:txBody>
      </p:sp>
      <p:sp>
        <p:nvSpPr>
          <p:cNvPr id="4" name="Slide Number Placeholder 3">
            <a:extLst>
              <a:ext uri="{FF2B5EF4-FFF2-40B4-BE49-F238E27FC236}">
                <a16:creationId xmlns:a16="http://schemas.microsoft.com/office/drawing/2014/main" id="{18477113-9A81-4FB4-A84F-FC0ECE190C24}"/>
              </a:ext>
            </a:extLst>
          </p:cNvPr>
          <p:cNvSpPr>
            <a:spLocks noGrp="1"/>
          </p:cNvSpPr>
          <p:nvPr>
            <p:ph type="sldNum" sz="quarter" idx="5"/>
          </p:nvPr>
        </p:nvSpPr>
        <p:spPr/>
        <p:txBody>
          <a:bodyPr/>
          <a:lstStyle/>
          <a:p>
            <a:fld id="{82A2F3DA-E488-B94A-9788-8B0B7E81A54C}" type="slidenum">
              <a:rPr lang="en-US" smtClean="0"/>
              <a:t>5</a:t>
            </a:fld>
            <a:endParaRPr lang="en-US"/>
          </a:p>
        </p:txBody>
      </p:sp>
    </p:spTree>
    <p:extLst>
      <p:ext uri="{BB962C8B-B14F-4D97-AF65-F5344CB8AC3E}">
        <p14:creationId xmlns:p14="http://schemas.microsoft.com/office/powerpoint/2010/main" val="218142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E7EE4-CA64-C684-8623-755D696E5D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3DF32-9351-8B2D-C400-305B2516AE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50488-A8FB-11DB-6F5B-DA161739613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57792-B824-C9E6-917D-C56C90922D65}"/>
              </a:ext>
            </a:extLst>
          </p:cNvPr>
          <p:cNvSpPr>
            <a:spLocks noGrp="1"/>
          </p:cNvSpPr>
          <p:nvPr>
            <p:ph type="sldNum" sz="quarter" idx="5"/>
          </p:nvPr>
        </p:nvSpPr>
        <p:spPr/>
        <p:txBody>
          <a:bodyPr/>
          <a:lstStyle/>
          <a:p>
            <a:fld id="{82A2F3DA-E488-B94A-9788-8B0B7E81A54C}" type="slidenum">
              <a:rPr lang="en-US" smtClean="0"/>
              <a:t>6</a:t>
            </a:fld>
            <a:endParaRPr lang="en-US"/>
          </a:p>
        </p:txBody>
      </p:sp>
    </p:spTree>
    <p:extLst>
      <p:ext uri="{BB962C8B-B14F-4D97-AF65-F5344CB8AC3E}">
        <p14:creationId xmlns:p14="http://schemas.microsoft.com/office/powerpoint/2010/main" val="291415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D8E04-7BCB-7E7D-4D23-F66F2047A2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2ED05-B8BE-EE89-2496-B1C123C2F7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A744A-5CE4-3ABD-2BC6-2F4313F7B4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 time for students to start sharing their ideas for research questions, based on last session’s independent work</a:t>
            </a:r>
          </a:p>
          <a:p>
            <a:endParaRPr lang="en-US" dirty="0"/>
          </a:p>
        </p:txBody>
      </p:sp>
      <p:sp>
        <p:nvSpPr>
          <p:cNvPr id="4" name="Slide Number Placeholder 3">
            <a:extLst>
              <a:ext uri="{FF2B5EF4-FFF2-40B4-BE49-F238E27FC236}">
                <a16:creationId xmlns:a16="http://schemas.microsoft.com/office/drawing/2014/main" id="{504F1CC4-311A-431B-BC3B-3028316046C8}"/>
              </a:ext>
            </a:extLst>
          </p:cNvPr>
          <p:cNvSpPr>
            <a:spLocks noGrp="1"/>
          </p:cNvSpPr>
          <p:nvPr>
            <p:ph type="sldNum" sz="quarter" idx="5"/>
          </p:nvPr>
        </p:nvSpPr>
        <p:spPr/>
        <p:txBody>
          <a:bodyPr/>
          <a:lstStyle/>
          <a:p>
            <a:fld id="{82A2F3DA-E488-B94A-9788-8B0B7E81A54C}" type="slidenum">
              <a:rPr lang="en-US" smtClean="0"/>
              <a:t>7</a:t>
            </a:fld>
            <a:endParaRPr lang="en-US"/>
          </a:p>
        </p:txBody>
      </p:sp>
    </p:spTree>
    <p:extLst>
      <p:ext uri="{BB962C8B-B14F-4D97-AF65-F5344CB8AC3E}">
        <p14:creationId xmlns:p14="http://schemas.microsoft.com/office/powerpoint/2010/main" val="201461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A558-E76A-F638-511A-7D26972691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B6F8D-3EFD-786C-1FE0-AFA8C3639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B20F1E-DB86-1201-F7BC-B5BF13BC3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269CDD-1974-DF78-5410-E9CAB2A36583}"/>
              </a:ext>
            </a:extLst>
          </p:cNvPr>
          <p:cNvSpPr>
            <a:spLocks noGrp="1"/>
          </p:cNvSpPr>
          <p:nvPr>
            <p:ph type="sldNum" sz="quarter" idx="5"/>
          </p:nvPr>
        </p:nvSpPr>
        <p:spPr/>
        <p:txBody>
          <a:bodyPr/>
          <a:lstStyle/>
          <a:p>
            <a:fld id="{82A2F3DA-E488-B94A-9788-8B0B7E81A54C}" type="slidenum">
              <a:rPr lang="en-US" smtClean="0"/>
              <a:t>8</a:t>
            </a:fld>
            <a:endParaRPr lang="en-US"/>
          </a:p>
        </p:txBody>
      </p:sp>
    </p:spTree>
    <p:extLst>
      <p:ext uri="{BB962C8B-B14F-4D97-AF65-F5344CB8AC3E}">
        <p14:creationId xmlns:p14="http://schemas.microsoft.com/office/powerpoint/2010/main" val="469197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CA0F3-9598-DC67-DC72-253E39535A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18F295-53D8-6141-40B5-D415D9AB24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053B6-3E0B-9F9B-8DD7-CEDE149B951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45353F-CBD3-D204-0F9E-A9627101EA2A}"/>
              </a:ext>
            </a:extLst>
          </p:cNvPr>
          <p:cNvSpPr>
            <a:spLocks noGrp="1"/>
          </p:cNvSpPr>
          <p:nvPr>
            <p:ph type="sldNum" sz="quarter" idx="5"/>
          </p:nvPr>
        </p:nvSpPr>
        <p:spPr/>
        <p:txBody>
          <a:bodyPr/>
          <a:lstStyle/>
          <a:p>
            <a:fld id="{82A2F3DA-E488-B94A-9788-8B0B7E81A54C}" type="slidenum">
              <a:rPr lang="en-US" smtClean="0"/>
              <a:t>9</a:t>
            </a:fld>
            <a:endParaRPr lang="en-US"/>
          </a:p>
        </p:txBody>
      </p:sp>
    </p:spTree>
    <p:extLst>
      <p:ext uri="{BB962C8B-B14F-4D97-AF65-F5344CB8AC3E}">
        <p14:creationId xmlns:p14="http://schemas.microsoft.com/office/powerpoint/2010/main" val="30317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B799-426B-61D4-C195-A06A879AF0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A4742A6-08AC-6DF0-79B2-E2BA5DB28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21CCEBB-4C76-8BED-558E-8E09E03C06C6}"/>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5" name="Footer Placeholder 4">
            <a:extLst>
              <a:ext uri="{FF2B5EF4-FFF2-40B4-BE49-F238E27FC236}">
                <a16:creationId xmlns:a16="http://schemas.microsoft.com/office/drawing/2014/main" id="{1625D3A7-043F-F845-0F8D-7F2D21E26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108264-380A-CCF0-7096-8CCB9B9686D6}"/>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07239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E0DAB-914F-21AF-0CB7-1EE8BC0709E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6A88D76-A742-9E77-6A9A-50694F9C5D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86EB87-8E45-79EE-E9E2-8F975C865843}"/>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5" name="Footer Placeholder 4">
            <a:extLst>
              <a:ext uri="{FF2B5EF4-FFF2-40B4-BE49-F238E27FC236}">
                <a16:creationId xmlns:a16="http://schemas.microsoft.com/office/drawing/2014/main" id="{DA5392A8-ED37-B54A-18E2-1B1187609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F17A8A-D363-37C9-61FE-99F92C665DE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2477791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BB9EAE-F05C-B046-99AE-EDF2ACEE04E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4DDFA8-AA64-D733-AD11-6DAED73EF9A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3E6D0CE-205B-202F-BF88-4127D81CA52B}"/>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5" name="Footer Placeholder 4">
            <a:extLst>
              <a:ext uri="{FF2B5EF4-FFF2-40B4-BE49-F238E27FC236}">
                <a16:creationId xmlns:a16="http://schemas.microsoft.com/office/drawing/2014/main" id="{320E9768-10D8-5294-50FC-1D574DACDC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87801-97D4-E95E-536A-3CB94398FF4F}"/>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07419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AFCC-38DC-2BA6-6AF9-8625733EED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CDC759-9248-C5F7-4498-DD0D2C00B2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DC92B1-9B1D-31D4-FF66-77120B6CB55A}"/>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5" name="Footer Placeholder 4">
            <a:extLst>
              <a:ext uri="{FF2B5EF4-FFF2-40B4-BE49-F238E27FC236}">
                <a16:creationId xmlns:a16="http://schemas.microsoft.com/office/drawing/2014/main" id="{3E7AB6B9-8869-9893-0BD6-3CFF863AC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49E9E-9C5B-6E6E-2888-6BEE14E55C25}"/>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559052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9C237-431A-6D06-1FBF-D7C66787D7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1BE6F67-6971-76CA-7C74-4C53063097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F66DF34-A464-B512-EFE8-61A0FCC39812}"/>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5" name="Footer Placeholder 4">
            <a:extLst>
              <a:ext uri="{FF2B5EF4-FFF2-40B4-BE49-F238E27FC236}">
                <a16:creationId xmlns:a16="http://schemas.microsoft.com/office/drawing/2014/main" id="{DD495F8E-5717-704D-66D2-1B74C8EA6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7D244-0784-1393-5A69-01ABF789B7B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37997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40C2-F9C9-CFD9-99AC-CD58A92FAE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25560DE-311B-CA16-FE71-904441626E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E46057F-7371-E8C9-F7CF-8129B284505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3426E3E-187C-3A5F-39FF-E31B26F01B4C}"/>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6" name="Footer Placeholder 5">
            <a:extLst>
              <a:ext uri="{FF2B5EF4-FFF2-40B4-BE49-F238E27FC236}">
                <a16:creationId xmlns:a16="http://schemas.microsoft.com/office/drawing/2014/main" id="{B540B3B0-A6C6-B4E8-B25A-16CD2E8646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EB720-5D36-685E-5368-2A3AA0EAEF0A}"/>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4228913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39AB-1597-895A-A5D6-0AF1D9B2A75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7F9D2F-1DB9-34AC-E247-921EAF3800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79EB5F-B594-2DA4-4783-052BAA4211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5EA90B5-08DB-B266-B84A-51F05A1F32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22000B-AE30-5CD2-4910-A3EE428494A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44E403-5D58-4022-ED11-CE021D4FFC87}"/>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8" name="Footer Placeholder 7">
            <a:extLst>
              <a:ext uri="{FF2B5EF4-FFF2-40B4-BE49-F238E27FC236}">
                <a16:creationId xmlns:a16="http://schemas.microsoft.com/office/drawing/2014/main" id="{053884CD-FFCF-7976-F568-5BAB98C0AD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3CB1E0-829F-7613-F681-D760AFFEA49E}"/>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2853030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BF215-5925-B592-8177-5D85F63BE0D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F250C63-67B9-F2C3-A468-9CFDA1A9F548}"/>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4" name="Footer Placeholder 3">
            <a:extLst>
              <a:ext uri="{FF2B5EF4-FFF2-40B4-BE49-F238E27FC236}">
                <a16:creationId xmlns:a16="http://schemas.microsoft.com/office/drawing/2014/main" id="{47276D91-FBFD-E838-02E6-6F8924F941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678861-4AAC-BE9F-3BD6-609359EDE23D}"/>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195963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9613EB-A5E7-ED89-6BD6-63152B4470A4}"/>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3" name="Footer Placeholder 2">
            <a:extLst>
              <a:ext uri="{FF2B5EF4-FFF2-40B4-BE49-F238E27FC236}">
                <a16:creationId xmlns:a16="http://schemas.microsoft.com/office/drawing/2014/main" id="{3E6C636F-BC4B-37C8-F510-B916B7F879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ED2BEB-0D0D-C43D-99FF-114A1514D33E}"/>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49272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AB259-3742-C468-96DF-D8D3BFB478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D3F7FF-FC1D-B1FF-B38D-7B2D6F1F2F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1453C58-B69C-E05C-4C7F-BB5007EBAC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C3FC92-6A4B-7D09-4749-FBCA2F8588C9}"/>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6" name="Footer Placeholder 5">
            <a:extLst>
              <a:ext uri="{FF2B5EF4-FFF2-40B4-BE49-F238E27FC236}">
                <a16:creationId xmlns:a16="http://schemas.microsoft.com/office/drawing/2014/main" id="{40E7711E-EA41-AE95-C22B-A0831871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9E2CE-331F-56E5-B068-420E4010BFB0}"/>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4183657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AEB98-A821-97CF-7AE6-5FBEC5B710B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F726A41-1036-6353-AA46-D0404D1DE7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59BFAA-70A1-4A74-A8E8-D6A400967E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A0B851-10D2-7D6A-0DFE-15D1B06B7712}"/>
              </a:ext>
            </a:extLst>
          </p:cNvPr>
          <p:cNvSpPr>
            <a:spLocks noGrp="1"/>
          </p:cNvSpPr>
          <p:nvPr>
            <p:ph type="dt" sz="half" idx="10"/>
          </p:nvPr>
        </p:nvSpPr>
        <p:spPr/>
        <p:txBody>
          <a:bodyPr/>
          <a:lstStyle/>
          <a:p>
            <a:fld id="{3E076C5B-BB45-0141-81C1-86B1CE02FE95}" type="datetimeFigureOut">
              <a:rPr lang="en-US" smtClean="0"/>
              <a:t>2/21/2024</a:t>
            </a:fld>
            <a:endParaRPr lang="en-US"/>
          </a:p>
        </p:txBody>
      </p:sp>
      <p:sp>
        <p:nvSpPr>
          <p:cNvPr id="6" name="Footer Placeholder 5">
            <a:extLst>
              <a:ext uri="{FF2B5EF4-FFF2-40B4-BE49-F238E27FC236}">
                <a16:creationId xmlns:a16="http://schemas.microsoft.com/office/drawing/2014/main" id="{3D2A272C-ED46-7EAC-BA60-8C2DC4242D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C52ED-9BC8-3742-1407-B5F3B5F83C7B}"/>
              </a:ext>
            </a:extLst>
          </p:cNvPr>
          <p:cNvSpPr>
            <a:spLocks noGrp="1"/>
          </p:cNvSpPr>
          <p:nvPr>
            <p:ph type="sldNum" sz="quarter" idx="12"/>
          </p:nvPr>
        </p:nvSpPr>
        <p:spPr/>
        <p:txBody>
          <a:bodyPr/>
          <a:lstStyle/>
          <a:p>
            <a:fld id="{EBADB2FB-64F3-B84A-994F-EC81102CB337}" type="slidenum">
              <a:rPr lang="en-US" smtClean="0"/>
              <a:t>‹#›</a:t>
            </a:fld>
            <a:endParaRPr lang="en-US"/>
          </a:p>
        </p:txBody>
      </p:sp>
    </p:spTree>
    <p:extLst>
      <p:ext uri="{BB962C8B-B14F-4D97-AF65-F5344CB8AC3E}">
        <p14:creationId xmlns:p14="http://schemas.microsoft.com/office/powerpoint/2010/main" val="347884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7680A1-20C0-343D-122B-C3D38534B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CED2B51-545B-8864-54F9-043DD80B24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DB0233-9906-0224-648F-1B233C7D67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76C5B-BB45-0141-81C1-86B1CE02FE95}" type="datetimeFigureOut">
              <a:rPr lang="en-US" smtClean="0"/>
              <a:t>2/21/2024</a:t>
            </a:fld>
            <a:endParaRPr lang="en-US"/>
          </a:p>
        </p:txBody>
      </p:sp>
      <p:sp>
        <p:nvSpPr>
          <p:cNvPr id="5" name="Footer Placeholder 4">
            <a:extLst>
              <a:ext uri="{FF2B5EF4-FFF2-40B4-BE49-F238E27FC236}">
                <a16:creationId xmlns:a16="http://schemas.microsoft.com/office/drawing/2014/main" id="{D1AB4DFA-796A-812C-4D53-BCE2E0342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7FA9E0-A06D-188A-6BDE-C4D3AC4FA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DB2FB-64F3-B84A-994F-EC81102CB337}" type="slidenum">
              <a:rPr lang="en-US" smtClean="0"/>
              <a:t>‹#›</a:t>
            </a:fld>
            <a:endParaRPr lang="en-US"/>
          </a:p>
        </p:txBody>
      </p:sp>
    </p:spTree>
    <p:extLst>
      <p:ext uri="{BB962C8B-B14F-4D97-AF65-F5344CB8AC3E}">
        <p14:creationId xmlns:p14="http://schemas.microsoft.com/office/powerpoint/2010/main" val="2060547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white text&#10;&#10;Description automatically generated">
            <a:extLst>
              <a:ext uri="{FF2B5EF4-FFF2-40B4-BE49-F238E27FC236}">
                <a16:creationId xmlns:a16="http://schemas.microsoft.com/office/drawing/2014/main" id="{832D1BAA-8351-6BF9-CDE3-9EB6F3BA7430}"/>
              </a:ext>
            </a:extLst>
          </p:cNvPr>
          <p:cNvPicPr>
            <a:picLocks noChangeAspect="1"/>
          </p:cNvPicPr>
          <p:nvPr/>
        </p:nvPicPr>
        <p:blipFill>
          <a:blip r:embed="rId2"/>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639DB98C-34F7-48CB-9212-524104386D9C}"/>
              </a:ext>
            </a:extLst>
          </p:cNvPr>
          <p:cNvSpPr>
            <a:spLocks noGrp="1"/>
          </p:cNvSpPr>
          <p:nvPr>
            <p:ph type="title"/>
          </p:nvPr>
        </p:nvSpPr>
        <p:spPr>
          <a:xfrm>
            <a:off x="379561" y="3738520"/>
            <a:ext cx="11369615" cy="1325563"/>
          </a:xfrm>
        </p:spPr>
        <p:txBody>
          <a:bodyPr>
            <a:noAutofit/>
          </a:bodyPr>
          <a:lstStyle/>
          <a:p>
            <a:r>
              <a:rPr lang="en-GB" sz="5600" dirty="0">
                <a:solidFill>
                  <a:schemeClr val="bg1"/>
                </a:solidFill>
                <a:latin typeface="Calibri  "/>
                <a:cs typeface="Futura Medium" panose="020B0602020204020303" pitchFamily="34" charset="-79"/>
              </a:rPr>
              <a:t>How to be a reflective &amp; reflexive researcher​</a:t>
            </a:r>
            <a:endParaRPr lang="en-US" sz="5600" dirty="0">
              <a:solidFill>
                <a:schemeClr val="bg1"/>
              </a:solidFill>
              <a:latin typeface="Calibri  "/>
              <a:cs typeface="Futura Medium" panose="020B0602020204020303" pitchFamily="34" charset="-79"/>
            </a:endParaRPr>
          </a:p>
        </p:txBody>
      </p:sp>
    </p:spTree>
    <p:extLst>
      <p:ext uri="{BB962C8B-B14F-4D97-AF65-F5344CB8AC3E}">
        <p14:creationId xmlns:p14="http://schemas.microsoft.com/office/powerpoint/2010/main" val="3597618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orange background with white text&#10;&#10;Description automatically generated">
            <a:extLst>
              <a:ext uri="{FF2B5EF4-FFF2-40B4-BE49-F238E27FC236}">
                <a16:creationId xmlns:a16="http://schemas.microsoft.com/office/drawing/2014/main" id="{AFEDFA21-20B9-3AE1-23D4-926E349C122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3270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9B9506CD-F720-99BC-136E-67BFD06AA4BA}"/>
              </a:ext>
            </a:extLst>
          </p:cNvPr>
          <p:cNvPicPr>
            <a:picLocks noChangeAspect="1"/>
          </p:cNvPicPr>
          <p:nvPr/>
        </p:nvPicPr>
        <p:blipFill>
          <a:blip r:embed="rId3"/>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B1C2E4F9-C89B-917A-106C-DD2AD618DCD3}"/>
              </a:ext>
            </a:extLst>
          </p:cNvPr>
          <p:cNvSpPr>
            <a:spLocks noGrp="1"/>
          </p:cNvSpPr>
          <p:nvPr>
            <p:ph type="title"/>
          </p:nvPr>
        </p:nvSpPr>
        <p:spPr>
          <a:xfrm>
            <a:off x="2626237" y="112804"/>
            <a:ext cx="9373979" cy="1205057"/>
          </a:xfrm>
        </p:spPr>
        <p:txBody>
          <a:bodyPr>
            <a:normAutofit/>
          </a:bodyPr>
          <a:lstStyle/>
          <a:p>
            <a:pPr algn="r"/>
            <a:r>
              <a:rPr lang="en-US" dirty="0">
                <a:solidFill>
                  <a:schemeClr val="bg1"/>
                </a:solidFill>
                <a:latin typeface="Calibri"/>
                <a:cs typeface="Futura Medium"/>
              </a:rPr>
              <a:t>How to be reflective and reflexive</a:t>
            </a:r>
            <a:endParaRPr lang="en-US" dirty="0">
              <a:solidFill>
                <a:schemeClr val="bg1"/>
              </a:solidFill>
              <a:latin typeface="Futura Medium" panose="020B0602020204020303" pitchFamily="34" charset="-79"/>
              <a:cs typeface="Futura Medium" panose="020B0602020204020303" pitchFamily="34" charset="-79"/>
            </a:endParaRPr>
          </a:p>
        </p:txBody>
      </p:sp>
      <p:sp>
        <p:nvSpPr>
          <p:cNvPr id="2" name="Content Placeholder 2">
            <a:extLst>
              <a:ext uri="{FF2B5EF4-FFF2-40B4-BE49-F238E27FC236}">
                <a16:creationId xmlns:a16="http://schemas.microsoft.com/office/drawing/2014/main" id="{459C3AAB-0412-F2FF-4F45-C01ECB047C53}"/>
              </a:ext>
            </a:extLst>
          </p:cNvPr>
          <p:cNvSpPr>
            <a:spLocks noGrp="1"/>
          </p:cNvSpPr>
          <p:nvPr>
            <p:ph idx="1"/>
          </p:nvPr>
        </p:nvSpPr>
        <p:spPr>
          <a:xfrm>
            <a:off x="290328" y="1810081"/>
            <a:ext cx="6644819" cy="4755759"/>
          </a:xfrm>
        </p:spPr>
        <p:txBody>
          <a:bodyPr vert="horz" lIns="91440" tIns="45720" rIns="91440" bIns="45720" rtlCol="0" anchor="t">
            <a:noAutofit/>
          </a:bodyPr>
          <a:lstStyle/>
          <a:p>
            <a:r>
              <a:rPr lang="en-US" sz="2600" dirty="0">
                <a:solidFill>
                  <a:schemeClr val="tx2">
                    <a:lumMod val="75000"/>
                  </a:schemeClr>
                </a:solidFill>
              </a:rPr>
              <a:t>A </a:t>
            </a:r>
            <a:r>
              <a:rPr lang="en-US" sz="2600" b="1" dirty="0">
                <a:solidFill>
                  <a:schemeClr val="tx2">
                    <a:lumMod val="75000"/>
                  </a:schemeClr>
                </a:solidFill>
              </a:rPr>
              <a:t>reflective </a:t>
            </a:r>
            <a:r>
              <a:rPr lang="en-US" sz="2600" dirty="0">
                <a:solidFill>
                  <a:schemeClr val="tx2">
                    <a:lumMod val="75000"/>
                  </a:schemeClr>
                </a:solidFill>
              </a:rPr>
              <a:t>researcher looks back to evaluate their research during and after the research process. What am I learning? What could I do differently? How are my chosen methods helping the project? Is it effective at answering my research question?</a:t>
            </a:r>
          </a:p>
          <a:p>
            <a:endParaRPr lang="en-US" sz="2600" dirty="0">
              <a:solidFill>
                <a:schemeClr val="tx2">
                  <a:lumMod val="75000"/>
                </a:schemeClr>
              </a:solidFill>
              <a:cs typeface="Calibri"/>
            </a:endParaRPr>
          </a:p>
          <a:p>
            <a:r>
              <a:rPr lang="en-US" sz="2600" dirty="0">
                <a:solidFill>
                  <a:schemeClr val="tx2">
                    <a:lumMod val="75000"/>
                  </a:schemeClr>
                </a:solidFill>
                <a:cs typeface="Calibri"/>
              </a:rPr>
              <a:t>A </a:t>
            </a:r>
            <a:r>
              <a:rPr lang="en-US" sz="2600" b="1" dirty="0">
                <a:solidFill>
                  <a:schemeClr val="tx2">
                    <a:lumMod val="75000"/>
                  </a:schemeClr>
                </a:solidFill>
                <a:cs typeface="Calibri"/>
              </a:rPr>
              <a:t>reflexive </a:t>
            </a:r>
            <a:r>
              <a:rPr lang="en-US" sz="2600" dirty="0">
                <a:solidFill>
                  <a:schemeClr val="tx2">
                    <a:lumMod val="75000"/>
                  </a:schemeClr>
                </a:solidFill>
                <a:cs typeface="Calibri"/>
              </a:rPr>
              <a:t>researcher knows that they may affect their own research results. Am I biased in how I ask questions or observe people? Does my presence change what is happening? How can I ensure any effects are </a:t>
            </a:r>
            <a:r>
              <a:rPr lang="en-US" sz="2600" dirty="0" err="1">
                <a:solidFill>
                  <a:schemeClr val="tx2">
                    <a:lumMod val="75000"/>
                  </a:schemeClr>
                </a:solidFill>
                <a:cs typeface="Calibri"/>
              </a:rPr>
              <a:t>minimised</a:t>
            </a:r>
            <a:r>
              <a:rPr lang="en-US" sz="2600" dirty="0">
                <a:solidFill>
                  <a:schemeClr val="tx2">
                    <a:lumMod val="75000"/>
                  </a:schemeClr>
                </a:solidFill>
                <a:cs typeface="Calibri"/>
              </a:rPr>
              <a:t>?</a:t>
            </a:r>
          </a:p>
        </p:txBody>
      </p:sp>
      <p:pic>
        <p:nvPicPr>
          <p:cNvPr id="5" name="Picture 4" descr="A magnifying glass over words&#10;&#10;Description automatically generated">
            <a:extLst>
              <a:ext uri="{FF2B5EF4-FFF2-40B4-BE49-F238E27FC236}">
                <a16:creationId xmlns:a16="http://schemas.microsoft.com/office/drawing/2014/main" id="{5EADAF68-7B88-12AD-3ACD-1C90A6260F2C}"/>
              </a:ext>
            </a:extLst>
          </p:cNvPr>
          <p:cNvPicPr>
            <a:picLocks noChangeAspect="1"/>
          </p:cNvPicPr>
          <p:nvPr/>
        </p:nvPicPr>
        <p:blipFill>
          <a:blip r:embed="rId4"/>
          <a:stretch>
            <a:fillRect/>
          </a:stretch>
        </p:blipFill>
        <p:spPr>
          <a:xfrm>
            <a:off x="7345973" y="1810081"/>
            <a:ext cx="4555699" cy="4555699"/>
          </a:xfrm>
          <a:prstGeom prst="rect">
            <a:avLst/>
          </a:prstGeom>
        </p:spPr>
      </p:pic>
    </p:spTree>
    <p:extLst>
      <p:ext uri="{BB962C8B-B14F-4D97-AF65-F5344CB8AC3E}">
        <p14:creationId xmlns:p14="http://schemas.microsoft.com/office/powerpoint/2010/main" val="54573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27A9F-CB13-FE86-F414-B283B72C75A7}"/>
            </a:ext>
          </a:extLst>
        </p:cNvPr>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601522A4-126B-41BD-4E7C-4D9DE0BDF944}"/>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3">
            <a:extLst>
              <a:ext uri="{FF2B5EF4-FFF2-40B4-BE49-F238E27FC236}">
                <a16:creationId xmlns:a16="http://schemas.microsoft.com/office/drawing/2014/main" id="{5B9F48E0-AC63-F236-13C4-DFBEC826C83E}"/>
              </a:ext>
            </a:extLst>
          </p:cNvPr>
          <p:cNvSpPr>
            <a:spLocks noGrp="1"/>
          </p:cNvSpPr>
          <p:nvPr>
            <p:ph type="title"/>
          </p:nvPr>
        </p:nvSpPr>
        <p:spPr>
          <a:xfrm>
            <a:off x="2626237" y="112804"/>
            <a:ext cx="9379189" cy="1205057"/>
          </a:xfrm>
        </p:spPr>
        <p:txBody>
          <a:bodyPr>
            <a:normAutofit/>
          </a:bodyPr>
          <a:lstStyle/>
          <a:p>
            <a:pPr algn="r"/>
            <a:r>
              <a:rPr lang="en-US" dirty="0">
                <a:solidFill>
                  <a:schemeClr val="bg1"/>
                </a:solidFill>
                <a:latin typeface="Calibri  "/>
                <a:cs typeface="Futura Medium"/>
              </a:rPr>
              <a:t>Video</a:t>
            </a:r>
          </a:p>
        </p:txBody>
      </p:sp>
      <p:sp>
        <p:nvSpPr>
          <p:cNvPr id="7" name="Content Placeholder 2">
            <a:extLst>
              <a:ext uri="{FF2B5EF4-FFF2-40B4-BE49-F238E27FC236}">
                <a16:creationId xmlns:a16="http://schemas.microsoft.com/office/drawing/2014/main" id="{6AF05833-F0B3-EB48-A3A4-8A9E878ED179}"/>
              </a:ext>
            </a:extLst>
          </p:cNvPr>
          <p:cNvSpPr>
            <a:spLocks noGrp="1"/>
          </p:cNvSpPr>
          <p:nvPr>
            <p:ph idx="1"/>
          </p:nvPr>
        </p:nvSpPr>
        <p:spPr>
          <a:xfrm>
            <a:off x="346083" y="1546532"/>
            <a:ext cx="9379189" cy="2061190"/>
          </a:xfrm>
        </p:spPr>
        <p:txBody>
          <a:bodyPr vert="horz" lIns="91440" tIns="45720" rIns="91440" bIns="45720" rtlCol="0" anchor="t">
            <a:noAutofit/>
          </a:bodyPr>
          <a:lstStyle/>
          <a:p>
            <a:r>
              <a:rPr lang="en-US" sz="3000" dirty="0">
                <a:solidFill>
                  <a:schemeClr val="tx2">
                    <a:lumMod val="75000"/>
                  </a:schemeClr>
                </a:solidFill>
                <a:highlight>
                  <a:srgbClr val="FFFF00"/>
                </a:highlight>
              </a:rPr>
              <a:t>Add screenshot and link to video here</a:t>
            </a:r>
          </a:p>
        </p:txBody>
      </p:sp>
    </p:spTree>
    <p:extLst>
      <p:ext uri="{BB962C8B-B14F-4D97-AF65-F5344CB8AC3E}">
        <p14:creationId xmlns:p14="http://schemas.microsoft.com/office/powerpoint/2010/main" val="350574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C4F15-4AF1-4A3C-9D16-85464369FF7B}"/>
            </a:ext>
          </a:extLst>
        </p:cNvPr>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1D6F7395-F092-CC41-A478-4537791A96D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3">
            <a:extLst>
              <a:ext uri="{FF2B5EF4-FFF2-40B4-BE49-F238E27FC236}">
                <a16:creationId xmlns:a16="http://schemas.microsoft.com/office/drawing/2014/main" id="{B1C2E4F9-C89B-917A-106C-DD2AD618DCD3}"/>
              </a:ext>
            </a:extLst>
          </p:cNvPr>
          <p:cNvSpPr txBox="1">
            <a:spLocks/>
          </p:cNvSpPr>
          <p:nvPr/>
        </p:nvSpPr>
        <p:spPr>
          <a:xfrm>
            <a:off x="2626237" y="112804"/>
            <a:ext cx="9379189" cy="1205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bg1"/>
                </a:solidFill>
                <a:latin typeface="Calibri"/>
                <a:cs typeface="Futura Medium"/>
              </a:rPr>
              <a:t>Complete worksheet </a:t>
            </a:r>
            <a:endParaRPr lang="en-US" dirty="0">
              <a:solidFill>
                <a:schemeClr val="bg1"/>
              </a:solidFill>
              <a:latin typeface="Calibri"/>
              <a:cs typeface="Futura Medium" panose="020B0602020204020303" pitchFamily="34" charset="-79"/>
            </a:endParaRPr>
          </a:p>
        </p:txBody>
      </p:sp>
      <p:sp>
        <p:nvSpPr>
          <p:cNvPr id="7" name="Content Placeholder 2">
            <a:extLst>
              <a:ext uri="{FF2B5EF4-FFF2-40B4-BE49-F238E27FC236}">
                <a16:creationId xmlns:a16="http://schemas.microsoft.com/office/drawing/2014/main" id="{459C3AAB-0412-F2FF-4F45-C01ECB047C53}"/>
              </a:ext>
            </a:extLst>
          </p:cNvPr>
          <p:cNvSpPr>
            <a:spLocks noGrp="1"/>
          </p:cNvSpPr>
          <p:nvPr>
            <p:ph idx="1"/>
          </p:nvPr>
        </p:nvSpPr>
        <p:spPr>
          <a:xfrm>
            <a:off x="290327" y="1430666"/>
            <a:ext cx="9379189" cy="2061190"/>
          </a:xfrm>
        </p:spPr>
        <p:txBody>
          <a:bodyPr vert="horz" lIns="91440" tIns="45720" rIns="91440" bIns="45720" rtlCol="0" anchor="t">
            <a:noAutofit/>
          </a:bodyPr>
          <a:lstStyle/>
          <a:p>
            <a:pPr marL="0" indent="0">
              <a:buNone/>
            </a:pPr>
            <a:r>
              <a:rPr lang="en-US" sz="3000" dirty="0">
                <a:solidFill>
                  <a:schemeClr val="tx2">
                    <a:lumMod val="75000"/>
                  </a:schemeClr>
                </a:solidFill>
                <a:highlight>
                  <a:srgbClr val="FFFF00"/>
                </a:highlight>
              </a:rPr>
              <a:t>Add in screenshot of completed, branded worksheet here</a:t>
            </a:r>
          </a:p>
        </p:txBody>
      </p:sp>
    </p:spTree>
    <p:extLst>
      <p:ext uri="{BB962C8B-B14F-4D97-AF65-F5344CB8AC3E}">
        <p14:creationId xmlns:p14="http://schemas.microsoft.com/office/powerpoint/2010/main" val="331527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13D8E-C61B-DD27-08E9-00E11E55914C}"/>
            </a:ext>
          </a:extLst>
        </p:cNvPr>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F13C1B8D-DAF2-C74E-9421-D834840FE244}"/>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3">
            <a:extLst>
              <a:ext uri="{FF2B5EF4-FFF2-40B4-BE49-F238E27FC236}">
                <a16:creationId xmlns:a16="http://schemas.microsoft.com/office/drawing/2014/main" id="{5C6EA3C6-867D-80AA-FBA1-30B1908AEB10}"/>
              </a:ext>
            </a:extLst>
          </p:cNvPr>
          <p:cNvSpPr txBox="1">
            <a:spLocks/>
          </p:cNvSpPr>
          <p:nvPr/>
        </p:nvSpPr>
        <p:spPr>
          <a:xfrm>
            <a:off x="2499655" y="34523"/>
            <a:ext cx="9565763" cy="1205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bg1"/>
                </a:solidFill>
                <a:latin typeface="Calibri"/>
                <a:cs typeface="Futura Medium"/>
              </a:rPr>
              <a:t>Scenarios – reflective / reflexive?</a:t>
            </a:r>
          </a:p>
        </p:txBody>
      </p:sp>
      <p:sp>
        <p:nvSpPr>
          <p:cNvPr id="7" name="Content Placeholder 2">
            <a:extLst>
              <a:ext uri="{FF2B5EF4-FFF2-40B4-BE49-F238E27FC236}">
                <a16:creationId xmlns:a16="http://schemas.microsoft.com/office/drawing/2014/main" id="{49B9A9A3-52DA-53F1-9150-830BE2B8FE33}"/>
              </a:ext>
            </a:extLst>
          </p:cNvPr>
          <p:cNvSpPr>
            <a:spLocks noGrp="1"/>
          </p:cNvSpPr>
          <p:nvPr>
            <p:ph idx="1"/>
          </p:nvPr>
        </p:nvSpPr>
        <p:spPr>
          <a:xfrm>
            <a:off x="318035" y="1698839"/>
            <a:ext cx="11555929" cy="4699902"/>
          </a:xfrm>
        </p:spPr>
        <p:txBody>
          <a:bodyPr vert="horz" lIns="91440" tIns="45720" rIns="91440" bIns="45720" rtlCol="0" anchor="t">
            <a:normAutofit/>
          </a:bodyPr>
          <a:lstStyle/>
          <a:p>
            <a:r>
              <a:rPr lang="en-GB" sz="2400" dirty="0">
                <a:solidFill>
                  <a:schemeClr val="tx2">
                    <a:lumMod val="75000"/>
                  </a:schemeClr>
                </a:solidFill>
                <a:cs typeface="Futura Medium" panose="020B0602020204020303"/>
              </a:rPr>
              <a:t>Maddie has just conducted interviews about vaping for her research project. She is generally pleased with her results. However, she’s looking back at some of the questions she asked and wishes she’d phrased them differently to enable her to deepen the conversation.  </a:t>
            </a:r>
            <a:r>
              <a:rPr lang="en-GB" sz="2400" b="1" i="1" dirty="0">
                <a:solidFill>
                  <a:schemeClr val="tx2">
                    <a:lumMod val="75000"/>
                  </a:schemeClr>
                </a:solidFill>
                <a:cs typeface="Futura Medium" panose="020B0602020204020303"/>
              </a:rPr>
              <a:t>Is she being reflective or reflexive?</a:t>
            </a:r>
          </a:p>
          <a:p>
            <a:r>
              <a:rPr lang="en-GB" sz="2400" dirty="0">
                <a:solidFill>
                  <a:schemeClr val="tx2">
                    <a:lumMod val="75000"/>
                  </a:schemeClr>
                </a:solidFill>
                <a:cs typeface="Futura Medium" panose="020B0602020204020303"/>
              </a:rPr>
              <a:t>Vishaan has previously had bad experiences with a co-worker named Evan. This has led to him having unconscious bias which means he automatically assumes the worst in people named Evan. During his research project, this impacts his results. Vishaan picks up on this and does his best to rectify the issue.  </a:t>
            </a:r>
            <a:r>
              <a:rPr lang="en-GB" sz="2400" b="1" i="1" dirty="0">
                <a:solidFill>
                  <a:schemeClr val="tx2">
                    <a:lumMod val="75000"/>
                  </a:schemeClr>
                </a:solidFill>
                <a:cs typeface="Futura Medium" panose="020B0602020204020303"/>
              </a:rPr>
              <a:t>Is he being reflective or reflexive?</a:t>
            </a:r>
          </a:p>
          <a:p>
            <a:r>
              <a:rPr lang="en-GB" sz="2400" dirty="0">
                <a:solidFill>
                  <a:schemeClr val="tx2">
                    <a:lumMod val="75000"/>
                  </a:schemeClr>
                </a:solidFill>
                <a:cs typeface="Futura Medium" panose="020B0602020204020303"/>
              </a:rPr>
              <a:t>Sophia is conducting an observational task where she observes people’s morning routines without interfering. Whilst she is not playing an active part in the events, Sophia tries to recognise how her presence alone may have impacted her results</a:t>
            </a:r>
            <a:r>
              <a:rPr lang="en-GB" sz="2400" i="1" dirty="0">
                <a:solidFill>
                  <a:schemeClr val="tx2">
                    <a:lumMod val="75000"/>
                  </a:schemeClr>
                </a:solidFill>
                <a:cs typeface="Futura Medium" panose="020B0602020204020303"/>
              </a:rPr>
              <a:t>.  </a:t>
            </a:r>
            <a:r>
              <a:rPr lang="en-GB" sz="2400" b="1" i="1" dirty="0">
                <a:solidFill>
                  <a:schemeClr val="tx2">
                    <a:lumMod val="75000"/>
                  </a:schemeClr>
                </a:solidFill>
                <a:cs typeface="Futura Medium" panose="020B0602020204020303"/>
              </a:rPr>
              <a:t>Is she being reflective or reflexive?</a:t>
            </a:r>
          </a:p>
          <a:p>
            <a:endParaRPr lang="en-GB" sz="2400" dirty="0">
              <a:solidFill>
                <a:schemeClr val="tx2">
                  <a:lumMod val="75000"/>
                </a:schemeClr>
              </a:solidFill>
              <a:cs typeface="Futura Medium" panose="020B0602020204020303"/>
            </a:endParaRPr>
          </a:p>
          <a:p>
            <a:pPr marL="0" indent="0">
              <a:buNone/>
            </a:pPr>
            <a:endParaRPr lang="en-US" sz="2400" dirty="0">
              <a:solidFill>
                <a:schemeClr val="tx2">
                  <a:lumMod val="75000"/>
                </a:schemeClr>
              </a:solidFill>
              <a:cs typeface="Futura Medium" panose="020B0602020204020303"/>
            </a:endParaRPr>
          </a:p>
        </p:txBody>
      </p:sp>
    </p:spTree>
    <p:extLst>
      <p:ext uri="{BB962C8B-B14F-4D97-AF65-F5344CB8AC3E}">
        <p14:creationId xmlns:p14="http://schemas.microsoft.com/office/powerpoint/2010/main" val="7850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97D36-A9A7-D612-1EB6-374E343912E8}"/>
            </a:ext>
          </a:extLst>
        </p:cNvPr>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066EE7F1-B17B-C4CF-0B27-59F7D2542753}"/>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3">
            <a:extLst>
              <a:ext uri="{FF2B5EF4-FFF2-40B4-BE49-F238E27FC236}">
                <a16:creationId xmlns:a16="http://schemas.microsoft.com/office/drawing/2014/main" id="{3B33FBCA-0B7D-C43B-0BC8-3806232CA9E0}"/>
              </a:ext>
            </a:extLst>
          </p:cNvPr>
          <p:cNvSpPr txBox="1">
            <a:spLocks/>
          </p:cNvSpPr>
          <p:nvPr/>
        </p:nvSpPr>
        <p:spPr>
          <a:xfrm>
            <a:off x="2626237" y="112804"/>
            <a:ext cx="9379189" cy="12050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bg1"/>
                </a:solidFill>
                <a:latin typeface="Calibri"/>
                <a:cs typeface="Futura Medium"/>
              </a:rPr>
              <a:t>Group task</a:t>
            </a:r>
            <a:endParaRPr lang="en-US" dirty="0">
              <a:solidFill>
                <a:schemeClr val="bg1"/>
              </a:solidFill>
              <a:latin typeface="Calibri"/>
              <a:cs typeface="Calibri"/>
            </a:endParaRPr>
          </a:p>
        </p:txBody>
      </p:sp>
      <p:sp>
        <p:nvSpPr>
          <p:cNvPr id="5" name="Content Placeholder 2">
            <a:extLst>
              <a:ext uri="{FF2B5EF4-FFF2-40B4-BE49-F238E27FC236}">
                <a16:creationId xmlns:a16="http://schemas.microsoft.com/office/drawing/2014/main" id="{7BA1B02E-ABA4-AA5D-466D-0F4F075A8676}"/>
              </a:ext>
            </a:extLst>
          </p:cNvPr>
          <p:cNvSpPr>
            <a:spLocks noGrp="1"/>
          </p:cNvSpPr>
          <p:nvPr>
            <p:ph idx="1"/>
          </p:nvPr>
        </p:nvSpPr>
        <p:spPr>
          <a:xfrm>
            <a:off x="318035" y="1788709"/>
            <a:ext cx="11555930" cy="4956487"/>
          </a:xfrm>
        </p:spPr>
        <p:txBody>
          <a:bodyPr vert="horz" lIns="91440" tIns="45720" rIns="91440" bIns="45720" rtlCol="0" anchor="t">
            <a:noAutofit/>
          </a:bodyPr>
          <a:lstStyle/>
          <a:p>
            <a:r>
              <a:rPr lang="en-US" sz="3000" dirty="0">
                <a:solidFill>
                  <a:schemeClr val="tx2">
                    <a:lumMod val="75000"/>
                  </a:schemeClr>
                </a:solidFill>
              </a:rPr>
              <a:t>You have been allocated a short scenario – keep it secret from the other groups!! </a:t>
            </a:r>
          </a:p>
          <a:p>
            <a:endParaRPr lang="en-US" sz="3000" dirty="0">
              <a:solidFill>
                <a:schemeClr val="tx2">
                  <a:lumMod val="75000"/>
                </a:schemeClr>
              </a:solidFill>
            </a:endParaRPr>
          </a:p>
          <a:p>
            <a:r>
              <a:rPr lang="en-US" sz="3000" dirty="0">
                <a:solidFill>
                  <a:schemeClr val="tx2">
                    <a:lumMod val="75000"/>
                  </a:schemeClr>
                </a:solidFill>
              </a:rPr>
              <a:t>In your group, decide who will play which role and come up with a few lines of dialogue – you have 10 minutes to prepare.</a:t>
            </a:r>
          </a:p>
          <a:p>
            <a:endParaRPr lang="en-US" sz="3000" dirty="0">
              <a:solidFill>
                <a:schemeClr val="tx2">
                  <a:lumMod val="75000"/>
                </a:schemeClr>
              </a:solidFill>
            </a:endParaRPr>
          </a:p>
          <a:p>
            <a:r>
              <a:rPr lang="en-US" sz="3000" dirty="0">
                <a:solidFill>
                  <a:schemeClr val="tx2">
                    <a:lumMod val="75000"/>
                  </a:schemeClr>
                </a:solidFill>
              </a:rPr>
              <a:t>Each group will then act out their scenario. The other groups need to decide whether they think the actors are being reflective, reflexive, both or perhaps neither!</a:t>
            </a:r>
          </a:p>
        </p:txBody>
      </p:sp>
    </p:spTree>
    <p:extLst>
      <p:ext uri="{BB962C8B-B14F-4D97-AF65-F5344CB8AC3E}">
        <p14:creationId xmlns:p14="http://schemas.microsoft.com/office/powerpoint/2010/main" val="1234515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6C45E-DD2E-06B1-C92A-205489BB0893}"/>
            </a:ext>
          </a:extLst>
        </p:cNvPr>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DA5400DC-D145-B799-03FD-E1B2E7F6A17D}"/>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3">
            <a:extLst>
              <a:ext uri="{FF2B5EF4-FFF2-40B4-BE49-F238E27FC236}">
                <a16:creationId xmlns:a16="http://schemas.microsoft.com/office/drawing/2014/main" id="{B1C2E4F9-C89B-917A-106C-DD2AD618DCD3}"/>
              </a:ext>
            </a:extLst>
          </p:cNvPr>
          <p:cNvSpPr>
            <a:spLocks noGrp="1"/>
          </p:cNvSpPr>
          <p:nvPr>
            <p:ph type="title"/>
          </p:nvPr>
        </p:nvSpPr>
        <p:spPr>
          <a:xfrm>
            <a:off x="2402007" y="95744"/>
            <a:ext cx="9603420" cy="1205057"/>
          </a:xfrm>
        </p:spPr>
        <p:txBody>
          <a:bodyPr>
            <a:normAutofit/>
          </a:bodyPr>
          <a:lstStyle/>
          <a:p>
            <a:pPr algn="r"/>
            <a:r>
              <a:rPr lang="en-US" dirty="0">
                <a:solidFill>
                  <a:schemeClr val="bg1"/>
                </a:solidFill>
                <a:latin typeface="Calibri"/>
                <a:cs typeface="Futura Medium"/>
              </a:rPr>
              <a:t>Your ideas for research questions</a:t>
            </a:r>
          </a:p>
        </p:txBody>
      </p:sp>
      <p:sp>
        <p:nvSpPr>
          <p:cNvPr id="7" name="Content Placeholder 2">
            <a:extLst>
              <a:ext uri="{FF2B5EF4-FFF2-40B4-BE49-F238E27FC236}">
                <a16:creationId xmlns:a16="http://schemas.microsoft.com/office/drawing/2014/main" id="{459C3AAB-0412-F2FF-4F45-C01ECB047C53}"/>
              </a:ext>
            </a:extLst>
          </p:cNvPr>
          <p:cNvSpPr>
            <a:spLocks noGrp="1"/>
          </p:cNvSpPr>
          <p:nvPr>
            <p:ph idx="1"/>
          </p:nvPr>
        </p:nvSpPr>
        <p:spPr>
          <a:xfrm>
            <a:off x="316603" y="1528549"/>
            <a:ext cx="1416663" cy="3398293"/>
          </a:xfrm>
          <a:scene3d>
            <a:camera prst="orthographicFront">
              <a:rot lat="0" lon="0" rev="1200000"/>
            </a:camera>
            <a:lightRig rig="threePt" dir="t"/>
          </a:scene3d>
        </p:spPr>
        <p:txBody>
          <a:bodyPr vert="horz" lIns="91440" tIns="45720" rIns="91440" bIns="45720" rtlCol="0" anchor="t">
            <a:noAutofit/>
          </a:bodyPr>
          <a:lstStyle/>
          <a:p>
            <a:pPr marL="0" indent="0">
              <a:buNone/>
            </a:pPr>
            <a:endParaRPr lang="en-US" sz="3000" dirty="0">
              <a:solidFill>
                <a:schemeClr val="tx2">
                  <a:lumMod val="75000"/>
                </a:schemeClr>
              </a:solidFill>
            </a:endParaRPr>
          </a:p>
          <a:p>
            <a:pPr marL="0" indent="0">
              <a:buNone/>
            </a:pPr>
            <a:r>
              <a:rPr lang="en-US" sz="20000" dirty="0">
                <a:solidFill>
                  <a:srgbClr val="7030A0"/>
                </a:solidFill>
              </a:rPr>
              <a:t>?</a:t>
            </a:r>
          </a:p>
        </p:txBody>
      </p:sp>
      <p:sp>
        <p:nvSpPr>
          <p:cNvPr id="9" name="Content Placeholder 2">
            <a:extLst>
              <a:ext uri="{FF2B5EF4-FFF2-40B4-BE49-F238E27FC236}">
                <a16:creationId xmlns:a16="http://schemas.microsoft.com/office/drawing/2014/main" id="{59F4625C-6F42-C25A-7D83-669552E97C6D}"/>
              </a:ext>
            </a:extLst>
          </p:cNvPr>
          <p:cNvSpPr txBox="1">
            <a:spLocks/>
          </p:cNvSpPr>
          <p:nvPr/>
        </p:nvSpPr>
        <p:spPr>
          <a:xfrm>
            <a:off x="3048430" y="2963838"/>
            <a:ext cx="1416663" cy="3398293"/>
          </a:xfrm>
          <a:prstGeom prst="rect">
            <a:avLst/>
          </a:prstGeom>
          <a:scene3d>
            <a:camera prst="orthographicFront">
              <a:rot lat="0" lon="0" rev="18300000"/>
            </a:camera>
            <a:lightRig rig="threePt" dir="t"/>
          </a:scene3d>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000" dirty="0">
              <a:solidFill>
                <a:schemeClr val="tx2">
                  <a:lumMod val="75000"/>
                </a:schemeClr>
              </a:solidFill>
            </a:endParaRPr>
          </a:p>
          <a:p>
            <a:pPr marL="0" indent="0">
              <a:buFont typeface="Arial" panose="020B0604020202020204" pitchFamily="34" charset="0"/>
              <a:buNone/>
            </a:pPr>
            <a:r>
              <a:rPr lang="en-US" sz="20000" dirty="0">
                <a:solidFill>
                  <a:srgbClr val="FF0000"/>
                </a:solidFill>
              </a:rPr>
              <a:t>?</a:t>
            </a:r>
          </a:p>
        </p:txBody>
      </p:sp>
      <p:sp>
        <p:nvSpPr>
          <p:cNvPr id="10" name="Content Placeholder 2">
            <a:extLst>
              <a:ext uri="{FF2B5EF4-FFF2-40B4-BE49-F238E27FC236}">
                <a16:creationId xmlns:a16="http://schemas.microsoft.com/office/drawing/2014/main" id="{08D40EDC-4BD9-AA59-FB23-3F57D10CFC70}"/>
              </a:ext>
            </a:extLst>
          </p:cNvPr>
          <p:cNvSpPr txBox="1">
            <a:spLocks/>
          </p:cNvSpPr>
          <p:nvPr/>
        </p:nvSpPr>
        <p:spPr>
          <a:xfrm>
            <a:off x="4853777" y="1094095"/>
            <a:ext cx="1416663" cy="339829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000" dirty="0">
              <a:solidFill>
                <a:schemeClr val="tx2">
                  <a:lumMod val="75000"/>
                </a:schemeClr>
              </a:solidFill>
            </a:endParaRPr>
          </a:p>
          <a:p>
            <a:pPr marL="0" indent="0">
              <a:buFont typeface="Arial" panose="020B0604020202020204" pitchFamily="34" charset="0"/>
              <a:buNone/>
            </a:pPr>
            <a:r>
              <a:rPr lang="en-US" sz="20000" dirty="0">
                <a:solidFill>
                  <a:srgbClr val="00B0F0"/>
                </a:solidFill>
              </a:rPr>
              <a:t>?</a:t>
            </a:r>
          </a:p>
        </p:txBody>
      </p:sp>
      <p:sp>
        <p:nvSpPr>
          <p:cNvPr id="11" name="Content Placeholder 2">
            <a:extLst>
              <a:ext uri="{FF2B5EF4-FFF2-40B4-BE49-F238E27FC236}">
                <a16:creationId xmlns:a16="http://schemas.microsoft.com/office/drawing/2014/main" id="{B085130F-EEAE-DDA0-40C0-0BF677429B98}"/>
              </a:ext>
            </a:extLst>
          </p:cNvPr>
          <p:cNvSpPr txBox="1">
            <a:spLocks/>
          </p:cNvSpPr>
          <p:nvPr/>
        </p:nvSpPr>
        <p:spPr>
          <a:xfrm>
            <a:off x="7178306" y="2963837"/>
            <a:ext cx="1416663" cy="3398293"/>
          </a:xfrm>
          <a:prstGeom prst="rect">
            <a:avLst/>
          </a:prstGeom>
          <a:scene3d>
            <a:camera prst="orthographicFront">
              <a:rot lat="0" lon="0" rev="3000000"/>
            </a:camera>
            <a:lightRig rig="threePt" dir="t"/>
          </a:scene3d>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000" dirty="0">
              <a:solidFill>
                <a:schemeClr val="tx2">
                  <a:lumMod val="75000"/>
                </a:schemeClr>
              </a:solidFill>
            </a:endParaRPr>
          </a:p>
          <a:p>
            <a:pPr marL="0" indent="0">
              <a:buFont typeface="Arial" panose="020B0604020202020204" pitchFamily="34" charset="0"/>
              <a:buNone/>
            </a:pPr>
            <a:r>
              <a:rPr lang="en-US" sz="20000" dirty="0">
                <a:solidFill>
                  <a:schemeClr val="accent1"/>
                </a:solidFill>
              </a:rPr>
              <a:t>?</a:t>
            </a:r>
          </a:p>
        </p:txBody>
      </p:sp>
      <p:sp>
        <p:nvSpPr>
          <p:cNvPr id="12" name="Content Placeholder 2">
            <a:extLst>
              <a:ext uri="{FF2B5EF4-FFF2-40B4-BE49-F238E27FC236}">
                <a16:creationId xmlns:a16="http://schemas.microsoft.com/office/drawing/2014/main" id="{B583DE82-CD73-DB2C-B7E4-739F87308699}"/>
              </a:ext>
            </a:extLst>
          </p:cNvPr>
          <p:cNvSpPr txBox="1">
            <a:spLocks/>
          </p:cNvSpPr>
          <p:nvPr/>
        </p:nvSpPr>
        <p:spPr>
          <a:xfrm>
            <a:off x="9876624" y="1094094"/>
            <a:ext cx="1416663" cy="3398293"/>
          </a:xfrm>
          <a:prstGeom prst="rect">
            <a:avLst/>
          </a:prstGeom>
          <a:scene3d>
            <a:camera prst="orthographicFront">
              <a:rot lat="0" lon="0" rev="20099999"/>
            </a:camera>
            <a:lightRig rig="threePt" dir="t"/>
          </a:scene3d>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000" dirty="0">
              <a:solidFill>
                <a:schemeClr val="tx2">
                  <a:lumMod val="75000"/>
                </a:schemeClr>
              </a:solidFill>
            </a:endParaRPr>
          </a:p>
          <a:p>
            <a:pPr marL="0" indent="0">
              <a:buFont typeface="Arial" panose="020B0604020202020204" pitchFamily="34" charset="0"/>
              <a:buNone/>
            </a:pPr>
            <a:r>
              <a:rPr lang="en-US" sz="20000" dirty="0">
                <a:solidFill>
                  <a:schemeClr val="accent2"/>
                </a:solidFill>
              </a:rPr>
              <a:t>?</a:t>
            </a:r>
          </a:p>
        </p:txBody>
      </p:sp>
    </p:spTree>
    <p:extLst>
      <p:ext uri="{BB962C8B-B14F-4D97-AF65-F5344CB8AC3E}">
        <p14:creationId xmlns:p14="http://schemas.microsoft.com/office/powerpoint/2010/main" val="428245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0D5EB-48B7-B502-71C4-D9051A8CF031}"/>
            </a:ext>
          </a:extLst>
        </p:cNvPr>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26C9CF45-85BC-8BCA-9FDC-3D5917B6BDB3}"/>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3">
            <a:extLst>
              <a:ext uri="{FF2B5EF4-FFF2-40B4-BE49-F238E27FC236}">
                <a16:creationId xmlns:a16="http://schemas.microsoft.com/office/drawing/2014/main" id="{448B55B1-0311-21A1-BC29-3A510FD3A9B4}"/>
              </a:ext>
            </a:extLst>
          </p:cNvPr>
          <p:cNvSpPr>
            <a:spLocks noGrp="1"/>
          </p:cNvSpPr>
          <p:nvPr>
            <p:ph type="title"/>
          </p:nvPr>
        </p:nvSpPr>
        <p:spPr>
          <a:xfrm>
            <a:off x="2402007" y="112804"/>
            <a:ext cx="9603420" cy="1205057"/>
          </a:xfrm>
        </p:spPr>
        <p:txBody>
          <a:bodyPr>
            <a:normAutofit/>
          </a:bodyPr>
          <a:lstStyle/>
          <a:p>
            <a:pPr algn="r"/>
            <a:r>
              <a:rPr lang="en-US" dirty="0">
                <a:solidFill>
                  <a:schemeClr val="bg1"/>
                </a:solidFill>
                <a:latin typeface="Calibri"/>
                <a:cs typeface="Futura Medium"/>
              </a:rPr>
              <a:t>The production log</a:t>
            </a:r>
            <a:endParaRPr lang="en-US" dirty="0">
              <a:solidFill>
                <a:schemeClr val="bg1"/>
              </a:solidFill>
              <a:latin typeface="Calibri"/>
              <a:cs typeface="Calibri"/>
            </a:endParaRPr>
          </a:p>
        </p:txBody>
      </p:sp>
      <p:sp>
        <p:nvSpPr>
          <p:cNvPr id="16" name="Content Placeholder 15">
            <a:extLst>
              <a:ext uri="{FF2B5EF4-FFF2-40B4-BE49-F238E27FC236}">
                <a16:creationId xmlns:a16="http://schemas.microsoft.com/office/drawing/2014/main" id="{2F6B304C-07F1-67FE-D922-D9733A377EA5}"/>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r>
              <a:rPr lang="en-GB" dirty="0">
                <a:ea typeface="+mn-lt"/>
                <a:cs typeface="+mn-lt"/>
              </a:rPr>
              <a:t>A production log is a document used to record your journey through the research process. In your production log, you can …</a:t>
            </a:r>
          </a:p>
          <a:p>
            <a:pPr marL="0" indent="0">
              <a:buNone/>
            </a:pPr>
            <a:endParaRPr lang="en-GB" dirty="0">
              <a:ea typeface="+mn-lt"/>
              <a:cs typeface="+mn-lt"/>
            </a:endParaRPr>
          </a:p>
          <a:p>
            <a:r>
              <a:rPr lang="en-GB" dirty="0">
                <a:ea typeface="+mn-lt"/>
                <a:cs typeface="+mn-lt"/>
              </a:rPr>
              <a:t>Reflect honestly on your ideas, your learning and the successes (or failures) of your research, as it happens.</a:t>
            </a:r>
          </a:p>
          <a:p>
            <a:r>
              <a:rPr lang="en-GB" dirty="0">
                <a:cs typeface="Calibri" panose="020F0502020204030204"/>
              </a:rPr>
              <a:t>Write down anything you are finding difficult.</a:t>
            </a:r>
          </a:p>
          <a:p>
            <a:r>
              <a:rPr lang="en-GB" dirty="0">
                <a:cs typeface="Calibri" panose="020F0502020204030204"/>
              </a:rPr>
              <a:t>Write down ideas for what you will do and the information you want to find out.</a:t>
            </a:r>
          </a:p>
          <a:p>
            <a:r>
              <a:rPr lang="en-GB" dirty="0">
                <a:cs typeface="Calibri" panose="020F0502020204030204"/>
              </a:rPr>
              <a:t>Keep all your ideas together in one place, so you can refer to them.</a:t>
            </a:r>
          </a:p>
        </p:txBody>
      </p:sp>
    </p:spTree>
    <p:extLst>
      <p:ext uri="{BB962C8B-B14F-4D97-AF65-F5344CB8AC3E}">
        <p14:creationId xmlns:p14="http://schemas.microsoft.com/office/powerpoint/2010/main" val="301653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C7586-324A-A390-9753-4FAC1214B0C7}"/>
            </a:ext>
          </a:extLst>
        </p:cNvPr>
        <p:cNvGrpSpPr/>
        <p:nvPr/>
      </p:nvGrpSpPr>
      <p:grpSpPr>
        <a:xfrm>
          <a:off x="0" y="0"/>
          <a:ext cx="0" cy="0"/>
          <a:chOff x="0" y="0"/>
          <a:chExt cx="0" cy="0"/>
        </a:xfrm>
      </p:grpSpPr>
      <p:pic>
        <p:nvPicPr>
          <p:cNvPr id="3" name="Picture 2" descr="A blue and white rectangular object&#10;&#10;Description automatically generated">
            <a:extLst>
              <a:ext uri="{FF2B5EF4-FFF2-40B4-BE49-F238E27FC236}">
                <a16:creationId xmlns:a16="http://schemas.microsoft.com/office/drawing/2014/main" id="{3DAA6256-91E2-BC09-87B5-D5FE478DDF50}"/>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3">
            <a:extLst>
              <a:ext uri="{FF2B5EF4-FFF2-40B4-BE49-F238E27FC236}">
                <a16:creationId xmlns:a16="http://schemas.microsoft.com/office/drawing/2014/main" id="{B1C2E4F9-C89B-917A-106C-DD2AD618DCD3}"/>
              </a:ext>
            </a:extLst>
          </p:cNvPr>
          <p:cNvSpPr>
            <a:spLocks noGrp="1"/>
          </p:cNvSpPr>
          <p:nvPr>
            <p:ph type="title"/>
          </p:nvPr>
        </p:nvSpPr>
        <p:spPr>
          <a:xfrm>
            <a:off x="2626238" y="112804"/>
            <a:ext cx="9296418" cy="1205057"/>
          </a:xfrm>
        </p:spPr>
        <p:txBody>
          <a:bodyPr>
            <a:normAutofit/>
          </a:bodyPr>
          <a:lstStyle/>
          <a:p>
            <a:pPr algn="r"/>
            <a:r>
              <a:rPr lang="en-US" dirty="0">
                <a:solidFill>
                  <a:schemeClr val="bg1"/>
                </a:solidFill>
                <a:latin typeface="Calibri"/>
                <a:ea typeface="Calibri"/>
                <a:cs typeface="Futura Medium"/>
              </a:rPr>
              <a:t>Independent work </a:t>
            </a:r>
            <a:endParaRPr lang="en-US" dirty="0">
              <a:solidFill>
                <a:schemeClr val="bg1"/>
              </a:solidFill>
              <a:latin typeface="Calibri"/>
              <a:ea typeface="Calibri"/>
              <a:cs typeface="Futura Medium" panose="020B0602020204020303" pitchFamily="34" charset="-79"/>
            </a:endParaRPr>
          </a:p>
        </p:txBody>
      </p:sp>
      <p:sp>
        <p:nvSpPr>
          <p:cNvPr id="14" name="TextBox 13">
            <a:extLst>
              <a:ext uri="{FF2B5EF4-FFF2-40B4-BE49-F238E27FC236}">
                <a16:creationId xmlns:a16="http://schemas.microsoft.com/office/drawing/2014/main" id="{835948CA-211F-E2FA-1734-F02C155CEFA0}"/>
              </a:ext>
            </a:extLst>
          </p:cNvPr>
          <p:cNvSpPr txBox="1"/>
          <p:nvPr/>
        </p:nvSpPr>
        <p:spPr>
          <a:xfrm>
            <a:off x="262341" y="1649611"/>
            <a:ext cx="10314674" cy="4524315"/>
          </a:xfrm>
          <a:prstGeom prst="rect">
            <a:avLst/>
          </a:prstGeom>
          <a:noFill/>
        </p:spPr>
        <p:txBody>
          <a:bodyPr wrap="square" lIns="91440" tIns="45720" rIns="91440" bIns="45720" anchor="t">
            <a:spAutoFit/>
          </a:bodyPr>
          <a:lstStyle/>
          <a:p>
            <a:r>
              <a:rPr lang="en-US" sz="3600" dirty="0"/>
              <a:t>TASK 1 – Re-watch video </a:t>
            </a:r>
            <a:endParaRPr lang="en-US" sz="3600" dirty="0">
              <a:ea typeface="Calibri"/>
              <a:cs typeface="Calibri"/>
            </a:endParaRPr>
          </a:p>
          <a:p>
            <a:endParaRPr lang="en-US" sz="3600" dirty="0">
              <a:ea typeface="Calibri"/>
              <a:cs typeface="Calibri"/>
            </a:endParaRPr>
          </a:p>
          <a:p>
            <a:r>
              <a:rPr lang="en-US" sz="3600" dirty="0"/>
              <a:t>TASK 2 – Be reflective about a past incident or event</a:t>
            </a:r>
            <a:endParaRPr lang="en-US" sz="3600" dirty="0">
              <a:ea typeface="Calibri"/>
              <a:cs typeface="Calibri"/>
            </a:endParaRPr>
          </a:p>
          <a:p>
            <a:endParaRPr lang="en-US" sz="3600" dirty="0">
              <a:ea typeface="Calibri"/>
              <a:cs typeface="Calibri"/>
            </a:endParaRPr>
          </a:p>
          <a:p>
            <a:r>
              <a:rPr lang="en-US" sz="3600" dirty="0"/>
              <a:t>TASK 3 – Recap on ‘What is research?’ session - complete word fill / word search</a:t>
            </a:r>
            <a:endParaRPr lang="en-US" sz="3600" dirty="0">
              <a:ea typeface="Calibri"/>
              <a:cs typeface="Calibri"/>
            </a:endParaRPr>
          </a:p>
          <a:p>
            <a:endParaRPr lang="en-US" sz="3600" dirty="0">
              <a:ea typeface="Calibri"/>
              <a:cs typeface="Calibri"/>
            </a:endParaRPr>
          </a:p>
          <a:p>
            <a:r>
              <a:rPr lang="en-US" sz="3600" dirty="0"/>
              <a:t>TASK 4 -  Start your production log</a:t>
            </a:r>
            <a:endParaRPr lang="en-US" sz="3600" dirty="0">
              <a:ea typeface="Calibri"/>
              <a:cs typeface="Calibri"/>
            </a:endParaRPr>
          </a:p>
        </p:txBody>
      </p:sp>
    </p:spTree>
    <p:extLst>
      <p:ext uri="{BB962C8B-B14F-4D97-AF65-F5344CB8AC3E}">
        <p14:creationId xmlns:p14="http://schemas.microsoft.com/office/powerpoint/2010/main" val="13069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421b7c-f39e-4aed-a843-4c814a3eb1eb" xsi:nil="true"/>
    <lcf76f155ced4ddcb4097134ff3c332f xmlns="ecfe38cb-df63-4e2d-9794-c5b0ab1c669a">
      <Terms xmlns="http://schemas.microsoft.com/office/infopath/2007/PartnerControls"/>
    </lcf76f155ced4ddcb4097134ff3c332f>
    <SharedWithUsers xmlns="01421b7c-f39e-4aed-a843-4c814a3eb1eb">
      <UserInfo>
        <DisplayName/>
        <AccountId xsi:nil="true"/>
        <AccountType/>
      </UserInfo>
    </SharedWithUsers>
    <MediaLengthInSeconds xmlns="ecfe38cb-df63-4e2d-9794-c5b0ab1c66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930CA9FB34E948BD6A73D2BF1437DB" ma:contentTypeVersion="14" ma:contentTypeDescription="Create a new document." ma:contentTypeScope="" ma:versionID="1508a60a2c6f086cd5a6a09a661ca873">
  <xsd:schema xmlns:xsd="http://www.w3.org/2001/XMLSchema" xmlns:xs="http://www.w3.org/2001/XMLSchema" xmlns:p="http://schemas.microsoft.com/office/2006/metadata/properties" xmlns:ns2="ecfe38cb-df63-4e2d-9794-c5b0ab1c669a" xmlns:ns3="01421b7c-f39e-4aed-a843-4c814a3eb1eb" targetNamespace="http://schemas.microsoft.com/office/2006/metadata/properties" ma:root="true" ma:fieldsID="9654c1b5afa55004f1d8dab47264e903" ns2:_="" ns3:_="">
    <xsd:import namespace="ecfe38cb-df63-4e2d-9794-c5b0ab1c669a"/>
    <xsd:import namespace="01421b7c-f39e-4aed-a843-4c814a3eb1e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fe38cb-df63-4e2d-9794-c5b0ab1c6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bf2f534-9c3d-494b-83fb-768e807180cb"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421b7c-f39e-4aed-a843-4c814a3eb1e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3975150-46b6-4b33-92f3-34783c4df352}" ma:internalName="TaxCatchAll" ma:showField="CatchAllData" ma:web="01421b7c-f39e-4aed-a843-4c814a3eb1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B9B192-3FD2-49A2-8934-1854C6350860}">
  <ds:schemaRefs>
    <ds:schemaRef ds:uri="http://schemas.microsoft.com/sharepoint/v3/contenttype/forms"/>
  </ds:schemaRefs>
</ds:datastoreItem>
</file>

<file path=customXml/itemProps2.xml><?xml version="1.0" encoding="utf-8"?>
<ds:datastoreItem xmlns:ds="http://schemas.openxmlformats.org/officeDocument/2006/customXml" ds:itemID="{E7292CF2-B3E1-4CEC-B8E3-4B4358D557FC}">
  <ds:schemaRefs>
    <ds:schemaRef ds:uri="http://schemas.microsoft.com/office/2006/documentManagement/types"/>
    <ds:schemaRef ds:uri="http://purl.org/dc/elements/1.1/"/>
    <ds:schemaRef ds:uri="http://purl.org/dc/dcmitype/"/>
    <ds:schemaRef ds:uri="http://schemas.microsoft.com/office/2006/metadata/properties"/>
    <ds:schemaRef ds:uri="ecfe38cb-df63-4e2d-9794-c5b0ab1c669a"/>
    <ds:schemaRef ds:uri="http://www.w3.org/XML/1998/namespace"/>
    <ds:schemaRef ds:uri="http://schemas.microsoft.com/office/infopath/2007/PartnerControls"/>
    <ds:schemaRef ds:uri="http://schemas.openxmlformats.org/package/2006/metadata/core-properties"/>
    <ds:schemaRef ds:uri="01421b7c-f39e-4aed-a843-4c814a3eb1eb"/>
    <ds:schemaRef ds:uri="http://purl.org/dc/terms/"/>
  </ds:schemaRefs>
</ds:datastoreItem>
</file>

<file path=customXml/itemProps3.xml><?xml version="1.0" encoding="utf-8"?>
<ds:datastoreItem xmlns:ds="http://schemas.openxmlformats.org/officeDocument/2006/customXml" ds:itemID="{DD39F17F-42C2-4D4B-9A28-3B1AD3AE7F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fe38cb-df63-4e2d-9794-c5b0ab1c669a"/>
    <ds:schemaRef ds:uri="01421b7c-f39e-4aed-a843-4c814a3eb1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656</Words>
  <Application>Microsoft Office PowerPoint</Application>
  <PresentationFormat>Widescreen</PresentationFormat>
  <Paragraphs>64</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vt:lpstr>
      <vt:lpstr>Calibri Light</vt:lpstr>
      <vt:lpstr>Futura Medium</vt:lpstr>
      <vt:lpstr>Office Theme</vt:lpstr>
      <vt:lpstr>How to be a reflective &amp; reflexive researcher​</vt:lpstr>
      <vt:lpstr>How to be reflective and reflexive</vt:lpstr>
      <vt:lpstr>Video</vt:lpstr>
      <vt:lpstr>PowerPoint Presentation</vt:lpstr>
      <vt:lpstr>PowerPoint Presentation</vt:lpstr>
      <vt:lpstr>PowerPoint Presentation</vt:lpstr>
      <vt:lpstr>Your ideas for research questions</vt:lpstr>
      <vt:lpstr>The production log</vt:lpstr>
      <vt:lpstr>Independent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Genevieve Brothwood</dc:creator>
  <cp:lastModifiedBy>Sue Nottingham</cp:lastModifiedBy>
  <cp:revision>9</cp:revision>
  <dcterms:created xsi:type="dcterms:W3CDTF">2023-07-24T12:57:34Z</dcterms:created>
  <dcterms:modified xsi:type="dcterms:W3CDTF">2024-02-21T18:49:10Z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0x0101000D930CA9FB34E948BD6A73D2BF1437DB</vt:lpwstr>
  </property>
  <property fmtid="{D5CDD505-2E9C-101B-9397-08002B2CF9AE}" pid="3" name="Order">
    <vt:r8>75300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