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2"/>
  </p:notesMasterIdLst>
  <p:sldIdLst>
    <p:sldId id="297" r:id="rId13"/>
    <p:sldId id="257" r:id="rId14"/>
    <p:sldId id="298" r:id="rId15"/>
    <p:sldId id="268" r:id="rId16"/>
    <p:sldId id="299" r:id="rId17"/>
    <p:sldId id="300" r:id="rId18"/>
    <p:sldId id="261" r:id="rId19"/>
    <p:sldId id="267" r:id="rId20"/>
    <p:sldId id="29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8A8"/>
    <a:srgbClr val="157E83"/>
    <a:srgbClr val="EDB834"/>
    <a:srgbClr val="EC632B"/>
    <a:srgbClr val="712E88"/>
    <a:srgbClr val="E26FA9"/>
    <a:srgbClr val="D30D4F"/>
    <a:srgbClr val="E26EA8"/>
    <a:srgbClr val="D2639A"/>
    <a:srgbClr val="369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F6337-00A2-7AEE-E90C-5E4E7832DE70}" v="29" dt="2021-03-25T21:58:03.321"/>
    <p1510:client id="{9679EFEE-7E1D-A10C-3F05-97B2AA828B23}" v="28" dt="2021-12-29T11:39:00.040"/>
    <p1510:client id="{DDF5A665-A93B-A183-35E7-CA3F636E2469}" v="11" dt="2021-12-09T10:01:27.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9" d="100"/>
          <a:sy n="99" d="100"/>
        </p:scale>
        <p:origin x="13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b8147b453b790b83" providerId="LiveId" clId="{E334FB2D-50C5-4045-A149-86F153670AE5}"/>
    <pc:docChg chg="undo custSel delSld modSld">
      <pc:chgData name="Rachel Gagen" userId="b8147b453b790b83" providerId="LiveId" clId="{E334FB2D-50C5-4045-A149-86F153670AE5}" dt="2021-03-22T12:52:46.977" v="43" actId="47"/>
      <pc:docMkLst>
        <pc:docMk/>
      </pc:docMkLst>
      <pc:sldChg chg="modSp mod">
        <pc:chgData name="Rachel Gagen" userId="b8147b453b790b83" providerId="LiveId" clId="{E334FB2D-50C5-4045-A149-86F153670AE5}" dt="2021-03-22T12:52:26.422" v="35" actId="1076"/>
        <pc:sldMkLst>
          <pc:docMk/>
          <pc:sldMk cId="0" sldId="261"/>
        </pc:sldMkLst>
        <pc:spChg chg="mod">
          <ac:chgData name="Rachel Gagen" userId="b8147b453b790b83" providerId="LiveId" clId="{E334FB2D-50C5-4045-A149-86F153670AE5}" dt="2021-03-22T12:52:26.422" v="35" actId="1076"/>
          <ac:spMkLst>
            <pc:docMk/>
            <pc:sldMk cId="0" sldId="261"/>
            <ac:spMk id="274" creationId="{00000000-0000-0000-0000-000000000000}"/>
          </ac:spMkLst>
        </pc:spChg>
        <pc:picChg chg="mod">
          <ac:chgData name="Rachel Gagen" userId="b8147b453b790b83" providerId="LiveId" clId="{E334FB2D-50C5-4045-A149-86F153670AE5}" dt="2021-03-22T12:50:21.739" v="26" actId="1076"/>
          <ac:picMkLst>
            <pc:docMk/>
            <pc:sldMk cId="0" sldId="261"/>
            <ac:picMk id="275" creationId="{00000000-0000-0000-0000-000000000000}"/>
          </ac:picMkLst>
        </pc:picChg>
      </pc:sldChg>
      <pc:sldChg chg="del">
        <pc:chgData name="Rachel Gagen" userId="b8147b453b790b83" providerId="LiveId" clId="{E334FB2D-50C5-4045-A149-86F153670AE5}" dt="2021-03-22T12:52:40.184" v="37" actId="47"/>
        <pc:sldMkLst>
          <pc:docMk/>
          <pc:sldMk cId="4201883447" sldId="287"/>
        </pc:sldMkLst>
      </pc:sldChg>
      <pc:sldChg chg="del">
        <pc:chgData name="Rachel Gagen" userId="b8147b453b790b83" providerId="LiveId" clId="{E334FB2D-50C5-4045-A149-86F153670AE5}" dt="2021-03-22T12:52:43.682" v="42" actId="47"/>
        <pc:sldMkLst>
          <pc:docMk/>
          <pc:sldMk cId="1651227424" sldId="288"/>
        </pc:sldMkLst>
      </pc:sldChg>
      <pc:sldChg chg="del">
        <pc:chgData name="Rachel Gagen" userId="b8147b453b790b83" providerId="LiveId" clId="{E334FB2D-50C5-4045-A149-86F153670AE5}" dt="2021-03-22T12:52:41.461" v="39" actId="47"/>
        <pc:sldMkLst>
          <pc:docMk/>
          <pc:sldMk cId="3506126365" sldId="290"/>
        </pc:sldMkLst>
      </pc:sldChg>
      <pc:sldChg chg="del">
        <pc:chgData name="Rachel Gagen" userId="b8147b453b790b83" providerId="LiveId" clId="{E334FB2D-50C5-4045-A149-86F153670AE5}" dt="2021-03-22T12:52:42.649" v="41" actId="47"/>
        <pc:sldMkLst>
          <pc:docMk/>
          <pc:sldMk cId="1152563904" sldId="292"/>
        </pc:sldMkLst>
      </pc:sldChg>
      <pc:sldChg chg="del">
        <pc:chgData name="Rachel Gagen" userId="b8147b453b790b83" providerId="LiveId" clId="{E334FB2D-50C5-4045-A149-86F153670AE5}" dt="2021-03-22T12:52:46.977" v="43" actId="47"/>
        <pc:sldMkLst>
          <pc:docMk/>
          <pc:sldMk cId="480856902" sldId="294"/>
        </pc:sldMkLst>
      </pc:sldChg>
      <pc:sldChg chg="del">
        <pc:chgData name="Rachel Gagen" userId="b8147b453b790b83" providerId="LiveId" clId="{E334FB2D-50C5-4045-A149-86F153670AE5}" dt="2021-03-22T12:52:40.910" v="38" actId="47"/>
        <pc:sldMkLst>
          <pc:docMk/>
          <pc:sldMk cId="2269068817" sldId="295"/>
        </pc:sldMkLst>
      </pc:sldChg>
      <pc:sldChg chg="del">
        <pc:chgData name="Rachel Gagen" userId="b8147b453b790b83" providerId="LiveId" clId="{E334FB2D-50C5-4045-A149-86F153670AE5}" dt="2021-03-22T12:52:42.061" v="40" actId="47"/>
        <pc:sldMkLst>
          <pc:docMk/>
          <pc:sldMk cId="3774715035" sldId="296"/>
        </pc:sldMkLst>
      </pc:sldChg>
      <pc:sldChg chg="modSp mod">
        <pc:chgData name="Rachel Gagen" userId="b8147b453b790b83" providerId="LiveId" clId="{E334FB2D-50C5-4045-A149-86F153670AE5}" dt="2021-03-22T12:45:05.458" v="4" actId="207"/>
        <pc:sldMkLst>
          <pc:docMk/>
          <pc:sldMk cId="162971755" sldId="297"/>
        </pc:sldMkLst>
        <pc:spChg chg="mod">
          <ac:chgData name="Rachel Gagen" userId="b8147b453b790b83" providerId="LiveId" clId="{E334FB2D-50C5-4045-A149-86F153670AE5}" dt="2021-03-22T12:45:05.458" v="4" actId="207"/>
          <ac:spMkLst>
            <pc:docMk/>
            <pc:sldMk cId="162971755" sldId="297"/>
            <ac:spMk id="5" creationId="{2A79DE9F-9D57-48A0-B115-0D4DD749FF99}"/>
          </ac:spMkLst>
        </pc:spChg>
      </pc:sldChg>
      <pc:sldChg chg="modSp mod">
        <pc:chgData name="Rachel Gagen" userId="b8147b453b790b83" providerId="LiveId" clId="{E334FB2D-50C5-4045-A149-86F153670AE5}" dt="2021-03-22T12:48:51.351" v="18" actId="1076"/>
        <pc:sldMkLst>
          <pc:docMk/>
          <pc:sldMk cId="297864358" sldId="299"/>
        </pc:sldMkLst>
        <pc:spChg chg="mod">
          <ac:chgData name="Rachel Gagen" userId="b8147b453b790b83" providerId="LiveId" clId="{E334FB2D-50C5-4045-A149-86F153670AE5}" dt="2021-03-22T12:48:51.351" v="18" actId="1076"/>
          <ac:spMkLst>
            <pc:docMk/>
            <pc:sldMk cId="297864358" sldId="299"/>
            <ac:spMk id="9" creationId="{6903AC45-ED6C-4394-8F45-6A13336E6962}"/>
          </ac:spMkLst>
        </pc:spChg>
      </pc:sldChg>
      <pc:sldChg chg="del">
        <pc:chgData name="Rachel Gagen" userId="b8147b453b790b83" providerId="LiveId" clId="{E334FB2D-50C5-4045-A149-86F153670AE5}" dt="2021-03-22T12:52:39.510" v="36" actId="47"/>
        <pc:sldMkLst>
          <pc:docMk/>
          <pc:sldMk cId="3409479521" sldId="301"/>
        </pc:sldMkLst>
      </pc:sldChg>
    </pc:docChg>
  </pc:docChgLst>
  <pc:docChgLst>
    <pc:chgData name="Rachel Gagen" userId="S::rsg1v20@soton.ac.uk::e2d4e6cd-5d89-46d8-93dc-e64a27afb7be" providerId="AD" clId="Web-{9679EFEE-7E1D-A10C-3F05-97B2AA828B23}"/>
    <pc:docChg chg="modSld">
      <pc:chgData name="Rachel Gagen" userId="S::rsg1v20@soton.ac.uk::e2d4e6cd-5d89-46d8-93dc-e64a27afb7be" providerId="AD" clId="Web-{9679EFEE-7E1D-A10C-3F05-97B2AA828B23}" dt="2021-12-29T11:38:59.400" v="13" actId="20577"/>
      <pc:docMkLst>
        <pc:docMk/>
      </pc:docMkLst>
      <pc:sldChg chg="modSp">
        <pc:chgData name="Rachel Gagen" userId="S::rsg1v20@soton.ac.uk::e2d4e6cd-5d89-46d8-93dc-e64a27afb7be" providerId="AD" clId="Web-{9679EFEE-7E1D-A10C-3F05-97B2AA828B23}" dt="2021-12-29T11:38:59.400" v="13" actId="20577"/>
        <pc:sldMkLst>
          <pc:docMk/>
          <pc:sldMk cId="0" sldId="257"/>
        </pc:sldMkLst>
        <pc:spChg chg="mod">
          <ac:chgData name="Rachel Gagen" userId="S::rsg1v20@soton.ac.uk::e2d4e6cd-5d89-46d8-93dc-e64a27afb7be" providerId="AD" clId="Web-{9679EFEE-7E1D-A10C-3F05-97B2AA828B23}" dt="2021-12-29T11:38:59.400" v="13" actId="20577"/>
          <ac:spMkLst>
            <pc:docMk/>
            <pc:sldMk cId="0" sldId="257"/>
            <ac:spMk id="241" creationId="{00000000-0000-0000-0000-000000000000}"/>
          </ac:spMkLst>
        </pc:spChg>
      </pc:sldChg>
    </pc:docChg>
  </pc:docChgLst>
  <pc:docChgLst>
    <pc:chgData name="Green, Natalia" userId="S::natalia.green_uhs.nhs.uk#ext#@sotonac.onmicrosoft.com::bf324bb5-e447-45be-938c-312f37635ca6" providerId="AD" clId="Web-{942F6337-00A2-7AEE-E90C-5E4E7832DE70}"/>
    <pc:docChg chg="modSld">
      <pc:chgData name="Green, Natalia" userId="S::natalia.green_uhs.nhs.uk#ext#@sotonac.onmicrosoft.com::bf324bb5-e447-45be-938c-312f37635ca6" providerId="AD" clId="Web-{942F6337-00A2-7AEE-E90C-5E4E7832DE70}" dt="2021-03-25T21:58:03.321" v="19" actId="1076"/>
      <pc:docMkLst>
        <pc:docMk/>
      </pc:docMkLst>
      <pc:sldChg chg="modSp">
        <pc:chgData name="Green, Natalia" userId="S::natalia.green_uhs.nhs.uk#ext#@sotonac.onmicrosoft.com::bf324bb5-e447-45be-938c-312f37635ca6" providerId="AD" clId="Web-{942F6337-00A2-7AEE-E90C-5E4E7832DE70}" dt="2021-03-25T21:58:03.321" v="19" actId="1076"/>
        <pc:sldMkLst>
          <pc:docMk/>
          <pc:sldMk cId="0" sldId="261"/>
        </pc:sldMkLst>
        <pc:spChg chg="mod">
          <ac:chgData name="Green, Natalia" userId="S::natalia.green_uhs.nhs.uk#ext#@sotonac.onmicrosoft.com::bf324bb5-e447-45be-938c-312f37635ca6" providerId="AD" clId="Web-{942F6337-00A2-7AEE-E90C-5E4E7832DE70}" dt="2021-03-25T21:57:58.321" v="18" actId="14100"/>
          <ac:spMkLst>
            <pc:docMk/>
            <pc:sldMk cId="0" sldId="261"/>
            <ac:spMk id="274" creationId="{00000000-0000-0000-0000-000000000000}"/>
          </ac:spMkLst>
        </pc:spChg>
        <pc:picChg chg="mod">
          <ac:chgData name="Green, Natalia" userId="S::natalia.green_uhs.nhs.uk#ext#@sotonac.onmicrosoft.com::bf324bb5-e447-45be-938c-312f37635ca6" providerId="AD" clId="Web-{942F6337-00A2-7AEE-E90C-5E4E7832DE70}" dt="2021-03-25T21:58:03.321" v="19" actId="1076"/>
          <ac:picMkLst>
            <pc:docMk/>
            <pc:sldMk cId="0" sldId="261"/>
            <ac:picMk id="275" creationId="{00000000-0000-0000-0000-000000000000}"/>
          </ac:picMkLst>
        </pc:picChg>
      </pc:sldChg>
      <pc:sldChg chg="modSp">
        <pc:chgData name="Green, Natalia" userId="S::natalia.green_uhs.nhs.uk#ext#@sotonac.onmicrosoft.com::bf324bb5-e447-45be-938c-312f37635ca6" providerId="AD" clId="Web-{942F6337-00A2-7AEE-E90C-5E4E7832DE70}" dt="2021-03-25T21:56:25.159" v="3" actId="20577"/>
        <pc:sldMkLst>
          <pc:docMk/>
          <pc:sldMk cId="162971755" sldId="297"/>
        </pc:sldMkLst>
        <pc:spChg chg="mod">
          <ac:chgData name="Green, Natalia" userId="S::natalia.green_uhs.nhs.uk#ext#@sotonac.onmicrosoft.com::bf324bb5-e447-45be-938c-312f37635ca6" providerId="AD" clId="Web-{942F6337-00A2-7AEE-E90C-5E4E7832DE70}" dt="2021-03-25T21:56:19.971" v="1" actId="20577"/>
          <ac:spMkLst>
            <pc:docMk/>
            <pc:sldMk cId="162971755" sldId="297"/>
            <ac:spMk id="4" creationId="{B171FA33-D2DF-42A6-8ACC-E8724F7B61B8}"/>
          </ac:spMkLst>
        </pc:spChg>
        <pc:spChg chg="mod">
          <ac:chgData name="Green, Natalia" userId="S::natalia.green_uhs.nhs.uk#ext#@sotonac.onmicrosoft.com::bf324bb5-e447-45be-938c-312f37635ca6" providerId="AD" clId="Web-{942F6337-00A2-7AEE-E90C-5E4E7832DE70}" dt="2021-03-25T21:56:25.159" v="3" actId="20577"/>
          <ac:spMkLst>
            <pc:docMk/>
            <pc:sldMk cId="162971755" sldId="297"/>
            <ac:spMk id="5" creationId="{2A79DE9F-9D57-48A0-B115-0D4DD749FF99}"/>
          </ac:spMkLst>
        </pc:spChg>
      </pc:sldChg>
      <pc:sldChg chg="delSp modSp">
        <pc:chgData name="Green, Natalia" userId="S::natalia.green_uhs.nhs.uk#ext#@sotonac.onmicrosoft.com::bf324bb5-e447-45be-938c-312f37635ca6" providerId="AD" clId="Web-{942F6337-00A2-7AEE-E90C-5E4E7832DE70}" dt="2021-03-25T21:56:50.489" v="6" actId="1076"/>
        <pc:sldMkLst>
          <pc:docMk/>
          <pc:sldMk cId="2416731613" sldId="300"/>
        </pc:sldMkLst>
        <pc:spChg chg="del">
          <ac:chgData name="Green, Natalia" userId="S::natalia.green_uhs.nhs.uk#ext#@sotonac.onmicrosoft.com::bf324bb5-e447-45be-938c-312f37635ca6" providerId="AD" clId="Web-{942F6337-00A2-7AEE-E90C-5E4E7832DE70}" dt="2021-03-25T21:56:44.238" v="4"/>
          <ac:spMkLst>
            <pc:docMk/>
            <pc:sldMk cId="2416731613" sldId="300"/>
            <ac:spMk id="6" creationId="{2D339A0D-B628-406A-A6F4-C3A6FAFBA3C5}"/>
          </ac:spMkLst>
        </pc:spChg>
        <pc:spChg chg="del">
          <ac:chgData name="Green, Natalia" userId="S::natalia.green_uhs.nhs.uk#ext#@sotonac.onmicrosoft.com::bf324bb5-e447-45be-938c-312f37635ca6" providerId="AD" clId="Web-{942F6337-00A2-7AEE-E90C-5E4E7832DE70}" dt="2021-03-25T21:56:47.598" v="5"/>
          <ac:spMkLst>
            <pc:docMk/>
            <pc:sldMk cId="2416731613" sldId="300"/>
            <ac:spMk id="7" creationId="{413E4A07-D063-4B76-BB44-1BB714D975C2}"/>
          </ac:spMkLst>
        </pc:spChg>
        <pc:picChg chg="mod">
          <ac:chgData name="Green, Natalia" userId="S::natalia.green_uhs.nhs.uk#ext#@sotonac.onmicrosoft.com::bf324bb5-e447-45be-938c-312f37635ca6" providerId="AD" clId="Web-{942F6337-00A2-7AEE-E90C-5E4E7832DE70}" dt="2021-03-25T21:56:50.489" v="6" actId="1076"/>
          <ac:picMkLst>
            <pc:docMk/>
            <pc:sldMk cId="2416731613" sldId="300"/>
            <ac:picMk id="3" creationId="{CD39C883-6210-4E6A-B9E4-007DBA2AA860}"/>
          </ac:picMkLst>
        </pc:picChg>
      </pc:sldChg>
    </pc:docChg>
  </pc:docChgLst>
  <pc:docChgLst>
    <pc:chgData name="Rachel Gagen" userId="S::rsg1v20@soton.ac.uk::e2d4e6cd-5d89-46d8-93dc-e64a27afb7be" providerId="AD" clId="Web-{DDF5A665-A93B-A183-35E7-CA3F636E2469}"/>
    <pc:docChg chg="modSld">
      <pc:chgData name="Rachel Gagen" userId="S::rsg1v20@soton.ac.uk::e2d4e6cd-5d89-46d8-93dc-e64a27afb7be" providerId="AD" clId="Web-{DDF5A665-A93B-A183-35E7-CA3F636E2469}" dt="2021-12-09T10:01:27.774" v="10" actId="1076"/>
      <pc:docMkLst>
        <pc:docMk/>
      </pc:docMkLst>
      <pc:sldChg chg="modSp">
        <pc:chgData name="Rachel Gagen" userId="S::rsg1v20@soton.ac.uk::e2d4e6cd-5d89-46d8-93dc-e64a27afb7be" providerId="AD" clId="Web-{DDF5A665-A93B-A183-35E7-CA3F636E2469}" dt="2021-12-09T10:01:27.774" v="10" actId="1076"/>
        <pc:sldMkLst>
          <pc:docMk/>
          <pc:sldMk cId="0" sldId="261"/>
        </pc:sldMkLst>
        <pc:picChg chg="mod">
          <ac:chgData name="Rachel Gagen" userId="S::rsg1v20@soton.ac.uk::e2d4e6cd-5d89-46d8-93dc-e64a27afb7be" providerId="AD" clId="Web-{DDF5A665-A93B-A183-35E7-CA3F636E2469}" dt="2021-12-09T10:01:27.774" v="10" actId="1076"/>
          <ac:picMkLst>
            <pc:docMk/>
            <pc:sldMk cId="0" sldId="261"/>
            <ac:picMk id="275" creationId="{00000000-0000-0000-0000-000000000000}"/>
          </ac:picMkLst>
        </pc:picChg>
      </pc:sldChg>
      <pc:sldChg chg="delSp">
        <pc:chgData name="Rachel Gagen" userId="S::rsg1v20@soton.ac.uk::e2d4e6cd-5d89-46d8-93dc-e64a27afb7be" providerId="AD" clId="Web-{DDF5A665-A93B-A183-35E7-CA3F636E2469}" dt="2021-12-09T10:01:03.992" v="9"/>
        <pc:sldMkLst>
          <pc:docMk/>
          <pc:sldMk cId="1974776008" sldId="293"/>
        </pc:sldMkLst>
        <pc:spChg chg="del">
          <ac:chgData name="Rachel Gagen" userId="S::rsg1v20@soton.ac.uk::e2d4e6cd-5d89-46d8-93dc-e64a27afb7be" providerId="AD" clId="Web-{DDF5A665-A93B-A183-35E7-CA3F636E2469}" dt="2021-12-09T10:01:01.617" v="8"/>
          <ac:spMkLst>
            <pc:docMk/>
            <pc:sldMk cId="1974776008" sldId="293"/>
            <ac:spMk id="2" creationId="{0B95BAB1-CB1B-4122-BEDE-092EACC2C66E}"/>
          </ac:spMkLst>
        </pc:spChg>
        <pc:spChg chg="del">
          <ac:chgData name="Rachel Gagen" userId="S::rsg1v20@soton.ac.uk::e2d4e6cd-5d89-46d8-93dc-e64a27afb7be" providerId="AD" clId="Web-{DDF5A665-A93B-A183-35E7-CA3F636E2469}" dt="2021-12-09T10:01:03.992" v="9"/>
          <ac:spMkLst>
            <pc:docMk/>
            <pc:sldMk cId="1974776008" sldId="293"/>
            <ac:spMk id="3" creationId="{F40B4FC7-E86E-47E7-BF52-DB2858D5689D}"/>
          </ac:spMkLst>
        </pc:spChg>
      </pc:sldChg>
      <pc:sldChg chg="modSp">
        <pc:chgData name="Rachel Gagen" userId="S::rsg1v20@soton.ac.uk::e2d4e6cd-5d89-46d8-93dc-e64a27afb7be" providerId="AD" clId="Web-{DDF5A665-A93B-A183-35E7-CA3F636E2469}" dt="2021-12-09T10:00:58.789" v="7" actId="20577"/>
        <pc:sldMkLst>
          <pc:docMk/>
          <pc:sldMk cId="162971755" sldId="297"/>
        </pc:sldMkLst>
        <pc:spChg chg="mod">
          <ac:chgData name="Rachel Gagen" userId="S::rsg1v20@soton.ac.uk::e2d4e6cd-5d89-46d8-93dc-e64a27afb7be" providerId="AD" clId="Web-{DDF5A665-A93B-A183-35E7-CA3F636E2469}" dt="2021-12-09T10:00:58.789" v="7" actId="20577"/>
          <ac:spMkLst>
            <pc:docMk/>
            <pc:sldMk cId="162971755" sldId="297"/>
            <ac:spMk id="4" creationId="{B171FA33-D2DF-42A6-8ACC-E8724F7B61B8}"/>
          </ac:spMkLst>
        </pc:spChg>
      </pc:sldChg>
    </pc:docChg>
  </pc:docChgLst>
  <pc:docChgLst>
    <pc:chgData clId="Web-{942F6337-00A2-7AEE-E90C-5E4E7832DE70}"/>
    <pc:docChg chg="modSld">
      <pc:chgData name="" userId="" providerId="" clId="Web-{942F6337-00A2-7AEE-E90C-5E4E7832DE70}" dt="2021-03-25T21:56:18.221" v="0" actId="20577"/>
      <pc:docMkLst>
        <pc:docMk/>
      </pc:docMkLst>
      <pc:sldChg chg="modSp">
        <pc:chgData name="" userId="" providerId="" clId="Web-{942F6337-00A2-7AEE-E90C-5E4E7832DE70}" dt="2021-03-25T21:56:18.221" v="0" actId="20577"/>
        <pc:sldMkLst>
          <pc:docMk/>
          <pc:sldMk cId="162971755" sldId="297"/>
        </pc:sldMkLst>
        <pc:spChg chg="mod">
          <ac:chgData name="" userId="" providerId="" clId="Web-{942F6337-00A2-7AEE-E90C-5E4E7832DE70}" dt="2021-03-25T21:56:18.221" v="0" actId="20577"/>
          <ac:spMkLst>
            <pc:docMk/>
            <pc:sldMk cId="162971755" sldId="297"/>
            <ac:spMk id="4" creationId="{B171FA33-D2DF-42A6-8ACC-E8724F7B61B8}"/>
          </ac:spMkLst>
        </pc:spChg>
      </pc:sldChg>
    </pc:docChg>
  </pc:docChgLst>
  <pc:docChgLst>
    <pc:chgData name="Natasha Green" userId="19c42b5770ed2344" providerId="LiveId" clId="{2B344E11-2644-774E-B863-1494C07EC594}"/>
    <pc:docChg chg="custSel modSld modMainMaster">
      <pc:chgData name="Natasha Green" userId="19c42b5770ed2344" providerId="LiveId" clId="{2B344E11-2644-774E-B863-1494C07EC594}" dt="2021-03-25T21:59:01.861" v="7" actId="113"/>
      <pc:docMkLst>
        <pc:docMk/>
      </pc:docMkLst>
      <pc:sldChg chg="modSp mod">
        <pc:chgData name="Natasha Green" userId="19c42b5770ed2344" providerId="LiveId" clId="{2B344E11-2644-774E-B863-1494C07EC594}" dt="2021-03-25T21:59:01.861" v="7" actId="113"/>
        <pc:sldMkLst>
          <pc:docMk/>
          <pc:sldMk cId="0" sldId="261"/>
        </pc:sldMkLst>
        <pc:spChg chg="mod">
          <ac:chgData name="Natasha Green" userId="19c42b5770ed2344" providerId="LiveId" clId="{2B344E11-2644-774E-B863-1494C07EC594}" dt="2021-03-25T21:59:01.861" v="7" actId="113"/>
          <ac:spMkLst>
            <pc:docMk/>
            <pc:sldMk cId="0" sldId="261"/>
            <ac:spMk id="274" creationId="{00000000-0000-0000-0000-000000000000}"/>
          </ac:spMkLst>
        </pc:spChg>
      </pc:sldChg>
      <pc:sldMasterChg chg="modSldLayout">
        <pc:chgData name="Natasha Green" userId="19c42b5770ed2344" providerId="LiveId" clId="{2B344E11-2644-774E-B863-1494C07EC594}" dt="2021-03-25T21:58:36.926" v="3" actId="478"/>
        <pc:sldMasterMkLst>
          <pc:docMk/>
          <pc:sldMasterMk cId="4294732596" sldId="2147483705"/>
        </pc:sldMasterMkLst>
        <pc:sldLayoutChg chg="delSp mod">
          <pc:chgData name="Natasha Green" userId="19c42b5770ed2344" providerId="LiveId" clId="{2B344E11-2644-774E-B863-1494C07EC594}" dt="2021-03-25T21:58:36.926" v="3" actId="478"/>
          <pc:sldLayoutMkLst>
            <pc:docMk/>
            <pc:sldMasterMk cId="4294732596" sldId="2147483705"/>
            <pc:sldLayoutMk cId="2134070043" sldId="2147483881"/>
          </pc:sldLayoutMkLst>
          <pc:picChg chg="del">
            <ac:chgData name="Natasha Green" userId="19c42b5770ed2344" providerId="LiveId" clId="{2B344E11-2644-774E-B863-1494C07EC594}" dt="2021-03-25T21:58:31.218" v="0" actId="478"/>
            <ac:picMkLst>
              <pc:docMk/>
              <pc:sldMasterMk cId="4294732596" sldId="2147483705"/>
              <pc:sldLayoutMk cId="2134070043" sldId="2147483881"/>
              <ac:picMk id="13" creationId="{00000000-0000-0000-0000-000000000000}"/>
            </ac:picMkLst>
          </pc:picChg>
          <pc:picChg chg="del">
            <ac:chgData name="Natasha Green" userId="19c42b5770ed2344" providerId="LiveId" clId="{2B344E11-2644-774E-B863-1494C07EC594}" dt="2021-03-25T21:58:36.926" v="3" actId="478"/>
            <ac:picMkLst>
              <pc:docMk/>
              <pc:sldMasterMk cId="4294732596" sldId="2147483705"/>
              <pc:sldLayoutMk cId="2134070043" sldId="2147483881"/>
              <ac:picMk id="14" creationId="{00000000-0000-0000-0000-000000000000}"/>
            </ac:picMkLst>
          </pc:picChg>
          <pc:picChg chg="del">
            <ac:chgData name="Natasha Green" userId="19c42b5770ed2344" providerId="LiveId" clId="{2B344E11-2644-774E-B863-1494C07EC594}" dt="2021-03-25T21:58:36.009" v="2" actId="478"/>
            <ac:picMkLst>
              <pc:docMk/>
              <pc:sldMasterMk cId="4294732596" sldId="2147483705"/>
              <pc:sldLayoutMk cId="2134070043" sldId="2147483881"/>
              <ac:picMk id="15" creationId="{00000000-0000-0000-0000-000000000000}"/>
            </ac:picMkLst>
          </pc:picChg>
          <pc:picChg chg="del">
            <ac:chgData name="Natasha Green" userId="19c42b5770ed2344" providerId="LiveId" clId="{2B344E11-2644-774E-B863-1494C07EC594}" dt="2021-03-25T21:58:34.790" v="1" actId="478"/>
            <ac:picMkLst>
              <pc:docMk/>
              <pc:sldMasterMk cId="4294732596" sldId="2147483705"/>
              <pc:sldLayoutMk cId="2134070043" sldId="2147483881"/>
              <ac:picMk id="16"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3EA21-39D8-445D-9897-9F36231B1048}"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49570-DB47-4306-9D3D-4A16964E509A}" type="slidenum">
              <a:rPr lang="en-GB" smtClean="0"/>
              <a:t>‹#›</a:t>
            </a:fld>
            <a:endParaRPr lang="en-GB"/>
          </a:p>
        </p:txBody>
      </p:sp>
    </p:spTree>
    <p:extLst>
      <p:ext uri="{BB962C8B-B14F-4D97-AF65-F5344CB8AC3E}">
        <p14:creationId xmlns:p14="http://schemas.microsoft.com/office/powerpoint/2010/main" val="59692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134070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image" Target="../media/image5.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8.xml"/><Relationship Id="rId16" Type="http://schemas.openxmlformats.org/officeDocument/2006/relationships/image" Target="../media/image5.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59.xml"/><Relationship Id="rId16" Type="http://schemas.openxmlformats.org/officeDocument/2006/relationships/image" Target="../media/image5.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4.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6" Type="http://schemas.openxmlformats.org/officeDocument/2006/relationships/image" Target="../media/image5.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4.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6" name="Picture 15" descr="Icon&#10;&#10;Description automatically generated">
            <a:extLst>
              <a:ext uri="{FF2B5EF4-FFF2-40B4-BE49-F238E27FC236}">
                <a16:creationId xmlns:a16="http://schemas.microsoft.com/office/drawing/2014/main" id="{3A63917D-ED99-45C3-A20B-D32C51BB54F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9024476">
            <a:off x="-442154" y="-593161"/>
            <a:ext cx="1423304" cy="142090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4" name="Picture 13" descr="Icon&#10;&#10;Description automatically generated">
            <a:extLst>
              <a:ext uri="{FF2B5EF4-FFF2-40B4-BE49-F238E27FC236}">
                <a16:creationId xmlns:a16="http://schemas.microsoft.com/office/drawing/2014/main" id="{1F51A19A-3406-4795-9647-2484C866BE1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42154" y="-533519"/>
            <a:ext cx="1423304" cy="142090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40B8A8"/>
                </a:solidFill>
              </a:rPr>
              <a:t>#</a:t>
            </a:r>
            <a:r>
              <a:rPr lang="en-GB" sz="3000" b="1" dirty="0" err="1">
                <a:solidFill>
                  <a:srgbClr val="40B8A8"/>
                </a:solidFill>
              </a:rPr>
              <a:t>BePartOfTheSolution</a:t>
            </a:r>
            <a:endParaRPr lang="en-GB" sz="3000" b="1" dirty="0">
              <a:solidFill>
                <a:srgbClr val="40B8A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40B8A8"/>
          </a:solidFill>
          <a:ln>
            <a:solidFill>
              <a:srgbClr val="40B8A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21" name="Picture 20" descr="Icon&#10;&#10;Description automatically generated">
            <a:extLst>
              <a:ext uri="{FF2B5EF4-FFF2-40B4-BE49-F238E27FC236}">
                <a16:creationId xmlns:a16="http://schemas.microsoft.com/office/drawing/2014/main" id="{0BC0ACA1-CE4D-4FF6-A889-BFCA62CCCD3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14623" y="-496137"/>
            <a:ext cx="1423304" cy="142090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3" name="Rectangle 12">
            <a:extLst>
              <a:ext uri="{FF2B5EF4-FFF2-40B4-BE49-F238E27FC236}">
                <a16:creationId xmlns:a16="http://schemas.microsoft.com/office/drawing/2014/main" id="{190FAC57-A36C-4945-8F04-69FEE2D55A23}"/>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B3E0E72-9523-4D64-8EF4-69DF12897975}"/>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21" name="Rectangle 20">
            <a:extLst>
              <a:ext uri="{FF2B5EF4-FFF2-40B4-BE49-F238E27FC236}">
                <a16:creationId xmlns:a16="http://schemas.microsoft.com/office/drawing/2014/main" id="{00FD08F8-0682-461B-920F-F235AE2477B1}"/>
              </a:ext>
            </a:extLst>
          </p:cNvPr>
          <p:cNvSpPr/>
          <p:nvPr userDrawn="1"/>
        </p:nvSpPr>
        <p:spPr>
          <a:xfrm>
            <a:off x="0" y="6034964"/>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57D864E-883A-45EF-BD2F-BA218DE8DDFA}"/>
              </a:ext>
            </a:extLst>
          </p:cNvPr>
          <p:cNvSpPr txBox="1"/>
          <p:nvPr userDrawn="1"/>
        </p:nvSpPr>
        <p:spPr>
          <a:xfrm>
            <a:off x="4956561" y="6183851"/>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B85EEC-8693-44CF-88F4-F4BD591590C1}"/>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17479" y="6240482"/>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3;p1">
            <a:extLst>
              <a:ext uri="{FF2B5EF4-FFF2-40B4-BE49-F238E27FC236}">
                <a16:creationId xmlns:a16="http://schemas.microsoft.com/office/drawing/2014/main" id="{B171FA33-D2DF-42A6-8ACC-E8724F7B61B8}"/>
              </a:ext>
            </a:extLst>
          </p:cNvPr>
          <p:cNvSpPr txBox="1">
            <a:spLocks/>
          </p:cNvSpPr>
          <p:nvPr/>
        </p:nvSpPr>
        <p:spPr>
          <a:xfrm>
            <a:off x="600212" y="0"/>
            <a:ext cx="8079600" cy="16581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pPr>
            <a:r>
              <a:rPr lang="en-GB" sz="4800" dirty="0">
                <a:solidFill>
                  <a:srgbClr val="0F6AB1"/>
                </a:solidFill>
                <a:latin typeface="Gill Sans"/>
                <a:ea typeface="Gill Sans"/>
                <a:cs typeface="Gill Sans"/>
                <a:sym typeface="Gill Sans"/>
              </a:rPr>
              <a:t>Glitter Hands </a:t>
            </a:r>
          </a:p>
        </p:txBody>
      </p:sp>
      <p:sp>
        <p:nvSpPr>
          <p:cNvPr id="5" name="Google Shape;234;p1">
            <a:extLst>
              <a:ext uri="{FF2B5EF4-FFF2-40B4-BE49-F238E27FC236}">
                <a16:creationId xmlns:a16="http://schemas.microsoft.com/office/drawing/2014/main" id="{2A79DE9F-9D57-48A0-B115-0D4DD749FF99}"/>
              </a:ext>
            </a:extLst>
          </p:cNvPr>
          <p:cNvSpPr txBox="1">
            <a:spLocks/>
          </p:cNvSpPr>
          <p:nvPr/>
        </p:nvSpPr>
        <p:spPr>
          <a:xfrm>
            <a:off x="532200" y="1658100"/>
            <a:ext cx="8079599" cy="3963300"/>
          </a:xfrm>
          <a:prstGeom prst="rect">
            <a:avLst/>
          </a:prstGeom>
          <a:noFill/>
          <a:ln>
            <a:noFill/>
          </a:ln>
        </p:spPr>
        <p:txBody>
          <a:bodyPr spcFirstLastPara="1" vert="horz" wrap="square" lIns="91425" tIns="45700" rIns="91425" bIns="45700" rtlCol="0" anchor="t" anchorCtr="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Bef>
                <a:spcPts val="0"/>
              </a:spcBef>
              <a:buClr>
                <a:schemeClr val="dk1"/>
              </a:buClr>
              <a:buSzPts val="1100"/>
            </a:pPr>
            <a:r>
              <a:rPr lang="en-GB" sz="11200" b="1" dirty="0">
                <a:solidFill>
                  <a:schemeClr val="accent1">
                    <a:lumMod val="75000"/>
                  </a:schemeClr>
                </a:solidFill>
                <a:highlight>
                  <a:srgbClr val="FFFFFF"/>
                </a:highlight>
                <a:latin typeface="Gill Sans"/>
                <a:ea typeface="Gill Sans"/>
                <a:cs typeface="Gill Sans"/>
                <a:sym typeface="Gill Sans"/>
              </a:rPr>
              <a:t>Objectives:</a:t>
            </a:r>
            <a:r>
              <a:rPr lang="en-GB" sz="11200" b="1" dirty="0">
                <a:solidFill>
                  <a:schemeClr val="accent1">
                    <a:lumMod val="75000"/>
                  </a:schemeClr>
                </a:solidFill>
                <a:highlight>
                  <a:srgbClr val="FFFFFF"/>
                </a:highlight>
                <a:latin typeface="Comfortaa"/>
                <a:ea typeface="Comfortaa"/>
                <a:cs typeface="Comfortaa"/>
                <a:sym typeface="Comfortaa"/>
              </a:rPr>
              <a:t> </a:t>
            </a:r>
          </a:p>
          <a:p>
            <a:pPr algn="l">
              <a:lnSpc>
                <a:spcPct val="115000"/>
              </a:lnSpc>
              <a:spcBef>
                <a:spcPts val="0"/>
              </a:spcBef>
              <a:buClr>
                <a:schemeClr val="dk1"/>
              </a:buClr>
              <a:buSzPts val="1100"/>
            </a:pPr>
            <a:endParaRPr lang="en-GB" sz="11200" b="1" dirty="0">
              <a:solidFill>
                <a:schemeClr val="accent1">
                  <a:lumMod val="75000"/>
                </a:schemeClr>
              </a:solidFill>
              <a:highlight>
                <a:srgbClr val="FFFFFF"/>
              </a:highlight>
              <a:latin typeface="Comfortaa"/>
              <a:ea typeface="Comfortaa"/>
              <a:cs typeface="Comfortaa"/>
              <a:sym typeface="Comfortaa"/>
            </a:endParaRPr>
          </a:p>
          <a:p>
            <a:pPr marL="1168400" lvl="0" indent="-1143000" algn="l">
              <a:lnSpc>
                <a:spcPct val="115000"/>
              </a:lnSpc>
              <a:spcBef>
                <a:spcPts val="0"/>
              </a:spcBef>
              <a:buClr>
                <a:schemeClr val="accent1">
                  <a:lumMod val="75000"/>
                </a:schemeClr>
              </a:buClr>
              <a:buSzPct val="80000"/>
              <a:buFont typeface="Arial" panose="020B0604020202020204" pitchFamily="34" charset="0"/>
              <a:buChar char="•"/>
            </a:pPr>
            <a:r>
              <a:rPr lang="en-GB" sz="9600" dirty="0">
                <a:solidFill>
                  <a:schemeClr val="accent1">
                    <a:lumMod val="75000"/>
                  </a:schemeClr>
                </a:solidFill>
                <a:highlight>
                  <a:srgbClr val="FFFFFF"/>
                </a:highlight>
                <a:latin typeface="Gill Sans"/>
                <a:ea typeface="Gill Sans"/>
                <a:cs typeface="Gill Sans"/>
                <a:sym typeface="Gill Sans"/>
              </a:rPr>
              <a:t>To explain how a virus spreads through touch, drawing on evidence from their observations</a:t>
            </a:r>
          </a:p>
          <a:p>
            <a:pPr lvl="0" algn="l">
              <a:lnSpc>
                <a:spcPct val="115000"/>
              </a:lnSpc>
              <a:spcBef>
                <a:spcPts val="0"/>
              </a:spcBef>
              <a:buClr>
                <a:schemeClr val="accent1">
                  <a:lumMod val="75000"/>
                </a:schemeClr>
              </a:buClr>
              <a:buSzPct val="80000"/>
            </a:pPr>
            <a:r>
              <a:rPr lang="en-GB" sz="9600" dirty="0">
                <a:solidFill>
                  <a:schemeClr val="accent1">
                    <a:lumMod val="75000"/>
                  </a:schemeClr>
                </a:solidFill>
                <a:highlight>
                  <a:srgbClr val="FFFFFF"/>
                </a:highlight>
                <a:latin typeface="Gill Sans"/>
                <a:ea typeface="Gill Sans"/>
                <a:cs typeface="Gill Sans"/>
                <a:sym typeface="Gill Sans"/>
              </a:rPr>
              <a:t> </a:t>
            </a:r>
            <a:endParaRPr lang="en-GB" sz="9600" dirty="0">
              <a:solidFill>
                <a:schemeClr val="accent1">
                  <a:lumMod val="75000"/>
                </a:schemeClr>
              </a:solidFill>
              <a:highlight>
                <a:srgbClr val="FFFFFF"/>
              </a:highlight>
              <a:latin typeface="Gill Sans"/>
              <a:ea typeface="Gill Sans"/>
              <a:cs typeface="Gill Sans"/>
            </a:endParaRPr>
          </a:p>
          <a:p>
            <a:pPr marL="1168400" lvl="0" indent="-1143000" algn="l">
              <a:lnSpc>
                <a:spcPct val="115000"/>
              </a:lnSpc>
              <a:spcBef>
                <a:spcPts val="0"/>
              </a:spcBef>
              <a:buClr>
                <a:schemeClr val="accent1">
                  <a:lumMod val="75000"/>
                </a:schemeClr>
              </a:buClr>
              <a:buSzPct val="80000"/>
              <a:buFont typeface="Arial" panose="020B0604020202020204" pitchFamily="34" charset="0"/>
              <a:buChar char="•"/>
            </a:pPr>
            <a:r>
              <a:rPr lang="en-GB" sz="9600" dirty="0">
                <a:solidFill>
                  <a:schemeClr val="accent1">
                    <a:lumMod val="75000"/>
                  </a:schemeClr>
                </a:solidFill>
                <a:highlight>
                  <a:srgbClr val="FFFFFF"/>
                </a:highlight>
                <a:latin typeface="Gill Sans"/>
                <a:ea typeface="Gill Sans"/>
                <a:cs typeface="Gill Sans"/>
                <a:sym typeface="Gill Sans"/>
              </a:rPr>
              <a:t>To understand how the transmission of the virus can be limited by washing hands with soap </a:t>
            </a:r>
          </a:p>
          <a:p>
            <a:pPr marL="25400" lvl="0" algn="l">
              <a:lnSpc>
                <a:spcPct val="115000"/>
              </a:lnSpc>
              <a:spcBef>
                <a:spcPts val="0"/>
              </a:spcBef>
              <a:buClr>
                <a:schemeClr val="accent1">
                  <a:lumMod val="75000"/>
                </a:schemeClr>
              </a:buClr>
              <a:buSzPct val="80000"/>
            </a:pPr>
            <a:r>
              <a:rPr lang="en-GB" sz="9600" dirty="0">
                <a:solidFill>
                  <a:schemeClr val="accent1">
                    <a:lumMod val="75000"/>
                  </a:schemeClr>
                </a:solidFill>
                <a:highlight>
                  <a:srgbClr val="FFFFFF"/>
                </a:highlight>
                <a:latin typeface="Gill Sans"/>
                <a:ea typeface="Gill Sans"/>
                <a:cs typeface="Gill Sans"/>
                <a:sym typeface="Gill Sans"/>
              </a:rPr>
              <a:t> </a:t>
            </a:r>
            <a:endParaRPr lang="en-GB" sz="9600" dirty="0">
              <a:solidFill>
                <a:schemeClr val="accent1">
                  <a:lumMod val="75000"/>
                </a:schemeClr>
              </a:solidFill>
              <a:highlight>
                <a:srgbClr val="FFFFFF"/>
              </a:highlight>
              <a:latin typeface="Gill Sans"/>
              <a:ea typeface="Gill Sans"/>
              <a:cs typeface="Gill Sans"/>
            </a:endParaRPr>
          </a:p>
          <a:p>
            <a:pPr marL="1168400" lvl="0" indent="-1143000" algn="l">
              <a:lnSpc>
                <a:spcPct val="115000"/>
              </a:lnSpc>
              <a:spcBef>
                <a:spcPts val="0"/>
              </a:spcBef>
              <a:buClr>
                <a:schemeClr val="accent1">
                  <a:lumMod val="75000"/>
                </a:schemeClr>
              </a:buClr>
              <a:buSzPct val="80000"/>
              <a:buFont typeface="Arial" panose="020B0604020202020204" pitchFamily="34" charset="0"/>
              <a:buChar char="•"/>
            </a:pPr>
            <a:r>
              <a:rPr lang="en-GB" sz="9600" dirty="0">
                <a:solidFill>
                  <a:schemeClr val="accent1">
                    <a:lumMod val="75000"/>
                  </a:schemeClr>
                </a:solidFill>
                <a:highlight>
                  <a:srgbClr val="FFFFFF"/>
                </a:highlight>
                <a:latin typeface="Gill Sans"/>
                <a:ea typeface="Gill Sans"/>
                <a:cs typeface="Gill Sans"/>
                <a:sym typeface="Gill Sans"/>
              </a:rPr>
              <a:t>To explain how soap kills the virus</a:t>
            </a:r>
          </a:p>
          <a:p>
            <a:pPr algn="l">
              <a:lnSpc>
                <a:spcPct val="115000"/>
              </a:lnSpc>
              <a:spcBef>
                <a:spcPts val="0"/>
              </a:spcBef>
              <a:buClr>
                <a:schemeClr val="dk1"/>
              </a:buClr>
              <a:buSzPts val="1100"/>
              <a:buFont typeface="Arial"/>
              <a:buNone/>
            </a:pPr>
            <a:endParaRPr lang="en-GB" sz="3400" dirty="0">
              <a:solidFill>
                <a:srgbClr val="3D85C6"/>
              </a:solidFill>
              <a:highlight>
                <a:srgbClr val="FFFFFF"/>
              </a:highlight>
              <a:latin typeface="Comfortaa"/>
              <a:ea typeface="Comfortaa"/>
              <a:cs typeface="Comfortaa"/>
              <a:sym typeface="Comfortaa"/>
            </a:endParaRPr>
          </a:p>
          <a:p>
            <a:pPr marL="91440" algn="l">
              <a:lnSpc>
                <a:spcPct val="85000"/>
              </a:lnSpc>
              <a:spcBef>
                <a:spcPts val="0"/>
              </a:spcBef>
              <a:buClr>
                <a:srgbClr val="262626"/>
              </a:buClr>
              <a:buSzPts val="2400"/>
            </a:pPr>
            <a:endParaRPr lang="en-GB" dirty="0"/>
          </a:p>
        </p:txBody>
      </p:sp>
    </p:spTree>
    <p:extLst>
      <p:ext uri="{BB962C8B-B14F-4D97-AF65-F5344CB8AC3E}">
        <p14:creationId xmlns:p14="http://schemas.microsoft.com/office/powerpoint/2010/main" val="16297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1114300" y="694110"/>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240" name="Google Shape;240;gb65152134c_2_18"/>
          <p:cNvPicPr preferRelativeResize="0"/>
          <p:nvPr/>
        </p:nvPicPr>
        <p:blipFill rotWithShape="1">
          <a:blip r:embed="rId3">
            <a:alphaModFix/>
          </a:blip>
          <a:srcRect/>
          <a:stretch/>
        </p:blipFill>
        <p:spPr>
          <a:xfrm>
            <a:off x="0" y="3630253"/>
            <a:ext cx="2379753" cy="2343575"/>
          </a:xfrm>
          <a:prstGeom prst="rect">
            <a:avLst/>
          </a:prstGeom>
          <a:noFill/>
          <a:ln>
            <a:noFill/>
          </a:ln>
        </p:spPr>
      </p:pic>
      <p:sp>
        <p:nvSpPr>
          <p:cNvPr id="241" name="Google Shape;241;gb65152134c_2_18"/>
          <p:cNvSpPr txBox="1"/>
          <p:nvPr/>
        </p:nvSpPr>
        <p:spPr>
          <a:xfrm>
            <a:off x="1324200" y="2281097"/>
            <a:ext cx="6495600" cy="1508075"/>
          </a:xfrm>
          <a:prstGeom prst="rect">
            <a:avLst/>
          </a:prstGeom>
          <a:noFill/>
          <a:ln>
            <a:noFill/>
          </a:ln>
        </p:spPr>
        <p:txBody>
          <a:bodyPr spcFirstLastPara="1" wrap="square" lIns="91425" tIns="91425" rIns="91425" bIns="91425" anchor="t" anchorCtr="0">
            <a:spAutoFit/>
          </a:bodyPr>
          <a:lstStyle/>
          <a:p>
            <a:pPr algn="ctr">
              <a:buClr>
                <a:srgbClr val="000000"/>
              </a:buClr>
              <a:buSzPts val="2500"/>
            </a:pPr>
            <a:r>
              <a:rPr lang="en-GB" sz="2500" b="0" i="0" u="none" strike="noStrike" cap="none" dirty="0">
                <a:solidFill>
                  <a:schemeClr val="accent1">
                    <a:lumMod val="75000"/>
                  </a:schemeClr>
                </a:solidFill>
                <a:latin typeface="Gill Sans"/>
                <a:ea typeface="Gill Sans"/>
                <a:cs typeface="Gill Sans"/>
                <a:sym typeface="Gill Sans"/>
              </a:rPr>
              <a:t>Watch COVID-19 Warriors </a:t>
            </a:r>
            <a:r>
              <a:rPr lang="en-GB" sz="2500" dirty="0">
                <a:solidFill>
                  <a:schemeClr val="accent1">
                    <a:lumMod val="75000"/>
                  </a:schemeClr>
                </a:solidFill>
                <a:latin typeface="Gill Sans"/>
                <a:ea typeface="Gill Sans"/>
                <a:cs typeface="Gill Sans"/>
                <a:sym typeface="Gill Sans"/>
              </a:rPr>
              <a:t>Video Introduction.</a:t>
            </a:r>
            <a:endParaRPr lang="en-US" sz="2500" dirty="0">
              <a:solidFill>
                <a:srgbClr val="2F5597"/>
              </a:solidFill>
              <a:latin typeface="Gill Sans"/>
              <a:ea typeface="Calibri"/>
              <a:cs typeface="Calibri"/>
            </a:endParaRPr>
          </a:p>
          <a:p>
            <a:pPr marL="0" marR="0" lvl="0" indent="0" algn="l" rtl="0">
              <a:lnSpc>
                <a:spcPct val="100000"/>
              </a:lnSpc>
              <a:spcBef>
                <a:spcPts val="0"/>
              </a:spcBef>
              <a:spcAft>
                <a:spcPts val="0"/>
              </a:spcAft>
              <a:buClr>
                <a:srgbClr val="000000"/>
              </a:buClr>
              <a:buSzPts val="2500"/>
              <a:buFont typeface="Arial"/>
              <a:buNone/>
            </a:pPr>
            <a:endParaRPr sz="2500" dirty="0">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43" name="Google Shape;243;gb65152134c_2_18"/>
          <p:cNvPicPr preferRelativeResize="0"/>
          <p:nvPr/>
        </p:nvPicPr>
        <p:blipFill>
          <a:blip r:embed="rId4">
            <a:alphaModFix/>
          </a:blip>
          <a:stretch>
            <a:fillRect/>
          </a:stretch>
        </p:blipFill>
        <p:spPr>
          <a:xfrm>
            <a:off x="6812475" y="3630253"/>
            <a:ext cx="2256150" cy="2256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48;gb525822f29_0_5">
            <a:extLst>
              <a:ext uri="{FF2B5EF4-FFF2-40B4-BE49-F238E27FC236}">
                <a16:creationId xmlns:a16="http://schemas.microsoft.com/office/drawing/2014/main" id="{617686F3-08C4-4FB3-B55E-9F42EF94A9C6}"/>
              </a:ext>
            </a:extLst>
          </p:cNvPr>
          <p:cNvSpPr txBox="1">
            <a:spLocks/>
          </p:cNvSpPr>
          <p:nvPr/>
        </p:nvSpPr>
        <p:spPr>
          <a:xfrm>
            <a:off x="492925" y="499525"/>
            <a:ext cx="8079600" cy="9204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SzPts val="1800"/>
            </a:pPr>
            <a:r>
              <a:rPr lang="en-GB" sz="4800">
                <a:solidFill>
                  <a:srgbClr val="0F6AB1"/>
                </a:solidFill>
                <a:latin typeface="Gill Sans"/>
                <a:ea typeface="Gill Sans"/>
                <a:cs typeface="Gill Sans"/>
                <a:sym typeface="Gill Sans"/>
              </a:rPr>
              <a:t>Main Activity</a:t>
            </a:r>
            <a:endParaRPr lang="en-GB" sz="4800" dirty="0">
              <a:solidFill>
                <a:srgbClr val="0F6AB1"/>
              </a:solidFill>
              <a:latin typeface="Gill Sans"/>
              <a:ea typeface="Gill Sans"/>
              <a:cs typeface="Gill Sans"/>
              <a:sym typeface="Gill Sans"/>
            </a:endParaRPr>
          </a:p>
        </p:txBody>
      </p:sp>
      <p:sp>
        <p:nvSpPr>
          <p:cNvPr id="4" name="Google Shape;249;gb525822f29_0_5">
            <a:extLst>
              <a:ext uri="{FF2B5EF4-FFF2-40B4-BE49-F238E27FC236}">
                <a16:creationId xmlns:a16="http://schemas.microsoft.com/office/drawing/2014/main" id="{62925D02-A591-471A-9C5B-3195BE3FF26E}"/>
              </a:ext>
            </a:extLst>
          </p:cNvPr>
          <p:cNvSpPr txBox="1">
            <a:spLocks noGrp="1"/>
          </p:cNvSpPr>
          <p:nvPr>
            <p:ph type="subTitle" idx="1"/>
          </p:nvPr>
        </p:nvSpPr>
        <p:spPr>
          <a:xfrm>
            <a:off x="1184225" y="1475275"/>
            <a:ext cx="6400800" cy="23700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Can you test what happens when you dip your finger in the tray with water and glitter if you:</a:t>
            </a:r>
            <a:endParaRPr dirty="0">
              <a:solidFill>
                <a:schemeClr val="accent1">
                  <a:lumMod val="75000"/>
                </a:schemeClr>
              </a:solidFill>
              <a:latin typeface="Gill Sans"/>
              <a:ea typeface="Gill Sans"/>
              <a:cs typeface="Gill Sans"/>
              <a:sym typeface="Gill Sans"/>
            </a:endParaRPr>
          </a:p>
          <a:p>
            <a:pPr marL="457200" lvl="0" indent="-381000" algn="l" rtl="0">
              <a:lnSpc>
                <a:spcPct val="85000"/>
              </a:lnSpc>
              <a:spcBef>
                <a:spcPts val="1300"/>
              </a:spcBef>
              <a:spcAft>
                <a:spcPts val="0"/>
              </a:spcAft>
              <a:buClr>
                <a:schemeClr val="accent1">
                  <a:lumMod val="75000"/>
                </a:schemeClr>
              </a:buClr>
              <a:buSzPts val="2400"/>
              <a:buFont typeface="Gill Sans"/>
              <a:buChar char="●"/>
            </a:pPr>
            <a:r>
              <a:rPr lang="en-GB" dirty="0">
                <a:solidFill>
                  <a:schemeClr val="accent1">
                    <a:lumMod val="75000"/>
                  </a:schemeClr>
                </a:solidFill>
                <a:latin typeface="Gill Sans"/>
                <a:ea typeface="Gill Sans"/>
                <a:cs typeface="Gill Sans"/>
                <a:sym typeface="Gill Sans"/>
              </a:rPr>
              <a:t> don’t use soap</a:t>
            </a:r>
            <a:endParaRPr dirty="0">
              <a:solidFill>
                <a:schemeClr val="accent1">
                  <a:lumMod val="75000"/>
                </a:schemeClr>
              </a:solidFill>
              <a:latin typeface="Gill Sans"/>
              <a:ea typeface="Gill Sans"/>
              <a:cs typeface="Gill Sans"/>
              <a:sym typeface="Gill Sans"/>
            </a:endParaRPr>
          </a:p>
          <a:p>
            <a:pPr marL="457200" lvl="0" indent="-381000" algn="l" rtl="0">
              <a:lnSpc>
                <a:spcPct val="85000"/>
              </a:lnSpc>
              <a:spcBef>
                <a:spcPts val="0"/>
              </a:spcBef>
              <a:spcAft>
                <a:spcPts val="0"/>
              </a:spcAft>
              <a:buClr>
                <a:schemeClr val="accent1">
                  <a:lumMod val="75000"/>
                </a:schemeClr>
              </a:buClr>
              <a:buSzPts val="2400"/>
              <a:buFont typeface="Gill Sans"/>
              <a:buChar char="●"/>
            </a:pPr>
            <a:r>
              <a:rPr lang="en-GB" dirty="0">
                <a:solidFill>
                  <a:schemeClr val="accent1">
                    <a:lumMod val="75000"/>
                  </a:schemeClr>
                </a:solidFill>
                <a:latin typeface="Gill Sans"/>
                <a:ea typeface="Gill Sans"/>
                <a:cs typeface="Gill Sans"/>
                <a:sym typeface="Gill Sans"/>
              </a:rPr>
              <a:t> use soap</a:t>
            </a:r>
            <a:endParaRPr dirty="0">
              <a:solidFill>
                <a:schemeClr val="accent1">
                  <a:lumMod val="75000"/>
                </a:schemeClr>
              </a:solidFill>
              <a:latin typeface="Gill Sans"/>
              <a:ea typeface="Gill Sans"/>
              <a:cs typeface="Gill Sans"/>
              <a:sym typeface="Gill Sans"/>
            </a:endParaRPr>
          </a:p>
          <a:p>
            <a:pPr marL="457200" lvl="0" indent="-381000" algn="l" rtl="0">
              <a:lnSpc>
                <a:spcPct val="85000"/>
              </a:lnSpc>
              <a:spcBef>
                <a:spcPts val="0"/>
              </a:spcBef>
              <a:spcAft>
                <a:spcPts val="0"/>
              </a:spcAft>
              <a:buClr>
                <a:schemeClr val="accent1">
                  <a:lumMod val="75000"/>
                </a:schemeClr>
              </a:buClr>
              <a:buSzPts val="2400"/>
              <a:buFont typeface="Gill Sans"/>
              <a:buChar char="●"/>
            </a:pPr>
            <a:r>
              <a:rPr lang="en-GB" dirty="0">
                <a:solidFill>
                  <a:schemeClr val="accent1">
                    <a:lumMod val="75000"/>
                  </a:schemeClr>
                </a:solidFill>
                <a:latin typeface="Gill Sans"/>
                <a:ea typeface="Gill Sans"/>
                <a:cs typeface="Gill Sans"/>
                <a:sym typeface="Gill Sans"/>
              </a:rPr>
              <a:t> use something else instead of the soap - like paint or PVA glue?</a:t>
            </a:r>
            <a:endParaRPr dirty="0">
              <a:solidFill>
                <a:schemeClr val="accent1">
                  <a:lumMod val="75000"/>
                </a:schemeClr>
              </a:solidFill>
              <a:latin typeface="Gill Sans"/>
              <a:ea typeface="Gill Sans"/>
              <a:cs typeface="Gill Sans"/>
              <a:sym typeface="Gill Sans"/>
            </a:endParaRPr>
          </a:p>
        </p:txBody>
      </p:sp>
      <p:pic>
        <p:nvPicPr>
          <p:cNvPr id="5" name="Google Shape;250;gb525822f29_0_5">
            <a:extLst>
              <a:ext uri="{FF2B5EF4-FFF2-40B4-BE49-F238E27FC236}">
                <a16:creationId xmlns:a16="http://schemas.microsoft.com/office/drawing/2014/main" id="{F2553B19-715A-4249-8E50-34C709B2F49E}"/>
              </a:ext>
            </a:extLst>
          </p:cNvPr>
          <p:cNvPicPr preferRelativeResize="0"/>
          <p:nvPr/>
        </p:nvPicPr>
        <p:blipFill rotWithShape="1">
          <a:blip r:embed="rId2">
            <a:alphaModFix/>
          </a:blip>
          <a:srcRect l="2414" t="8241" r="2889" b="8235"/>
          <a:stretch/>
        </p:blipFill>
        <p:spPr>
          <a:xfrm>
            <a:off x="989953" y="4386643"/>
            <a:ext cx="2667647" cy="1423898"/>
          </a:xfrm>
          <a:prstGeom prst="rect">
            <a:avLst/>
          </a:prstGeom>
          <a:noFill/>
          <a:ln>
            <a:noFill/>
          </a:ln>
        </p:spPr>
      </p:pic>
      <p:pic>
        <p:nvPicPr>
          <p:cNvPr id="6" name="Google Shape;251;gb525822f29_0_5">
            <a:extLst>
              <a:ext uri="{FF2B5EF4-FFF2-40B4-BE49-F238E27FC236}">
                <a16:creationId xmlns:a16="http://schemas.microsoft.com/office/drawing/2014/main" id="{B3B45F50-02DE-4951-BFBD-DC0D31E41056}"/>
              </a:ext>
            </a:extLst>
          </p:cNvPr>
          <p:cNvPicPr preferRelativeResize="0"/>
          <p:nvPr/>
        </p:nvPicPr>
        <p:blipFill rotWithShape="1">
          <a:blip r:embed="rId3">
            <a:alphaModFix/>
          </a:blip>
          <a:srcRect l="19742" t="10518" r="19827" b="12481"/>
          <a:stretch/>
        </p:blipFill>
        <p:spPr>
          <a:xfrm>
            <a:off x="6867398" y="4171057"/>
            <a:ext cx="1286649" cy="1639483"/>
          </a:xfrm>
          <a:prstGeom prst="rect">
            <a:avLst/>
          </a:prstGeom>
          <a:noFill/>
          <a:ln>
            <a:noFill/>
          </a:ln>
        </p:spPr>
      </p:pic>
      <p:pic>
        <p:nvPicPr>
          <p:cNvPr id="8" name="Google Shape;252;gb525822f29_0_5">
            <a:extLst>
              <a:ext uri="{FF2B5EF4-FFF2-40B4-BE49-F238E27FC236}">
                <a16:creationId xmlns:a16="http://schemas.microsoft.com/office/drawing/2014/main" id="{A7828A18-726E-4AC3-BE6F-2ABDA89061DF}"/>
              </a:ext>
            </a:extLst>
          </p:cNvPr>
          <p:cNvPicPr preferRelativeResize="0"/>
          <p:nvPr/>
        </p:nvPicPr>
        <p:blipFill rotWithShape="1">
          <a:blip r:embed="rId4">
            <a:alphaModFix/>
          </a:blip>
          <a:srcRect l="16324"/>
          <a:stretch/>
        </p:blipFill>
        <p:spPr>
          <a:xfrm>
            <a:off x="4018486" y="4171058"/>
            <a:ext cx="2488025" cy="1639483"/>
          </a:xfrm>
          <a:prstGeom prst="rect">
            <a:avLst/>
          </a:prstGeom>
          <a:noFill/>
          <a:ln>
            <a:noFill/>
          </a:ln>
        </p:spPr>
      </p:pic>
    </p:spTree>
    <p:extLst>
      <p:ext uri="{BB962C8B-B14F-4D97-AF65-F5344CB8AC3E}">
        <p14:creationId xmlns:p14="http://schemas.microsoft.com/office/powerpoint/2010/main" val="146186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7;gbe425b057a_0_1">
            <a:extLst>
              <a:ext uri="{FF2B5EF4-FFF2-40B4-BE49-F238E27FC236}">
                <a16:creationId xmlns:a16="http://schemas.microsoft.com/office/drawing/2014/main" id="{FDAFDF9D-1832-4048-8660-132EAAD055DC}"/>
              </a:ext>
            </a:extLst>
          </p:cNvPr>
          <p:cNvSpPr txBox="1">
            <a:spLocks/>
          </p:cNvSpPr>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5000" dirty="0">
                <a:latin typeface="Gill Sans"/>
                <a:ea typeface="Gill Sans"/>
                <a:cs typeface="Gill Sans"/>
                <a:sym typeface="Gill Sans"/>
              </a:rPr>
              <a:t> </a:t>
            </a:r>
            <a:r>
              <a:rPr lang="en-GB" sz="4800" dirty="0">
                <a:solidFill>
                  <a:schemeClr val="accent1"/>
                </a:solidFill>
                <a:latin typeface="Gill Sans"/>
                <a:sym typeface="Gill Sans"/>
              </a:rPr>
              <a:t>Our experiment results</a:t>
            </a:r>
          </a:p>
        </p:txBody>
      </p:sp>
      <p:graphicFrame>
        <p:nvGraphicFramePr>
          <p:cNvPr id="3" name="Google Shape;258;gbe425b057a_0_1">
            <a:extLst>
              <a:ext uri="{FF2B5EF4-FFF2-40B4-BE49-F238E27FC236}">
                <a16:creationId xmlns:a16="http://schemas.microsoft.com/office/drawing/2014/main" id="{C009E2BB-028E-400D-BF2E-BE2584C3CAAE}"/>
              </a:ext>
            </a:extLst>
          </p:cNvPr>
          <p:cNvGraphicFramePr/>
          <p:nvPr/>
        </p:nvGraphicFramePr>
        <p:xfrm>
          <a:off x="952500" y="2536600"/>
          <a:ext cx="7239000" cy="3424700"/>
        </p:xfrm>
        <a:graphic>
          <a:graphicData uri="http://schemas.openxmlformats.org/drawingml/2006/table">
            <a:tbl>
              <a:tblPr>
                <a:noFil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1156825">
                <a:tc>
                  <a:txBody>
                    <a:bodyPr/>
                    <a:lstStyle/>
                    <a:p>
                      <a:pPr marL="0" lvl="0" indent="0" algn="l" rtl="0">
                        <a:spcBef>
                          <a:spcPts val="0"/>
                        </a:spcBef>
                        <a:spcAft>
                          <a:spcPts val="0"/>
                        </a:spcAft>
                        <a:buNone/>
                      </a:pPr>
                      <a:r>
                        <a:rPr lang="en-GB" sz="1700" b="1" dirty="0">
                          <a:solidFill>
                            <a:schemeClr val="accent1">
                              <a:lumMod val="75000"/>
                            </a:schemeClr>
                          </a:solidFill>
                          <a:highlight>
                            <a:srgbClr val="FFFFFF"/>
                          </a:highlight>
                          <a:latin typeface="Gill Sans"/>
                          <a:ea typeface="Gill Sans"/>
                          <a:cs typeface="Gill Sans"/>
                          <a:sym typeface="Gill Sans"/>
                        </a:rPr>
                        <a:t>Tray 1 - Glitter in water, dipped clean finger </a:t>
                      </a:r>
                      <a:endParaRPr sz="2000" b="1" dirty="0">
                        <a:solidFill>
                          <a:schemeClr val="accent1">
                            <a:lumMod val="75000"/>
                          </a:schemeClr>
                        </a:solidFill>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GB" sz="1700" b="1" dirty="0">
                          <a:solidFill>
                            <a:schemeClr val="accent1">
                              <a:lumMod val="75000"/>
                            </a:schemeClr>
                          </a:solidFill>
                          <a:highlight>
                            <a:srgbClr val="FFFFFF"/>
                          </a:highlight>
                          <a:latin typeface="Gill Sans"/>
                          <a:ea typeface="Gill Sans"/>
                          <a:cs typeface="Gill Sans"/>
                          <a:sym typeface="Gill Sans"/>
                        </a:rPr>
                        <a:t>Tray 2 - Glitter in water, dipped finger in _____ first </a:t>
                      </a:r>
                      <a:endParaRPr sz="2000" b="1" dirty="0">
                        <a:solidFill>
                          <a:schemeClr val="accent1">
                            <a:lumMod val="75000"/>
                          </a:schemeClr>
                        </a:solidFill>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GB" sz="1700" b="1" dirty="0">
                          <a:solidFill>
                            <a:schemeClr val="accent1">
                              <a:lumMod val="75000"/>
                            </a:schemeClr>
                          </a:solidFill>
                          <a:highlight>
                            <a:srgbClr val="FFFFFF"/>
                          </a:highlight>
                          <a:latin typeface="Gill Sans"/>
                          <a:ea typeface="Gill Sans"/>
                          <a:cs typeface="Gill Sans"/>
                          <a:sym typeface="Gill Sans"/>
                        </a:rPr>
                        <a:t>Tray 3 - Glitter in water, covered finger in soap first</a:t>
                      </a:r>
                      <a:endParaRPr sz="1700" b="1" dirty="0">
                        <a:solidFill>
                          <a:schemeClr val="accent1">
                            <a:lumMod val="75000"/>
                          </a:schemeClr>
                        </a:solidFill>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0"/>
                  </a:ext>
                </a:extLst>
              </a:tr>
              <a:tr h="2267875">
                <a:tc>
                  <a:txBody>
                    <a:bodyPr/>
                    <a:lstStyle/>
                    <a:p>
                      <a:pPr marL="0" lvl="0" indent="0" algn="l" rtl="0">
                        <a:spcBef>
                          <a:spcPts val="0"/>
                        </a:spcBef>
                        <a:spcAft>
                          <a:spcPts val="0"/>
                        </a:spcAft>
                        <a:buNone/>
                      </a:pPr>
                      <a:r>
                        <a:rPr lang="en-GB" sz="1800">
                          <a:solidFill>
                            <a:schemeClr val="accent1">
                              <a:lumMod val="75000"/>
                            </a:schemeClr>
                          </a:solidFill>
                          <a:latin typeface="Gill Sans"/>
                          <a:ea typeface="Gill Sans"/>
                          <a:cs typeface="Gill Sans"/>
                          <a:sym typeface="Gill Sans"/>
                        </a:rPr>
                        <a:t>What happened?</a:t>
                      </a:r>
                      <a:endParaRPr sz="1800">
                        <a:solidFill>
                          <a:schemeClr val="accent1">
                            <a:lumMod val="75000"/>
                          </a:schemeClr>
                        </a:solidFill>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GB" sz="1800" dirty="0">
                          <a:solidFill>
                            <a:schemeClr val="accent1">
                              <a:lumMod val="75000"/>
                            </a:schemeClr>
                          </a:solidFill>
                          <a:latin typeface="Gill Sans"/>
                          <a:ea typeface="Gill Sans"/>
                          <a:cs typeface="Gill Sans"/>
                          <a:sym typeface="Gill Sans"/>
                        </a:rPr>
                        <a:t>What happened?</a:t>
                      </a:r>
                      <a:endParaRPr sz="1800" dirty="0">
                        <a:solidFill>
                          <a:schemeClr val="accent1">
                            <a:lumMod val="75000"/>
                          </a:schemeClr>
                        </a:solidFill>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GB" sz="1800" dirty="0">
                          <a:solidFill>
                            <a:schemeClr val="accent1">
                              <a:lumMod val="75000"/>
                            </a:schemeClr>
                          </a:solidFill>
                          <a:latin typeface="Gill Sans"/>
                          <a:ea typeface="Gill Sans"/>
                          <a:cs typeface="Gill Sans"/>
                          <a:sym typeface="Gill Sans"/>
                        </a:rPr>
                        <a:t>What happened?</a:t>
                      </a:r>
                      <a:endParaRPr sz="1800" dirty="0">
                        <a:solidFill>
                          <a:schemeClr val="accent1">
                            <a:lumMod val="75000"/>
                          </a:schemeClr>
                        </a:solidFill>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1"/>
                  </a:ext>
                </a:extLst>
              </a:tr>
            </a:tbl>
          </a:graphicData>
        </a:graphic>
      </p:graphicFrame>
      <p:sp>
        <p:nvSpPr>
          <p:cNvPr id="4" name="Google Shape;259;gbe425b057a_0_1">
            <a:extLst>
              <a:ext uri="{FF2B5EF4-FFF2-40B4-BE49-F238E27FC236}">
                <a16:creationId xmlns:a16="http://schemas.microsoft.com/office/drawing/2014/main" id="{9AAED9FE-9160-4F82-8E26-3C52C271F9E9}"/>
              </a:ext>
            </a:extLst>
          </p:cNvPr>
          <p:cNvSpPr txBox="1"/>
          <p:nvPr/>
        </p:nvSpPr>
        <p:spPr>
          <a:xfrm>
            <a:off x="1099225" y="1419925"/>
            <a:ext cx="6867000" cy="131109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2400" dirty="0">
                <a:solidFill>
                  <a:srgbClr val="1C4587"/>
                </a:solidFill>
                <a:highlight>
                  <a:srgbClr val="FFFFFF"/>
                </a:highlight>
                <a:latin typeface="Gill Sans"/>
                <a:ea typeface="Gill Sans"/>
                <a:cs typeface="Gill Sans"/>
                <a:sym typeface="Gill Sans"/>
              </a:rPr>
              <a:t>We tested how the soap works.  </a:t>
            </a:r>
            <a:endParaRPr sz="2400" dirty="0">
              <a:solidFill>
                <a:srgbClr val="1C4587"/>
              </a:solidFill>
              <a:highlight>
                <a:srgbClr val="FFFFFF"/>
              </a:highlight>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r>
              <a:rPr lang="en-GB" sz="2400" dirty="0">
                <a:solidFill>
                  <a:srgbClr val="1C4587"/>
                </a:solidFill>
                <a:highlight>
                  <a:srgbClr val="FFFFFF"/>
                </a:highlight>
                <a:latin typeface="Gill Sans"/>
                <a:ea typeface="Gill Sans"/>
                <a:cs typeface="Gill Sans"/>
                <a:sym typeface="Gill Sans"/>
              </a:rPr>
              <a:t>We used glitter as a representation of the “germs”</a:t>
            </a:r>
            <a:endParaRPr sz="2400" dirty="0">
              <a:solidFill>
                <a:srgbClr val="1C4587"/>
              </a:solidFill>
              <a:highlight>
                <a:srgbClr val="FFFFFF"/>
              </a:highlight>
              <a:latin typeface="Gill Sans"/>
              <a:ea typeface="Gill Sans"/>
              <a:cs typeface="Gill Sans"/>
              <a:sym typeface="Gill Sans"/>
            </a:endParaRPr>
          </a:p>
          <a:p>
            <a:pPr marL="0" lvl="0" indent="0" algn="l" rtl="0">
              <a:spcBef>
                <a:spcPts val="0"/>
              </a:spcBef>
              <a:spcAft>
                <a:spcPts val="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366463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7;gb65152134c_1_0">
            <a:extLst>
              <a:ext uri="{FF2B5EF4-FFF2-40B4-BE49-F238E27FC236}">
                <a16:creationId xmlns:a16="http://schemas.microsoft.com/office/drawing/2014/main" id="{4DDE6947-FE13-47DA-9FE7-EF4DC50EB1C7}"/>
              </a:ext>
            </a:extLst>
          </p:cNvPr>
          <p:cNvSpPr txBox="1">
            <a:spLocks/>
          </p:cNvSpPr>
          <p:nvPr/>
        </p:nvSpPr>
        <p:spPr>
          <a:xfrm>
            <a:off x="532200" y="194530"/>
            <a:ext cx="8079600" cy="16581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0000"/>
              </a:buClr>
              <a:buSzPts val="1800"/>
              <a:buFont typeface="Arial"/>
              <a:buNone/>
            </a:pPr>
            <a:r>
              <a:rPr lang="en-GB" sz="4800">
                <a:solidFill>
                  <a:srgbClr val="0F6AB1"/>
                </a:solidFill>
                <a:latin typeface="Gill Sans"/>
                <a:ea typeface="Gill Sans"/>
                <a:cs typeface="Gill Sans"/>
                <a:sym typeface="Gill Sans"/>
              </a:rPr>
              <a:t>What have we learnt?</a:t>
            </a:r>
            <a:endParaRPr lang="en-GB" sz="4800" dirty="0">
              <a:solidFill>
                <a:srgbClr val="0F6AB1"/>
              </a:solidFill>
              <a:latin typeface="Gill Sans"/>
              <a:ea typeface="Gill Sans"/>
              <a:cs typeface="Gill Sans"/>
              <a:sym typeface="Gill Sans"/>
            </a:endParaRPr>
          </a:p>
        </p:txBody>
      </p:sp>
      <p:sp>
        <p:nvSpPr>
          <p:cNvPr id="9" name="Google Shape;259;gb65152134c_1_0">
            <a:extLst>
              <a:ext uri="{FF2B5EF4-FFF2-40B4-BE49-F238E27FC236}">
                <a16:creationId xmlns:a16="http://schemas.microsoft.com/office/drawing/2014/main" id="{6903AC45-ED6C-4394-8F45-6A13336E6962}"/>
              </a:ext>
            </a:extLst>
          </p:cNvPr>
          <p:cNvSpPr txBox="1"/>
          <p:nvPr/>
        </p:nvSpPr>
        <p:spPr>
          <a:xfrm>
            <a:off x="882236" y="1656429"/>
            <a:ext cx="7617481" cy="1908184"/>
          </a:xfrm>
          <a:prstGeom prst="rect">
            <a:avLst/>
          </a:prstGeom>
          <a:noFill/>
          <a:ln>
            <a:noFill/>
          </a:ln>
        </p:spPr>
        <p:txBody>
          <a:bodyPr spcFirstLastPara="1" wrap="square" lIns="91425" tIns="91425" rIns="91425" bIns="91425" anchor="t" anchorCtr="0">
            <a:spAutoFit/>
          </a:bodyPr>
          <a:lstStyle/>
          <a:p>
            <a:pPr marL="457200" marR="0" lvl="0" indent="-457200" rtl="0">
              <a:lnSpc>
                <a:spcPct val="100000"/>
              </a:lnSpc>
              <a:spcBef>
                <a:spcPts val="0"/>
              </a:spcBef>
              <a:spcAft>
                <a:spcPts val="0"/>
              </a:spcAft>
              <a:buClr>
                <a:schemeClr val="accent1">
                  <a:lumMod val="75000"/>
                </a:schemeClr>
              </a:buClr>
              <a:buSzPts val="24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Can you explain how soap works?</a:t>
            </a:r>
          </a:p>
          <a:p>
            <a:pPr marL="457200" marR="0" lvl="0" indent="-457200" rtl="0">
              <a:lnSpc>
                <a:spcPct val="100000"/>
              </a:lnSpc>
              <a:spcBef>
                <a:spcPts val="0"/>
              </a:spcBef>
              <a:spcAft>
                <a:spcPts val="0"/>
              </a:spcAft>
              <a:buClr>
                <a:schemeClr val="accent1">
                  <a:lumMod val="75000"/>
                </a:schemeClr>
              </a:buClr>
              <a:buSzPts val="2400"/>
              <a:buFont typeface="Arial" panose="020B0604020202020204" pitchFamily="34" charset="0"/>
              <a:buChar char="•"/>
            </a:pPr>
            <a:endParaRPr lang="en-GB" sz="2800" b="0" i="0" u="none" strike="noStrike" cap="none" dirty="0">
              <a:solidFill>
                <a:schemeClr val="accent1">
                  <a:lumMod val="75000"/>
                </a:schemeClr>
              </a:solidFill>
              <a:latin typeface="Gill Sans"/>
              <a:ea typeface="Gill Sans"/>
              <a:cs typeface="Gill Sans"/>
              <a:sym typeface="Gill Sans"/>
            </a:endParaRPr>
          </a:p>
          <a:p>
            <a:pPr marL="457200" marR="0" lvl="0" indent="-457200" rtl="0">
              <a:lnSpc>
                <a:spcPct val="100000"/>
              </a:lnSpc>
              <a:spcBef>
                <a:spcPts val="0"/>
              </a:spcBef>
              <a:spcAft>
                <a:spcPts val="0"/>
              </a:spcAft>
              <a:buClr>
                <a:schemeClr val="accent1">
                  <a:lumMod val="75000"/>
                </a:schemeClr>
              </a:buClr>
              <a:buSzPts val="24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How does washing hands limit spread of the virus?</a:t>
            </a:r>
          </a:p>
        </p:txBody>
      </p:sp>
      <p:pic>
        <p:nvPicPr>
          <p:cNvPr id="10" name="Google Shape;260;gb65152134c_1_0">
            <a:extLst>
              <a:ext uri="{FF2B5EF4-FFF2-40B4-BE49-F238E27FC236}">
                <a16:creationId xmlns:a16="http://schemas.microsoft.com/office/drawing/2014/main" id="{41FB8BD8-0651-41B9-AE73-A02990A43F8D}"/>
              </a:ext>
            </a:extLst>
          </p:cNvPr>
          <p:cNvPicPr preferRelativeResize="0"/>
          <p:nvPr/>
        </p:nvPicPr>
        <p:blipFill>
          <a:blip r:embed="rId2">
            <a:alphaModFix/>
          </a:blip>
          <a:stretch>
            <a:fillRect/>
          </a:stretch>
        </p:blipFill>
        <p:spPr>
          <a:xfrm>
            <a:off x="3378603" y="3239525"/>
            <a:ext cx="2624748" cy="2624748"/>
          </a:xfrm>
          <a:prstGeom prst="rect">
            <a:avLst/>
          </a:prstGeom>
          <a:noFill/>
          <a:ln>
            <a:noFill/>
          </a:ln>
        </p:spPr>
      </p:pic>
    </p:spTree>
    <p:extLst>
      <p:ext uri="{BB962C8B-B14F-4D97-AF65-F5344CB8AC3E}">
        <p14:creationId xmlns:p14="http://schemas.microsoft.com/office/powerpoint/2010/main" val="29786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61;gb65152134c_1_0">
            <a:extLst>
              <a:ext uri="{FF2B5EF4-FFF2-40B4-BE49-F238E27FC236}">
                <a16:creationId xmlns:a16="http://schemas.microsoft.com/office/drawing/2014/main" id="{95DC1E86-75C6-481A-BB47-FC73ADC0B47F}"/>
              </a:ext>
            </a:extLst>
          </p:cNvPr>
          <p:cNvSpPr txBox="1">
            <a:spLocks/>
          </p:cNvSpPr>
          <p:nvPr/>
        </p:nvSpPr>
        <p:spPr>
          <a:xfrm>
            <a:off x="1274850" y="980608"/>
            <a:ext cx="6594300" cy="22332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buFont typeface="Calibri"/>
              <a:buNone/>
            </a:pPr>
            <a:endParaRPr lang="en-GB" sz="4800" dirty="0">
              <a:solidFill>
                <a:schemeClr val="tx2">
                  <a:lumMod val="75000"/>
                </a:schemeClr>
              </a:solidFill>
              <a:latin typeface="Gill Sans"/>
              <a:ea typeface="Gill Sans"/>
              <a:cs typeface="Gill Sans"/>
              <a:sym typeface="Gill Sans"/>
            </a:endParaRPr>
          </a:p>
        </p:txBody>
      </p:sp>
      <p:pic>
        <p:nvPicPr>
          <p:cNvPr id="3" name="Google Shape;267;gabefc0c955_0_11">
            <a:extLst>
              <a:ext uri="{FF2B5EF4-FFF2-40B4-BE49-F238E27FC236}">
                <a16:creationId xmlns:a16="http://schemas.microsoft.com/office/drawing/2014/main" id="{CD39C883-6210-4E6A-B9E4-007DBA2AA860}"/>
              </a:ext>
            </a:extLst>
          </p:cNvPr>
          <p:cNvPicPr preferRelativeResize="0"/>
          <p:nvPr/>
        </p:nvPicPr>
        <p:blipFill>
          <a:blip r:embed="rId2">
            <a:alphaModFix/>
          </a:blip>
          <a:stretch>
            <a:fillRect/>
          </a:stretch>
        </p:blipFill>
        <p:spPr>
          <a:xfrm>
            <a:off x="1002179" y="842308"/>
            <a:ext cx="2370850" cy="2370850"/>
          </a:xfrm>
          <a:prstGeom prst="rect">
            <a:avLst/>
          </a:prstGeom>
          <a:noFill/>
          <a:ln>
            <a:noFill/>
          </a:ln>
        </p:spPr>
      </p:pic>
      <p:sp>
        <p:nvSpPr>
          <p:cNvPr id="4" name="Speech Bubble: Rectangle with Corners Rounded 3">
            <a:extLst>
              <a:ext uri="{FF2B5EF4-FFF2-40B4-BE49-F238E27FC236}">
                <a16:creationId xmlns:a16="http://schemas.microsoft.com/office/drawing/2014/main" id="{08E2D48E-1319-4027-A04B-940F68A36E8A}"/>
              </a:ext>
            </a:extLst>
          </p:cNvPr>
          <p:cNvSpPr/>
          <p:nvPr/>
        </p:nvSpPr>
        <p:spPr>
          <a:xfrm>
            <a:off x="4035450" y="236630"/>
            <a:ext cx="3650043" cy="2703767"/>
          </a:xfrm>
          <a:prstGeom prst="wedgeRoundRectCallout">
            <a:avLst>
              <a:gd name="adj1" fmla="val -70719"/>
              <a:gd name="adj2" fmla="val -1806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C8EB9D9-8115-405C-BE7A-C12EBCF515A3}"/>
              </a:ext>
            </a:extLst>
          </p:cNvPr>
          <p:cNvSpPr txBox="1"/>
          <p:nvPr/>
        </p:nvSpPr>
        <p:spPr>
          <a:xfrm>
            <a:off x="4140828" y="186264"/>
            <a:ext cx="3430889" cy="2862322"/>
          </a:xfrm>
          <a:prstGeom prst="rect">
            <a:avLst/>
          </a:prstGeom>
          <a:noFill/>
        </p:spPr>
        <p:txBody>
          <a:bodyPr wrap="square">
            <a:spAutoFit/>
          </a:bodyPr>
          <a:lstStyle/>
          <a:p>
            <a:pPr algn="ctr"/>
            <a:r>
              <a:rPr lang="en-GB" sz="3600" dirty="0">
                <a:solidFill>
                  <a:srgbClr val="0F6AB1"/>
                </a:solidFill>
                <a:latin typeface="Gill Sans"/>
                <a:ea typeface="Gill Sans"/>
                <a:cs typeface="Gill Sans"/>
                <a:sym typeface="Gill Sans"/>
              </a:rPr>
              <a:t>Remember to wash your hands often, using soap and warm water.</a:t>
            </a:r>
            <a:endParaRPr lang="en-GB" sz="3600" dirty="0"/>
          </a:p>
        </p:txBody>
      </p:sp>
    </p:spTree>
    <p:extLst>
      <p:ext uri="{BB962C8B-B14F-4D97-AF65-F5344CB8AC3E}">
        <p14:creationId xmlns:p14="http://schemas.microsoft.com/office/powerpoint/2010/main" val="241673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af9cfb55a7_0_0"/>
          <p:cNvSpPr txBox="1">
            <a:spLocks noGrp="1"/>
          </p:cNvSpPr>
          <p:nvPr>
            <p:ph type="title"/>
          </p:nvPr>
        </p:nvSpPr>
        <p:spPr>
          <a:xfrm>
            <a:off x="532200" y="491968"/>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274" name="Google Shape;274;gaf9cfb55a7_0_0"/>
          <p:cNvSpPr txBox="1">
            <a:spLocks noGrp="1"/>
          </p:cNvSpPr>
          <p:nvPr>
            <p:ph type="subTitle" idx="1"/>
          </p:nvPr>
        </p:nvSpPr>
        <p:spPr>
          <a:xfrm>
            <a:off x="1037414" y="1462559"/>
            <a:ext cx="6840416" cy="4692392"/>
          </a:xfrm>
          <a:prstGeom prst="rect">
            <a:avLst/>
          </a:prstGeom>
          <a:noFill/>
          <a:ln>
            <a:noFill/>
          </a:ln>
        </p:spPr>
        <p:txBody>
          <a:bodyPr spcFirstLastPara="1" wrap="square" lIns="91425" tIns="45700" rIns="91425" bIns="45700" anchor="t" anchorCtr="0">
            <a:noAutofit/>
          </a:bodyPr>
          <a:lstStyle/>
          <a:p>
            <a:pPr marL="457200" lvl="0" indent="0" algn="ctr" rtl="0">
              <a:lnSpc>
                <a:spcPct val="150000"/>
              </a:lnSpc>
              <a:spcBef>
                <a:spcPts val="0"/>
              </a:spcBef>
              <a:spcAft>
                <a:spcPts val="0"/>
              </a:spcAft>
              <a:buNone/>
            </a:pPr>
            <a:r>
              <a:rPr lang="en-GB" sz="2400" b="1" dirty="0">
                <a:solidFill>
                  <a:schemeClr val="accent1">
                    <a:lumMod val="75000"/>
                  </a:schemeClr>
                </a:solidFill>
                <a:highlight>
                  <a:srgbClr val="FFFFFF"/>
                </a:highlight>
                <a:latin typeface="Gill Sans"/>
                <a:ea typeface="Gill Sans"/>
                <a:cs typeface="Gill Sans"/>
                <a:sym typeface="Gill Sans"/>
              </a:rPr>
              <a:t>What else could you test?</a:t>
            </a:r>
          </a:p>
          <a:p>
            <a:pPr marL="425450" lvl="0" indent="-342900" algn="l" rtl="0">
              <a:lnSpc>
                <a:spcPct val="150000"/>
              </a:lnSpc>
              <a:spcBef>
                <a:spcPts val="0"/>
              </a:spcBef>
              <a:spcAft>
                <a:spcPts val="0"/>
              </a:spcAft>
              <a:buClr>
                <a:schemeClr val="accent1">
                  <a:lumMod val="75000"/>
                </a:schemeClr>
              </a:buClr>
              <a:buSzPts val="2300"/>
              <a:buChar char="•"/>
            </a:pPr>
            <a:r>
              <a:rPr lang="en-GB" sz="2400" dirty="0">
                <a:solidFill>
                  <a:schemeClr val="accent1">
                    <a:lumMod val="75000"/>
                  </a:schemeClr>
                </a:solidFill>
                <a:highlight>
                  <a:srgbClr val="FFFFFF"/>
                </a:highlight>
                <a:latin typeface="Gill Sans"/>
                <a:ea typeface="Gill Sans"/>
                <a:cs typeface="Gill Sans"/>
                <a:sym typeface="Gill Sans"/>
              </a:rPr>
              <a:t>What if you changed the temperature of the water - will cold soapy water work as well as warm soapy water?</a:t>
            </a:r>
            <a:endParaRPr lang="en-GB" sz="2400" dirty="0">
              <a:solidFill>
                <a:schemeClr val="accent1">
                  <a:lumMod val="75000"/>
                </a:schemeClr>
              </a:solidFill>
              <a:highlight>
                <a:srgbClr val="FFFFFF"/>
              </a:highlight>
              <a:latin typeface="Gill Sans"/>
              <a:ea typeface="Gill Sans"/>
              <a:cs typeface="Gill Sans"/>
            </a:endParaRPr>
          </a:p>
          <a:p>
            <a:pPr marL="800100" lvl="0" indent="-342900" algn="l" rtl="0">
              <a:lnSpc>
                <a:spcPct val="150000"/>
              </a:lnSpc>
              <a:spcBef>
                <a:spcPts val="0"/>
              </a:spcBef>
              <a:spcAft>
                <a:spcPts val="0"/>
              </a:spcAft>
              <a:buClr>
                <a:schemeClr val="accent1">
                  <a:lumMod val="75000"/>
                </a:schemeClr>
              </a:buClr>
              <a:buFontTx/>
              <a:buChar char="‒"/>
            </a:pPr>
            <a:endParaRPr lang="en-GB" sz="2400" dirty="0">
              <a:solidFill>
                <a:schemeClr val="accent1">
                  <a:lumMod val="75000"/>
                </a:schemeClr>
              </a:solidFill>
              <a:highlight>
                <a:srgbClr val="FFFFFF"/>
              </a:highlight>
              <a:latin typeface="Gill Sans"/>
              <a:ea typeface="Gill Sans"/>
              <a:cs typeface="Gill Sans"/>
              <a:sym typeface="Gill Sans"/>
            </a:endParaRPr>
          </a:p>
          <a:p>
            <a:pPr marL="425450" lvl="0" indent="-342900" algn="l" rtl="0">
              <a:lnSpc>
                <a:spcPct val="150000"/>
              </a:lnSpc>
              <a:spcBef>
                <a:spcPts val="0"/>
              </a:spcBef>
              <a:spcAft>
                <a:spcPts val="0"/>
              </a:spcAft>
              <a:buClr>
                <a:schemeClr val="accent1">
                  <a:lumMod val="75000"/>
                </a:schemeClr>
              </a:buClr>
              <a:buSzPts val="2300"/>
              <a:buChar char="•"/>
            </a:pPr>
            <a:r>
              <a:rPr lang="en-GB" sz="2400" dirty="0">
                <a:solidFill>
                  <a:schemeClr val="accent1">
                    <a:lumMod val="75000"/>
                  </a:schemeClr>
                </a:solidFill>
                <a:highlight>
                  <a:srgbClr val="FFFFFF"/>
                </a:highlight>
                <a:latin typeface="Gill Sans"/>
                <a:ea typeface="Gill Sans"/>
                <a:cs typeface="Gill Sans"/>
                <a:sym typeface="Gill Sans"/>
              </a:rPr>
              <a:t>What if you changed the amount of soap added to the bowl?</a:t>
            </a:r>
            <a:endParaRPr lang="en-GB" sz="2400" dirty="0">
              <a:solidFill>
                <a:schemeClr val="accent1">
                  <a:lumMod val="75000"/>
                </a:schemeClr>
              </a:solidFill>
              <a:highlight>
                <a:srgbClr val="FFFFFF"/>
              </a:highlight>
              <a:latin typeface="Gill Sans"/>
              <a:ea typeface="Gill Sans"/>
              <a:cs typeface="Gill Sans"/>
            </a:endParaRPr>
          </a:p>
          <a:p>
            <a:pPr marL="0" lvl="0" indent="0" algn="l" rtl="0">
              <a:lnSpc>
                <a:spcPct val="85000"/>
              </a:lnSpc>
              <a:spcBef>
                <a:spcPts val="1300"/>
              </a:spcBef>
              <a:spcAft>
                <a:spcPts val="0"/>
              </a:spcAft>
              <a:buSzPts val="2400"/>
              <a:buNone/>
            </a:pPr>
            <a:endParaRPr sz="2400" dirty="0">
              <a:solidFill>
                <a:schemeClr val="accent1">
                  <a:lumMod val="75000"/>
                </a:schemeClr>
              </a:solidFill>
              <a:latin typeface="Gill Sans"/>
              <a:ea typeface="Gill Sans"/>
              <a:cs typeface="Gill Sans"/>
              <a:sym typeface="Gill Sans"/>
            </a:endParaRPr>
          </a:p>
        </p:txBody>
      </p:sp>
      <p:pic>
        <p:nvPicPr>
          <p:cNvPr id="275" name="Google Shape;275;gaf9cfb55a7_0_0"/>
          <p:cNvPicPr preferRelativeResize="0"/>
          <p:nvPr/>
        </p:nvPicPr>
        <p:blipFill>
          <a:blip r:embed="rId3">
            <a:alphaModFix/>
          </a:blip>
          <a:stretch>
            <a:fillRect/>
          </a:stretch>
        </p:blipFill>
        <p:spPr>
          <a:xfrm>
            <a:off x="7489690" y="3088574"/>
            <a:ext cx="1380080" cy="17176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772209" y="12192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493822" y="58203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 name="Google Shape;267;gabefc0c955_0_11">
            <a:extLst>
              <a:ext uri="{FF2B5EF4-FFF2-40B4-BE49-F238E27FC236}">
                <a16:creationId xmlns:a16="http://schemas.microsoft.com/office/drawing/2014/main" id="{C4652B7F-FCCD-4AD1-B5B2-0B345089EEE4}"/>
              </a:ext>
            </a:extLst>
          </p:cNvPr>
          <p:cNvPicPr preferRelativeResize="0">
            <a:picLocks noChangeAspect="1"/>
          </p:cNvPicPr>
          <p:nvPr/>
        </p:nvPicPr>
        <p:blipFill>
          <a:blip r:embed="rId2">
            <a:alphaModFix/>
          </a:blip>
          <a:stretch>
            <a:fillRect/>
          </a:stretch>
        </p:blipFill>
        <p:spPr>
          <a:xfrm>
            <a:off x="987525" y="432000"/>
            <a:ext cx="2002856" cy="2002856"/>
          </a:xfrm>
          <a:prstGeom prst="rect">
            <a:avLst/>
          </a:prstGeom>
          <a:noFill/>
          <a:ln>
            <a:noFill/>
          </a:ln>
        </p:spPr>
      </p:pic>
    </p:spTree>
    <p:extLst>
      <p:ext uri="{BB962C8B-B14F-4D97-AF65-F5344CB8AC3E}">
        <p14:creationId xmlns:p14="http://schemas.microsoft.com/office/powerpoint/2010/main" val="3101110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67843152-6004-40B0-AE6B-2F15BB974F1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1808EEBC-7C0C-4A1D-BB69-6088EEA1F140}"/>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92B2CEF-043B-47C1-A8B7-8495F4E4B634}"/>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DD21DD3-3838-407B-A59E-185DEF00BCE6}"/>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A50185A-2945-426F-9541-44140523C83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E0FF3BA9-9091-4EF1-8D7F-3B98AB1B3CCF}"/>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4D267A2-57A9-4AA4-AEF2-57AE36CB9BDE}"/>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D651304-BA35-4DC4-8C14-4CA398BB9954}"/>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CFEDFEE-FE9B-4003-AF01-E3E981C8152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3B3934-7BB3-4487-AD46-3AB220ABC56D}">
  <ds:schemaRefs>
    <ds:schemaRef ds:uri="b93c365d-0385-4382-9509-99218ab90b25"/>
    <ds:schemaRef ds:uri="http://purl.org/dc/elements/1.1/"/>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218bb72c-f808-4789-b960-2e9e3d60d59d"/>
    <ds:schemaRef ds:uri="http://purl.org/dc/dcmitype/"/>
    <ds:schemaRef ds:uri="http://purl.org/dc/terms/"/>
  </ds:schemaRefs>
</ds:datastoreItem>
</file>

<file path=customXml/itemProps2.xml><?xml version="1.0" encoding="utf-8"?>
<ds:datastoreItem xmlns:ds="http://schemas.openxmlformats.org/officeDocument/2006/customXml" ds:itemID="{07839589-F3FF-4510-9AAD-96606ECD1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BCCCDD-7D33-4C0D-94A2-6C864C000E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C19 Warriors Year 5 and 6 Template</Template>
  <TotalTime>0</TotalTime>
  <Words>253</Words>
  <Application>Microsoft Office PowerPoint</Application>
  <PresentationFormat>On-screen Show (4:3)</PresentationFormat>
  <Paragraphs>38</Paragraphs>
  <Slides>9</Slides>
  <Notes>2</Notes>
  <HiddenSlides>0</HiddenSlides>
  <MMClips>0</MMClips>
  <ScaleCrop>false</ScaleCrop>
  <HeadingPairs>
    <vt:vector size="4" baseType="variant">
      <vt:variant>
        <vt:lpstr>Theme</vt:lpstr>
      </vt:variant>
      <vt:variant>
        <vt:i4>9</vt:i4>
      </vt:variant>
      <vt:variant>
        <vt:lpstr>Slide Titles</vt:lpstr>
      </vt:variant>
      <vt:variant>
        <vt:i4>9</vt:i4>
      </vt:variant>
    </vt:vector>
  </HeadingPairs>
  <TitlesOfParts>
    <vt:vector size="18"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Natasha Green</cp:lastModifiedBy>
  <cp:revision>20</cp:revision>
  <dcterms:created xsi:type="dcterms:W3CDTF">2021-03-22T12:42:22Z</dcterms:created>
  <dcterms:modified xsi:type="dcterms:W3CDTF">2021-12-29T11:39:01Z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