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33" r:id="rId5"/>
    <p:sldMasterId id="2147483773" r:id="rId6"/>
    <p:sldMasterId id="2147483797" r:id="rId7"/>
    <p:sldMasterId id="2147483737" r:id="rId8"/>
    <p:sldMasterId id="2147483749" r:id="rId9"/>
    <p:sldMasterId id="2147483845" r:id="rId10"/>
  </p:sldMasterIdLst>
  <p:notesMasterIdLst>
    <p:notesMasterId r:id="rId21"/>
  </p:notesMasterIdLst>
  <p:sldIdLst>
    <p:sldId id="256" r:id="rId11"/>
    <p:sldId id="257" r:id="rId12"/>
    <p:sldId id="258" r:id="rId13"/>
    <p:sldId id="264" r:id="rId14"/>
    <p:sldId id="315" r:id="rId15"/>
    <p:sldId id="297" r:id="rId16"/>
    <p:sldId id="262" r:id="rId17"/>
    <p:sldId id="307" r:id="rId18"/>
    <p:sldId id="267" r:id="rId19"/>
    <p:sldId id="29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AB1"/>
    <a:srgbClr val="E26FA9"/>
    <a:srgbClr val="D30D4F"/>
    <a:srgbClr val="E26EA8"/>
    <a:srgbClr val="D2639A"/>
    <a:srgbClr val="3699E0"/>
    <a:srgbClr val="4FA535"/>
    <a:srgbClr val="FFA000"/>
    <a:srgbClr val="E7205F"/>
    <a:srgbClr val="157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8386CE-23F0-A6D7-F4FF-EC8204C7CA9F}" v="29" dt="2021-12-29T12:36:57.771"/>
    <p1510:client id="{2A197D96-9DF5-4512-967F-8501B583F391}" v="2" dt="2021-03-23T11:17:28.929"/>
    <p1510:client id="{675221F6-CB1A-F7D2-8251-0D9B6B1CB4EC}" v="2" dt="2021-12-09T11:58:57.451"/>
    <p1510:client id="{DFBFB79F-70F2-2000-B0DB-1023BAFA633C}" v="19" dt="2021-03-25T14:39:08.051"/>
    <p1510:client id="{E2BA6D0A-FFC6-57E7-A84C-D90410133261}" v="4" dt="2021-03-29T20:24:48.8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7" d="100"/>
          <a:sy n="127" d="100"/>
        </p:scale>
        <p:origin x="120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rachel100" userId="S::rrachel100_hotmail.com#ext#@sotonac.onmicrosoft.com::35a22c9f-3e53-4997-8d53-75028cff0b92" providerId="AD" clId="Web-{E2BA6D0A-FFC6-57E7-A84C-D90410133261}"/>
    <pc:docChg chg="modSld">
      <pc:chgData name="rrachel100" userId="S::rrachel100_hotmail.com#ext#@sotonac.onmicrosoft.com::35a22c9f-3e53-4997-8d53-75028cff0b92" providerId="AD" clId="Web-{E2BA6D0A-FFC6-57E7-A84C-D90410133261}" dt="2021-03-29T20:24:48.834" v="3" actId="1076"/>
      <pc:docMkLst>
        <pc:docMk/>
      </pc:docMkLst>
      <pc:sldChg chg="modSp">
        <pc:chgData name="rrachel100" userId="S::rrachel100_hotmail.com#ext#@sotonac.onmicrosoft.com::35a22c9f-3e53-4997-8d53-75028cff0b92" providerId="AD" clId="Web-{E2BA6D0A-FFC6-57E7-A84C-D90410133261}" dt="2021-03-29T20:24:48.834" v="3" actId="1076"/>
        <pc:sldMkLst>
          <pc:docMk/>
          <pc:sldMk cId="0" sldId="262"/>
        </pc:sldMkLst>
        <pc:spChg chg="mod">
          <ac:chgData name="rrachel100" userId="S::rrachel100_hotmail.com#ext#@sotonac.onmicrosoft.com::35a22c9f-3e53-4997-8d53-75028cff0b92" providerId="AD" clId="Web-{E2BA6D0A-FFC6-57E7-A84C-D90410133261}" dt="2021-03-29T20:24:48.834" v="3" actId="1076"/>
          <ac:spMkLst>
            <pc:docMk/>
            <pc:sldMk cId="0" sldId="262"/>
            <ac:spMk id="526" creationId="{00000000-0000-0000-0000-000000000000}"/>
          </ac:spMkLst>
        </pc:spChg>
      </pc:sldChg>
    </pc:docChg>
  </pc:docChgLst>
  <pc:docChgLst>
    <pc:chgData name="Rachel Gagen" userId="S::rsg1v20@soton.ac.uk::e2d4e6cd-5d89-46d8-93dc-e64a27afb7be" providerId="AD" clId="Web-{675221F6-CB1A-F7D2-8251-0D9B6B1CB4EC}"/>
    <pc:docChg chg="modSld">
      <pc:chgData name="Rachel Gagen" userId="S::rsg1v20@soton.ac.uk::e2d4e6cd-5d89-46d8-93dc-e64a27afb7be" providerId="AD" clId="Web-{675221F6-CB1A-F7D2-8251-0D9B6B1CB4EC}" dt="2021-12-09T11:58:52.060" v="0" actId="20577"/>
      <pc:docMkLst>
        <pc:docMk/>
      </pc:docMkLst>
      <pc:sldChg chg="modSp">
        <pc:chgData name="Rachel Gagen" userId="S::rsg1v20@soton.ac.uk::e2d4e6cd-5d89-46d8-93dc-e64a27afb7be" providerId="AD" clId="Web-{675221F6-CB1A-F7D2-8251-0D9B6B1CB4EC}" dt="2021-12-09T11:58:52.060" v="0" actId="20577"/>
        <pc:sldMkLst>
          <pc:docMk/>
          <pc:sldMk cId="0" sldId="256"/>
        </pc:sldMkLst>
        <pc:spChg chg="mod">
          <ac:chgData name="Rachel Gagen" userId="S::rsg1v20@soton.ac.uk::e2d4e6cd-5d89-46d8-93dc-e64a27afb7be" providerId="AD" clId="Web-{675221F6-CB1A-F7D2-8251-0D9B6B1CB4EC}" dt="2021-12-09T11:58:52.060" v="0" actId="20577"/>
          <ac:spMkLst>
            <pc:docMk/>
            <pc:sldMk cId="0" sldId="256"/>
            <ac:spMk id="457" creationId="{00000000-0000-0000-0000-000000000000}"/>
          </ac:spMkLst>
        </pc:spChg>
      </pc:sldChg>
    </pc:docChg>
  </pc:docChgLst>
  <pc:docChgLst>
    <pc:chgData name="Green, Natalia" userId="S::natalia.green_uhs.nhs.uk#ext#@sotonac.onmicrosoft.com::bf324bb5-e447-45be-938c-312f37635ca6" providerId="AD" clId="Web-{DFBFB79F-70F2-2000-B0DB-1023BAFA633C}"/>
    <pc:docChg chg="modSld">
      <pc:chgData name="Green, Natalia" userId="S::natalia.green_uhs.nhs.uk#ext#@sotonac.onmicrosoft.com::bf324bb5-e447-45be-938c-312f37635ca6" providerId="AD" clId="Web-{DFBFB79F-70F2-2000-B0DB-1023BAFA633C}" dt="2021-03-25T14:39:07.707" v="13" actId="20577"/>
      <pc:docMkLst>
        <pc:docMk/>
      </pc:docMkLst>
      <pc:sldChg chg="modSp">
        <pc:chgData name="Green, Natalia" userId="S::natalia.green_uhs.nhs.uk#ext#@sotonac.onmicrosoft.com::bf324bb5-e447-45be-938c-312f37635ca6" providerId="AD" clId="Web-{DFBFB79F-70F2-2000-B0DB-1023BAFA633C}" dt="2021-03-25T14:37:27.111" v="3" actId="20577"/>
        <pc:sldMkLst>
          <pc:docMk/>
          <pc:sldMk cId="0" sldId="256"/>
        </pc:sldMkLst>
        <pc:spChg chg="mod">
          <ac:chgData name="Green, Natalia" userId="S::natalia.green_uhs.nhs.uk#ext#@sotonac.onmicrosoft.com::bf324bb5-e447-45be-938c-312f37635ca6" providerId="AD" clId="Web-{DFBFB79F-70F2-2000-B0DB-1023BAFA633C}" dt="2021-03-25T14:37:27.111" v="3" actId="20577"/>
          <ac:spMkLst>
            <pc:docMk/>
            <pc:sldMk cId="0" sldId="256"/>
            <ac:spMk id="457" creationId="{00000000-0000-0000-0000-000000000000}"/>
          </ac:spMkLst>
        </pc:spChg>
      </pc:sldChg>
      <pc:sldChg chg="modSp">
        <pc:chgData name="Green, Natalia" userId="S::natalia.green_uhs.nhs.uk#ext#@sotonac.onmicrosoft.com::bf324bb5-e447-45be-938c-312f37635ca6" providerId="AD" clId="Web-{DFBFB79F-70F2-2000-B0DB-1023BAFA633C}" dt="2021-03-25T14:37:30.627" v="4" actId="1076"/>
        <pc:sldMkLst>
          <pc:docMk/>
          <pc:sldMk cId="0" sldId="257"/>
        </pc:sldMkLst>
        <pc:spChg chg="mod">
          <ac:chgData name="Green, Natalia" userId="S::natalia.green_uhs.nhs.uk#ext#@sotonac.onmicrosoft.com::bf324bb5-e447-45be-938c-312f37635ca6" providerId="AD" clId="Web-{DFBFB79F-70F2-2000-B0DB-1023BAFA633C}" dt="2021-03-25T14:37:30.627" v="4" actId="1076"/>
          <ac:spMkLst>
            <pc:docMk/>
            <pc:sldMk cId="0" sldId="257"/>
            <ac:spMk id="464" creationId="{00000000-0000-0000-0000-000000000000}"/>
          </ac:spMkLst>
        </pc:spChg>
      </pc:sldChg>
      <pc:sldChg chg="delSp modSp">
        <pc:chgData name="Green, Natalia" userId="S::natalia.green_uhs.nhs.uk#ext#@sotonac.onmicrosoft.com::bf324bb5-e447-45be-938c-312f37635ca6" providerId="AD" clId="Web-{DFBFB79F-70F2-2000-B0DB-1023BAFA633C}" dt="2021-03-25T14:37:59.503" v="8" actId="1076"/>
        <pc:sldMkLst>
          <pc:docMk/>
          <pc:sldMk cId="0" sldId="262"/>
        </pc:sldMkLst>
        <pc:spChg chg="del">
          <ac:chgData name="Green, Natalia" userId="S::natalia.green_uhs.nhs.uk#ext#@sotonac.onmicrosoft.com::bf324bb5-e447-45be-938c-312f37635ca6" providerId="AD" clId="Web-{DFBFB79F-70F2-2000-B0DB-1023BAFA633C}" dt="2021-03-25T14:37:51.315" v="5"/>
          <ac:spMkLst>
            <pc:docMk/>
            <pc:sldMk cId="0" sldId="262"/>
            <ac:spMk id="529" creationId="{00000000-0000-0000-0000-000000000000}"/>
          </ac:spMkLst>
        </pc:spChg>
        <pc:picChg chg="mod">
          <ac:chgData name="Green, Natalia" userId="S::natalia.green_uhs.nhs.uk#ext#@sotonac.onmicrosoft.com::bf324bb5-e447-45be-938c-312f37635ca6" providerId="AD" clId="Web-{DFBFB79F-70F2-2000-B0DB-1023BAFA633C}" dt="2021-03-25T14:37:59.503" v="8" actId="1076"/>
          <ac:picMkLst>
            <pc:docMk/>
            <pc:sldMk cId="0" sldId="262"/>
            <ac:picMk id="528" creationId="{00000000-0000-0000-0000-000000000000}"/>
          </ac:picMkLst>
        </pc:picChg>
      </pc:sldChg>
      <pc:sldChg chg="modSp">
        <pc:chgData name="Green, Natalia" userId="S::natalia.green_uhs.nhs.uk#ext#@sotonac.onmicrosoft.com::bf324bb5-e447-45be-938c-312f37635ca6" providerId="AD" clId="Web-{DFBFB79F-70F2-2000-B0DB-1023BAFA633C}" dt="2021-03-25T14:39:07.707" v="13" actId="20577"/>
        <pc:sldMkLst>
          <pc:docMk/>
          <pc:sldMk cId="1787877234" sldId="307"/>
        </pc:sldMkLst>
        <pc:spChg chg="mod">
          <ac:chgData name="Green, Natalia" userId="S::natalia.green_uhs.nhs.uk#ext#@sotonac.onmicrosoft.com::bf324bb5-e447-45be-938c-312f37635ca6" providerId="AD" clId="Web-{DFBFB79F-70F2-2000-B0DB-1023BAFA633C}" dt="2021-03-25T14:39:07.707" v="13" actId="20577"/>
          <ac:spMkLst>
            <pc:docMk/>
            <pc:sldMk cId="1787877234" sldId="307"/>
            <ac:spMk id="535" creationId="{00000000-0000-0000-0000-000000000000}"/>
          </ac:spMkLst>
        </pc:spChg>
      </pc:sldChg>
    </pc:docChg>
  </pc:docChgLst>
  <pc:docChgLst>
    <pc:chgData name="Rachel Gagen" userId="b8147b453b790b83" providerId="LiveId" clId="{2A197D96-9DF5-4512-967F-8501B583F391}"/>
    <pc:docChg chg="undo custSel addSld delSld modSld sldOrd modMainMaster">
      <pc:chgData name="Rachel Gagen" userId="b8147b453b790b83" providerId="LiveId" clId="{2A197D96-9DF5-4512-967F-8501B583F391}" dt="2021-03-23T11:17:34.716" v="188" actId="47"/>
      <pc:docMkLst>
        <pc:docMk/>
      </pc:docMkLst>
      <pc:sldChg chg="modSp add mod">
        <pc:chgData name="Rachel Gagen" userId="b8147b453b790b83" providerId="LiveId" clId="{2A197D96-9DF5-4512-967F-8501B583F391}" dt="2021-03-23T10:42:57.644" v="184" actId="1076"/>
        <pc:sldMkLst>
          <pc:docMk/>
          <pc:sldMk cId="0" sldId="256"/>
        </pc:sldMkLst>
        <pc:spChg chg="mod">
          <ac:chgData name="Rachel Gagen" userId="b8147b453b790b83" providerId="LiveId" clId="{2A197D96-9DF5-4512-967F-8501B583F391}" dt="2021-03-23T10:39:59.419" v="180" actId="20577"/>
          <ac:spMkLst>
            <pc:docMk/>
            <pc:sldMk cId="0" sldId="256"/>
            <ac:spMk id="457" creationId="{00000000-0000-0000-0000-000000000000}"/>
          </ac:spMkLst>
        </pc:spChg>
        <pc:spChg chg="mod">
          <ac:chgData name="Rachel Gagen" userId="b8147b453b790b83" providerId="LiveId" clId="{2A197D96-9DF5-4512-967F-8501B583F391}" dt="2021-03-23T10:42:57.644" v="184" actId="1076"/>
          <ac:spMkLst>
            <pc:docMk/>
            <pc:sldMk cId="0" sldId="256"/>
            <ac:spMk id="458" creationId="{00000000-0000-0000-0000-000000000000}"/>
          </ac:spMkLst>
        </pc:spChg>
        <pc:picChg chg="mod">
          <ac:chgData name="Rachel Gagen" userId="b8147b453b790b83" providerId="LiveId" clId="{2A197D96-9DF5-4512-967F-8501B583F391}" dt="2021-03-23T10:40:03.147" v="181" actId="1076"/>
          <ac:picMkLst>
            <pc:docMk/>
            <pc:sldMk cId="0" sldId="256"/>
            <ac:picMk id="459" creationId="{00000000-0000-0000-0000-000000000000}"/>
          </ac:picMkLst>
        </pc:picChg>
      </pc:sldChg>
      <pc:sldChg chg="delSp modSp add mod">
        <pc:chgData name="Rachel Gagen" userId="b8147b453b790b83" providerId="LiveId" clId="{2A197D96-9DF5-4512-967F-8501B583F391}" dt="2021-03-22T14:21:08.436" v="47" actId="122"/>
        <pc:sldMkLst>
          <pc:docMk/>
          <pc:sldMk cId="0" sldId="257"/>
        </pc:sldMkLst>
        <pc:spChg chg="mod">
          <ac:chgData name="Rachel Gagen" userId="b8147b453b790b83" providerId="LiveId" clId="{2A197D96-9DF5-4512-967F-8501B583F391}" dt="2021-03-22T14:20:45.795" v="44" actId="255"/>
          <ac:spMkLst>
            <pc:docMk/>
            <pc:sldMk cId="0" sldId="257"/>
            <ac:spMk id="464" creationId="{00000000-0000-0000-0000-000000000000}"/>
          </ac:spMkLst>
        </pc:spChg>
        <pc:spChg chg="mod">
          <ac:chgData name="Rachel Gagen" userId="b8147b453b790b83" providerId="LiveId" clId="{2A197D96-9DF5-4512-967F-8501B583F391}" dt="2021-03-22T14:20:59.087" v="46" actId="122"/>
          <ac:spMkLst>
            <pc:docMk/>
            <pc:sldMk cId="0" sldId="257"/>
            <ac:spMk id="467" creationId="{00000000-0000-0000-0000-000000000000}"/>
          </ac:spMkLst>
        </pc:spChg>
        <pc:spChg chg="mod">
          <ac:chgData name="Rachel Gagen" userId="b8147b453b790b83" providerId="LiveId" clId="{2A197D96-9DF5-4512-967F-8501B583F391}" dt="2021-03-22T14:21:08.436" v="47" actId="122"/>
          <ac:spMkLst>
            <pc:docMk/>
            <pc:sldMk cId="0" sldId="257"/>
            <ac:spMk id="468" creationId="{00000000-0000-0000-0000-000000000000}"/>
          </ac:spMkLst>
        </pc:spChg>
        <pc:picChg chg="mod">
          <ac:chgData name="Rachel Gagen" userId="b8147b453b790b83" providerId="LiveId" clId="{2A197D96-9DF5-4512-967F-8501B583F391}" dt="2021-03-22T14:19:27.979" v="36" actId="1076"/>
          <ac:picMkLst>
            <pc:docMk/>
            <pc:sldMk cId="0" sldId="257"/>
            <ac:picMk id="465" creationId="{00000000-0000-0000-0000-000000000000}"/>
          </ac:picMkLst>
        </pc:picChg>
        <pc:picChg chg="del">
          <ac:chgData name="Rachel Gagen" userId="b8147b453b790b83" providerId="LiveId" clId="{2A197D96-9DF5-4512-967F-8501B583F391}" dt="2021-03-22T14:20:09.677" v="41" actId="478"/>
          <ac:picMkLst>
            <pc:docMk/>
            <pc:sldMk cId="0" sldId="257"/>
            <ac:picMk id="466" creationId="{00000000-0000-0000-0000-000000000000}"/>
          </ac:picMkLst>
        </pc:picChg>
        <pc:picChg chg="mod">
          <ac:chgData name="Rachel Gagen" userId="b8147b453b790b83" providerId="LiveId" clId="{2A197D96-9DF5-4512-967F-8501B583F391}" dt="2021-03-22T14:19:32.092" v="37" actId="1076"/>
          <ac:picMkLst>
            <pc:docMk/>
            <pc:sldMk cId="0" sldId="257"/>
            <ac:picMk id="469" creationId="{00000000-0000-0000-0000-000000000000}"/>
          </ac:picMkLst>
        </pc:picChg>
      </pc:sldChg>
      <pc:sldChg chg="modSp add mod">
        <pc:chgData name="Rachel Gagen" userId="b8147b453b790b83" providerId="LiveId" clId="{2A197D96-9DF5-4512-967F-8501B583F391}" dt="2021-03-22T14:21:46.733" v="49" actId="1076"/>
        <pc:sldMkLst>
          <pc:docMk/>
          <pc:sldMk cId="0" sldId="258"/>
        </pc:sldMkLst>
        <pc:spChg chg="mod">
          <ac:chgData name="Rachel Gagen" userId="b8147b453b790b83" providerId="LiveId" clId="{2A197D96-9DF5-4512-967F-8501B583F391}" dt="2021-03-22T14:21:40.173" v="48" actId="1076"/>
          <ac:spMkLst>
            <pc:docMk/>
            <pc:sldMk cId="0" sldId="258"/>
            <ac:spMk id="474" creationId="{00000000-0000-0000-0000-000000000000}"/>
          </ac:spMkLst>
        </pc:spChg>
        <pc:picChg chg="mod">
          <ac:chgData name="Rachel Gagen" userId="b8147b453b790b83" providerId="LiveId" clId="{2A197D96-9DF5-4512-967F-8501B583F391}" dt="2021-03-22T14:21:46.733" v="49" actId="1076"/>
          <ac:picMkLst>
            <pc:docMk/>
            <pc:sldMk cId="0" sldId="258"/>
            <ac:picMk id="476" creationId="{00000000-0000-0000-0000-000000000000}"/>
          </ac:picMkLst>
        </pc:picChg>
      </pc:sldChg>
      <pc:sldChg chg="addSp delSp modSp add del mod">
        <pc:chgData name="Rachel Gagen" userId="b8147b453b790b83" providerId="LiveId" clId="{2A197D96-9DF5-4512-967F-8501B583F391}" dt="2021-03-23T10:37:16.684" v="175" actId="47"/>
        <pc:sldMkLst>
          <pc:docMk/>
          <pc:sldMk cId="0" sldId="260"/>
        </pc:sldMkLst>
        <pc:spChg chg="mod">
          <ac:chgData name="Rachel Gagen" userId="b8147b453b790b83" providerId="LiveId" clId="{2A197D96-9DF5-4512-967F-8501B583F391}" dt="2021-03-22T14:27:47.823" v="67" actId="1076"/>
          <ac:spMkLst>
            <pc:docMk/>
            <pc:sldMk cId="0" sldId="260"/>
            <ac:spMk id="499" creationId="{00000000-0000-0000-0000-000000000000}"/>
          </ac:spMkLst>
        </pc:spChg>
        <pc:spChg chg="mod">
          <ac:chgData name="Rachel Gagen" userId="b8147b453b790b83" providerId="LiveId" clId="{2A197D96-9DF5-4512-967F-8501B583F391}" dt="2021-03-22T14:30:10.007" v="86" actId="207"/>
          <ac:spMkLst>
            <pc:docMk/>
            <pc:sldMk cId="0" sldId="260"/>
            <ac:spMk id="500" creationId="{00000000-0000-0000-0000-000000000000}"/>
          </ac:spMkLst>
        </pc:spChg>
        <pc:spChg chg="mod">
          <ac:chgData name="Rachel Gagen" userId="b8147b453b790b83" providerId="LiveId" clId="{2A197D96-9DF5-4512-967F-8501B583F391}" dt="2021-03-22T14:28:19.707" v="71" actId="1076"/>
          <ac:spMkLst>
            <pc:docMk/>
            <pc:sldMk cId="0" sldId="260"/>
            <ac:spMk id="505" creationId="{00000000-0000-0000-0000-000000000000}"/>
          </ac:spMkLst>
        </pc:spChg>
        <pc:spChg chg="mod">
          <ac:chgData name="Rachel Gagen" userId="b8147b453b790b83" providerId="LiveId" clId="{2A197D96-9DF5-4512-967F-8501B583F391}" dt="2021-03-22T14:27:56.142" v="68" actId="14100"/>
          <ac:spMkLst>
            <pc:docMk/>
            <pc:sldMk cId="0" sldId="260"/>
            <ac:spMk id="506" creationId="{00000000-0000-0000-0000-000000000000}"/>
          </ac:spMkLst>
        </pc:spChg>
        <pc:spChg chg="mod">
          <ac:chgData name="Rachel Gagen" userId="b8147b453b790b83" providerId="LiveId" clId="{2A197D96-9DF5-4512-967F-8501B583F391}" dt="2021-03-22T14:28:43.952" v="74" actId="1076"/>
          <ac:spMkLst>
            <pc:docMk/>
            <pc:sldMk cId="0" sldId="260"/>
            <ac:spMk id="508" creationId="{00000000-0000-0000-0000-000000000000}"/>
          </ac:spMkLst>
        </pc:spChg>
        <pc:spChg chg="mod">
          <ac:chgData name="Rachel Gagen" userId="b8147b453b790b83" providerId="LiveId" clId="{2A197D96-9DF5-4512-967F-8501B583F391}" dt="2021-03-22T14:29:20.590" v="79" actId="14100"/>
          <ac:spMkLst>
            <pc:docMk/>
            <pc:sldMk cId="0" sldId="260"/>
            <ac:spMk id="510" creationId="{00000000-0000-0000-0000-000000000000}"/>
          </ac:spMkLst>
        </pc:spChg>
        <pc:spChg chg="mod">
          <ac:chgData name="Rachel Gagen" userId="b8147b453b790b83" providerId="LiveId" clId="{2A197D96-9DF5-4512-967F-8501B583F391}" dt="2021-03-22T14:29:52.851" v="84" actId="14100"/>
          <ac:spMkLst>
            <pc:docMk/>
            <pc:sldMk cId="0" sldId="260"/>
            <ac:spMk id="511" creationId="{00000000-0000-0000-0000-000000000000}"/>
          </ac:spMkLst>
        </pc:spChg>
        <pc:spChg chg="mod">
          <ac:chgData name="Rachel Gagen" userId="b8147b453b790b83" providerId="LiveId" clId="{2A197D96-9DF5-4512-967F-8501B583F391}" dt="2021-03-22T14:29:58.296" v="85" actId="1076"/>
          <ac:spMkLst>
            <pc:docMk/>
            <pc:sldMk cId="0" sldId="260"/>
            <ac:spMk id="512" creationId="{00000000-0000-0000-0000-000000000000}"/>
          </ac:spMkLst>
        </pc:spChg>
        <pc:graphicFrameChg chg="add del modGraphic">
          <ac:chgData name="Rachel Gagen" userId="b8147b453b790b83" providerId="LiveId" clId="{2A197D96-9DF5-4512-967F-8501B583F391}" dt="2021-03-22T14:27:37.046" v="65" actId="27309"/>
          <ac:graphicFrameMkLst>
            <pc:docMk/>
            <pc:sldMk cId="0" sldId="260"/>
            <ac:graphicFrameMk id="3" creationId="{0008A068-DECF-4341-BD3A-6409BAE3580A}"/>
          </ac:graphicFrameMkLst>
        </pc:graphicFrameChg>
        <pc:graphicFrameChg chg="add del modGraphic">
          <ac:chgData name="Rachel Gagen" userId="b8147b453b790b83" providerId="LiveId" clId="{2A197D96-9DF5-4512-967F-8501B583F391}" dt="2021-03-22T14:27:36.195" v="64" actId="27309"/>
          <ac:graphicFrameMkLst>
            <pc:docMk/>
            <pc:sldMk cId="0" sldId="260"/>
            <ac:graphicFrameMk id="5" creationId="{2FE1A8BB-3688-48FC-9F18-91271E9E5C1E}"/>
          </ac:graphicFrameMkLst>
        </pc:graphicFrameChg>
      </pc:sldChg>
      <pc:sldChg chg="addSp delSp modSp add del mod">
        <pc:chgData name="Rachel Gagen" userId="b8147b453b790b83" providerId="LiveId" clId="{2A197D96-9DF5-4512-967F-8501B583F391}" dt="2021-03-22T14:33:16.477" v="100" actId="47"/>
        <pc:sldMkLst>
          <pc:docMk/>
          <pc:sldMk cId="0" sldId="261"/>
        </pc:sldMkLst>
        <pc:spChg chg="add mod">
          <ac:chgData name="Rachel Gagen" userId="b8147b453b790b83" providerId="LiveId" clId="{2A197D96-9DF5-4512-967F-8501B583F391}" dt="2021-03-22T14:31:41.699" v="88" actId="21"/>
          <ac:spMkLst>
            <pc:docMk/>
            <pc:sldMk cId="0" sldId="261"/>
            <ac:spMk id="3" creationId="{AE8CAA6F-0D47-456F-8B77-1DA621296288}"/>
          </ac:spMkLst>
        </pc:spChg>
        <pc:spChg chg="del">
          <ac:chgData name="Rachel Gagen" userId="b8147b453b790b83" providerId="LiveId" clId="{2A197D96-9DF5-4512-967F-8501B583F391}" dt="2021-03-22T14:31:41.699" v="88" actId="21"/>
          <ac:spMkLst>
            <pc:docMk/>
            <pc:sldMk cId="0" sldId="261"/>
            <ac:spMk id="518" creationId="{00000000-0000-0000-0000-000000000000}"/>
          </ac:spMkLst>
        </pc:spChg>
        <pc:spChg chg="del">
          <ac:chgData name="Rachel Gagen" userId="b8147b453b790b83" providerId="LiveId" clId="{2A197D96-9DF5-4512-967F-8501B583F391}" dt="2021-03-22T14:32:24.441" v="94" actId="21"/>
          <ac:spMkLst>
            <pc:docMk/>
            <pc:sldMk cId="0" sldId="261"/>
            <ac:spMk id="520" creationId="{00000000-0000-0000-0000-000000000000}"/>
          </ac:spMkLst>
        </pc:spChg>
      </pc:sldChg>
      <pc:sldChg chg="modSp add mod">
        <pc:chgData name="Rachel Gagen" userId="b8147b453b790b83" providerId="LiveId" clId="{2A197D96-9DF5-4512-967F-8501B583F391}" dt="2021-03-22T14:35:07.930" v="136" actId="14100"/>
        <pc:sldMkLst>
          <pc:docMk/>
          <pc:sldMk cId="0" sldId="262"/>
        </pc:sldMkLst>
        <pc:spChg chg="mod">
          <ac:chgData name="Rachel Gagen" userId="b8147b453b790b83" providerId="LiveId" clId="{2A197D96-9DF5-4512-967F-8501B583F391}" dt="2021-03-22T14:35:07.930" v="136" actId="14100"/>
          <ac:spMkLst>
            <pc:docMk/>
            <pc:sldMk cId="0" sldId="262"/>
            <ac:spMk id="525" creationId="{00000000-0000-0000-0000-000000000000}"/>
          </ac:spMkLst>
        </pc:spChg>
        <pc:spChg chg="mod">
          <ac:chgData name="Rachel Gagen" userId="b8147b453b790b83" providerId="LiveId" clId="{2A197D96-9DF5-4512-967F-8501B583F391}" dt="2021-03-22T14:34:32.728" v="110" actId="122"/>
          <ac:spMkLst>
            <pc:docMk/>
            <pc:sldMk cId="0" sldId="262"/>
            <ac:spMk id="526" creationId="{00000000-0000-0000-0000-000000000000}"/>
          </ac:spMkLst>
        </pc:spChg>
        <pc:spChg chg="mod">
          <ac:chgData name="Rachel Gagen" userId="b8147b453b790b83" providerId="LiveId" clId="{2A197D96-9DF5-4512-967F-8501B583F391}" dt="2021-03-22T14:34:55.674" v="135" actId="207"/>
          <ac:spMkLst>
            <pc:docMk/>
            <pc:sldMk cId="0" sldId="262"/>
            <ac:spMk id="529" creationId="{00000000-0000-0000-0000-000000000000}"/>
          </ac:spMkLst>
        </pc:spChg>
      </pc:sldChg>
      <pc:sldChg chg="modSp add del mod">
        <pc:chgData name="Rachel Gagen" userId="b8147b453b790b83" providerId="LiveId" clId="{2A197D96-9DF5-4512-967F-8501B583F391}" dt="2021-03-22T14:37:42.038" v="153" actId="47"/>
        <pc:sldMkLst>
          <pc:docMk/>
          <pc:sldMk cId="0" sldId="263"/>
        </pc:sldMkLst>
        <pc:spChg chg="mod">
          <ac:chgData name="Rachel Gagen" userId="b8147b453b790b83" providerId="LiveId" clId="{2A197D96-9DF5-4512-967F-8501B583F391}" dt="2021-03-22T14:36:55.817" v="148" actId="207"/>
          <ac:spMkLst>
            <pc:docMk/>
            <pc:sldMk cId="0" sldId="263"/>
            <ac:spMk id="534" creationId="{00000000-0000-0000-0000-000000000000}"/>
          </ac:spMkLst>
        </pc:spChg>
        <pc:spChg chg="mod">
          <ac:chgData name="Rachel Gagen" userId="b8147b453b790b83" providerId="LiveId" clId="{2A197D96-9DF5-4512-967F-8501B583F391}" dt="2021-03-22T14:37:11.747" v="149" actId="207"/>
          <ac:spMkLst>
            <pc:docMk/>
            <pc:sldMk cId="0" sldId="263"/>
            <ac:spMk id="535" creationId="{00000000-0000-0000-0000-000000000000}"/>
          </ac:spMkLst>
        </pc:spChg>
      </pc:sldChg>
      <pc:sldChg chg="modSp add mod">
        <pc:chgData name="Rachel Gagen" userId="b8147b453b790b83" providerId="LiveId" clId="{2A197D96-9DF5-4512-967F-8501B583F391}" dt="2021-03-22T14:23:50.553" v="61" actId="1076"/>
        <pc:sldMkLst>
          <pc:docMk/>
          <pc:sldMk cId="503231250" sldId="264"/>
        </pc:sldMkLst>
        <pc:spChg chg="mod">
          <ac:chgData name="Rachel Gagen" userId="b8147b453b790b83" providerId="LiveId" clId="{2A197D96-9DF5-4512-967F-8501B583F391}" dt="2021-03-22T14:22:30.097" v="52" actId="207"/>
          <ac:spMkLst>
            <pc:docMk/>
            <pc:sldMk cId="503231250" sldId="264"/>
            <ac:spMk id="21" creationId="{662DF25F-9CC4-4C00-84B8-21C97E54D4AC}"/>
          </ac:spMkLst>
        </pc:spChg>
        <pc:spChg chg="mod">
          <ac:chgData name="Rachel Gagen" userId="b8147b453b790b83" providerId="LiveId" clId="{2A197D96-9DF5-4512-967F-8501B583F391}" dt="2021-03-22T14:22:49.462" v="54" actId="1076"/>
          <ac:spMkLst>
            <pc:docMk/>
            <pc:sldMk cId="503231250" sldId="264"/>
            <ac:spMk id="24" creationId="{1B3F11BD-C5AC-4E4D-A83E-61EF38528B5F}"/>
          </ac:spMkLst>
        </pc:spChg>
        <pc:spChg chg="mod">
          <ac:chgData name="Rachel Gagen" userId="b8147b453b790b83" providerId="LiveId" clId="{2A197D96-9DF5-4512-967F-8501B583F391}" dt="2021-03-22T14:23:09.051" v="59" actId="1076"/>
          <ac:spMkLst>
            <pc:docMk/>
            <pc:sldMk cId="503231250" sldId="264"/>
            <ac:spMk id="25" creationId="{A5D39280-248A-4679-AACE-449E0450779C}"/>
          </ac:spMkLst>
        </pc:spChg>
        <pc:spChg chg="mod">
          <ac:chgData name="Rachel Gagen" userId="b8147b453b790b83" providerId="LiveId" clId="{2A197D96-9DF5-4512-967F-8501B583F391}" dt="2021-03-22T14:22:58.152" v="57" actId="1076"/>
          <ac:spMkLst>
            <pc:docMk/>
            <pc:sldMk cId="503231250" sldId="264"/>
            <ac:spMk id="28" creationId="{00E17D76-00F2-4A32-AE31-20E5F8C39FCF}"/>
          </ac:spMkLst>
        </pc:spChg>
        <pc:spChg chg="mod">
          <ac:chgData name="Rachel Gagen" userId="b8147b453b790b83" providerId="LiveId" clId="{2A197D96-9DF5-4512-967F-8501B583F391}" dt="2021-03-22T14:23:03.437" v="58" actId="1076"/>
          <ac:spMkLst>
            <pc:docMk/>
            <pc:sldMk cId="503231250" sldId="264"/>
            <ac:spMk id="29" creationId="{0F0635BB-22C0-463E-AA2B-E54D1D2D2B76}"/>
          </ac:spMkLst>
        </pc:spChg>
        <pc:picChg chg="mod">
          <ac:chgData name="Rachel Gagen" userId="b8147b453b790b83" providerId="LiveId" clId="{2A197D96-9DF5-4512-967F-8501B583F391}" dt="2021-03-22T14:22:46.876" v="53" actId="1076"/>
          <ac:picMkLst>
            <pc:docMk/>
            <pc:sldMk cId="503231250" sldId="264"/>
            <ac:picMk id="17" creationId="{751C3AAF-449C-4B09-A759-74FD419DF38A}"/>
          </ac:picMkLst>
        </pc:picChg>
        <pc:picChg chg="mod">
          <ac:chgData name="Rachel Gagen" userId="b8147b453b790b83" providerId="LiveId" clId="{2A197D96-9DF5-4512-967F-8501B583F391}" dt="2021-03-22T14:22:51.529" v="55" actId="1076"/>
          <ac:picMkLst>
            <pc:docMk/>
            <pc:sldMk cId="503231250" sldId="264"/>
            <ac:picMk id="18" creationId="{3C47D2D4-56D9-4256-8972-560E8269A99C}"/>
          </ac:picMkLst>
        </pc:picChg>
        <pc:picChg chg="mod">
          <ac:chgData name="Rachel Gagen" userId="b8147b453b790b83" providerId="LiveId" clId="{2A197D96-9DF5-4512-967F-8501B583F391}" dt="2021-03-22T14:23:13.676" v="60" actId="1076"/>
          <ac:picMkLst>
            <pc:docMk/>
            <pc:sldMk cId="503231250" sldId="264"/>
            <ac:picMk id="19" creationId="{B26EC2FC-5915-49C7-8265-BFB030A12332}"/>
          </ac:picMkLst>
        </pc:picChg>
        <pc:picChg chg="mod">
          <ac:chgData name="Rachel Gagen" userId="b8147b453b790b83" providerId="LiveId" clId="{2A197D96-9DF5-4512-967F-8501B583F391}" dt="2021-03-22T14:23:50.553" v="61" actId="1076"/>
          <ac:picMkLst>
            <pc:docMk/>
            <pc:sldMk cId="503231250" sldId="264"/>
            <ac:picMk id="20" creationId="{24C94D41-D38A-4C77-B6E4-F28530CCBA37}"/>
          </ac:picMkLst>
        </pc:picChg>
      </pc:sldChg>
      <pc:sldChg chg="addSp delSp modSp add mod">
        <pc:chgData name="Rachel Gagen" userId="b8147b453b790b83" providerId="LiveId" clId="{2A197D96-9DF5-4512-967F-8501B583F391}" dt="2021-03-22T14:37:56.300" v="156" actId="478"/>
        <pc:sldMkLst>
          <pc:docMk/>
          <pc:sldMk cId="3101110697" sldId="267"/>
        </pc:sldMkLst>
        <pc:spChg chg="add del mod">
          <ac:chgData name="Rachel Gagen" userId="b8147b453b790b83" providerId="LiveId" clId="{2A197D96-9DF5-4512-967F-8501B583F391}" dt="2021-03-22T14:37:56.300" v="156" actId="478"/>
          <ac:spMkLst>
            <pc:docMk/>
            <pc:sldMk cId="3101110697" sldId="267"/>
            <ac:spMk id="3" creationId="{BBB7B1F4-CE1A-45EB-8D22-8D1CB66DF1E7}"/>
          </ac:spMkLst>
        </pc:spChg>
        <pc:spChg chg="del">
          <ac:chgData name="Rachel Gagen" userId="b8147b453b790b83" providerId="LiveId" clId="{2A197D96-9DF5-4512-967F-8501B583F391}" dt="2021-03-22T14:37:53.188" v="155" actId="478"/>
          <ac:spMkLst>
            <pc:docMk/>
            <pc:sldMk cId="3101110697" sldId="267"/>
            <ac:spMk id="4" creationId="{BD3B6305-DBE7-4BE9-BF88-DB3FFC3ED706}"/>
          </ac:spMkLst>
        </pc:spChg>
        <pc:spChg chg="mod">
          <ac:chgData name="Rachel Gagen" userId="b8147b453b790b83" providerId="LiveId" clId="{2A197D96-9DF5-4512-967F-8501B583F391}" dt="2021-03-22T14:37:49.788" v="154" actId="207"/>
          <ac:spMkLst>
            <pc:docMk/>
            <pc:sldMk cId="3101110697" sldId="267"/>
            <ac:spMk id="5" creationId="{30926FED-FAE3-495E-8A5A-A984014D0BC0}"/>
          </ac:spMkLst>
        </pc:spChg>
      </pc:sldChg>
      <pc:sldChg chg="del">
        <pc:chgData name="Rachel Gagen" userId="b8147b453b790b83" providerId="LiveId" clId="{2A197D96-9DF5-4512-967F-8501B583F391}" dt="2021-03-22T14:13:33.429" v="4" actId="47"/>
        <pc:sldMkLst>
          <pc:docMk/>
          <pc:sldMk cId="162971755" sldId="295"/>
        </pc:sldMkLst>
      </pc:sldChg>
      <pc:sldChg chg="delSp del mod">
        <pc:chgData name="Rachel Gagen" userId="b8147b453b790b83" providerId="LiveId" clId="{2A197D96-9DF5-4512-967F-8501B583F391}" dt="2021-03-22T14:37:59.081" v="157" actId="47"/>
        <pc:sldMkLst>
          <pc:docMk/>
          <pc:sldMk cId="297864358" sldId="296"/>
        </pc:sldMkLst>
        <pc:spChg chg="del">
          <ac:chgData name="Rachel Gagen" userId="b8147b453b790b83" providerId="LiveId" clId="{2A197D96-9DF5-4512-967F-8501B583F391}" dt="2021-03-22T14:12:54.238" v="2" actId="478"/>
          <ac:spMkLst>
            <pc:docMk/>
            <pc:sldMk cId="297864358" sldId="296"/>
            <ac:spMk id="6" creationId="{5C1E3073-4628-4996-B7F0-24F1595C0267}"/>
          </ac:spMkLst>
        </pc:spChg>
        <pc:spChg chg="del">
          <ac:chgData name="Rachel Gagen" userId="b8147b453b790b83" providerId="LiveId" clId="{2A197D96-9DF5-4512-967F-8501B583F391}" dt="2021-03-22T14:12:50.715" v="1" actId="478"/>
          <ac:spMkLst>
            <pc:docMk/>
            <pc:sldMk cId="297864358" sldId="296"/>
            <ac:spMk id="7" creationId="{7FCCE357-E42F-41B0-A8B9-40985D96D865}"/>
          </ac:spMkLst>
        </pc:spChg>
        <pc:picChg chg="del">
          <ac:chgData name="Rachel Gagen" userId="b8147b453b790b83" providerId="LiveId" clId="{2A197D96-9DF5-4512-967F-8501B583F391}" dt="2021-03-22T14:12:46.908" v="0" actId="478"/>
          <ac:picMkLst>
            <pc:docMk/>
            <pc:sldMk cId="297864358" sldId="296"/>
            <ac:picMk id="8" creationId="{96C7899D-DC41-4679-BA16-5DDF80F19026}"/>
          </ac:picMkLst>
        </pc:picChg>
      </pc:sldChg>
      <pc:sldChg chg="addSp modSp mod ord">
        <pc:chgData name="Rachel Gagen" userId="b8147b453b790b83" providerId="LiveId" clId="{2A197D96-9DF5-4512-967F-8501B583F391}" dt="2021-03-22T14:33:07.150" v="99" actId="255"/>
        <pc:sldMkLst>
          <pc:docMk/>
          <pc:sldMk cId="842454608" sldId="297"/>
        </pc:sldMkLst>
        <pc:spChg chg="add mod">
          <ac:chgData name="Rachel Gagen" userId="b8147b453b790b83" providerId="LiveId" clId="{2A197D96-9DF5-4512-967F-8501B583F391}" dt="2021-03-22T14:32:06.956" v="91" actId="207"/>
          <ac:spMkLst>
            <pc:docMk/>
            <pc:sldMk cId="842454608" sldId="297"/>
            <ac:spMk id="2" creationId="{97F7D11C-8A7E-497C-8741-6AE21D94D23D}"/>
          </ac:spMkLst>
        </pc:spChg>
        <pc:spChg chg="add mod">
          <ac:chgData name="Rachel Gagen" userId="b8147b453b790b83" providerId="LiveId" clId="{2A197D96-9DF5-4512-967F-8501B583F391}" dt="2021-03-22T14:33:07.150" v="99" actId="255"/>
          <ac:spMkLst>
            <pc:docMk/>
            <pc:sldMk cId="842454608" sldId="297"/>
            <ac:spMk id="3" creationId="{4E4989AF-D58B-4ACE-9850-CF17AA837020}"/>
          </ac:spMkLst>
        </pc:spChg>
      </pc:sldChg>
      <pc:sldChg chg="del">
        <pc:chgData name="Rachel Gagen" userId="b8147b453b790b83" providerId="LiveId" clId="{2A197D96-9DF5-4512-967F-8501B583F391}" dt="2021-03-22T14:37:59.853" v="158" actId="47"/>
        <pc:sldMkLst>
          <pc:docMk/>
          <pc:sldMk cId="1461865836" sldId="298"/>
        </pc:sldMkLst>
      </pc:sldChg>
      <pc:sldChg chg="del">
        <pc:chgData name="Rachel Gagen" userId="b8147b453b790b83" providerId="LiveId" clId="{2A197D96-9DF5-4512-967F-8501B583F391}" dt="2021-03-22T14:38:00.534" v="159" actId="47"/>
        <pc:sldMkLst>
          <pc:docMk/>
          <pc:sldMk cId="2416731613" sldId="299"/>
        </pc:sldMkLst>
      </pc:sldChg>
      <pc:sldChg chg="del">
        <pc:chgData name="Rachel Gagen" userId="b8147b453b790b83" providerId="LiveId" clId="{2A197D96-9DF5-4512-967F-8501B583F391}" dt="2021-03-22T14:38:01.202" v="160" actId="47"/>
        <pc:sldMkLst>
          <pc:docMk/>
          <pc:sldMk cId="3784655413" sldId="300"/>
        </pc:sldMkLst>
      </pc:sldChg>
      <pc:sldChg chg="del">
        <pc:chgData name="Rachel Gagen" userId="b8147b453b790b83" providerId="LiveId" clId="{2A197D96-9DF5-4512-967F-8501B583F391}" dt="2021-03-22T14:38:01.853" v="161" actId="47"/>
        <pc:sldMkLst>
          <pc:docMk/>
          <pc:sldMk cId="1960936626" sldId="301"/>
        </pc:sldMkLst>
      </pc:sldChg>
      <pc:sldChg chg="del">
        <pc:chgData name="Rachel Gagen" userId="b8147b453b790b83" providerId="LiveId" clId="{2A197D96-9DF5-4512-967F-8501B583F391}" dt="2021-03-22T14:38:02.536" v="162" actId="47"/>
        <pc:sldMkLst>
          <pc:docMk/>
          <pc:sldMk cId="2284771126" sldId="302"/>
        </pc:sldMkLst>
      </pc:sldChg>
      <pc:sldChg chg="del">
        <pc:chgData name="Rachel Gagen" userId="b8147b453b790b83" providerId="LiveId" clId="{2A197D96-9DF5-4512-967F-8501B583F391}" dt="2021-03-22T14:38:03.222" v="163" actId="47"/>
        <pc:sldMkLst>
          <pc:docMk/>
          <pc:sldMk cId="833389241" sldId="303"/>
        </pc:sldMkLst>
      </pc:sldChg>
      <pc:sldChg chg="del">
        <pc:chgData name="Rachel Gagen" userId="b8147b453b790b83" providerId="LiveId" clId="{2A197D96-9DF5-4512-967F-8501B583F391}" dt="2021-03-22T14:38:04.118" v="164" actId="47"/>
        <pc:sldMkLst>
          <pc:docMk/>
          <pc:sldMk cId="2559503283" sldId="305"/>
        </pc:sldMkLst>
      </pc:sldChg>
      <pc:sldChg chg="del">
        <pc:chgData name="Rachel Gagen" userId="b8147b453b790b83" providerId="LiveId" clId="{2A197D96-9DF5-4512-967F-8501B583F391}" dt="2021-03-22T14:38:04.687" v="165" actId="47"/>
        <pc:sldMkLst>
          <pc:docMk/>
          <pc:sldMk cId="665645095" sldId="306"/>
        </pc:sldMkLst>
      </pc:sldChg>
      <pc:sldChg chg="add ord">
        <pc:chgData name="Rachel Gagen" userId="b8147b453b790b83" providerId="LiveId" clId="{2A197D96-9DF5-4512-967F-8501B583F391}" dt="2021-03-22T14:37:40.418" v="152"/>
        <pc:sldMkLst>
          <pc:docMk/>
          <pc:sldMk cId="1787877234" sldId="307"/>
        </pc:sldMkLst>
      </pc:sldChg>
      <pc:sldChg chg="new del">
        <pc:chgData name="Rachel Gagen" userId="b8147b453b790b83" providerId="LiveId" clId="{2A197D96-9DF5-4512-967F-8501B583F391}" dt="2021-03-23T10:37:19.309" v="176" actId="47"/>
        <pc:sldMkLst>
          <pc:docMk/>
          <pc:sldMk cId="825035695" sldId="308"/>
        </pc:sldMkLst>
      </pc:sldChg>
      <pc:sldChg chg="new del">
        <pc:chgData name="Rachel Gagen" userId="b8147b453b790b83" providerId="LiveId" clId="{2A197D96-9DF5-4512-967F-8501B583F391}" dt="2021-03-23T10:32:06.347" v="170" actId="47"/>
        <pc:sldMkLst>
          <pc:docMk/>
          <pc:sldMk cId="2111042020" sldId="308"/>
        </pc:sldMkLst>
      </pc:sldChg>
      <pc:sldChg chg="new del">
        <pc:chgData name="Rachel Gagen" userId="b8147b453b790b83" providerId="LiveId" clId="{2A197D96-9DF5-4512-967F-8501B583F391}" dt="2021-03-23T10:36:05.768" v="172" actId="2696"/>
        <pc:sldMkLst>
          <pc:docMk/>
          <pc:sldMk cId="3063761451" sldId="308"/>
        </pc:sldMkLst>
      </pc:sldChg>
      <pc:sldChg chg="add del">
        <pc:chgData name="Rachel Gagen" userId="b8147b453b790b83" providerId="LiveId" clId="{2A197D96-9DF5-4512-967F-8501B583F391}" dt="2021-03-23T11:17:34.716" v="188" actId="47"/>
        <pc:sldMkLst>
          <pc:docMk/>
          <pc:sldMk cId="1612701675" sldId="309"/>
        </pc:sldMkLst>
      </pc:sldChg>
      <pc:sldChg chg="new del">
        <pc:chgData name="Rachel Gagen" userId="b8147b453b790b83" providerId="LiveId" clId="{2A197D96-9DF5-4512-967F-8501B583F391}" dt="2021-03-23T11:17:32.233" v="187" actId="47"/>
        <pc:sldMkLst>
          <pc:docMk/>
          <pc:sldMk cId="428284587" sldId="310"/>
        </pc:sldMkLst>
      </pc:sldChg>
      <pc:sldChg chg="add">
        <pc:chgData name="Rachel Gagen" userId="b8147b453b790b83" providerId="LiveId" clId="{2A197D96-9DF5-4512-967F-8501B583F391}" dt="2021-03-23T11:17:28.928" v="186"/>
        <pc:sldMkLst>
          <pc:docMk/>
          <pc:sldMk cId="2365084036" sldId="315"/>
        </pc:sldMkLst>
      </pc:sldChg>
      <pc:sldMasterChg chg="delSldLayout modSldLayout">
        <pc:chgData name="Rachel Gagen" userId="b8147b453b790b83" providerId="LiveId" clId="{2A197D96-9DF5-4512-967F-8501B583F391}" dt="2021-03-23T10:31:05.743" v="169" actId="478"/>
        <pc:sldMasterMkLst>
          <pc:docMk/>
          <pc:sldMasterMk cId="4294732596" sldId="2147483705"/>
        </pc:sldMasterMkLst>
        <pc:sldLayoutChg chg="delSp mod">
          <pc:chgData name="Rachel Gagen" userId="b8147b453b790b83" providerId="LiveId" clId="{2A197D96-9DF5-4512-967F-8501B583F391}" dt="2021-03-23T10:31:05.743" v="169" actId="478"/>
          <pc:sldLayoutMkLst>
            <pc:docMk/>
            <pc:sldMasterMk cId="4294732596" sldId="2147483705"/>
            <pc:sldLayoutMk cId="895074595" sldId="2147483712"/>
          </pc:sldLayoutMkLst>
          <pc:spChg chg="del">
            <ac:chgData name="Rachel Gagen" userId="b8147b453b790b83" providerId="LiveId" clId="{2A197D96-9DF5-4512-967F-8501B583F391}" dt="2021-03-23T10:31:05.743" v="169" actId="478"/>
            <ac:spMkLst>
              <pc:docMk/>
              <pc:sldMasterMk cId="4294732596" sldId="2147483705"/>
              <pc:sldLayoutMk cId="895074595" sldId="2147483712"/>
              <ac:spMk id="2" creationId="{58792A00-DCF4-48B5-9EC4-37687693D91F}"/>
            </ac:spMkLst>
          </pc:spChg>
          <pc:spChg chg="del">
            <ac:chgData name="Rachel Gagen" userId="b8147b453b790b83" providerId="LiveId" clId="{2A197D96-9DF5-4512-967F-8501B583F391}" dt="2021-03-23T10:31:00.171" v="167" actId="478"/>
            <ac:spMkLst>
              <pc:docMk/>
              <pc:sldMasterMk cId="4294732596" sldId="2147483705"/>
              <pc:sldLayoutMk cId="895074595" sldId="2147483712"/>
              <ac:spMk id="3" creationId="{7E8D98D1-E1E3-458F-8C6A-E93DC3612168}"/>
            </ac:spMkLst>
          </pc:spChg>
          <pc:spChg chg="del">
            <ac:chgData name="Rachel Gagen" userId="b8147b453b790b83" providerId="LiveId" clId="{2A197D96-9DF5-4512-967F-8501B583F391}" dt="2021-03-23T10:31:02.780" v="168" actId="478"/>
            <ac:spMkLst>
              <pc:docMk/>
              <pc:sldMasterMk cId="4294732596" sldId="2147483705"/>
              <pc:sldLayoutMk cId="895074595" sldId="2147483712"/>
              <ac:spMk id="4" creationId="{559E0B6E-E1E0-44F4-AF4D-63E86F7FBE32}"/>
            </ac:spMkLst>
          </pc:spChg>
        </pc:sldLayoutChg>
        <pc:sldLayoutChg chg="delSp mod">
          <pc:chgData name="Rachel Gagen" userId="b8147b453b790b83" providerId="LiveId" clId="{2A197D96-9DF5-4512-967F-8501B583F391}" dt="2021-03-22T14:14:07.169" v="9" actId="478"/>
          <pc:sldLayoutMkLst>
            <pc:docMk/>
            <pc:sldMasterMk cId="4294732596" sldId="2147483705"/>
            <pc:sldLayoutMk cId="3474359763" sldId="2147483857"/>
          </pc:sldLayoutMkLst>
          <pc:picChg chg="del">
            <ac:chgData name="Rachel Gagen" userId="b8147b453b790b83" providerId="LiveId" clId="{2A197D96-9DF5-4512-967F-8501B583F391}" dt="2021-03-22T14:14:01.659" v="6" actId="478"/>
            <ac:picMkLst>
              <pc:docMk/>
              <pc:sldMasterMk cId="4294732596" sldId="2147483705"/>
              <pc:sldLayoutMk cId="3474359763" sldId="2147483857"/>
              <ac:picMk id="13" creationId="{00000000-0000-0000-0000-000000000000}"/>
            </ac:picMkLst>
          </pc:picChg>
          <pc:picChg chg="del">
            <ac:chgData name="Rachel Gagen" userId="b8147b453b790b83" providerId="LiveId" clId="{2A197D96-9DF5-4512-967F-8501B583F391}" dt="2021-03-22T14:14:03.418" v="7" actId="478"/>
            <ac:picMkLst>
              <pc:docMk/>
              <pc:sldMasterMk cId="4294732596" sldId="2147483705"/>
              <pc:sldLayoutMk cId="3474359763" sldId="2147483857"/>
              <ac:picMk id="14" creationId="{00000000-0000-0000-0000-000000000000}"/>
            </ac:picMkLst>
          </pc:picChg>
          <pc:picChg chg="del">
            <ac:chgData name="Rachel Gagen" userId="b8147b453b790b83" providerId="LiveId" clId="{2A197D96-9DF5-4512-967F-8501B583F391}" dt="2021-03-22T14:14:07.169" v="9" actId="478"/>
            <ac:picMkLst>
              <pc:docMk/>
              <pc:sldMasterMk cId="4294732596" sldId="2147483705"/>
              <pc:sldLayoutMk cId="3474359763" sldId="2147483857"/>
              <ac:picMk id="15" creationId="{00000000-0000-0000-0000-000000000000}"/>
            </ac:picMkLst>
          </pc:picChg>
          <pc:picChg chg="del">
            <ac:chgData name="Rachel Gagen" userId="b8147b453b790b83" providerId="LiveId" clId="{2A197D96-9DF5-4512-967F-8501B583F391}" dt="2021-03-22T14:14:05.201" v="8" actId="478"/>
            <ac:picMkLst>
              <pc:docMk/>
              <pc:sldMasterMk cId="4294732596" sldId="2147483705"/>
              <pc:sldLayoutMk cId="3474359763" sldId="2147483857"/>
              <ac:picMk id="16" creationId="{00000000-0000-0000-0000-000000000000}"/>
            </ac:picMkLst>
          </pc:picChg>
          <pc:picChg chg="del">
            <ac:chgData name="Rachel Gagen" userId="b8147b453b790b83" providerId="LiveId" clId="{2A197D96-9DF5-4512-967F-8501B583F391}" dt="2021-03-22T14:13:51.924" v="5" actId="478"/>
            <ac:picMkLst>
              <pc:docMk/>
              <pc:sldMasterMk cId="4294732596" sldId="2147483705"/>
              <pc:sldLayoutMk cId="3474359763" sldId="2147483857"/>
              <ac:picMk id="18" creationId="{00000000-0000-0000-0000-000000000000}"/>
            </ac:picMkLst>
          </pc:picChg>
        </pc:sldLayoutChg>
        <pc:sldLayoutChg chg="delSp del mod">
          <pc:chgData name="Rachel Gagen" userId="b8147b453b790b83" providerId="LiveId" clId="{2A197D96-9DF5-4512-967F-8501B583F391}" dt="2021-03-22T14:33:16.477" v="100" actId="47"/>
          <pc:sldLayoutMkLst>
            <pc:docMk/>
            <pc:sldMasterMk cId="4294732596" sldId="2147483705"/>
            <pc:sldLayoutMk cId="2244411484" sldId="2147483858"/>
          </pc:sldLayoutMkLst>
          <pc:picChg chg="del">
            <ac:chgData name="Rachel Gagen" userId="b8147b453b790b83" providerId="LiveId" clId="{2A197D96-9DF5-4512-967F-8501B583F391}" dt="2021-03-22T14:30:38.903" v="87" actId="478"/>
            <ac:picMkLst>
              <pc:docMk/>
              <pc:sldMasterMk cId="4294732596" sldId="2147483705"/>
              <pc:sldLayoutMk cId="2244411484" sldId="2147483858"/>
              <ac:picMk id="31" creationId="{00000000-0000-0000-0000-000000000000}"/>
            </ac:picMkLst>
          </pc:picChg>
        </pc:sldLayoutChg>
      </pc:sldMasterChg>
    </pc:docChg>
  </pc:docChgLst>
  <pc:docChgLst>
    <pc:chgData name="Rachel Gagen" userId="S::rsg1v20@soton.ac.uk::e2d4e6cd-5d89-46d8-93dc-e64a27afb7be" providerId="AD" clId="Web-{278386CE-23F0-A6D7-F4FF-EC8204C7CA9F}"/>
    <pc:docChg chg="modSld">
      <pc:chgData name="Rachel Gagen" userId="S::rsg1v20@soton.ac.uk::e2d4e6cd-5d89-46d8-93dc-e64a27afb7be" providerId="AD" clId="Web-{278386CE-23F0-A6D7-F4FF-EC8204C7CA9F}" dt="2021-12-29T12:36:57.771" v="15" actId="20577"/>
      <pc:docMkLst>
        <pc:docMk/>
      </pc:docMkLst>
      <pc:sldChg chg="delSp modSp">
        <pc:chgData name="Rachel Gagen" userId="S::rsg1v20@soton.ac.uk::e2d4e6cd-5d89-46d8-93dc-e64a27afb7be" providerId="AD" clId="Web-{278386CE-23F0-A6D7-F4FF-EC8204C7CA9F}" dt="2021-12-29T12:36:57.771" v="15" actId="20577"/>
        <pc:sldMkLst>
          <pc:docMk/>
          <pc:sldMk cId="0" sldId="257"/>
        </pc:sldMkLst>
        <pc:spChg chg="mod">
          <ac:chgData name="Rachel Gagen" userId="S::rsg1v20@soton.ac.uk::e2d4e6cd-5d89-46d8-93dc-e64a27afb7be" providerId="AD" clId="Web-{278386CE-23F0-A6D7-F4FF-EC8204C7CA9F}" dt="2021-12-29T12:36:57.771" v="15" actId="20577"/>
          <ac:spMkLst>
            <pc:docMk/>
            <pc:sldMk cId="0" sldId="257"/>
            <ac:spMk id="467" creationId="{00000000-0000-0000-0000-000000000000}"/>
          </ac:spMkLst>
        </pc:spChg>
        <pc:spChg chg="del">
          <ac:chgData name="Rachel Gagen" userId="S::rsg1v20@soton.ac.uk::e2d4e6cd-5d89-46d8-93dc-e64a27afb7be" providerId="AD" clId="Web-{278386CE-23F0-A6D7-F4FF-EC8204C7CA9F}" dt="2021-12-29T12:36:45.599" v="0"/>
          <ac:spMkLst>
            <pc:docMk/>
            <pc:sldMk cId="0" sldId="257"/>
            <ac:spMk id="46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E047D-08A6-44BD-8EED-7102444B732A}" type="datetimeFigureOut">
              <a:rPr lang="en-GB" smtClean="0"/>
              <a:t>29/12/2021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7030B-6CBD-4B73-B8BB-9BEA82DD114B}" type="slidenum">
              <a:rPr lang="en-GB" smtClean="0"/>
              <a:t>‹#›</a:t>
            </a:fld>
            <a:endParaRPr lang="en-GB"/>
          </a:p>
        </p:txBody>
      </p:sp>
    </p:spTree>
    <p:extLst>
      <p:ext uri="{BB962C8B-B14F-4D97-AF65-F5344CB8AC3E}">
        <p14:creationId xmlns:p14="http://schemas.microsoft.com/office/powerpoint/2010/main" val="2309266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5" name="Google Shape;45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798e678a3a_0_2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2" name="Google Shape;462;g798e678a3a_0_2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b525822f29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2" name="Google Shape;472;gb525822f2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b7d3647846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b7d364784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8507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abefc0c955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3" name="Google Shape;523;gabefc0c955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ae4ebaf7e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gae4ebaf7e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12539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3474359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29/12/2021</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15644237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38637112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18"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5.png"/><Relationship Id="rId2" Type="http://schemas.openxmlformats.org/officeDocument/2006/relationships/slideLayout" Target="../slideLayouts/slideLayout26.xml"/><Relationship Id="rId16" Type="http://schemas.openxmlformats.org/officeDocument/2006/relationships/image" Target="../media/image4.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18" Type="http://schemas.openxmlformats.org/officeDocument/2006/relationships/image" Target="../media/image2.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5.png"/><Relationship Id="rId2" Type="http://schemas.openxmlformats.org/officeDocument/2006/relationships/slideLayout" Target="../slideLayouts/slideLayout38.xml"/><Relationship Id="rId16" Type="http://schemas.openxmlformats.org/officeDocument/2006/relationships/image" Target="../media/image4.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1.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3.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6" Type="http://schemas.openxmlformats.org/officeDocument/2006/relationships/image" Target="../media/image5.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4.png"/><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Icon&#10;&#10;Description automatically generated">
            <a:extLst>
              <a:ext uri="{FF2B5EF4-FFF2-40B4-BE49-F238E27FC236}">
                <a16:creationId xmlns:a16="http://schemas.microsoft.com/office/drawing/2014/main" id="{5E6A7B69-E6EC-47D9-92A6-D3C020F071C3}"/>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52928" y="-545984"/>
            <a:ext cx="1367327" cy="1365017"/>
          </a:xfrm>
          <a:prstGeom prst="rect">
            <a:avLst/>
          </a:prstGeom>
        </p:spPr>
      </p:pic>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5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BB154A-4CDD-4A53-93EC-6310397BD71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F5C26F-5D08-4A71-A865-90528D843F7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E26FA9"/>
                </a:solidFill>
              </a:rPr>
              <a:t>#</a:t>
            </a:r>
            <a:r>
              <a:rPr lang="en-GB" sz="3000" b="1" dirty="0" err="1">
                <a:solidFill>
                  <a:srgbClr val="E26FA9"/>
                </a:solidFill>
              </a:rPr>
              <a:t>BePartOfTheSolution</a:t>
            </a:r>
            <a:endParaRPr lang="en-GB" sz="3000" b="1" dirty="0">
              <a:solidFill>
                <a:srgbClr val="E26FA9"/>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noFill/>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12" name="Picture 11" descr="Icon&#10;&#10;Description automatically generated">
            <a:extLst>
              <a:ext uri="{FF2B5EF4-FFF2-40B4-BE49-F238E27FC236}">
                <a16:creationId xmlns:a16="http://schemas.microsoft.com/office/drawing/2014/main" id="{5AB56D35-27C8-4560-A835-0942BF8BB3A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04203" y="-545984"/>
            <a:ext cx="1367327" cy="1365017"/>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sp>
        <p:nvSpPr>
          <p:cNvPr id="7" name="Rectangle 6">
            <a:extLst>
              <a:ext uri="{FF2B5EF4-FFF2-40B4-BE49-F238E27FC236}">
                <a16:creationId xmlns:a16="http://schemas.microsoft.com/office/drawing/2014/main" id="{D141291B-2E4E-4722-9849-FF8F6A78233E}"/>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5" name="TextBox 14">
            <a:extLst>
              <a:ext uri="{FF2B5EF4-FFF2-40B4-BE49-F238E27FC236}">
                <a16:creationId xmlns:a16="http://schemas.microsoft.com/office/drawing/2014/main" id="{FC3BA1E5-27CC-468F-AD9B-34AB42A620A7}"/>
              </a:ext>
            </a:extLst>
          </p:cNvPr>
          <p:cNvSpPr txBox="1"/>
          <p:nvPr userDrawn="1"/>
        </p:nvSpPr>
        <p:spPr>
          <a:xfrm>
            <a:off x="4708733" y="6185893"/>
            <a:ext cx="4336943"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85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9311A-CD39-48E9-AC9C-940E4487B5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01139796-9FAA-48AE-A5FA-1BBE5EA86EB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59F8EC-C151-4CCF-B7A2-524E50B2B4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A54AD-51B3-4898-9E71-3D9EA39FD4EA}" type="slidenum">
              <a:rPr lang="en-GB" smtClean="0"/>
              <a:t>‹#›</a:t>
            </a:fld>
            <a:endParaRPr lang="en-GB"/>
          </a:p>
        </p:txBody>
      </p:sp>
      <p:sp>
        <p:nvSpPr>
          <p:cNvPr id="7" name="Rectangle 6">
            <a:extLst>
              <a:ext uri="{FF2B5EF4-FFF2-40B4-BE49-F238E27FC236}">
                <a16:creationId xmlns:a16="http://schemas.microsoft.com/office/drawing/2014/main" id="{A0D204FC-AE8C-4142-B52C-B7DD18295829}"/>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DF2C8FB-DAA6-452C-A2AE-99131B51DD48}"/>
              </a:ext>
            </a:extLst>
          </p:cNvPr>
          <p:cNvSpPr txBox="1"/>
          <p:nvPr userDrawn="1"/>
        </p:nvSpPr>
        <p:spPr>
          <a:xfrm>
            <a:off x="4982199" y="6185893"/>
            <a:ext cx="4063478"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1"/>
          <p:cNvSpPr txBox="1">
            <a:spLocks noGrp="1"/>
          </p:cNvSpPr>
          <p:nvPr>
            <p:ph type="title"/>
          </p:nvPr>
        </p:nvSpPr>
        <p:spPr>
          <a:xfrm>
            <a:off x="532200" y="76340"/>
            <a:ext cx="8079600" cy="1658100"/>
          </a:xfrm>
          <a:prstGeom prst="rect">
            <a:avLst/>
          </a:prstGeom>
          <a:noFill/>
          <a:ln>
            <a:noFill/>
          </a:ln>
        </p:spPr>
        <p:txBody>
          <a:bodyPr spcFirstLastPara="1" wrap="square" lIns="91425" tIns="45700" rIns="91425" bIns="45700" anchor="ctr" anchorCtr="0">
            <a:normAutofit/>
          </a:bodyPr>
          <a:lstStyle/>
          <a:p>
            <a:pPr algn="ctr">
              <a:buSzPts val="4800"/>
            </a:pPr>
            <a:r>
              <a:rPr lang="en-GB" sz="4800" dirty="0">
                <a:solidFill>
                  <a:srgbClr val="0F6AB1"/>
                </a:solidFill>
                <a:latin typeface="Gill Sans"/>
                <a:ea typeface="Gill Sans"/>
                <a:cs typeface="Gill Sans"/>
                <a:sym typeface="Gill Sans"/>
              </a:rPr>
              <a:t>Eco Worries</a:t>
            </a:r>
            <a:endParaRPr sz="4800" dirty="0">
              <a:solidFill>
                <a:srgbClr val="0F6AB1"/>
              </a:solidFill>
              <a:latin typeface="Gill Sans"/>
              <a:ea typeface="Gill Sans"/>
              <a:cs typeface="Gill Sans"/>
              <a:sym typeface="Gill Sans"/>
            </a:endParaRPr>
          </a:p>
        </p:txBody>
      </p:sp>
      <p:sp>
        <p:nvSpPr>
          <p:cNvPr id="458" name="Google Shape;458;p1"/>
          <p:cNvSpPr txBox="1">
            <a:spLocks noGrp="1"/>
          </p:cNvSpPr>
          <p:nvPr>
            <p:ph type="subTitle" idx="1"/>
          </p:nvPr>
        </p:nvSpPr>
        <p:spPr>
          <a:xfrm>
            <a:off x="1440700" y="2971959"/>
            <a:ext cx="6400800" cy="2753264"/>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0"/>
              </a:spcBef>
              <a:spcAft>
                <a:spcPts val="0"/>
              </a:spcAft>
              <a:buClr>
                <a:schemeClr val="dk1"/>
              </a:buClr>
              <a:buSzPts val="1100"/>
              <a:buNone/>
            </a:pPr>
            <a:endParaRPr sz="2300" b="1" dirty="0">
              <a:solidFill>
                <a:srgbClr val="073763"/>
              </a:solidFill>
              <a:highlight>
                <a:srgbClr val="FFFFFF"/>
              </a:highlight>
              <a:latin typeface="Comfortaa"/>
              <a:ea typeface="Comfortaa"/>
              <a:cs typeface="Comfortaa"/>
              <a:sym typeface="Comfortaa"/>
            </a:endParaRPr>
          </a:p>
          <a:p>
            <a:pPr marL="0" lvl="0" indent="0" algn="l" rtl="0">
              <a:lnSpc>
                <a:spcPct val="115000"/>
              </a:lnSpc>
              <a:spcBef>
                <a:spcPts val="0"/>
              </a:spcBef>
              <a:spcAft>
                <a:spcPts val="0"/>
              </a:spcAft>
              <a:buClr>
                <a:schemeClr val="dk1"/>
              </a:buClr>
              <a:buSzPts val="1100"/>
              <a:buNone/>
            </a:pPr>
            <a:endParaRPr lang="en-US" sz="5100" b="1" dirty="0">
              <a:solidFill>
                <a:srgbClr val="073763"/>
              </a:solidFill>
              <a:highlight>
                <a:srgbClr val="FFFFFF"/>
              </a:highlight>
              <a:latin typeface="Gill Sans MT"/>
              <a:ea typeface="Comfortaa"/>
              <a:cs typeface="Comfortaa"/>
            </a:endParaRPr>
          </a:p>
          <a:p>
            <a:pPr marL="0" indent="0">
              <a:lnSpc>
                <a:spcPct val="115000"/>
              </a:lnSpc>
              <a:spcBef>
                <a:spcPts val="0"/>
              </a:spcBef>
              <a:buClr>
                <a:schemeClr val="dk1"/>
              </a:buClr>
              <a:buSzPts val="1100"/>
              <a:buNone/>
            </a:pPr>
            <a:r>
              <a:rPr lang="en-US" sz="11200" b="1" dirty="0">
                <a:solidFill>
                  <a:schemeClr val="accent1">
                    <a:lumMod val="75000"/>
                  </a:schemeClr>
                </a:solidFill>
                <a:highlight>
                  <a:srgbClr val="FFFFFF"/>
                </a:highlight>
                <a:latin typeface="Gill Sans MT"/>
                <a:ea typeface="Gill Sans"/>
                <a:cs typeface="Gill Sans"/>
                <a:sym typeface="Gill Sans"/>
              </a:rPr>
              <a:t>Objectives:</a:t>
            </a:r>
            <a:r>
              <a:rPr lang="en-US" sz="11200" dirty="0">
                <a:solidFill>
                  <a:schemeClr val="accent1">
                    <a:lumMod val="75000"/>
                  </a:schemeClr>
                </a:solidFill>
                <a:highlight>
                  <a:srgbClr val="FFFFFF"/>
                </a:highlight>
                <a:latin typeface="Gill Sans MT"/>
                <a:ea typeface="Gill Sans"/>
                <a:cs typeface="Gill Sans"/>
                <a:sym typeface="Gill Sans"/>
              </a:rPr>
              <a:t> </a:t>
            </a:r>
            <a:endParaRPr lang="en-US" sz="11200" dirty="0">
              <a:solidFill>
                <a:schemeClr val="accent1">
                  <a:lumMod val="75000"/>
                </a:schemeClr>
              </a:solidFill>
              <a:highlight>
                <a:srgbClr val="FFFFFF"/>
              </a:highlight>
              <a:latin typeface="Gill Sans MT"/>
              <a:ea typeface="Gill Sans"/>
              <a:cs typeface="Gill Sans"/>
            </a:endParaRPr>
          </a:p>
          <a:p>
            <a:pPr>
              <a:lnSpc>
                <a:spcPct val="114999"/>
              </a:lnSpc>
              <a:spcBef>
                <a:spcPts val="0"/>
              </a:spcBef>
              <a:buClr>
                <a:schemeClr val="accent1">
                  <a:lumMod val="75000"/>
                </a:schemeClr>
              </a:buClr>
              <a:buSzPct val="80000"/>
              <a:buFont typeface="Arial" panose="020B0604020202020204" pitchFamily="34" charset="0"/>
              <a:buChar char="•"/>
            </a:pPr>
            <a:endParaRPr lang="en-US" sz="11200" dirty="0">
              <a:solidFill>
                <a:schemeClr val="accent1">
                  <a:lumMod val="75000"/>
                </a:schemeClr>
              </a:solidFill>
              <a:highlight>
                <a:srgbClr val="FFFFFF"/>
              </a:highlight>
              <a:latin typeface="Gill Sans MT"/>
              <a:ea typeface="Gill Sans"/>
              <a:cs typeface="Gill Sans"/>
            </a:endParaRPr>
          </a:p>
          <a:p>
            <a:pPr>
              <a:lnSpc>
                <a:spcPct val="115000"/>
              </a:lnSpc>
              <a:spcBef>
                <a:spcPts val="0"/>
              </a:spcBef>
              <a:buClr>
                <a:schemeClr val="accent1">
                  <a:lumMod val="75000"/>
                </a:schemeClr>
              </a:buClr>
              <a:buSzPct val="80000"/>
              <a:buFont typeface="Arial" panose="020B0604020202020204" pitchFamily="34" charset="0"/>
              <a:buChar char="•"/>
            </a:pPr>
            <a:r>
              <a:rPr lang="en-US" sz="11200" dirty="0">
                <a:solidFill>
                  <a:schemeClr val="accent1">
                    <a:lumMod val="75000"/>
                  </a:schemeClr>
                </a:solidFill>
                <a:highlight>
                  <a:srgbClr val="FFFFFF"/>
                </a:highlight>
                <a:latin typeface="Gill Sans MT"/>
                <a:ea typeface="Gill Sans"/>
                <a:cs typeface="Gill Sans"/>
                <a:sym typeface="Gill Sans"/>
              </a:rPr>
              <a:t>To make connections between our actions and the environment.</a:t>
            </a:r>
            <a:endParaRPr lang="en-US" sz="11200" dirty="0">
              <a:solidFill>
                <a:schemeClr val="accent1">
                  <a:lumMod val="75000"/>
                </a:schemeClr>
              </a:solidFill>
              <a:highlight>
                <a:srgbClr val="FFFFFF"/>
              </a:highlight>
              <a:latin typeface="Gill Sans MT"/>
              <a:ea typeface="Gill Sans"/>
              <a:cs typeface="Gill Sans"/>
            </a:endParaRPr>
          </a:p>
          <a:p>
            <a:pPr>
              <a:lnSpc>
                <a:spcPct val="115000"/>
              </a:lnSpc>
              <a:spcBef>
                <a:spcPts val="0"/>
              </a:spcBef>
              <a:buClr>
                <a:schemeClr val="accent1">
                  <a:lumMod val="75000"/>
                </a:schemeClr>
              </a:buClr>
              <a:buSzPct val="80000"/>
            </a:pPr>
            <a:endParaRPr lang="en-US" sz="11200" dirty="0">
              <a:solidFill>
                <a:schemeClr val="accent1">
                  <a:lumMod val="75000"/>
                </a:schemeClr>
              </a:solidFill>
              <a:highlight>
                <a:srgbClr val="FFFFFF"/>
              </a:highlight>
              <a:latin typeface="Gill Sans MT"/>
              <a:ea typeface="Gill Sans"/>
              <a:cs typeface="Gill Sans"/>
            </a:endParaRPr>
          </a:p>
          <a:p>
            <a:pPr>
              <a:lnSpc>
                <a:spcPct val="115000"/>
              </a:lnSpc>
              <a:spcBef>
                <a:spcPts val="0"/>
              </a:spcBef>
              <a:buClr>
                <a:schemeClr val="accent1">
                  <a:lumMod val="75000"/>
                </a:schemeClr>
              </a:buClr>
              <a:buSzPct val="80000"/>
              <a:buFont typeface="Arial" panose="020B0604020202020204" pitchFamily="34" charset="0"/>
              <a:buChar char="•"/>
            </a:pPr>
            <a:r>
              <a:rPr lang="en-US" sz="11200" dirty="0">
                <a:solidFill>
                  <a:schemeClr val="accent1">
                    <a:lumMod val="75000"/>
                  </a:schemeClr>
                </a:solidFill>
                <a:highlight>
                  <a:srgbClr val="FFFFFF"/>
                </a:highlight>
                <a:latin typeface="Gill Sans MT"/>
                <a:ea typeface="Gill Sans"/>
                <a:cs typeface="Gill Sans"/>
                <a:sym typeface="Gill Sans"/>
              </a:rPr>
              <a:t>To understand the phrase ‘reduce waste’.</a:t>
            </a:r>
            <a:endParaRPr sz="8600" dirty="0">
              <a:solidFill>
                <a:schemeClr val="accent1">
                  <a:lumMod val="75000"/>
                </a:schemeClr>
              </a:solidFill>
              <a:highlight>
                <a:srgbClr val="FFFFFF"/>
              </a:highlight>
              <a:latin typeface="Comfortaa"/>
              <a:ea typeface="Comfortaa"/>
              <a:cs typeface="Comfortaa"/>
              <a:sym typeface="Comfortaa"/>
            </a:endParaRPr>
          </a:p>
          <a:p>
            <a:pPr marL="91440" lvl="0" indent="0" algn="l" rtl="0">
              <a:lnSpc>
                <a:spcPct val="85000"/>
              </a:lnSpc>
              <a:spcBef>
                <a:spcPts val="0"/>
              </a:spcBef>
              <a:spcAft>
                <a:spcPts val="0"/>
              </a:spcAft>
              <a:buClr>
                <a:srgbClr val="262626"/>
              </a:buClr>
              <a:buSzPts val="2400"/>
              <a:buNone/>
            </a:pPr>
            <a:endParaRPr dirty="0"/>
          </a:p>
        </p:txBody>
      </p:sp>
      <p:pic>
        <p:nvPicPr>
          <p:cNvPr id="459" name="Google Shape;459;p1"/>
          <p:cNvPicPr preferRelativeResize="0"/>
          <p:nvPr/>
        </p:nvPicPr>
        <p:blipFill rotWithShape="1">
          <a:blip r:embed="rId3">
            <a:alphaModFix/>
          </a:blip>
          <a:srcRect/>
          <a:stretch/>
        </p:blipFill>
        <p:spPr>
          <a:xfrm>
            <a:off x="3458587" y="1578936"/>
            <a:ext cx="2226826" cy="22268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798e678a3a_0_233"/>
          <p:cNvSpPr txBox="1"/>
          <p:nvPr/>
        </p:nvSpPr>
        <p:spPr>
          <a:xfrm>
            <a:off x="1042992" y="669616"/>
            <a:ext cx="6737400" cy="8772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5000"/>
              <a:buFont typeface="Arial"/>
              <a:buNone/>
            </a:pPr>
            <a:r>
              <a:rPr lang="en-GB" sz="4800" b="0" i="0" u="none" strike="noStrike" cap="none" dirty="0">
                <a:solidFill>
                  <a:srgbClr val="0F6AB1"/>
                </a:solidFill>
                <a:latin typeface="Gill Sans"/>
                <a:ea typeface="Gill Sans"/>
                <a:cs typeface="Gill Sans"/>
                <a:sym typeface="Gill Sans"/>
              </a:rPr>
              <a:t>Video Introduction</a:t>
            </a:r>
            <a:endParaRPr sz="4800" b="0" i="0" u="none" strike="noStrike" cap="none" dirty="0">
              <a:solidFill>
                <a:srgbClr val="0F6AB1"/>
              </a:solidFill>
              <a:latin typeface="Gill Sans"/>
              <a:ea typeface="Gill Sans"/>
              <a:cs typeface="Gill Sans"/>
              <a:sym typeface="Gill Sans"/>
            </a:endParaRPr>
          </a:p>
        </p:txBody>
      </p:sp>
      <p:pic>
        <p:nvPicPr>
          <p:cNvPr id="465" name="Google Shape;465;g798e678a3a_0_233"/>
          <p:cNvPicPr preferRelativeResize="0"/>
          <p:nvPr/>
        </p:nvPicPr>
        <p:blipFill rotWithShape="1">
          <a:blip r:embed="rId3">
            <a:alphaModFix/>
          </a:blip>
          <a:srcRect b="3166"/>
          <a:stretch/>
        </p:blipFill>
        <p:spPr>
          <a:xfrm>
            <a:off x="1263" y="3777275"/>
            <a:ext cx="2256151" cy="2141124"/>
          </a:xfrm>
          <a:prstGeom prst="rect">
            <a:avLst/>
          </a:prstGeom>
          <a:noFill/>
          <a:ln>
            <a:noFill/>
          </a:ln>
        </p:spPr>
      </p:pic>
      <p:sp>
        <p:nvSpPr>
          <p:cNvPr id="467" name="Google Shape;467;g798e678a3a_0_233"/>
          <p:cNvSpPr txBox="1"/>
          <p:nvPr/>
        </p:nvSpPr>
        <p:spPr>
          <a:xfrm>
            <a:off x="1762050" y="1888125"/>
            <a:ext cx="4847400" cy="923299"/>
          </a:xfrm>
          <a:prstGeom prst="rect">
            <a:avLst/>
          </a:prstGeom>
          <a:noFill/>
          <a:ln>
            <a:noFill/>
          </a:ln>
        </p:spPr>
        <p:txBody>
          <a:bodyPr spcFirstLastPara="1" wrap="square" lIns="91425" tIns="91425" rIns="91425" bIns="91425" anchor="t" anchorCtr="0">
            <a:spAutoFit/>
          </a:bodyPr>
          <a:lstStyle/>
          <a:p>
            <a:pPr algn="ctr"/>
            <a:r>
              <a:rPr lang="en-GB" sz="2400" dirty="0">
                <a:solidFill>
                  <a:schemeClr val="accent1">
                    <a:lumMod val="75000"/>
                  </a:schemeClr>
                </a:solidFill>
                <a:latin typeface="Gill Sans"/>
                <a:ea typeface="Gill Sans"/>
                <a:cs typeface="Gill Sans"/>
                <a:sym typeface="Gill Sans"/>
              </a:rPr>
              <a:t>Watch COVID-19 Warriors Video </a:t>
            </a:r>
            <a:r>
              <a:rPr lang="en-GB" sz="2400">
                <a:solidFill>
                  <a:schemeClr val="accent1">
                    <a:lumMod val="75000"/>
                  </a:schemeClr>
                </a:solidFill>
                <a:latin typeface="Gill Sans"/>
                <a:ea typeface="Gill Sans"/>
                <a:cs typeface="Gill Sans"/>
                <a:sym typeface="Gill Sans"/>
              </a:rPr>
              <a:t>Introduction.</a:t>
            </a:r>
            <a:endParaRPr sz="2400" dirty="0">
              <a:solidFill>
                <a:schemeClr val="accent1">
                  <a:lumMod val="75000"/>
                </a:schemeClr>
              </a:solidFill>
              <a:latin typeface="Gill Sans"/>
              <a:ea typeface="Gill Sans"/>
              <a:cs typeface="Gill Sans"/>
              <a:sym typeface="Gill Sans"/>
            </a:endParaRPr>
          </a:p>
        </p:txBody>
      </p:sp>
      <p:pic>
        <p:nvPicPr>
          <p:cNvPr id="469" name="Google Shape;469;g798e678a3a_0_233"/>
          <p:cNvPicPr preferRelativeResize="0"/>
          <p:nvPr/>
        </p:nvPicPr>
        <p:blipFill rotWithShape="1">
          <a:blip r:embed="rId4">
            <a:alphaModFix/>
          </a:blip>
          <a:srcRect/>
          <a:stretch/>
        </p:blipFill>
        <p:spPr>
          <a:xfrm>
            <a:off x="6979074" y="3828849"/>
            <a:ext cx="2089550" cy="2089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b525822f29_0_5"/>
          <p:cNvSpPr txBox="1">
            <a:spLocks noGrp="1"/>
          </p:cNvSpPr>
          <p:nvPr>
            <p:ph type="title"/>
          </p:nvPr>
        </p:nvSpPr>
        <p:spPr>
          <a:xfrm>
            <a:off x="532200" y="40227"/>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AB1"/>
                </a:solidFill>
                <a:latin typeface="Gill Sans"/>
                <a:ea typeface="Gill Sans"/>
                <a:cs typeface="Gill Sans"/>
                <a:sym typeface="Gill Sans"/>
              </a:rPr>
              <a:t>Main Activity</a:t>
            </a:r>
            <a:endParaRPr sz="4800" dirty="0">
              <a:solidFill>
                <a:srgbClr val="0F6AB1"/>
              </a:solidFill>
              <a:latin typeface="Gill Sans"/>
              <a:ea typeface="Gill Sans"/>
              <a:cs typeface="Gill Sans"/>
              <a:sym typeface="Gill Sans"/>
            </a:endParaRPr>
          </a:p>
        </p:txBody>
      </p:sp>
      <p:sp>
        <p:nvSpPr>
          <p:cNvPr id="475" name="Google Shape;475;gb525822f29_0_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85000"/>
              </a:lnSpc>
              <a:spcBef>
                <a:spcPts val="1300"/>
              </a:spcBef>
              <a:spcAft>
                <a:spcPts val="0"/>
              </a:spcAft>
              <a:buSzPts val="2400"/>
              <a:buNone/>
            </a:pPr>
            <a:r>
              <a:rPr lang="en-GB" sz="3600">
                <a:solidFill>
                  <a:srgbClr val="3D85C6"/>
                </a:solidFill>
                <a:latin typeface="Gill Sans"/>
                <a:ea typeface="Gill Sans"/>
                <a:cs typeface="Gill Sans"/>
                <a:sym typeface="Gill Sans"/>
              </a:rPr>
              <a:t>What can you see in the picture?</a:t>
            </a:r>
            <a:endParaRPr sz="3600">
              <a:solidFill>
                <a:srgbClr val="3D85C6"/>
              </a:solidFill>
              <a:latin typeface="Gill Sans"/>
              <a:ea typeface="Gill Sans"/>
              <a:cs typeface="Gill Sans"/>
              <a:sym typeface="Gill Sans"/>
            </a:endParaRPr>
          </a:p>
        </p:txBody>
      </p:sp>
      <p:pic>
        <p:nvPicPr>
          <p:cNvPr id="476" name="Google Shape;476;gb525822f29_0_5"/>
          <p:cNvPicPr preferRelativeResize="0"/>
          <p:nvPr/>
        </p:nvPicPr>
        <p:blipFill rotWithShape="1">
          <a:blip r:embed="rId3">
            <a:alphaModFix/>
          </a:blip>
          <a:srcRect/>
          <a:stretch/>
        </p:blipFill>
        <p:spPr>
          <a:xfrm>
            <a:off x="1257975" y="1510418"/>
            <a:ext cx="6628050" cy="42289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481;gb7431c63cc_1_7">
            <a:extLst>
              <a:ext uri="{FF2B5EF4-FFF2-40B4-BE49-F238E27FC236}">
                <a16:creationId xmlns:a16="http://schemas.microsoft.com/office/drawing/2014/main" id="{0E7667A4-CBB2-4759-AE25-0AF37BCF4CE1}"/>
              </a:ext>
            </a:extLst>
          </p:cNvPr>
          <p:cNvPicPr preferRelativeResize="0"/>
          <p:nvPr/>
        </p:nvPicPr>
        <p:blipFill rotWithShape="1">
          <a:blip r:embed="rId2">
            <a:alphaModFix/>
          </a:blip>
          <a:srcRect/>
          <a:stretch/>
        </p:blipFill>
        <p:spPr>
          <a:xfrm>
            <a:off x="5565591" y="2372961"/>
            <a:ext cx="1039598" cy="1039598"/>
          </a:xfrm>
          <a:prstGeom prst="rect">
            <a:avLst/>
          </a:prstGeom>
          <a:noFill/>
          <a:ln w="38100" cap="flat" cmpd="sng">
            <a:solidFill>
              <a:srgbClr val="FF9900"/>
            </a:solidFill>
            <a:prstDash val="solid"/>
            <a:round/>
            <a:headEnd type="none" w="sm" len="sm"/>
            <a:tailEnd type="none" w="sm" len="sm"/>
          </a:ln>
        </p:spPr>
      </p:pic>
      <p:pic>
        <p:nvPicPr>
          <p:cNvPr id="17" name="Google Shape;482;gb7431c63cc_1_7">
            <a:extLst>
              <a:ext uri="{FF2B5EF4-FFF2-40B4-BE49-F238E27FC236}">
                <a16:creationId xmlns:a16="http://schemas.microsoft.com/office/drawing/2014/main" id="{751C3AAF-449C-4B09-A759-74FD419DF38A}"/>
              </a:ext>
            </a:extLst>
          </p:cNvPr>
          <p:cNvPicPr preferRelativeResize="0"/>
          <p:nvPr/>
        </p:nvPicPr>
        <p:blipFill rotWithShape="1">
          <a:blip r:embed="rId3">
            <a:alphaModFix/>
          </a:blip>
          <a:srcRect l="29967" t="15759" r="19707" b="16745"/>
          <a:stretch/>
        </p:blipFill>
        <p:spPr>
          <a:xfrm>
            <a:off x="1821511" y="2133398"/>
            <a:ext cx="897399" cy="1203576"/>
          </a:xfrm>
          <a:prstGeom prst="rect">
            <a:avLst/>
          </a:prstGeom>
          <a:noFill/>
          <a:ln w="28575" cap="flat" cmpd="sng">
            <a:solidFill>
              <a:srgbClr val="FF9900"/>
            </a:solidFill>
            <a:prstDash val="solid"/>
            <a:round/>
            <a:headEnd type="none" w="sm" len="sm"/>
            <a:tailEnd type="none" w="sm" len="sm"/>
          </a:ln>
        </p:spPr>
      </p:pic>
      <p:pic>
        <p:nvPicPr>
          <p:cNvPr id="18" name="Google Shape;483;gb7431c63cc_1_7">
            <a:extLst>
              <a:ext uri="{FF2B5EF4-FFF2-40B4-BE49-F238E27FC236}">
                <a16:creationId xmlns:a16="http://schemas.microsoft.com/office/drawing/2014/main" id="{3C47D2D4-56D9-4256-8972-560E8269A99C}"/>
              </a:ext>
            </a:extLst>
          </p:cNvPr>
          <p:cNvPicPr preferRelativeResize="0"/>
          <p:nvPr/>
        </p:nvPicPr>
        <p:blipFill rotWithShape="1">
          <a:blip r:embed="rId4">
            <a:alphaModFix/>
          </a:blip>
          <a:srcRect/>
          <a:stretch/>
        </p:blipFill>
        <p:spPr>
          <a:xfrm>
            <a:off x="781302" y="4183317"/>
            <a:ext cx="1039601" cy="1708186"/>
          </a:xfrm>
          <a:prstGeom prst="rect">
            <a:avLst/>
          </a:prstGeom>
          <a:noFill/>
          <a:ln w="38100" cap="flat" cmpd="sng">
            <a:solidFill>
              <a:srgbClr val="FF9900"/>
            </a:solidFill>
            <a:prstDash val="solid"/>
            <a:round/>
            <a:headEnd type="none" w="sm" len="sm"/>
            <a:tailEnd type="none" w="sm" len="sm"/>
          </a:ln>
        </p:spPr>
      </p:pic>
      <p:pic>
        <p:nvPicPr>
          <p:cNvPr id="19" name="Google Shape;484;gb7431c63cc_1_7">
            <a:extLst>
              <a:ext uri="{FF2B5EF4-FFF2-40B4-BE49-F238E27FC236}">
                <a16:creationId xmlns:a16="http://schemas.microsoft.com/office/drawing/2014/main" id="{B26EC2FC-5915-49C7-8265-BFB030A12332}"/>
              </a:ext>
            </a:extLst>
          </p:cNvPr>
          <p:cNvPicPr preferRelativeResize="0"/>
          <p:nvPr/>
        </p:nvPicPr>
        <p:blipFill rotWithShape="1">
          <a:blip r:embed="rId5">
            <a:alphaModFix/>
          </a:blip>
          <a:srcRect/>
          <a:stretch/>
        </p:blipFill>
        <p:spPr>
          <a:xfrm>
            <a:off x="5117464" y="4328604"/>
            <a:ext cx="1222551" cy="1558624"/>
          </a:xfrm>
          <a:prstGeom prst="rect">
            <a:avLst/>
          </a:prstGeom>
          <a:noFill/>
          <a:ln w="38100" cap="flat" cmpd="sng">
            <a:solidFill>
              <a:srgbClr val="FF9900"/>
            </a:solidFill>
            <a:prstDash val="solid"/>
            <a:round/>
            <a:headEnd type="none" w="sm" len="sm"/>
            <a:tailEnd type="none" w="sm" len="sm"/>
          </a:ln>
        </p:spPr>
      </p:pic>
      <p:pic>
        <p:nvPicPr>
          <p:cNvPr id="20" name="Google Shape;485;gb7431c63cc_1_7">
            <a:extLst>
              <a:ext uri="{FF2B5EF4-FFF2-40B4-BE49-F238E27FC236}">
                <a16:creationId xmlns:a16="http://schemas.microsoft.com/office/drawing/2014/main" id="{24C94D41-D38A-4C77-B6E4-F28530CCBA37}"/>
              </a:ext>
            </a:extLst>
          </p:cNvPr>
          <p:cNvPicPr preferRelativeResize="0"/>
          <p:nvPr/>
        </p:nvPicPr>
        <p:blipFill rotWithShape="1">
          <a:blip r:embed="rId6">
            <a:alphaModFix/>
          </a:blip>
          <a:srcRect l="18698" t="5800" r="13870" b="8140"/>
          <a:stretch/>
        </p:blipFill>
        <p:spPr>
          <a:xfrm>
            <a:off x="216922" y="842905"/>
            <a:ext cx="1338600" cy="1281000"/>
          </a:xfrm>
          <a:prstGeom prst="ellipse">
            <a:avLst/>
          </a:prstGeom>
          <a:noFill/>
          <a:ln>
            <a:noFill/>
          </a:ln>
        </p:spPr>
      </p:pic>
      <p:sp>
        <p:nvSpPr>
          <p:cNvPr id="21" name="Google Shape;486;gb7431c63cc_1_7">
            <a:extLst>
              <a:ext uri="{FF2B5EF4-FFF2-40B4-BE49-F238E27FC236}">
                <a16:creationId xmlns:a16="http://schemas.microsoft.com/office/drawing/2014/main" id="{662DF25F-9CC4-4C00-84B8-21C97E54D4AC}"/>
              </a:ext>
            </a:extLst>
          </p:cNvPr>
          <p:cNvSpPr txBox="1">
            <a:spLocks/>
          </p:cNvSpPr>
          <p:nvPr/>
        </p:nvSpPr>
        <p:spPr>
          <a:xfrm>
            <a:off x="747967" y="291225"/>
            <a:ext cx="6863004" cy="1658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SzPts val="1800"/>
            </a:pPr>
            <a:r>
              <a:rPr lang="en-GB" sz="4800" dirty="0">
                <a:solidFill>
                  <a:srgbClr val="0F6AB1"/>
                </a:solidFill>
                <a:latin typeface="Gill Sans"/>
                <a:sym typeface="Gill Sans"/>
              </a:rPr>
              <a:t>What can we all do to reduce waste?</a:t>
            </a:r>
          </a:p>
        </p:txBody>
      </p:sp>
      <p:sp>
        <p:nvSpPr>
          <p:cNvPr id="22" name="Google Shape;487;gb7431c63cc_1_7">
            <a:extLst>
              <a:ext uri="{FF2B5EF4-FFF2-40B4-BE49-F238E27FC236}">
                <a16:creationId xmlns:a16="http://schemas.microsoft.com/office/drawing/2014/main" id="{6F2D1653-A9B1-4F7A-BFAA-4A467E1184B3}"/>
              </a:ext>
            </a:extLst>
          </p:cNvPr>
          <p:cNvSpPr/>
          <p:nvPr/>
        </p:nvSpPr>
        <p:spPr>
          <a:xfrm>
            <a:off x="6340015" y="1811750"/>
            <a:ext cx="2183274" cy="1848474"/>
          </a:xfrm>
          <a:prstGeom prst="irregularSeal1">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88;gb7431c63cc_1_7">
            <a:extLst>
              <a:ext uri="{FF2B5EF4-FFF2-40B4-BE49-F238E27FC236}">
                <a16:creationId xmlns:a16="http://schemas.microsoft.com/office/drawing/2014/main" id="{31CE2BBE-7AAA-4E17-AAF2-CA4C6E1C97DC}"/>
              </a:ext>
            </a:extLst>
          </p:cNvPr>
          <p:cNvSpPr txBox="1"/>
          <p:nvPr/>
        </p:nvSpPr>
        <p:spPr>
          <a:xfrm>
            <a:off x="6863004" y="2339386"/>
            <a:ext cx="1137296" cy="70188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700">
                <a:latin typeface="Comic Sans MS"/>
                <a:ea typeface="Comic Sans MS"/>
                <a:cs typeface="Comic Sans MS"/>
                <a:sym typeface="Comic Sans MS"/>
              </a:rPr>
              <a:t>reusable masks</a:t>
            </a:r>
            <a:endParaRPr sz="1700">
              <a:latin typeface="Comic Sans MS"/>
              <a:ea typeface="Comic Sans MS"/>
              <a:cs typeface="Comic Sans MS"/>
              <a:sym typeface="Comic Sans MS"/>
            </a:endParaRPr>
          </a:p>
        </p:txBody>
      </p:sp>
      <p:sp>
        <p:nvSpPr>
          <p:cNvPr id="24" name="Google Shape;489;gb7431c63cc_1_7">
            <a:extLst>
              <a:ext uri="{FF2B5EF4-FFF2-40B4-BE49-F238E27FC236}">
                <a16:creationId xmlns:a16="http://schemas.microsoft.com/office/drawing/2014/main" id="{1B3F11BD-C5AC-4E4D-A83E-61EF38528B5F}"/>
              </a:ext>
            </a:extLst>
          </p:cNvPr>
          <p:cNvSpPr/>
          <p:nvPr/>
        </p:nvSpPr>
        <p:spPr>
          <a:xfrm>
            <a:off x="2355739" y="2410370"/>
            <a:ext cx="1931148" cy="1658124"/>
          </a:xfrm>
          <a:prstGeom prst="irregularSeal1">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90;gb7431c63cc_1_7">
            <a:extLst>
              <a:ext uri="{FF2B5EF4-FFF2-40B4-BE49-F238E27FC236}">
                <a16:creationId xmlns:a16="http://schemas.microsoft.com/office/drawing/2014/main" id="{A5D39280-248A-4679-AACE-449E0450779C}"/>
              </a:ext>
            </a:extLst>
          </p:cNvPr>
          <p:cNvSpPr txBox="1"/>
          <p:nvPr/>
        </p:nvSpPr>
        <p:spPr>
          <a:xfrm>
            <a:off x="2775114" y="2885432"/>
            <a:ext cx="12225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00" dirty="0">
                <a:latin typeface="Comic Sans MS"/>
                <a:ea typeface="Comic Sans MS"/>
                <a:cs typeface="Comic Sans MS"/>
                <a:sym typeface="Comic Sans MS"/>
              </a:rPr>
              <a:t>refillable hand gel</a:t>
            </a:r>
            <a:endParaRPr sz="1700" dirty="0">
              <a:latin typeface="Comic Sans MS"/>
              <a:ea typeface="Comic Sans MS"/>
              <a:cs typeface="Comic Sans MS"/>
              <a:sym typeface="Comic Sans MS"/>
            </a:endParaRPr>
          </a:p>
        </p:txBody>
      </p:sp>
      <p:sp>
        <p:nvSpPr>
          <p:cNvPr id="26" name="Google Shape;491;gb7431c63cc_1_7">
            <a:extLst>
              <a:ext uri="{FF2B5EF4-FFF2-40B4-BE49-F238E27FC236}">
                <a16:creationId xmlns:a16="http://schemas.microsoft.com/office/drawing/2014/main" id="{DC67A97F-26ED-48BC-BBB2-CE33C9EF7708}"/>
              </a:ext>
            </a:extLst>
          </p:cNvPr>
          <p:cNvSpPr/>
          <p:nvPr/>
        </p:nvSpPr>
        <p:spPr>
          <a:xfrm>
            <a:off x="6049991" y="4113173"/>
            <a:ext cx="2290464" cy="1848474"/>
          </a:xfrm>
          <a:prstGeom prst="irregularSeal1">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92;gb7431c63cc_1_7">
            <a:extLst>
              <a:ext uri="{FF2B5EF4-FFF2-40B4-BE49-F238E27FC236}">
                <a16:creationId xmlns:a16="http://schemas.microsoft.com/office/drawing/2014/main" id="{A453B8D6-EF5A-4AC4-BCCB-71E762A1BD2E}"/>
              </a:ext>
            </a:extLst>
          </p:cNvPr>
          <p:cNvSpPr txBox="1"/>
          <p:nvPr/>
        </p:nvSpPr>
        <p:spPr>
          <a:xfrm>
            <a:off x="6625966" y="4552611"/>
            <a:ext cx="1138500" cy="969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700">
                <a:latin typeface="Comic Sans MS"/>
                <a:ea typeface="Comic Sans MS"/>
                <a:cs typeface="Comic Sans MS"/>
                <a:sym typeface="Comic Sans MS"/>
              </a:rPr>
              <a:t>use soap and water</a:t>
            </a:r>
            <a:endParaRPr sz="1700">
              <a:latin typeface="Comic Sans MS"/>
              <a:ea typeface="Comic Sans MS"/>
              <a:cs typeface="Comic Sans MS"/>
              <a:sym typeface="Comic Sans MS"/>
            </a:endParaRPr>
          </a:p>
        </p:txBody>
      </p:sp>
      <p:sp>
        <p:nvSpPr>
          <p:cNvPr id="28" name="Google Shape;493;gb7431c63cc_1_7">
            <a:extLst>
              <a:ext uri="{FF2B5EF4-FFF2-40B4-BE49-F238E27FC236}">
                <a16:creationId xmlns:a16="http://schemas.microsoft.com/office/drawing/2014/main" id="{00E17D76-00F2-4A32-AE31-20E5F8C39FCF}"/>
              </a:ext>
            </a:extLst>
          </p:cNvPr>
          <p:cNvSpPr/>
          <p:nvPr/>
        </p:nvSpPr>
        <p:spPr>
          <a:xfrm>
            <a:off x="1538972" y="4332930"/>
            <a:ext cx="2062800" cy="1658124"/>
          </a:xfrm>
          <a:prstGeom prst="irregularSeal1">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94;gb7431c63cc_1_7">
            <a:extLst>
              <a:ext uri="{FF2B5EF4-FFF2-40B4-BE49-F238E27FC236}">
                <a16:creationId xmlns:a16="http://schemas.microsoft.com/office/drawing/2014/main" id="{0F0635BB-22C0-463E-AA2B-E54D1D2D2B76}"/>
              </a:ext>
            </a:extLst>
          </p:cNvPr>
          <p:cNvSpPr txBox="1"/>
          <p:nvPr/>
        </p:nvSpPr>
        <p:spPr>
          <a:xfrm>
            <a:off x="2009323" y="4938792"/>
            <a:ext cx="11385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700" dirty="0">
                <a:latin typeface="Comic Sans MS"/>
                <a:ea typeface="Comic Sans MS"/>
                <a:cs typeface="Comic Sans MS"/>
                <a:sym typeface="Comic Sans MS"/>
              </a:rPr>
              <a:t>recycle</a:t>
            </a:r>
            <a:endParaRPr sz="1700" dirty="0">
              <a:latin typeface="Comic Sans MS"/>
              <a:ea typeface="Comic Sans MS"/>
              <a:cs typeface="Comic Sans MS"/>
              <a:sym typeface="Comic Sans MS"/>
            </a:endParaRPr>
          </a:p>
        </p:txBody>
      </p:sp>
    </p:spTree>
    <p:extLst>
      <p:ext uri="{BB962C8B-B14F-4D97-AF65-F5344CB8AC3E}">
        <p14:creationId xmlns:p14="http://schemas.microsoft.com/office/powerpoint/2010/main" val="50323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p:tgtEl>
                                          <p:spTgt spid="16"/>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1000"/>
                                        <p:tgtEl>
                                          <p:spTgt spid="23"/>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1000"/>
                                        <p:tgtEl>
                                          <p:spTgt spid="22"/>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1000"/>
                                        <p:tgtEl>
                                          <p:spTgt spid="17"/>
                                        </p:tgtEl>
                                        <p:attrNameLst>
                                          <p:attrName>ppt_x</p:attrName>
                                        </p:attrNameLst>
                                      </p:cBhvr>
                                      <p:tavLst>
                                        <p:tav tm="0">
                                          <p:val>
                                            <p:strVal val="#ppt_x+1"/>
                                          </p:val>
                                        </p:tav>
                                        <p:tav tm="100000">
                                          <p:val>
                                            <p:strVal val="#ppt_x"/>
                                          </p:val>
                                        </p:tav>
                                      </p:tavLst>
                                    </p:anim>
                                  </p:childTnLst>
                                </p:cTn>
                              </p:par>
                              <p:par>
                                <p:cTn id="19" presetID="2" presetClass="entr" presetSubtype="8"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0"/>
                                        <p:tgtEl>
                                          <p:spTgt spid="25"/>
                                        </p:tgtEl>
                                        <p:attrNameLst>
                                          <p:attrName>ppt_x</p:attrName>
                                        </p:attrNameLst>
                                      </p:cBhvr>
                                      <p:tavLst>
                                        <p:tav tm="0">
                                          <p:val>
                                            <p:strVal val="#ppt_x-1"/>
                                          </p:val>
                                        </p:tav>
                                        <p:tav tm="100000">
                                          <p:val>
                                            <p:strVal val="#ppt_x"/>
                                          </p:val>
                                        </p:tav>
                                      </p:tavLst>
                                    </p:anim>
                                  </p:childTnLst>
                                </p:cTn>
                              </p:par>
                              <p:par>
                                <p:cTn id="22" presetID="2" presetClass="entr" presetSubtype="8"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1000"/>
                                        <p:tgtEl>
                                          <p:spTgt spid="24"/>
                                        </p:tgtEl>
                                        <p:attrNameLst>
                                          <p:attrName>ppt_x</p:attrName>
                                        </p:attrNameLst>
                                      </p:cBhvr>
                                      <p:tavLst>
                                        <p:tav tm="0">
                                          <p:val>
                                            <p:strVal val="#ppt_x-1"/>
                                          </p:val>
                                        </p:tav>
                                        <p:tav tm="100000">
                                          <p:val>
                                            <p:strVal val="#ppt_x"/>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1000"/>
                                        <p:tgtEl>
                                          <p:spTgt spid="19"/>
                                        </p:tgtEl>
                                        <p:attrNameLst>
                                          <p:attrName>ppt_x</p:attrName>
                                        </p:attrNameLst>
                                      </p:cBhvr>
                                      <p:tavLst>
                                        <p:tav tm="0">
                                          <p:val>
                                            <p:strVal val="#ppt_x-1"/>
                                          </p:val>
                                        </p:tav>
                                        <p:tav tm="100000">
                                          <p:val>
                                            <p:strVal val="#ppt_x"/>
                                          </p:val>
                                        </p:tav>
                                      </p:tavLst>
                                    </p:anim>
                                  </p:childTnLst>
                                </p:cTn>
                              </p:par>
                              <p:par>
                                <p:cTn id="30" presetID="2" presetClass="entr" presetSubtype="2"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1000"/>
                                        <p:tgtEl>
                                          <p:spTgt spid="27"/>
                                        </p:tgtEl>
                                        <p:attrNameLst>
                                          <p:attrName>ppt_x</p:attrName>
                                        </p:attrNameLst>
                                      </p:cBhvr>
                                      <p:tavLst>
                                        <p:tav tm="0">
                                          <p:val>
                                            <p:strVal val="#ppt_x+1"/>
                                          </p:val>
                                        </p:tav>
                                        <p:tav tm="100000">
                                          <p:val>
                                            <p:strVal val="#ppt_x"/>
                                          </p:val>
                                        </p:tav>
                                      </p:tavLst>
                                    </p:anim>
                                  </p:childTnLst>
                                </p:cTn>
                              </p:par>
                              <p:par>
                                <p:cTn id="33" presetID="2" presetClass="entr" presetSubtype="2"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1000"/>
                                        <p:tgtEl>
                                          <p:spTgt spid="26"/>
                                        </p:tgtEl>
                                        <p:attrNameLst>
                                          <p:attrName>ppt_x</p:attrName>
                                        </p:attrNameLst>
                                      </p:cBhvr>
                                      <p:tavLst>
                                        <p:tav tm="0">
                                          <p:val>
                                            <p:strVal val="#ppt_x+1"/>
                                          </p:val>
                                        </p:tav>
                                        <p:tav tm="100000">
                                          <p:val>
                                            <p:strVal val="#ppt_x"/>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1000"/>
                                        <p:tgtEl>
                                          <p:spTgt spid="18"/>
                                        </p:tgtEl>
                                        <p:attrNameLst>
                                          <p:attrName>ppt_x</p:attrName>
                                        </p:attrNameLst>
                                      </p:cBhvr>
                                      <p:tavLst>
                                        <p:tav tm="0">
                                          <p:val>
                                            <p:strVal val="#ppt_x+1"/>
                                          </p:val>
                                        </p:tav>
                                        <p:tav tm="100000">
                                          <p:val>
                                            <p:strVal val="#ppt_x"/>
                                          </p:val>
                                        </p:tav>
                                      </p:tavLst>
                                    </p:anim>
                                  </p:childTnLst>
                                </p:cTn>
                              </p:par>
                              <p:par>
                                <p:cTn id="41" presetID="2" presetClass="entr" presetSubtype="8"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1000"/>
                                        <p:tgtEl>
                                          <p:spTgt spid="29"/>
                                        </p:tgtEl>
                                        <p:attrNameLst>
                                          <p:attrName>ppt_x</p:attrName>
                                        </p:attrNameLst>
                                      </p:cBhvr>
                                      <p:tavLst>
                                        <p:tav tm="0">
                                          <p:val>
                                            <p:strVal val="#ppt_x-1"/>
                                          </p:val>
                                        </p:tav>
                                        <p:tav tm="100000">
                                          <p:val>
                                            <p:strVal val="#ppt_x"/>
                                          </p:val>
                                        </p:tav>
                                      </p:tavLst>
                                    </p:anim>
                                  </p:childTnLst>
                                </p:cTn>
                              </p:par>
                              <p:par>
                                <p:cTn id="44" presetID="2" presetClass="entr" presetSubtype="8"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1000"/>
                                        <p:tgtEl>
                                          <p:spTgt spid="2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gb7d3647846_0_11"/>
          <p:cNvSpPr/>
          <p:nvPr/>
        </p:nvSpPr>
        <p:spPr>
          <a:xfrm>
            <a:off x="2351163" y="340653"/>
            <a:ext cx="4246200" cy="6027600"/>
          </a:xfrm>
          <a:prstGeom prst="rect">
            <a:avLst/>
          </a:prstGeom>
          <a:solidFill>
            <a:srgbClr val="FFF2CC"/>
          </a:solid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gb7d3647846_0_11"/>
          <p:cNvSpPr txBox="1"/>
          <p:nvPr/>
        </p:nvSpPr>
        <p:spPr>
          <a:xfrm>
            <a:off x="2732913" y="378700"/>
            <a:ext cx="34827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600" dirty="0">
                <a:solidFill>
                  <a:srgbClr val="0F6AB1"/>
                </a:solidFill>
                <a:latin typeface="Impact"/>
                <a:ea typeface="Impact"/>
                <a:cs typeface="Impact"/>
                <a:sym typeface="Impact"/>
              </a:rPr>
              <a:t>Help us reduce waste!</a:t>
            </a:r>
            <a:endParaRPr sz="2600" dirty="0">
              <a:solidFill>
                <a:srgbClr val="0F6AB1"/>
              </a:solidFill>
              <a:latin typeface="Impact"/>
              <a:ea typeface="Impact"/>
              <a:cs typeface="Impact"/>
              <a:sym typeface="Impact"/>
            </a:endParaRPr>
          </a:p>
        </p:txBody>
      </p:sp>
      <p:pic>
        <p:nvPicPr>
          <p:cNvPr id="501" name="Google Shape;501;gb7d3647846_0_11"/>
          <p:cNvPicPr preferRelativeResize="0"/>
          <p:nvPr/>
        </p:nvPicPr>
        <p:blipFill>
          <a:blip r:embed="rId3">
            <a:alphaModFix/>
          </a:blip>
          <a:stretch>
            <a:fillRect/>
          </a:stretch>
        </p:blipFill>
        <p:spPr>
          <a:xfrm>
            <a:off x="2536750" y="1344525"/>
            <a:ext cx="1039598" cy="1039598"/>
          </a:xfrm>
          <a:prstGeom prst="rect">
            <a:avLst/>
          </a:prstGeom>
          <a:noFill/>
          <a:ln w="38100" cap="flat" cmpd="sng">
            <a:solidFill>
              <a:srgbClr val="FF9900"/>
            </a:solidFill>
            <a:prstDash val="solid"/>
            <a:round/>
            <a:headEnd type="none" w="sm" len="sm"/>
            <a:tailEnd type="none" w="sm" len="sm"/>
          </a:ln>
        </p:spPr>
      </p:pic>
      <p:pic>
        <p:nvPicPr>
          <p:cNvPr id="502" name="Google Shape;502;gb7d3647846_0_11"/>
          <p:cNvPicPr preferRelativeResize="0"/>
          <p:nvPr/>
        </p:nvPicPr>
        <p:blipFill rotWithShape="1">
          <a:blip r:embed="rId4">
            <a:alphaModFix/>
          </a:blip>
          <a:srcRect l="29968" t="15759" r="19707" b="16745"/>
          <a:stretch/>
        </p:blipFill>
        <p:spPr>
          <a:xfrm>
            <a:off x="5474400" y="1865600"/>
            <a:ext cx="897399" cy="1203576"/>
          </a:xfrm>
          <a:prstGeom prst="rect">
            <a:avLst/>
          </a:prstGeom>
          <a:noFill/>
          <a:ln w="28575" cap="flat" cmpd="sng">
            <a:solidFill>
              <a:srgbClr val="FF9900"/>
            </a:solidFill>
            <a:prstDash val="solid"/>
            <a:round/>
            <a:headEnd type="none" w="sm" len="sm"/>
            <a:tailEnd type="none" w="sm" len="sm"/>
          </a:ln>
        </p:spPr>
      </p:pic>
      <p:pic>
        <p:nvPicPr>
          <p:cNvPr id="503" name="Google Shape;503;gb7d3647846_0_11"/>
          <p:cNvPicPr preferRelativeResize="0"/>
          <p:nvPr/>
        </p:nvPicPr>
        <p:blipFill>
          <a:blip r:embed="rId5">
            <a:alphaModFix/>
          </a:blip>
          <a:stretch>
            <a:fillRect/>
          </a:stretch>
        </p:blipFill>
        <p:spPr>
          <a:xfrm>
            <a:off x="2630500" y="4466589"/>
            <a:ext cx="1039601" cy="1708186"/>
          </a:xfrm>
          <a:prstGeom prst="rect">
            <a:avLst/>
          </a:prstGeom>
          <a:noFill/>
          <a:ln w="38100" cap="flat" cmpd="sng">
            <a:solidFill>
              <a:srgbClr val="FF9900"/>
            </a:solidFill>
            <a:prstDash val="solid"/>
            <a:round/>
            <a:headEnd type="none" w="sm" len="sm"/>
            <a:tailEnd type="none" w="sm" len="sm"/>
          </a:ln>
        </p:spPr>
      </p:pic>
      <p:pic>
        <p:nvPicPr>
          <p:cNvPr id="504" name="Google Shape;504;gb7d3647846_0_11"/>
          <p:cNvPicPr preferRelativeResize="0"/>
          <p:nvPr/>
        </p:nvPicPr>
        <p:blipFill>
          <a:blip r:embed="rId6">
            <a:alphaModFix/>
          </a:blip>
          <a:stretch>
            <a:fillRect/>
          </a:stretch>
        </p:blipFill>
        <p:spPr>
          <a:xfrm>
            <a:off x="4797600" y="3720225"/>
            <a:ext cx="1222551" cy="1558624"/>
          </a:xfrm>
          <a:prstGeom prst="rect">
            <a:avLst/>
          </a:prstGeom>
          <a:noFill/>
          <a:ln w="38100" cap="flat" cmpd="sng">
            <a:solidFill>
              <a:srgbClr val="FF9900"/>
            </a:solidFill>
            <a:prstDash val="solid"/>
            <a:round/>
            <a:headEnd type="none" w="sm" len="sm"/>
            <a:tailEnd type="none" w="sm" len="sm"/>
          </a:ln>
        </p:spPr>
      </p:pic>
      <p:sp>
        <p:nvSpPr>
          <p:cNvPr id="505" name="Google Shape;505;gb7d3647846_0_11"/>
          <p:cNvSpPr/>
          <p:nvPr/>
        </p:nvSpPr>
        <p:spPr>
          <a:xfrm>
            <a:off x="3561880" y="1293722"/>
            <a:ext cx="2545513" cy="318114"/>
          </a:xfrm>
          <a:prstGeom prst="flowChartTerminator">
            <a:avLst/>
          </a:prstGeom>
          <a:solidFill>
            <a:srgbClr val="4A86E8"/>
          </a:solid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gb7d3647846_0_11"/>
          <p:cNvSpPr txBox="1"/>
          <p:nvPr/>
        </p:nvSpPr>
        <p:spPr>
          <a:xfrm>
            <a:off x="3606951" y="1223154"/>
            <a:ext cx="2545513"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solidFill>
                  <a:schemeClr val="bg1"/>
                </a:solidFill>
                <a:latin typeface="Oswald"/>
                <a:ea typeface="Oswald"/>
                <a:cs typeface="Oswald"/>
                <a:sym typeface="Oswald"/>
              </a:rPr>
              <a:t>Wear a reusable mask!</a:t>
            </a:r>
            <a:endParaRPr dirty="0">
              <a:solidFill>
                <a:schemeClr val="bg1"/>
              </a:solidFill>
              <a:latin typeface="Oswald"/>
              <a:ea typeface="Oswald"/>
              <a:cs typeface="Oswald"/>
              <a:sym typeface="Oswald"/>
            </a:endParaRPr>
          </a:p>
        </p:txBody>
      </p:sp>
      <p:sp>
        <p:nvSpPr>
          <p:cNvPr id="507" name="Google Shape;507;gb7d3647846_0_11"/>
          <p:cNvSpPr/>
          <p:nvPr/>
        </p:nvSpPr>
        <p:spPr>
          <a:xfrm>
            <a:off x="3815915" y="2905707"/>
            <a:ext cx="2392856" cy="400194"/>
          </a:xfrm>
          <a:prstGeom prst="flowChartTerminator">
            <a:avLst/>
          </a:prstGeom>
          <a:solidFill>
            <a:srgbClr val="9900FF"/>
          </a:solidFill>
          <a:ln w="38100"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gb7d3647846_0_11"/>
          <p:cNvSpPr txBox="1"/>
          <p:nvPr/>
        </p:nvSpPr>
        <p:spPr>
          <a:xfrm>
            <a:off x="3825505" y="2892818"/>
            <a:ext cx="2392857"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solidFill>
                  <a:schemeClr val="bg1"/>
                </a:solidFill>
                <a:latin typeface="Oswald"/>
                <a:ea typeface="Oswald"/>
                <a:cs typeface="Oswald"/>
                <a:sym typeface="Oswald"/>
              </a:rPr>
              <a:t>Refill your handwash!</a:t>
            </a:r>
            <a:endParaRPr dirty="0">
              <a:solidFill>
                <a:schemeClr val="bg1"/>
              </a:solidFill>
              <a:latin typeface="Oswald"/>
              <a:ea typeface="Oswald"/>
              <a:cs typeface="Oswald"/>
              <a:sym typeface="Oswald"/>
            </a:endParaRPr>
          </a:p>
        </p:txBody>
      </p:sp>
      <p:sp>
        <p:nvSpPr>
          <p:cNvPr id="509" name="Google Shape;509;gb7d3647846_0_11"/>
          <p:cNvSpPr/>
          <p:nvPr/>
        </p:nvSpPr>
        <p:spPr>
          <a:xfrm>
            <a:off x="2440918" y="4135850"/>
            <a:ext cx="2356681" cy="318114"/>
          </a:xfrm>
          <a:prstGeom prst="flowChartTerminator">
            <a:avLst/>
          </a:prstGeom>
          <a:solidFill>
            <a:srgbClr val="FF0000"/>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gb7d3647846_0_11"/>
          <p:cNvSpPr txBox="1"/>
          <p:nvPr/>
        </p:nvSpPr>
        <p:spPr>
          <a:xfrm>
            <a:off x="2373420" y="4082655"/>
            <a:ext cx="2593361"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solidFill>
                  <a:schemeClr val="bg1"/>
                </a:solidFill>
                <a:latin typeface="Oswald"/>
                <a:ea typeface="Oswald"/>
                <a:cs typeface="Oswald"/>
                <a:sym typeface="Oswald"/>
              </a:rPr>
              <a:t>Recycle what you can!</a:t>
            </a:r>
            <a:endParaRPr dirty="0">
              <a:solidFill>
                <a:schemeClr val="bg1"/>
              </a:solidFill>
              <a:latin typeface="Oswald"/>
              <a:ea typeface="Oswald"/>
              <a:cs typeface="Oswald"/>
              <a:sym typeface="Oswald"/>
            </a:endParaRPr>
          </a:p>
        </p:txBody>
      </p:sp>
      <p:sp>
        <p:nvSpPr>
          <p:cNvPr id="511" name="Google Shape;511;gb7d3647846_0_11"/>
          <p:cNvSpPr/>
          <p:nvPr/>
        </p:nvSpPr>
        <p:spPr>
          <a:xfrm>
            <a:off x="4204508" y="5263825"/>
            <a:ext cx="2312062" cy="318114"/>
          </a:xfrm>
          <a:prstGeom prst="flowChartTerminator">
            <a:avLst/>
          </a:prstGeom>
          <a:solidFill>
            <a:srgbClr val="6AA84F"/>
          </a:solidFill>
          <a:ln w="381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gb7d3647846_0_11"/>
          <p:cNvSpPr txBox="1"/>
          <p:nvPr/>
        </p:nvSpPr>
        <p:spPr>
          <a:xfrm>
            <a:off x="4204507" y="5207178"/>
            <a:ext cx="2392856"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solidFill>
                  <a:schemeClr val="bg1"/>
                </a:solidFill>
                <a:latin typeface="Oswald"/>
                <a:ea typeface="Oswald"/>
                <a:cs typeface="Oswald"/>
                <a:sym typeface="Oswald"/>
              </a:rPr>
              <a:t>Use soap and water!</a:t>
            </a:r>
            <a:endParaRPr dirty="0">
              <a:solidFill>
                <a:schemeClr val="bg1"/>
              </a:solidFill>
              <a:latin typeface="Oswald"/>
              <a:ea typeface="Oswald"/>
              <a:cs typeface="Oswald"/>
              <a:sym typeface="Oswald"/>
            </a:endParaRPr>
          </a:p>
        </p:txBody>
      </p:sp>
      <p:pic>
        <p:nvPicPr>
          <p:cNvPr id="513" name="Google Shape;513;gb7d3647846_0_11"/>
          <p:cNvPicPr preferRelativeResize="0"/>
          <p:nvPr/>
        </p:nvPicPr>
        <p:blipFill rotWithShape="1">
          <a:blip r:embed="rId7">
            <a:alphaModFix/>
          </a:blip>
          <a:srcRect l="18698" t="5800" r="13870" b="8141"/>
          <a:stretch/>
        </p:blipFill>
        <p:spPr>
          <a:xfrm>
            <a:off x="2387250" y="2514100"/>
            <a:ext cx="1338600" cy="1281000"/>
          </a:xfrm>
          <a:prstGeom prst="ellipse">
            <a:avLst/>
          </a:prstGeom>
          <a:noFill/>
          <a:ln>
            <a:noFill/>
          </a:ln>
        </p:spPr>
      </p:pic>
    </p:spTree>
    <p:extLst>
      <p:ext uri="{BB962C8B-B14F-4D97-AF65-F5344CB8AC3E}">
        <p14:creationId xmlns:p14="http://schemas.microsoft.com/office/powerpoint/2010/main" val="2365084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18;gb65152134c_1_0">
            <a:extLst>
              <a:ext uri="{FF2B5EF4-FFF2-40B4-BE49-F238E27FC236}">
                <a16:creationId xmlns:a16="http://schemas.microsoft.com/office/drawing/2014/main" id="{97F7D11C-8A7E-497C-8741-6AE21D94D23D}"/>
              </a:ext>
            </a:extLst>
          </p:cNvPr>
          <p:cNvSpPr txBox="1">
            <a:spLocks/>
          </p:cNvSpPr>
          <p:nvPr/>
        </p:nvSpPr>
        <p:spPr>
          <a:xfrm>
            <a:off x="209139" y="163202"/>
            <a:ext cx="8079600" cy="16581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Clr>
                <a:srgbClr val="000000"/>
              </a:buClr>
              <a:buSzPts val="1800"/>
              <a:buFont typeface="Arial"/>
              <a:buNone/>
            </a:pPr>
            <a:r>
              <a:rPr lang="en-GB" sz="4800" dirty="0">
                <a:solidFill>
                  <a:srgbClr val="0F6AB1"/>
                </a:solidFill>
                <a:latin typeface="Gill Sans"/>
                <a:ea typeface="Gill Sans"/>
                <a:cs typeface="Gill Sans"/>
                <a:sym typeface="Gill Sans"/>
              </a:rPr>
              <a:t>What have we learnt?</a:t>
            </a:r>
          </a:p>
          <a:p>
            <a:pPr algn="l">
              <a:spcBef>
                <a:spcPts val="0"/>
              </a:spcBef>
              <a:buClr>
                <a:schemeClr val="accent1"/>
              </a:buClr>
              <a:buSzPts val="4800"/>
              <a:buFont typeface="Calibri"/>
              <a:buNone/>
            </a:pPr>
            <a:endParaRPr lang="en-GB" dirty="0">
              <a:latin typeface="Gill Sans"/>
              <a:ea typeface="Gill Sans"/>
              <a:cs typeface="Gill Sans"/>
              <a:sym typeface="Gill Sans"/>
            </a:endParaRPr>
          </a:p>
        </p:txBody>
      </p:sp>
      <p:sp>
        <p:nvSpPr>
          <p:cNvPr id="3" name="Google Shape;520;gb65152134c_1_0">
            <a:extLst>
              <a:ext uri="{FF2B5EF4-FFF2-40B4-BE49-F238E27FC236}">
                <a16:creationId xmlns:a16="http://schemas.microsoft.com/office/drawing/2014/main" id="{4E4989AF-D58B-4ACE-9850-CF17AA837020}"/>
              </a:ext>
            </a:extLst>
          </p:cNvPr>
          <p:cNvSpPr txBox="1"/>
          <p:nvPr/>
        </p:nvSpPr>
        <p:spPr>
          <a:xfrm>
            <a:off x="1481958" y="1366250"/>
            <a:ext cx="6206691" cy="3416290"/>
          </a:xfrm>
          <a:prstGeom prst="rect">
            <a:avLst/>
          </a:prstGeom>
          <a:noFill/>
          <a:ln>
            <a:noFill/>
          </a:ln>
        </p:spPr>
        <p:txBody>
          <a:bodyPr spcFirstLastPara="1" wrap="square" lIns="91425" tIns="91425" rIns="91425" bIns="91425" anchor="t" anchorCtr="0">
            <a:spAutoFit/>
          </a:bodyPr>
          <a:lstStyle/>
          <a:p>
            <a:pPr marL="571500" marR="0" lvl="0" indent="-571500" algn="l" rtl="0">
              <a:lnSpc>
                <a:spcPct val="100000"/>
              </a:lnSpc>
              <a:spcBef>
                <a:spcPts val="0"/>
              </a:spcBef>
              <a:spcAft>
                <a:spcPts val="0"/>
              </a:spcAft>
              <a:buClr>
                <a:schemeClr val="accent1">
                  <a:lumMod val="75000"/>
                </a:schemeClr>
              </a:buClr>
              <a:buSzPts val="3600"/>
              <a:buFont typeface="Arial" panose="020B0604020202020204" pitchFamily="34" charset="0"/>
              <a:buChar char="•"/>
            </a:pPr>
            <a:r>
              <a:rPr lang="en-GB" sz="2800" b="0" i="0" u="none" strike="noStrike" cap="none" dirty="0">
                <a:solidFill>
                  <a:schemeClr val="accent1">
                    <a:lumMod val="75000"/>
                  </a:schemeClr>
                </a:solidFill>
                <a:latin typeface="Gill Sans"/>
                <a:ea typeface="Gill Sans"/>
                <a:cs typeface="Gill Sans"/>
                <a:sym typeface="Gill Sans"/>
              </a:rPr>
              <a:t>Who should look after our world? </a:t>
            </a:r>
            <a:endParaRPr sz="2800" b="0" i="0" u="none" strike="noStrike" cap="none" dirty="0">
              <a:solidFill>
                <a:schemeClr val="accent1">
                  <a:lumMod val="75000"/>
                </a:schemeClr>
              </a:solidFill>
              <a:latin typeface="Gill Sans"/>
              <a:ea typeface="Gill Sans"/>
              <a:cs typeface="Gill Sans"/>
              <a:sym typeface="Gill Sans"/>
            </a:endParaRPr>
          </a:p>
          <a:p>
            <a:pPr marL="571500" marR="0" lvl="0" indent="-571500" algn="l" rtl="0">
              <a:lnSpc>
                <a:spcPct val="100000"/>
              </a:lnSpc>
              <a:spcBef>
                <a:spcPts val="0"/>
              </a:spcBef>
              <a:spcAft>
                <a:spcPts val="0"/>
              </a:spcAft>
              <a:buClr>
                <a:schemeClr val="accent1">
                  <a:lumMod val="75000"/>
                </a:schemeClr>
              </a:buClr>
              <a:buSzPts val="3600"/>
              <a:buFont typeface="Arial" panose="020B0604020202020204" pitchFamily="34" charset="0"/>
              <a:buChar char="•"/>
            </a:pPr>
            <a:endParaRPr sz="2800" b="0" i="0" u="none" strike="noStrike" cap="none" dirty="0">
              <a:solidFill>
                <a:schemeClr val="accent1">
                  <a:lumMod val="75000"/>
                </a:schemeClr>
              </a:solidFill>
              <a:latin typeface="Gill Sans"/>
              <a:ea typeface="Gill Sans"/>
              <a:cs typeface="Gill Sans"/>
              <a:sym typeface="Gill Sans"/>
            </a:endParaRPr>
          </a:p>
          <a:p>
            <a:pPr marL="571500" marR="0" lvl="0" indent="-571500" algn="l" rtl="0">
              <a:lnSpc>
                <a:spcPct val="100000"/>
              </a:lnSpc>
              <a:spcBef>
                <a:spcPts val="0"/>
              </a:spcBef>
              <a:spcAft>
                <a:spcPts val="0"/>
              </a:spcAft>
              <a:buClr>
                <a:schemeClr val="accent1">
                  <a:lumMod val="75000"/>
                </a:schemeClr>
              </a:buClr>
              <a:buSzPts val="3600"/>
              <a:buFont typeface="Arial" panose="020B0604020202020204" pitchFamily="34" charset="0"/>
              <a:buChar char="•"/>
            </a:pPr>
            <a:r>
              <a:rPr lang="en-GB" sz="2800" b="0" i="0" u="none" strike="noStrike" cap="none" dirty="0">
                <a:solidFill>
                  <a:schemeClr val="accent1">
                    <a:lumMod val="75000"/>
                  </a:schemeClr>
                </a:solidFill>
                <a:latin typeface="Gill Sans"/>
                <a:ea typeface="Gill Sans"/>
                <a:cs typeface="Gill Sans"/>
                <a:sym typeface="Gill Sans"/>
              </a:rPr>
              <a:t>Why is it important to look after our world? </a:t>
            </a:r>
            <a:endParaRPr sz="2800" b="0" i="0" u="none" strike="noStrike" cap="none" dirty="0">
              <a:solidFill>
                <a:schemeClr val="accent1">
                  <a:lumMod val="75000"/>
                </a:schemeClr>
              </a:solidFill>
              <a:latin typeface="Gill Sans"/>
              <a:ea typeface="Gill Sans"/>
              <a:cs typeface="Gill Sans"/>
              <a:sym typeface="Gill Sans"/>
            </a:endParaRPr>
          </a:p>
          <a:p>
            <a:pPr marL="571500" marR="0" lvl="0" indent="-571500" algn="l" rtl="0">
              <a:lnSpc>
                <a:spcPct val="100000"/>
              </a:lnSpc>
              <a:spcBef>
                <a:spcPts val="0"/>
              </a:spcBef>
              <a:spcAft>
                <a:spcPts val="0"/>
              </a:spcAft>
              <a:buClr>
                <a:schemeClr val="accent1">
                  <a:lumMod val="75000"/>
                </a:schemeClr>
              </a:buClr>
              <a:buSzPts val="3600"/>
              <a:buFont typeface="Arial" panose="020B0604020202020204" pitchFamily="34" charset="0"/>
              <a:buChar char="•"/>
            </a:pPr>
            <a:endParaRPr sz="2800" b="0" i="0" u="none" strike="noStrike" cap="none" dirty="0">
              <a:solidFill>
                <a:schemeClr val="accent1">
                  <a:lumMod val="75000"/>
                </a:schemeClr>
              </a:solidFill>
              <a:latin typeface="Gill Sans"/>
              <a:ea typeface="Gill Sans"/>
              <a:cs typeface="Gill Sans"/>
              <a:sym typeface="Gill Sans"/>
            </a:endParaRPr>
          </a:p>
          <a:p>
            <a:pPr marL="571500" marR="0" lvl="0" indent="-571500" algn="l" rtl="0">
              <a:lnSpc>
                <a:spcPct val="100000"/>
              </a:lnSpc>
              <a:spcBef>
                <a:spcPts val="0"/>
              </a:spcBef>
              <a:spcAft>
                <a:spcPts val="0"/>
              </a:spcAft>
              <a:buClr>
                <a:schemeClr val="accent1">
                  <a:lumMod val="75000"/>
                </a:schemeClr>
              </a:buClr>
              <a:buSzPts val="3600"/>
              <a:buFont typeface="Arial" panose="020B0604020202020204" pitchFamily="34" charset="0"/>
              <a:buChar char="•"/>
            </a:pPr>
            <a:r>
              <a:rPr lang="en-GB" sz="2800" b="0" i="0" u="none" strike="noStrike" cap="none" dirty="0">
                <a:solidFill>
                  <a:schemeClr val="accent1">
                    <a:lumMod val="75000"/>
                  </a:schemeClr>
                </a:solidFill>
                <a:latin typeface="Gill Sans"/>
                <a:ea typeface="Gill Sans"/>
                <a:cs typeface="Gill Sans"/>
                <a:sym typeface="Gill Sans"/>
              </a:rPr>
              <a:t>What can we do to cut down on COVID-19 waste?</a:t>
            </a:r>
            <a:endParaRPr sz="2800" b="0" i="0" u="none" strike="noStrike" cap="none" dirty="0">
              <a:solidFill>
                <a:schemeClr val="accent1">
                  <a:lumMod val="75000"/>
                </a:schemeClr>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42454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gabefc0c955_0_11"/>
          <p:cNvSpPr/>
          <p:nvPr/>
        </p:nvSpPr>
        <p:spPr>
          <a:xfrm>
            <a:off x="3430889" y="241100"/>
            <a:ext cx="4378186" cy="2177148"/>
          </a:xfrm>
          <a:prstGeom prst="wedgeRoundRectCallout">
            <a:avLst>
              <a:gd name="adj1" fmla="val -59297"/>
              <a:gd name="adj2" fmla="val -20662"/>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gabefc0c955_0_11"/>
          <p:cNvSpPr txBox="1">
            <a:spLocks noGrp="1"/>
          </p:cNvSpPr>
          <p:nvPr>
            <p:ph type="title"/>
          </p:nvPr>
        </p:nvSpPr>
        <p:spPr>
          <a:xfrm>
            <a:off x="3355319" y="387749"/>
            <a:ext cx="4453756" cy="247856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100"/>
              <a:buFont typeface="Arial"/>
              <a:buNone/>
            </a:pPr>
            <a:r>
              <a:rPr lang="en-GB" sz="3200" dirty="0">
                <a:solidFill>
                  <a:srgbClr val="0F6AB1"/>
                </a:solidFill>
                <a:latin typeface="Gill Sans"/>
                <a:ea typeface="Gill Sans"/>
                <a:cs typeface="Gill Sans"/>
                <a:sym typeface="Gill Sans"/>
              </a:rPr>
              <a:t>When you have questions that worry you ask a grown up at home or school to help!</a:t>
            </a:r>
            <a:endParaRPr sz="3200" dirty="0">
              <a:solidFill>
                <a:srgbClr val="0F6AB1"/>
              </a:solidFill>
              <a:latin typeface="Gill Sans"/>
              <a:ea typeface="Gill Sans"/>
              <a:cs typeface="Gill Sans"/>
              <a:sym typeface="Gill Sans"/>
            </a:endParaRPr>
          </a:p>
        </p:txBody>
      </p:sp>
      <p:pic>
        <p:nvPicPr>
          <p:cNvPr id="527" name="Google Shape;527;gabefc0c955_0_11"/>
          <p:cNvPicPr preferRelativeResize="0"/>
          <p:nvPr/>
        </p:nvPicPr>
        <p:blipFill rotWithShape="1">
          <a:blip r:embed="rId3">
            <a:alphaModFix/>
          </a:blip>
          <a:srcRect/>
          <a:stretch/>
        </p:blipFill>
        <p:spPr>
          <a:xfrm>
            <a:off x="924225" y="-12"/>
            <a:ext cx="2089550" cy="2089550"/>
          </a:xfrm>
          <a:prstGeom prst="rect">
            <a:avLst/>
          </a:prstGeom>
          <a:noFill/>
          <a:ln>
            <a:noFill/>
          </a:ln>
        </p:spPr>
      </p:pic>
      <p:pic>
        <p:nvPicPr>
          <p:cNvPr id="528" name="Google Shape;528;gabefc0c955_0_11"/>
          <p:cNvPicPr preferRelativeResize="0"/>
          <p:nvPr/>
        </p:nvPicPr>
        <p:blipFill rotWithShape="1">
          <a:blip r:embed="rId4">
            <a:alphaModFix/>
          </a:blip>
          <a:srcRect/>
          <a:stretch/>
        </p:blipFill>
        <p:spPr>
          <a:xfrm>
            <a:off x="2964425" y="2749972"/>
            <a:ext cx="3205787" cy="3192496"/>
          </a:xfrm>
          <a:prstGeom prst="ellipse">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gae4ebaf7e0_0_0"/>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AB1"/>
                </a:solidFill>
                <a:latin typeface="Gill Sans"/>
                <a:ea typeface="Gill Sans"/>
                <a:cs typeface="Gill Sans"/>
                <a:sym typeface="Gill Sans"/>
              </a:rPr>
              <a:t>Extension Activities</a:t>
            </a:r>
            <a:endParaRPr sz="4800" dirty="0">
              <a:solidFill>
                <a:srgbClr val="0F6AB1"/>
              </a:solidFill>
              <a:latin typeface="Gill Sans"/>
              <a:ea typeface="Gill Sans"/>
              <a:cs typeface="Gill Sans"/>
              <a:sym typeface="Gill Sans"/>
            </a:endParaRPr>
          </a:p>
        </p:txBody>
      </p:sp>
      <p:sp>
        <p:nvSpPr>
          <p:cNvPr id="535" name="Google Shape;535;gae4ebaf7e0_0_0"/>
          <p:cNvSpPr txBox="1">
            <a:spLocks noGrp="1"/>
          </p:cNvSpPr>
          <p:nvPr>
            <p:ph type="subTitle" idx="1"/>
          </p:nvPr>
        </p:nvSpPr>
        <p:spPr>
          <a:xfrm>
            <a:off x="1371600" y="1978950"/>
            <a:ext cx="6400800" cy="1752600"/>
          </a:xfrm>
          <a:prstGeom prst="rect">
            <a:avLst/>
          </a:prstGeom>
          <a:noFill/>
          <a:ln>
            <a:noFill/>
          </a:ln>
        </p:spPr>
        <p:txBody>
          <a:bodyPr spcFirstLastPara="1" wrap="square" lIns="91425" tIns="45700" rIns="91425" bIns="45700" anchor="t" anchorCtr="0">
            <a:noAutofit/>
          </a:bodyPr>
          <a:lstStyle/>
          <a:p>
            <a:pPr>
              <a:buClr>
                <a:schemeClr val="accent1">
                  <a:lumMod val="75000"/>
                </a:schemeClr>
              </a:buClr>
              <a:buSzPct val="80000"/>
              <a:buFont typeface="Arial" panose="020B0604020202020204" pitchFamily="34" charset="0"/>
              <a:buChar char="•"/>
            </a:pPr>
            <a:r>
              <a:rPr lang="en-GB" dirty="0">
                <a:solidFill>
                  <a:schemeClr val="accent1">
                    <a:lumMod val="75000"/>
                  </a:schemeClr>
                </a:solidFill>
                <a:latin typeface="Gill Sans"/>
                <a:ea typeface="Gill Sans"/>
                <a:cs typeface="Gill Sans"/>
                <a:sym typeface="Gill Sans"/>
              </a:rPr>
              <a:t>Go litter-picking in the School playground </a:t>
            </a:r>
            <a:r>
              <a:rPr lang="en-GB" dirty="0">
                <a:solidFill>
                  <a:srgbClr val="00B0F0"/>
                </a:solidFill>
                <a:latin typeface="Gill Sans"/>
                <a:ea typeface="Gill Sans"/>
                <a:cs typeface="Gill Sans"/>
                <a:sym typeface="Gill Sans"/>
              </a:rPr>
              <a:t>Do not touch any rubbish, and let your teacher bag it and throw it away safely!</a:t>
            </a:r>
            <a:endParaRPr lang="en-GB" dirty="0">
              <a:solidFill>
                <a:srgbClr val="00B0F0"/>
              </a:solidFill>
              <a:latin typeface="Gill Sans"/>
              <a:ea typeface="Gill Sans"/>
              <a:cs typeface="Gill Sans"/>
            </a:endParaRPr>
          </a:p>
          <a:p>
            <a:pPr marL="914400" indent="-457200">
              <a:buClr>
                <a:schemeClr val="accent1">
                  <a:lumMod val="75000"/>
                </a:schemeClr>
              </a:buClr>
              <a:buSzPct val="80000"/>
              <a:buFont typeface="Arial" panose="020B0604020202020204" pitchFamily="34" charset="0"/>
              <a:buChar char="•"/>
            </a:pPr>
            <a:endParaRPr dirty="0">
              <a:solidFill>
                <a:schemeClr val="accent1">
                  <a:lumMod val="75000"/>
                </a:schemeClr>
              </a:solidFill>
              <a:latin typeface="Gill Sans"/>
              <a:ea typeface="Gill Sans"/>
              <a:cs typeface="Gill Sans"/>
              <a:sym typeface="Gill Sans"/>
            </a:endParaRPr>
          </a:p>
          <a:p>
            <a:pPr>
              <a:buClr>
                <a:schemeClr val="accent1">
                  <a:lumMod val="75000"/>
                </a:schemeClr>
              </a:buClr>
              <a:buSzPct val="80000"/>
              <a:buFont typeface="Arial" panose="020B0604020202020204" pitchFamily="34" charset="0"/>
              <a:buChar char="•"/>
            </a:pPr>
            <a:r>
              <a:rPr lang="en-GB" dirty="0">
                <a:solidFill>
                  <a:schemeClr val="accent1">
                    <a:lumMod val="75000"/>
                  </a:schemeClr>
                </a:solidFill>
                <a:latin typeface="Gill Sans"/>
                <a:ea typeface="Gill Sans"/>
                <a:cs typeface="Gill Sans"/>
                <a:sym typeface="Gill Sans"/>
              </a:rPr>
              <a:t>Make a class pledge - what we will do to help to improve our School environment.</a:t>
            </a:r>
            <a:endParaRPr dirty="0">
              <a:solidFill>
                <a:schemeClr val="accent1">
                  <a:lumMod val="75000"/>
                </a:schemeClr>
              </a:solidFill>
              <a:latin typeface="Gill Sans"/>
              <a:ea typeface="Gill Sans"/>
              <a:cs typeface="Gill Sans"/>
              <a:sym typeface="Gill Sans"/>
            </a:endParaRPr>
          </a:p>
        </p:txBody>
      </p:sp>
    </p:spTree>
    <p:extLst>
      <p:ext uri="{BB962C8B-B14F-4D97-AF65-F5344CB8AC3E}">
        <p14:creationId xmlns:p14="http://schemas.microsoft.com/office/powerpoint/2010/main" val="1787877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87;gabefc0c955_0_11">
            <a:extLst>
              <a:ext uri="{FF2B5EF4-FFF2-40B4-BE49-F238E27FC236}">
                <a16:creationId xmlns:a16="http://schemas.microsoft.com/office/drawing/2014/main" id="{30926FED-FAE3-495E-8A5A-A984014D0BC0}"/>
              </a:ext>
            </a:extLst>
          </p:cNvPr>
          <p:cNvSpPr txBox="1">
            <a:spLocks/>
          </p:cNvSpPr>
          <p:nvPr/>
        </p:nvSpPr>
        <p:spPr>
          <a:xfrm>
            <a:off x="3493822" y="1219200"/>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see you soon!</a:t>
            </a:r>
            <a:endParaRPr kumimoji="0" lang="en-GB" sz="8000" b="0" i="0" u="none" strike="noStrike" kern="0" cap="none" spc="0" normalizeH="0" baseline="0" noProof="0" dirty="0">
              <a:ln>
                <a:noFill/>
              </a:ln>
              <a:solidFill>
                <a:srgbClr val="0F6AB1"/>
              </a:solidFill>
              <a:effectLst/>
              <a:uLnTx/>
              <a:uFillTx/>
              <a:latin typeface="Gill Sans"/>
              <a:ea typeface="Gill Sans"/>
              <a:cs typeface="Gill Sans"/>
              <a:sym typeface="Gill Sans"/>
            </a:endParaRPr>
          </a:p>
        </p:txBody>
      </p:sp>
      <p:sp>
        <p:nvSpPr>
          <p:cNvPr id="7" name="Google Shape;292;gabefc0c955_0_11">
            <a:extLst>
              <a:ext uri="{FF2B5EF4-FFF2-40B4-BE49-F238E27FC236}">
                <a16:creationId xmlns:a16="http://schemas.microsoft.com/office/drawing/2014/main" id="{66E1F673-BFE0-4D9B-88AE-1BCABE64216C}"/>
              </a:ext>
            </a:extLst>
          </p:cNvPr>
          <p:cNvSpPr/>
          <p:nvPr/>
        </p:nvSpPr>
        <p:spPr>
          <a:xfrm>
            <a:off x="3215437" y="445400"/>
            <a:ext cx="3610665" cy="3424851"/>
          </a:xfrm>
          <a:prstGeom prst="wedgeEllipseCallout">
            <a:avLst>
              <a:gd name="adj1" fmla="val -58794"/>
              <a:gd name="adj2" fmla="val -4129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8" name="Google Shape;275;gabefc0c955_0_11">
            <a:extLst>
              <a:ext uri="{FF2B5EF4-FFF2-40B4-BE49-F238E27FC236}">
                <a16:creationId xmlns:a16="http://schemas.microsoft.com/office/drawing/2014/main" id="{1F3452F9-F9E2-4A4E-BF63-03E0E22E338B}"/>
              </a:ext>
            </a:extLst>
          </p:cNvPr>
          <p:cNvPicPr preferRelativeResize="0"/>
          <p:nvPr/>
        </p:nvPicPr>
        <p:blipFill>
          <a:blip r:embed="rId2">
            <a:alphaModFix/>
          </a:blip>
          <a:stretch>
            <a:fillRect/>
          </a:stretch>
        </p:blipFill>
        <p:spPr>
          <a:xfrm>
            <a:off x="913374" y="207362"/>
            <a:ext cx="2023676" cy="2023676"/>
          </a:xfrm>
          <a:prstGeom prst="rect">
            <a:avLst/>
          </a:prstGeom>
          <a:noFill/>
          <a:ln>
            <a:noFill/>
          </a:ln>
        </p:spPr>
      </p:pic>
    </p:spTree>
    <p:extLst>
      <p:ext uri="{BB962C8B-B14F-4D97-AF65-F5344CB8AC3E}">
        <p14:creationId xmlns:p14="http://schemas.microsoft.com/office/powerpoint/2010/main" val="310111069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D97566D4-FE9C-46A1-B838-2F6AF714DC20}"/>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8F606501-DC6D-4E4A-A656-4CFD19998899}"/>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D400EF70-F138-43DA-BBD5-0CE4FC34722C}"/>
    </a:ext>
  </a:ext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E8323D2E-77B2-4EF2-B0A8-35919E13241D}"/>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C5814F2F-6127-478D-9F32-FD83F0B476B6}"/>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9DD3E348-A4EF-4088-BCAC-746595B08385}"/>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AC892AFE-59DC-4262-9A08-759D9D218DD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6E0C83-BBF9-4270-9789-0348E744EE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6B16E1-18EF-4CF1-968E-80069DEB560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2D98C0C-2EAA-4505-8452-5EC023F412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200</Words>
  <Application>Microsoft Office PowerPoint</Application>
  <PresentationFormat>On-screen Show (4:3)</PresentationFormat>
  <Paragraphs>37</Paragraphs>
  <Slides>10</Slides>
  <Notes>6</Notes>
  <HiddenSlides>0</HiddenSlides>
  <MMClips>0</MMClips>
  <ScaleCrop>false</ScaleCrop>
  <HeadingPairs>
    <vt:vector size="4" baseType="variant">
      <vt:variant>
        <vt:lpstr>Theme</vt:lpstr>
      </vt:variant>
      <vt:variant>
        <vt:i4>7</vt:i4>
      </vt:variant>
      <vt:variant>
        <vt:lpstr>Slide Titles</vt:lpstr>
      </vt:variant>
      <vt:variant>
        <vt:i4>10</vt:i4>
      </vt:variant>
    </vt:vector>
  </HeadingPairs>
  <TitlesOfParts>
    <vt:vector size="17" baseType="lpstr">
      <vt:lpstr>Custom Design</vt:lpstr>
      <vt:lpstr>3_Custom Design</vt:lpstr>
      <vt:lpstr>4_Custom Design</vt:lpstr>
      <vt:lpstr>6_Custom Design</vt:lpstr>
      <vt:lpstr>1_Custom Design</vt:lpstr>
      <vt:lpstr>2_Custom Design</vt:lpstr>
      <vt:lpstr>5_Custom Design</vt:lpstr>
      <vt:lpstr>Eco Worries</vt:lpstr>
      <vt:lpstr>PowerPoint Presentation</vt:lpstr>
      <vt:lpstr>Main Activity</vt:lpstr>
      <vt:lpstr>PowerPoint Presentation</vt:lpstr>
      <vt:lpstr>PowerPoint Presentation</vt:lpstr>
      <vt:lpstr>PowerPoint Presentation</vt:lpstr>
      <vt:lpstr>When you have questions that worry you ask a grown up at home or school to help!</vt:lpstr>
      <vt:lpstr>Extension Activities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 Woods-Townsend</dc:creator>
  <cp:lastModifiedBy>Rachel Gagen</cp:lastModifiedBy>
  <cp:revision>39</cp:revision>
  <dcterms:created xsi:type="dcterms:W3CDTF">2021-03-17T09:42:00Z</dcterms:created>
  <dcterms:modified xsi:type="dcterms:W3CDTF">2021-12-29T12:37:03Z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