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Lst>
  <p:sldIdLst>
    <p:sldId id="297" r:id="rId13"/>
    <p:sldId id="298" r:id="rId14"/>
    <p:sldId id="317" r:id="rId15"/>
    <p:sldId id="319" r:id="rId16"/>
    <p:sldId id="320" r:id="rId17"/>
    <p:sldId id="321" r:id="rId18"/>
    <p:sldId id="322" r:id="rId19"/>
    <p:sldId id="323" r:id="rId20"/>
    <p:sldId id="324" r:id="rId21"/>
    <p:sldId id="325" r:id="rId22"/>
    <p:sldId id="327" r:id="rId23"/>
    <p:sldId id="328" r:id="rId24"/>
    <p:sldId id="329" r:id="rId25"/>
    <p:sldId id="312" r:id="rId26"/>
    <p:sldId id="313" r:id="rId27"/>
    <p:sldId id="331" r:id="rId28"/>
    <p:sldId id="308" r:id="rId29"/>
    <p:sldId id="29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834"/>
    <a:srgbClr val="EC632B"/>
    <a:srgbClr val="712E88"/>
    <a:srgbClr val="E26FA9"/>
    <a:srgbClr val="D30D4F"/>
    <a:srgbClr val="E26EA8"/>
    <a:srgbClr val="D2639A"/>
    <a:srgbClr val="3699E0"/>
    <a:srgbClr val="4FA535"/>
    <a:srgbClr val="FF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6962C-55BA-F887-A998-6326151CCE35}" v="8" dt="2021-11-18T14:13:55.610"/>
    <p1510:client id="{84804F6B-EBCB-0F5D-B3EC-735473A544DC}" v="83" dt="2021-12-29T11:18:32.400"/>
    <p1510:client id="{D87EE5F9-C36E-3EBB-A277-71564F3BE30C}" v="5" dt="2021-08-16T16:28:00.831"/>
    <p1510:client id="{E44379B2-8449-70B6-5FBB-93548396868B}" v="14" dt="2021-12-13T13:12:50.430"/>
    <p1510:client id="{E967E8EF-A3F9-45EC-7E9A-4251D73AF78C}" v="10" dt="2021-11-18T10:55:02.274"/>
    <p1510:client id="{FE2592DF-70F9-4625-E83F-A7A6C7347A10}" v="5" dt="2021-08-16T20:09:05.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99" d="100"/>
          <a:sy n="99" d="100"/>
        </p:scale>
        <p:origin x="1496"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S::rsg1v20@soton.ac.uk::e2d4e6cd-5d89-46d8-93dc-e64a27afb7be" providerId="AD" clId="Web-{626EDF10-55D0-BC28-F870-3B8F8994374F}"/>
    <pc:docChg chg="modSld">
      <pc:chgData name="Rachel Gagen" userId="S::rsg1v20@soton.ac.uk::e2d4e6cd-5d89-46d8-93dc-e64a27afb7be" providerId="AD" clId="Web-{626EDF10-55D0-BC28-F870-3B8F8994374F}" dt="2021-08-10T10:46:28.218" v="0" actId="20577"/>
      <pc:docMkLst>
        <pc:docMk/>
      </pc:docMkLst>
      <pc:sldChg chg="modSp">
        <pc:chgData name="Rachel Gagen" userId="S::rsg1v20@soton.ac.uk::e2d4e6cd-5d89-46d8-93dc-e64a27afb7be" providerId="AD" clId="Web-{626EDF10-55D0-BC28-F870-3B8F8994374F}" dt="2021-08-10T10:46:28.218" v="0" actId="20577"/>
        <pc:sldMkLst>
          <pc:docMk/>
          <pc:sldMk cId="1147321769" sldId="313"/>
        </pc:sldMkLst>
        <pc:spChg chg="mod">
          <ac:chgData name="Rachel Gagen" userId="S::rsg1v20@soton.ac.uk::e2d4e6cd-5d89-46d8-93dc-e64a27afb7be" providerId="AD" clId="Web-{626EDF10-55D0-BC28-F870-3B8F8994374F}" dt="2021-08-10T10:46:28.218" v="0" actId="20577"/>
          <ac:spMkLst>
            <pc:docMk/>
            <pc:sldMk cId="1147321769" sldId="313"/>
            <ac:spMk id="6" creationId="{B28E4FEF-EE95-5348-85B8-9DCBF9B14F97}"/>
          </ac:spMkLst>
        </pc:spChg>
      </pc:sldChg>
    </pc:docChg>
  </pc:docChgLst>
  <pc:docChgLst>
    <pc:chgData name="Rachel Gagen" userId="S::rsg1v20@soton.ac.uk::e2d4e6cd-5d89-46d8-93dc-e64a27afb7be" providerId="AD" clId="Web-{E967E8EF-A3F9-45EC-7E9A-4251D73AF78C}"/>
    <pc:docChg chg="modSld">
      <pc:chgData name="Rachel Gagen" userId="S::rsg1v20@soton.ac.uk::e2d4e6cd-5d89-46d8-93dc-e64a27afb7be" providerId="AD" clId="Web-{E967E8EF-A3F9-45EC-7E9A-4251D73AF78C}" dt="2021-11-18T10:55:02.274" v="6" actId="20577"/>
      <pc:docMkLst>
        <pc:docMk/>
      </pc:docMkLst>
      <pc:sldChg chg="modSp">
        <pc:chgData name="Rachel Gagen" userId="S::rsg1v20@soton.ac.uk::e2d4e6cd-5d89-46d8-93dc-e64a27afb7be" providerId="AD" clId="Web-{E967E8EF-A3F9-45EC-7E9A-4251D73AF78C}" dt="2021-11-18T10:55:02.274" v="6" actId="20577"/>
        <pc:sldMkLst>
          <pc:docMk/>
          <pc:sldMk cId="916123945" sldId="321"/>
        </pc:sldMkLst>
        <pc:spChg chg="mod">
          <ac:chgData name="Rachel Gagen" userId="S::rsg1v20@soton.ac.uk::e2d4e6cd-5d89-46d8-93dc-e64a27afb7be" providerId="AD" clId="Web-{E967E8EF-A3F9-45EC-7E9A-4251D73AF78C}" dt="2021-11-18T10:55:02.274" v="6" actId="20577"/>
          <ac:spMkLst>
            <pc:docMk/>
            <pc:sldMk cId="916123945" sldId="321"/>
            <ac:spMk id="28678" creationId="{84DF86E5-8BBB-BE47-A9B7-6232986B7E77}"/>
          </ac:spMkLst>
        </pc:spChg>
      </pc:sldChg>
    </pc:docChg>
  </pc:docChgLst>
  <pc:docChgLst>
    <pc:chgData name="Rachel Gagen" userId="S::rsg1v20@soton.ac.uk::e2d4e6cd-5d89-46d8-93dc-e64a27afb7be" providerId="AD" clId="Web-{84804F6B-EBCB-0F5D-B3EC-735473A544DC}"/>
    <pc:docChg chg="modSld">
      <pc:chgData name="Rachel Gagen" userId="S::rsg1v20@soton.ac.uk::e2d4e6cd-5d89-46d8-93dc-e64a27afb7be" providerId="AD" clId="Web-{84804F6B-EBCB-0F5D-B3EC-735473A544DC}" dt="2021-12-29T11:18:31.885" v="42" actId="20577"/>
      <pc:docMkLst>
        <pc:docMk/>
      </pc:docMkLst>
      <pc:sldChg chg="modSp">
        <pc:chgData name="Rachel Gagen" userId="S::rsg1v20@soton.ac.uk::e2d4e6cd-5d89-46d8-93dc-e64a27afb7be" providerId="AD" clId="Web-{84804F6B-EBCB-0F5D-B3EC-735473A544DC}" dt="2021-12-29T11:17:50.665" v="20" actId="20577"/>
        <pc:sldMkLst>
          <pc:docMk/>
          <pc:sldMk cId="127047096" sldId="298"/>
        </pc:sldMkLst>
        <pc:spChg chg="mod">
          <ac:chgData name="Rachel Gagen" userId="S::rsg1v20@soton.ac.uk::e2d4e6cd-5d89-46d8-93dc-e64a27afb7be" providerId="AD" clId="Web-{84804F6B-EBCB-0F5D-B3EC-735473A544DC}" dt="2021-12-29T11:17:50.665" v="20" actId="20577"/>
          <ac:spMkLst>
            <pc:docMk/>
            <pc:sldMk cId="127047096" sldId="298"/>
            <ac:spMk id="1026" creationId="{B4407623-916A-C343-8A33-AD7AFD5DF9A6}"/>
          </ac:spMkLst>
        </pc:spChg>
      </pc:sldChg>
      <pc:sldChg chg="modSp">
        <pc:chgData name="Rachel Gagen" userId="S::rsg1v20@soton.ac.uk::e2d4e6cd-5d89-46d8-93dc-e64a27afb7be" providerId="AD" clId="Web-{84804F6B-EBCB-0F5D-B3EC-735473A544DC}" dt="2021-12-29T11:18:31.885" v="42" actId="20577"/>
        <pc:sldMkLst>
          <pc:docMk/>
          <pc:sldMk cId="916123945" sldId="321"/>
        </pc:sldMkLst>
        <pc:spChg chg="mod">
          <ac:chgData name="Rachel Gagen" userId="S::rsg1v20@soton.ac.uk::e2d4e6cd-5d89-46d8-93dc-e64a27afb7be" providerId="AD" clId="Web-{84804F6B-EBCB-0F5D-B3EC-735473A544DC}" dt="2021-12-29T11:18:31.885" v="42" actId="20577"/>
          <ac:spMkLst>
            <pc:docMk/>
            <pc:sldMk cId="916123945" sldId="321"/>
            <ac:spMk id="28678" creationId="{84DF86E5-8BBB-BE47-A9B7-6232986B7E77}"/>
          </ac:spMkLst>
        </pc:spChg>
      </pc:sldChg>
    </pc:docChg>
  </pc:docChgLst>
  <pc:docChgLst>
    <pc:chgData name="Rachel Gagen" userId="S::rsg1v20@soton.ac.uk::e2d4e6cd-5d89-46d8-93dc-e64a27afb7be" providerId="AD" clId="Web-{6F96962C-55BA-F887-A998-6326151CCE35}"/>
    <pc:docChg chg="modSld">
      <pc:chgData name="Rachel Gagen" userId="S::rsg1v20@soton.ac.uk::e2d4e6cd-5d89-46d8-93dc-e64a27afb7be" providerId="AD" clId="Web-{6F96962C-55BA-F887-A998-6326151CCE35}" dt="2021-11-18T14:13:54.281" v="2" actId="20577"/>
      <pc:docMkLst>
        <pc:docMk/>
      </pc:docMkLst>
      <pc:sldChg chg="modSp">
        <pc:chgData name="Rachel Gagen" userId="S::rsg1v20@soton.ac.uk::e2d4e6cd-5d89-46d8-93dc-e64a27afb7be" providerId="AD" clId="Web-{6F96962C-55BA-F887-A998-6326151CCE35}" dt="2021-11-18T14:13:54.281" v="2" actId="20577"/>
        <pc:sldMkLst>
          <pc:docMk/>
          <pc:sldMk cId="916123945" sldId="321"/>
        </pc:sldMkLst>
        <pc:spChg chg="mod">
          <ac:chgData name="Rachel Gagen" userId="S::rsg1v20@soton.ac.uk::e2d4e6cd-5d89-46d8-93dc-e64a27afb7be" providerId="AD" clId="Web-{6F96962C-55BA-F887-A998-6326151CCE35}" dt="2021-11-18T14:13:54.281" v="2" actId="20577"/>
          <ac:spMkLst>
            <pc:docMk/>
            <pc:sldMk cId="916123945" sldId="321"/>
            <ac:spMk id="28678" creationId="{84DF86E5-8BBB-BE47-A9B7-6232986B7E77}"/>
          </ac:spMkLst>
        </pc:spChg>
      </pc:sldChg>
    </pc:docChg>
  </pc:docChgLst>
  <pc:docChgLst>
    <pc:chgData name="Rachel Gagen" userId="S::rsg1v20@soton.ac.uk::e2d4e6cd-5d89-46d8-93dc-e64a27afb7be" providerId="AD" clId="Web-{E44379B2-8449-70B6-5FBB-93548396868B}"/>
    <pc:docChg chg="modSld">
      <pc:chgData name="Rachel Gagen" userId="S::rsg1v20@soton.ac.uk::e2d4e6cd-5d89-46d8-93dc-e64a27afb7be" providerId="AD" clId="Web-{E44379B2-8449-70B6-5FBB-93548396868B}" dt="2021-12-13T13:12:50.430" v="8" actId="20577"/>
      <pc:docMkLst>
        <pc:docMk/>
      </pc:docMkLst>
      <pc:sldChg chg="modSp">
        <pc:chgData name="Rachel Gagen" userId="S::rsg1v20@soton.ac.uk::e2d4e6cd-5d89-46d8-93dc-e64a27afb7be" providerId="AD" clId="Web-{E44379B2-8449-70B6-5FBB-93548396868B}" dt="2021-12-13T13:12:50.430" v="8" actId="20577"/>
        <pc:sldMkLst>
          <pc:docMk/>
          <pc:sldMk cId="916123945" sldId="321"/>
        </pc:sldMkLst>
        <pc:spChg chg="mod">
          <ac:chgData name="Rachel Gagen" userId="S::rsg1v20@soton.ac.uk::e2d4e6cd-5d89-46d8-93dc-e64a27afb7be" providerId="AD" clId="Web-{E44379B2-8449-70B6-5FBB-93548396868B}" dt="2021-12-13T13:12:50.430" v="8" actId="20577"/>
          <ac:spMkLst>
            <pc:docMk/>
            <pc:sldMk cId="916123945" sldId="321"/>
            <ac:spMk id="28678" creationId="{84DF86E5-8BBB-BE47-A9B7-6232986B7E77}"/>
          </ac:spMkLst>
        </pc:spChg>
      </pc:sldChg>
    </pc:docChg>
  </pc:docChgLst>
  <pc:docChgLst>
    <pc:chgData name="Natasha Green" userId="S::ng1v20@soton.ac.uk::95db0ffa-da5b-477d-ae38-1990569217b1" providerId="AD" clId="Web-{D87EE5F9-C36E-3EBB-A277-71564F3BE30C}"/>
    <pc:docChg chg="modSld">
      <pc:chgData name="Natasha Green" userId="S::ng1v20@soton.ac.uk::95db0ffa-da5b-477d-ae38-1990569217b1" providerId="AD" clId="Web-{D87EE5F9-C36E-3EBB-A277-71564F3BE30C}" dt="2021-08-16T16:27:57.721" v="3" actId="20577"/>
      <pc:docMkLst>
        <pc:docMk/>
      </pc:docMkLst>
      <pc:sldChg chg="modSp">
        <pc:chgData name="Natasha Green" userId="S::ng1v20@soton.ac.uk::95db0ffa-da5b-477d-ae38-1990569217b1" providerId="AD" clId="Web-{D87EE5F9-C36E-3EBB-A277-71564F3BE30C}" dt="2021-08-16T16:27:57.721" v="3" actId="20577"/>
        <pc:sldMkLst>
          <pc:docMk/>
          <pc:sldMk cId="127047096" sldId="298"/>
        </pc:sldMkLst>
        <pc:spChg chg="mod">
          <ac:chgData name="Natasha Green" userId="S::ng1v20@soton.ac.uk::95db0ffa-da5b-477d-ae38-1990569217b1" providerId="AD" clId="Web-{D87EE5F9-C36E-3EBB-A277-71564F3BE30C}" dt="2021-08-16T16:27:57.721" v="3" actId="20577"/>
          <ac:spMkLst>
            <pc:docMk/>
            <pc:sldMk cId="127047096" sldId="298"/>
            <ac:spMk id="1026" creationId="{B4407623-916A-C343-8A33-AD7AFD5DF9A6}"/>
          </ac:spMkLst>
        </pc:spChg>
      </pc:sldChg>
    </pc:docChg>
  </pc:docChgLst>
  <pc:docChgLst>
    <pc:chgData name="Natasha Green" userId="S::ng1v20@soton.ac.uk::95db0ffa-da5b-477d-ae38-1990569217b1" providerId="AD" clId="Web-{FE2592DF-70F9-4625-E83F-A7A6C7347A10}"/>
    <pc:docChg chg="modSld">
      <pc:chgData name="Natasha Green" userId="S::ng1v20@soton.ac.uk::95db0ffa-da5b-477d-ae38-1990569217b1" providerId="AD" clId="Web-{FE2592DF-70F9-4625-E83F-A7A6C7347A10}" dt="2021-08-16T20:09:05.027" v="3" actId="14100"/>
      <pc:docMkLst>
        <pc:docMk/>
      </pc:docMkLst>
      <pc:sldChg chg="modSp">
        <pc:chgData name="Natasha Green" userId="S::ng1v20@soton.ac.uk::95db0ffa-da5b-477d-ae38-1990569217b1" providerId="AD" clId="Web-{FE2592DF-70F9-4625-E83F-A7A6C7347A10}" dt="2021-08-16T20:09:05.027" v="3" actId="14100"/>
        <pc:sldMkLst>
          <pc:docMk/>
          <pc:sldMk cId="127047096" sldId="298"/>
        </pc:sldMkLst>
        <pc:spChg chg="mod">
          <ac:chgData name="Natasha Green" userId="S::ng1v20@soton.ac.uk::95db0ffa-da5b-477d-ae38-1990569217b1" providerId="AD" clId="Web-{FE2592DF-70F9-4625-E83F-A7A6C7347A10}" dt="2021-08-16T20:09:05.027" v="3" actId="14100"/>
          <ac:spMkLst>
            <pc:docMk/>
            <pc:sldMk cId="127047096" sldId="298"/>
            <ac:spMk id="1026" creationId="{B4407623-916A-C343-8A33-AD7AFD5DF9A6}"/>
          </ac:spMkLst>
        </pc:spChg>
      </pc:sldChg>
    </pc:docChg>
  </pc:docChgLst>
  <pc:docChgLst>
    <pc:chgData name="Natasha Green" userId="95db0ffa-da5b-477d-ae38-1990569217b1" providerId="ADAL" clId="{A9A9116C-8B43-BA41-83EE-5C680481CEC0}"/>
    <pc:docChg chg="undo custSel addSld delSld modSld">
      <pc:chgData name="Natasha Green" userId="95db0ffa-da5b-477d-ae38-1990569217b1" providerId="ADAL" clId="{A9A9116C-8B43-BA41-83EE-5C680481CEC0}" dt="2021-08-16T13:31:30.312" v="107" actId="1076"/>
      <pc:docMkLst>
        <pc:docMk/>
      </pc:docMkLst>
      <pc:sldChg chg="del">
        <pc:chgData name="Natasha Green" userId="95db0ffa-da5b-477d-ae38-1990569217b1" providerId="ADAL" clId="{A9A9116C-8B43-BA41-83EE-5C680481CEC0}" dt="2021-08-16T13:30:47.902" v="91" actId="2696"/>
        <pc:sldMkLst>
          <pc:docMk/>
          <pc:sldMk cId="1122966383" sldId="330"/>
        </pc:sldMkLst>
      </pc:sldChg>
      <pc:sldChg chg="addSp delSp modSp add mod">
        <pc:chgData name="Natasha Green" userId="95db0ffa-da5b-477d-ae38-1990569217b1" providerId="ADAL" clId="{A9A9116C-8B43-BA41-83EE-5C680481CEC0}" dt="2021-08-16T13:31:30.312" v="107" actId="1076"/>
        <pc:sldMkLst>
          <pc:docMk/>
          <pc:sldMk cId="993302042" sldId="331"/>
        </pc:sldMkLst>
        <pc:spChg chg="mod">
          <ac:chgData name="Natasha Green" userId="95db0ffa-da5b-477d-ae38-1990569217b1" providerId="ADAL" clId="{A9A9116C-8B43-BA41-83EE-5C680481CEC0}" dt="2021-08-16T13:25:08.895" v="26" actId="20577"/>
          <ac:spMkLst>
            <pc:docMk/>
            <pc:sldMk cId="993302042" sldId="331"/>
            <ac:spMk id="38914" creationId="{5D81B84E-B279-284A-8173-6F93850DA9C8}"/>
          </ac:spMkLst>
        </pc:spChg>
        <pc:spChg chg="del mod">
          <ac:chgData name="Natasha Green" userId="95db0ffa-da5b-477d-ae38-1990569217b1" providerId="ADAL" clId="{A9A9116C-8B43-BA41-83EE-5C680481CEC0}" dt="2021-08-16T13:25:13.952" v="28" actId="478"/>
          <ac:spMkLst>
            <pc:docMk/>
            <pc:sldMk cId="993302042" sldId="331"/>
            <ac:spMk id="38915" creationId="{2219B5F2-6DEF-C043-9394-5AA225021784}"/>
          </ac:spMkLst>
        </pc:spChg>
        <pc:picChg chg="add mod modCrop">
          <ac:chgData name="Natasha Green" userId="95db0ffa-da5b-477d-ae38-1990569217b1" providerId="ADAL" clId="{A9A9116C-8B43-BA41-83EE-5C680481CEC0}" dt="2021-08-16T13:31:10.876" v="97" actId="1076"/>
          <ac:picMkLst>
            <pc:docMk/>
            <pc:sldMk cId="993302042" sldId="331"/>
            <ac:picMk id="3" creationId="{99433C66-AACA-C54D-BB7B-E57195BE4245}"/>
          </ac:picMkLst>
        </pc:picChg>
        <pc:picChg chg="add mod modCrop">
          <ac:chgData name="Natasha Green" userId="95db0ffa-da5b-477d-ae38-1990569217b1" providerId="ADAL" clId="{A9A9116C-8B43-BA41-83EE-5C680481CEC0}" dt="2021-08-16T13:31:24.948" v="104" actId="1076"/>
          <ac:picMkLst>
            <pc:docMk/>
            <pc:sldMk cId="993302042" sldId="331"/>
            <ac:picMk id="5" creationId="{AB5B5F05-0341-394F-9C53-B2CCB556C897}"/>
          </ac:picMkLst>
        </pc:picChg>
        <pc:picChg chg="add mod modCrop">
          <ac:chgData name="Natasha Green" userId="95db0ffa-da5b-477d-ae38-1990569217b1" providerId="ADAL" clId="{A9A9116C-8B43-BA41-83EE-5C680481CEC0}" dt="2021-08-16T13:31:30.312" v="107" actId="1076"/>
          <ac:picMkLst>
            <pc:docMk/>
            <pc:sldMk cId="993302042" sldId="331"/>
            <ac:picMk id="7" creationId="{A8DF3EFA-D4DA-AB42-B8A8-82134910E7E2}"/>
          </ac:picMkLst>
        </pc:picChg>
        <pc:picChg chg="add del mod">
          <ac:chgData name="Natasha Green" userId="95db0ffa-da5b-477d-ae38-1990569217b1" providerId="ADAL" clId="{A9A9116C-8B43-BA41-83EE-5C680481CEC0}" dt="2021-08-16T13:28:44.429" v="69" actId="931"/>
          <ac:picMkLst>
            <pc:docMk/>
            <pc:sldMk cId="993302042" sldId="331"/>
            <ac:picMk id="9" creationId="{3CF9922A-736B-3343-8C20-A72A24CB891A}"/>
          </ac:picMkLst>
        </pc:picChg>
        <pc:picChg chg="add del mod">
          <ac:chgData name="Natasha Green" userId="95db0ffa-da5b-477d-ae38-1990569217b1" providerId="ADAL" clId="{A9A9116C-8B43-BA41-83EE-5C680481CEC0}" dt="2021-08-16T13:28:44.429" v="69" actId="931"/>
          <ac:picMkLst>
            <pc:docMk/>
            <pc:sldMk cId="993302042" sldId="331"/>
            <ac:picMk id="11" creationId="{46197FBB-C4B1-124F-9C54-70490D41D7B3}"/>
          </ac:picMkLst>
        </pc:picChg>
        <pc:picChg chg="add mod modCrop">
          <ac:chgData name="Natasha Green" userId="95db0ffa-da5b-477d-ae38-1990569217b1" providerId="ADAL" clId="{A9A9116C-8B43-BA41-83EE-5C680481CEC0}" dt="2021-08-16T13:31:28.594" v="106" actId="1076"/>
          <ac:picMkLst>
            <pc:docMk/>
            <pc:sldMk cId="993302042" sldId="331"/>
            <ac:picMk id="13" creationId="{EAC44BA5-3AF8-0944-838E-3CB48A7B005A}"/>
          </ac:picMkLst>
        </pc:picChg>
        <pc:picChg chg="add del mod">
          <ac:chgData name="Natasha Green" userId="95db0ffa-da5b-477d-ae38-1990569217b1" providerId="ADAL" clId="{A9A9116C-8B43-BA41-83EE-5C680481CEC0}" dt="2021-08-16T13:29:50.473" v="81" actId="478"/>
          <ac:picMkLst>
            <pc:docMk/>
            <pc:sldMk cId="993302042" sldId="331"/>
            <ac:picMk id="15" creationId="{E00AB0CE-DD6B-EC41-B99D-9DD8BE183C58}"/>
          </ac:picMkLst>
        </pc:picChg>
        <pc:picChg chg="add mod">
          <ac:chgData name="Natasha Green" userId="95db0ffa-da5b-477d-ae38-1990569217b1" providerId="ADAL" clId="{A9A9116C-8B43-BA41-83EE-5C680481CEC0}" dt="2021-08-16T13:31:26.554" v="105" actId="1076"/>
          <ac:picMkLst>
            <pc:docMk/>
            <pc:sldMk cId="993302042" sldId="331"/>
            <ac:picMk id="17" creationId="{676C0D90-DDBF-5344-8039-1FA1DE9FC24E}"/>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GB"/>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29/12/2021</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6" Type="http://schemas.openxmlformats.org/officeDocument/2006/relationships/image" Target="../media/image5.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5" name="Picture 14" descr="Icon&#10;&#10;Description automatically generated">
            <a:extLst>
              <a:ext uri="{FF2B5EF4-FFF2-40B4-BE49-F238E27FC236}">
                <a16:creationId xmlns:a16="http://schemas.microsoft.com/office/drawing/2014/main" id="{098F0547-4D81-48C0-AEBA-351FA48ABC8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9011155">
            <a:off x="-475403" y="-626009"/>
            <a:ext cx="1469038" cy="1466557"/>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1" name="Picture 10" descr="Icon&#10;&#10;Description automatically generated">
            <a:extLst>
              <a:ext uri="{FF2B5EF4-FFF2-40B4-BE49-F238E27FC236}">
                <a16:creationId xmlns:a16="http://schemas.microsoft.com/office/drawing/2014/main" id="{07B00C9A-E3D8-457E-9307-1DE662663C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44393" y="-615989"/>
            <a:ext cx="1469038" cy="1466557"/>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DB834"/>
                </a:solidFill>
              </a:rPr>
              <a:t>#</a:t>
            </a:r>
            <a:r>
              <a:rPr lang="en-GB" sz="3000" b="1" dirty="0" err="1">
                <a:solidFill>
                  <a:srgbClr val="EDB834"/>
                </a:solidFill>
              </a:rPr>
              <a:t>BePartOfTheSolution</a:t>
            </a:r>
            <a:endParaRPr lang="en-GB" sz="3000" b="1" dirty="0">
              <a:solidFill>
                <a:srgbClr val="EDB834"/>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EDB834"/>
          </a:solidFill>
          <a:ln>
            <a:solidFill>
              <a:srgbClr val="EDB834"/>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8" name="Picture 17" descr="Icon&#10;&#10;Description automatically generated">
            <a:extLst>
              <a:ext uri="{FF2B5EF4-FFF2-40B4-BE49-F238E27FC236}">
                <a16:creationId xmlns:a16="http://schemas.microsoft.com/office/drawing/2014/main" id="{209A22B5-1240-4724-8122-846B73E30E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74523" y="-596755"/>
            <a:ext cx="1469038" cy="146655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1" name="Rectangle 10">
            <a:extLst>
              <a:ext uri="{FF2B5EF4-FFF2-40B4-BE49-F238E27FC236}">
                <a16:creationId xmlns:a16="http://schemas.microsoft.com/office/drawing/2014/main" id="{968970BA-8CB0-4532-9FF9-326AA80758DE}"/>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E945656-6B13-4B87-A9BA-1E43071DCBC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
        <p:nvSpPr>
          <p:cNvPr id="18" name="Rectangle 17">
            <a:extLst>
              <a:ext uri="{FF2B5EF4-FFF2-40B4-BE49-F238E27FC236}">
                <a16:creationId xmlns:a16="http://schemas.microsoft.com/office/drawing/2014/main" id="{D7AE6CB5-4B78-4CBC-869B-A139B6EF23F2}"/>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604EC63-9B9B-43D4-96F2-1828A5B4B45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2" name="Rectangle 11">
            <a:extLst>
              <a:ext uri="{FF2B5EF4-FFF2-40B4-BE49-F238E27FC236}">
                <a16:creationId xmlns:a16="http://schemas.microsoft.com/office/drawing/2014/main" id="{86596816-1D0F-4AD4-89F7-4095704C59FE}"/>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5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7D74EE-C17F-1D4E-9675-F5753B5436D3}"/>
              </a:ext>
            </a:extLst>
          </p:cNvPr>
          <p:cNvSpPr>
            <a:spLocks noGrp="1" noChangeArrowheads="1"/>
          </p:cNvSpPr>
          <p:nvPr>
            <p:ph type="title"/>
          </p:nvPr>
        </p:nvSpPr>
        <p:spPr/>
        <p:txBody>
          <a:bodyPr/>
          <a:lstStyle/>
          <a:p>
            <a:pPr algn="ctr"/>
            <a:r>
              <a:rPr lang="en-GB" altLang="en-US" sz="4800">
                <a:solidFill>
                  <a:srgbClr val="0F6AB1"/>
                </a:solidFill>
                <a:latin typeface="Gill Sans MT" panose="020B0502020104020203" pitchFamily="34" charset="77"/>
              </a:rPr>
              <a:t>The Swiss Cheese Model</a:t>
            </a:r>
          </a:p>
        </p:txBody>
      </p:sp>
      <p:sp>
        <p:nvSpPr>
          <p:cNvPr id="3" name="Content Placeholder 2">
            <a:extLst>
              <a:ext uri="{FF2B5EF4-FFF2-40B4-BE49-F238E27FC236}">
                <a16:creationId xmlns:a16="http://schemas.microsoft.com/office/drawing/2014/main" id="{D373E5DB-2785-D54A-A8EC-EFC571122D48}"/>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GB" b="1">
                <a:solidFill>
                  <a:srgbClr val="1F4E79"/>
                </a:solidFill>
              </a:rPr>
              <a:t>Objectives:</a:t>
            </a:r>
          </a:p>
          <a:p>
            <a:pPr>
              <a:spcAft>
                <a:spcPts val="0"/>
              </a:spcAft>
              <a:defRPr/>
            </a:pPr>
            <a:r>
              <a:rPr lang="en-US">
                <a:solidFill>
                  <a:srgbClr val="1F4E79"/>
                </a:solidFill>
                <a:latin typeface="Gill Sans MT"/>
              </a:rPr>
              <a:t>To remember the actions we can take to stop COVID-19 spreading.</a:t>
            </a:r>
          </a:p>
          <a:p>
            <a:pPr marL="0" indent="0">
              <a:spcAft>
                <a:spcPts val="0"/>
              </a:spcAft>
              <a:buFont typeface="Arial" panose="020B0604020202020204" pitchFamily="34" charset="0"/>
              <a:buNone/>
              <a:defRPr/>
            </a:pPr>
            <a:endParaRPr lang="en-US">
              <a:solidFill>
                <a:srgbClr val="1F4E79"/>
              </a:solidFill>
            </a:endParaRPr>
          </a:p>
          <a:p>
            <a:pPr>
              <a:spcAft>
                <a:spcPts val="0"/>
              </a:spcAft>
              <a:defRPr/>
            </a:pPr>
            <a:r>
              <a:rPr lang="en-US">
                <a:solidFill>
                  <a:srgbClr val="1F4E79"/>
                </a:solidFill>
              </a:rPr>
              <a:t>To describe how each action works and know how choosing to do a few of these actions together can help stop the COVID-19 virus spreading. </a:t>
            </a:r>
          </a:p>
          <a:p>
            <a:pPr marL="0" indent="0" fontAlgn="auto">
              <a:spcAft>
                <a:spcPts val="0"/>
              </a:spcAft>
              <a:buFont typeface="Arial" panose="020B0604020202020204" pitchFamily="34" charset="0"/>
              <a:buNone/>
              <a:defRPr/>
            </a:pPr>
            <a:endParaRPr lang="en-GB"/>
          </a:p>
          <a:p>
            <a:pPr marL="0" indent="0" fontAlgn="auto">
              <a:spcAft>
                <a:spcPts val="0"/>
              </a:spcAft>
              <a:buFont typeface="Arial" panose="020B0604020202020204" pitchFamily="34" charset="0"/>
              <a:buNone/>
              <a:defRPr/>
            </a:pPr>
            <a:endParaRPr lang="en-GB"/>
          </a:p>
        </p:txBody>
      </p:sp>
    </p:spTree>
    <p:extLst>
      <p:ext uri="{BB962C8B-B14F-4D97-AF65-F5344CB8AC3E}">
        <p14:creationId xmlns:p14="http://schemas.microsoft.com/office/powerpoint/2010/main" val="256937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9">
            <a:extLst>
              <a:ext uri="{FF2B5EF4-FFF2-40B4-BE49-F238E27FC236}">
                <a16:creationId xmlns:a16="http://schemas.microsoft.com/office/drawing/2014/main" id="{BE67FB3B-9E72-6349-B908-0F6105B43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86507433-D9B5-DF46-9804-44BA5913D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5">
            <a:extLst>
              <a:ext uri="{FF2B5EF4-FFF2-40B4-BE49-F238E27FC236}">
                <a16:creationId xmlns:a16="http://schemas.microsoft.com/office/drawing/2014/main" id="{84979B20-B526-0F4E-816C-BE506794A6EB}"/>
              </a:ext>
            </a:extLst>
          </p:cNvPr>
          <p:cNvSpPr txBox="1">
            <a:spLocks noChangeArrowheads="1"/>
          </p:cNvSpPr>
          <p:nvPr/>
        </p:nvSpPr>
        <p:spPr bwMode="auto">
          <a:xfrm>
            <a:off x="2063750" y="493713"/>
            <a:ext cx="4887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Clean hands and surfaces</a:t>
            </a:r>
          </a:p>
        </p:txBody>
      </p:sp>
      <p:sp>
        <p:nvSpPr>
          <p:cNvPr id="32772" name="TextBox 6">
            <a:extLst>
              <a:ext uri="{FF2B5EF4-FFF2-40B4-BE49-F238E27FC236}">
                <a16:creationId xmlns:a16="http://schemas.microsoft.com/office/drawing/2014/main" id="{63F934C5-7768-994F-9BD9-715C9EE45A4A}"/>
              </a:ext>
            </a:extLst>
          </p:cNvPr>
          <p:cNvSpPr txBox="1">
            <a:spLocks noChangeArrowheads="1"/>
          </p:cNvSpPr>
          <p:nvPr/>
        </p:nvSpPr>
        <p:spPr bwMode="auto">
          <a:xfrm>
            <a:off x="411163" y="5667375"/>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panose="020B0502020104020203" pitchFamily="34" charset="77"/>
              </a:rPr>
              <a:t>Washing hands and cleaning surfaces will help to remove any virus, but the risk from droplets in the air still means this action alone isn’t 100% effective.</a:t>
            </a:r>
          </a:p>
        </p:txBody>
      </p:sp>
      <p:pic>
        <p:nvPicPr>
          <p:cNvPr id="32773" name="Picture 8">
            <a:extLst>
              <a:ext uri="{FF2B5EF4-FFF2-40B4-BE49-F238E27FC236}">
                <a16:creationId xmlns:a16="http://schemas.microsoft.com/office/drawing/2014/main" id="{A3A03CD8-92F8-A149-843A-B3EC45FF1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a:extLst>
              <a:ext uri="{FF2B5EF4-FFF2-40B4-BE49-F238E27FC236}">
                <a16:creationId xmlns:a16="http://schemas.microsoft.com/office/drawing/2014/main" id="{9437C59E-D4FB-F849-9888-A8D1709F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a:extLst>
              <a:ext uri="{FF2B5EF4-FFF2-40B4-BE49-F238E27FC236}">
                <a16:creationId xmlns:a16="http://schemas.microsoft.com/office/drawing/2014/main" id="{958D8E22-62E2-6A40-A015-1A5FB3612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883" y="2662703"/>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a:extLst>
              <a:ext uri="{FF2B5EF4-FFF2-40B4-BE49-F238E27FC236}">
                <a16:creationId xmlns:a16="http://schemas.microsoft.com/office/drawing/2014/main" id="{AFD411C4-987B-334E-BF86-AD4601B3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5">
            <a:extLst>
              <a:ext uri="{FF2B5EF4-FFF2-40B4-BE49-F238E27FC236}">
                <a16:creationId xmlns:a16="http://schemas.microsoft.com/office/drawing/2014/main" id="{2641B7F3-110D-F84E-9EA8-B9B32FDD1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350"/>
          <a:stretch>
            <a:fillRect/>
          </a:stretch>
        </p:blipFill>
        <p:spPr bwMode="auto">
          <a:xfrm>
            <a:off x="5100638" y="3448050"/>
            <a:ext cx="21034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9">
            <a:extLst>
              <a:ext uri="{FF2B5EF4-FFF2-40B4-BE49-F238E27FC236}">
                <a16:creationId xmlns:a16="http://schemas.microsoft.com/office/drawing/2014/main" id="{5D96A9D6-702F-EC4D-A738-0899265EC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6"/>
          <a:stretch>
            <a:fillRect/>
          </a:stretch>
        </p:blipFill>
        <p:spPr bwMode="auto">
          <a:xfrm>
            <a:off x="7386638" y="3468688"/>
            <a:ext cx="152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a:extLst>
              <a:ext uri="{FF2B5EF4-FFF2-40B4-BE49-F238E27FC236}">
                <a16:creationId xmlns:a16="http://schemas.microsoft.com/office/drawing/2014/main" id="{01DD078C-EA40-2541-A61E-D761CE8F4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491" r="23099"/>
          <a:stretch>
            <a:fillRect/>
          </a:stretch>
        </p:blipFill>
        <p:spPr bwMode="auto">
          <a:xfrm>
            <a:off x="4549775" y="1109663"/>
            <a:ext cx="9191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a:extLst>
              <a:ext uri="{FF2B5EF4-FFF2-40B4-BE49-F238E27FC236}">
                <a16:creationId xmlns:a16="http://schemas.microsoft.com/office/drawing/2014/main" id="{5B2CF670-CB52-9346-B658-B6A6A92184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1656" t="45457" r="7100" b="6728"/>
          <a:stretch>
            <a:fillRect/>
          </a:stretch>
        </p:blipFill>
        <p:spPr bwMode="auto">
          <a:xfrm>
            <a:off x="5754688" y="1603375"/>
            <a:ext cx="23939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09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50164647-9C6A-4B0D-BBC6-86C67F139738}"/>
              </a:ext>
            </a:extLst>
          </p:cNvPr>
          <p:cNvSpPr txBox="1">
            <a:spLocks noChangeArrowheads="1"/>
          </p:cNvSpPr>
          <p:nvPr/>
        </p:nvSpPr>
        <p:spPr bwMode="auto">
          <a:xfrm>
            <a:off x="404813" y="701675"/>
            <a:ext cx="7747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a:solidFill>
                  <a:srgbClr val="1F4E79"/>
                </a:solidFill>
                <a:latin typeface="Gill Sans MT" panose="020B0502020104020203" pitchFamily="34" charset="77"/>
              </a:rPr>
              <a:t>As we can see, no single action on its own can completely stop the virus spreading between people. It is only when we stack the slices (use a number of these actions) that we create the best chance of protecting our friends and family.</a:t>
            </a:r>
            <a:endParaRPr lang="en-US" altLang="en-US" sz="2400">
              <a:solidFill>
                <a:srgbClr val="1F4E79"/>
              </a:solidFill>
              <a:latin typeface="Gill Sans MT" panose="020B0502020104020203" pitchFamily="34" charset="77"/>
            </a:endParaRPr>
          </a:p>
        </p:txBody>
      </p:sp>
      <p:graphicFrame>
        <p:nvGraphicFramePr>
          <p:cNvPr id="7" name="Object 6">
            <a:extLst>
              <a:ext uri="{FF2B5EF4-FFF2-40B4-BE49-F238E27FC236}">
                <a16:creationId xmlns:a16="http://schemas.microsoft.com/office/drawing/2014/main" id="{B97CB337-2F7F-4482-A3F4-4F3E32E91BEB}"/>
              </a:ext>
            </a:extLst>
          </p:cNvPr>
          <p:cNvGraphicFramePr>
            <a:graphicFrameLocks noChangeAspect="1"/>
          </p:cNvGraphicFramePr>
          <p:nvPr/>
        </p:nvGraphicFramePr>
        <p:xfrm>
          <a:off x="142414" y="2482850"/>
          <a:ext cx="6696075" cy="4375150"/>
        </p:xfrm>
        <a:graphic>
          <a:graphicData uri="http://schemas.openxmlformats.org/presentationml/2006/ole">
            <mc:AlternateContent xmlns:mc="http://schemas.openxmlformats.org/markup-compatibility/2006">
              <mc:Choice xmlns:v="urn:schemas-microsoft-com:vml" Requires="v">
                <p:oleObj spid="_x0000_s1046" name="Image" r:id="rId3" imgW="6696360" imgH="4375080" progId="Photoshop.Image.13">
                  <p:embed/>
                </p:oleObj>
              </mc:Choice>
              <mc:Fallback>
                <p:oleObj name="Image" r:id="rId3" imgW="6696360" imgH="4375080" progId="Photoshop.Image.13">
                  <p:embed/>
                  <p:pic>
                    <p:nvPicPr>
                      <p:cNvPr id="7" name="Object 6">
                        <a:extLst>
                          <a:ext uri="{FF2B5EF4-FFF2-40B4-BE49-F238E27FC236}">
                            <a16:creationId xmlns:a16="http://schemas.microsoft.com/office/drawing/2014/main" id="{B97CB337-2F7F-4482-A3F4-4F3E32E91BEB}"/>
                          </a:ext>
                        </a:extLst>
                      </p:cNvPr>
                      <p:cNvPicPr/>
                      <p:nvPr/>
                    </p:nvPicPr>
                    <p:blipFill>
                      <a:blip r:embed="rId4"/>
                      <a:stretch>
                        <a:fillRect/>
                      </a:stretch>
                    </p:blipFill>
                    <p:spPr>
                      <a:xfrm>
                        <a:off x="142414" y="2482850"/>
                        <a:ext cx="6696075" cy="4375150"/>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87960AFA-F623-4AB3-8CB0-C2E8EA262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707" y="5387770"/>
            <a:ext cx="13081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6">
            <a:extLst>
              <a:ext uri="{FF2B5EF4-FFF2-40B4-BE49-F238E27FC236}">
                <a16:creationId xmlns:a16="http://schemas.microsoft.com/office/drawing/2014/main" id="{B466D42D-282F-4CCF-9F95-A05BC95F430C}"/>
              </a:ext>
            </a:extLst>
          </p:cNvPr>
          <p:cNvSpPr/>
          <p:nvPr/>
        </p:nvSpPr>
        <p:spPr>
          <a:xfrm>
            <a:off x="5742039" y="2354775"/>
            <a:ext cx="3259546" cy="2352675"/>
          </a:xfrm>
          <a:prstGeom prst="wedgeRoundRectCallout">
            <a:avLst>
              <a:gd name="adj1" fmla="val 51731"/>
              <a:gd name="adj2" fmla="val 755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It was a scientist from Australia, called Ian Mackay, who studies viruses  (a virologist) who first used this model to show how we can stop the spread of the virus using a combination of different actions. </a:t>
            </a:r>
          </a:p>
        </p:txBody>
      </p:sp>
    </p:spTree>
    <p:extLst>
      <p:ext uri="{BB962C8B-B14F-4D97-AF65-F5344CB8AC3E}">
        <p14:creationId xmlns:p14="http://schemas.microsoft.com/office/powerpoint/2010/main" val="411554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898ECE28-9B7A-AF44-A092-946EC0044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27050" y="12985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5">
            <a:extLst>
              <a:ext uri="{FF2B5EF4-FFF2-40B4-BE49-F238E27FC236}">
                <a16:creationId xmlns:a16="http://schemas.microsoft.com/office/drawing/2014/main" id="{F9B214DF-5517-BC43-BBD2-CD8328CD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3275" y="33543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a:extLst>
              <a:ext uri="{FF2B5EF4-FFF2-40B4-BE49-F238E27FC236}">
                <a16:creationId xmlns:a16="http://schemas.microsoft.com/office/drawing/2014/main" id="{8DB9D04D-F0A6-314D-85BF-5955F2164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476625" y="3773488"/>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a:extLst>
              <a:ext uri="{FF2B5EF4-FFF2-40B4-BE49-F238E27FC236}">
                <a16:creationId xmlns:a16="http://schemas.microsoft.com/office/drawing/2014/main" id="{5F82D466-3C9D-D944-9470-31BF1D3C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657725" y="1871663"/>
            <a:ext cx="201453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a:extLst>
              <a:ext uri="{FF2B5EF4-FFF2-40B4-BE49-F238E27FC236}">
                <a16:creationId xmlns:a16="http://schemas.microsoft.com/office/drawing/2014/main" id="{B1F0A502-3FC2-6D4B-A844-FFB06161D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5895975" y="365442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a:extLst>
              <a:ext uri="{FF2B5EF4-FFF2-40B4-BE49-F238E27FC236}">
                <a16:creationId xmlns:a16="http://schemas.microsoft.com/office/drawing/2014/main" id="{5A251D56-7C22-774C-B35F-48CCAC91A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035800" y="1666875"/>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a:extLst>
              <a:ext uri="{FF2B5EF4-FFF2-40B4-BE49-F238E27FC236}">
                <a16:creationId xmlns:a16="http://schemas.microsoft.com/office/drawing/2014/main" id="{6E87525C-EA56-BD4E-8FB2-1A18B2D2B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419350" y="2057400"/>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1">
            <a:extLst>
              <a:ext uri="{FF2B5EF4-FFF2-40B4-BE49-F238E27FC236}">
                <a16:creationId xmlns:a16="http://schemas.microsoft.com/office/drawing/2014/main" id="{5E5FD905-076A-9042-BFD6-2E67EE40BC76}"/>
              </a:ext>
            </a:extLst>
          </p:cNvPr>
          <p:cNvSpPr txBox="1">
            <a:spLocks noChangeArrowheads="1"/>
          </p:cNvSpPr>
          <p:nvPr/>
        </p:nvSpPr>
        <p:spPr bwMode="auto">
          <a:xfrm>
            <a:off x="1622425" y="6019800"/>
            <a:ext cx="597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Click to see slide when you are ready to check</a:t>
            </a:r>
          </a:p>
        </p:txBody>
      </p:sp>
      <p:sp>
        <p:nvSpPr>
          <p:cNvPr id="34825" name="Rectangle 12">
            <a:extLst>
              <a:ext uri="{FF2B5EF4-FFF2-40B4-BE49-F238E27FC236}">
                <a16:creationId xmlns:a16="http://schemas.microsoft.com/office/drawing/2014/main" id="{FB14B30D-D74E-3240-9D53-19F71C158714}"/>
              </a:ext>
            </a:extLst>
          </p:cNvPr>
          <p:cNvSpPr>
            <a:spLocks noChangeArrowheads="1"/>
          </p:cNvSpPr>
          <p:nvPr/>
        </p:nvSpPr>
        <p:spPr bwMode="auto">
          <a:xfrm>
            <a:off x="3211513" y="55245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GB" altLang="en-US" sz="2000">
                <a:solidFill>
                  <a:srgbClr val="7030A0"/>
                </a:solidFill>
                <a:latin typeface="Gill Sans MT" panose="020B0502020104020203" pitchFamily="34" charset="77"/>
              </a:rPr>
              <a:t>Split into 4 groups</a:t>
            </a:r>
          </a:p>
          <a:p>
            <a:pPr eaLnBrk="1" hangingPunct="1">
              <a:buFont typeface="Arial" panose="020B0604020202020204" pitchFamily="34" charset="0"/>
              <a:buChar char="•"/>
            </a:pPr>
            <a:r>
              <a:rPr lang="en-GB" altLang="en-US" sz="2000">
                <a:solidFill>
                  <a:srgbClr val="7030A0"/>
                </a:solidFill>
                <a:latin typeface="Gill Sans MT" panose="020B0502020104020203" pitchFamily="34" charset="77"/>
              </a:rPr>
              <a:t>Each group will have 7 pieces of card</a:t>
            </a:r>
          </a:p>
          <a:p>
            <a:pPr eaLnBrk="1" hangingPunct="1">
              <a:buFont typeface="Arial" panose="020B0604020202020204" pitchFamily="34" charset="0"/>
              <a:buChar char="•"/>
            </a:pPr>
            <a:r>
              <a:rPr lang="en-GB" altLang="en-US" sz="2000">
                <a:solidFill>
                  <a:srgbClr val="7030A0"/>
                </a:solidFill>
                <a:latin typeface="Gill Sans MT" panose="020B0502020104020203" pitchFamily="34" charset="77"/>
              </a:rPr>
              <a:t>As a group, write all the actions you can remember!</a:t>
            </a:r>
          </a:p>
        </p:txBody>
      </p:sp>
      <p:sp>
        <p:nvSpPr>
          <p:cNvPr id="34826" name="TextBox 13">
            <a:extLst>
              <a:ext uri="{FF2B5EF4-FFF2-40B4-BE49-F238E27FC236}">
                <a16:creationId xmlns:a16="http://schemas.microsoft.com/office/drawing/2014/main" id="{DCD25C2B-4F30-6C4D-8C09-8221738BBFEC}"/>
              </a:ext>
            </a:extLst>
          </p:cNvPr>
          <p:cNvSpPr txBox="1">
            <a:spLocks noChangeArrowheads="1"/>
          </p:cNvSpPr>
          <p:nvPr/>
        </p:nvSpPr>
        <p:spPr bwMode="auto">
          <a:xfrm rot="-1145315">
            <a:off x="-131763" y="433388"/>
            <a:ext cx="378142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a:solidFill>
                  <a:srgbClr val="1F4E79"/>
                </a:solidFill>
                <a:latin typeface="Gill Sans MT" panose="020B0502020104020203" pitchFamily="34" charset="77"/>
              </a:rPr>
              <a:t>Let’s play a game!</a:t>
            </a:r>
          </a:p>
        </p:txBody>
      </p:sp>
    </p:spTree>
    <p:extLst>
      <p:ext uri="{BB962C8B-B14F-4D97-AF65-F5344CB8AC3E}">
        <p14:creationId xmlns:p14="http://schemas.microsoft.com/office/powerpoint/2010/main" val="199697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F5EE2BD-3F75-5648-8D80-B55B99EA51A5}"/>
              </a:ext>
            </a:extLst>
          </p:cNvPr>
          <p:cNvSpPr txBox="1">
            <a:spLocks noChangeArrowheads="1"/>
          </p:cNvSpPr>
          <p:nvPr/>
        </p:nvSpPr>
        <p:spPr bwMode="auto">
          <a:xfrm>
            <a:off x="319088" y="288925"/>
            <a:ext cx="78867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000">
                <a:solidFill>
                  <a:srgbClr val="0F6AB1"/>
                </a:solidFill>
                <a:latin typeface="Gill Sans MT" panose="020B0502020104020203" pitchFamily="34" charset="77"/>
              </a:rPr>
              <a:t>Did you remember all the actions?</a:t>
            </a:r>
          </a:p>
        </p:txBody>
      </p:sp>
      <p:pic>
        <p:nvPicPr>
          <p:cNvPr id="35842" name="Picture 2">
            <a:extLst>
              <a:ext uri="{FF2B5EF4-FFF2-40B4-BE49-F238E27FC236}">
                <a16:creationId xmlns:a16="http://schemas.microsoft.com/office/drawing/2014/main" id="{7EC4790B-F1E4-274E-B9CB-FD16F34D7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806450" y="18034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a:extLst>
              <a:ext uri="{FF2B5EF4-FFF2-40B4-BE49-F238E27FC236}">
                <a16:creationId xmlns:a16="http://schemas.microsoft.com/office/drawing/2014/main" id="{71775ACD-7A18-CE4D-AA3A-BD85387AC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784225" y="3684588"/>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204E8534-1313-5D45-9ADD-9166DBA4A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3878263" y="4213225"/>
            <a:ext cx="20145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a:extLst>
              <a:ext uri="{FF2B5EF4-FFF2-40B4-BE49-F238E27FC236}">
                <a16:creationId xmlns:a16="http://schemas.microsoft.com/office/drawing/2014/main" id="{CA8AE6E7-3721-504B-BDE0-D2E6C333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4781550" y="1460500"/>
            <a:ext cx="20145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a:extLst>
              <a:ext uri="{FF2B5EF4-FFF2-40B4-BE49-F238E27FC236}">
                <a16:creationId xmlns:a16="http://schemas.microsoft.com/office/drawing/2014/main" id="{BDCE858F-2D28-E744-B6BE-A55CBE79D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7775" y="4365625"/>
            <a:ext cx="20129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9">
            <a:extLst>
              <a:ext uri="{FF2B5EF4-FFF2-40B4-BE49-F238E27FC236}">
                <a16:creationId xmlns:a16="http://schemas.microsoft.com/office/drawing/2014/main" id="{94792CC7-02F0-FB49-906A-0395FA075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6323013" y="2185988"/>
            <a:ext cx="201453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
            <a:extLst>
              <a:ext uri="{FF2B5EF4-FFF2-40B4-BE49-F238E27FC236}">
                <a16:creationId xmlns:a16="http://schemas.microsoft.com/office/drawing/2014/main" id="{2F091E5B-BE1E-9544-AF8B-5E3CD2D42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94" t="4552" r="20282" b="6979"/>
          <a:stretch>
            <a:fillRect/>
          </a:stretch>
        </p:blipFill>
        <p:spPr bwMode="auto">
          <a:xfrm rot="-638801">
            <a:off x="2882900" y="2632075"/>
            <a:ext cx="2014538"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Box 1">
            <a:extLst>
              <a:ext uri="{FF2B5EF4-FFF2-40B4-BE49-F238E27FC236}">
                <a16:creationId xmlns:a16="http://schemas.microsoft.com/office/drawing/2014/main" id="{D6C944CD-FAE6-EA4C-8A8F-06AD37737ECA}"/>
              </a:ext>
            </a:extLst>
          </p:cNvPr>
          <p:cNvSpPr txBox="1">
            <a:spLocks noChangeArrowheads="1"/>
          </p:cNvSpPr>
          <p:nvPr/>
        </p:nvSpPr>
        <p:spPr bwMode="auto">
          <a:xfrm rot="-943328">
            <a:off x="1168400" y="2235200"/>
            <a:ext cx="127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Vaccine</a:t>
            </a:r>
          </a:p>
        </p:txBody>
      </p:sp>
      <p:sp>
        <p:nvSpPr>
          <p:cNvPr id="35850" name="TextBox 4">
            <a:extLst>
              <a:ext uri="{FF2B5EF4-FFF2-40B4-BE49-F238E27FC236}">
                <a16:creationId xmlns:a16="http://schemas.microsoft.com/office/drawing/2014/main" id="{EDB16196-A4CC-0943-BD9C-F21ED80E223D}"/>
              </a:ext>
            </a:extLst>
          </p:cNvPr>
          <p:cNvSpPr txBox="1">
            <a:spLocks noChangeArrowheads="1"/>
          </p:cNvSpPr>
          <p:nvPr/>
        </p:nvSpPr>
        <p:spPr bwMode="auto">
          <a:xfrm rot="801627">
            <a:off x="2884488" y="3236913"/>
            <a:ext cx="2036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rgbClr val="942092"/>
                </a:solidFill>
                <a:latin typeface="Gill Sans MT" panose="020B0502020104020203" pitchFamily="34" charset="77"/>
              </a:rPr>
              <a:t>Social distancing</a:t>
            </a:r>
          </a:p>
        </p:txBody>
      </p:sp>
      <p:sp>
        <p:nvSpPr>
          <p:cNvPr id="35851" name="TextBox 11">
            <a:extLst>
              <a:ext uri="{FF2B5EF4-FFF2-40B4-BE49-F238E27FC236}">
                <a16:creationId xmlns:a16="http://schemas.microsoft.com/office/drawing/2014/main" id="{3CD46204-7BA7-F244-8ECC-D2D496AF0877}"/>
              </a:ext>
            </a:extLst>
          </p:cNvPr>
          <p:cNvSpPr txBox="1">
            <a:spLocks noChangeArrowheads="1"/>
          </p:cNvSpPr>
          <p:nvPr/>
        </p:nvSpPr>
        <p:spPr bwMode="auto">
          <a:xfrm rot="-614699">
            <a:off x="4787900" y="1792288"/>
            <a:ext cx="17986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00">
                <a:solidFill>
                  <a:srgbClr val="942092"/>
                </a:solidFill>
                <a:latin typeface="Gill Sans MT" panose="020B0502020104020203" pitchFamily="34" charset="77"/>
              </a:rPr>
              <a:t>Test and trace</a:t>
            </a:r>
          </a:p>
        </p:txBody>
      </p:sp>
      <p:sp>
        <p:nvSpPr>
          <p:cNvPr id="35852" name="TextBox 12">
            <a:extLst>
              <a:ext uri="{FF2B5EF4-FFF2-40B4-BE49-F238E27FC236}">
                <a16:creationId xmlns:a16="http://schemas.microsoft.com/office/drawing/2014/main" id="{9EAC4E89-8903-4D4E-B9C6-900F679D0437}"/>
              </a:ext>
            </a:extLst>
          </p:cNvPr>
          <p:cNvSpPr txBox="1">
            <a:spLocks noChangeArrowheads="1"/>
          </p:cNvSpPr>
          <p:nvPr/>
        </p:nvSpPr>
        <p:spPr bwMode="auto">
          <a:xfrm rot="658079">
            <a:off x="6400800" y="2751138"/>
            <a:ext cx="1765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Self-isolation</a:t>
            </a:r>
          </a:p>
        </p:txBody>
      </p:sp>
      <p:sp>
        <p:nvSpPr>
          <p:cNvPr id="35853" name="TextBox 13">
            <a:extLst>
              <a:ext uri="{FF2B5EF4-FFF2-40B4-BE49-F238E27FC236}">
                <a16:creationId xmlns:a16="http://schemas.microsoft.com/office/drawing/2014/main" id="{0D72D02B-65F8-6E4E-B476-8992FF520694}"/>
              </a:ext>
            </a:extLst>
          </p:cNvPr>
          <p:cNvSpPr txBox="1">
            <a:spLocks noChangeArrowheads="1"/>
          </p:cNvSpPr>
          <p:nvPr/>
        </p:nvSpPr>
        <p:spPr bwMode="auto">
          <a:xfrm rot="552677">
            <a:off x="784225" y="4056063"/>
            <a:ext cx="1949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942092"/>
                </a:solidFill>
                <a:latin typeface="Gill Sans MT" panose="020B0502020104020203" pitchFamily="34" charset="77"/>
              </a:rPr>
              <a:t>Wash hands and </a:t>
            </a:r>
          </a:p>
          <a:p>
            <a:pPr eaLnBrk="1" hangingPunct="1"/>
            <a:r>
              <a:rPr lang="en-US" altLang="en-US" sz="2000">
                <a:solidFill>
                  <a:srgbClr val="942092"/>
                </a:solidFill>
                <a:latin typeface="Gill Sans MT" panose="020B0502020104020203" pitchFamily="34" charset="77"/>
              </a:rPr>
              <a:t>clean surfaces</a:t>
            </a:r>
          </a:p>
        </p:txBody>
      </p:sp>
      <p:sp>
        <p:nvSpPr>
          <p:cNvPr id="35854" name="TextBox 14">
            <a:extLst>
              <a:ext uri="{FF2B5EF4-FFF2-40B4-BE49-F238E27FC236}">
                <a16:creationId xmlns:a16="http://schemas.microsoft.com/office/drawing/2014/main" id="{3B8BD45C-C7F1-8445-93E4-37C1397BAFD8}"/>
              </a:ext>
            </a:extLst>
          </p:cNvPr>
          <p:cNvSpPr txBox="1">
            <a:spLocks noChangeArrowheads="1"/>
          </p:cNvSpPr>
          <p:nvPr/>
        </p:nvSpPr>
        <p:spPr bwMode="auto">
          <a:xfrm rot="-1522058">
            <a:off x="4187825" y="49625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Fresh air</a:t>
            </a:r>
          </a:p>
        </p:txBody>
      </p:sp>
      <p:sp>
        <p:nvSpPr>
          <p:cNvPr id="35855" name="TextBox 15">
            <a:extLst>
              <a:ext uri="{FF2B5EF4-FFF2-40B4-BE49-F238E27FC236}">
                <a16:creationId xmlns:a16="http://schemas.microsoft.com/office/drawing/2014/main" id="{941504FD-8201-E042-B0DC-835D6648AA91}"/>
              </a:ext>
            </a:extLst>
          </p:cNvPr>
          <p:cNvSpPr txBox="1">
            <a:spLocks noChangeArrowheads="1"/>
          </p:cNvSpPr>
          <p:nvPr/>
        </p:nvSpPr>
        <p:spPr bwMode="auto">
          <a:xfrm>
            <a:off x="6413500" y="4808538"/>
            <a:ext cx="1470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942092"/>
                </a:solidFill>
                <a:latin typeface="Gill Sans MT" panose="020B0502020104020203" pitchFamily="34" charset="77"/>
              </a:rPr>
              <a:t>Face mask</a:t>
            </a:r>
          </a:p>
        </p:txBody>
      </p:sp>
    </p:spTree>
    <p:extLst>
      <p:ext uri="{BB962C8B-B14F-4D97-AF65-F5344CB8AC3E}">
        <p14:creationId xmlns:p14="http://schemas.microsoft.com/office/powerpoint/2010/main" val="220808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C08C-E4ED-A147-A6E5-E534D4ABC265}"/>
              </a:ext>
            </a:extLst>
          </p:cNvPr>
          <p:cNvSpPr>
            <a:spLocks noGrp="1"/>
          </p:cNvSpPr>
          <p:nvPr>
            <p:ph type="ctrTitle"/>
          </p:nvPr>
        </p:nvSpPr>
        <p:spPr>
          <a:xfrm>
            <a:off x="752475" y="155575"/>
            <a:ext cx="7016750" cy="1139825"/>
          </a:xfrm>
        </p:spPr>
        <p:txBody>
          <a:bodyPr rtlCol="0">
            <a:normAutofit fontScale="90000"/>
          </a:bodyPr>
          <a:lstStyle/>
          <a:p>
            <a:pPr fontAlgn="auto">
              <a:spcAft>
                <a:spcPts val="0"/>
              </a:spcAft>
              <a:defRPr/>
            </a:pPr>
            <a:r>
              <a:rPr lang="en-GB" sz="4800">
                <a:solidFill>
                  <a:srgbClr val="1F4E79"/>
                </a:solidFill>
              </a:rPr>
              <a:t>Time to get into Action Teams!</a:t>
            </a:r>
          </a:p>
        </p:txBody>
      </p:sp>
      <p:sp>
        <p:nvSpPr>
          <p:cNvPr id="3" name="Subtitle 2">
            <a:extLst>
              <a:ext uri="{FF2B5EF4-FFF2-40B4-BE49-F238E27FC236}">
                <a16:creationId xmlns:a16="http://schemas.microsoft.com/office/drawing/2014/main" id="{4F2C4DE8-5542-574D-89F0-534F41FB5A28}"/>
              </a:ext>
            </a:extLst>
          </p:cNvPr>
          <p:cNvSpPr>
            <a:spLocks noGrp="1"/>
          </p:cNvSpPr>
          <p:nvPr>
            <p:ph type="subTitle" idx="1"/>
          </p:nvPr>
        </p:nvSpPr>
        <p:spPr>
          <a:xfrm>
            <a:off x="1143000" y="1398588"/>
            <a:ext cx="6858000" cy="4289425"/>
          </a:xfrm>
        </p:spPr>
        <p:txBody>
          <a:bodyPr rtlCol="0">
            <a:normAutofit fontScale="92500" lnSpcReduction="20000"/>
          </a:bodyPr>
          <a:lstStyle/>
          <a:p>
            <a:pPr marL="342900" indent="-342900" algn="l" fontAlgn="auto">
              <a:spcAft>
                <a:spcPts val="0"/>
              </a:spcAft>
              <a:buFont typeface="Arial" panose="020B0604020202020204" pitchFamily="34" charset="0"/>
              <a:buChar char="•"/>
              <a:defRPr/>
            </a:pPr>
            <a:r>
              <a:rPr lang="en-GB">
                <a:solidFill>
                  <a:srgbClr val="0432FF"/>
                </a:solidFill>
              </a:rPr>
              <a:t>Shuffle the cards and give all 28 cards out </a:t>
            </a:r>
          </a:p>
          <a:p>
            <a:pPr marL="342900" indent="-342900" algn="l" fontAlgn="auto">
              <a:spcAft>
                <a:spcPts val="0"/>
              </a:spcAft>
              <a:buFont typeface="Arial" panose="020B0604020202020204" pitchFamily="34" charset="0"/>
              <a:buChar char="•"/>
              <a:defRPr/>
            </a:pPr>
            <a:r>
              <a:rPr lang="en-GB">
                <a:solidFill>
                  <a:srgbClr val="0432FF"/>
                </a:solidFill>
              </a:rPr>
              <a:t>Those who don’t have an action card, get a ‘Scientist’ card</a:t>
            </a:r>
          </a:p>
          <a:p>
            <a:pPr marL="342900" indent="-342900" algn="l" fontAlgn="auto">
              <a:spcAft>
                <a:spcPts val="0"/>
              </a:spcAft>
              <a:buFont typeface="Arial" panose="020B0604020202020204" pitchFamily="34" charset="0"/>
              <a:buChar char="•"/>
              <a:defRPr/>
            </a:pPr>
            <a:r>
              <a:rPr lang="en-GB">
                <a:solidFill>
                  <a:srgbClr val="0432FF"/>
                </a:solidFill>
              </a:rPr>
              <a:t>If you have a vaccine card, you are the Team Captain</a:t>
            </a:r>
          </a:p>
          <a:p>
            <a:pPr marL="342900" indent="-342900" algn="l" fontAlgn="auto">
              <a:spcAft>
                <a:spcPts val="0"/>
              </a:spcAft>
              <a:buFont typeface="Arial" panose="020B0604020202020204" pitchFamily="34" charset="0"/>
              <a:buChar char="•"/>
              <a:defRPr/>
            </a:pPr>
            <a:r>
              <a:rPr lang="en-GB">
                <a:solidFill>
                  <a:srgbClr val="0432FF"/>
                </a:solidFill>
              </a:rPr>
              <a:t>Team Captains will race against time to form a full Action Team.  </a:t>
            </a:r>
          </a:p>
          <a:p>
            <a:pPr marL="342900" indent="-342900" algn="l" fontAlgn="auto">
              <a:spcAft>
                <a:spcPts val="0"/>
              </a:spcAft>
              <a:buFont typeface="Arial" panose="020B0604020202020204" pitchFamily="34" charset="0"/>
              <a:buChar char="•"/>
              <a:defRPr/>
            </a:pPr>
            <a:r>
              <a:rPr lang="en-GB">
                <a:solidFill>
                  <a:srgbClr val="0432FF"/>
                </a:solidFill>
              </a:rPr>
              <a:t>Can you collect all the actions in your team – find the people who have the actions described on their cards – remember, you can’t have 2 of the same action.</a:t>
            </a:r>
          </a:p>
          <a:p>
            <a:pPr marL="342900" indent="-342900" algn="l" fontAlgn="auto">
              <a:spcAft>
                <a:spcPts val="0"/>
              </a:spcAft>
              <a:buFont typeface="Arial" panose="020B0604020202020204" pitchFamily="34" charset="0"/>
              <a:buChar char="•"/>
              <a:defRPr/>
            </a:pPr>
            <a:r>
              <a:rPr lang="en-GB">
                <a:solidFill>
                  <a:srgbClr val="0432FF"/>
                </a:solidFill>
              </a:rPr>
              <a:t>When you have all 7 actions in your team – sit down! </a:t>
            </a:r>
          </a:p>
          <a:p>
            <a:pPr marL="342900" indent="-342900" algn="l" fontAlgn="auto">
              <a:spcAft>
                <a:spcPts val="0"/>
              </a:spcAft>
              <a:buFont typeface="Arial" panose="020B0604020202020204" pitchFamily="34" charset="0"/>
              <a:buChar char="•"/>
              <a:defRPr/>
            </a:pPr>
            <a:r>
              <a:rPr lang="en-GB">
                <a:solidFill>
                  <a:srgbClr val="0432FF"/>
                </a:solidFill>
              </a:rPr>
              <a:t>The scientists will come and check that you remembered all the actions! </a:t>
            </a:r>
          </a:p>
          <a:p>
            <a:pPr fontAlgn="auto">
              <a:spcAft>
                <a:spcPts val="0"/>
              </a:spcAft>
              <a:defRPr/>
            </a:pPr>
            <a:r>
              <a:rPr lang="en-GB">
                <a:solidFill>
                  <a:srgbClr val="0432FF"/>
                </a:solidFill>
              </a:rPr>
              <a:t>GO!!!</a:t>
            </a:r>
          </a:p>
          <a:p>
            <a:pPr marL="342900" indent="-342900" algn="l" fontAlgn="auto">
              <a:spcAft>
                <a:spcPts val="0"/>
              </a:spcAft>
              <a:buFont typeface="Arial" panose="020B0604020202020204" pitchFamily="34" charset="0"/>
              <a:buChar char="•"/>
              <a:defRPr/>
            </a:pPr>
            <a:endParaRPr lang="en-GB"/>
          </a:p>
        </p:txBody>
      </p:sp>
    </p:spTree>
    <p:extLst>
      <p:ext uri="{BB962C8B-B14F-4D97-AF65-F5344CB8AC3E}">
        <p14:creationId xmlns:p14="http://schemas.microsoft.com/office/powerpoint/2010/main" val="64480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a:extLst>
              <a:ext uri="{FF2B5EF4-FFF2-40B4-BE49-F238E27FC236}">
                <a16:creationId xmlns:a16="http://schemas.microsoft.com/office/drawing/2014/main" id="{ACE27501-6367-1745-B697-8C750C480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B28E4FEF-EE95-5348-85B8-9DCBF9B14F97}"/>
              </a:ext>
            </a:extLst>
          </p:cNvPr>
          <p:cNvSpPr/>
          <p:nvPr/>
        </p:nvSpPr>
        <p:spPr>
          <a:xfrm>
            <a:off x="3046413" y="501650"/>
            <a:ext cx="4706937" cy="2654300"/>
          </a:xfrm>
          <a:prstGeom prst="wedgeEllipseCallout">
            <a:avLst>
              <a:gd name="adj1" fmla="val -54166"/>
              <a:gd name="adj2" fmla="val 59782"/>
            </a:avLst>
          </a:prstGeom>
          <a:gradFill flip="none" rotWithShape="1">
            <a:gsLst>
              <a:gs pos="0">
                <a:srgbClr val="40B8A8">
                  <a:tint val="66000"/>
                  <a:satMod val="160000"/>
                </a:srgbClr>
              </a:gs>
              <a:gs pos="50000">
                <a:srgbClr val="40B8A8">
                  <a:tint val="44500"/>
                  <a:satMod val="160000"/>
                </a:srgbClr>
              </a:gs>
              <a:gs pos="100000">
                <a:srgbClr val="40B8A8">
                  <a:tint val="23500"/>
                  <a:satMod val="160000"/>
                </a:srgbClr>
              </a:gs>
            </a:gsLst>
            <a:lin ang="0" scaled="1"/>
            <a:tileRect/>
          </a:gradFill>
        </p:spPr>
        <p:style>
          <a:lnRef idx="2">
            <a:schemeClr val="accent5"/>
          </a:lnRef>
          <a:fillRef idx="1">
            <a:schemeClr val="lt1"/>
          </a:fillRef>
          <a:effectRef idx="0">
            <a:schemeClr val="accent5"/>
          </a:effectRef>
          <a:fontRef idx="minor">
            <a:schemeClr val="dk1"/>
          </a:fontRef>
        </p:style>
        <p:txBody>
          <a:bodyPr lIns="91440" tIns="45720" rIns="91440" bIns="45720" anchor="ctr"/>
          <a:lstStyle/>
          <a:p>
            <a:pPr algn="ctr">
              <a:defRPr/>
            </a:pPr>
            <a:r>
              <a:rPr lang="en-US" sz="2800" dirty="0">
                <a:solidFill>
                  <a:schemeClr val="accent1">
                    <a:lumMod val="50000"/>
                  </a:schemeClr>
                </a:solidFill>
                <a:latin typeface="Gill Sans MT"/>
              </a:rPr>
              <a:t>Ace says:  “Let’s continue to choose actions that help to protect our friends and families!"</a:t>
            </a:r>
            <a:endParaRPr lang="en-US" sz="2800" dirty="0">
              <a:solidFill>
                <a:schemeClr val="accent1">
                  <a:lumMod val="50000"/>
                </a:schemeClr>
              </a:solidFill>
              <a:latin typeface="Gill Sans MT" panose="020B0502020104020203" pitchFamily="34" charset="77"/>
            </a:endParaRPr>
          </a:p>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1473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ubtitle 2">
            <a:extLst>
              <a:ext uri="{FF2B5EF4-FFF2-40B4-BE49-F238E27FC236}">
                <a16:creationId xmlns:a16="http://schemas.microsoft.com/office/drawing/2014/main" id="{25DBAF05-CB63-A541-8F81-CA345E7C0EED}"/>
              </a:ext>
            </a:extLst>
          </p:cNvPr>
          <p:cNvSpPr>
            <a:spLocks noGrp="1" noChangeArrowheads="1"/>
          </p:cNvSpPr>
          <p:nvPr>
            <p:ph type="subTitle" idx="1"/>
          </p:nvPr>
        </p:nvSpPr>
        <p:spPr>
          <a:xfrm>
            <a:off x="1143000" y="549275"/>
            <a:ext cx="6858000" cy="622300"/>
          </a:xfrm>
        </p:spPr>
        <p:txBody>
          <a:bodyPr>
            <a:normAutofit fontScale="92500" lnSpcReduction="20000"/>
          </a:bodyPr>
          <a:lstStyle/>
          <a:p>
            <a:r>
              <a:rPr lang="en-GB" altLang="en-US" sz="4800">
                <a:solidFill>
                  <a:srgbClr val="0F6AB1"/>
                </a:solidFill>
                <a:latin typeface="Gill Sans MT" panose="020B0502020104020203" pitchFamily="34" charset="77"/>
              </a:rPr>
              <a:t>Extension Activities</a:t>
            </a:r>
          </a:p>
        </p:txBody>
      </p:sp>
      <p:sp>
        <p:nvSpPr>
          <p:cNvPr id="38914" name="TextBox 3">
            <a:extLst>
              <a:ext uri="{FF2B5EF4-FFF2-40B4-BE49-F238E27FC236}">
                <a16:creationId xmlns:a16="http://schemas.microsoft.com/office/drawing/2014/main" id="{5D81B84E-B279-284A-8173-6F93850DA9C8}"/>
              </a:ext>
            </a:extLst>
          </p:cNvPr>
          <p:cNvSpPr txBox="1">
            <a:spLocks noChangeArrowheads="1"/>
          </p:cNvSpPr>
          <p:nvPr/>
        </p:nvSpPr>
        <p:spPr bwMode="auto">
          <a:xfrm>
            <a:off x="1047215" y="1171575"/>
            <a:ext cx="69537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Can you make the Swiss cheese model, </a:t>
            </a:r>
          </a:p>
          <a:p>
            <a:pPr eaLnBrk="1" hangingPunct="1"/>
            <a:r>
              <a:rPr lang="en-US" altLang="en-US" sz="2800" dirty="0">
                <a:solidFill>
                  <a:srgbClr val="0F6AB1"/>
                </a:solidFill>
                <a:latin typeface="Gill Sans MT" panose="020B0502020104020203" pitchFamily="34" charset="77"/>
              </a:rPr>
              <a:t>like the COVID-19 Warriors did in the video? </a:t>
            </a:r>
          </a:p>
          <a:p>
            <a:pPr marL="457200" indent="-457200" eaLnBrk="1" hangingPunct="1">
              <a:buFont typeface="Arial" panose="020B0604020202020204" pitchFamily="34" charset="0"/>
              <a:buChar char="•"/>
            </a:pPr>
            <a:r>
              <a:rPr lang="en-US" altLang="en-US" sz="2800" dirty="0">
                <a:solidFill>
                  <a:srgbClr val="0F6AB1"/>
                </a:solidFill>
                <a:latin typeface="Gill Sans MT" panose="020B0502020104020203" pitchFamily="34" charset="77"/>
              </a:rPr>
              <a:t>Do you have your own idea of a model?</a:t>
            </a:r>
          </a:p>
          <a:p>
            <a:pPr algn="ctr" eaLnBrk="1" hangingPunct="1"/>
            <a:endParaRPr lang="en-US" altLang="en-US" sz="2800" dirty="0">
              <a:solidFill>
                <a:srgbClr val="0F6AB1"/>
              </a:solidFill>
              <a:latin typeface="Gill Sans MT" panose="020B0502020104020203" pitchFamily="34" charset="77"/>
            </a:endParaRPr>
          </a:p>
          <a:p>
            <a:pPr algn="ctr" eaLnBrk="1" hangingPunct="1"/>
            <a:r>
              <a:rPr lang="en-US" altLang="en-US" sz="2800" dirty="0">
                <a:solidFill>
                  <a:srgbClr val="0F6AB1"/>
                </a:solidFill>
                <a:latin typeface="Gill Sans MT" panose="020B0502020104020203" pitchFamily="34" charset="77"/>
              </a:rPr>
              <a:t>Be creative! </a:t>
            </a:r>
          </a:p>
        </p:txBody>
      </p:sp>
      <p:pic>
        <p:nvPicPr>
          <p:cNvPr id="3" name="Picture 2">
            <a:extLst>
              <a:ext uri="{FF2B5EF4-FFF2-40B4-BE49-F238E27FC236}">
                <a16:creationId xmlns:a16="http://schemas.microsoft.com/office/drawing/2014/main" id="{99433C66-AACA-C54D-BB7B-E57195BE4245}"/>
              </a:ext>
            </a:extLst>
          </p:cNvPr>
          <p:cNvPicPr>
            <a:picLocks noChangeAspect="1"/>
          </p:cNvPicPr>
          <p:nvPr/>
        </p:nvPicPr>
        <p:blipFill rotWithShape="1">
          <a:blip r:embed="rId2">
            <a:extLst>
              <a:ext uri="{28A0092B-C50C-407E-A947-70E740481C1C}">
                <a14:useLocalDpi xmlns:a14="http://schemas.microsoft.com/office/drawing/2010/main" val="0"/>
              </a:ext>
            </a:extLst>
          </a:blip>
          <a:srcRect l="8697" r="7814"/>
          <a:stretch/>
        </p:blipFill>
        <p:spPr>
          <a:xfrm>
            <a:off x="6005585" y="2680372"/>
            <a:ext cx="2225140" cy="1777699"/>
          </a:xfrm>
          <a:prstGeom prst="rect">
            <a:avLst/>
          </a:prstGeom>
          <a:ln w="12700">
            <a:solidFill>
              <a:schemeClr val="accent1"/>
            </a:solidFill>
          </a:ln>
        </p:spPr>
      </p:pic>
      <p:pic>
        <p:nvPicPr>
          <p:cNvPr id="5" name="Picture 4">
            <a:extLst>
              <a:ext uri="{FF2B5EF4-FFF2-40B4-BE49-F238E27FC236}">
                <a16:creationId xmlns:a16="http://schemas.microsoft.com/office/drawing/2014/main" id="{AB5B5F05-0341-394F-9C53-B2CCB556C897}"/>
              </a:ext>
            </a:extLst>
          </p:cNvPr>
          <p:cNvPicPr>
            <a:picLocks noChangeAspect="1"/>
          </p:cNvPicPr>
          <p:nvPr/>
        </p:nvPicPr>
        <p:blipFill rotWithShape="1">
          <a:blip r:embed="rId3">
            <a:extLst>
              <a:ext uri="{28A0092B-C50C-407E-A947-70E740481C1C}">
                <a14:useLocalDpi xmlns:a14="http://schemas.microsoft.com/office/drawing/2010/main" val="0"/>
              </a:ext>
            </a:extLst>
          </a:blip>
          <a:srcRect l="20403" t="16339" r="19493" b="16011"/>
          <a:stretch/>
        </p:blipFill>
        <p:spPr>
          <a:xfrm>
            <a:off x="3357574" y="4030410"/>
            <a:ext cx="2133439" cy="1601663"/>
          </a:xfrm>
          <a:prstGeom prst="rect">
            <a:avLst/>
          </a:prstGeom>
          <a:ln w="12700">
            <a:solidFill>
              <a:schemeClr val="accent1"/>
            </a:solidFill>
          </a:ln>
        </p:spPr>
      </p:pic>
      <p:pic>
        <p:nvPicPr>
          <p:cNvPr id="7" name="Picture 6">
            <a:extLst>
              <a:ext uri="{FF2B5EF4-FFF2-40B4-BE49-F238E27FC236}">
                <a16:creationId xmlns:a16="http://schemas.microsoft.com/office/drawing/2014/main" id="{A8DF3EFA-D4DA-AB42-B8A8-82134910E7E2}"/>
              </a:ext>
            </a:extLst>
          </p:cNvPr>
          <p:cNvPicPr>
            <a:picLocks noChangeAspect="1"/>
          </p:cNvPicPr>
          <p:nvPr/>
        </p:nvPicPr>
        <p:blipFill rotWithShape="1">
          <a:blip r:embed="rId4">
            <a:extLst>
              <a:ext uri="{28A0092B-C50C-407E-A947-70E740481C1C}">
                <a14:useLocalDpi xmlns:a14="http://schemas.microsoft.com/office/drawing/2010/main" val="0"/>
              </a:ext>
            </a:extLst>
          </a:blip>
          <a:srcRect l="12553" t="17083" r="8330" b="13803"/>
          <a:stretch/>
        </p:blipFill>
        <p:spPr>
          <a:xfrm>
            <a:off x="6294299" y="4656116"/>
            <a:ext cx="1573327" cy="2060618"/>
          </a:xfrm>
          <a:prstGeom prst="rect">
            <a:avLst/>
          </a:prstGeom>
          <a:ln w="12700">
            <a:solidFill>
              <a:schemeClr val="accent1"/>
            </a:solidFill>
          </a:ln>
        </p:spPr>
      </p:pic>
      <p:pic>
        <p:nvPicPr>
          <p:cNvPr id="13" name="Picture 12">
            <a:extLst>
              <a:ext uri="{FF2B5EF4-FFF2-40B4-BE49-F238E27FC236}">
                <a16:creationId xmlns:a16="http://schemas.microsoft.com/office/drawing/2014/main" id="{EAC44BA5-3AF8-0944-838E-3CB48A7B005A}"/>
              </a:ext>
            </a:extLst>
          </p:cNvPr>
          <p:cNvPicPr>
            <a:picLocks noChangeAspect="1"/>
          </p:cNvPicPr>
          <p:nvPr/>
        </p:nvPicPr>
        <p:blipFill rotWithShape="1">
          <a:blip r:embed="rId5">
            <a:extLst>
              <a:ext uri="{28A0092B-C50C-407E-A947-70E740481C1C}">
                <a14:useLocalDpi xmlns:a14="http://schemas.microsoft.com/office/drawing/2010/main" val="0"/>
              </a:ext>
            </a:extLst>
          </a:blip>
          <a:srcRect l="16064" t="12987" r="11452" b="6130"/>
          <a:stretch/>
        </p:blipFill>
        <p:spPr>
          <a:xfrm>
            <a:off x="970506" y="2685881"/>
            <a:ext cx="2025512" cy="1507552"/>
          </a:xfrm>
          <a:prstGeom prst="rect">
            <a:avLst/>
          </a:prstGeom>
          <a:ln w="12700">
            <a:solidFill>
              <a:schemeClr val="accent1"/>
            </a:solidFill>
          </a:ln>
        </p:spPr>
      </p:pic>
      <p:pic>
        <p:nvPicPr>
          <p:cNvPr id="17" name="Picture 16">
            <a:extLst>
              <a:ext uri="{FF2B5EF4-FFF2-40B4-BE49-F238E27FC236}">
                <a16:creationId xmlns:a16="http://schemas.microsoft.com/office/drawing/2014/main" id="{676C0D90-DDBF-5344-8039-1FA1DE9FC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70762" y="4837793"/>
            <a:ext cx="2147361" cy="1610521"/>
          </a:xfrm>
          <a:prstGeom prst="rect">
            <a:avLst/>
          </a:prstGeom>
          <a:ln w="12700">
            <a:solidFill>
              <a:schemeClr val="accent1"/>
            </a:solidFill>
          </a:ln>
        </p:spPr>
      </p:pic>
    </p:spTree>
    <p:extLst>
      <p:ext uri="{BB962C8B-B14F-4D97-AF65-F5344CB8AC3E}">
        <p14:creationId xmlns:p14="http://schemas.microsoft.com/office/powerpoint/2010/main" val="993302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a:extLst>
              <a:ext uri="{FF2B5EF4-FFF2-40B4-BE49-F238E27FC236}">
                <a16:creationId xmlns:a16="http://schemas.microsoft.com/office/drawing/2014/main" id="{381E6E9D-0692-A542-9E1A-652ED0DD8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303530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DAB9F392-88B1-D248-AE55-C4C0ABB6DF32}"/>
              </a:ext>
            </a:extLst>
          </p:cNvPr>
          <p:cNvSpPr/>
          <p:nvPr/>
        </p:nvSpPr>
        <p:spPr>
          <a:xfrm>
            <a:off x="3128963" y="592138"/>
            <a:ext cx="4830762" cy="2533650"/>
          </a:xfrm>
          <a:prstGeom prst="wedgeEllipseCallout">
            <a:avLst>
              <a:gd name="adj1" fmla="val -54166"/>
              <a:gd name="adj2" fmla="val 59782"/>
            </a:avLst>
          </a:prstGeom>
          <a:solidFill>
            <a:schemeClr val="bg1"/>
          </a:solidFill>
          <a:ln w="19050">
            <a:solidFill>
              <a:srgbClr val="157E83"/>
            </a:solid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2800">
                <a:solidFill>
                  <a:srgbClr val="447495"/>
                </a:solidFill>
                <a:latin typeface="Gill Sans MT" panose="020B0502020104020203" pitchFamily="34" charset="77"/>
              </a:rPr>
              <a:t>Bye!</a:t>
            </a:r>
          </a:p>
          <a:p>
            <a:pPr algn="ctr" eaLnBrk="1" fontAlgn="auto" hangingPunct="1">
              <a:spcBef>
                <a:spcPts val="0"/>
              </a:spcBef>
              <a:spcAft>
                <a:spcPts val="0"/>
              </a:spcAft>
              <a:defRPr/>
            </a:pPr>
            <a:r>
              <a:rPr lang="en-US" sz="2800">
                <a:solidFill>
                  <a:srgbClr val="447495"/>
                </a:solidFill>
                <a:latin typeface="Gill Sans MT" panose="020B0502020104020203" pitchFamily="34" charset="77"/>
              </a:rPr>
              <a:t>See you soon!</a:t>
            </a:r>
          </a:p>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92818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BAB1-CB1B-4122-BEDE-092EACC2C66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40B4FC7-E86E-47E7-BF52-DB2858D5689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74776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F0762723-82A6-3047-BDE6-4E465B631866}"/>
              </a:ext>
            </a:extLst>
          </p:cNvPr>
          <p:cNvSpPr>
            <a:spLocks noGrp="1" noChangeArrowheads="1"/>
          </p:cNvSpPr>
          <p:nvPr>
            <p:ph type="title"/>
          </p:nvPr>
        </p:nvSpPr>
        <p:spPr/>
        <p:txBody>
          <a:bodyPr/>
          <a:lstStyle/>
          <a:p>
            <a:pPr algn="ctr"/>
            <a:r>
              <a:rPr lang="en-GB" altLang="en-US" sz="4800">
                <a:solidFill>
                  <a:srgbClr val="0F6AB1"/>
                </a:solidFill>
                <a:latin typeface="Gill Sans MT" panose="020B0502020104020203" pitchFamily="34" charset="77"/>
              </a:rPr>
              <a:t>Video Introduction</a:t>
            </a:r>
          </a:p>
        </p:txBody>
      </p:sp>
      <p:sp>
        <p:nvSpPr>
          <p:cNvPr id="1026" name="TextBox 4">
            <a:extLst>
              <a:ext uri="{FF2B5EF4-FFF2-40B4-BE49-F238E27FC236}">
                <a16:creationId xmlns:a16="http://schemas.microsoft.com/office/drawing/2014/main" id="{B4407623-916A-C343-8A33-AD7AFD5DF9A6}"/>
              </a:ext>
            </a:extLst>
          </p:cNvPr>
          <p:cNvSpPr txBox="1">
            <a:spLocks noChangeArrowheads="1"/>
          </p:cNvSpPr>
          <p:nvPr/>
        </p:nvSpPr>
        <p:spPr bwMode="auto">
          <a:xfrm>
            <a:off x="1653279" y="1690688"/>
            <a:ext cx="583744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n-US" altLang="en-US" sz="2800" dirty="0">
                <a:solidFill>
                  <a:srgbClr val="1F4E79"/>
                </a:solidFill>
                <a:latin typeface="Gill Sans MT"/>
              </a:rPr>
              <a:t>Watch COVID-19 Warriors Introduction Video.</a:t>
            </a:r>
            <a:endParaRPr lang="en-US" dirty="0"/>
          </a:p>
          <a:p>
            <a:pPr algn="ctr"/>
            <a:endParaRPr lang="en-US" sz="2800" dirty="0">
              <a:latin typeface="Calibri"/>
              <a:cs typeface="Calibri"/>
            </a:endParaRPr>
          </a:p>
          <a:p>
            <a:pPr algn="ctr"/>
            <a:endParaRPr lang="en-US" altLang="en-US" sz="2800" dirty="0">
              <a:solidFill>
                <a:srgbClr val="1F4E79"/>
              </a:solidFill>
              <a:latin typeface="Gill Sans MT"/>
            </a:endParaRPr>
          </a:p>
          <a:p>
            <a:pPr algn="ctr"/>
            <a:endParaRPr lang="en-US" altLang="en-US">
              <a:cs typeface="Calibri" panose="020F0502020204030204" pitchFamily="34" charset="0"/>
            </a:endParaRPr>
          </a:p>
        </p:txBody>
      </p:sp>
      <p:pic>
        <p:nvPicPr>
          <p:cNvPr id="1027" name="Picture 6">
            <a:extLst>
              <a:ext uri="{FF2B5EF4-FFF2-40B4-BE49-F238E27FC236}">
                <a16:creationId xmlns:a16="http://schemas.microsoft.com/office/drawing/2014/main" id="{DB9A5851-3A4D-0940-827D-691501489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4063"/>
            <a:ext cx="2782888"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a:extLst>
              <a:ext uri="{FF2B5EF4-FFF2-40B4-BE49-F238E27FC236}">
                <a16:creationId xmlns:a16="http://schemas.microsoft.com/office/drawing/2014/main" id="{CF3E5E7E-011E-A747-9842-285AA1038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3429000"/>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47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A2B3EC39-03F0-3240-9EF9-146BCCF35925}"/>
              </a:ext>
            </a:extLst>
          </p:cNvPr>
          <p:cNvSpPr txBox="1">
            <a:spLocks noChangeArrowheads="1"/>
          </p:cNvSpPr>
          <p:nvPr/>
        </p:nvSpPr>
        <p:spPr bwMode="auto">
          <a:xfrm>
            <a:off x="628650" y="523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1" hangingPunct="1">
              <a:lnSpc>
                <a:spcPct val="90000"/>
              </a:lnSpc>
            </a:pPr>
            <a:r>
              <a:rPr lang="en-GB" altLang="en-US" sz="4800">
                <a:solidFill>
                  <a:srgbClr val="0F6AB1"/>
                </a:solidFill>
                <a:latin typeface="Gill Sans MT" panose="020B0502020104020203" pitchFamily="34" charset="77"/>
              </a:rPr>
              <a:t>Main Activity</a:t>
            </a:r>
          </a:p>
        </p:txBody>
      </p:sp>
      <p:sp>
        <p:nvSpPr>
          <p:cNvPr id="2050" name="TextBox 4">
            <a:extLst>
              <a:ext uri="{FF2B5EF4-FFF2-40B4-BE49-F238E27FC236}">
                <a16:creationId xmlns:a16="http://schemas.microsoft.com/office/drawing/2014/main" id="{93AC7249-91B9-B54D-A9B9-CB5A3D221A6E}"/>
              </a:ext>
            </a:extLst>
          </p:cNvPr>
          <p:cNvSpPr txBox="1">
            <a:spLocks noChangeArrowheads="1"/>
          </p:cNvSpPr>
          <p:nvPr/>
        </p:nvSpPr>
        <p:spPr bwMode="auto">
          <a:xfrm>
            <a:off x="218630" y="1416050"/>
            <a:ext cx="87067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a:solidFill>
                  <a:srgbClr val="1F4E79"/>
                </a:solidFill>
                <a:latin typeface="Gill Sans MT"/>
              </a:rPr>
              <a:t>The Swiss cheese model – each slice of cheese represents an action </a:t>
            </a:r>
            <a:endParaRPr lang="en-US" altLang="en-US" sz="2400">
              <a:solidFill>
                <a:srgbClr val="1F4E79"/>
              </a:solidFill>
              <a:latin typeface="Gill Sans MT" panose="020B0502020104020203" pitchFamily="34" charset="77"/>
            </a:endParaRPr>
          </a:p>
          <a:p>
            <a:pPr algn="ctr" eaLnBrk="1" hangingPunct="1"/>
            <a:r>
              <a:rPr lang="en-US" altLang="en-US" sz="2400">
                <a:solidFill>
                  <a:srgbClr val="1F4E79"/>
                </a:solidFill>
                <a:latin typeface="Gill Sans MT"/>
              </a:rPr>
              <a:t>we can take to slow the spread of COVID-19.</a:t>
            </a:r>
          </a:p>
        </p:txBody>
      </p:sp>
      <p:sp>
        <p:nvSpPr>
          <p:cNvPr id="2051" name="TextBox 10">
            <a:extLst>
              <a:ext uri="{FF2B5EF4-FFF2-40B4-BE49-F238E27FC236}">
                <a16:creationId xmlns:a16="http://schemas.microsoft.com/office/drawing/2014/main" id="{78713BC3-801A-EE46-A579-240975F4B37B}"/>
              </a:ext>
            </a:extLst>
          </p:cNvPr>
          <p:cNvSpPr txBox="1">
            <a:spLocks noChangeArrowheads="1"/>
          </p:cNvSpPr>
          <p:nvPr/>
        </p:nvSpPr>
        <p:spPr bwMode="auto">
          <a:xfrm>
            <a:off x="371475" y="5459413"/>
            <a:ext cx="8591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2400">
                <a:solidFill>
                  <a:srgbClr val="1F4E79"/>
                </a:solidFill>
                <a:latin typeface="Gill Sans MT"/>
              </a:rPr>
              <a:t>Just like the slices of cheese are imperfect – shown by the holes, no single action can stop the spread of the virus completely.</a:t>
            </a:r>
            <a:endParaRPr lang="en-US" altLang="en-US" sz="2400">
              <a:solidFill>
                <a:srgbClr val="1F4E79"/>
              </a:solidFill>
              <a:latin typeface="Gill Sans MT"/>
            </a:endParaRPr>
          </a:p>
        </p:txBody>
      </p:sp>
      <p:pic>
        <p:nvPicPr>
          <p:cNvPr id="2052" name="Picture 12">
            <a:extLst>
              <a:ext uri="{FF2B5EF4-FFF2-40B4-BE49-F238E27FC236}">
                <a16:creationId xmlns:a16="http://schemas.microsoft.com/office/drawing/2014/main" id="{513BC152-8328-8848-8641-EA8F1CF1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59" t="11269" b="13051"/>
          <a:stretch>
            <a:fillRect/>
          </a:stretch>
        </p:blipFill>
        <p:spPr bwMode="auto">
          <a:xfrm>
            <a:off x="2820988" y="2286000"/>
            <a:ext cx="32845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43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2">
            <a:extLst>
              <a:ext uri="{FF2B5EF4-FFF2-40B4-BE49-F238E27FC236}">
                <a16:creationId xmlns:a16="http://schemas.microsoft.com/office/drawing/2014/main" id="{690A3E5D-6558-8E48-8CC8-A36CB006D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247900"/>
            <a:ext cx="9191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9">
            <a:extLst>
              <a:ext uri="{FF2B5EF4-FFF2-40B4-BE49-F238E27FC236}">
                <a16:creationId xmlns:a16="http://schemas.microsoft.com/office/drawing/2014/main" id="{050A1C77-3C2E-BD46-BD51-2EE9A78B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AAE0FD2-91AE-BC44-881F-6F8F69E841C7}"/>
              </a:ext>
            </a:extLst>
          </p:cNvPr>
          <p:cNvSpPr txBox="1">
            <a:spLocks noChangeArrowheads="1"/>
          </p:cNvSpPr>
          <p:nvPr/>
        </p:nvSpPr>
        <p:spPr bwMode="auto">
          <a:xfrm>
            <a:off x="1027113" y="1016000"/>
            <a:ext cx="7097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F6AB1"/>
                </a:solidFill>
                <a:latin typeface="Gill Sans MT" panose="020B0502020104020203" pitchFamily="34" charset="77"/>
              </a:rPr>
              <a:t>Let’s look at each individual action in turn</a:t>
            </a:r>
          </a:p>
        </p:txBody>
      </p:sp>
      <p:pic>
        <p:nvPicPr>
          <p:cNvPr id="27652" name="Picture 2">
            <a:extLst>
              <a:ext uri="{FF2B5EF4-FFF2-40B4-BE49-F238E27FC236}">
                <a16:creationId xmlns:a16="http://schemas.microsoft.com/office/drawing/2014/main" id="{45A9B3F3-E209-2F49-91B9-383FF1BF1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a:extLst>
              <a:ext uri="{FF2B5EF4-FFF2-40B4-BE49-F238E27FC236}">
                <a16:creationId xmlns:a16="http://schemas.microsoft.com/office/drawing/2014/main" id="{6A25F447-E2C0-A746-93D9-B8E9AAC3B497}"/>
              </a:ext>
            </a:extLst>
          </p:cNvPr>
          <p:cNvSpPr txBox="1">
            <a:spLocks noChangeArrowheads="1"/>
          </p:cNvSpPr>
          <p:nvPr/>
        </p:nvSpPr>
        <p:spPr bwMode="auto">
          <a:xfrm>
            <a:off x="5594350" y="2105025"/>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Vaccine</a:t>
            </a:r>
          </a:p>
        </p:txBody>
      </p:sp>
      <p:sp>
        <p:nvSpPr>
          <p:cNvPr id="27654" name="TextBox 6">
            <a:extLst>
              <a:ext uri="{FF2B5EF4-FFF2-40B4-BE49-F238E27FC236}">
                <a16:creationId xmlns:a16="http://schemas.microsoft.com/office/drawing/2014/main" id="{A42B9847-6435-7B46-AA8E-0665EAD115DE}"/>
              </a:ext>
            </a:extLst>
          </p:cNvPr>
          <p:cNvSpPr txBox="1">
            <a:spLocks noChangeArrowheads="1"/>
          </p:cNvSpPr>
          <p:nvPr/>
        </p:nvSpPr>
        <p:spPr bwMode="auto">
          <a:xfrm>
            <a:off x="628650" y="5638800"/>
            <a:ext cx="83216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Vaccines are a very powerful tool in our fight against COVID-19, but, </a:t>
            </a:r>
            <a:r>
              <a:rPr lang="en-US" sz="2000">
                <a:solidFill>
                  <a:srgbClr val="1F4E79"/>
                </a:solidFill>
                <a:latin typeface="Gill Sans MT"/>
              </a:rPr>
              <a:t>even after having the vaccine, there is a </a:t>
            </a:r>
            <a:r>
              <a:rPr lang="en-US" altLang="en-US" sz="2000">
                <a:solidFill>
                  <a:srgbClr val="1F4E79"/>
                </a:solidFill>
                <a:latin typeface="Gill Sans MT"/>
              </a:rPr>
              <a:t>chance we might catch the virus and pass it on. </a:t>
            </a:r>
            <a:endParaRPr lang="en-US" altLang="en-US" sz="2000">
              <a:solidFill>
                <a:srgbClr val="1F4E79"/>
              </a:solidFill>
              <a:latin typeface="Gill Sans MT" panose="020B0502020104020203" pitchFamily="34" charset="77"/>
            </a:endParaRPr>
          </a:p>
        </p:txBody>
      </p:sp>
      <p:pic>
        <p:nvPicPr>
          <p:cNvPr id="27655" name="Picture 8">
            <a:extLst>
              <a:ext uri="{FF2B5EF4-FFF2-40B4-BE49-F238E27FC236}">
                <a16:creationId xmlns:a16="http://schemas.microsoft.com/office/drawing/2014/main" id="{2A27197F-B235-B940-8DDE-CAD02A3B1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a:extLst>
              <a:ext uri="{FF2B5EF4-FFF2-40B4-BE49-F238E27FC236}">
                <a16:creationId xmlns:a16="http://schemas.microsoft.com/office/drawing/2014/main" id="{0EF96C43-7FF7-0746-A88C-44568E49E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a:extLst>
              <a:ext uri="{FF2B5EF4-FFF2-40B4-BE49-F238E27FC236}">
                <a16:creationId xmlns:a16="http://schemas.microsoft.com/office/drawing/2014/main" id="{CEBA16E7-F2E2-6445-9105-450744D2E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443288"/>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a:extLst>
              <a:ext uri="{FF2B5EF4-FFF2-40B4-BE49-F238E27FC236}">
                <a16:creationId xmlns:a16="http://schemas.microsoft.com/office/drawing/2014/main" id="{C53868A7-5231-A747-8F3B-F24EFAAD2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15" t="14459" r="30846" b="9106"/>
          <a:stretch>
            <a:fillRect/>
          </a:stretch>
        </p:blipFill>
        <p:spPr bwMode="auto">
          <a:xfrm>
            <a:off x="5873750" y="2852738"/>
            <a:ext cx="11112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98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2">
            <a:extLst>
              <a:ext uri="{FF2B5EF4-FFF2-40B4-BE49-F238E27FC236}">
                <a16:creationId xmlns:a16="http://schemas.microsoft.com/office/drawing/2014/main" id="{412838A0-F6DB-9E40-B54F-8DA9A7121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125663"/>
            <a:ext cx="919163"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9">
            <a:extLst>
              <a:ext uri="{FF2B5EF4-FFF2-40B4-BE49-F238E27FC236}">
                <a16:creationId xmlns:a16="http://schemas.microsoft.com/office/drawing/2014/main" id="{476FA423-4F05-B249-8FB2-D3E433FED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157FB71-36DC-174A-AF0C-79B892802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a:extLst>
              <a:ext uri="{FF2B5EF4-FFF2-40B4-BE49-F238E27FC236}">
                <a16:creationId xmlns:a16="http://schemas.microsoft.com/office/drawing/2014/main" id="{F8908AB1-D848-EB46-81EB-1528B6AFE98F}"/>
              </a:ext>
            </a:extLst>
          </p:cNvPr>
          <p:cNvSpPr txBox="1">
            <a:spLocks noChangeArrowheads="1"/>
          </p:cNvSpPr>
          <p:nvPr/>
        </p:nvSpPr>
        <p:spPr bwMode="auto">
          <a:xfrm>
            <a:off x="3154363" y="809625"/>
            <a:ext cx="283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Test and Trace</a:t>
            </a:r>
          </a:p>
        </p:txBody>
      </p:sp>
      <p:sp>
        <p:nvSpPr>
          <p:cNvPr id="3077" name="TextBox 6">
            <a:extLst>
              <a:ext uri="{FF2B5EF4-FFF2-40B4-BE49-F238E27FC236}">
                <a16:creationId xmlns:a16="http://schemas.microsoft.com/office/drawing/2014/main" id="{BAB0C192-9671-0A43-84D2-6EBCB16E49AE}"/>
              </a:ext>
            </a:extLst>
          </p:cNvPr>
          <p:cNvSpPr txBox="1">
            <a:spLocks noChangeArrowheads="1"/>
          </p:cNvSpPr>
          <p:nvPr/>
        </p:nvSpPr>
        <p:spPr bwMode="auto">
          <a:xfrm>
            <a:off x="292100" y="5534025"/>
            <a:ext cx="8639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Testing if you have symptoms, as well as regular testing without symptoms, is a very useful tool to stop the spread of COVID-19. But tests can sometimes be </a:t>
            </a:r>
            <a:r>
              <a:rPr lang="en-US" altLang="en-US" sz="2000">
                <a:solidFill>
                  <a:srgbClr val="1F4E79"/>
                </a:solidFill>
                <a:latin typeface="Gill Sans MT"/>
              </a:rPr>
              <a:t>negative early in the incubation period, so it is still possible to miss some cases.</a:t>
            </a:r>
          </a:p>
        </p:txBody>
      </p:sp>
      <p:pic>
        <p:nvPicPr>
          <p:cNvPr id="3078" name="Picture 8">
            <a:extLst>
              <a:ext uri="{FF2B5EF4-FFF2-40B4-BE49-F238E27FC236}">
                <a16:creationId xmlns:a16="http://schemas.microsoft.com/office/drawing/2014/main" id="{43831F21-9767-CF4C-9257-7E3CC1B3A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a:extLst>
              <a:ext uri="{FF2B5EF4-FFF2-40B4-BE49-F238E27FC236}">
                <a16:creationId xmlns:a16="http://schemas.microsoft.com/office/drawing/2014/main" id="{A7A621EC-B44B-4A41-B7C8-E392EADF2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a:extLst>
              <a:ext uri="{FF2B5EF4-FFF2-40B4-BE49-F238E27FC236}">
                <a16:creationId xmlns:a16="http://schemas.microsoft.com/office/drawing/2014/main" id="{A45B8A5E-C4E6-8346-B175-36066CCFA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405" y="309760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a:extLst>
              <a:ext uri="{FF2B5EF4-FFF2-40B4-BE49-F238E27FC236}">
                <a16:creationId xmlns:a16="http://schemas.microsoft.com/office/drawing/2014/main" id="{253F5EB4-E4AE-A147-B254-A4CE8CAD7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610" t="641" r="-1479" b="-641"/>
          <a:stretch>
            <a:fillRect/>
          </a:stretch>
        </p:blipFill>
        <p:spPr bwMode="auto">
          <a:xfrm>
            <a:off x="6915150" y="2503488"/>
            <a:ext cx="19224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a:extLst>
              <a:ext uri="{FF2B5EF4-FFF2-40B4-BE49-F238E27FC236}">
                <a16:creationId xmlns:a16="http://schemas.microsoft.com/office/drawing/2014/main" id="{794BCD8E-8251-7846-A79F-75FD0B1E2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34" t="6573" r="39455" b="6854"/>
          <a:stretch>
            <a:fillRect/>
          </a:stretch>
        </p:blipFill>
        <p:spPr bwMode="auto">
          <a:xfrm>
            <a:off x="6073775" y="2579688"/>
            <a:ext cx="68262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7">
            <a:extLst>
              <a:ext uri="{FF2B5EF4-FFF2-40B4-BE49-F238E27FC236}">
                <a16:creationId xmlns:a16="http://schemas.microsoft.com/office/drawing/2014/main" id="{A8024C91-677E-4149-98E8-AEA6B0AA0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4021138"/>
            <a:ext cx="21097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2">
            <a:extLst>
              <a:ext uri="{FF2B5EF4-FFF2-40B4-BE49-F238E27FC236}">
                <a16:creationId xmlns:a16="http://schemas.microsoft.com/office/drawing/2014/main" id="{F3FC9E89-0321-6944-A63F-B0DE1639E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8732" t="35364" r="40421" b="20372"/>
          <a:stretch>
            <a:fillRect/>
          </a:stretch>
        </p:blipFill>
        <p:spPr bwMode="auto">
          <a:xfrm>
            <a:off x="4837113" y="2503488"/>
            <a:ext cx="9921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773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0">
            <a:extLst>
              <a:ext uri="{FF2B5EF4-FFF2-40B4-BE49-F238E27FC236}">
                <a16:creationId xmlns:a16="http://schemas.microsoft.com/office/drawing/2014/main" id="{08C722E3-BD83-F240-BC4C-C458D6BDCEAC}"/>
              </a:ext>
            </a:extLst>
          </p:cNvPr>
          <p:cNvPicPr>
            <a:picLocks noChangeAspect="1"/>
          </p:cNvPicPr>
          <p:nvPr/>
        </p:nvPicPr>
        <p:blipFill>
          <a:blip r:embed="rId2">
            <a:extLst>
              <a:ext uri="{28A0092B-C50C-407E-A947-70E740481C1C}">
                <a14:useLocalDpi xmlns:a14="http://schemas.microsoft.com/office/drawing/2010/main" val="0"/>
              </a:ext>
            </a:extLst>
          </a:blip>
          <a:srcRect l="15701" r="13849" b="4773"/>
          <a:stretch>
            <a:fillRect/>
          </a:stretch>
        </p:blipFill>
        <p:spPr bwMode="auto">
          <a:xfrm>
            <a:off x="7246307" y="1980264"/>
            <a:ext cx="1722035" cy="2245087"/>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74" name="Picture 12">
            <a:extLst>
              <a:ext uri="{FF2B5EF4-FFF2-40B4-BE49-F238E27FC236}">
                <a16:creationId xmlns:a16="http://schemas.microsoft.com/office/drawing/2014/main" id="{8567C8D5-5FCD-7E46-ADCE-C68A2F79B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2192338"/>
            <a:ext cx="91916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a:extLst>
              <a:ext uri="{FF2B5EF4-FFF2-40B4-BE49-F238E27FC236}">
                <a16:creationId xmlns:a16="http://schemas.microsoft.com/office/drawing/2014/main" id="{50BE568A-9854-1140-8896-17C498D0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a:extLst>
              <a:ext uri="{FF2B5EF4-FFF2-40B4-BE49-F238E27FC236}">
                <a16:creationId xmlns:a16="http://schemas.microsoft.com/office/drawing/2014/main" id="{45661565-C20D-EC47-A3B3-871911CB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a:extLst>
              <a:ext uri="{FF2B5EF4-FFF2-40B4-BE49-F238E27FC236}">
                <a16:creationId xmlns:a16="http://schemas.microsoft.com/office/drawing/2014/main" id="{552FB2F2-65A2-CD4C-A185-1BAB1A657C59}"/>
              </a:ext>
            </a:extLst>
          </p:cNvPr>
          <p:cNvSpPr txBox="1">
            <a:spLocks noChangeArrowheads="1"/>
          </p:cNvSpPr>
          <p:nvPr/>
        </p:nvSpPr>
        <p:spPr bwMode="auto">
          <a:xfrm>
            <a:off x="3124200" y="577850"/>
            <a:ext cx="2535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Self isolation</a:t>
            </a:r>
          </a:p>
        </p:txBody>
      </p:sp>
      <p:sp>
        <p:nvSpPr>
          <p:cNvPr id="28678" name="TextBox 6">
            <a:extLst>
              <a:ext uri="{FF2B5EF4-FFF2-40B4-BE49-F238E27FC236}">
                <a16:creationId xmlns:a16="http://schemas.microsoft.com/office/drawing/2014/main" id="{84DF86E5-8BBB-BE47-A9B7-6232986B7E77}"/>
              </a:ext>
            </a:extLst>
          </p:cNvPr>
          <p:cNvSpPr txBox="1">
            <a:spLocks noChangeArrowheads="1"/>
          </p:cNvSpPr>
          <p:nvPr/>
        </p:nvSpPr>
        <p:spPr bwMode="auto">
          <a:xfrm>
            <a:off x="178909" y="5339853"/>
            <a:ext cx="8788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n-US" sz="2000" dirty="0">
                <a:solidFill>
                  <a:srgbClr val="1F4E79"/>
                </a:solidFill>
                <a:latin typeface="Gill Sans MT"/>
                <a:cs typeface="Calibri"/>
              </a:rPr>
              <a:t>If you test positive it is important to stay at home according to the government guidance. It is still possible that you have passed on the infection before you developed symptoms.</a:t>
            </a:r>
            <a:endParaRPr lang="en-US" altLang="en-US" sz="2000" dirty="0">
              <a:solidFill>
                <a:srgbClr val="1F4E79"/>
              </a:solidFill>
              <a:latin typeface="Gill Sans MT"/>
            </a:endParaRPr>
          </a:p>
        </p:txBody>
      </p:sp>
      <p:pic>
        <p:nvPicPr>
          <p:cNvPr id="28679" name="Picture 8">
            <a:extLst>
              <a:ext uri="{FF2B5EF4-FFF2-40B4-BE49-F238E27FC236}">
                <a16:creationId xmlns:a16="http://schemas.microsoft.com/office/drawing/2014/main" id="{CBC8F596-0F03-C242-914D-5559F8951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a:extLst>
              <a:ext uri="{FF2B5EF4-FFF2-40B4-BE49-F238E27FC236}">
                <a16:creationId xmlns:a16="http://schemas.microsoft.com/office/drawing/2014/main" id="{F2DFBB01-6418-2649-9D10-2882BB1AE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a:extLst>
              <a:ext uri="{FF2B5EF4-FFF2-40B4-BE49-F238E27FC236}">
                <a16:creationId xmlns:a16="http://schemas.microsoft.com/office/drawing/2014/main" id="{209797F3-785D-8D43-8C03-F60E45BD1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59"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7">
            <a:extLst>
              <a:ext uri="{FF2B5EF4-FFF2-40B4-BE49-F238E27FC236}">
                <a16:creationId xmlns:a16="http://schemas.microsoft.com/office/drawing/2014/main" id="{E0ED168A-9D4F-C343-8901-4C6EABECAA9C}"/>
              </a:ext>
            </a:extLst>
          </p:cNvPr>
          <p:cNvPicPr>
            <a:picLocks noChangeAspect="1"/>
          </p:cNvPicPr>
          <p:nvPr/>
        </p:nvPicPr>
        <p:blipFill>
          <a:blip r:embed="rId5">
            <a:extLst>
              <a:ext uri="{28A0092B-C50C-407E-A947-70E740481C1C}">
                <a14:useLocalDpi xmlns:a14="http://schemas.microsoft.com/office/drawing/2010/main" val="0"/>
              </a:ext>
            </a:extLst>
          </a:blip>
          <a:srcRect l="36768" t="16873" r="12782" b="2"/>
          <a:stretch>
            <a:fillRect/>
          </a:stretch>
        </p:blipFill>
        <p:spPr bwMode="auto">
          <a:xfrm>
            <a:off x="5386484" y="3371946"/>
            <a:ext cx="1724809" cy="1890463"/>
          </a:xfrm>
          <a:prstGeom prst="rect">
            <a:avLst/>
          </a:prstGeom>
          <a:noFill/>
          <a:ln w="41275">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8683" name="Picture 15">
            <a:extLst>
              <a:ext uri="{FF2B5EF4-FFF2-40B4-BE49-F238E27FC236}">
                <a16:creationId xmlns:a16="http://schemas.microsoft.com/office/drawing/2014/main" id="{F3BFBB92-B328-C447-9DDE-DF3FCB2B4F02}"/>
              </a:ext>
            </a:extLst>
          </p:cNvPr>
          <p:cNvPicPr>
            <a:picLocks noChangeAspect="1"/>
          </p:cNvPicPr>
          <p:nvPr/>
        </p:nvPicPr>
        <p:blipFill>
          <a:blip r:embed="rId6">
            <a:extLst>
              <a:ext uri="{28A0092B-C50C-407E-A947-70E740481C1C}">
                <a14:useLocalDpi xmlns:a14="http://schemas.microsoft.com/office/drawing/2010/main" val="0"/>
              </a:ext>
            </a:extLst>
          </a:blip>
          <a:srcRect t="3307" r="12717" b="2"/>
          <a:stretch>
            <a:fillRect/>
          </a:stretch>
        </p:blipFill>
        <p:spPr bwMode="auto">
          <a:xfrm>
            <a:off x="4772102" y="1631472"/>
            <a:ext cx="2140313" cy="1580403"/>
          </a:xfrm>
          <a:prstGeom prst="rect">
            <a:avLst/>
          </a:prstGeom>
          <a:noFill/>
          <a:ln w="31750">
            <a:solidFill>
              <a:srgbClr val="0F6AB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123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9">
            <a:extLst>
              <a:ext uri="{FF2B5EF4-FFF2-40B4-BE49-F238E27FC236}">
                <a16:creationId xmlns:a16="http://schemas.microsoft.com/office/drawing/2014/main" id="{A460B823-1611-0F44-9861-02DA52BFA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a:extLst>
              <a:ext uri="{FF2B5EF4-FFF2-40B4-BE49-F238E27FC236}">
                <a16:creationId xmlns:a16="http://schemas.microsoft.com/office/drawing/2014/main" id="{3F6E0039-C673-1040-A86F-BA200AD2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a:extLst>
              <a:ext uri="{FF2B5EF4-FFF2-40B4-BE49-F238E27FC236}">
                <a16:creationId xmlns:a16="http://schemas.microsoft.com/office/drawing/2014/main" id="{34993376-8B7C-3B45-B0CE-E141C0B986F8}"/>
              </a:ext>
            </a:extLst>
          </p:cNvPr>
          <p:cNvSpPr txBox="1">
            <a:spLocks noChangeArrowheads="1"/>
          </p:cNvSpPr>
          <p:nvPr/>
        </p:nvSpPr>
        <p:spPr bwMode="auto">
          <a:xfrm>
            <a:off x="2384425" y="714375"/>
            <a:ext cx="437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Face mask or covering</a:t>
            </a:r>
          </a:p>
        </p:txBody>
      </p:sp>
      <p:sp>
        <p:nvSpPr>
          <p:cNvPr id="29700" name="TextBox 6">
            <a:extLst>
              <a:ext uri="{FF2B5EF4-FFF2-40B4-BE49-F238E27FC236}">
                <a16:creationId xmlns:a16="http://schemas.microsoft.com/office/drawing/2014/main" id="{80EEF03B-154E-144D-A682-E4DC4DE0B9EC}"/>
              </a:ext>
            </a:extLst>
          </p:cNvPr>
          <p:cNvSpPr txBox="1">
            <a:spLocks noChangeArrowheads="1"/>
          </p:cNvSpPr>
          <p:nvPr/>
        </p:nvSpPr>
        <p:spPr bwMode="auto">
          <a:xfrm>
            <a:off x="523875" y="566896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solidFill>
                  <a:srgbClr val="1F4E79"/>
                </a:solidFill>
                <a:latin typeface="Gill Sans MT"/>
              </a:rPr>
              <a:t>Masks or face coverings can block droplets of virus when we cough, speak or sneeze, but they may still let some virus through.</a:t>
            </a:r>
          </a:p>
        </p:txBody>
      </p:sp>
      <p:pic>
        <p:nvPicPr>
          <p:cNvPr id="29701" name="Picture 8">
            <a:extLst>
              <a:ext uri="{FF2B5EF4-FFF2-40B4-BE49-F238E27FC236}">
                <a16:creationId xmlns:a16="http://schemas.microsoft.com/office/drawing/2014/main" id="{C9444316-5306-9E47-BD30-6C19ECB6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a:extLst>
              <a:ext uri="{FF2B5EF4-FFF2-40B4-BE49-F238E27FC236}">
                <a16:creationId xmlns:a16="http://schemas.microsoft.com/office/drawing/2014/main" id="{CE2DEE00-1493-9C47-B2DE-AC0F99893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a:extLst>
              <a:ext uri="{FF2B5EF4-FFF2-40B4-BE49-F238E27FC236}">
                <a16:creationId xmlns:a16="http://schemas.microsoft.com/office/drawing/2014/main" id="{656B93D7-EFFA-3D40-81BE-7647A7276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790" y="2729610"/>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a:extLst>
              <a:ext uri="{FF2B5EF4-FFF2-40B4-BE49-F238E27FC236}">
                <a16:creationId xmlns:a16="http://schemas.microsoft.com/office/drawing/2014/main" id="{87109645-5E1E-1C46-A844-3073D134C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7">
            <a:extLst>
              <a:ext uri="{FF2B5EF4-FFF2-40B4-BE49-F238E27FC236}">
                <a16:creationId xmlns:a16="http://schemas.microsoft.com/office/drawing/2014/main" id="{7607348E-F958-DD4E-B24D-F2936D0C5B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7332" y="1716030"/>
            <a:ext cx="2956938" cy="1969705"/>
          </a:xfrm>
          <a:prstGeom prst="rect">
            <a:avLst/>
          </a:prstGeom>
          <a:noFill/>
          <a:ln w="25400">
            <a:solidFill>
              <a:srgbClr val="0F6AB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5">
            <a:extLst>
              <a:ext uri="{FF2B5EF4-FFF2-40B4-BE49-F238E27FC236}">
                <a16:creationId xmlns:a16="http://schemas.microsoft.com/office/drawing/2014/main" id="{EE5170FD-4186-AE44-B51F-22E986A79524}"/>
              </a:ext>
            </a:extLst>
          </p:cNvPr>
          <p:cNvPicPr>
            <a:picLocks noChangeAspect="1"/>
          </p:cNvPicPr>
          <p:nvPr/>
        </p:nvPicPr>
        <p:blipFill>
          <a:blip r:embed="rId5">
            <a:extLst>
              <a:ext uri="{28A0092B-C50C-407E-A947-70E740481C1C}">
                <a14:useLocalDpi xmlns:a14="http://schemas.microsoft.com/office/drawing/2010/main" val="0"/>
              </a:ext>
            </a:extLst>
          </a:blip>
          <a:srcRect l="33307" t="20111" r="24788" b="23564"/>
          <a:stretch>
            <a:fillRect/>
          </a:stretch>
        </p:blipFill>
        <p:spPr bwMode="auto">
          <a:xfrm>
            <a:off x="5477755" y="3909516"/>
            <a:ext cx="2650398" cy="153671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19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9">
            <a:extLst>
              <a:ext uri="{FF2B5EF4-FFF2-40B4-BE49-F238E27FC236}">
                <a16:creationId xmlns:a16="http://schemas.microsoft.com/office/drawing/2014/main" id="{2F632497-EAE5-C546-85F0-0BF55CD64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a:extLst>
              <a:ext uri="{FF2B5EF4-FFF2-40B4-BE49-F238E27FC236}">
                <a16:creationId xmlns:a16="http://schemas.microsoft.com/office/drawing/2014/main" id="{B6C9D4B1-DAF9-AB49-BF6F-214617D04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6">
            <a:extLst>
              <a:ext uri="{FF2B5EF4-FFF2-40B4-BE49-F238E27FC236}">
                <a16:creationId xmlns:a16="http://schemas.microsoft.com/office/drawing/2014/main" id="{F184EF5D-B05C-7046-8AC3-E8AC2E11189B}"/>
              </a:ext>
            </a:extLst>
          </p:cNvPr>
          <p:cNvSpPr txBox="1">
            <a:spLocks noChangeArrowheads="1"/>
          </p:cNvSpPr>
          <p:nvPr/>
        </p:nvSpPr>
        <p:spPr bwMode="auto">
          <a:xfrm>
            <a:off x="411163" y="5548313"/>
            <a:ext cx="832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a:rPr>
              <a:t>Keeping 2 </a:t>
            </a:r>
            <a:r>
              <a:rPr lang="en-US" altLang="en-US" sz="2000" err="1">
                <a:solidFill>
                  <a:srgbClr val="1F4E79"/>
                </a:solidFill>
                <a:latin typeface="Gill Sans MT"/>
              </a:rPr>
              <a:t>metre</a:t>
            </a:r>
            <a:r>
              <a:rPr lang="en-US" altLang="en-US" sz="2000" dirty="0">
                <a:solidFill>
                  <a:srgbClr val="1F4E79"/>
                </a:solidFill>
                <a:latin typeface="Gill Sans MT"/>
              </a:rPr>
              <a:t> distance away from people reduces the chance of the virus passing on. But we can still catch it even from further away. </a:t>
            </a:r>
            <a:endParaRPr lang="en-US" altLang="en-US" sz="2000" dirty="0">
              <a:solidFill>
                <a:srgbClr val="1F4E79"/>
              </a:solidFill>
              <a:latin typeface="Gill Sans MT" panose="020B0502020104020203" pitchFamily="34" charset="77"/>
            </a:endParaRPr>
          </a:p>
        </p:txBody>
      </p:sp>
      <p:pic>
        <p:nvPicPr>
          <p:cNvPr id="30724" name="Picture 8">
            <a:extLst>
              <a:ext uri="{FF2B5EF4-FFF2-40B4-BE49-F238E27FC236}">
                <a16:creationId xmlns:a16="http://schemas.microsoft.com/office/drawing/2014/main" id="{E8024DE9-4FD1-374F-A7E5-8B09A8D9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a:extLst>
              <a:ext uri="{FF2B5EF4-FFF2-40B4-BE49-F238E27FC236}">
                <a16:creationId xmlns:a16="http://schemas.microsoft.com/office/drawing/2014/main" id="{1E9E8180-B9B1-9541-9DE8-41DDBBB12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a:extLst>
              <a:ext uri="{FF2B5EF4-FFF2-40B4-BE49-F238E27FC236}">
                <a16:creationId xmlns:a16="http://schemas.microsoft.com/office/drawing/2014/main" id="{850EA443-C42F-A946-A389-0ED2A6107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088" y="3287171"/>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a:extLst>
              <a:ext uri="{FF2B5EF4-FFF2-40B4-BE49-F238E27FC236}">
                <a16:creationId xmlns:a16="http://schemas.microsoft.com/office/drawing/2014/main" id="{4C8FEEC0-6ACB-7E4E-A64A-D7ED3533E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0">
            <a:extLst>
              <a:ext uri="{FF2B5EF4-FFF2-40B4-BE49-F238E27FC236}">
                <a16:creationId xmlns:a16="http://schemas.microsoft.com/office/drawing/2014/main" id="{6C3190DB-82FD-E84F-B742-4992D4160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71650"/>
            <a:ext cx="5227637"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Box 21">
            <a:extLst>
              <a:ext uri="{FF2B5EF4-FFF2-40B4-BE49-F238E27FC236}">
                <a16:creationId xmlns:a16="http://schemas.microsoft.com/office/drawing/2014/main" id="{69C9760D-556D-834D-A88D-DAF75584CAE8}"/>
              </a:ext>
            </a:extLst>
          </p:cNvPr>
          <p:cNvSpPr txBox="1">
            <a:spLocks noChangeArrowheads="1"/>
          </p:cNvSpPr>
          <p:nvPr/>
        </p:nvSpPr>
        <p:spPr bwMode="auto">
          <a:xfrm>
            <a:off x="2824163" y="573088"/>
            <a:ext cx="3206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Social distancing</a:t>
            </a:r>
          </a:p>
        </p:txBody>
      </p:sp>
    </p:spTree>
    <p:extLst>
      <p:ext uri="{BB962C8B-B14F-4D97-AF65-F5344CB8AC3E}">
        <p14:creationId xmlns:p14="http://schemas.microsoft.com/office/powerpoint/2010/main" val="128740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9">
            <a:extLst>
              <a:ext uri="{FF2B5EF4-FFF2-40B4-BE49-F238E27FC236}">
                <a16:creationId xmlns:a16="http://schemas.microsoft.com/office/drawing/2014/main" id="{FDFE732F-ADDE-9E4F-B4BE-177A9A7A8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159125"/>
            <a:ext cx="7572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a:extLst>
              <a:ext uri="{FF2B5EF4-FFF2-40B4-BE49-F238E27FC236}">
                <a16:creationId xmlns:a16="http://schemas.microsoft.com/office/drawing/2014/main" id="{169C8B24-3A85-3B42-BC9D-BDB0C040D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1" t="7278" r="8125" b="7893"/>
          <a:stretch>
            <a:fillRect/>
          </a:stretch>
        </p:blipFill>
        <p:spPr bwMode="auto">
          <a:xfrm>
            <a:off x="995363" y="2149475"/>
            <a:ext cx="3689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a:extLst>
              <a:ext uri="{FF2B5EF4-FFF2-40B4-BE49-F238E27FC236}">
                <a16:creationId xmlns:a16="http://schemas.microsoft.com/office/drawing/2014/main" id="{9C256EB8-1A05-9C43-BCCE-5395086E27C4}"/>
              </a:ext>
            </a:extLst>
          </p:cNvPr>
          <p:cNvSpPr txBox="1">
            <a:spLocks noChangeArrowheads="1"/>
          </p:cNvSpPr>
          <p:nvPr/>
        </p:nvSpPr>
        <p:spPr bwMode="auto">
          <a:xfrm>
            <a:off x="2630488" y="552450"/>
            <a:ext cx="3883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C00000"/>
                </a:solidFill>
                <a:latin typeface="Gill Sans MT" panose="020B0502020104020203" pitchFamily="34" charset="77"/>
              </a:rPr>
              <a:t>Fresh air/ventilation</a:t>
            </a:r>
          </a:p>
        </p:txBody>
      </p:sp>
      <p:sp>
        <p:nvSpPr>
          <p:cNvPr id="31748" name="TextBox 6">
            <a:extLst>
              <a:ext uri="{FF2B5EF4-FFF2-40B4-BE49-F238E27FC236}">
                <a16:creationId xmlns:a16="http://schemas.microsoft.com/office/drawing/2014/main" id="{A48560D1-F6B8-E543-9211-3D089100C5B6}"/>
              </a:ext>
            </a:extLst>
          </p:cNvPr>
          <p:cNvSpPr txBox="1">
            <a:spLocks noChangeArrowheads="1"/>
          </p:cNvSpPr>
          <p:nvPr/>
        </p:nvSpPr>
        <p:spPr bwMode="auto">
          <a:xfrm>
            <a:off x="411163" y="5548313"/>
            <a:ext cx="8321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1F4E79"/>
                </a:solidFill>
                <a:latin typeface="Gill Sans MT" panose="020B0502020104020203" pitchFamily="34" charset="77"/>
              </a:rPr>
              <a:t>Meeting outdoors where possible and opening windows to let fresh air in will reduce the chances of the virus passing on, but it is still possible to get infected or pass the virus on.</a:t>
            </a:r>
          </a:p>
        </p:txBody>
      </p:sp>
      <p:pic>
        <p:nvPicPr>
          <p:cNvPr id="31749" name="Picture 8">
            <a:extLst>
              <a:ext uri="{FF2B5EF4-FFF2-40B4-BE49-F238E27FC236}">
                <a16:creationId xmlns:a16="http://schemas.microsoft.com/office/drawing/2014/main" id="{EC99E919-3DB8-F142-A7E5-B94EF875E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716338"/>
            <a:ext cx="7588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a:extLst>
              <a:ext uri="{FF2B5EF4-FFF2-40B4-BE49-F238E27FC236}">
                <a16:creationId xmlns:a16="http://schemas.microsoft.com/office/drawing/2014/main" id="{0772595D-1176-2B46-B017-7EC802A2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727325"/>
            <a:ext cx="7572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1">
            <a:extLst>
              <a:ext uri="{FF2B5EF4-FFF2-40B4-BE49-F238E27FC236}">
                <a16:creationId xmlns:a16="http://schemas.microsoft.com/office/drawing/2014/main" id="{D179E020-9A4B-BF48-B674-BCA3CEC58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39" y="3666312"/>
            <a:ext cx="512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a:extLst>
              <a:ext uri="{FF2B5EF4-FFF2-40B4-BE49-F238E27FC236}">
                <a16:creationId xmlns:a16="http://schemas.microsoft.com/office/drawing/2014/main" id="{64719847-93D2-A845-9A65-E43BF9FAA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321175"/>
            <a:ext cx="9175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a:extLst>
              <a:ext uri="{FF2B5EF4-FFF2-40B4-BE49-F238E27FC236}">
                <a16:creationId xmlns:a16="http://schemas.microsoft.com/office/drawing/2014/main" id="{0239A86D-A6DC-AC48-B433-DE4FFBC18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103563"/>
            <a:ext cx="2039938"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a:extLst>
              <a:ext uri="{FF2B5EF4-FFF2-40B4-BE49-F238E27FC236}">
                <a16:creationId xmlns:a16="http://schemas.microsoft.com/office/drawing/2014/main" id="{D2B756B7-B26A-EE47-80E2-B8EA68DC9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73" t="6177"/>
          <a:stretch>
            <a:fillRect/>
          </a:stretch>
        </p:blipFill>
        <p:spPr bwMode="auto">
          <a:xfrm>
            <a:off x="6750050" y="3559175"/>
            <a:ext cx="23876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6">
            <a:extLst>
              <a:ext uri="{FF2B5EF4-FFF2-40B4-BE49-F238E27FC236}">
                <a16:creationId xmlns:a16="http://schemas.microsoft.com/office/drawing/2014/main" id="{671E22D3-BB55-0847-8DF6-88A303C4AB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6313" y="1338263"/>
            <a:ext cx="25193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5135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B41A3F4B-93BB-4A5A-B281-62AC3AD38A40}"/>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306FFB0-1824-4692-9658-969735484D9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6D1F2ACB-9D53-4872-8B1E-A6F65178A24A}"/>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31D54544-8C35-4F34-BD12-0EC0483E874E}"/>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1267A000-1A14-437F-9385-CE8AB5AE8583}"/>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5C583F9-A6D6-4D90-AC51-95C573DB9C58}"/>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0A4A8856-8AF7-48DE-8395-B4E29C30D97D}"/>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9013D85D-F3F0-4453-8D39-60D3C5F167DC}"/>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EFC00B33-3183-4706-817D-954AC1B3BC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71D73B-BA69-43BB-91E6-3A1EB53FE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95EA52-A198-4DF9-A0CE-26F8C18FD6B2}">
  <ds:schemaRefs>
    <ds:schemaRef ds:uri="http://schemas.microsoft.com/sharepoint/v3/contenttype/forms"/>
  </ds:schemaRefs>
</ds:datastoreItem>
</file>

<file path=customXml/itemProps3.xml><?xml version="1.0" encoding="utf-8"?>
<ds:datastoreItem xmlns:ds="http://schemas.openxmlformats.org/officeDocument/2006/customXml" ds:itemID="{70083105-C073-4B46-83A9-995FAFD2EB9D}">
  <ds:schemaRefs>
    <ds:schemaRef ds:uri="http://schemas.openxmlformats.org/package/2006/metadata/core-properties"/>
    <ds:schemaRef ds:uri="http://schemas.microsoft.com/office/2006/documentManagement/types"/>
    <ds:schemaRef ds:uri="218bb72c-f808-4789-b960-2e9e3d60d59d"/>
    <ds:schemaRef ds:uri="http://www.w3.org/XML/1998/namespace"/>
    <ds:schemaRef ds:uri="http://purl.org/dc/elements/1.1/"/>
    <ds:schemaRef ds:uri="http://schemas.microsoft.com/office/2006/metadata/properties"/>
    <ds:schemaRef ds:uri="http://purl.org/dc/terms/"/>
    <ds:schemaRef ds:uri="http://purl.org/dc/dcmitype/"/>
    <ds:schemaRef ds:uri="http://schemas.microsoft.com/office/infopath/2007/PartnerControls"/>
    <ds:schemaRef ds:uri="b93c365d-0385-4382-9509-99218ab90b25"/>
  </ds:schemaRefs>
</ds:datastoreItem>
</file>

<file path=docProps/app.xml><?xml version="1.0" encoding="utf-8"?>
<Properties xmlns="http://schemas.openxmlformats.org/officeDocument/2006/extended-properties" xmlns:vt="http://schemas.openxmlformats.org/officeDocument/2006/docPropsVTypes">
  <Template>Custom Design</Template>
  <TotalTime>21</TotalTime>
  <Words>709</Words>
  <Application>Microsoft Office PowerPoint</Application>
  <PresentationFormat>On-screen Show (4:3)</PresentationFormat>
  <Paragraphs>60</Paragraphs>
  <Slides>18</Slides>
  <Notes>0</Notes>
  <HiddenSlides>0</HiddenSlides>
  <MMClips>0</MMClips>
  <ScaleCrop>false</ScaleCrop>
  <HeadingPairs>
    <vt:vector size="4" baseType="variant">
      <vt:variant>
        <vt:lpstr>Theme</vt:lpstr>
      </vt:variant>
      <vt:variant>
        <vt:i4>9</vt:i4>
      </vt:variant>
      <vt:variant>
        <vt:lpstr>Slide Titles</vt:lpstr>
      </vt:variant>
      <vt:variant>
        <vt:i4>18</vt:i4>
      </vt:variant>
    </vt:vector>
  </HeadingPairs>
  <TitlesOfParts>
    <vt:vector size="27"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The Swiss Cheese Model</vt:lpstr>
      <vt:lpstr>Video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get into Action Teams!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Swiss Cheese Model</dc:title>
  <dc:creator>Natasha Green</dc:creator>
  <cp:lastModifiedBy>Natasha Green</cp:lastModifiedBy>
  <cp:revision>26</cp:revision>
  <dcterms:created xsi:type="dcterms:W3CDTF">2021-08-09T14:30:51Z</dcterms:created>
  <dcterms:modified xsi:type="dcterms:W3CDTF">2021-12-29T11:18:36Z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