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5"/>
  </p:notesMasterIdLst>
  <p:sldIdLst>
    <p:sldId id="256" r:id="rId12"/>
    <p:sldId id="257" r:id="rId13"/>
    <p:sldId id="312" r:id="rId14"/>
    <p:sldId id="313" r:id="rId15"/>
    <p:sldId id="308" r:id="rId16"/>
    <p:sldId id="309" r:id="rId17"/>
    <p:sldId id="311" r:id="rId18"/>
    <p:sldId id="310" r:id="rId19"/>
    <p:sldId id="262" r:id="rId20"/>
    <p:sldId id="267" r:id="rId21"/>
    <p:sldId id="293" r:id="rId22"/>
    <p:sldId id="268" r:id="rId23"/>
    <p:sldId id="29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E83"/>
    <a:srgbClr val="4FA535"/>
    <a:srgbClr val="712E88"/>
    <a:srgbClr val="E26FA9"/>
    <a:srgbClr val="D30D4F"/>
    <a:srgbClr val="E26EA8"/>
    <a:srgbClr val="D2639A"/>
    <a:srgbClr val="3699E0"/>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0D578-76F8-A7D1-5299-D5A2A5EB0CBD}" v="3" dt="2022-03-14T13:07:18.105"/>
    <p1510:client id="{31EB6EBB-B320-15C0-ABD8-688034E9A75A}" v="4" dt="2022-03-21T10:21:47.877"/>
    <p1510:client id="{ECE33639-35AB-764F-BABC-2B90CF269D61}" v="114" dt="2022-03-10T16:49:14.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94"/>
  </p:normalViewPr>
  <p:slideViewPr>
    <p:cSldViewPr snapToGrid="0">
      <p:cViewPr varScale="1">
        <p:scale>
          <a:sx n="121" d="100"/>
          <a:sy n="121" d="100"/>
        </p:scale>
        <p:origin x="64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 Woods-Townsend" userId="S::kwt1b06@soton.ac.uk::6818a262-d99a-4b23-bcfa-16532cfac47a" providerId="AD" clId="Web-{31EB6EBB-B320-15C0-ABD8-688034E9A75A}"/>
    <pc:docChg chg="modSld sldOrd">
      <pc:chgData name="Kath Woods-Townsend" userId="S::kwt1b06@soton.ac.uk::6818a262-d99a-4b23-bcfa-16532cfac47a" providerId="AD" clId="Web-{31EB6EBB-B320-15C0-ABD8-688034E9A75A}" dt="2022-03-21T10:21:47.877" v="2"/>
      <pc:docMkLst>
        <pc:docMk/>
      </pc:docMkLst>
      <pc:sldChg chg="modSp">
        <pc:chgData name="Kath Woods-Townsend" userId="S::kwt1b06@soton.ac.uk::6818a262-d99a-4b23-bcfa-16532cfac47a" providerId="AD" clId="Web-{31EB6EBB-B320-15C0-ABD8-688034E9A75A}" dt="2022-03-21T10:20:51.047" v="0" actId="20577"/>
        <pc:sldMkLst>
          <pc:docMk/>
          <pc:sldMk cId="1245678282" sldId="256"/>
        </pc:sldMkLst>
        <pc:spChg chg="mod">
          <ac:chgData name="Kath Woods-Townsend" userId="S::kwt1b06@soton.ac.uk::6818a262-d99a-4b23-bcfa-16532cfac47a" providerId="AD" clId="Web-{31EB6EBB-B320-15C0-ABD8-688034E9A75A}" dt="2022-03-21T10:20:51.047" v="0" actId="20577"/>
          <ac:spMkLst>
            <pc:docMk/>
            <pc:sldMk cId="1245678282" sldId="256"/>
            <ac:spMk id="458" creationId="{00000000-0000-0000-0000-000000000000}"/>
          </ac:spMkLst>
        </pc:spChg>
      </pc:sldChg>
      <pc:sldChg chg="ord">
        <pc:chgData name="Kath Woods-Townsend" userId="S::kwt1b06@soton.ac.uk::6818a262-d99a-4b23-bcfa-16532cfac47a" providerId="AD" clId="Web-{31EB6EBB-B320-15C0-ABD8-688034E9A75A}" dt="2022-03-21T10:21:47.877" v="2"/>
        <pc:sldMkLst>
          <pc:docMk/>
          <pc:sldMk cId="1974776008" sldId="293"/>
        </pc:sldMkLst>
      </pc:sldChg>
    </pc:docChg>
  </pc:docChgLst>
  <pc:docChgLst>
    <pc:chgData name="Natasha Green" userId="95db0ffa-da5b-477d-ae38-1990569217b1" providerId="ADAL" clId="{ECE33639-35AB-764F-BABC-2B90CF269D61}"/>
    <pc:docChg chg="undo custSel delSld modSld sldOrd">
      <pc:chgData name="Natasha Green" userId="95db0ffa-da5b-477d-ae38-1990569217b1" providerId="ADAL" clId="{ECE33639-35AB-764F-BABC-2B90CF269D61}" dt="2022-03-11T15:22:48.390" v="366" actId="1076"/>
      <pc:docMkLst>
        <pc:docMk/>
      </pc:docMkLst>
      <pc:sldChg chg="modSp mod">
        <pc:chgData name="Natasha Green" userId="95db0ffa-da5b-477d-ae38-1990569217b1" providerId="ADAL" clId="{ECE33639-35AB-764F-BABC-2B90CF269D61}" dt="2022-03-10T10:17:32.915" v="6" actId="20577"/>
        <pc:sldMkLst>
          <pc:docMk/>
          <pc:sldMk cId="1245678282" sldId="256"/>
        </pc:sldMkLst>
        <pc:spChg chg="mod">
          <ac:chgData name="Natasha Green" userId="95db0ffa-da5b-477d-ae38-1990569217b1" providerId="ADAL" clId="{ECE33639-35AB-764F-BABC-2B90CF269D61}" dt="2022-03-10T10:17:32.915" v="6" actId="20577"/>
          <ac:spMkLst>
            <pc:docMk/>
            <pc:sldMk cId="1245678282" sldId="256"/>
            <ac:spMk id="458" creationId="{00000000-0000-0000-0000-000000000000}"/>
          </ac:spMkLst>
        </pc:spChg>
      </pc:sldChg>
      <pc:sldChg chg="ord">
        <pc:chgData name="Natasha Green" userId="95db0ffa-da5b-477d-ae38-1990569217b1" providerId="ADAL" clId="{ECE33639-35AB-764F-BABC-2B90CF269D61}" dt="2022-03-10T12:09:03.469" v="290" actId="20578"/>
        <pc:sldMkLst>
          <pc:docMk/>
          <pc:sldMk cId="1448823610" sldId="267"/>
        </pc:sldMkLst>
      </pc:sldChg>
      <pc:sldChg chg="modSp mod">
        <pc:chgData name="Natasha Green" userId="95db0ffa-da5b-477d-ae38-1990569217b1" providerId="ADAL" clId="{ECE33639-35AB-764F-BABC-2B90CF269D61}" dt="2022-03-10T11:22:28.246" v="119" actId="20577"/>
        <pc:sldMkLst>
          <pc:docMk/>
          <pc:sldMk cId="2843721308" sldId="268"/>
        </pc:sldMkLst>
        <pc:spChg chg="mod">
          <ac:chgData name="Natasha Green" userId="95db0ffa-da5b-477d-ae38-1990569217b1" providerId="ADAL" clId="{ECE33639-35AB-764F-BABC-2B90CF269D61}" dt="2022-03-10T11:22:28.246" v="119" actId="20577"/>
          <ac:spMkLst>
            <pc:docMk/>
            <pc:sldMk cId="2843721308" sldId="268"/>
            <ac:spMk id="330" creationId="{00000000-0000-0000-0000-000000000000}"/>
          </ac:spMkLst>
        </pc:spChg>
        <pc:picChg chg="mod">
          <ac:chgData name="Natasha Green" userId="95db0ffa-da5b-477d-ae38-1990569217b1" providerId="ADAL" clId="{ECE33639-35AB-764F-BABC-2B90CF269D61}" dt="2022-03-10T11:22:02.647" v="73" actId="14100"/>
          <ac:picMkLst>
            <pc:docMk/>
            <pc:sldMk cId="2843721308" sldId="268"/>
            <ac:picMk id="331" creationId="{00000000-0000-0000-0000-000000000000}"/>
          </ac:picMkLst>
        </pc:picChg>
      </pc:sldChg>
      <pc:sldChg chg="addSp delSp modSp mod">
        <pc:chgData name="Natasha Green" userId="95db0ffa-da5b-477d-ae38-1990569217b1" providerId="ADAL" clId="{ECE33639-35AB-764F-BABC-2B90CF269D61}" dt="2022-03-11T15:22:48.390" v="366" actId="1076"/>
        <pc:sldMkLst>
          <pc:docMk/>
          <pc:sldMk cId="2269068817" sldId="295"/>
        </pc:sldMkLst>
        <pc:spChg chg="add del mod">
          <ac:chgData name="Natasha Green" userId="95db0ffa-da5b-477d-ae38-1990569217b1" providerId="ADAL" clId="{ECE33639-35AB-764F-BABC-2B90CF269D61}" dt="2022-03-11T15:22:20.880" v="361" actId="478"/>
          <ac:spMkLst>
            <pc:docMk/>
            <pc:sldMk cId="2269068817" sldId="295"/>
            <ac:spMk id="4" creationId="{8883199D-6BF9-F648-8A7D-FE4E8BF8F98E}"/>
          </ac:spMkLst>
        </pc:spChg>
        <pc:spChg chg="mod">
          <ac:chgData name="Natasha Green" userId="95db0ffa-da5b-477d-ae38-1990569217b1" providerId="ADAL" clId="{ECE33639-35AB-764F-BABC-2B90CF269D61}" dt="2022-03-11T15:22:48.390" v="366" actId="1076"/>
          <ac:spMkLst>
            <pc:docMk/>
            <pc:sldMk cId="2269068817" sldId="295"/>
            <ac:spMk id="45" creationId="{CAFAFB36-FBDD-FB48-80B6-FAFA957F8A27}"/>
          </ac:spMkLst>
        </pc:spChg>
        <pc:spChg chg="del mod">
          <ac:chgData name="Natasha Green" userId="95db0ffa-da5b-477d-ae38-1990569217b1" providerId="ADAL" clId="{ECE33639-35AB-764F-BABC-2B90CF269D61}" dt="2022-03-10T11:36:08.261" v="197" actId="478"/>
          <ac:spMkLst>
            <pc:docMk/>
            <pc:sldMk cId="2269068817" sldId="295"/>
            <ac:spMk id="46" creationId="{E10E4D5F-C594-984D-A534-96E035303FE9}"/>
          </ac:spMkLst>
        </pc:spChg>
        <pc:cxnChg chg="add del">
          <ac:chgData name="Natasha Green" userId="95db0ffa-da5b-477d-ae38-1990569217b1" providerId="ADAL" clId="{ECE33639-35AB-764F-BABC-2B90CF269D61}" dt="2022-03-10T16:48:37.611" v="296" actId="478"/>
          <ac:cxnSpMkLst>
            <pc:docMk/>
            <pc:sldMk cId="2269068817" sldId="295"/>
            <ac:cxnSpMk id="3" creationId="{DC1ED91A-0070-B64A-8262-7841EB9802D9}"/>
          </ac:cxnSpMkLst>
        </pc:cxnChg>
      </pc:sldChg>
      <pc:sldChg chg="modSp modAnim">
        <pc:chgData name="Natasha Green" userId="95db0ffa-da5b-477d-ae38-1990569217b1" providerId="ADAL" clId="{ECE33639-35AB-764F-BABC-2B90CF269D61}" dt="2022-03-10T10:32:37.717" v="30" actId="313"/>
        <pc:sldMkLst>
          <pc:docMk/>
          <pc:sldMk cId="52676640" sldId="308"/>
        </pc:sldMkLst>
        <pc:graphicFrameChg chg="mod">
          <ac:chgData name="Natasha Green" userId="95db0ffa-da5b-477d-ae38-1990569217b1" providerId="ADAL" clId="{ECE33639-35AB-764F-BABC-2B90CF269D61}" dt="2022-03-10T10:32:29.735" v="26" actId="313"/>
          <ac:graphicFrameMkLst>
            <pc:docMk/>
            <pc:sldMk cId="52676640" sldId="308"/>
            <ac:graphicFrameMk id="25" creationId="{25A76328-3552-9245-B56B-8431BB3760E8}"/>
          </ac:graphicFrameMkLst>
        </pc:graphicFrameChg>
        <pc:graphicFrameChg chg="mod">
          <ac:chgData name="Natasha Green" userId="95db0ffa-da5b-477d-ae38-1990569217b1" providerId="ADAL" clId="{ECE33639-35AB-764F-BABC-2B90CF269D61}" dt="2022-03-10T10:32:37.717" v="30" actId="313"/>
          <ac:graphicFrameMkLst>
            <pc:docMk/>
            <pc:sldMk cId="52676640" sldId="308"/>
            <ac:graphicFrameMk id="26" creationId="{7D6A1F18-C6E6-F347-9A51-9A128F21BE71}"/>
          </ac:graphicFrameMkLst>
        </pc:graphicFrameChg>
      </pc:sldChg>
      <pc:sldChg chg="modSp mod modAnim">
        <pc:chgData name="Natasha Green" userId="95db0ffa-da5b-477d-ae38-1990569217b1" providerId="ADAL" clId="{ECE33639-35AB-764F-BABC-2B90CF269D61}" dt="2022-03-10T10:33:59.322" v="64"/>
        <pc:sldMkLst>
          <pc:docMk/>
          <pc:sldMk cId="1191134180" sldId="309"/>
        </pc:sldMkLst>
        <pc:spChg chg="mod">
          <ac:chgData name="Natasha Green" userId="95db0ffa-da5b-477d-ae38-1990569217b1" providerId="ADAL" clId="{ECE33639-35AB-764F-BABC-2B90CF269D61}" dt="2022-03-10T10:33:18.057" v="59" actId="313"/>
          <ac:spMkLst>
            <pc:docMk/>
            <pc:sldMk cId="1191134180" sldId="309"/>
            <ac:spMk id="9" creationId="{6E227AF5-C8E5-214A-A8C3-C5776D4CE63D}"/>
          </ac:spMkLst>
        </pc:spChg>
        <pc:spChg chg="mod">
          <ac:chgData name="Natasha Green" userId="95db0ffa-da5b-477d-ae38-1990569217b1" providerId="ADAL" clId="{ECE33639-35AB-764F-BABC-2B90CF269D61}" dt="2022-03-10T10:33:28.996" v="60" actId="20577"/>
          <ac:spMkLst>
            <pc:docMk/>
            <pc:sldMk cId="1191134180" sldId="309"/>
            <ac:spMk id="10" creationId="{9F621F7B-CCDE-3B48-9868-2FF8E149A39D}"/>
          </ac:spMkLst>
        </pc:spChg>
      </pc:sldChg>
      <pc:sldChg chg="modSp mod">
        <pc:chgData name="Natasha Green" userId="95db0ffa-da5b-477d-ae38-1990569217b1" providerId="ADAL" clId="{ECE33639-35AB-764F-BABC-2B90CF269D61}" dt="2022-03-10T10:34:42.818" v="65" actId="5793"/>
        <pc:sldMkLst>
          <pc:docMk/>
          <pc:sldMk cId="2398525906" sldId="310"/>
        </pc:sldMkLst>
        <pc:spChg chg="mod">
          <ac:chgData name="Natasha Green" userId="95db0ffa-da5b-477d-ae38-1990569217b1" providerId="ADAL" clId="{ECE33639-35AB-764F-BABC-2B90CF269D61}" dt="2022-03-10T10:34:42.818" v="65" actId="5793"/>
          <ac:spMkLst>
            <pc:docMk/>
            <pc:sldMk cId="2398525906" sldId="310"/>
            <ac:spMk id="524" creationId="{00000000-0000-0000-0000-000000000000}"/>
          </ac:spMkLst>
        </pc:spChg>
      </pc:sldChg>
      <pc:sldChg chg="del">
        <pc:chgData name="Natasha Green" userId="95db0ffa-da5b-477d-ae38-1990569217b1" providerId="ADAL" clId="{ECE33639-35AB-764F-BABC-2B90CF269D61}" dt="2022-03-11T15:21:59.148" v="311" actId="2696"/>
        <pc:sldMkLst>
          <pc:docMk/>
          <pc:sldMk cId="1560205343" sldId="317"/>
        </pc:sldMkLst>
      </pc:sldChg>
      <pc:sldChg chg="modSp del mod">
        <pc:chgData name="Natasha Green" userId="95db0ffa-da5b-477d-ae38-1990569217b1" providerId="ADAL" clId="{ECE33639-35AB-764F-BABC-2B90CF269D61}" dt="2022-03-11T15:21:59.148" v="311" actId="2696"/>
        <pc:sldMkLst>
          <pc:docMk/>
          <pc:sldMk cId="543197530" sldId="318"/>
        </pc:sldMkLst>
        <pc:spChg chg="mod">
          <ac:chgData name="Natasha Green" userId="95db0ffa-da5b-477d-ae38-1990569217b1" providerId="ADAL" clId="{ECE33639-35AB-764F-BABC-2B90CF269D61}" dt="2022-03-10T17:00:47.999" v="310" actId="1076"/>
          <ac:spMkLst>
            <pc:docMk/>
            <pc:sldMk cId="543197530" sldId="318"/>
            <ac:spMk id="5" creationId="{FD7FE5DB-7605-6F4D-8631-A35653791C48}"/>
          </ac:spMkLst>
        </pc:spChg>
        <pc:spChg chg="mod">
          <ac:chgData name="Natasha Green" userId="95db0ffa-da5b-477d-ae38-1990569217b1" providerId="ADAL" clId="{ECE33639-35AB-764F-BABC-2B90CF269D61}" dt="2022-03-10T16:57:39.725" v="309" actId="207"/>
          <ac:spMkLst>
            <pc:docMk/>
            <pc:sldMk cId="543197530" sldId="318"/>
            <ac:spMk id="6" creationId="{EA285E54-C9EE-2F4C-9FA8-1EC3BD2935A9}"/>
          </ac:spMkLst>
        </pc:spChg>
        <pc:spChg chg="mod">
          <ac:chgData name="Natasha Green" userId="95db0ffa-da5b-477d-ae38-1990569217b1" providerId="ADAL" clId="{ECE33639-35AB-764F-BABC-2B90CF269D61}" dt="2022-03-10T16:57:39.725" v="309" actId="207"/>
          <ac:spMkLst>
            <pc:docMk/>
            <pc:sldMk cId="543197530" sldId="318"/>
            <ac:spMk id="7" creationId="{71DCE975-4B54-A24A-BD49-B548208D6C32}"/>
          </ac:spMkLst>
        </pc:spChg>
        <pc:spChg chg="mod">
          <ac:chgData name="Natasha Green" userId="95db0ffa-da5b-477d-ae38-1990569217b1" providerId="ADAL" clId="{ECE33639-35AB-764F-BABC-2B90CF269D61}" dt="2022-03-10T16:57:39.725" v="309" actId="207"/>
          <ac:spMkLst>
            <pc:docMk/>
            <pc:sldMk cId="543197530" sldId="318"/>
            <ac:spMk id="8" creationId="{3366DF61-7621-5E45-A71F-8F69F37759A5}"/>
          </ac:spMkLst>
        </pc:spChg>
        <pc:spChg chg="mod">
          <ac:chgData name="Natasha Green" userId="95db0ffa-da5b-477d-ae38-1990569217b1" providerId="ADAL" clId="{ECE33639-35AB-764F-BABC-2B90CF269D61}" dt="2022-03-10T16:57:39.725" v="309" actId="207"/>
          <ac:spMkLst>
            <pc:docMk/>
            <pc:sldMk cId="543197530" sldId="318"/>
            <ac:spMk id="15" creationId="{D094C0FE-05AD-434A-A2AD-7C032FB4C3D5}"/>
          </ac:spMkLst>
        </pc:spChg>
        <pc:spChg chg="mod">
          <ac:chgData name="Natasha Green" userId="95db0ffa-da5b-477d-ae38-1990569217b1" providerId="ADAL" clId="{ECE33639-35AB-764F-BABC-2B90CF269D61}" dt="2022-03-10T16:57:39.725" v="309" actId="207"/>
          <ac:spMkLst>
            <pc:docMk/>
            <pc:sldMk cId="543197530" sldId="318"/>
            <ac:spMk id="16" creationId="{479C868D-C22B-924F-8569-2B5CF330AA22}"/>
          </ac:spMkLst>
        </pc:spChg>
        <pc:spChg chg="mod">
          <ac:chgData name="Natasha Green" userId="95db0ffa-da5b-477d-ae38-1990569217b1" providerId="ADAL" clId="{ECE33639-35AB-764F-BABC-2B90CF269D61}" dt="2022-03-10T16:57:39.725" v="309" actId="207"/>
          <ac:spMkLst>
            <pc:docMk/>
            <pc:sldMk cId="543197530" sldId="318"/>
            <ac:spMk id="17" creationId="{057F100C-D4BF-6349-9E11-D8C3D8D9E68C}"/>
          </ac:spMkLst>
        </pc:spChg>
        <pc:spChg chg="mod">
          <ac:chgData name="Natasha Green" userId="95db0ffa-da5b-477d-ae38-1990569217b1" providerId="ADAL" clId="{ECE33639-35AB-764F-BABC-2B90CF269D61}" dt="2022-03-10T16:57:39.725" v="309" actId="207"/>
          <ac:spMkLst>
            <pc:docMk/>
            <pc:sldMk cId="543197530" sldId="318"/>
            <ac:spMk id="18" creationId="{A23D4BB1-A508-7B45-8BEB-A60B11F40551}"/>
          </ac:spMkLst>
        </pc:spChg>
        <pc:spChg chg="mod">
          <ac:chgData name="Natasha Green" userId="95db0ffa-da5b-477d-ae38-1990569217b1" providerId="ADAL" clId="{ECE33639-35AB-764F-BABC-2B90CF269D61}" dt="2022-03-10T16:57:39.725" v="309" actId="207"/>
          <ac:spMkLst>
            <pc:docMk/>
            <pc:sldMk cId="543197530" sldId="318"/>
            <ac:spMk id="19" creationId="{310E6E18-F4FA-2240-ACD4-1672308AB11E}"/>
          </ac:spMkLst>
        </pc:spChg>
        <pc:spChg chg="mod">
          <ac:chgData name="Natasha Green" userId="95db0ffa-da5b-477d-ae38-1990569217b1" providerId="ADAL" clId="{ECE33639-35AB-764F-BABC-2B90CF269D61}" dt="2022-03-10T16:57:39.725" v="309" actId="207"/>
          <ac:spMkLst>
            <pc:docMk/>
            <pc:sldMk cId="543197530" sldId="318"/>
            <ac:spMk id="22" creationId="{6665666C-0AB4-0C4E-8F1C-DEE6F5CDA040}"/>
          </ac:spMkLst>
        </pc:spChg>
        <pc:graphicFrameChg chg="mod">
          <ac:chgData name="Natasha Green" userId="95db0ffa-da5b-477d-ae38-1990569217b1" providerId="ADAL" clId="{ECE33639-35AB-764F-BABC-2B90CF269D61}" dt="2022-03-10T17:00:47.999" v="310" actId="1076"/>
          <ac:graphicFrameMkLst>
            <pc:docMk/>
            <pc:sldMk cId="543197530" sldId="318"/>
            <ac:graphicFrameMk id="4" creationId="{2AB9B734-AE03-4048-8BA1-AACC9A5C8460}"/>
          </ac:graphicFrameMkLst>
        </pc:graphicFrameChg>
        <pc:picChg chg="mod">
          <ac:chgData name="Natasha Green" userId="95db0ffa-da5b-477d-ae38-1990569217b1" providerId="ADAL" clId="{ECE33639-35AB-764F-BABC-2B90CF269D61}" dt="2022-03-10T16:57:39.725" v="309" actId="207"/>
          <ac:picMkLst>
            <pc:docMk/>
            <pc:sldMk cId="543197530" sldId="318"/>
            <ac:picMk id="10" creationId="{589F7DA4-9944-494F-97D8-7431EFE92CD5}"/>
          </ac:picMkLst>
        </pc:picChg>
        <pc:picChg chg="mod">
          <ac:chgData name="Natasha Green" userId="95db0ffa-da5b-477d-ae38-1990569217b1" providerId="ADAL" clId="{ECE33639-35AB-764F-BABC-2B90CF269D61}" dt="2022-03-10T16:57:39.725" v="309" actId="207"/>
          <ac:picMkLst>
            <pc:docMk/>
            <pc:sldMk cId="543197530" sldId="318"/>
            <ac:picMk id="14" creationId="{E91429D5-27CB-AD4E-A3B0-CFAC346EFDC5}"/>
          </ac:picMkLst>
        </pc:picChg>
        <pc:picChg chg="mod">
          <ac:chgData name="Natasha Green" userId="95db0ffa-da5b-477d-ae38-1990569217b1" providerId="ADAL" clId="{ECE33639-35AB-764F-BABC-2B90CF269D61}" dt="2022-03-10T16:57:39.725" v="309" actId="207"/>
          <ac:picMkLst>
            <pc:docMk/>
            <pc:sldMk cId="543197530" sldId="318"/>
            <ac:picMk id="21" creationId="{7CFAFEAB-2AB3-FD4E-BD1D-EE24AC1030EC}"/>
          </ac:picMkLst>
        </pc:picChg>
      </pc:sldChg>
      <pc:sldChg chg="modSp del mod">
        <pc:chgData name="Natasha Green" userId="95db0ffa-da5b-477d-ae38-1990569217b1" providerId="ADAL" clId="{ECE33639-35AB-764F-BABC-2B90CF269D61}" dt="2022-03-11T15:21:59.148" v="311" actId="2696"/>
        <pc:sldMkLst>
          <pc:docMk/>
          <pc:sldMk cId="929198985" sldId="319"/>
        </pc:sldMkLst>
        <pc:spChg chg="mod">
          <ac:chgData name="Natasha Green" userId="95db0ffa-da5b-477d-ae38-1990569217b1" providerId="ADAL" clId="{ECE33639-35AB-764F-BABC-2B90CF269D61}" dt="2022-03-10T10:35:57.617" v="72" actId="1076"/>
          <ac:spMkLst>
            <pc:docMk/>
            <pc:sldMk cId="929198985" sldId="319"/>
            <ac:spMk id="2" creationId="{34A08356-4387-6F44-AC93-F8DE01FF8DC5}"/>
          </ac:spMkLst>
        </pc:spChg>
        <pc:spChg chg="mod">
          <ac:chgData name="Natasha Green" userId="95db0ffa-da5b-477d-ae38-1990569217b1" providerId="ADAL" clId="{ECE33639-35AB-764F-BABC-2B90CF269D61}" dt="2022-03-10T10:35:27.169" v="67" actId="1076"/>
          <ac:spMkLst>
            <pc:docMk/>
            <pc:sldMk cId="929198985" sldId="319"/>
            <ac:spMk id="14" creationId="{29C6D9E1-52E2-AE47-BBD9-D78ED2AA6ED1}"/>
          </ac:spMkLst>
        </pc:spChg>
        <pc:spChg chg="mod">
          <ac:chgData name="Natasha Green" userId="95db0ffa-da5b-477d-ae38-1990569217b1" providerId="ADAL" clId="{ECE33639-35AB-764F-BABC-2B90CF269D61}" dt="2022-03-10T10:35:20.518" v="66" actId="1076"/>
          <ac:spMkLst>
            <pc:docMk/>
            <pc:sldMk cId="929198985" sldId="319"/>
            <ac:spMk id="15" creationId="{E1755442-87A3-3C49-A444-B85F45D37008}"/>
          </ac:spMkLst>
        </pc:spChg>
        <pc:spChg chg="mod">
          <ac:chgData name="Natasha Green" userId="95db0ffa-da5b-477d-ae38-1990569217b1" providerId="ADAL" clId="{ECE33639-35AB-764F-BABC-2B90CF269D61}" dt="2022-03-10T10:35:42.689" v="71" actId="20577"/>
          <ac:spMkLst>
            <pc:docMk/>
            <pc:sldMk cId="929198985" sldId="319"/>
            <ac:spMk id="330" creationId="{00000000-0000-0000-0000-000000000000}"/>
          </ac:spMkLst>
        </pc:spChg>
      </pc:sldChg>
    </pc:docChg>
  </pc:docChgLst>
  <pc:docChgLst>
    <pc:chgData name="Natasha Green" userId="S::ng1v20@soton.ac.uk::95db0ffa-da5b-477d-ae38-1990569217b1" providerId="AD" clId="Web-{649F77DE-6CD6-E69C-0D98-E73B7145D6F5}"/>
    <pc:docChg chg="modSld">
      <pc:chgData name="Natasha Green" userId="S::ng1v20@soton.ac.uk::95db0ffa-da5b-477d-ae38-1990569217b1" providerId="AD" clId="Web-{649F77DE-6CD6-E69C-0D98-E73B7145D6F5}" dt="2022-03-10T10:30:14.086" v="6" actId="20577"/>
      <pc:docMkLst>
        <pc:docMk/>
      </pc:docMkLst>
      <pc:sldChg chg="modSp">
        <pc:chgData name="Natasha Green" userId="S::ng1v20@soton.ac.uk::95db0ffa-da5b-477d-ae38-1990569217b1" providerId="AD" clId="Web-{649F77DE-6CD6-E69C-0D98-E73B7145D6F5}" dt="2022-03-10T10:30:14.086" v="6" actId="20577"/>
        <pc:sldMkLst>
          <pc:docMk/>
          <pc:sldMk cId="2098168830" sldId="313"/>
        </pc:sldMkLst>
        <pc:spChg chg="mod">
          <ac:chgData name="Natasha Green" userId="S::ng1v20@soton.ac.uk::95db0ffa-da5b-477d-ae38-1990569217b1" providerId="AD" clId="Web-{649F77DE-6CD6-E69C-0D98-E73B7145D6F5}" dt="2022-03-10T10:30:14.086" v="6" actId="20577"/>
          <ac:spMkLst>
            <pc:docMk/>
            <pc:sldMk cId="2098168830" sldId="313"/>
            <ac:spMk id="10" creationId="{ADCBAF44-905E-1C4C-867F-C65BAF45A334}"/>
          </ac:spMkLst>
        </pc:spChg>
      </pc:sldChg>
    </pc:docChg>
  </pc:docChgLst>
  <pc:docChgLst>
    <pc:chgData name="Natasha Green" userId="S::ng1v20@soton.ac.uk::95db0ffa-da5b-477d-ae38-1990569217b1" providerId="AD" clId="Web-{0820D578-76F8-A7D1-5299-D5A2A5EB0CBD}"/>
    <pc:docChg chg="modSld">
      <pc:chgData name="Natasha Green" userId="S::ng1v20@soton.ac.uk::95db0ffa-da5b-477d-ae38-1990569217b1" providerId="AD" clId="Web-{0820D578-76F8-A7D1-5299-D5A2A5EB0CBD}" dt="2022-03-14T13:07:18.105" v="2" actId="20577"/>
      <pc:docMkLst>
        <pc:docMk/>
      </pc:docMkLst>
      <pc:sldChg chg="modSp">
        <pc:chgData name="Natasha Green" userId="S::ng1v20@soton.ac.uk::95db0ffa-da5b-477d-ae38-1990569217b1" providerId="AD" clId="Web-{0820D578-76F8-A7D1-5299-D5A2A5EB0CBD}" dt="2022-03-14T13:07:18.105" v="2" actId="20577"/>
        <pc:sldMkLst>
          <pc:docMk/>
          <pc:sldMk cId="1245678282" sldId="256"/>
        </pc:sldMkLst>
        <pc:spChg chg="mod">
          <ac:chgData name="Natasha Green" userId="S::ng1v20@soton.ac.uk::95db0ffa-da5b-477d-ae38-1990569217b1" providerId="AD" clId="Web-{0820D578-76F8-A7D1-5299-D5A2A5EB0CBD}" dt="2022-03-14T13:07:18.105" v="2" actId="20577"/>
          <ac:spMkLst>
            <pc:docMk/>
            <pc:sldMk cId="1245678282" sldId="256"/>
            <ac:spMk id="458" creationId="{00000000-0000-0000-0000-000000000000}"/>
          </ac:spMkLst>
        </pc:spChg>
      </pc:sldChg>
    </pc:docChg>
  </pc:docChgLst>
  <pc:docChgLst>
    <pc:chgData name="Natasha Green" userId="S::ng1v20@soton.ac.uk::95db0ffa-da5b-477d-ae38-1990569217b1" providerId="AD" clId="Web-{DBB1D6EB-CF91-BBBC-CEE7-B36CF28730E1}"/>
    <pc:docChg chg="delSld modSld">
      <pc:chgData name="Natasha Green" userId="S::ng1v20@soton.ac.uk::95db0ffa-da5b-477d-ae38-1990569217b1" providerId="AD" clId="Web-{DBB1D6EB-CF91-BBBC-CEE7-B36CF28730E1}" dt="2022-03-01T09:55:47.443" v="13" actId="20577"/>
      <pc:docMkLst>
        <pc:docMk/>
      </pc:docMkLst>
      <pc:sldChg chg="del">
        <pc:chgData name="Natasha Green" userId="S::ng1v20@soton.ac.uk::95db0ffa-da5b-477d-ae38-1990569217b1" providerId="AD" clId="Web-{DBB1D6EB-CF91-BBBC-CEE7-B36CF28730E1}" dt="2022-03-01T09:45:02.334" v="0"/>
        <pc:sldMkLst>
          <pc:docMk/>
          <pc:sldMk cId="2141227752" sldId="286"/>
        </pc:sldMkLst>
      </pc:sldChg>
      <pc:sldChg chg="del">
        <pc:chgData name="Natasha Green" userId="S::ng1v20@soton.ac.uk::95db0ffa-da5b-477d-ae38-1990569217b1" providerId="AD" clId="Web-{DBB1D6EB-CF91-BBBC-CEE7-B36CF28730E1}" dt="2022-03-01T09:45:14.225" v="2"/>
        <pc:sldMkLst>
          <pc:docMk/>
          <pc:sldMk cId="4201883447" sldId="287"/>
        </pc:sldMkLst>
      </pc:sldChg>
      <pc:sldChg chg="del">
        <pc:chgData name="Natasha Green" userId="S::ng1v20@soton.ac.uk::95db0ffa-da5b-477d-ae38-1990569217b1" providerId="AD" clId="Web-{DBB1D6EB-CF91-BBBC-CEE7-B36CF28730E1}" dt="2022-03-01T09:45:14.225" v="5"/>
        <pc:sldMkLst>
          <pc:docMk/>
          <pc:sldMk cId="1651227424" sldId="288"/>
        </pc:sldMkLst>
      </pc:sldChg>
      <pc:sldChg chg="del">
        <pc:chgData name="Natasha Green" userId="S::ng1v20@soton.ac.uk::95db0ffa-da5b-477d-ae38-1990569217b1" providerId="AD" clId="Web-{DBB1D6EB-CF91-BBBC-CEE7-B36CF28730E1}" dt="2022-03-01T09:45:14.225" v="4"/>
        <pc:sldMkLst>
          <pc:docMk/>
          <pc:sldMk cId="1152563904" sldId="292"/>
        </pc:sldMkLst>
      </pc:sldChg>
      <pc:sldChg chg="del">
        <pc:chgData name="Natasha Green" userId="S::ng1v20@soton.ac.uk::95db0ffa-da5b-477d-ae38-1990569217b1" providerId="AD" clId="Web-{DBB1D6EB-CF91-BBBC-CEE7-B36CF28730E1}" dt="2022-03-01T09:45:14.225" v="3"/>
        <pc:sldMkLst>
          <pc:docMk/>
          <pc:sldMk cId="2675008362" sldId="306"/>
        </pc:sldMkLst>
      </pc:sldChg>
      <pc:sldChg chg="del">
        <pc:chgData name="Natasha Green" userId="S::ng1v20@soton.ac.uk::95db0ffa-da5b-477d-ae38-1990569217b1" providerId="AD" clId="Web-{DBB1D6EB-CF91-BBBC-CEE7-B36CF28730E1}" dt="2022-03-01T09:45:02.334" v="1"/>
        <pc:sldMkLst>
          <pc:docMk/>
          <pc:sldMk cId="1153101724" sldId="307"/>
        </pc:sldMkLst>
      </pc:sldChg>
      <pc:sldChg chg="modSp">
        <pc:chgData name="Natasha Green" userId="S::ng1v20@soton.ac.uk::95db0ffa-da5b-477d-ae38-1990569217b1" providerId="AD" clId="Web-{DBB1D6EB-CF91-BBBC-CEE7-B36CF28730E1}" dt="2022-03-01T09:55:47.443" v="13" actId="20577"/>
        <pc:sldMkLst>
          <pc:docMk/>
          <pc:sldMk cId="929198985" sldId="319"/>
        </pc:sldMkLst>
        <pc:spChg chg="mod">
          <ac:chgData name="Natasha Green" userId="S::ng1v20@soton.ac.uk::95db0ffa-da5b-477d-ae38-1990569217b1" providerId="AD" clId="Web-{DBB1D6EB-CF91-BBBC-CEE7-B36CF28730E1}" dt="2022-03-01T09:55:47.443" v="13" actId="20577"/>
          <ac:spMkLst>
            <pc:docMk/>
            <pc:sldMk cId="929198985" sldId="319"/>
            <ac:spMk id="330" creationId="{00000000-0000-0000-0000-000000000000}"/>
          </ac:spMkLst>
        </pc:spChg>
      </pc:sldChg>
    </pc:docChg>
  </pc:docChgLst>
  <pc:docChgLst>
    <pc:chgData name="Natasha Green" userId="S::ng1v20@soton.ac.uk::95db0ffa-da5b-477d-ae38-1990569217b1" providerId="AD" clId="Web-{2F72A0EF-E184-627B-6D8A-89E2443FCEC7}"/>
    <pc:docChg chg="modSld">
      <pc:chgData name="Natasha Green" userId="S::ng1v20@soton.ac.uk::95db0ffa-da5b-477d-ae38-1990569217b1" providerId="AD" clId="Web-{2F72A0EF-E184-627B-6D8A-89E2443FCEC7}" dt="2022-02-17T09:18:23.613" v="19" actId="1076"/>
      <pc:docMkLst>
        <pc:docMk/>
      </pc:docMkLst>
      <pc:sldChg chg="modSp">
        <pc:chgData name="Natasha Green" userId="S::ng1v20@soton.ac.uk::95db0ffa-da5b-477d-ae38-1990569217b1" providerId="AD" clId="Web-{2F72A0EF-E184-627B-6D8A-89E2443FCEC7}" dt="2022-02-17T09:16:58.595" v="0" actId="20577"/>
        <pc:sldMkLst>
          <pc:docMk/>
          <pc:sldMk cId="2269068817" sldId="295"/>
        </pc:sldMkLst>
        <pc:spChg chg="mod">
          <ac:chgData name="Natasha Green" userId="S::ng1v20@soton.ac.uk::95db0ffa-da5b-477d-ae38-1990569217b1" providerId="AD" clId="Web-{2F72A0EF-E184-627B-6D8A-89E2443FCEC7}" dt="2022-02-17T09:16:58.595" v="0" actId="20577"/>
          <ac:spMkLst>
            <pc:docMk/>
            <pc:sldMk cId="2269068817" sldId="295"/>
            <ac:spMk id="37" creationId="{E8507A0D-CE0F-AF4F-BD7B-93DF495ACC76}"/>
          </ac:spMkLst>
        </pc:spChg>
      </pc:sldChg>
      <pc:sldChg chg="modSp">
        <pc:chgData name="Natasha Green" userId="S::ng1v20@soton.ac.uk::95db0ffa-da5b-477d-ae38-1990569217b1" providerId="AD" clId="Web-{2F72A0EF-E184-627B-6D8A-89E2443FCEC7}" dt="2022-02-17T09:18:23.613" v="19" actId="1076"/>
        <pc:sldMkLst>
          <pc:docMk/>
          <pc:sldMk cId="929198985" sldId="319"/>
        </pc:sldMkLst>
        <pc:spChg chg="mod">
          <ac:chgData name="Natasha Green" userId="S::ng1v20@soton.ac.uk::95db0ffa-da5b-477d-ae38-1990569217b1" providerId="AD" clId="Web-{2F72A0EF-E184-627B-6D8A-89E2443FCEC7}" dt="2022-02-17T09:18:07.519" v="14" actId="1076"/>
          <ac:spMkLst>
            <pc:docMk/>
            <pc:sldMk cId="929198985" sldId="319"/>
            <ac:spMk id="2" creationId="{34A08356-4387-6F44-AC93-F8DE01FF8DC5}"/>
          </ac:spMkLst>
        </pc:spChg>
        <pc:spChg chg="mod">
          <ac:chgData name="Natasha Green" userId="S::ng1v20@soton.ac.uk::95db0ffa-da5b-477d-ae38-1990569217b1" providerId="AD" clId="Web-{2F72A0EF-E184-627B-6D8A-89E2443FCEC7}" dt="2022-02-17T09:17:56.269" v="8" actId="1076"/>
          <ac:spMkLst>
            <pc:docMk/>
            <pc:sldMk cId="929198985" sldId="319"/>
            <ac:spMk id="14" creationId="{29C6D9E1-52E2-AE47-BBD9-D78ED2AA6ED1}"/>
          </ac:spMkLst>
        </pc:spChg>
        <pc:spChg chg="mod">
          <ac:chgData name="Natasha Green" userId="S::ng1v20@soton.ac.uk::95db0ffa-da5b-477d-ae38-1990569217b1" providerId="AD" clId="Web-{2F72A0EF-E184-627B-6D8A-89E2443FCEC7}" dt="2022-02-17T09:18:02.097" v="11" actId="1076"/>
          <ac:spMkLst>
            <pc:docMk/>
            <pc:sldMk cId="929198985" sldId="319"/>
            <ac:spMk id="15" creationId="{E1755442-87A3-3C49-A444-B85F45D37008}"/>
          </ac:spMkLst>
        </pc:spChg>
        <pc:spChg chg="mod">
          <ac:chgData name="Natasha Green" userId="S::ng1v20@soton.ac.uk::95db0ffa-da5b-477d-ae38-1990569217b1" providerId="AD" clId="Web-{2F72A0EF-E184-627B-6D8A-89E2443FCEC7}" dt="2022-02-17T09:17:52.440" v="6" actId="20577"/>
          <ac:spMkLst>
            <pc:docMk/>
            <pc:sldMk cId="929198985" sldId="319"/>
            <ac:spMk id="330" creationId="{00000000-0000-0000-0000-000000000000}"/>
          </ac:spMkLst>
        </pc:spChg>
        <pc:grpChg chg="mod">
          <ac:chgData name="Natasha Green" userId="S::ng1v20@soton.ac.uk::95db0ffa-da5b-477d-ae38-1990569217b1" providerId="AD" clId="Web-{2F72A0EF-E184-627B-6D8A-89E2443FCEC7}" dt="2022-02-17T09:18:19.519" v="17" actId="14100"/>
          <ac:grpSpMkLst>
            <pc:docMk/>
            <pc:sldMk cId="929198985" sldId="319"/>
            <ac:grpSpMk id="5" creationId="{FA018C2D-1CCA-B641-9234-F0C9AA7A752C}"/>
          </ac:grpSpMkLst>
        </pc:grpChg>
        <pc:picChg chg="mod">
          <ac:chgData name="Natasha Green" userId="S::ng1v20@soton.ac.uk::95db0ffa-da5b-477d-ae38-1990569217b1" providerId="AD" clId="Web-{2F72A0EF-E184-627B-6D8A-89E2443FCEC7}" dt="2022-02-17T09:17:59.128" v="10" actId="1076"/>
          <ac:picMkLst>
            <pc:docMk/>
            <pc:sldMk cId="929198985" sldId="319"/>
            <ac:picMk id="3" creationId="{1C25EA43-4A3F-D944-BE99-F0462373271A}"/>
          </ac:picMkLst>
        </pc:picChg>
        <pc:picChg chg="mod">
          <ac:chgData name="Natasha Green" userId="S::ng1v20@soton.ac.uk::95db0ffa-da5b-477d-ae38-1990569217b1" providerId="AD" clId="Web-{2F72A0EF-E184-627B-6D8A-89E2443FCEC7}" dt="2022-02-17T09:18:23.613" v="19" actId="1076"/>
          <ac:picMkLst>
            <pc:docMk/>
            <pc:sldMk cId="929198985" sldId="319"/>
            <ac:picMk id="8" creationId="{2EF57B40-71CE-454E-975F-3FB049D9EFB9}"/>
          </ac:picMkLst>
        </pc:picChg>
        <pc:picChg chg="mod">
          <ac:chgData name="Natasha Green" userId="S::ng1v20@soton.ac.uk::95db0ffa-da5b-477d-ae38-1990569217b1" providerId="AD" clId="Web-{2F72A0EF-E184-627B-6D8A-89E2443FCEC7}" dt="2022-02-17T09:17:57.659" v="9" actId="1076"/>
          <ac:picMkLst>
            <pc:docMk/>
            <pc:sldMk cId="929198985" sldId="319"/>
            <ac:picMk id="9" creationId="{CB7EF68C-BF72-0549-BA75-CA07824CB5A3}"/>
          </ac:picMkLst>
        </pc:picChg>
        <pc:picChg chg="mod">
          <ac:chgData name="Natasha Green" userId="S::ng1v20@soton.ac.uk::95db0ffa-da5b-477d-ae38-1990569217b1" providerId="AD" clId="Web-{2F72A0EF-E184-627B-6D8A-89E2443FCEC7}" dt="2022-02-17T09:18:03.488" v="12" actId="1076"/>
          <ac:picMkLst>
            <pc:docMk/>
            <pc:sldMk cId="929198985" sldId="319"/>
            <ac:picMk id="11" creationId="{AFCC4D0A-7DE9-B74F-B057-E516AB65AE60}"/>
          </ac:picMkLst>
        </pc:picChg>
        <pc:picChg chg="mod">
          <ac:chgData name="Natasha Green" userId="S::ng1v20@soton.ac.uk::95db0ffa-da5b-477d-ae38-1990569217b1" providerId="AD" clId="Web-{2F72A0EF-E184-627B-6D8A-89E2443FCEC7}" dt="2022-02-17T09:18:05.034" v="13" actId="1076"/>
          <ac:picMkLst>
            <pc:docMk/>
            <pc:sldMk cId="929198985" sldId="319"/>
            <ac:picMk id="13" creationId="{07D240C3-C20E-184C-AF4E-6C4FA405D34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58DEB-B5C2-5646-BA51-7B850716E2A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E08E8677-2400-E145-8FAC-BF7A9ADC6BC6}">
      <dgm:prSet custT="1"/>
      <dgm:spPr/>
      <dgm:t>
        <a:bodyPr/>
        <a:lstStyle/>
        <a:p>
          <a:r>
            <a:rPr lang="en-GB" sz="2800" dirty="0">
              <a:latin typeface="Gill Sans MT" panose="020B0502020104020203" pitchFamily="34" charset="77"/>
            </a:rPr>
            <a:t>Now – let’s pretend you have the help of the ‘Vaccine’ to find the germs!</a:t>
          </a:r>
        </a:p>
      </dgm:t>
    </dgm:pt>
    <dgm:pt modelId="{43481D75-3EAF-E84A-A4F4-A398AADB8F5D}" type="parTrans" cxnId="{6A2736C1-976B-834A-9FFA-917E5A40F173}">
      <dgm:prSet/>
      <dgm:spPr/>
      <dgm:t>
        <a:bodyPr/>
        <a:lstStyle/>
        <a:p>
          <a:endParaRPr lang="en-GB"/>
        </a:p>
      </dgm:t>
    </dgm:pt>
    <dgm:pt modelId="{EEEBB2D3-2BD2-3A41-9602-6C83FF90C50D}" type="sibTrans" cxnId="{6A2736C1-976B-834A-9FFA-917E5A40F173}">
      <dgm:prSet/>
      <dgm:spPr/>
      <dgm:t>
        <a:bodyPr/>
        <a:lstStyle/>
        <a:p>
          <a:endParaRPr lang="en-GB"/>
        </a:p>
      </dgm:t>
    </dgm:pt>
    <dgm:pt modelId="{8DBCF2EB-C4EA-E241-B9F2-79F7BD29FC64}" type="pres">
      <dgm:prSet presAssocID="{69958DEB-B5C2-5646-BA51-7B850716E2A3}" presName="Name0" presStyleCnt="0">
        <dgm:presLayoutVars>
          <dgm:dir/>
          <dgm:resizeHandles val="exact"/>
        </dgm:presLayoutVars>
      </dgm:prSet>
      <dgm:spPr/>
    </dgm:pt>
    <dgm:pt modelId="{2B26C203-346B-F14D-BE02-B94B5E5461E1}" type="pres">
      <dgm:prSet presAssocID="{E08E8677-2400-E145-8FAC-BF7A9ADC6BC6}" presName="node" presStyleLbl="node1" presStyleIdx="0" presStyleCnt="1">
        <dgm:presLayoutVars>
          <dgm:bulletEnabled val="1"/>
        </dgm:presLayoutVars>
      </dgm:prSet>
      <dgm:spPr/>
    </dgm:pt>
  </dgm:ptLst>
  <dgm:cxnLst>
    <dgm:cxn modelId="{63EF8A1B-5249-274C-A106-2F6894258BD9}" type="presOf" srcId="{E08E8677-2400-E145-8FAC-BF7A9ADC6BC6}" destId="{2B26C203-346B-F14D-BE02-B94B5E5461E1}" srcOrd="0" destOrd="0" presId="urn:microsoft.com/office/officeart/2005/8/layout/process1"/>
    <dgm:cxn modelId="{2A815EB9-E69C-8D4F-A72D-9C3C79838172}" type="presOf" srcId="{69958DEB-B5C2-5646-BA51-7B850716E2A3}" destId="{8DBCF2EB-C4EA-E241-B9F2-79F7BD29FC64}" srcOrd="0" destOrd="0" presId="urn:microsoft.com/office/officeart/2005/8/layout/process1"/>
    <dgm:cxn modelId="{6A2736C1-976B-834A-9FFA-917E5A40F173}" srcId="{69958DEB-B5C2-5646-BA51-7B850716E2A3}" destId="{E08E8677-2400-E145-8FAC-BF7A9ADC6BC6}" srcOrd="0" destOrd="0" parTransId="{43481D75-3EAF-E84A-A4F4-A398AADB8F5D}" sibTransId="{EEEBB2D3-2BD2-3A41-9602-6C83FF90C50D}"/>
    <dgm:cxn modelId="{9956570F-76C9-4E43-BEAD-E00D453CE648}" type="presParOf" srcId="{8DBCF2EB-C4EA-E241-B9F2-79F7BD29FC64}" destId="{2B26C203-346B-F14D-BE02-B94B5E5461E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D3130-1D3F-F94B-B6FD-45C58E190B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7F25C78-7467-0241-8681-B05DDC0E1590}">
      <dgm:prSet/>
      <dgm:spPr/>
      <dgm:t>
        <a:bodyPr/>
        <a:lstStyle/>
        <a:p>
          <a:r>
            <a:rPr lang="en-GB" dirty="0">
              <a:latin typeface="Gill Sans MT" panose="020B0502020104020203" pitchFamily="34" charset="77"/>
            </a:rPr>
            <a:t>Hide the germs in a different place…</a:t>
          </a:r>
        </a:p>
      </dgm:t>
    </dgm:pt>
    <dgm:pt modelId="{F181FBD8-8F4E-3D4D-B34C-D1B081BA114F}" type="parTrans" cxnId="{84139FD5-EBFC-084E-A6C0-6B5AEFE2DB4E}">
      <dgm:prSet/>
      <dgm:spPr/>
      <dgm:t>
        <a:bodyPr/>
        <a:lstStyle/>
        <a:p>
          <a:endParaRPr lang="en-GB"/>
        </a:p>
      </dgm:t>
    </dgm:pt>
    <dgm:pt modelId="{8836BDD1-CEF5-EA44-B530-216A1FFE4B2F}" type="sibTrans" cxnId="{84139FD5-EBFC-084E-A6C0-6B5AEFE2DB4E}">
      <dgm:prSet/>
      <dgm:spPr/>
      <dgm:t>
        <a:bodyPr/>
        <a:lstStyle/>
        <a:p>
          <a:endParaRPr lang="en-GB"/>
        </a:p>
      </dgm:t>
    </dgm:pt>
    <dgm:pt modelId="{9014874B-BAE3-4C4C-9C5D-C53E1724FD4D}" type="pres">
      <dgm:prSet presAssocID="{CF2D3130-1D3F-F94B-B6FD-45C58E190B3C}" presName="linear" presStyleCnt="0">
        <dgm:presLayoutVars>
          <dgm:animLvl val="lvl"/>
          <dgm:resizeHandles val="exact"/>
        </dgm:presLayoutVars>
      </dgm:prSet>
      <dgm:spPr/>
    </dgm:pt>
    <dgm:pt modelId="{060931BF-4243-F842-87E1-2413BACFEC46}" type="pres">
      <dgm:prSet presAssocID="{47F25C78-7467-0241-8681-B05DDC0E1590}" presName="parentText" presStyleLbl="node1" presStyleIdx="0" presStyleCnt="1" custScaleY="103160">
        <dgm:presLayoutVars>
          <dgm:chMax val="0"/>
          <dgm:bulletEnabled val="1"/>
        </dgm:presLayoutVars>
      </dgm:prSet>
      <dgm:spPr/>
    </dgm:pt>
  </dgm:ptLst>
  <dgm:cxnLst>
    <dgm:cxn modelId="{4C386753-81A4-4345-AFCF-DA5386037888}" type="presOf" srcId="{47F25C78-7467-0241-8681-B05DDC0E1590}" destId="{060931BF-4243-F842-87E1-2413BACFEC46}" srcOrd="0" destOrd="0" presId="urn:microsoft.com/office/officeart/2005/8/layout/vList2"/>
    <dgm:cxn modelId="{3845E37E-DC80-8643-B37B-0F1F227EF475}" type="presOf" srcId="{CF2D3130-1D3F-F94B-B6FD-45C58E190B3C}" destId="{9014874B-BAE3-4C4C-9C5D-C53E1724FD4D}" srcOrd="0" destOrd="0" presId="urn:microsoft.com/office/officeart/2005/8/layout/vList2"/>
    <dgm:cxn modelId="{84139FD5-EBFC-084E-A6C0-6B5AEFE2DB4E}" srcId="{CF2D3130-1D3F-F94B-B6FD-45C58E190B3C}" destId="{47F25C78-7467-0241-8681-B05DDC0E1590}" srcOrd="0" destOrd="0" parTransId="{F181FBD8-8F4E-3D4D-B34C-D1B081BA114F}" sibTransId="{8836BDD1-CEF5-EA44-B530-216A1FFE4B2F}"/>
    <dgm:cxn modelId="{909A6AE0-0068-6F44-895B-2FA3E2BE5D41}" type="presParOf" srcId="{9014874B-BAE3-4C4C-9C5D-C53E1724FD4D}" destId="{060931BF-4243-F842-87E1-2413BACFEC46}"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96FBD4-3B0F-C64F-AE03-36013DC2EE6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68BD75C-1953-B544-A9D5-B7E9B5933387}">
      <dgm:prSet/>
      <dgm:spPr/>
      <dgm:t>
        <a:bodyPr/>
        <a:lstStyle/>
        <a:p>
          <a:r>
            <a:rPr lang="en-US" dirty="0">
              <a:latin typeface="Gill Sans MT" panose="020B0502020104020203" pitchFamily="34" charset="77"/>
            </a:rPr>
            <a:t> Make a ‘Vaccine’ headband </a:t>
          </a:r>
          <a:endParaRPr lang="en-GB" dirty="0">
            <a:latin typeface="Gill Sans MT" panose="020B0502020104020203" pitchFamily="34" charset="77"/>
          </a:endParaRPr>
        </a:p>
      </dgm:t>
    </dgm:pt>
    <dgm:pt modelId="{FF1A949E-003D-B648-98BA-1C41D64CF6A0}" type="parTrans" cxnId="{AA37B0D9-C18E-6A4D-A78C-20CBE4457E2A}">
      <dgm:prSet/>
      <dgm:spPr/>
      <dgm:t>
        <a:bodyPr/>
        <a:lstStyle/>
        <a:p>
          <a:endParaRPr lang="en-GB"/>
        </a:p>
      </dgm:t>
    </dgm:pt>
    <dgm:pt modelId="{A4E69425-5C00-FA45-A794-B69E0DE3A39D}" type="sibTrans" cxnId="{AA37B0D9-C18E-6A4D-A78C-20CBE4457E2A}">
      <dgm:prSet/>
      <dgm:spPr/>
      <dgm:t>
        <a:bodyPr/>
        <a:lstStyle/>
        <a:p>
          <a:endParaRPr lang="en-GB"/>
        </a:p>
      </dgm:t>
    </dgm:pt>
    <dgm:pt modelId="{6227B66C-53FD-E448-BB88-BF8A80144C8E}" type="pres">
      <dgm:prSet presAssocID="{AF96FBD4-3B0F-C64F-AE03-36013DC2EE66}" presName="Name0" presStyleCnt="0">
        <dgm:presLayoutVars>
          <dgm:dir/>
          <dgm:resizeHandles val="exact"/>
        </dgm:presLayoutVars>
      </dgm:prSet>
      <dgm:spPr/>
    </dgm:pt>
    <dgm:pt modelId="{3F4B0AB1-21B1-C648-9B31-ADD59F5E05B1}" type="pres">
      <dgm:prSet presAssocID="{A68BD75C-1953-B544-A9D5-B7E9B5933387}" presName="node" presStyleLbl="node1" presStyleIdx="0" presStyleCnt="1" custScaleX="100098" custLinFactNeighborX="23134" custLinFactNeighborY="54314">
        <dgm:presLayoutVars>
          <dgm:bulletEnabled val="1"/>
        </dgm:presLayoutVars>
      </dgm:prSet>
      <dgm:spPr/>
    </dgm:pt>
  </dgm:ptLst>
  <dgm:cxnLst>
    <dgm:cxn modelId="{B6D0914E-3902-AC46-A26F-8D362B7C9273}" type="presOf" srcId="{A68BD75C-1953-B544-A9D5-B7E9B5933387}" destId="{3F4B0AB1-21B1-C648-9B31-ADD59F5E05B1}" srcOrd="0" destOrd="0" presId="urn:microsoft.com/office/officeart/2005/8/layout/process1"/>
    <dgm:cxn modelId="{5A6CC19C-A435-CD49-B387-CE1A28C378DC}" type="presOf" srcId="{AF96FBD4-3B0F-C64F-AE03-36013DC2EE66}" destId="{6227B66C-53FD-E448-BB88-BF8A80144C8E}" srcOrd="0" destOrd="0" presId="urn:microsoft.com/office/officeart/2005/8/layout/process1"/>
    <dgm:cxn modelId="{AA37B0D9-C18E-6A4D-A78C-20CBE4457E2A}" srcId="{AF96FBD4-3B0F-C64F-AE03-36013DC2EE66}" destId="{A68BD75C-1953-B544-A9D5-B7E9B5933387}" srcOrd="0" destOrd="0" parTransId="{FF1A949E-003D-B648-98BA-1C41D64CF6A0}" sibTransId="{A4E69425-5C00-FA45-A794-B69E0DE3A39D}"/>
    <dgm:cxn modelId="{DBFD71DA-8CA6-9E47-AAFF-5658AF59D5D2}" type="presParOf" srcId="{6227B66C-53FD-E448-BB88-BF8A80144C8E}" destId="{3F4B0AB1-21B1-C648-9B31-ADD59F5E05B1}"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6C203-346B-F14D-BE02-B94B5E5461E1}">
      <dsp:nvSpPr>
        <dsp:cNvPr id="0" name=""/>
        <dsp:cNvSpPr/>
      </dsp:nvSpPr>
      <dsp:spPr>
        <a:xfrm>
          <a:off x="2292" y="0"/>
          <a:ext cx="4690532" cy="1853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Gill Sans MT" panose="020B0502020104020203" pitchFamily="34" charset="77"/>
            </a:rPr>
            <a:t>Now – let’s pretend you have the help of the ‘Vaccine’ to find the germs!</a:t>
          </a:r>
        </a:p>
      </dsp:txBody>
      <dsp:txXfrm>
        <a:off x="56592" y="54300"/>
        <a:ext cx="4581932" cy="1745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931BF-4243-F842-87E1-2413BACFEC46}">
      <dsp:nvSpPr>
        <dsp:cNvPr id="0" name=""/>
        <dsp:cNvSpPr/>
      </dsp:nvSpPr>
      <dsp:spPr>
        <a:xfrm>
          <a:off x="0" y="208552"/>
          <a:ext cx="5172882" cy="603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Gill Sans MT" panose="020B0502020104020203" pitchFamily="34" charset="77"/>
            </a:rPr>
            <a:t>Hide the germs in a different place…</a:t>
          </a:r>
        </a:p>
      </dsp:txBody>
      <dsp:txXfrm>
        <a:off x="29460" y="238012"/>
        <a:ext cx="5113962" cy="544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B0AB1-21B1-C648-9B31-ADD59F5E05B1}">
      <dsp:nvSpPr>
        <dsp:cNvPr id="0" name=""/>
        <dsp:cNvSpPr/>
      </dsp:nvSpPr>
      <dsp:spPr>
        <a:xfrm>
          <a:off x="2210" y="0"/>
          <a:ext cx="2264702" cy="12368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MT" panose="020B0502020104020203" pitchFamily="34" charset="77"/>
            </a:rPr>
            <a:t> Make a ‘Vaccine’ headband </a:t>
          </a:r>
          <a:endParaRPr lang="en-GB" sz="2400" kern="1200" dirty="0">
            <a:latin typeface="Gill Sans MT" panose="020B0502020104020203" pitchFamily="34" charset="77"/>
          </a:endParaRPr>
        </a:p>
      </dsp:txBody>
      <dsp:txXfrm>
        <a:off x="38436" y="36226"/>
        <a:ext cx="2192250" cy="1164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4D785-4AD0-9044-87AD-9AD400C13BA9}" type="datetimeFigureOut">
              <a:rPr lang="en-US" smtClean="0"/>
              <a:t>3/21/2022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037FC-E5DF-354D-81E8-CB03E839311C}" type="slidenum">
              <a:rPr lang="en-US" smtClean="0"/>
              <a:t>‹#›</a:t>
            </a:fld>
            <a:endParaRPr lang="en-US"/>
          </a:p>
        </p:txBody>
      </p:sp>
    </p:spTree>
    <p:extLst>
      <p:ext uri="{BB962C8B-B14F-4D97-AF65-F5344CB8AC3E}">
        <p14:creationId xmlns:p14="http://schemas.microsoft.com/office/powerpoint/2010/main" val="275834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69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902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933a461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b933a461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972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961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457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340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177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7ddb9015f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b7ddb9015f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865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998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874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17911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21/03/2022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21/03/2022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21/03/2022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546247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21/03/2022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21/03/2022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21/03/2022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8903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21/03/2022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21/03/2022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936383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21/03/2022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21/03/2022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png"/><Relationship Id="rId2" Type="http://schemas.openxmlformats.org/officeDocument/2006/relationships/slideLayout" Target="../slideLayouts/slideLayout72.xml"/><Relationship Id="rId16" Type="http://schemas.openxmlformats.org/officeDocument/2006/relationships/image" Target="../media/image5.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4.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21/03/2022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21/03/2022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21/03/2022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21/03/2022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21/03/2022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21/03/2022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21/03/2022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21/03/2022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2.xml"/><Relationship Id="rId18" Type="http://schemas.openxmlformats.org/officeDocument/2006/relationships/diagramLayout" Target="../diagrams/layout3.xml"/><Relationship Id="rId3" Type="http://schemas.openxmlformats.org/officeDocument/2006/relationships/diagramData" Target="../diagrams/data1.xml"/><Relationship Id="rId21" Type="http://schemas.microsoft.com/office/2007/relationships/diagramDrawing" Target="../diagrams/drawing3.xml"/><Relationship Id="rId7" Type="http://schemas.microsoft.com/office/2007/relationships/diagramDrawing" Target="../diagrams/drawing1.xml"/><Relationship Id="rId12" Type="http://schemas.openxmlformats.org/officeDocument/2006/relationships/diagramLayout" Target="../diagrams/layout2.xml"/><Relationship Id="rId17" Type="http://schemas.openxmlformats.org/officeDocument/2006/relationships/diagramData" Target="../diagrams/data3.xml"/><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diagramColors" Target="../diagrams/colors3.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23" Type="http://schemas.openxmlformats.org/officeDocument/2006/relationships/image" Target="../media/image17.png"/><Relationship Id="rId10" Type="http://schemas.openxmlformats.org/officeDocument/2006/relationships/image" Target="../media/image10.png"/><Relationship Id="rId19" Type="http://schemas.openxmlformats.org/officeDocument/2006/relationships/diagramQuickStyle" Target="../diagrams/quickStyle3.xml"/><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diagramColors" Target="../diagrams/colors2.xml"/><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BB2"/>
                </a:solidFill>
                <a:latin typeface="Gill Sans"/>
                <a:ea typeface="Gill Sans"/>
                <a:cs typeface="Gill Sans"/>
                <a:sym typeface="Gill Sans"/>
              </a:rPr>
              <a:t>Vaccines</a:t>
            </a:r>
            <a:endParaRPr sz="4800" dirty="0">
              <a:solidFill>
                <a:srgbClr val="0F6BB2"/>
              </a:solidFill>
              <a:latin typeface="Gill Sans"/>
              <a:ea typeface="Gill Sans"/>
              <a:cs typeface="Gill Sans"/>
              <a:sym typeface="Gill Sans"/>
            </a:endParaRPr>
          </a:p>
        </p:txBody>
      </p:sp>
      <p:sp>
        <p:nvSpPr>
          <p:cNvPr id="458" name="Google Shape;458;p1"/>
          <p:cNvSpPr txBox="1">
            <a:spLocks noGrp="1"/>
          </p:cNvSpPr>
          <p:nvPr>
            <p:ph type="subTitle" idx="1"/>
          </p:nvPr>
        </p:nvSpPr>
        <p:spPr>
          <a:xfrm>
            <a:off x="1103725" y="2157625"/>
            <a:ext cx="6858000" cy="4607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GB" dirty="0">
                <a:solidFill>
                  <a:schemeClr val="accent5">
                    <a:lumMod val="50000"/>
                  </a:schemeClr>
                </a:solidFill>
                <a:highlight>
                  <a:srgbClr val="FFFFFF"/>
                </a:highlight>
                <a:latin typeface="Gill Sans"/>
                <a:ea typeface="Gill Sans"/>
                <a:cs typeface="Gill Sans"/>
                <a:sym typeface="Gill Sans"/>
              </a:rPr>
              <a:t>Objectives: </a:t>
            </a:r>
          </a:p>
          <a:p>
            <a:pPr marL="0" lvl="0" indent="0" algn="l" rtl="0">
              <a:lnSpc>
                <a:spcPct val="115000"/>
              </a:lnSpc>
              <a:spcBef>
                <a:spcPts val="0"/>
              </a:spcBef>
              <a:spcAft>
                <a:spcPts val="0"/>
              </a:spcAft>
              <a:buClr>
                <a:schemeClr val="dk1"/>
              </a:buClr>
              <a:buSzPts val="1100"/>
              <a:buNone/>
            </a:pPr>
            <a:endParaRPr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Clr>
                <a:schemeClr val="accent5">
                  <a:lumMod val="50000"/>
                </a:schemeClr>
              </a:buClr>
              <a:buSzPts val="2400"/>
              <a:buNone/>
            </a:pPr>
            <a:r>
              <a:rPr lang="en-GB" sz="2400" dirty="0">
                <a:solidFill>
                  <a:schemeClr val="accent5">
                    <a:lumMod val="50000"/>
                  </a:schemeClr>
                </a:solidFill>
                <a:latin typeface="Gill Sans"/>
                <a:ea typeface="Gill Sans"/>
                <a:cs typeface="Gill Sans"/>
                <a:sym typeface="Gill Sans"/>
              </a:rPr>
              <a:t> </a:t>
            </a:r>
            <a:endParaRPr sz="2400" dirty="0">
              <a:solidFill>
                <a:schemeClr val="accent5">
                  <a:lumMod val="50000"/>
                </a:schemeClr>
              </a:solidFill>
              <a:latin typeface="Gill Sans"/>
              <a:ea typeface="Gill Sans"/>
              <a:cs typeface="Gill Sans"/>
              <a:sym typeface="Gill Sans"/>
            </a:endParaRPr>
          </a:p>
          <a:p>
            <a:pPr>
              <a:lnSpc>
                <a:spcPct val="100000"/>
              </a:lnSpc>
              <a:spcBef>
                <a:spcPts val="0"/>
              </a:spcBef>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explain in simple terms how a vaccine works </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SzPts val="2400"/>
              <a:buNone/>
            </a:pPr>
            <a:endParaRPr sz="2700" dirty="0">
              <a:solidFill>
                <a:schemeClr val="accent5">
                  <a:lumMod val="50000"/>
                </a:schemeClr>
              </a:solidFill>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124567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0" y="232610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5" y="17165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529;gabefc0c955_0_11">
            <a:extLst>
              <a:ext uri="{FF2B5EF4-FFF2-40B4-BE49-F238E27FC236}">
                <a16:creationId xmlns:a16="http://schemas.microsoft.com/office/drawing/2014/main" id="{1154B751-43A7-438E-96C1-4742844B2886}"/>
              </a:ext>
            </a:extLst>
          </p:cNvPr>
          <p:cNvPicPr preferRelativeResize="0"/>
          <p:nvPr/>
        </p:nvPicPr>
        <p:blipFill rotWithShape="1">
          <a:blip r:embed="rId2">
            <a:alphaModFix/>
          </a:blip>
          <a:srcRect/>
          <a:stretch/>
        </p:blipFill>
        <p:spPr>
          <a:xfrm>
            <a:off x="804398" y="1219200"/>
            <a:ext cx="1962150" cy="1962150"/>
          </a:xfrm>
          <a:prstGeom prst="rect">
            <a:avLst/>
          </a:prstGeom>
          <a:noFill/>
          <a:ln>
            <a:noFill/>
          </a:ln>
        </p:spPr>
      </p:pic>
    </p:spTree>
    <p:extLst>
      <p:ext uri="{BB962C8B-B14F-4D97-AF65-F5344CB8AC3E}">
        <p14:creationId xmlns:p14="http://schemas.microsoft.com/office/powerpoint/2010/main" val="14488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403591" y="1041606"/>
            <a:ext cx="2191866" cy="2171377"/>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Extension Activities</a:t>
            </a:r>
            <a:endParaRPr sz="4800" dirty="0">
              <a:solidFill>
                <a:srgbClr val="0F6BB2"/>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365387" y="3296660"/>
            <a:ext cx="8413209" cy="3278953"/>
          </a:xfrm>
          <a:prstGeom prst="rect">
            <a:avLst/>
          </a:prstGeom>
          <a:noFill/>
          <a:ln>
            <a:noFill/>
          </a:ln>
        </p:spPr>
        <p:txBody>
          <a:bodyPr spcFirstLastPara="1" wrap="square" lIns="91425" tIns="45700" rIns="91425" bIns="45700" anchor="t" anchorCtr="0">
            <a:noAutofit/>
          </a:bodyPr>
          <a:lstStyle/>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Set up a Lab – use different pots/tubes, add water and a little bit of paint to make different colour vaccines. </a:t>
            </a: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What germs will your vaccines defeat – can you draw the germs? </a:t>
            </a: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Make labels for the new vaccines you develop.</a:t>
            </a: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Play Matching Pairs Memory Game </a:t>
            </a: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284372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7BFBA32-57BD-D64B-B839-25BB049E1794}"/>
              </a:ext>
            </a:extLst>
          </p:cNvPr>
          <p:cNvSpPr/>
          <p:nvPr/>
        </p:nvSpPr>
        <p:spPr>
          <a:xfrm rot="20140976">
            <a:off x="433354" y="1553915"/>
            <a:ext cx="872837" cy="9005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A535"/>
              </a:solidFill>
            </a:endParaRPr>
          </a:p>
        </p:txBody>
      </p:sp>
      <p:grpSp>
        <p:nvGrpSpPr>
          <p:cNvPr id="40" name="Group 39">
            <a:extLst>
              <a:ext uri="{FF2B5EF4-FFF2-40B4-BE49-F238E27FC236}">
                <a16:creationId xmlns:a16="http://schemas.microsoft.com/office/drawing/2014/main" id="{01CD3D86-DA31-BB43-B3B0-AAE194BB84CC}"/>
              </a:ext>
            </a:extLst>
          </p:cNvPr>
          <p:cNvGrpSpPr/>
          <p:nvPr/>
        </p:nvGrpSpPr>
        <p:grpSpPr>
          <a:xfrm>
            <a:off x="2393826" y="1850983"/>
            <a:ext cx="1648691" cy="1690255"/>
            <a:chOff x="2489781" y="1301746"/>
            <a:chExt cx="1648691" cy="1690255"/>
          </a:xfrm>
        </p:grpSpPr>
        <p:sp>
          <p:nvSpPr>
            <p:cNvPr id="17" name="Rectangle 16">
              <a:extLst>
                <a:ext uri="{FF2B5EF4-FFF2-40B4-BE49-F238E27FC236}">
                  <a16:creationId xmlns:a16="http://schemas.microsoft.com/office/drawing/2014/main" id="{3887B657-102F-114D-A8C2-C104D9C11355}"/>
                </a:ext>
              </a:extLst>
            </p:cNvPr>
            <p:cNvSpPr/>
            <p:nvPr/>
          </p:nvSpPr>
          <p:spPr>
            <a:xfrm rot="21189930">
              <a:off x="2489781" y="1301746"/>
              <a:ext cx="1648691" cy="1690255"/>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xplosion 2 11">
              <a:extLst>
                <a:ext uri="{FF2B5EF4-FFF2-40B4-BE49-F238E27FC236}">
                  <a16:creationId xmlns:a16="http://schemas.microsoft.com/office/drawing/2014/main" id="{72B0984D-75FF-3441-85C4-CD806838ECAA}"/>
                </a:ext>
              </a:extLst>
            </p:cNvPr>
            <p:cNvSpPr/>
            <p:nvPr/>
          </p:nvSpPr>
          <p:spPr>
            <a:xfrm rot="21189930">
              <a:off x="2786248" y="1436731"/>
              <a:ext cx="1064740" cy="1495261"/>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5361072-6165-7B4C-8E1F-A7E2E6CC9A21}"/>
              </a:ext>
            </a:extLst>
          </p:cNvPr>
          <p:cNvGrpSpPr/>
          <p:nvPr/>
        </p:nvGrpSpPr>
        <p:grpSpPr>
          <a:xfrm rot="1627281">
            <a:off x="4798761" y="4324205"/>
            <a:ext cx="1648691" cy="1690255"/>
            <a:chOff x="3386883" y="3148473"/>
            <a:chExt cx="1648691" cy="1690255"/>
          </a:xfrm>
        </p:grpSpPr>
        <p:sp>
          <p:nvSpPr>
            <p:cNvPr id="18" name="Rectangle 17">
              <a:extLst>
                <a:ext uri="{FF2B5EF4-FFF2-40B4-BE49-F238E27FC236}">
                  <a16:creationId xmlns:a16="http://schemas.microsoft.com/office/drawing/2014/main" id="{2242B50C-9326-D84F-A066-93974FD6117F}"/>
                </a:ext>
              </a:extLst>
            </p:cNvPr>
            <p:cNvSpPr/>
            <p:nvPr/>
          </p:nvSpPr>
          <p:spPr>
            <a:xfrm rot="170152">
              <a:off x="3386883" y="3148473"/>
              <a:ext cx="1648691" cy="1690255"/>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Germ with solid fill">
              <a:extLst>
                <a:ext uri="{FF2B5EF4-FFF2-40B4-BE49-F238E27FC236}">
                  <a16:creationId xmlns:a16="http://schemas.microsoft.com/office/drawing/2014/main" id="{CB831994-C1CB-794D-B8A5-941550C8FA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0152">
              <a:off x="3553137" y="3335509"/>
              <a:ext cx="1316181" cy="1316181"/>
            </a:xfrm>
            <a:prstGeom prst="rect">
              <a:avLst/>
            </a:prstGeom>
          </p:spPr>
        </p:pic>
      </p:grpSp>
      <p:grpSp>
        <p:nvGrpSpPr>
          <p:cNvPr id="43" name="Group 42">
            <a:extLst>
              <a:ext uri="{FF2B5EF4-FFF2-40B4-BE49-F238E27FC236}">
                <a16:creationId xmlns:a16="http://schemas.microsoft.com/office/drawing/2014/main" id="{5E5302B8-65F8-C04E-A4F0-6D95137F2297}"/>
              </a:ext>
            </a:extLst>
          </p:cNvPr>
          <p:cNvGrpSpPr/>
          <p:nvPr/>
        </p:nvGrpSpPr>
        <p:grpSpPr>
          <a:xfrm>
            <a:off x="400964" y="2927855"/>
            <a:ext cx="1648691" cy="1690255"/>
            <a:chOff x="699959" y="3171823"/>
            <a:chExt cx="1648691" cy="1690255"/>
          </a:xfrm>
        </p:grpSpPr>
        <p:sp>
          <p:nvSpPr>
            <p:cNvPr id="19" name="Rectangle 18">
              <a:extLst>
                <a:ext uri="{FF2B5EF4-FFF2-40B4-BE49-F238E27FC236}">
                  <a16:creationId xmlns:a16="http://schemas.microsoft.com/office/drawing/2014/main" id="{F25DAD78-696B-3446-8F0F-46F6A57FE452}"/>
                </a:ext>
              </a:extLst>
            </p:cNvPr>
            <p:cNvSpPr/>
            <p:nvPr/>
          </p:nvSpPr>
          <p:spPr>
            <a:xfrm rot="2465744">
              <a:off x="699959" y="3171823"/>
              <a:ext cx="1648691" cy="1690255"/>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reparation 12">
              <a:extLst>
                <a:ext uri="{FF2B5EF4-FFF2-40B4-BE49-F238E27FC236}">
                  <a16:creationId xmlns:a16="http://schemas.microsoft.com/office/drawing/2014/main" id="{E9F660FF-01C9-CD41-A28C-F9BDA7A0267C}"/>
                </a:ext>
              </a:extLst>
            </p:cNvPr>
            <p:cNvSpPr/>
            <p:nvPr/>
          </p:nvSpPr>
          <p:spPr>
            <a:xfrm rot="199421">
              <a:off x="1004758" y="3635949"/>
              <a:ext cx="1039091" cy="762001"/>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3E2552FB-BCB7-2646-8AF1-4CE67B28B57C}"/>
              </a:ext>
            </a:extLst>
          </p:cNvPr>
          <p:cNvGrpSpPr/>
          <p:nvPr/>
        </p:nvGrpSpPr>
        <p:grpSpPr>
          <a:xfrm>
            <a:off x="7067430" y="4368090"/>
            <a:ext cx="1648691" cy="1690255"/>
            <a:chOff x="297360" y="991740"/>
            <a:chExt cx="1648691" cy="1690255"/>
          </a:xfrm>
        </p:grpSpPr>
        <p:sp>
          <p:nvSpPr>
            <p:cNvPr id="20" name="Rectangle 19">
              <a:extLst>
                <a:ext uri="{FF2B5EF4-FFF2-40B4-BE49-F238E27FC236}">
                  <a16:creationId xmlns:a16="http://schemas.microsoft.com/office/drawing/2014/main" id="{E7ACD3E9-7413-DB45-941D-B7E427EA19BF}"/>
                </a:ext>
              </a:extLst>
            </p:cNvPr>
            <p:cNvSpPr/>
            <p:nvPr/>
          </p:nvSpPr>
          <p:spPr>
            <a:xfrm rot="20948632">
              <a:off x="297360" y="991740"/>
              <a:ext cx="1648691" cy="1690255"/>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2E3232-75D3-F644-A4D5-FB615F3E5542}"/>
                </a:ext>
              </a:extLst>
            </p:cNvPr>
            <p:cNvSpPr/>
            <p:nvPr/>
          </p:nvSpPr>
          <p:spPr>
            <a:xfrm rot="20948632">
              <a:off x="664160" y="1382760"/>
              <a:ext cx="872837" cy="900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Preparation 20">
            <a:extLst>
              <a:ext uri="{FF2B5EF4-FFF2-40B4-BE49-F238E27FC236}">
                <a16:creationId xmlns:a16="http://schemas.microsoft.com/office/drawing/2014/main" id="{24BAD6CA-B064-274A-A0D0-FF41DD7E73E3}"/>
              </a:ext>
            </a:extLst>
          </p:cNvPr>
          <p:cNvSpPr/>
          <p:nvPr/>
        </p:nvSpPr>
        <p:spPr>
          <a:xfrm rot="19333677">
            <a:off x="271876" y="5392047"/>
            <a:ext cx="1039091" cy="762001"/>
          </a:xfrm>
          <a:prstGeom prst="flowChartPrepa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Germ with solid fill">
            <a:extLst>
              <a:ext uri="{FF2B5EF4-FFF2-40B4-BE49-F238E27FC236}">
                <a16:creationId xmlns:a16="http://schemas.microsoft.com/office/drawing/2014/main" id="{90618DB0-D7DE-1949-AC79-0E39BE69D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5542" y="1784841"/>
            <a:ext cx="1316181" cy="1316181"/>
          </a:xfrm>
          <a:prstGeom prst="rect">
            <a:avLst/>
          </a:prstGeom>
        </p:spPr>
      </p:pic>
      <p:sp>
        <p:nvSpPr>
          <p:cNvPr id="26" name="Explosion 2 25">
            <a:extLst>
              <a:ext uri="{FF2B5EF4-FFF2-40B4-BE49-F238E27FC236}">
                <a16:creationId xmlns:a16="http://schemas.microsoft.com/office/drawing/2014/main" id="{840E9A65-A25E-A940-BB88-469A1F1C60CA}"/>
              </a:ext>
            </a:extLst>
          </p:cNvPr>
          <p:cNvSpPr/>
          <p:nvPr/>
        </p:nvSpPr>
        <p:spPr>
          <a:xfrm rot="2554254">
            <a:off x="7643400" y="1175640"/>
            <a:ext cx="1064740" cy="1495261"/>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28B6199-C2E7-6344-B827-AB6C139C4022}"/>
              </a:ext>
            </a:extLst>
          </p:cNvPr>
          <p:cNvGrpSpPr/>
          <p:nvPr/>
        </p:nvGrpSpPr>
        <p:grpSpPr>
          <a:xfrm>
            <a:off x="5781692" y="2030383"/>
            <a:ext cx="1936020" cy="1789435"/>
            <a:chOff x="5006489" y="1743712"/>
            <a:chExt cx="1936020" cy="1789435"/>
          </a:xfrm>
        </p:grpSpPr>
        <p:sp>
          <p:nvSpPr>
            <p:cNvPr id="28" name="Rectangle 27">
              <a:extLst>
                <a:ext uri="{FF2B5EF4-FFF2-40B4-BE49-F238E27FC236}">
                  <a16:creationId xmlns:a16="http://schemas.microsoft.com/office/drawing/2014/main" id="{5786CBFB-EC60-6F41-8C98-03A4358B2892}"/>
                </a:ext>
              </a:extLst>
            </p:cNvPr>
            <p:cNvSpPr/>
            <p:nvPr/>
          </p:nvSpPr>
          <p:spPr>
            <a:xfrm rot="2116128">
              <a:off x="5006489" y="1743712"/>
              <a:ext cx="1936020" cy="1789435"/>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1794EA52-C439-8844-9B9F-798564E19D9F}"/>
                </a:ext>
              </a:extLst>
            </p:cNvPr>
            <p:cNvSpPr/>
            <p:nvPr/>
          </p:nvSpPr>
          <p:spPr>
            <a:xfrm rot="2379206">
              <a:off x="5201448" y="1935672"/>
              <a:ext cx="1513024" cy="126140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Cloud 30">
            <a:extLst>
              <a:ext uri="{FF2B5EF4-FFF2-40B4-BE49-F238E27FC236}">
                <a16:creationId xmlns:a16="http://schemas.microsoft.com/office/drawing/2014/main" id="{13728559-58DF-D94E-B159-C8CA5FF7178D}"/>
              </a:ext>
            </a:extLst>
          </p:cNvPr>
          <p:cNvSpPr/>
          <p:nvPr/>
        </p:nvSpPr>
        <p:spPr>
          <a:xfrm>
            <a:off x="3701255" y="3465065"/>
            <a:ext cx="1288473" cy="1191491"/>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laque 32">
            <a:extLst>
              <a:ext uri="{FF2B5EF4-FFF2-40B4-BE49-F238E27FC236}">
                <a16:creationId xmlns:a16="http://schemas.microsoft.com/office/drawing/2014/main" id="{A72A386D-62E5-A54E-B2F2-184A82973E66}"/>
              </a:ext>
            </a:extLst>
          </p:cNvPr>
          <p:cNvSpPr/>
          <p:nvPr/>
        </p:nvSpPr>
        <p:spPr>
          <a:xfrm>
            <a:off x="7831492" y="2987559"/>
            <a:ext cx="1163781" cy="1108364"/>
          </a:xfrm>
          <a:prstGeom prst="plaque">
            <a:avLst>
              <a:gd name="adj" fmla="val 341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AC9C171-0194-574B-97BC-17023A562EE1}"/>
              </a:ext>
            </a:extLst>
          </p:cNvPr>
          <p:cNvGrpSpPr/>
          <p:nvPr/>
        </p:nvGrpSpPr>
        <p:grpSpPr>
          <a:xfrm rot="862188">
            <a:off x="2026227" y="4441747"/>
            <a:ext cx="1648691" cy="1690255"/>
            <a:chOff x="2299694" y="5062861"/>
            <a:chExt cx="1648691" cy="1690255"/>
          </a:xfrm>
        </p:grpSpPr>
        <p:sp>
          <p:nvSpPr>
            <p:cNvPr id="29" name="Rectangle 28">
              <a:extLst>
                <a:ext uri="{FF2B5EF4-FFF2-40B4-BE49-F238E27FC236}">
                  <a16:creationId xmlns:a16="http://schemas.microsoft.com/office/drawing/2014/main" id="{8B328C90-2517-7348-A8AD-505E9190E611}"/>
                </a:ext>
              </a:extLst>
            </p:cNvPr>
            <p:cNvSpPr/>
            <p:nvPr/>
          </p:nvSpPr>
          <p:spPr>
            <a:xfrm rot="21339925">
              <a:off x="2299694" y="5062861"/>
              <a:ext cx="1648691" cy="1690255"/>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33">
              <a:extLst>
                <a:ext uri="{FF2B5EF4-FFF2-40B4-BE49-F238E27FC236}">
                  <a16:creationId xmlns:a16="http://schemas.microsoft.com/office/drawing/2014/main" id="{F662623D-C280-2041-839C-2C7C462E7FE4}"/>
                </a:ext>
              </a:extLst>
            </p:cNvPr>
            <p:cNvSpPr/>
            <p:nvPr/>
          </p:nvSpPr>
          <p:spPr>
            <a:xfrm rot="21278772">
              <a:off x="2549164" y="5359763"/>
              <a:ext cx="1163781" cy="1108364"/>
            </a:xfrm>
            <a:prstGeom prst="plaque">
              <a:avLst>
                <a:gd name="adj" fmla="val 341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Google Shape;330;gaf9cfb55a7_0_0">
            <a:extLst>
              <a:ext uri="{FF2B5EF4-FFF2-40B4-BE49-F238E27FC236}">
                <a16:creationId xmlns:a16="http://schemas.microsoft.com/office/drawing/2014/main" id="{E8507A0D-CE0F-AF4F-BD7B-93DF495ACC76}"/>
              </a:ext>
            </a:extLst>
          </p:cNvPr>
          <p:cNvSpPr txBox="1">
            <a:spLocks noGrp="1"/>
          </p:cNvSpPr>
          <p:nvPr>
            <p:ph type="subTitle" idx="1"/>
          </p:nvPr>
        </p:nvSpPr>
        <p:spPr>
          <a:xfrm>
            <a:off x="869773" y="140586"/>
            <a:ext cx="6961719" cy="1095232"/>
          </a:xfrm>
          <a:prstGeom prst="rect">
            <a:avLst/>
          </a:prstGeom>
          <a:noFill/>
          <a:ln>
            <a:noFill/>
          </a:ln>
        </p:spPr>
        <p:txBody>
          <a:bodyPr spcFirstLastPara="1" wrap="square" lIns="91425" tIns="45700" rIns="91425" bIns="45700" anchor="t" anchorCtr="0">
            <a:noAutofit/>
          </a:bodyPr>
          <a:lstStyle/>
          <a:p>
            <a:r>
              <a:rPr lang="en-GB" sz="2800" dirty="0">
                <a:solidFill>
                  <a:srgbClr val="0070C0"/>
                </a:solidFill>
                <a:latin typeface="Gill Sans MT"/>
              </a:rPr>
              <a:t>Matching Pairs Memory Game  </a:t>
            </a:r>
            <a:endParaRPr lang="en-GB" sz="2800" dirty="0">
              <a:solidFill>
                <a:srgbClr val="0070C0"/>
              </a:solidFill>
            </a:endParaRPr>
          </a:p>
          <a:p>
            <a:pPr marL="0" indent="0" algn="ctr">
              <a:buNone/>
            </a:pPr>
            <a:r>
              <a:rPr lang="en-GB" dirty="0">
                <a:solidFill>
                  <a:schemeClr val="accent1">
                    <a:lumMod val="75000"/>
                  </a:schemeClr>
                </a:solidFill>
              </a:rPr>
              <a:t>Imagine that green shapes are the germs </a:t>
            </a:r>
          </a:p>
          <a:p>
            <a:pPr marL="0" indent="0" algn="ctr">
              <a:buNone/>
            </a:pPr>
            <a:r>
              <a:rPr lang="en-GB" dirty="0">
                <a:solidFill>
                  <a:schemeClr val="accent1">
                    <a:lumMod val="75000"/>
                  </a:schemeClr>
                </a:solidFill>
              </a:rPr>
              <a:t>and blue cards are the antibodies…</a:t>
            </a:r>
            <a:endParaRPr lang="en-GB" sz="2400" dirty="0">
              <a:solidFill>
                <a:schemeClr val="accent1">
                  <a:lumMod val="75000"/>
                </a:schemeClr>
              </a:solidFill>
            </a:endParaRPr>
          </a:p>
          <a:p>
            <a:pPr marL="0" indent="0" algn="ctr">
              <a:buNone/>
            </a:pPr>
            <a:endParaRPr lang="en-GB" sz="3100" dirty="0">
              <a:latin typeface="Gill Sans"/>
              <a:ea typeface="Gill Sans"/>
              <a:cs typeface="Gill Sans"/>
            </a:endParaRPr>
          </a:p>
        </p:txBody>
      </p:sp>
      <p:sp>
        <p:nvSpPr>
          <p:cNvPr id="45" name="TextBox 44">
            <a:extLst>
              <a:ext uri="{FF2B5EF4-FFF2-40B4-BE49-F238E27FC236}">
                <a16:creationId xmlns:a16="http://schemas.microsoft.com/office/drawing/2014/main" id="{CAFAFB36-FBDD-FB48-80B6-FAFA957F8A27}"/>
              </a:ext>
            </a:extLst>
          </p:cNvPr>
          <p:cNvSpPr txBox="1"/>
          <p:nvPr/>
        </p:nvSpPr>
        <p:spPr>
          <a:xfrm>
            <a:off x="181931" y="6488878"/>
            <a:ext cx="5287542" cy="276999"/>
          </a:xfrm>
          <a:prstGeom prst="rect">
            <a:avLst/>
          </a:prstGeom>
          <a:noFill/>
          <a:ln>
            <a:noFill/>
          </a:ln>
        </p:spPr>
        <p:txBody>
          <a:bodyPr wrap="square" rtlCol="0">
            <a:spAutoFit/>
          </a:bodyPr>
          <a:lstStyle/>
          <a:p>
            <a:r>
              <a:rPr lang="en-US" sz="1200" dirty="0">
                <a:latin typeface="Gill Sans MT" panose="020B0502020104020203" pitchFamily="34" charset="77"/>
              </a:rPr>
              <a:t>*Game instructions and printable cards can be found in the lesson plan</a:t>
            </a:r>
          </a:p>
        </p:txBody>
      </p:sp>
    </p:spTree>
    <p:extLst>
      <p:ext uri="{BB962C8B-B14F-4D97-AF65-F5344CB8AC3E}">
        <p14:creationId xmlns:p14="http://schemas.microsoft.com/office/powerpoint/2010/main" val="226906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b933a46173_0_0"/>
          <p:cNvSpPr txBox="1"/>
          <p:nvPr/>
        </p:nvSpPr>
        <p:spPr>
          <a:xfrm>
            <a:off x="817050" y="656325"/>
            <a:ext cx="6737400" cy="849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4800" b="0" i="0" u="none" strike="noStrike" cap="none" dirty="0">
                <a:solidFill>
                  <a:srgbClr val="0F6BB2"/>
                </a:solidFill>
                <a:latin typeface="Gill Sans"/>
                <a:ea typeface="Gill Sans"/>
                <a:cs typeface="Gill Sans"/>
                <a:sym typeface="Gill Sans"/>
              </a:rPr>
              <a:t>Video Introduction</a:t>
            </a:r>
            <a:endParaRPr sz="4800" b="0" i="0" u="none" strike="noStrike" cap="none" dirty="0">
              <a:solidFill>
                <a:srgbClr val="0F6BB2"/>
              </a:solidFill>
              <a:latin typeface="Gill Sans"/>
              <a:ea typeface="Gill Sans"/>
              <a:cs typeface="Gill Sans"/>
              <a:sym typeface="Gill Sans"/>
            </a:endParaRPr>
          </a:p>
        </p:txBody>
      </p:sp>
      <p:sp>
        <p:nvSpPr>
          <p:cNvPr id="464" name="Google Shape;464;gb933a46173_0_0"/>
          <p:cNvSpPr txBox="1"/>
          <p:nvPr/>
        </p:nvSpPr>
        <p:spPr>
          <a:xfrm>
            <a:off x="1511925" y="2097025"/>
            <a:ext cx="6329400" cy="121107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GB" sz="2900" b="0" i="0" u="none" strike="noStrike" cap="none" dirty="0">
                <a:solidFill>
                  <a:schemeClr val="accent5">
                    <a:lumMod val="50000"/>
                  </a:schemeClr>
                </a:solidFill>
                <a:latin typeface="Gill Sans"/>
                <a:ea typeface="Gill Sans"/>
                <a:cs typeface="Gill Sans"/>
                <a:sym typeface="Gill Sans"/>
              </a:rPr>
              <a:t>Watch COVID-19 Warriors Video Introduction</a:t>
            </a:r>
            <a:endParaRPr sz="1400" b="0" i="0" u="none" strike="noStrike" cap="none" dirty="0">
              <a:solidFill>
                <a:srgbClr val="000000"/>
              </a:solidFill>
              <a:latin typeface="Calibri"/>
              <a:ea typeface="Calibri"/>
              <a:cs typeface="Calibri"/>
              <a:sym typeface="Calibri"/>
            </a:endParaRPr>
          </a:p>
        </p:txBody>
      </p:sp>
      <p:pic>
        <p:nvPicPr>
          <p:cNvPr id="465" name="Google Shape;465;gb933a46173_0_0"/>
          <p:cNvPicPr preferRelativeResize="0"/>
          <p:nvPr/>
        </p:nvPicPr>
        <p:blipFill rotWithShape="1">
          <a:blip r:embed="rId3">
            <a:alphaModFix/>
          </a:blip>
          <a:srcRect/>
          <a:stretch/>
        </p:blipFill>
        <p:spPr>
          <a:xfrm>
            <a:off x="0" y="3429000"/>
            <a:ext cx="2619301" cy="2579474"/>
          </a:xfrm>
          <a:prstGeom prst="rect">
            <a:avLst/>
          </a:prstGeom>
          <a:noFill/>
          <a:ln>
            <a:noFill/>
          </a:ln>
        </p:spPr>
      </p:pic>
      <p:pic>
        <p:nvPicPr>
          <p:cNvPr id="467" name="Google Shape;467;gb933a46173_0_0"/>
          <p:cNvPicPr preferRelativeResize="0"/>
          <p:nvPr/>
        </p:nvPicPr>
        <p:blipFill rotWithShape="1">
          <a:blip r:embed="rId4">
            <a:alphaModFix/>
          </a:blip>
          <a:srcRect/>
          <a:stretch/>
        </p:blipFill>
        <p:spPr>
          <a:xfrm>
            <a:off x="6524701" y="3559537"/>
            <a:ext cx="2318400" cy="2318400"/>
          </a:xfrm>
          <a:prstGeom prst="rect">
            <a:avLst/>
          </a:prstGeom>
          <a:noFill/>
          <a:ln>
            <a:noFill/>
          </a:ln>
        </p:spPr>
      </p:pic>
    </p:spTree>
    <p:extLst>
      <p:ext uri="{BB962C8B-B14F-4D97-AF65-F5344CB8AC3E}">
        <p14:creationId xmlns:p14="http://schemas.microsoft.com/office/powerpoint/2010/main" val="329337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b525822f29_0_5"/>
          <p:cNvSpPr txBox="1">
            <a:spLocks noGrp="1"/>
          </p:cNvSpPr>
          <p:nvPr>
            <p:ph type="title"/>
          </p:nvPr>
        </p:nvSpPr>
        <p:spPr>
          <a:xfrm>
            <a:off x="532200" y="372009"/>
            <a:ext cx="807960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Main Activity</a:t>
            </a:r>
            <a:endParaRPr sz="4800" dirty="0">
              <a:solidFill>
                <a:srgbClr val="0F6BB2"/>
              </a:solidFill>
              <a:latin typeface="Gill Sans"/>
              <a:ea typeface="Gill Sans"/>
              <a:cs typeface="Gill Sans"/>
              <a:sym typeface="Gill Sans"/>
            </a:endParaRPr>
          </a:p>
          <a:p>
            <a:pPr marL="0" lvl="0" indent="0" algn="ctr" rtl="0">
              <a:lnSpc>
                <a:spcPct val="90000"/>
              </a:lnSpc>
              <a:spcBef>
                <a:spcPts val="0"/>
              </a:spcBef>
              <a:spcAft>
                <a:spcPts val="0"/>
              </a:spcAft>
              <a:buSzPts val="1800"/>
              <a:buNone/>
            </a:pPr>
            <a:endParaRPr sz="3600" dirty="0">
              <a:solidFill>
                <a:schemeClr val="accent5">
                  <a:lumMod val="50000"/>
                </a:schemeClr>
              </a:solidFill>
              <a:latin typeface="Gill Sans"/>
              <a:ea typeface="Gill Sans"/>
              <a:cs typeface="Gill Sans"/>
              <a:sym typeface="Gill Sans"/>
            </a:endParaRPr>
          </a:p>
        </p:txBody>
      </p:sp>
      <p:sp>
        <p:nvSpPr>
          <p:cNvPr id="11" name="TextBox 10">
            <a:extLst>
              <a:ext uri="{FF2B5EF4-FFF2-40B4-BE49-F238E27FC236}">
                <a16:creationId xmlns:a16="http://schemas.microsoft.com/office/drawing/2014/main" id="{95AE2454-FBB2-444F-B07D-FB6505F01D53}"/>
              </a:ext>
            </a:extLst>
          </p:cNvPr>
          <p:cNvSpPr txBox="1"/>
          <p:nvPr/>
        </p:nvSpPr>
        <p:spPr>
          <a:xfrm>
            <a:off x="798479" y="1100581"/>
            <a:ext cx="6926896" cy="1815882"/>
          </a:xfrm>
          <a:prstGeom prst="rect">
            <a:avLst/>
          </a:prstGeom>
          <a:noFill/>
        </p:spPr>
        <p:txBody>
          <a:bodyPr wrap="square">
            <a:spAutoFit/>
          </a:bodyPr>
          <a:lstStyle/>
          <a:p>
            <a:pPr algn="ctr"/>
            <a:r>
              <a:rPr lang="en-GB" sz="2800" dirty="0">
                <a:solidFill>
                  <a:schemeClr val="accent5">
                    <a:lumMod val="50000"/>
                  </a:schemeClr>
                </a:solidFill>
                <a:latin typeface="Gill Sans"/>
                <a:ea typeface="Gill Sans"/>
                <a:cs typeface="Gill Sans"/>
                <a:sym typeface="Gill Sans"/>
              </a:rPr>
              <a:t>Let’s play a game!</a:t>
            </a:r>
          </a:p>
          <a:p>
            <a:pPr algn="ctr"/>
            <a:endParaRPr lang="en-GB" sz="2800" dirty="0">
              <a:solidFill>
                <a:schemeClr val="accent5">
                  <a:lumMod val="50000"/>
                </a:schemeClr>
              </a:solidFill>
              <a:latin typeface="Gill Sans"/>
              <a:ea typeface="Gill Sans"/>
              <a:cs typeface="Gill Sans"/>
              <a:sym typeface="Gill Sans"/>
            </a:endParaRPr>
          </a:p>
          <a:p>
            <a:pPr algn="ctr"/>
            <a:endParaRPr lang="en-GB" sz="2800" dirty="0">
              <a:solidFill>
                <a:schemeClr val="accent5">
                  <a:lumMod val="50000"/>
                </a:schemeClr>
              </a:solidFill>
              <a:latin typeface="Gill Sans"/>
              <a:cs typeface="Gill Sans"/>
              <a:sym typeface="Gill Sans"/>
            </a:endParaRPr>
          </a:p>
          <a:p>
            <a:pPr algn="ctr"/>
            <a:r>
              <a:rPr lang="en-GB" sz="2800" dirty="0">
                <a:solidFill>
                  <a:schemeClr val="accent5">
                    <a:lumMod val="50000"/>
                  </a:schemeClr>
                </a:solidFill>
                <a:latin typeface="Gill Sans"/>
                <a:cs typeface="Gill Sans"/>
                <a:sym typeface="Gill Sans"/>
              </a:rPr>
              <a:t> </a:t>
            </a:r>
            <a:endParaRPr lang="en-US" sz="2800" dirty="0"/>
          </a:p>
        </p:txBody>
      </p:sp>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277" y="3574269"/>
            <a:ext cx="1262221" cy="1322851"/>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446" y="3511054"/>
            <a:ext cx="1516236" cy="1156131"/>
          </a:xfrm>
          <a:prstGeom prst="rect">
            <a:avLst/>
          </a:prstGeom>
        </p:spPr>
      </p:pic>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31086">
            <a:off x="2689099" y="3586230"/>
            <a:ext cx="1472955" cy="1431528"/>
          </a:xfrm>
          <a:prstGeom prst="rect">
            <a:avLst/>
          </a:prstGeom>
        </p:spPr>
      </p:pic>
      <p:sp>
        <p:nvSpPr>
          <p:cNvPr id="20" name="Rounded Rectangle 19">
            <a:extLst>
              <a:ext uri="{FF2B5EF4-FFF2-40B4-BE49-F238E27FC236}">
                <a16:creationId xmlns:a16="http://schemas.microsoft.com/office/drawing/2014/main" id="{C3D7860D-F429-784C-A842-3739E23A6233}"/>
              </a:ext>
            </a:extLst>
          </p:cNvPr>
          <p:cNvSpPr/>
          <p:nvPr/>
        </p:nvSpPr>
        <p:spPr>
          <a:xfrm>
            <a:off x="1649112" y="1933426"/>
            <a:ext cx="5781205" cy="1296203"/>
          </a:xfrm>
          <a:prstGeom prst="roundRect">
            <a:avLst/>
          </a:prstGeom>
          <a:solidFill>
            <a:schemeClr val="accent6">
              <a:lumMod val="20000"/>
              <a:lumOff val="80000"/>
              <a:alpha val="9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Gill Sans"/>
                <a:cs typeface="Gill Sans"/>
                <a:sym typeface="Gill Sans"/>
              </a:rPr>
              <a:t>Let’s pretend some intruder germs got into your classroom!</a:t>
            </a:r>
          </a:p>
          <a:p>
            <a:pPr algn="ctr"/>
            <a:endParaRPr lang="en-US" dirty="0"/>
          </a:p>
        </p:txBody>
      </p:sp>
      <p:sp>
        <p:nvSpPr>
          <p:cNvPr id="21" name="Rounded Rectangle 20">
            <a:extLst>
              <a:ext uri="{FF2B5EF4-FFF2-40B4-BE49-F238E27FC236}">
                <a16:creationId xmlns:a16="http://schemas.microsoft.com/office/drawing/2014/main" id="{24DC6023-CDD1-E049-A554-00777EFDBFFE}"/>
              </a:ext>
            </a:extLst>
          </p:cNvPr>
          <p:cNvSpPr/>
          <p:nvPr/>
        </p:nvSpPr>
        <p:spPr>
          <a:xfrm>
            <a:off x="1649112" y="5089341"/>
            <a:ext cx="5845775" cy="12190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Gill Sans"/>
                <a:cs typeface="Gill Sans"/>
                <a:sym typeface="Gill Sans"/>
              </a:rPr>
              <a:t>Choose one person to find them,</a:t>
            </a:r>
          </a:p>
          <a:p>
            <a:pPr algn="ctr"/>
            <a:r>
              <a:rPr lang="en-GB" sz="2400" dirty="0">
                <a:solidFill>
                  <a:schemeClr val="accent5">
                    <a:lumMod val="50000"/>
                  </a:schemeClr>
                </a:solidFill>
                <a:latin typeface="Gill Sans"/>
                <a:cs typeface="Gill Sans"/>
                <a:sym typeface="Gill Sans"/>
              </a:rPr>
              <a:t>then hide the germs.</a:t>
            </a:r>
            <a:endParaRPr lang="en-US" sz="2400" dirty="0"/>
          </a:p>
        </p:txBody>
      </p:sp>
    </p:spTree>
    <p:extLst>
      <p:ext uri="{BB962C8B-B14F-4D97-AF65-F5344CB8AC3E}">
        <p14:creationId xmlns:p14="http://schemas.microsoft.com/office/powerpoint/2010/main" val="76317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01053">
            <a:off x="1854501" y="3825999"/>
            <a:ext cx="948022" cy="921359"/>
          </a:xfrm>
          <a:prstGeom prst="rect">
            <a:avLst/>
          </a:prstGeom>
        </p:spPr>
      </p:pic>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63226">
            <a:off x="2923298" y="3359736"/>
            <a:ext cx="814498" cy="853622"/>
          </a:xfrm>
          <a:prstGeom prst="rect">
            <a:avLst/>
          </a:prstGeom>
        </p:spPr>
      </p:pic>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63712">
            <a:off x="4503213" y="2861343"/>
            <a:ext cx="1488935" cy="1135313"/>
          </a:xfrm>
          <a:prstGeom prst="rect">
            <a:avLst/>
          </a:prstGeom>
        </p:spPr>
      </p:pic>
      <p:pic>
        <p:nvPicPr>
          <p:cNvPr id="4" name="Picture 3" descr="A picture containing text, table, furniture, worktable&#10;&#10;Description automatically generated">
            <a:extLst>
              <a:ext uri="{FF2B5EF4-FFF2-40B4-BE49-F238E27FC236}">
                <a16:creationId xmlns:a16="http://schemas.microsoft.com/office/drawing/2014/main" id="{E79431B9-8ACB-524D-ACF0-1DC46F44A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2662" y="3015543"/>
            <a:ext cx="1778000" cy="1480740"/>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EE95C9C0-3F73-6C4E-84A2-267E71F479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701" y="2485659"/>
            <a:ext cx="1497202" cy="2286896"/>
          </a:xfrm>
          <a:prstGeom prst="rect">
            <a:avLst/>
          </a:prstGeom>
        </p:spPr>
      </p:pic>
      <p:sp>
        <p:nvSpPr>
          <p:cNvPr id="10" name="Rounded Rectangle 9">
            <a:extLst>
              <a:ext uri="{FF2B5EF4-FFF2-40B4-BE49-F238E27FC236}">
                <a16:creationId xmlns:a16="http://schemas.microsoft.com/office/drawing/2014/main" id="{ADCBAF44-905E-1C4C-867F-C65BAF45A334}"/>
              </a:ext>
            </a:extLst>
          </p:cNvPr>
          <p:cNvSpPr/>
          <p:nvPr/>
        </p:nvSpPr>
        <p:spPr>
          <a:xfrm>
            <a:off x="1557226" y="471645"/>
            <a:ext cx="6231420" cy="189007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accent5">
                    <a:lumMod val="50000"/>
                  </a:schemeClr>
                </a:solidFill>
                <a:latin typeface="Gill Sans"/>
                <a:ea typeface="Gill Sans"/>
                <a:cs typeface="Gill Sans"/>
                <a:sym typeface="Gill Sans"/>
              </a:rPr>
              <a:t>The 'Finder' must keep their eyes closed </a:t>
            </a:r>
          </a:p>
          <a:p>
            <a:pPr algn="ctr"/>
            <a:r>
              <a:rPr lang="en-GB" sz="2400">
                <a:solidFill>
                  <a:schemeClr val="accent5">
                    <a:lumMod val="50000"/>
                  </a:schemeClr>
                </a:solidFill>
                <a:latin typeface="Gill Sans"/>
                <a:ea typeface="Gill Sans"/>
                <a:cs typeface="Gill Sans"/>
                <a:sym typeface="Gill Sans"/>
              </a:rPr>
              <a:t>while you hide the germs. </a:t>
            </a:r>
          </a:p>
          <a:p>
            <a:pPr algn="ctr"/>
            <a:endParaRPr lang="en-GB" sz="2400">
              <a:solidFill>
                <a:schemeClr val="accent5">
                  <a:lumMod val="50000"/>
                </a:schemeClr>
              </a:solidFill>
              <a:latin typeface="Gill Sans"/>
              <a:ea typeface="Gill Sans"/>
              <a:cs typeface="Gill Sans"/>
              <a:sym typeface="Gill Sans"/>
            </a:endParaRPr>
          </a:p>
          <a:p>
            <a:pPr algn="ctr"/>
            <a:r>
              <a:rPr lang="en-GB" sz="2400">
                <a:solidFill>
                  <a:schemeClr val="accent5">
                    <a:lumMod val="50000"/>
                  </a:schemeClr>
                </a:solidFill>
                <a:latin typeface="Gill Sans"/>
                <a:ea typeface="Gill Sans"/>
                <a:cs typeface="Gill Sans"/>
                <a:sym typeface="Gill Sans"/>
              </a:rPr>
              <a:t>No peeking!</a:t>
            </a:r>
          </a:p>
        </p:txBody>
      </p:sp>
      <p:pic>
        <p:nvPicPr>
          <p:cNvPr id="3" name="Picture 2">
            <a:extLst>
              <a:ext uri="{FF2B5EF4-FFF2-40B4-BE49-F238E27FC236}">
                <a16:creationId xmlns:a16="http://schemas.microsoft.com/office/drawing/2014/main" id="{AB7CD25B-19E1-1F4D-BD9E-E1421E319F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0793" y="1331841"/>
            <a:ext cx="1228479" cy="921359"/>
          </a:xfrm>
          <a:prstGeom prst="rect">
            <a:avLst/>
          </a:prstGeom>
        </p:spPr>
      </p:pic>
      <p:sp>
        <p:nvSpPr>
          <p:cNvPr id="12" name="Rounded Rectangle 11">
            <a:extLst>
              <a:ext uri="{FF2B5EF4-FFF2-40B4-BE49-F238E27FC236}">
                <a16:creationId xmlns:a16="http://schemas.microsoft.com/office/drawing/2014/main" id="{CD69B670-C45E-4F44-9991-4B242C41E981}"/>
              </a:ext>
            </a:extLst>
          </p:cNvPr>
          <p:cNvSpPr/>
          <p:nvPr/>
        </p:nvSpPr>
        <p:spPr>
          <a:xfrm>
            <a:off x="1371096" y="4896498"/>
            <a:ext cx="6676610" cy="17520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accent5">
                    <a:lumMod val="50000"/>
                  </a:schemeClr>
                </a:solidFill>
                <a:latin typeface="Gill Sans"/>
                <a:ea typeface="Gill Sans"/>
                <a:cs typeface="Gill Sans"/>
                <a:sym typeface="Gill Sans"/>
              </a:rPr>
              <a:t>Now open your eyes and try to find the germs! </a:t>
            </a:r>
          </a:p>
          <a:p>
            <a:r>
              <a:rPr lang="en-GB" sz="2400" dirty="0">
                <a:solidFill>
                  <a:schemeClr val="accent5">
                    <a:lumMod val="50000"/>
                  </a:schemeClr>
                </a:solidFill>
                <a:latin typeface="Gill Sans"/>
                <a:ea typeface="Gill Sans"/>
                <a:cs typeface="Gill Sans"/>
                <a:sym typeface="Gill Sans"/>
              </a:rPr>
              <a:t>You could use a timer and see how long </a:t>
            </a:r>
          </a:p>
          <a:p>
            <a:r>
              <a:rPr lang="en-GB" sz="2400" dirty="0">
                <a:solidFill>
                  <a:schemeClr val="accent5">
                    <a:lumMod val="50000"/>
                  </a:schemeClr>
                </a:solidFill>
                <a:latin typeface="Gill Sans"/>
                <a:ea typeface="Gill Sans"/>
                <a:cs typeface="Gill Sans"/>
                <a:sym typeface="Gill Sans"/>
              </a:rPr>
              <a:t>it takes to find them all…</a:t>
            </a:r>
          </a:p>
          <a:p>
            <a:pPr algn="ctr"/>
            <a:endParaRPr lang="en-US" dirty="0"/>
          </a:p>
        </p:txBody>
      </p:sp>
      <p:pic>
        <p:nvPicPr>
          <p:cNvPr id="5" name="Picture 4" descr="A picture containing text, clock, gauge&#10;&#10;Description automatically generated">
            <a:extLst>
              <a:ext uri="{FF2B5EF4-FFF2-40B4-BE49-F238E27FC236}">
                <a16:creationId xmlns:a16="http://schemas.microsoft.com/office/drawing/2014/main" id="{193CACB0-905B-874E-9960-48D281EA43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6946" y="5555425"/>
            <a:ext cx="1053613" cy="1053613"/>
          </a:xfrm>
          <a:prstGeom prst="rect">
            <a:avLst/>
          </a:prstGeom>
        </p:spPr>
      </p:pic>
    </p:spTree>
    <p:extLst>
      <p:ext uri="{BB962C8B-B14F-4D97-AF65-F5344CB8AC3E}">
        <p14:creationId xmlns:p14="http://schemas.microsoft.com/office/powerpoint/2010/main" val="209816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25" name="Diagram 24">
            <a:extLst>
              <a:ext uri="{FF2B5EF4-FFF2-40B4-BE49-F238E27FC236}">
                <a16:creationId xmlns:a16="http://schemas.microsoft.com/office/drawing/2014/main" id="{25A76328-3552-9245-B56B-8431BB3760E8}"/>
              </a:ext>
            </a:extLst>
          </p:cNvPr>
          <p:cNvGraphicFramePr/>
          <p:nvPr>
            <p:extLst>
              <p:ext uri="{D42A27DB-BD31-4B8C-83A1-F6EECF244321}">
                <p14:modId xmlns:p14="http://schemas.microsoft.com/office/powerpoint/2010/main" val="4121740662"/>
              </p:ext>
            </p:extLst>
          </p:nvPr>
        </p:nvGraphicFramePr>
        <p:xfrm>
          <a:off x="1079149" y="264776"/>
          <a:ext cx="4695118" cy="1853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37549">
            <a:off x="1136696" y="5704458"/>
            <a:ext cx="934647" cy="979543"/>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1286" y="4023650"/>
            <a:ext cx="1659533" cy="1265394"/>
          </a:xfrm>
          <a:prstGeom prst="rect">
            <a:avLst/>
          </a:prstGeom>
        </p:spPr>
      </p:pic>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89245">
            <a:off x="2043979" y="5695510"/>
            <a:ext cx="1133698" cy="1101812"/>
          </a:xfrm>
          <a:prstGeom prst="rect">
            <a:avLst/>
          </a:prstGeom>
        </p:spPr>
      </p:pic>
      <p:graphicFrame>
        <p:nvGraphicFramePr>
          <p:cNvPr id="27" name="Diagram 26">
            <a:extLst>
              <a:ext uri="{FF2B5EF4-FFF2-40B4-BE49-F238E27FC236}">
                <a16:creationId xmlns:a16="http://schemas.microsoft.com/office/drawing/2014/main" id="{7321C492-F551-7A48-BA73-D4CDF041E20D}"/>
              </a:ext>
            </a:extLst>
          </p:cNvPr>
          <p:cNvGraphicFramePr/>
          <p:nvPr/>
        </p:nvGraphicFramePr>
        <p:xfrm>
          <a:off x="3310718" y="5217558"/>
          <a:ext cx="5172882" cy="10205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Picture 7" descr="A picture containing text, monitor, electronics, display&#10;&#10;Description automatically generated">
            <a:extLst>
              <a:ext uri="{FF2B5EF4-FFF2-40B4-BE49-F238E27FC236}">
                <a16:creationId xmlns:a16="http://schemas.microsoft.com/office/drawing/2014/main" id="{9AB1570E-F012-F74C-A95F-4699CE150F0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91945" y="4509914"/>
            <a:ext cx="1883823" cy="2370219"/>
          </a:xfrm>
          <a:prstGeom prst="rect">
            <a:avLst/>
          </a:prstGeom>
        </p:spPr>
      </p:pic>
      <p:graphicFrame>
        <p:nvGraphicFramePr>
          <p:cNvPr id="26" name="Diagram 25">
            <a:extLst>
              <a:ext uri="{FF2B5EF4-FFF2-40B4-BE49-F238E27FC236}">
                <a16:creationId xmlns:a16="http://schemas.microsoft.com/office/drawing/2014/main" id="{7D6A1F18-C6E6-F347-9A51-9A128F21BE71}"/>
              </a:ext>
            </a:extLst>
          </p:cNvPr>
          <p:cNvGraphicFramePr/>
          <p:nvPr>
            <p:extLst>
              <p:ext uri="{D42A27DB-BD31-4B8C-83A1-F6EECF244321}">
                <p14:modId xmlns:p14="http://schemas.microsoft.com/office/powerpoint/2010/main" val="1689790574"/>
              </p:ext>
            </p:extLst>
          </p:nvPr>
        </p:nvGraphicFramePr>
        <p:xfrm>
          <a:off x="1746286" y="2695903"/>
          <a:ext cx="2266913" cy="12368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28" name="Group 27">
            <a:extLst>
              <a:ext uri="{FF2B5EF4-FFF2-40B4-BE49-F238E27FC236}">
                <a16:creationId xmlns:a16="http://schemas.microsoft.com/office/drawing/2014/main" id="{3DAC8923-1E52-2742-9576-3FCDE3C2694F}"/>
              </a:ext>
            </a:extLst>
          </p:cNvPr>
          <p:cNvGrpSpPr/>
          <p:nvPr/>
        </p:nvGrpSpPr>
        <p:grpSpPr>
          <a:xfrm>
            <a:off x="4275035" y="2665539"/>
            <a:ext cx="2929466" cy="2274914"/>
            <a:chOff x="4275035" y="2665539"/>
            <a:chExt cx="2929466" cy="2274914"/>
          </a:xfrm>
        </p:grpSpPr>
        <p:pic>
          <p:nvPicPr>
            <p:cNvPr id="18" name="Picture 17" descr="A picture containing text, vector graphics&#10;&#10;Description automatically generated">
              <a:extLst>
                <a:ext uri="{FF2B5EF4-FFF2-40B4-BE49-F238E27FC236}">
                  <a16:creationId xmlns:a16="http://schemas.microsoft.com/office/drawing/2014/main" id="{1D364C3C-411B-E84D-B2AC-510E5D7871B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75035" y="2665539"/>
              <a:ext cx="2929466" cy="2274914"/>
            </a:xfrm>
            <a:prstGeom prst="rect">
              <a:avLst/>
            </a:prstGeom>
          </p:spPr>
        </p:pic>
        <p:sp>
          <p:nvSpPr>
            <p:cNvPr id="24" name="Process 23">
              <a:extLst>
                <a:ext uri="{FF2B5EF4-FFF2-40B4-BE49-F238E27FC236}">
                  <a16:creationId xmlns:a16="http://schemas.microsoft.com/office/drawing/2014/main" id="{37AD6508-B172-EC4C-8548-F4B45FB2FEB2}"/>
                </a:ext>
              </a:extLst>
            </p:cNvPr>
            <p:cNvSpPr/>
            <p:nvPr/>
          </p:nvSpPr>
          <p:spPr>
            <a:xfrm>
              <a:off x="4919088" y="2789252"/>
              <a:ext cx="1498039" cy="495535"/>
            </a:xfrm>
            <a:prstGeom prst="flowChartProcess">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Gill Sans MT" panose="020B0502020104020203" pitchFamily="34" charset="77"/>
                </a:rPr>
                <a:t>Vaccine</a:t>
              </a:r>
            </a:p>
          </p:txBody>
        </p:sp>
      </p:grpSp>
      <p:pic>
        <p:nvPicPr>
          <p:cNvPr id="20" name="Picture 19" descr="Icon&#10;&#10;Description automatically generated">
            <a:extLst>
              <a:ext uri="{FF2B5EF4-FFF2-40B4-BE49-F238E27FC236}">
                <a16:creationId xmlns:a16="http://schemas.microsoft.com/office/drawing/2014/main" id="{82318E7A-9C9F-3B46-9ED3-D15D3ECB0BC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953640" y="206612"/>
            <a:ext cx="926974" cy="1853948"/>
          </a:xfrm>
          <a:prstGeom prst="rect">
            <a:avLst/>
          </a:prstGeom>
        </p:spPr>
      </p:pic>
    </p:spTree>
    <p:extLst>
      <p:ext uri="{BB962C8B-B14F-4D97-AF65-F5344CB8AC3E}">
        <p14:creationId xmlns:p14="http://schemas.microsoft.com/office/powerpoint/2010/main" val="5267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up)">
                                      <p:cBhvr>
                                        <p:cTn id="14" dur="500"/>
                                        <p:tgtEl>
                                          <p:spTgt spid="26"/>
                                        </p:tgtEl>
                                      </p:cBhvr>
                                    </p:animEffect>
                                  </p:childTnLst>
                                </p:cTn>
                              </p:par>
                              <p:par>
                                <p:cTn id="15" presetID="1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up)">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800" decel="100000"/>
                                        <p:tgtEl>
                                          <p:spTgt spid="27"/>
                                        </p:tgtEl>
                                      </p:cBhvr>
                                    </p:animEffect>
                                    <p:anim calcmode="lin" valueType="num">
                                      <p:cBhvr>
                                        <p:cTn id="24" dur="800" decel="100000" fill="hold"/>
                                        <p:tgtEl>
                                          <p:spTgt spid="27"/>
                                        </p:tgtEl>
                                        <p:attrNameLst>
                                          <p:attrName>style.rotation</p:attrName>
                                        </p:attrNameLst>
                                      </p:cBhvr>
                                      <p:tavLst>
                                        <p:tav tm="0">
                                          <p:val>
                                            <p:fltVal val="-90"/>
                                          </p:val>
                                        </p:tav>
                                        <p:tav tm="100000">
                                          <p:val>
                                            <p:fltVal val="0"/>
                                          </p:val>
                                        </p:tav>
                                      </p:tavLst>
                                    </p:anim>
                                    <p:anim calcmode="lin" valueType="num">
                                      <p:cBhvr>
                                        <p:cTn id="25" dur="800" decel="100000" fill="hold"/>
                                        <p:tgtEl>
                                          <p:spTgt spid="27"/>
                                        </p:tgtEl>
                                        <p:attrNameLst>
                                          <p:attrName>ppt_x</p:attrName>
                                        </p:attrNameLst>
                                      </p:cBhvr>
                                      <p:tavLst>
                                        <p:tav tm="0">
                                          <p:val>
                                            <p:strVal val="#ppt_x+0.4"/>
                                          </p:val>
                                        </p:tav>
                                        <p:tav tm="100000">
                                          <p:val>
                                            <p:strVal val="#ppt_x-0.05"/>
                                          </p:val>
                                        </p:tav>
                                      </p:tavLst>
                                    </p:anim>
                                    <p:anim calcmode="lin" valueType="num">
                                      <p:cBhvr>
                                        <p:cTn id="26" dur="800" decel="100000" fill="hold"/>
                                        <p:tgtEl>
                                          <p:spTgt spid="2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7" grpId="0">
        <p:bldAsOne/>
      </p:bldGraphic>
      <p:bldGraphic spid="2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9" name="Rounded Rectangle 8">
            <a:extLst>
              <a:ext uri="{FF2B5EF4-FFF2-40B4-BE49-F238E27FC236}">
                <a16:creationId xmlns:a16="http://schemas.microsoft.com/office/drawing/2014/main" id="{6E227AF5-C8E5-214A-A8C3-C5776D4CE63D}"/>
              </a:ext>
            </a:extLst>
          </p:cNvPr>
          <p:cNvSpPr/>
          <p:nvPr/>
        </p:nvSpPr>
        <p:spPr>
          <a:xfrm>
            <a:off x="334671" y="1388275"/>
            <a:ext cx="5993153" cy="1191440"/>
          </a:xfrm>
          <a:prstGeom prst="roundRect">
            <a:avLst/>
          </a:prstGeom>
          <a:solidFill>
            <a:schemeClr val="accent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solidFill>
                <a:schemeClr val="accent5">
                  <a:lumMod val="50000"/>
                </a:schemeClr>
              </a:solidFill>
              <a:latin typeface="Gill Sans"/>
              <a:ea typeface="Gill Sans"/>
              <a:cs typeface="Gill Sans"/>
              <a:sym typeface="Gill Sans"/>
            </a:endParaRPr>
          </a:p>
          <a:p>
            <a:pPr algn="ctr"/>
            <a:r>
              <a:rPr lang="en-GB" sz="2400" dirty="0">
                <a:solidFill>
                  <a:schemeClr val="bg1"/>
                </a:solidFill>
                <a:latin typeface="Gill Sans"/>
                <a:ea typeface="Gill Sans"/>
                <a:cs typeface="Gill Sans"/>
                <a:sym typeface="Gill Sans"/>
              </a:rPr>
              <a:t>Just as a vaccine helps the body find the germs, now the ‘Vaccine’ can help to find the hidden germs by guiding the ‘Finder’. </a:t>
            </a:r>
          </a:p>
          <a:p>
            <a:pPr algn="ctr"/>
            <a:endParaRPr lang="en-US" dirty="0"/>
          </a:p>
        </p:txBody>
      </p:sp>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01053">
            <a:off x="-54380" y="3746932"/>
            <a:ext cx="948022" cy="921359"/>
          </a:xfrm>
          <a:prstGeom prst="rect">
            <a:avLst/>
          </a:prstGeom>
        </p:spPr>
      </p:pic>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46655">
            <a:off x="7088499" y="1887800"/>
            <a:ext cx="814498" cy="853622"/>
          </a:xfrm>
          <a:prstGeom prst="rect">
            <a:avLst/>
          </a:prstGeom>
        </p:spPr>
      </p:pic>
      <p:sp>
        <p:nvSpPr>
          <p:cNvPr id="472" name="Google Shape;472;gb525822f29_0_5"/>
          <p:cNvSpPr txBox="1">
            <a:spLocks noGrp="1"/>
          </p:cNvSpPr>
          <p:nvPr>
            <p:ph type="title"/>
          </p:nvPr>
        </p:nvSpPr>
        <p:spPr>
          <a:xfrm>
            <a:off x="532200" y="372009"/>
            <a:ext cx="807960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Play “Hot, Hot, Cold!”</a:t>
            </a:r>
            <a:endParaRPr sz="4800" dirty="0">
              <a:solidFill>
                <a:srgbClr val="0F6BB2"/>
              </a:solidFill>
              <a:latin typeface="Gill Sans"/>
              <a:ea typeface="Gill Sans"/>
              <a:cs typeface="Gill Sans"/>
              <a:sym typeface="Gill Sans"/>
            </a:endParaRPr>
          </a:p>
          <a:p>
            <a:pPr marL="0" lvl="0" indent="0" algn="ctr" rtl="0">
              <a:lnSpc>
                <a:spcPct val="90000"/>
              </a:lnSpc>
              <a:spcBef>
                <a:spcPts val="0"/>
              </a:spcBef>
              <a:spcAft>
                <a:spcPts val="0"/>
              </a:spcAft>
              <a:buSzPts val="1800"/>
              <a:buNone/>
            </a:pPr>
            <a:endParaRPr sz="3600" dirty="0">
              <a:solidFill>
                <a:schemeClr val="accent5">
                  <a:lumMod val="50000"/>
                </a:schemeClr>
              </a:solidFill>
              <a:latin typeface="Gill Sans"/>
              <a:ea typeface="Gill Sans"/>
              <a:cs typeface="Gill Sans"/>
              <a:sym typeface="Gill Sans"/>
            </a:endParaRPr>
          </a:p>
        </p:txBody>
      </p:sp>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5479">
            <a:off x="932441" y="3860576"/>
            <a:ext cx="1488935" cy="1135313"/>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EE95C9C0-3F73-6C4E-84A2-267E71F479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8018" y="1168906"/>
            <a:ext cx="1067257" cy="1630178"/>
          </a:xfrm>
          <a:prstGeom prst="rect">
            <a:avLst/>
          </a:prstGeom>
        </p:spPr>
      </p:pic>
      <p:sp>
        <p:nvSpPr>
          <p:cNvPr id="10" name="Rounded Rectangle 9">
            <a:extLst>
              <a:ext uri="{FF2B5EF4-FFF2-40B4-BE49-F238E27FC236}">
                <a16:creationId xmlns:a16="http://schemas.microsoft.com/office/drawing/2014/main" id="{9F621F7B-CCDE-3B48-9868-2FF8E149A39D}"/>
              </a:ext>
            </a:extLst>
          </p:cNvPr>
          <p:cNvSpPr/>
          <p:nvPr/>
        </p:nvSpPr>
        <p:spPr>
          <a:xfrm>
            <a:off x="2104555" y="3066763"/>
            <a:ext cx="6746508" cy="158799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ill Sans"/>
                <a:ea typeface="Gill Sans"/>
                <a:cs typeface="Gill Sans"/>
                <a:sym typeface="Gill Sans"/>
              </a:rPr>
              <a:t>If they get closer to where the germ is hiding, say “Warm”, if they get even closer – “Hot” and if they are nowhere near the germ, its “Cold”.</a:t>
            </a:r>
          </a:p>
        </p:txBody>
      </p:sp>
      <p:sp>
        <p:nvSpPr>
          <p:cNvPr id="18" name="Rounded Rectangle 17">
            <a:extLst>
              <a:ext uri="{FF2B5EF4-FFF2-40B4-BE49-F238E27FC236}">
                <a16:creationId xmlns:a16="http://schemas.microsoft.com/office/drawing/2014/main" id="{59AB5A3C-5CF5-EB4F-88DC-E8FECBA2E17D}"/>
              </a:ext>
            </a:extLst>
          </p:cNvPr>
          <p:cNvSpPr/>
          <p:nvPr/>
        </p:nvSpPr>
        <p:spPr>
          <a:xfrm>
            <a:off x="1568690" y="5341553"/>
            <a:ext cx="6746508" cy="114443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Gill Sans"/>
                <a:ea typeface="Gill Sans"/>
                <a:cs typeface="Gill Sans"/>
                <a:sym typeface="Gill Sans"/>
              </a:rPr>
              <a:t>              </a:t>
            </a:r>
            <a:r>
              <a:rPr lang="en-GB" sz="2400" dirty="0">
                <a:solidFill>
                  <a:schemeClr val="bg1"/>
                </a:solidFill>
                <a:latin typeface="Gill Sans"/>
                <a:ea typeface="Gill Sans"/>
                <a:cs typeface="Gill Sans"/>
                <a:sym typeface="Gill Sans"/>
              </a:rPr>
              <a:t>Use a timer to see how long it takes to find all the hidden germs now!</a:t>
            </a:r>
          </a:p>
        </p:txBody>
      </p:sp>
      <p:pic>
        <p:nvPicPr>
          <p:cNvPr id="5" name="Picture 4" descr="A picture containing text, clock, gauge&#10;&#10;Description automatically generated">
            <a:extLst>
              <a:ext uri="{FF2B5EF4-FFF2-40B4-BE49-F238E27FC236}">
                <a16:creationId xmlns:a16="http://schemas.microsoft.com/office/drawing/2014/main" id="{193CACB0-905B-874E-9960-48D281EA4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782" y="5386965"/>
            <a:ext cx="1053613" cy="1053613"/>
          </a:xfrm>
          <a:prstGeom prst="rect">
            <a:avLst/>
          </a:prstGeom>
        </p:spPr>
      </p:pic>
      <p:pic>
        <p:nvPicPr>
          <p:cNvPr id="14" name="Picture 13" descr="A picture containing furniture, white, chest of drawers&#10;&#10;Description automatically generated">
            <a:extLst>
              <a:ext uri="{FF2B5EF4-FFF2-40B4-BE49-F238E27FC236}">
                <a16:creationId xmlns:a16="http://schemas.microsoft.com/office/drawing/2014/main" id="{BDB899B8-7F26-344F-A169-C71E5E3242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774" y="3000506"/>
            <a:ext cx="2520362" cy="3245536"/>
          </a:xfrm>
          <a:prstGeom prst="rect">
            <a:avLst/>
          </a:prstGeom>
        </p:spPr>
      </p:pic>
    </p:spTree>
    <p:extLst>
      <p:ext uri="{BB962C8B-B14F-4D97-AF65-F5344CB8AC3E}">
        <p14:creationId xmlns:p14="http://schemas.microsoft.com/office/powerpoint/2010/main" val="11911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b7ddb9015f_0_239"/>
          <p:cNvSpPr txBox="1">
            <a:spLocks noGrp="1"/>
          </p:cNvSpPr>
          <p:nvPr>
            <p:ph type="title"/>
          </p:nvPr>
        </p:nvSpPr>
        <p:spPr>
          <a:xfrm>
            <a:off x="532200" y="1105969"/>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Results time!</a:t>
            </a:r>
            <a:br>
              <a:rPr lang="en-GB" sz="4800" dirty="0">
                <a:solidFill>
                  <a:srgbClr val="0F6BB2"/>
                </a:solidFill>
                <a:latin typeface="Gill Sans"/>
                <a:ea typeface="Gill Sans"/>
                <a:cs typeface="Gill Sans"/>
                <a:sym typeface="Gill Sans"/>
              </a:rPr>
            </a:br>
            <a:endParaRPr sz="4800" dirty="0">
              <a:solidFill>
                <a:srgbClr val="0F6BB2"/>
              </a:solidFill>
              <a:latin typeface="Gill Sans"/>
              <a:ea typeface="Gill Sans"/>
              <a:cs typeface="Gill Sans"/>
              <a:sym typeface="Gill Sans"/>
            </a:endParaRPr>
          </a:p>
        </p:txBody>
      </p:sp>
      <p:sp>
        <p:nvSpPr>
          <p:cNvPr id="499" name="Google Shape;499;gb7ddb9015f_0_239"/>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F8973FBE-C0DD-EB4A-9598-C39A5DF978B3}"/>
              </a:ext>
            </a:extLst>
          </p:cNvPr>
          <p:cNvSpPr txBox="1"/>
          <p:nvPr/>
        </p:nvSpPr>
        <p:spPr>
          <a:xfrm>
            <a:off x="1418625" y="1942854"/>
            <a:ext cx="6306750" cy="523220"/>
          </a:xfrm>
          <a:prstGeom prst="rect">
            <a:avLst/>
          </a:prstGeom>
          <a:noFill/>
        </p:spPr>
        <p:txBody>
          <a:bodyPr wrap="square" rtlCol="0">
            <a:spAutoFit/>
          </a:bodyPr>
          <a:lstStyle/>
          <a:p>
            <a:r>
              <a:rPr lang="en-US" sz="2800" dirty="0">
                <a:solidFill>
                  <a:schemeClr val="accent5">
                    <a:lumMod val="50000"/>
                  </a:schemeClr>
                </a:solidFill>
                <a:latin typeface="Gill Sans MT" panose="020B0502020104020203" pitchFamily="34" charset="77"/>
              </a:rPr>
              <a:t>Which way was quicker to find the germs?</a:t>
            </a:r>
          </a:p>
        </p:txBody>
      </p:sp>
      <p:pic>
        <p:nvPicPr>
          <p:cNvPr id="4" name="Picture 3">
            <a:extLst>
              <a:ext uri="{FF2B5EF4-FFF2-40B4-BE49-F238E27FC236}">
                <a16:creationId xmlns:a16="http://schemas.microsoft.com/office/drawing/2014/main" id="{5FE954F3-B45E-544C-8B10-BF0F8EB6B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88" y="2678643"/>
            <a:ext cx="3155429" cy="4010024"/>
          </a:xfrm>
          <a:prstGeom prst="rect">
            <a:avLst/>
          </a:prstGeom>
        </p:spPr>
      </p:pic>
    </p:spTree>
    <p:extLst>
      <p:ext uri="{BB962C8B-B14F-4D97-AF65-F5344CB8AC3E}">
        <p14:creationId xmlns:p14="http://schemas.microsoft.com/office/powerpoint/2010/main" val="44683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11" name="Picture 10" descr="A picture containing syring high fiving the vacine and also a defeated germ on the ground&#10;">
            <a:extLst>
              <a:ext uri="{FF2B5EF4-FFF2-40B4-BE49-F238E27FC236}">
                <a16:creationId xmlns:a16="http://schemas.microsoft.com/office/drawing/2014/main" id="{6C706F50-1AAC-3247-BE16-88C58FB896D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716" t="4282" r="7131" b="16121"/>
          <a:stretch/>
        </p:blipFill>
        <p:spPr>
          <a:xfrm>
            <a:off x="1351151" y="1338583"/>
            <a:ext cx="6043409" cy="5519417"/>
          </a:xfrm>
          <a:prstGeom prst="rect">
            <a:avLst/>
          </a:prstGeom>
        </p:spPr>
      </p:pic>
      <p:sp>
        <p:nvSpPr>
          <p:cNvPr id="522" name="Google Shape;522;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BB2"/>
                </a:solidFill>
                <a:latin typeface="Gill Sans"/>
                <a:ea typeface="Gill Sans"/>
                <a:cs typeface="Gill Sans"/>
                <a:sym typeface="Gill Sans"/>
              </a:rPr>
              <a:t>What have we learnt?</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24" name="Google Shape;524;gb65152134c_1_0"/>
          <p:cNvSpPr txBox="1"/>
          <p:nvPr/>
        </p:nvSpPr>
        <p:spPr>
          <a:xfrm>
            <a:off x="1571284" y="1851660"/>
            <a:ext cx="3887407" cy="3154679"/>
          </a:xfrm>
          <a:prstGeom prst="rect">
            <a:avLst/>
          </a:prstGeom>
          <a:noFill/>
          <a:ln>
            <a:noFill/>
          </a:ln>
        </p:spPr>
        <p:txBody>
          <a:bodyPr spcFirstLastPara="1" wrap="square" lIns="91425" tIns="91425" rIns="91425" bIns="91425" anchor="t" anchorCtr="0">
            <a:spAutoFit/>
          </a:bodyPr>
          <a:lstStyle/>
          <a:p>
            <a:pPr marR="0" lvl="0" algn="l" rtl="0">
              <a:lnSpc>
                <a:spcPct val="100000"/>
              </a:lnSpc>
              <a:spcBef>
                <a:spcPts val="0"/>
              </a:spcBef>
              <a:spcAft>
                <a:spcPts val="0"/>
              </a:spcAft>
              <a:buClr>
                <a:schemeClr val="accent5">
                  <a:lumMod val="50000"/>
                </a:schemeClr>
              </a:buClr>
              <a:buSzPts val="2700"/>
            </a:pPr>
            <a:r>
              <a:rPr lang="en-GB" sz="2800" dirty="0">
                <a:solidFill>
                  <a:schemeClr val="accent5">
                    <a:lumMod val="50000"/>
                  </a:schemeClr>
                </a:solidFill>
                <a:latin typeface="Gill Sans"/>
                <a:ea typeface="Gill Sans"/>
                <a:cs typeface="Gill Sans"/>
                <a:sym typeface="Gill Sans"/>
              </a:rPr>
              <a:t>Can you explain in your own words how a </a:t>
            </a:r>
            <a:r>
              <a:rPr lang="en-GB" sz="2800" b="0" i="0" u="none" strike="noStrike" cap="none" dirty="0">
                <a:solidFill>
                  <a:schemeClr val="accent5">
                    <a:lumMod val="50000"/>
                  </a:schemeClr>
                </a:solidFill>
                <a:latin typeface="Gill Sans"/>
                <a:ea typeface="Gill Sans"/>
                <a:cs typeface="Gill Sans"/>
                <a:sym typeface="Gill Sans"/>
              </a:rPr>
              <a:t>vaccine works?</a:t>
            </a:r>
            <a:endParaRPr sz="28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chemeClr val="accent5">
                  <a:lumMod val="50000"/>
                </a:schemeClr>
              </a:buClr>
              <a:buSzPts val="2700"/>
              <a:buFont typeface="Arial"/>
              <a:buNone/>
            </a:pPr>
            <a:endParaRPr sz="2800" b="0" i="0" u="none" strike="noStrike" cap="none" dirty="0">
              <a:solidFill>
                <a:schemeClr val="accent5">
                  <a:lumMod val="50000"/>
                </a:schemeClr>
              </a:solidFill>
              <a:latin typeface="Gill Sans"/>
              <a:ea typeface="Gill Sans"/>
              <a:cs typeface="Gill Sans"/>
              <a:sym typeface="Gill Sans"/>
            </a:endParaRPr>
          </a:p>
          <a:p>
            <a:pPr marR="0" lvl="0" algn="l" rtl="0">
              <a:lnSpc>
                <a:spcPct val="100000"/>
              </a:lnSpc>
              <a:spcBef>
                <a:spcPts val="0"/>
              </a:spcBef>
              <a:spcAft>
                <a:spcPts val="0"/>
              </a:spcAft>
              <a:buClr>
                <a:schemeClr val="accent5">
                  <a:lumMod val="50000"/>
                </a:schemeClr>
              </a:buClr>
              <a:buSzPts val="2700"/>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39852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abefc0c955_0_11"/>
          <p:cNvPicPr preferRelativeResize="0"/>
          <p:nvPr/>
        </p:nvPicPr>
        <p:blipFill rotWithShape="1">
          <a:blip r:embed="rId3">
            <a:alphaModFix/>
          </a:blip>
          <a:srcRect/>
          <a:stretch/>
        </p:blipFill>
        <p:spPr>
          <a:xfrm>
            <a:off x="1037475" y="2662841"/>
            <a:ext cx="1962150" cy="1962150"/>
          </a:xfrm>
          <a:prstGeom prst="rect">
            <a:avLst/>
          </a:prstGeom>
          <a:noFill/>
          <a:ln>
            <a:noFill/>
          </a:ln>
        </p:spPr>
      </p:pic>
      <p:sp>
        <p:nvSpPr>
          <p:cNvPr id="530" name="Google Shape;530;gabefc0c955_0_11"/>
          <p:cNvSpPr/>
          <p:nvPr/>
        </p:nvSpPr>
        <p:spPr>
          <a:xfrm>
            <a:off x="2641600" y="745067"/>
            <a:ext cx="5593714" cy="2997135"/>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abefc0c955_0_11"/>
          <p:cNvSpPr txBox="1">
            <a:spLocks noGrp="1"/>
          </p:cNvSpPr>
          <p:nvPr>
            <p:ph type="title"/>
          </p:nvPr>
        </p:nvSpPr>
        <p:spPr>
          <a:xfrm>
            <a:off x="3298169" y="1431752"/>
            <a:ext cx="4638600" cy="19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GB" sz="3000" dirty="0">
                <a:solidFill>
                  <a:srgbClr val="002060"/>
                </a:solidFill>
                <a:latin typeface="Gill Sans"/>
                <a:ea typeface="Gill Sans"/>
                <a:cs typeface="Gill Sans"/>
                <a:sym typeface="Gill Sans"/>
              </a:rPr>
              <a:t>Well done for learning about vaccines – another superpower tool we have to keep healthy!</a:t>
            </a:r>
            <a:endParaRPr sz="4200" dirty="0">
              <a:solidFill>
                <a:srgbClr val="002060"/>
              </a:solidFill>
              <a:latin typeface="Gill Sans"/>
              <a:ea typeface="Gill Sans"/>
              <a:cs typeface="Gill Sans"/>
              <a:sym typeface="Gill Sans"/>
            </a:endParaRPr>
          </a:p>
        </p:txBody>
      </p:sp>
    </p:spTree>
    <p:extLst>
      <p:ext uri="{BB962C8B-B14F-4D97-AF65-F5344CB8AC3E}">
        <p14:creationId xmlns:p14="http://schemas.microsoft.com/office/powerpoint/2010/main" val="40227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F715CD-1DE7-443B-85E5-B61E50C0A7DA}">
  <ds:schemaRefs>
    <ds:schemaRef ds:uri="http://schemas.microsoft.com/sharepoint/v3/contenttype/forms"/>
  </ds:schemaRefs>
</ds:datastoreItem>
</file>

<file path=customXml/itemProps2.xml><?xml version="1.0" encoding="utf-8"?>
<ds:datastoreItem xmlns:ds="http://schemas.openxmlformats.org/officeDocument/2006/customXml" ds:itemID="{7EF5F2FF-D6EF-4634-9F6E-58E8E5E97EC2}">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2F291B-1A5F-456A-84D2-3286D482FDB4}">
  <ds:schemaRefs>
    <ds:schemaRef ds:uri="218bb72c-f808-4789-b960-2e9e3d60d59d"/>
    <ds:schemaRef ds:uri="b93c365d-0385-4382-9509-99218ab90b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Custom Design</Template>
  <TotalTime>16254</TotalTime>
  <Words>364</Words>
  <Application>Microsoft Office PowerPoint</Application>
  <PresentationFormat>On-screen Show (4:3)</PresentationFormat>
  <Paragraphs>51</Paragraphs>
  <Slides>13</Slides>
  <Notes>10</Notes>
  <HiddenSlides>0</HiddenSlides>
  <MMClips>0</MMClip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Custom Design</vt:lpstr>
      <vt:lpstr>7_Custom Design</vt:lpstr>
      <vt:lpstr>3_Custom Design</vt:lpstr>
      <vt:lpstr>4_Custom Design</vt:lpstr>
      <vt:lpstr>6_Custom Design</vt:lpstr>
      <vt:lpstr>1_Custom Design</vt:lpstr>
      <vt:lpstr>2_Custom Design</vt:lpstr>
      <vt:lpstr>5_Custom Design</vt:lpstr>
      <vt:lpstr>Vaccines</vt:lpstr>
      <vt:lpstr>PowerPoint Presentation</vt:lpstr>
      <vt:lpstr>Main Activity </vt:lpstr>
      <vt:lpstr>PowerPoint Presentation</vt:lpstr>
      <vt:lpstr>PowerPoint Presentation</vt:lpstr>
      <vt:lpstr>Play “Hot, Hot, Cold!” </vt:lpstr>
      <vt:lpstr>Results time! </vt:lpstr>
      <vt:lpstr>What have we learnt? </vt:lpstr>
      <vt:lpstr>Well done for learning about vaccines – another superpower tool we have to keep healthy!</vt:lpstr>
      <vt:lpstr>PowerPoint Presentation</vt:lpstr>
      <vt:lpstr>PowerPoint Presentation</vt:lpstr>
      <vt:lpstr>Extension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Green</dc:creator>
  <cp:lastModifiedBy>Natasha Green</cp:lastModifiedBy>
  <cp:revision>27</cp:revision>
  <dcterms:created xsi:type="dcterms:W3CDTF">2022-02-07T12:59:45Z</dcterms:created>
  <dcterms:modified xsi:type="dcterms:W3CDTF">2022-03-21T10:21:55Z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