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7.xml" ContentType="application/vnd.openxmlformats-officedocument.theme+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9.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8" r:id="rId4"/>
    <p:sldMasterId id="2147483650" r:id="rId5"/>
    <p:sldMasterId id="2147483653" r:id="rId6"/>
    <p:sldMasterId id="2147483691" r:id="rId7"/>
    <p:sldMasterId id="2147483705" r:id="rId8"/>
    <p:sldMasterId id="2147483709" r:id="rId9"/>
    <p:sldMasterId id="2147483712" r:id="rId10"/>
    <p:sldMasterId id="2147483715" r:id="rId11"/>
    <p:sldMasterId id="2147483717" r:id="rId12"/>
    <p:sldMasterId id="2147483739" r:id="rId13"/>
    <p:sldMasterId id="2147483777" r:id="rId14"/>
  </p:sldMasterIdLst>
  <p:notesMasterIdLst>
    <p:notesMasterId r:id="rId34"/>
  </p:notesMasterIdLst>
  <p:handoutMasterIdLst>
    <p:handoutMasterId r:id="rId35"/>
  </p:handoutMasterIdLst>
  <p:sldIdLst>
    <p:sldId id="311" r:id="rId15"/>
    <p:sldId id="270" r:id="rId16"/>
    <p:sldId id="314" r:id="rId17"/>
    <p:sldId id="304" r:id="rId18"/>
    <p:sldId id="305" r:id="rId19"/>
    <p:sldId id="306" r:id="rId20"/>
    <p:sldId id="307" r:id="rId21"/>
    <p:sldId id="285" r:id="rId22"/>
    <p:sldId id="302" r:id="rId23"/>
    <p:sldId id="296" r:id="rId24"/>
    <p:sldId id="303" r:id="rId25"/>
    <p:sldId id="299" r:id="rId26"/>
    <p:sldId id="298" r:id="rId27"/>
    <p:sldId id="309" r:id="rId28"/>
    <p:sldId id="317" r:id="rId29"/>
    <p:sldId id="308" r:id="rId30"/>
    <p:sldId id="316" r:id="rId31"/>
    <p:sldId id="301" r:id="rId32"/>
    <p:sldId id="313" r:id="rId33"/>
  </p:sldIdLst>
  <p:sldSz cx="9144000" cy="6858000" type="screen4x3"/>
  <p:notesSz cx="6797675" cy="9926638"/>
  <p:defaultTextStyle>
    <a:defPPr>
      <a:defRPr lang="en-GB"/>
    </a:defPPr>
    <a:lvl1pPr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1pPr>
    <a:lvl2pPr marL="4572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2pPr>
    <a:lvl3pPr marL="9144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3pPr>
    <a:lvl4pPr marL="13716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4pPr>
    <a:lvl5pPr marL="1828800" algn="ctr" rtl="0" eaLnBrk="0" fontAlgn="base" hangingPunct="0">
      <a:spcBef>
        <a:spcPct val="0"/>
      </a:spcBef>
      <a:spcAft>
        <a:spcPct val="0"/>
      </a:spcAft>
      <a:defRPr sz="1200" kern="1200">
        <a:solidFill>
          <a:schemeClr val="tx1"/>
        </a:solidFill>
        <a:latin typeface="Lucida Sans" pitchFamily="16" charset="0"/>
        <a:ea typeface="ＭＳ Ｐゴシック" pitchFamily="16" charset="-128"/>
        <a:cs typeface="+mn-cs"/>
      </a:defRPr>
    </a:lvl5pPr>
    <a:lvl6pPr marL="2286000" algn="l" defTabSz="914400" rtl="0" eaLnBrk="1" latinLnBrk="0" hangingPunct="1">
      <a:defRPr sz="1200" kern="1200">
        <a:solidFill>
          <a:schemeClr val="tx1"/>
        </a:solidFill>
        <a:latin typeface="Lucida Sans" pitchFamily="16" charset="0"/>
        <a:ea typeface="ＭＳ Ｐゴシック" pitchFamily="16" charset="-128"/>
        <a:cs typeface="+mn-cs"/>
      </a:defRPr>
    </a:lvl6pPr>
    <a:lvl7pPr marL="2743200" algn="l" defTabSz="914400" rtl="0" eaLnBrk="1" latinLnBrk="0" hangingPunct="1">
      <a:defRPr sz="1200" kern="1200">
        <a:solidFill>
          <a:schemeClr val="tx1"/>
        </a:solidFill>
        <a:latin typeface="Lucida Sans" pitchFamily="16" charset="0"/>
        <a:ea typeface="ＭＳ Ｐゴシック" pitchFamily="16" charset="-128"/>
        <a:cs typeface="+mn-cs"/>
      </a:defRPr>
    </a:lvl7pPr>
    <a:lvl8pPr marL="3200400" algn="l" defTabSz="914400" rtl="0" eaLnBrk="1" latinLnBrk="0" hangingPunct="1">
      <a:defRPr sz="1200" kern="1200">
        <a:solidFill>
          <a:schemeClr val="tx1"/>
        </a:solidFill>
        <a:latin typeface="Lucida Sans" pitchFamily="16" charset="0"/>
        <a:ea typeface="ＭＳ Ｐゴシック" pitchFamily="16" charset="-128"/>
        <a:cs typeface="+mn-cs"/>
      </a:defRPr>
    </a:lvl8pPr>
    <a:lvl9pPr marL="3657600" algn="l" defTabSz="914400" rtl="0" eaLnBrk="1" latinLnBrk="0" hangingPunct="1">
      <a:defRPr sz="1200" kern="1200">
        <a:solidFill>
          <a:schemeClr val="tx1"/>
        </a:solidFill>
        <a:latin typeface="Lucida Sans" pitchFamily="16" charset="0"/>
        <a:ea typeface="ＭＳ Ｐゴシック" pitchFamily="1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FE7"/>
    <a:srgbClr val="FFFFFF"/>
    <a:srgbClr val="FFE48F"/>
    <a:srgbClr val="FFD961"/>
    <a:srgbClr val="245795"/>
    <a:srgbClr val="D9B3FF"/>
    <a:srgbClr val="2B337C"/>
    <a:srgbClr val="254061"/>
    <a:srgbClr val="FE3E14"/>
    <a:srgbClr val="F00F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F4F7C8-A3D1-458A-BB27-665DC724A401}" v="22" dt="2021-05-13T16:14:08.2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926" autoAdjust="0"/>
  </p:normalViewPr>
  <p:slideViewPr>
    <p:cSldViewPr snapToGrid="0">
      <p:cViewPr varScale="1">
        <p:scale>
          <a:sx n="41" d="100"/>
          <a:sy n="41" d="100"/>
        </p:scale>
        <p:origin x="1698" y="5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ableStyles" Target="tableStyles.xml"/><Relationship Id="rId21" Type="http://schemas.openxmlformats.org/officeDocument/2006/relationships/slide" Target="slides/slide7.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a:latin typeface="Arial" charset="0"/>
              </a:defRPr>
            </a:lvl1pPr>
          </a:lstStyle>
          <a:p>
            <a:endParaRPr lang="en-GB"/>
          </a:p>
        </p:txBody>
      </p:sp>
      <p:sp>
        <p:nvSpPr>
          <p:cNvPr id="204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atin typeface="Arial" charset="0"/>
              </a:defRPr>
            </a:lvl1pPr>
          </a:lstStyle>
          <a:p>
            <a:endParaRPr lang="en-GB"/>
          </a:p>
        </p:txBody>
      </p:sp>
      <p:sp>
        <p:nvSpPr>
          <p:cNvPr id="204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a:latin typeface="Arial" charset="0"/>
              </a:defRPr>
            </a:lvl1pPr>
          </a:lstStyle>
          <a:p>
            <a:endParaRPr lang="en-GB"/>
          </a:p>
        </p:txBody>
      </p:sp>
      <p:sp>
        <p:nvSpPr>
          <p:cNvPr id="204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latin typeface="Arial" charset="0"/>
              </a:defRPr>
            </a:lvl1pPr>
          </a:lstStyle>
          <a:p>
            <a:fld id="{7D47F839-163A-4489-9E0F-EEBA56FD01FF}" type="slidenum">
              <a:rPr lang="en-GB"/>
              <a:pPr/>
              <a:t>‹#›</a:t>
            </a:fld>
            <a:endParaRPr lang="en-GB"/>
          </a:p>
        </p:txBody>
      </p:sp>
    </p:spTree>
    <p:extLst>
      <p:ext uri="{BB962C8B-B14F-4D97-AF65-F5344CB8AC3E}">
        <p14:creationId xmlns:p14="http://schemas.microsoft.com/office/powerpoint/2010/main" val="1352704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a:latin typeface="Arial" charset="0"/>
              </a:defRPr>
            </a:lvl1pPr>
          </a:lstStyle>
          <a:p>
            <a:endParaRPr lang="en-GB"/>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a:latin typeface="Arial" charset="0"/>
              </a:defRPr>
            </a:lvl1pPr>
          </a:lstStyle>
          <a:p>
            <a:endParaRPr lang="en-GB"/>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a:latin typeface="Arial" charset="0"/>
              </a:defRPr>
            </a:lvl1pPr>
          </a:lstStyle>
          <a:p>
            <a:endParaRPr lang="en-GB"/>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a:latin typeface="Arial" charset="0"/>
              </a:defRPr>
            </a:lvl1pPr>
          </a:lstStyle>
          <a:p>
            <a:fld id="{FECB8DF9-4136-4ACC-9630-F678BECA1531}" type="slidenum">
              <a:rPr lang="en-GB"/>
              <a:pPr/>
              <a:t>‹#›</a:t>
            </a:fld>
            <a:endParaRPr lang="en-GB"/>
          </a:p>
        </p:txBody>
      </p:sp>
    </p:spTree>
    <p:extLst>
      <p:ext uri="{BB962C8B-B14F-4D97-AF65-F5344CB8AC3E}">
        <p14:creationId xmlns:p14="http://schemas.microsoft.com/office/powerpoint/2010/main" val="41534124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eur03.safelinks.protection.outlook.com/?url=https%3A%2F%2Fyoutu.be%2FX4qHoSgyQqc&amp;data=04%7C01%7CL.J.Bagust%40soton.ac.uk%7C21ba64bfcd914a49fb9b08d8b63a7aa7%7C4a5378f929f44d3ebe89669d03ada9d8%7C0%7C0%7C637459709561302557%7CUnknown%7CTWFpbGZsb3d8eyJWIjoiMC4wLjAwMDAiLCJQIjoiV2luMzIiLCJBTiI6Ik1haWwiLCJXVCI6Mn0%3D%7C1000&amp;sdata=SoGTIBltjE%2FE5din9a9anwRFVs2tpl8wbX1irbW67DU%3D&amp;reserved=0" TargetMode="External"/><Relationship Id="rId3" Type="http://schemas.openxmlformats.org/officeDocument/2006/relationships/hyperlink" Target="https://eur03.safelinks.protection.outlook.com/?url=https%3A%2F%2Fwww.google.com%2Fsearch%3Fclient%3Dfirefox-b-d%26q%3Dcolin%2Bthe%2Bcarrot%2Badvert%2B2020&amp;data=04%7C01%7CL.J.Bagust%40soton.ac.uk%7C21ba64bfcd914a49fb9b08d8b63a7aa7%7C4a5378f929f44d3ebe89669d03ada9d8%7C0%7C0%7C637459709561272573%7CUnknown%7CTWFpbGZsb3d8eyJWIjoiMC4wLjAwMDAiLCJQIjoiV2luMzIiLCJBTiI6Ik1haWwiLCJXVCI6Mn0%3D%7C1000&amp;sdata=YAUO1ccH%2F4RvegdTWuiHL7LRWclf%2BmkRcvhQ%2FeD4QzA%3D&amp;reserved=0" TargetMode="External"/><Relationship Id="rId7" Type="http://schemas.openxmlformats.org/officeDocument/2006/relationships/hyperlink" Target="https://eur03.safelinks.protection.outlook.com/?url=https%3A%2F%2Fwww.youtube.com%2Fwatch%3Fv%3DEdezK6HifvI&amp;data=04%7C01%7CL.J.Bagust%40soton.ac.uk%7C21ba64bfcd914a49fb9b08d8b63a7aa7%7C4a5378f929f44d3ebe89669d03ada9d8%7C0%7C0%7C637459709561292553%7CUnknown%7CTWFpbGZsb3d8eyJWIjoiMC4wLjAwMDAiLCJQIjoiV2luMzIiLCJBTiI6Ik1haWwiLCJXVCI6Mn0%3D%7C1000&amp;sdata=AXSCCwwFwLQuiTfZz5UMNWzntTJyfQftvHEH3qRK5QY%3D&amp;reserved=0"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ur03.safelinks.protection.outlook.com/?url=https%3A%2F%2Fwww.youtube.com%2Fwatch%3Fv%3DtD_uQ6FFbtk&amp;data=04%7C01%7CL.J.Bagust%40soton.ac.uk%7C21ba64bfcd914a49fb9b08d8b63a7aa7%7C4a5378f929f44d3ebe89669d03ada9d8%7C0%7C0%7C637459709561292553%7CUnknown%7CTWFpbGZsb3d8eyJWIjoiMC4wLjAwMDAiLCJQIjoiV2luMzIiLCJBTiI6Ik1haWwiLCJXVCI6Mn0%3D%7C1000&amp;sdata=3M84pQF3C1WhnrpswzBPDz%2F%2BTFdurfLPCH9OMsOm9%2BQ%3D&amp;reserved=0" TargetMode="External"/><Relationship Id="rId5" Type="http://schemas.openxmlformats.org/officeDocument/2006/relationships/hyperlink" Target="https://eur03.safelinks.protection.outlook.com/?url=https%3A%2F%2Fwww.youtube.com%2Fwatch%3Fv%3DDhuMKvoiEks%26feature%3Dyoutu.be&amp;data=04%7C01%7CL.J.Bagust%40soton.ac.uk%7C21ba64bfcd914a49fb9b08d8b63a7aa7%7C4a5378f929f44d3ebe89669d03ada9d8%7C0%7C0%7C637459709561282570%7CUnknown%7CTWFpbGZsb3d8eyJWIjoiMC4wLjAwMDAiLCJQIjoiV2luMzIiLCJBTiI6Ik1haWwiLCJXVCI6Mn0%3D%7C1000&amp;sdata=dyzi05FStEwZRxdYbq%2FBZr8EYWu5428j0ZwaYxNhHAs%3D&amp;reserved=0" TargetMode="External"/><Relationship Id="rId4" Type="http://schemas.openxmlformats.org/officeDocument/2006/relationships/hyperlink" Target="https://eur03.safelinks.protection.outlook.com/?url=https%3A%2F%2Fwww.youtube.com%2Fwatch%3Fv%3DC68TQ4uPcgg&amp;data=04%7C01%7CL.J.Bagust%40soton.ac.uk%7C21ba64bfcd914a49fb9b08d8b63a7aa7%7C4a5378f929f44d3ebe89669d03ada9d8%7C0%7C0%7C637459709561282570%7CUnknown%7CTWFpbGZsb3d8eyJWIjoiMC4wLjAwMDAiLCJQIjoiV2luMzIiLCJBTiI6Ik1haWwiLCJXVCI6Mn0%3D%7C1000&amp;sdata=ecf2E%2BwV7QZUYqC361Or6Ib3kHYVsEWE5TWBagPT870%3D&amp;reserved=0"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CB8DF9-4136-4ACC-9630-F678BECA1531}" type="slidenum">
              <a:rPr lang="en-GB" smtClean="0"/>
              <a:pPr/>
              <a:t>2</a:t>
            </a:fld>
            <a:endParaRPr lang="en-GB"/>
          </a:p>
        </p:txBody>
      </p:sp>
    </p:spTree>
    <p:extLst>
      <p:ext uri="{BB962C8B-B14F-4D97-AF65-F5344CB8AC3E}">
        <p14:creationId xmlns:p14="http://schemas.microsoft.com/office/powerpoint/2010/main" val="2859518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Times" panose="02020603050405020304" pitchFamily="18" charset="0"/>
                <a:ea typeface="ＭＳ Ｐゴシック" panose="020B0600070205080204" pitchFamily="34" charset="-128"/>
              </a:rPr>
              <a:t>Video from NGO Biteback2030 </a:t>
            </a:r>
          </a:p>
          <a:p>
            <a:endParaRPr lang="en-GB" altLang="en-US">
              <a:latin typeface="Times" panose="02020603050405020304" pitchFamily="18" charset="0"/>
              <a:ea typeface="ＭＳ Ｐゴシック" panose="020B0600070205080204" pitchFamily="34" charset="-128"/>
            </a:endParaRPr>
          </a:p>
          <a:p>
            <a:r>
              <a:rPr lang="en-GB" altLang="en-US">
                <a:latin typeface="Times" panose="02020603050405020304" pitchFamily="18" charset="0"/>
                <a:ea typeface="ＭＳ Ｐゴシック" panose="020B0600070205080204" pitchFamily="34" charset="-128"/>
              </a:rPr>
              <a:t>I would just like to finish by showing a short video which has been created by an NGO called Biteback which is aiming to encourage healthier environments for young people. Even though this ‘experiment’ was conducted with a very small number of teenagers, it demonstrates how much of an influence food marketing can have on our choices. </a:t>
            </a: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305">
              <a:defRPr sz="2500">
                <a:solidFill>
                  <a:schemeClr val="tx1"/>
                </a:solidFill>
                <a:latin typeface="Times" panose="02020603050405020304" pitchFamily="18" charset="0"/>
                <a:ea typeface="ＭＳ Ｐゴシック" panose="020B0600070205080204" pitchFamily="34" charset="-128"/>
              </a:defRPr>
            </a:lvl1pPr>
            <a:lvl2pPr marL="776444" indent="-298632" defTabSz="952305">
              <a:defRPr sz="2500">
                <a:solidFill>
                  <a:schemeClr val="tx1"/>
                </a:solidFill>
                <a:latin typeface="Times" panose="02020603050405020304" pitchFamily="18" charset="0"/>
                <a:ea typeface="ＭＳ Ｐゴシック" panose="020B0600070205080204" pitchFamily="34" charset="-128"/>
              </a:defRPr>
            </a:lvl2pPr>
            <a:lvl3pPr marL="1194530" indent="-238906" defTabSz="952305">
              <a:defRPr sz="2500">
                <a:solidFill>
                  <a:schemeClr val="tx1"/>
                </a:solidFill>
                <a:latin typeface="Times" panose="02020603050405020304" pitchFamily="18" charset="0"/>
                <a:ea typeface="ＭＳ Ｐゴシック" panose="020B0600070205080204" pitchFamily="34" charset="-128"/>
              </a:defRPr>
            </a:lvl3pPr>
            <a:lvl4pPr marL="1672342" indent="-238906" defTabSz="952305">
              <a:defRPr sz="2500">
                <a:solidFill>
                  <a:schemeClr val="tx1"/>
                </a:solidFill>
                <a:latin typeface="Times" panose="02020603050405020304" pitchFamily="18" charset="0"/>
                <a:ea typeface="ＭＳ Ｐゴシック" panose="020B0600070205080204" pitchFamily="34" charset="-128"/>
              </a:defRPr>
            </a:lvl4pPr>
            <a:lvl5pPr marL="2150154" indent="-238906" defTabSz="952305">
              <a:defRPr sz="2500">
                <a:solidFill>
                  <a:schemeClr val="tx1"/>
                </a:solidFill>
                <a:latin typeface="Times" panose="02020603050405020304" pitchFamily="18" charset="0"/>
                <a:ea typeface="ＭＳ Ｐゴシック" panose="020B0600070205080204" pitchFamily="34" charset="-128"/>
              </a:defRPr>
            </a:lvl5pPr>
            <a:lvl6pPr marL="2627966" indent="-238906" defTabSz="952305" eaLnBrk="0" fontAlgn="base" hangingPunct="0">
              <a:spcBef>
                <a:spcPct val="0"/>
              </a:spcBef>
              <a:spcAft>
                <a:spcPct val="0"/>
              </a:spcAft>
              <a:defRPr sz="2500">
                <a:solidFill>
                  <a:schemeClr val="tx1"/>
                </a:solidFill>
                <a:latin typeface="Times" panose="02020603050405020304" pitchFamily="18" charset="0"/>
                <a:ea typeface="ＭＳ Ｐゴシック" panose="020B0600070205080204" pitchFamily="34" charset="-128"/>
              </a:defRPr>
            </a:lvl6pPr>
            <a:lvl7pPr marL="3105778" indent="-238906" defTabSz="952305" eaLnBrk="0" fontAlgn="base" hangingPunct="0">
              <a:spcBef>
                <a:spcPct val="0"/>
              </a:spcBef>
              <a:spcAft>
                <a:spcPct val="0"/>
              </a:spcAft>
              <a:defRPr sz="2500">
                <a:solidFill>
                  <a:schemeClr val="tx1"/>
                </a:solidFill>
                <a:latin typeface="Times" panose="02020603050405020304" pitchFamily="18" charset="0"/>
                <a:ea typeface="ＭＳ Ｐゴシック" panose="020B0600070205080204" pitchFamily="34" charset="-128"/>
              </a:defRPr>
            </a:lvl7pPr>
            <a:lvl8pPr marL="3583589" indent="-238906" defTabSz="952305" eaLnBrk="0" fontAlgn="base" hangingPunct="0">
              <a:spcBef>
                <a:spcPct val="0"/>
              </a:spcBef>
              <a:spcAft>
                <a:spcPct val="0"/>
              </a:spcAft>
              <a:defRPr sz="2500">
                <a:solidFill>
                  <a:schemeClr val="tx1"/>
                </a:solidFill>
                <a:latin typeface="Times" panose="02020603050405020304" pitchFamily="18" charset="0"/>
                <a:ea typeface="ＭＳ Ｐゴシック" panose="020B0600070205080204" pitchFamily="34" charset="-128"/>
              </a:defRPr>
            </a:lvl8pPr>
            <a:lvl9pPr marL="4061402" indent="-238906" defTabSz="952305" eaLnBrk="0" fontAlgn="base" hangingPunct="0">
              <a:spcBef>
                <a:spcPct val="0"/>
              </a:spcBef>
              <a:spcAft>
                <a:spcPct val="0"/>
              </a:spcAft>
              <a:defRPr sz="2500">
                <a:solidFill>
                  <a:schemeClr val="tx1"/>
                </a:solidFill>
                <a:latin typeface="Times" panose="02020603050405020304" pitchFamily="18" charset="0"/>
                <a:ea typeface="ＭＳ Ｐゴシック" panose="020B0600070205080204" pitchFamily="34" charset="-128"/>
              </a:defRPr>
            </a:lvl9pPr>
          </a:lstStyle>
          <a:p>
            <a:fld id="{C5F2FAE1-8D37-4469-85CE-4CD571772897}" type="slidenum">
              <a:rPr lang="en-US" altLang="en-US" sz="1300">
                <a:latin typeface="Times New Roman" panose="02020603050405020304" pitchFamily="18" charset="0"/>
              </a:rPr>
              <a:pPr/>
              <a:t>14</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703371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Arial" charset="0"/>
                <a:ea typeface="ＭＳ Ｐゴシック" pitchFamily="16" charset="-128"/>
                <a:cs typeface="+mn-cs"/>
              </a:rPr>
              <a:t>Examples of healthy ads:</a:t>
            </a:r>
          </a:p>
          <a:p>
            <a:r>
              <a:rPr lang="en-GB" sz="1200" kern="1200" dirty="0">
                <a:solidFill>
                  <a:schemeClr val="tx1"/>
                </a:solidFill>
                <a:effectLst/>
                <a:latin typeface="Arial" charset="0"/>
                <a:ea typeface="ＭＳ Ｐゴシック" pitchFamily="16" charset="-128"/>
                <a:cs typeface="+mn-cs"/>
              </a:rPr>
              <a:t>ALDI: Kevin the Carrot adverts for Christmas 2020</a:t>
            </a:r>
          </a:p>
          <a:p>
            <a:r>
              <a:rPr lang="en-GB" sz="1200" u="sng" kern="1200" dirty="0">
                <a:solidFill>
                  <a:schemeClr val="tx1"/>
                </a:solidFill>
                <a:effectLst/>
                <a:latin typeface="Arial" charset="0"/>
                <a:ea typeface="ＭＳ Ｐゴシック" pitchFamily="16" charset="-128"/>
                <a:cs typeface="+mn-cs"/>
                <a:hlinkClick r:id="rId3"/>
              </a:rPr>
              <a:t>https://www.google.com/search?client=firefox-b-d&amp;q=colin+the+carrot+advert+2020</a:t>
            </a:r>
            <a:r>
              <a:rPr lang="en-GB" sz="1200" kern="1200" dirty="0">
                <a:solidFill>
                  <a:schemeClr val="tx1"/>
                </a:solidFill>
                <a:effectLst/>
                <a:latin typeface="Arial" charset="0"/>
                <a:ea typeface="ＭＳ Ｐゴシック" pitchFamily="16" charset="-128"/>
                <a:cs typeface="+mn-cs"/>
              </a:rPr>
              <a:t> </a:t>
            </a:r>
          </a:p>
          <a:p>
            <a:r>
              <a:rPr lang="en-GB" sz="1200" kern="1200" dirty="0">
                <a:solidFill>
                  <a:schemeClr val="tx1"/>
                </a:solidFill>
                <a:effectLst/>
                <a:latin typeface="Arial" charset="0"/>
                <a:ea typeface="ＭＳ Ｐゴシック" pitchFamily="16" charset="-128"/>
                <a:cs typeface="+mn-cs"/>
              </a:rPr>
              <a:t> </a:t>
            </a:r>
          </a:p>
          <a:p>
            <a:r>
              <a:rPr lang="en-GB" sz="1200" kern="1200" dirty="0">
                <a:solidFill>
                  <a:schemeClr val="tx1"/>
                </a:solidFill>
                <a:effectLst/>
                <a:latin typeface="Arial" charset="0"/>
                <a:ea typeface="ＭＳ Ｐゴシック" pitchFamily="16" charset="-128"/>
                <a:cs typeface="+mn-cs"/>
              </a:rPr>
              <a:t>Eat them to defeat them avert campaign:</a:t>
            </a:r>
          </a:p>
          <a:p>
            <a:r>
              <a:rPr lang="en-GB" sz="1200" u="sng" kern="1200" dirty="0">
                <a:solidFill>
                  <a:schemeClr val="tx1"/>
                </a:solidFill>
                <a:effectLst/>
                <a:latin typeface="Arial" charset="0"/>
                <a:ea typeface="ＭＳ Ｐゴシック" pitchFamily="16" charset="-128"/>
                <a:cs typeface="+mn-cs"/>
                <a:hlinkClick r:id="rId4"/>
              </a:rPr>
              <a:t>https://www.youtube.com/watch?v=C68TQ4uPcgg</a:t>
            </a:r>
            <a:endParaRPr lang="en-GB" sz="1200" kern="1200" dirty="0">
              <a:solidFill>
                <a:schemeClr val="tx1"/>
              </a:solidFill>
              <a:effectLst/>
              <a:latin typeface="Arial" charset="0"/>
              <a:ea typeface="ＭＳ Ｐゴシック" pitchFamily="16" charset="-128"/>
              <a:cs typeface="+mn-cs"/>
            </a:endParaRPr>
          </a:p>
          <a:p>
            <a:r>
              <a:rPr lang="en-GB" sz="1200" kern="1200" dirty="0">
                <a:solidFill>
                  <a:schemeClr val="tx1"/>
                </a:solidFill>
                <a:effectLst/>
                <a:latin typeface="Arial" charset="0"/>
                <a:ea typeface="ＭＳ Ｐゴシック" pitchFamily="16" charset="-128"/>
                <a:cs typeface="+mn-cs"/>
              </a:rPr>
              <a:t> </a:t>
            </a:r>
          </a:p>
          <a:p>
            <a:r>
              <a:rPr lang="en-GB" sz="1200" kern="1200" dirty="0">
                <a:solidFill>
                  <a:schemeClr val="tx1"/>
                </a:solidFill>
                <a:effectLst/>
                <a:latin typeface="Arial" charset="0"/>
                <a:ea typeface="ＭＳ Ｐゴシック" pitchFamily="16" charset="-128"/>
                <a:cs typeface="+mn-cs"/>
              </a:rPr>
              <a:t>Quaker Oats current add campaign:</a:t>
            </a:r>
          </a:p>
          <a:p>
            <a:r>
              <a:rPr lang="en-GB" sz="1200" u="sng" kern="1200" dirty="0">
                <a:solidFill>
                  <a:schemeClr val="tx1"/>
                </a:solidFill>
                <a:effectLst/>
                <a:latin typeface="Arial" charset="0"/>
                <a:ea typeface="ＭＳ Ｐゴシック" pitchFamily="16" charset="-128"/>
                <a:cs typeface="+mn-cs"/>
                <a:hlinkClick r:id="rId5"/>
              </a:rPr>
              <a:t>https://www.youtube.com/watch?v=DhuMKvoiEks&amp;feature=youtu.be</a:t>
            </a:r>
            <a:endParaRPr lang="en-GB" sz="1200" kern="1200" dirty="0">
              <a:solidFill>
                <a:schemeClr val="tx1"/>
              </a:solidFill>
              <a:effectLst/>
              <a:latin typeface="Arial" charset="0"/>
              <a:ea typeface="ＭＳ Ｐゴシック" pitchFamily="16" charset="-128"/>
              <a:cs typeface="+mn-cs"/>
            </a:endParaRPr>
          </a:p>
          <a:p>
            <a:r>
              <a:rPr lang="en-GB" sz="1200" kern="1200" dirty="0">
                <a:solidFill>
                  <a:schemeClr val="tx1"/>
                </a:solidFill>
                <a:effectLst/>
                <a:latin typeface="Arial" charset="0"/>
                <a:ea typeface="ＭＳ Ｐゴシック" pitchFamily="16" charset="-128"/>
                <a:cs typeface="+mn-cs"/>
              </a:rPr>
              <a:t> </a:t>
            </a:r>
          </a:p>
          <a:p>
            <a:r>
              <a:rPr lang="en-GB" sz="1200" kern="1200" dirty="0">
                <a:solidFill>
                  <a:schemeClr val="tx1"/>
                </a:solidFill>
                <a:effectLst/>
                <a:latin typeface="Arial" charset="0"/>
                <a:ea typeface="ＭＳ Ｐゴシック" pitchFamily="16" charset="-128"/>
                <a:cs typeface="+mn-cs"/>
              </a:rPr>
              <a:t>California Almond 2020 advert:</a:t>
            </a:r>
          </a:p>
          <a:p>
            <a:r>
              <a:rPr lang="en-GB" sz="1200" u="sng" kern="1200" dirty="0">
                <a:solidFill>
                  <a:schemeClr val="tx1"/>
                </a:solidFill>
                <a:effectLst/>
                <a:latin typeface="Arial" charset="0"/>
                <a:ea typeface="ＭＳ Ｐゴシック" pitchFamily="16" charset="-128"/>
                <a:cs typeface="+mn-cs"/>
                <a:hlinkClick r:id="rId6"/>
              </a:rPr>
              <a:t>https://www.youtube.com/watch?v=tD_uQ6FFbtk</a:t>
            </a:r>
            <a:endParaRPr lang="en-GB" sz="1200" kern="1200" dirty="0">
              <a:solidFill>
                <a:schemeClr val="tx1"/>
              </a:solidFill>
              <a:effectLst/>
              <a:latin typeface="Arial" charset="0"/>
              <a:ea typeface="ＭＳ Ｐゴシック" pitchFamily="16" charset="-128"/>
              <a:cs typeface="+mn-cs"/>
            </a:endParaRPr>
          </a:p>
          <a:p>
            <a:r>
              <a:rPr lang="en-GB" sz="1200" kern="1200" dirty="0">
                <a:solidFill>
                  <a:schemeClr val="tx1"/>
                </a:solidFill>
                <a:effectLst/>
                <a:latin typeface="Arial" charset="0"/>
                <a:ea typeface="ＭＳ Ｐゴシック" pitchFamily="16" charset="-128"/>
                <a:cs typeface="+mn-cs"/>
              </a:rPr>
              <a:t> </a:t>
            </a:r>
          </a:p>
          <a:p>
            <a:r>
              <a:rPr lang="en-GB" sz="1200" kern="1200" dirty="0">
                <a:solidFill>
                  <a:schemeClr val="tx1"/>
                </a:solidFill>
                <a:effectLst/>
                <a:latin typeface="Arial" charset="0"/>
                <a:ea typeface="ＭＳ Ｐゴシック" pitchFamily="16" charset="-128"/>
                <a:cs typeface="+mn-cs"/>
              </a:rPr>
              <a:t>Quorn adverts:</a:t>
            </a:r>
          </a:p>
          <a:p>
            <a:r>
              <a:rPr lang="en-GB" sz="1200" u="sng" kern="1200" dirty="0">
                <a:solidFill>
                  <a:schemeClr val="tx1"/>
                </a:solidFill>
                <a:effectLst/>
                <a:latin typeface="Arial" charset="0"/>
                <a:ea typeface="ＭＳ Ｐゴシック" pitchFamily="16" charset="-128"/>
                <a:cs typeface="+mn-cs"/>
                <a:hlinkClick r:id="rId7"/>
              </a:rPr>
              <a:t>https://www.youtube.com/watch?v=EdezK6HifvI</a:t>
            </a:r>
            <a:endParaRPr lang="en-GB" sz="1200" kern="1200" dirty="0">
              <a:solidFill>
                <a:schemeClr val="tx1"/>
              </a:solidFill>
              <a:effectLst/>
              <a:latin typeface="Arial" charset="0"/>
              <a:ea typeface="ＭＳ Ｐゴシック" pitchFamily="16" charset="-128"/>
              <a:cs typeface="+mn-cs"/>
            </a:endParaRPr>
          </a:p>
          <a:p>
            <a:r>
              <a:rPr lang="en-GB" sz="1200" kern="1200" dirty="0">
                <a:solidFill>
                  <a:schemeClr val="tx1"/>
                </a:solidFill>
                <a:effectLst/>
                <a:latin typeface="Arial" charset="0"/>
                <a:ea typeface="ＭＳ Ｐゴシック" pitchFamily="16" charset="-128"/>
                <a:cs typeface="+mn-cs"/>
              </a:rPr>
              <a:t> </a:t>
            </a:r>
          </a:p>
          <a:p>
            <a:r>
              <a:rPr lang="en-GB" sz="1200" kern="1200" dirty="0">
                <a:solidFill>
                  <a:schemeClr val="tx1"/>
                </a:solidFill>
                <a:effectLst/>
                <a:latin typeface="Arial" charset="0"/>
                <a:ea typeface="ＭＳ Ｐゴシック" pitchFamily="16" charset="-128"/>
                <a:cs typeface="+mn-cs"/>
              </a:rPr>
              <a:t>Weetabix advert:</a:t>
            </a:r>
          </a:p>
          <a:p>
            <a:r>
              <a:rPr lang="en-GB" sz="1200" u="sng" kern="1200" dirty="0">
                <a:solidFill>
                  <a:schemeClr val="tx1"/>
                </a:solidFill>
                <a:effectLst/>
                <a:latin typeface="Arial" charset="0"/>
                <a:ea typeface="ＭＳ Ｐゴシック" pitchFamily="16" charset="-128"/>
                <a:cs typeface="+mn-cs"/>
                <a:hlinkClick r:id="rId8"/>
              </a:rPr>
              <a:t>https://youtu.be/X4qHoSgyQqc</a:t>
            </a:r>
            <a:endParaRPr lang="en-GB" sz="1200" kern="1200" dirty="0">
              <a:solidFill>
                <a:schemeClr val="tx1"/>
              </a:solidFill>
              <a:effectLst/>
              <a:latin typeface="Arial" charset="0"/>
              <a:ea typeface="ＭＳ Ｐゴシック" pitchFamily="16" charset="-128"/>
              <a:cs typeface="+mn-cs"/>
            </a:endParaRPr>
          </a:p>
          <a:p>
            <a:endParaRPr lang="en-GB" dirty="0"/>
          </a:p>
        </p:txBody>
      </p:sp>
      <p:sp>
        <p:nvSpPr>
          <p:cNvPr id="4" name="Slide Number Placeholder 3"/>
          <p:cNvSpPr>
            <a:spLocks noGrp="1"/>
          </p:cNvSpPr>
          <p:nvPr>
            <p:ph type="sldNum" sz="quarter" idx="5"/>
          </p:nvPr>
        </p:nvSpPr>
        <p:spPr/>
        <p:txBody>
          <a:bodyPr/>
          <a:lstStyle/>
          <a:p>
            <a:fld id="{FECB8DF9-4136-4ACC-9630-F678BECA1531}" type="slidenum">
              <a:rPr lang="en-GB" smtClean="0"/>
              <a:pPr/>
              <a:t>15</a:t>
            </a:fld>
            <a:endParaRPr lang="en-GB"/>
          </a:p>
        </p:txBody>
      </p:sp>
    </p:spTree>
    <p:extLst>
      <p:ext uri="{BB962C8B-B14F-4D97-AF65-F5344CB8AC3E}">
        <p14:creationId xmlns:p14="http://schemas.microsoft.com/office/powerpoint/2010/main" val="3863343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BB751B-8B16-4434-9DD7-1F7A89265D23}" type="slidenum">
              <a:rPr lang="en-GB"/>
              <a:pPr/>
              <a:t>17</a:t>
            </a:fld>
            <a:endParaRPr lang="en-GB"/>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445363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refer back to the lesson objectives and complete the assessment for learning activity in the orange</a:t>
            </a:r>
            <a:r>
              <a:rPr lang="en-US" baseline="0" dirty="0"/>
              <a:t> boxes, feedback and share an interesting fact they have found out from the lesson. Remind students about the EACH-B APP. </a:t>
            </a:r>
            <a:endParaRPr lang="en-US" dirty="0"/>
          </a:p>
        </p:txBody>
      </p:sp>
      <p:sp>
        <p:nvSpPr>
          <p:cNvPr id="4" name="Slide Number Placeholder 3"/>
          <p:cNvSpPr>
            <a:spLocks noGrp="1"/>
          </p:cNvSpPr>
          <p:nvPr>
            <p:ph type="sldNum" sz="quarter" idx="10"/>
          </p:nvPr>
        </p:nvSpPr>
        <p:spPr/>
        <p:txBody>
          <a:bodyPr/>
          <a:lstStyle/>
          <a:p>
            <a:fld id="{FECB8DF9-4136-4ACC-9630-F678BECA1531}" type="slidenum">
              <a:rPr lang="en-GB" smtClean="0"/>
              <a:pPr/>
              <a:t>18</a:t>
            </a:fld>
            <a:endParaRPr lang="en-GB"/>
          </a:p>
        </p:txBody>
      </p:sp>
    </p:spTree>
    <p:extLst>
      <p:ext uri="{BB962C8B-B14F-4D97-AF65-F5344CB8AC3E}">
        <p14:creationId xmlns:p14="http://schemas.microsoft.com/office/powerpoint/2010/main" val="233074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BB751B-8B16-4434-9DD7-1F7A89265D23}" type="slidenum">
              <a:rPr lang="en-GB"/>
              <a:pPr/>
              <a:t>3</a:t>
            </a:fld>
            <a:endParaRPr lang="en-GB"/>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53603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Starter task: The next 4 slides contains advertising slogans and information from manufacturers</a:t>
            </a:r>
            <a:r>
              <a:rPr lang="en-US" baseline="0"/>
              <a:t> and sellers. Play as a quiz with students. </a:t>
            </a:r>
            <a:endParaRPr lang="en-US"/>
          </a:p>
        </p:txBody>
      </p:sp>
      <p:sp>
        <p:nvSpPr>
          <p:cNvPr id="4" name="Slide Number Placeholder 3"/>
          <p:cNvSpPr>
            <a:spLocks noGrp="1"/>
          </p:cNvSpPr>
          <p:nvPr>
            <p:ph type="sldNum" sz="quarter" idx="10"/>
          </p:nvPr>
        </p:nvSpPr>
        <p:spPr/>
        <p:txBody>
          <a:bodyPr/>
          <a:lstStyle/>
          <a:p>
            <a:fld id="{FECB8DF9-4136-4ACC-9630-F678BECA1531}" type="slidenum">
              <a:rPr lang="en-GB" smtClean="0"/>
              <a:pPr/>
              <a:t>4</a:t>
            </a:fld>
            <a:endParaRPr lang="en-GB"/>
          </a:p>
        </p:txBody>
      </p:sp>
    </p:spTree>
    <p:extLst>
      <p:ext uri="{BB962C8B-B14F-4D97-AF65-F5344CB8AC3E}">
        <p14:creationId xmlns:p14="http://schemas.microsoft.com/office/powerpoint/2010/main" val="3173377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Activity 1: Thinking about your health. </a:t>
            </a:r>
          </a:p>
          <a:p>
            <a:r>
              <a:rPr lang="en-US" b="0" u="none" dirty="0"/>
              <a:t>Students can either enter Chris’s or their own data into online ‘How Are You</a:t>
            </a:r>
            <a:r>
              <a:rPr lang="en-US" b="0" u="none" baseline="0" dirty="0"/>
              <a:t> Quiz’. (Chris’s information is in teacher resources). We recommend that you do the quiz first yourself in order to judge its suitability for your class. Class discussion after quiz: How would you rate Chris’s or your own health? How important is your health to you? Suggest ways in which  either themselves or Chris could change their/his </a:t>
            </a:r>
            <a:r>
              <a:rPr lang="en-US" b="0" u="none" baseline="0" dirty="0" err="1"/>
              <a:t>behaviour</a:t>
            </a:r>
            <a:r>
              <a:rPr lang="en-US" b="0" u="none" baseline="0" dirty="0"/>
              <a:t> to reduce the risk of developing and NCD. How could you/Chris reduce your/his risk? How does your health pledge help you improve your health? </a:t>
            </a:r>
          </a:p>
          <a:p>
            <a:endParaRPr lang="en-US" b="0" u="none" dirty="0"/>
          </a:p>
        </p:txBody>
      </p:sp>
      <p:sp>
        <p:nvSpPr>
          <p:cNvPr id="4" name="Slide Number Placeholder 3"/>
          <p:cNvSpPr>
            <a:spLocks noGrp="1"/>
          </p:cNvSpPr>
          <p:nvPr>
            <p:ph type="sldNum" sz="quarter" idx="10"/>
          </p:nvPr>
        </p:nvSpPr>
        <p:spPr/>
        <p:txBody>
          <a:bodyPr/>
          <a:lstStyle/>
          <a:p>
            <a:fld id="{FECB8DF9-4136-4ACC-9630-F678BECA1531}" type="slidenum">
              <a:rPr lang="en-GB" smtClean="0"/>
              <a:pPr/>
              <a:t>8</a:t>
            </a:fld>
            <a:endParaRPr lang="en-GB"/>
          </a:p>
        </p:txBody>
      </p:sp>
    </p:spTree>
    <p:extLst>
      <p:ext uri="{BB962C8B-B14F-4D97-AF65-F5344CB8AC3E}">
        <p14:creationId xmlns:p14="http://schemas.microsoft.com/office/powerpoint/2010/main" val="2066141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ea typeface="ＭＳ Ｐゴシック"/>
                <a:cs typeface="Arial"/>
              </a:rPr>
              <a:t>Class discussion. </a:t>
            </a:r>
            <a:endParaRPr lang="en-US">
              <a:cs typeface="Arial" charset="0"/>
            </a:endParaRPr>
          </a:p>
          <a:p>
            <a:r>
              <a:rPr lang="en-US">
                <a:latin typeface="Arial"/>
                <a:ea typeface="ＭＳ Ｐゴシック"/>
                <a:cs typeface="Arial"/>
              </a:rPr>
              <a:t>To Animate </a:t>
            </a:r>
            <a:endParaRPr lang="en-US">
              <a:cs typeface="Arial"/>
            </a:endParaRPr>
          </a:p>
        </p:txBody>
      </p:sp>
      <p:sp>
        <p:nvSpPr>
          <p:cNvPr id="4" name="Slide Number Placeholder 3"/>
          <p:cNvSpPr>
            <a:spLocks noGrp="1"/>
          </p:cNvSpPr>
          <p:nvPr>
            <p:ph type="sldNum" sz="quarter" idx="10"/>
          </p:nvPr>
        </p:nvSpPr>
        <p:spPr/>
        <p:txBody>
          <a:bodyPr/>
          <a:lstStyle/>
          <a:p>
            <a:fld id="{FECB8DF9-4136-4ACC-9630-F678BECA1531}" type="slidenum">
              <a:rPr lang="en-GB" smtClean="0"/>
              <a:pPr/>
              <a:t>9</a:t>
            </a:fld>
            <a:endParaRPr lang="en-GB"/>
          </a:p>
        </p:txBody>
      </p:sp>
    </p:spTree>
    <p:extLst>
      <p:ext uri="{BB962C8B-B14F-4D97-AF65-F5344CB8AC3E}">
        <p14:creationId xmlns:p14="http://schemas.microsoft.com/office/powerpoint/2010/main" val="309010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Activity 2: Are you aware of the marketing tactics used? How do you</a:t>
            </a:r>
            <a:r>
              <a:rPr lang="en-US" baseline="0"/>
              <a:t> think companies encourage you to buy junk food? Student discussion task of all the possible methods that you can think of with a partner/within a small group.</a:t>
            </a:r>
            <a:endParaRPr lang="en-US"/>
          </a:p>
        </p:txBody>
      </p:sp>
      <p:sp>
        <p:nvSpPr>
          <p:cNvPr id="4" name="Slide Number Placeholder 3"/>
          <p:cNvSpPr>
            <a:spLocks noGrp="1"/>
          </p:cNvSpPr>
          <p:nvPr>
            <p:ph type="sldNum" sz="quarter" idx="10"/>
          </p:nvPr>
        </p:nvSpPr>
        <p:spPr/>
        <p:txBody>
          <a:bodyPr/>
          <a:lstStyle/>
          <a:p>
            <a:fld id="{FECB8DF9-4136-4ACC-9630-F678BECA1531}" type="slidenum">
              <a:rPr lang="en-GB" smtClean="0"/>
              <a:pPr/>
              <a:t>10</a:t>
            </a:fld>
            <a:endParaRPr lang="en-GB"/>
          </a:p>
        </p:txBody>
      </p:sp>
    </p:spTree>
    <p:extLst>
      <p:ext uri="{BB962C8B-B14F-4D97-AF65-F5344CB8AC3E}">
        <p14:creationId xmlns:p14="http://schemas.microsoft.com/office/powerpoint/2010/main" val="3121059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ea typeface="ＭＳ Ｐゴシック"/>
                <a:cs typeface="Arial"/>
              </a:rPr>
              <a:t>Class discussion. </a:t>
            </a:r>
            <a:endParaRPr lang="en-US"/>
          </a:p>
          <a:p>
            <a:r>
              <a:rPr lang="en-US">
                <a:latin typeface="Arial"/>
                <a:ea typeface="ＭＳ Ｐゴシック"/>
                <a:cs typeface="Arial"/>
              </a:rPr>
              <a:t>To animate   </a:t>
            </a:r>
          </a:p>
        </p:txBody>
      </p:sp>
      <p:sp>
        <p:nvSpPr>
          <p:cNvPr id="4" name="Slide Number Placeholder 3"/>
          <p:cNvSpPr>
            <a:spLocks noGrp="1"/>
          </p:cNvSpPr>
          <p:nvPr>
            <p:ph type="sldNum" sz="quarter" idx="10"/>
          </p:nvPr>
        </p:nvSpPr>
        <p:spPr/>
        <p:txBody>
          <a:bodyPr/>
          <a:lstStyle/>
          <a:p>
            <a:fld id="{FECB8DF9-4136-4ACC-9630-F678BECA1531}" type="slidenum">
              <a:rPr lang="en-GB" smtClean="0"/>
              <a:pPr/>
              <a:t>11</a:t>
            </a:fld>
            <a:endParaRPr lang="en-GB"/>
          </a:p>
        </p:txBody>
      </p:sp>
    </p:spTree>
    <p:extLst>
      <p:ext uri="{BB962C8B-B14F-4D97-AF65-F5344CB8AC3E}">
        <p14:creationId xmlns:p14="http://schemas.microsoft.com/office/powerpoint/2010/main" val="738540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Activity 3: Are you aware of the marketing tactics used? </a:t>
            </a:r>
          </a:p>
          <a:p>
            <a:r>
              <a:rPr lang="en-US" dirty="0"/>
              <a:t>Working in small groups, students look at the images on the cards showing examples of different marketing methods used and ask the following questions – What are the different methods used? Which ones have you experienced yourself? Where are they used? How do you think they work? Share a summary of their key ideas with the whole class, question and answer through discussion.</a:t>
            </a:r>
            <a:r>
              <a:rPr lang="en-US" baseline="0" dirty="0"/>
              <a:t> </a:t>
            </a:r>
          </a:p>
          <a:p>
            <a:r>
              <a:rPr lang="en-US" baseline="0"/>
              <a:t>See teacher guide for further information on the governments Childhood Obesity Strategy. </a:t>
            </a:r>
            <a:endParaRPr lang="en-US"/>
          </a:p>
        </p:txBody>
      </p:sp>
      <p:sp>
        <p:nvSpPr>
          <p:cNvPr id="4" name="Slide Number Placeholder 3"/>
          <p:cNvSpPr>
            <a:spLocks noGrp="1"/>
          </p:cNvSpPr>
          <p:nvPr>
            <p:ph type="sldNum" sz="quarter" idx="10"/>
          </p:nvPr>
        </p:nvSpPr>
        <p:spPr/>
        <p:txBody>
          <a:bodyPr/>
          <a:lstStyle/>
          <a:p>
            <a:fld id="{FECB8DF9-4136-4ACC-9630-F678BECA1531}" type="slidenum">
              <a:rPr lang="en-GB" smtClean="0"/>
              <a:pPr/>
              <a:t>12</a:t>
            </a:fld>
            <a:endParaRPr lang="en-GB"/>
          </a:p>
        </p:txBody>
      </p:sp>
    </p:spTree>
    <p:extLst>
      <p:ext uri="{BB962C8B-B14F-4D97-AF65-F5344CB8AC3E}">
        <p14:creationId xmlns:p14="http://schemas.microsoft.com/office/powerpoint/2010/main" val="60962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Activity 4: Describe 3 different examples of marketing tactics you have experienced in the table –</a:t>
            </a:r>
            <a:r>
              <a:rPr lang="en-US" baseline="0"/>
              <a:t> discussion based task. </a:t>
            </a:r>
          </a:p>
          <a:p>
            <a:endParaRPr lang="en-US" baseline="0"/>
          </a:p>
          <a:p>
            <a:r>
              <a:rPr lang="en-US" baseline="0"/>
              <a:t>Students choose three examples of the marketing strategies that they have experienced to complete the table describing in more detail what the marketing strategies are and what are the students opinions about them. </a:t>
            </a:r>
          </a:p>
          <a:p>
            <a:endParaRPr lang="en-US" baseline="0"/>
          </a:p>
          <a:p>
            <a:r>
              <a:rPr lang="en-US" baseline="0"/>
              <a:t>Teacher booklet has a URL to a website mapping tool that can tell you how many and what type of fast food outlets are in your area. </a:t>
            </a:r>
            <a:endParaRPr lang="en-US"/>
          </a:p>
        </p:txBody>
      </p:sp>
      <p:sp>
        <p:nvSpPr>
          <p:cNvPr id="4" name="Slide Number Placeholder 3"/>
          <p:cNvSpPr>
            <a:spLocks noGrp="1"/>
          </p:cNvSpPr>
          <p:nvPr>
            <p:ph type="sldNum" sz="quarter" idx="10"/>
          </p:nvPr>
        </p:nvSpPr>
        <p:spPr/>
        <p:txBody>
          <a:bodyPr/>
          <a:lstStyle/>
          <a:p>
            <a:fld id="{FECB8DF9-4136-4ACC-9630-F678BECA1531}" type="slidenum">
              <a:rPr lang="en-GB" smtClean="0"/>
              <a:pPr/>
              <a:t>13</a:t>
            </a:fld>
            <a:endParaRPr lang="en-GB"/>
          </a:p>
        </p:txBody>
      </p:sp>
    </p:spTree>
    <p:extLst>
      <p:ext uri="{BB962C8B-B14F-4D97-AF65-F5344CB8AC3E}">
        <p14:creationId xmlns:p14="http://schemas.microsoft.com/office/powerpoint/2010/main" val="1531510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tiff"/><Relationship Id="rId1" Type="http://schemas.openxmlformats.org/officeDocument/2006/relationships/slideMaster" Target="../slideMasters/slideMaster11.xml"/><Relationship Id="rId5" Type="http://schemas.openxmlformats.org/officeDocument/2006/relationships/image" Target="../media/image1.png"/><Relationship Id="rId4" Type="http://schemas.microsoft.com/office/2007/relationships/hdphoto" Target="../media/hdphoto5.wdp"/></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tiff"/><Relationship Id="rId1" Type="http://schemas.openxmlformats.org/officeDocument/2006/relationships/slideMaster" Target="../slideMasters/slideMaster11.xml"/><Relationship Id="rId5" Type="http://schemas.openxmlformats.org/officeDocument/2006/relationships/image" Target="../media/image1.png"/><Relationship Id="rId4" Type="http://schemas.microsoft.com/office/2007/relationships/hdphoto" Target="../media/hdphoto5.wdp"/></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tiff"/><Relationship Id="rId1" Type="http://schemas.openxmlformats.org/officeDocument/2006/relationships/slideMaster" Target="../slideMasters/slideMaster11.xml"/><Relationship Id="rId4" Type="http://schemas.microsoft.com/office/2007/relationships/hdphoto" Target="../media/hdphoto1.wdp"/></Relationships>
</file>

<file path=ppt/slideLayouts/_rels/slideLayout10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2.tiff"/></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5.xml"/><Relationship Id="rId4" Type="http://schemas.openxmlformats.org/officeDocument/2006/relationships/image" Target="../media/image2.tiff"/></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5.png"/><Relationship Id="rId4" Type="http://schemas.openxmlformats.org/officeDocument/2006/relationships/image" Target="../media/image2.tiff"/></Relationships>
</file>

<file path=ppt/slideLayouts/_rels/slideLayout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2.tiff"/></Relationships>
</file>

<file path=ppt/slideLayouts/_rels/slideLayout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0.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2.tiff"/></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Master" Target="../slideMasters/slideMaster10.xml"/><Relationship Id="rId5" Type="http://schemas.openxmlformats.org/officeDocument/2006/relationships/image" Target="../media/image1.png"/><Relationship Id="rId4" Type="http://schemas.microsoft.com/office/2007/relationships/hdphoto" Target="../media/hdphoto2.wdp"/></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Master" Target="../slideMasters/slideMaster10.xml"/><Relationship Id="rId5" Type="http://schemas.openxmlformats.org/officeDocument/2006/relationships/image" Target="../media/image1.png"/><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0.xml"/><Relationship Id="rId6" Type="http://schemas.microsoft.com/office/2007/relationships/hdphoto" Target="../media/hdphoto3.wdp"/><Relationship Id="rId5" Type="http://schemas.openxmlformats.org/officeDocument/2006/relationships/image" Target="../media/image7.png"/><Relationship Id="rId4" Type="http://schemas.openxmlformats.org/officeDocument/2006/relationships/image" Target="../media/image2.tiff"/></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Master" Target="../slideMasters/slideMaster10.xml"/><Relationship Id="rId5" Type="http://schemas.openxmlformats.org/officeDocument/2006/relationships/image" Target="../media/image1.png"/><Relationship Id="rId4" Type="http://schemas.microsoft.com/office/2007/relationships/hdphoto" Target="../media/hdphoto3.wdp"/></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Master" Target="../slideMasters/slideMaster10.xml"/><Relationship Id="rId5" Type="http://schemas.openxmlformats.org/officeDocument/2006/relationships/image" Target="../media/image1.png"/><Relationship Id="rId4" Type="http://schemas.microsoft.com/office/2007/relationships/hdphoto" Target="../media/hdphoto3.wdp"/></Relationships>
</file>

<file path=ppt/slideLayouts/_rels/slideLayout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0.xml"/><Relationship Id="rId6" Type="http://schemas.microsoft.com/office/2007/relationships/hdphoto" Target="../media/hdphoto4.wdp"/><Relationship Id="rId5" Type="http://schemas.openxmlformats.org/officeDocument/2006/relationships/image" Target="../media/image8.png"/><Relationship Id="rId4" Type="http://schemas.openxmlformats.org/officeDocument/2006/relationships/image" Target="../media/image2.tif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tiff"/><Relationship Id="rId1" Type="http://schemas.openxmlformats.org/officeDocument/2006/relationships/slideMaster" Target="../slideMasters/slideMaster10.xml"/><Relationship Id="rId5" Type="http://schemas.openxmlformats.org/officeDocument/2006/relationships/image" Target="../media/image1.png"/><Relationship Id="rId4" Type="http://schemas.microsoft.com/office/2007/relationships/hdphoto" Target="../media/hdphoto4.wdp"/></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tiff"/><Relationship Id="rId1" Type="http://schemas.openxmlformats.org/officeDocument/2006/relationships/slideMaster" Target="../slideMasters/slideMaster10.xml"/><Relationship Id="rId5" Type="http://schemas.openxmlformats.org/officeDocument/2006/relationships/image" Target="../media/image1.png"/><Relationship Id="rId4" Type="http://schemas.microsoft.com/office/2007/relationships/hdphoto" Target="../media/hdphoto4.wdp"/></Relationships>
</file>

<file path=ppt/slideLayouts/_rels/slideLayout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0.xml"/><Relationship Id="rId6" Type="http://schemas.microsoft.com/office/2007/relationships/hdphoto" Target="../media/hdphoto5.wdp"/><Relationship Id="rId5" Type="http://schemas.openxmlformats.org/officeDocument/2006/relationships/image" Target="../media/image9.png"/><Relationship Id="rId4" Type="http://schemas.openxmlformats.org/officeDocument/2006/relationships/image" Target="../media/image2.tiff"/></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tiff"/><Relationship Id="rId1" Type="http://schemas.openxmlformats.org/officeDocument/2006/relationships/slideMaster" Target="../slideMasters/slideMaster10.xml"/><Relationship Id="rId5" Type="http://schemas.openxmlformats.org/officeDocument/2006/relationships/image" Target="../media/image1.png"/><Relationship Id="rId4" Type="http://schemas.microsoft.com/office/2007/relationships/hdphoto" Target="../media/hdphoto5.wdp"/></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tiff"/><Relationship Id="rId1" Type="http://schemas.openxmlformats.org/officeDocument/2006/relationships/slideMaster" Target="../slideMasters/slideMaster10.xml"/><Relationship Id="rId5" Type="http://schemas.openxmlformats.org/officeDocument/2006/relationships/image" Target="../media/image1.png"/><Relationship Id="rId4" Type="http://schemas.microsoft.com/office/2007/relationships/hdphoto" Target="../media/hdphoto5.wdp"/></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tiff"/><Relationship Id="rId1" Type="http://schemas.openxmlformats.org/officeDocument/2006/relationships/slideMaster" Target="../slideMasters/slideMaster10.xml"/><Relationship Id="rId4" Type="http://schemas.microsoft.com/office/2007/relationships/hdphoto" Target="../media/hdphoto1.wdp"/></Relationships>
</file>

<file path=ppt/slideLayouts/_rels/slideLayout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2.tiff"/></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0.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1.xml"/><Relationship Id="rId4" Type="http://schemas.openxmlformats.org/officeDocument/2006/relationships/image" Target="../media/image5.png"/></Relationships>
</file>

<file path=ppt/slideLayouts/_rels/slideLayout8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1.xml"/><Relationship Id="rId4" Type="http://schemas.openxmlformats.org/officeDocument/2006/relationships/image" Target="../media/image2.tiff"/></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tiff"/><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2.tiff"/></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Master" Target="../slideMasters/slideMaster11.xml"/><Relationship Id="rId5" Type="http://schemas.openxmlformats.org/officeDocument/2006/relationships/image" Target="../media/image1.png"/><Relationship Id="rId4" Type="http://schemas.microsoft.com/office/2007/relationships/hdphoto" Target="../media/hdphoto2.wdp"/></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tiff"/><Relationship Id="rId1" Type="http://schemas.openxmlformats.org/officeDocument/2006/relationships/slideMaster" Target="../slideMasters/slideMaster11.xml"/><Relationship Id="rId5" Type="http://schemas.openxmlformats.org/officeDocument/2006/relationships/image" Target="../media/image1.png"/><Relationship Id="rId4" Type="http://schemas.microsoft.com/office/2007/relationships/hdphoto" Target="../media/hdphoto2.wdp"/></Relationships>
</file>

<file path=ppt/slideLayouts/_rels/slideLayout9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1.xml"/><Relationship Id="rId6" Type="http://schemas.microsoft.com/office/2007/relationships/hdphoto" Target="../media/hdphoto3.wdp"/><Relationship Id="rId5" Type="http://schemas.openxmlformats.org/officeDocument/2006/relationships/image" Target="../media/image7.png"/><Relationship Id="rId4" Type="http://schemas.openxmlformats.org/officeDocument/2006/relationships/image" Target="../media/image2.tiff"/></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Master" Target="../slideMasters/slideMaster11.xml"/><Relationship Id="rId5" Type="http://schemas.openxmlformats.org/officeDocument/2006/relationships/image" Target="../media/image1.png"/><Relationship Id="rId4" Type="http://schemas.microsoft.com/office/2007/relationships/hdphoto" Target="../media/hdphoto3.wdp"/></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tiff"/><Relationship Id="rId1" Type="http://schemas.openxmlformats.org/officeDocument/2006/relationships/slideMaster" Target="../slideMasters/slideMaster11.xml"/><Relationship Id="rId5" Type="http://schemas.openxmlformats.org/officeDocument/2006/relationships/image" Target="../media/image1.png"/><Relationship Id="rId4" Type="http://schemas.microsoft.com/office/2007/relationships/hdphoto" Target="../media/hdphoto3.wdp"/></Relationships>
</file>

<file path=ppt/slideLayouts/_rels/slideLayout9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1.xml"/><Relationship Id="rId6" Type="http://schemas.microsoft.com/office/2007/relationships/hdphoto" Target="../media/hdphoto4.wdp"/><Relationship Id="rId5" Type="http://schemas.openxmlformats.org/officeDocument/2006/relationships/image" Target="../media/image8.png"/><Relationship Id="rId4" Type="http://schemas.openxmlformats.org/officeDocument/2006/relationships/image" Target="../media/image2.tiff"/></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tiff"/><Relationship Id="rId1" Type="http://schemas.openxmlformats.org/officeDocument/2006/relationships/slideMaster" Target="../slideMasters/slideMaster11.xml"/><Relationship Id="rId5" Type="http://schemas.openxmlformats.org/officeDocument/2006/relationships/image" Target="../media/image1.png"/><Relationship Id="rId4" Type="http://schemas.microsoft.com/office/2007/relationships/hdphoto" Target="../media/hdphoto4.wdp"/></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tiff"/><Relationship Id="rId1" Type="http://schemas.openxmlformats.org/officeDocument/2006/relationships/slideMaster" Target="../slideMasters/slideMaster11.xml"/><Relationship Id="rId5" Type="http://schemas.openxmlformats.org/officeDocument/2006/relationships/image" Target="../media/image1.png"/><Relationship Id="rId4" Type="http://schemas.microsoft.com/office/2007/relationships/hdphoto" Target="../media/hdphoto4.wdp"/></Relationships>
</file>

<file path=ppt/slideLayouts/_rels/slideLayout9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1.xml"/><Relationship Id="rId6" Type="http://schemas.microsoft.com/office/2007/relationships/hdphoto" Target="../media/hdphoto5.wdp"/><Relationship Id="rId5" Type="http://schemas.openxmlformats.org/officeDocument/2006/relationships/image" Target="../media/image9.png"/><Relationship Id="rId4" Type="http://schemas.openxmlformats.org/officeDocument/2006/relationships/image" Target="../media/image2.tif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7"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GB">
              <a:solidFill>
                <a:srgbClr val="17365D"/>
              </a:solidFill>
            </a:endParaRPr>
          </a:p>
        </p:txBody>
      </p:sp>
      <p:sp>
        <p:nvSpPr>
          <p:cNvPr id="10248"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sz="2400">
              <a:solidFill>
                <a:srgbClr val="17365D"/>
              </a:solidFill>
              <a:latin typeface="Arial" charset="0"/>
            </a:endParaRPr>
          </a:p>
        </p:txBody>
      </p:sp>
      <p:sp>
        <p:nvSpPr>
          <p:cNvPr id="10242" name="Rectangle 1026"/>
          <p:cNvSpPr>
            <a:spLocks noGrp="1" noChangeArrowheads="1"/>
          </p:cNvSpPr>
          <p:nvPr>
            <p:ph type="ctrTitle" hasCustomPrompt="1"/>
          </p:nvPr>
        </p:nvSpPr>
        <p:spPr>
          <a:xfrm>
            <a:off x="323850" y="1700213"/>
            <a:ext cx="8496300" cy="2160587"/>
          </a:xfrm>
        </p:spPr>
        <p:txBody>
          <a:bodyPr lIns="91440"/>
          <a:lstStyle>
            <a:lvl1pPr>
              <a:defRPr sz="7500" baseline="0">
                <a:solidFill>
                  <a:schemeClr val="bg1"/>
                </a:solidFill>
              </a:defRPr>
            </a:lvl1pPr>
          </a:lstStyle>
          <a:p>
            <a:pPr lvl="0"/>
            <a:r>
              <a:rPr lang="en-US" noProof="0"/>
              <a:t>How healthy is Chis?</a:t>
            </a:r>
            <a:endParaRPr lang="en-GB" noProof="0"/>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US" noProof="0"/>
              <a:t>Click to edit Master subtitle style</a:t>
            </a:r>
            <a:endParaRPr lang="en-GB" noProof="0"/>
          </a:p>
        </p:txBody>
      </p:sp>
      <p:sp>
        <p:nvSpPr>
          <p:cNvPr id="10246" name="Rectangle 1030"/>
          <p:cNvSpPr>
            <a:spLocks noGrp="1" noChangeArrowheads="1"/>
          </p:cNvSpPr>
          <p:nvPr>
            <p:ph type="sldNum" sz="quarter" idx="4"/>
          </p:nvPr>
        </p:nvSpPr>
        <p:spPr>
          <a:xfrm>
            <a:off x="6553200" y="6245225"/>
            <a:ext cx="2133600" cy="476250"/>
          </a:xfrm>
        </p:spPr>
        <p:txBody>
          <a:bodyPr rIns="91440"/>
          <a:lstStyle>
            <a:lvl1pPr>
              <a:defRPr>
                <a:latin typeface="Arial" charset="0"/>
              </a:defRPr>
            </a:lvl1pPr>
          </a:lstStyle>
          <a:p>
            <a:fld id="{B68048BD-FDB1-4011-BBA8-4A2F60B6EA91}" type="slidenum">
              <a:rPr lang="en-GB">
                <a:solidFill>
                  <a:srgbClr val="17365D"/>
                </a:solidFill>
              </a:rPr>
              <a:pPr/>
              <a:t>‹#›</a:t>
            </a:fld>
            <a:endParaRPr lang="en-GB">
              <a:solidFill>
                <a:srgbClr val="17365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spTree>
    <p:extLst>
      <p:ext uri="{BB962C8B-B14F-4D97-AF65-F5344CB8AC3E}">
        <p14:creationId xmlns:p14="http://schemas.microsoft.com/office/powerpoint/2010/main" val="313947506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BA90E85-1084-4261-8C14-B6DA020BF682}" type="slidenum">
              <a:rPr lang="en-GB"/>
              <a:pPr/>
              <a:t>‹#›</a:t>
            </a:fld>
            <a:endParaRPr lang="en-GB"/>
          </a:p>
        </p:txBody>
      </p:sp>
    </p:spTree>
    <p:extLst>
      <p:ext uri="{BB962C8B-B14F-4D97-AF65-F5344CB8AC3E}">
        <p14:creationId xmlns:p14="http://schemas.microsoft.com/office/powerpoint/2010/main" val="167490441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14_Title and Content">
    <p:bg>
      <p:bgPr>
        <a:solidFill>
          <a:srgbClr val="B7F0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5" name="Picture 4" descr="Text&#10;&#10;Description automatically generated">
            <a:extLst>
              <a:ext uri="{FF2B5EF4-FFF2-40B4-BE49-F238E27FC236}">
                <a16:creationId xmlns:a16="http://schemas.microsoft.com/office/drawing/2014/main" id="{20BFF430-7C7D-4CA2-A913-BBE993EAADC5}"/>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7835" b="97430" l="1243" r="98717">
                        <a14:foregroundMark x1="8741" y1="40859" x2="9423" y2="41997"/>
                        <a14:foregroundMark x1="15838" y1="34372" x2="16800" y2="34751"/>
                        <a14:foregroundMark x1="9783" y1="48357" x2="8500" y2="49242"/>
                        <a14:foregroundMark x1="42422" y1="18576" x2="39936" y2="25147"/>
                        <a14:foregroundMark x1="39936" y1="25147" x2="41099" y2="19924"/>
                        <a14:foregroundMark x1="56175" y1="7961" x2="56175" y2="10447"/>
                        <a14:foregroundMark x1="88212" y1="35889" x2="94868" y2="31676"/>
                        <a14:foregroundMark x1="94868" y1="31676" x2="91379" y2="35131"/>
                        <a14:foregroundMark x1="92582" y1="50842" x2="90698" y2="48736"/>
                        <a14:foregroundMark x1="95188" y1="50084" x2="95549" y2="51348"/>
                        <a14:foregroundMark x1="98877" y1="36773" x2="98877" y2="34162"/>
                        <a14:foregroundMark x1="45630" y1="28180" x2="47033" y2="28517"/>
                        <a14:foregroundMark x1="51524" y1="20303" x2="51885" y2="21820"/>
                        <a14:foregroundMark x1="37410" y1="29655" x2="37650" y2="30034"/>
                        <a14:foregroundMark x1="25702" y1="35131" x2="26864" y2="35131"/>
                        <a14:foregroundMark x1="4932" y1="40986" x2="5894" y2="43976"/>
                        <a14:foregroundMark x1="1243" y1="43724" x2="1243" y2="46335"/>
                        <a14:foregroundMark x1="14194" y1="80371" x2="14515" y2="81003"/>
                        <a14:foregroundMark x1="33400" y1="87869" x2="30072" y2="90101"/>
                        <a14:foregroundMark x1="24739" y1="93092" x2="24739" y2="93092"/>
                        <a14:foregroundMark x1="33761" y1="97430" x2="33761" y2="97430"/>
                        <a14:foregroundMark x1="65557" y1="90986" x2="65557" y2="90986"/>
                        <a14:foregroundMark x1="73136" y1="79360" x2="73136" y2="79360"/>
                        <a14:foregroundMark x1="39334" y1="66302" x2="42662" y2="67523"/>
                        <a14:foregroundMark x1="25902" y1="47725" x2="23055" y2="54212"/>
                        <a14:foregroundMark x1="23055" y1="54212" x2="31235" y2="56108"/>
                        <a14:foregroundMark x1="31235" y1="56108" x2="38332" y2="51643"/>
                        <a14:foregroundMark x1="38332" y1="51643" x2="44507" y2="60573"/>
                        <a14:foregroundMark x1="44507" y1="60573" x2="48476" y2="52696"/>
                        <a14:foregroundMark x1="48476" y1="52696" x2="53328" y2="59899"/>
                        <a14:foregroundMark x1="53328" y1="59899" x2="56095" y2="53328"/>
                        <a14:foregroundMark x1="56095" y1="53328" x2="64354" y2="52780"/>
                        <a14:foregroundMark x1="64354" y1="52780" x2="71171" y2="53665"/>
                        <a14:foregroundMark x1="71171" y1="53665" x2="77025" y2="50337"/>
                        <a14:foregroundMark x1="77025" y1="50337" x2="82678" y2="54591"/>
                        <a14:foregroundMark x1="82678" y1="54591" x2="86407" y2="52949"/>
                        <a14:foregroundMark x1="23777" y1="48736" x2="20168" y2="55644"/>
                        <a14:foregroundMark x1="20168" y1="55644" x2="26343" y2="59520"/>
                        <a14:foregroundMark x1="26343" y1="59520" x2="29952" y2="58425"/>
                        <a14:foregroundMark x1="50481" y1="47094" x2="44346" y2="52022"/>
                        <a14:foregroundMark x1="44346" y1="52022" x2="44186" y2="57835"/>
                        <a14:foregroundMark x1="59503" y1="43976" x2="60666" y2="52696"/>
                        <a14:foregroundMark x1="63753" y1="43597" x2="65998" y2="51264"/>
                        <a14:foregroundMark x1="65998" y1="51264" x2="65998" y2="52106"/>
                        <a14:foregroundMark x1="69687" y1="56318" x2="75140" y2="55687"/>
                        <a14:foregroundMark x1="79431" y1="45619" x2="80714" y2="58804"/>
                        <a14:foregroundMark x1="80473" y1="45366" x2="81315" y2="51222"/>
                      </a14:backgroundRemoval>
                    </a14:imgEffect>
                  </a14:imgLayer>
                </a14:imgProps>
              </a:ext>
              <a:ext uri="{28A0092B-C50C-407E-A947-70E740481C1C}">
                <a14:useLocalDpi xmlns:a14="http://schemas.microsoft.com/office/drawing/2010/main" val="0"/>
              </a:ext>
            </a:extLst>
          </a:blip>
          <a:stretch>
            <a:fillRect/>
          </a:stretch>
        </p:blipFill>
        <p:spPr>
          <a:xfrm>
            <a:off x="35495" y="-15113"/>
            <a:ext cx="1108118" cy="1054800"/>
          </a:xfrm>
          <a:prstGeom prst="rect">
            <a:avLst/>
          </a:prstGeom>
        </p:spPr>
      </p:pic>
      <p:pic>
        <p:nvPicPr>
          <p:cNvPr id="9" name="Picture 8">
            <a:extLst>
              <a:ext uri="{FF2B5EF4-FFF2-40B4-BE49-F238E27FC236}">
                <a16:creationId xmlns:a16="http://schemas.microsoft.com/office/drawing/2014/main" id="{A70C00F5-F640-4A54-8F16-95C94B2175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chemeClr val="tx1">
                <a:lumMod val="75000"/>
                <a:lumOff val="25000"/>
                <a:alpha val="50000"/>
              </a:schemeClr>
            </a:innerShdw>
          </a:effectLst>
        </p:spPr>
      </p:pic>
    </p:spTree>
    <p:extLst>
      <p:ext uri="{BB962C8B-B14F-4D97-AF65-F5344CB8AC3E}">
        <p14:creationId xmlns:p14="http://schemas.microsoft.com/office/powerpoint/2010/main" val="29141821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18_Title and Content">
    <p:bg>
      <p:bgPr>
        <a:solidFill>
          <a:srgbClr val="B7F0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5" name="Picture 4" descr="Text&#10;&#10;Description automatically generated">
            <a:extLst>
              <a:ext uri="{FF2B5EF4-FFF2-40B4-BE49-F238E27FC236}">
                <a16:creationId xmlns:a16="http://schemas.microsoft.com/office/drawing/2014/main" id="{20BFF430-7C7D-4CA2-A913-BBE993EAADC5}"/>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7835" b="97430" l="1243" r="98717">
                        <a14:foregroundMark x1="8741" y1="40859" x2="9423" y2="41997"/>
                        <a14:foregroundMark x1="15838" y1="34372" x2="16800" y2="34751"/>
                        <a14:foregroundMark x1="9783" y1="48357" x2="8500" y2="49242"/>
                        <a14:foregroundMark x1="42422" y1="18576" x2="39936" y2="25147"/>
                        <a14:foregroundMark x1="39936" y1="25147" x2="41099" y2="19924"/>
                        <a14:foregroundMark x1="56175" y1="7961" x2="56175" y2="10447"/>
                        <a14:foregroundMark x1="88212" y1="35889" x2="94868" y2="31676"/>
                        <a14:foregroundMark x1="94868" y1="31676" x2="91379" y2="35131"/>
                        <a14:foregroundMark x1="92582" y1="50842" x2="90698" y2="48736"/>
                        <a14:foregroundMark x1="95188" y1="50084" x2="95549" y2="51348"/>
                        <a14:foregroundMark x1="98877" y1="36773" x2="98877" y2="34162"/>
                        <a14:foregroundMark x1="45630" y1="28180" x2="47033" y2="28517"/>
                        <a14:foregroundMark x1="51524" y1="20303" x2="51885" y2="21820"/>
                        <a14:foregroundMark x1="37410" y1="29655" x2="37650" y2="30034"/>
                        <a14:foregroundMark x1="25702" y1="35131" x2="26864" y2="35131"/>
                        <a14:foregroundMark x1="4932" y1="40986" x2="5894" y2="43976"/>
                        <a14:foregroundMark x1="1243" y1="43724" x2="1243" y2="46335"/>
                        <a14:foregroundMark x1="14194" y1="80371" x2="14515" y2="81003"/>
                        <a14:foregroundMark x1="33400" y1="87869" x2="30072" y2="90101"/>
                        <a14:foregroundMark x1="24739" y1="93092" x2="24739" y2="93092"/>
                        <a14:foregroundMark x1="33761" y1="97430" x2="33761" y2="97430"/>
                        <a14:foregroundMark x1="65557" y1="90986" x2="65557" y2="90986"/>
                        <a14:foregroundMark x1="73136" y1="79360" x2="73136" y2="79360"/>
                        <a14:foregroundMark x1="39334" y1="66302" x2="42662" y2="67523"/>
                        <a14:foregroundMark x1="25902" y1="47725" x2="23055" y2="54212"/>
                        <a14:foregroundMark x1="23055" y1="54212" x2="31235" y2="56108"/>
                        <a14:foregroundMark x1="31235" y1="56108" x2="38332" y2="51643"/>
                        <a14:foregroundMark x1="38332" y1="51643" x2="44507" y2="60573"/>
                        <a14:foregroundMark x1="44507" y1="60573" x2="48476" y2="52696"/>
                        <a14:foregroundMark x1="48476" y1="52696" x2="53328" y2="59899"/>
                        <a14:foregroundMark x1="53328" y1="59899" x2="56095" y2="53328"/>
                        <a14:foregroundMark x1="56095" y1="53328" x2="64354" y2="52780"/>
                        <a14:foregroundMark x1="64354" y1="52780" x2="71171" y2="53665"/>
                        <a14:foregroundMark x1="71171" y1="53665" x2="77025" y2="50337"/>
                        <a14:foregroundMark x1="77025" y1="50337" x2="82678" y2="54591"/>
                        <a14:foregroundMark x1="82678" y1="54591" x2="86407" y2="52949"/>
                        <a14:foregroundMark x1="23777" y1="48736" x2="20168" y2="55644"/>
                        <a14:foregroundMark x1="20168" y1="55644" x2="26343" y2="59520"/>
                        <a14:foregroundMark x1="26343" y1="59520" x2="29952" y2="58425"/>
                        <a14:foregroundMark x1="50481" y1="47094" x2="44346" y2="52022"/>
                        <a14:foregroundMark x1="44346" y1="52022" x2="44186" y2="57835"/>
                        <a14:foregroundMark x1="59503" y1="43976" x2="60666" y2="52696"/>
                        <a14:foregroundMark x1="63753" y1="43597" x2="65998" y2="51264"/>
                        <a14:foregroundMark x1="65998" y1="51264" x2="65998" y2="52106"/>
                        <a14:foregroundMark x1="69687" y1="56318" x2="75140" y2="55687"/>
                        <a14:foregroundMark x1="79431" y1="45619" x2="80714" y2="58804"/>
                        <a14:foregroundMark x1="80473" y1="45366" x2="81315" y2="51222"/>
                      </a14:backgroundRemoval>
                    </a14:imgEffect>
                  </a14:imgLayer>
                </a14:imgProps>
              </a:ext>
              <a:ext uri="{28A0092B-C50C-407E-A947-70E740481C1C}">
                <a14:useLocalDpi xmlns:a14="http://schemas.microsoft.com/office/drawing/2010/main" val="0"/>
              </a:ext>
            </a:extLst>
          </a:blip>
          <a:stretch>
            <a:fillRect/>
          </a:stretch>
        </p:blipFill>
        <p:spPr>
          <a:xfrm>
            <a:off x="35495" y="-15113"/>
            <a:ext cx="1108118" cy="1054800"/>
          </a:xfrm>
          <a:prstGeom prst="rect">
            <a:avLst/>
          </a:prstGeom>
        </p:spPr>
      </p:pic>
      <p:pic>
        <p:nvPicPr>
          <p:cNvPr id="7" name="Picture 6">
            <a:extLst>
              <a:ext uri="{FF2B5EF4-FFF2-40B4-BE49-F238E27FC236}">
                <a16:creationId xmlns:a16="http://schemas.microsoft.com/office/drawing/2014/main" id="{B6AFD699-5BD2-4C4C-BBDD-3BFB9632AAE7}"/>
              </a:ext>
            </a:extLst>
          </p:cNvPr>
          <p:cNvPicPr>
            <a:picLocks noChangeAspect="1"/>
          </p:cNvPicPr>
          <p:nvPr userDrawn="1"/>
        </p:nvPicPr>
        <p:blipFill>
          <a:blip r:embed="rId5" cstate="print">
            <a:duotone>
              <a:prstClr val="black"/>
              <a:schemeClr val="tx2">
                <a:lumMod val="10000"/>
                <a:lumOff val="90000"/>
                <a:tint val="45000"/>
                <a:satMod val="400000"/>
              </a:schemeClr>
            </a:duotone>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rgbClr val="157E83">
                <a:alpha val="50000"/>
              </a:srgbClr>
            </a:innerShdw>
          </a:effectLst>
        </p:spPr>
      </p:pic>
    </p:spTree>
    <p:extLst>
      <p:ext uri="{BB962C8B-B14F-4D97-AF65-F5344CB8AC3E}">
        <p14:creationId xmlns:p14="http://schemas.microsoft.com/office/powerpoint/2010/main" val="6259269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rgbClr val="B7F0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6E5FAFB-CEED-4AEF-A2F1-5B33D994EA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chemeClr val="tx1">
                <a:lumMod val="75000"/>
                <a:lumOff val="25000"/>
                <a:alpha val="50000"/>
              </a:schemeClr>
            </a:innerShdw>
          </a:effectLst>
        </p:spPr>
      </p:pic>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spTree>
    <p:extLst>
      <p:ext uri="{BB962C8B-B14F-4D97-AF65-F5344CB8AC3E}">
        <p14:creationId xmlns:p14="http://schemas.microsoft.com/office/powerpoint/2010/main" val="28858026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B7F0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a:xfrm>
            <a:off x="539353" y="2418735"/>
            <a:ext cx="8065294" cy="3407211"/>
          </a:xfrm>
        </p:spPr>
        <p:txBody>
          <a:bodyPr/>
          <a:lstStyle>
            <a:lvl1pPr algn="ctr">
              <a:defRPr>
                <a:solidFill>
                  <a:schemeClr val="accent4"/>
                </a:solidFill>
                <a:latin typeface="Gill Sans MT" panose="020B0502020104020203" pitchFamily="34" charset="0"/>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a:t>Click to edit Master text styles</a:t>
            </a:r>
          </a:p>
        </p:txBody>
      </p:sp>
      <p:pic>
        <p:nvPicPr>
          <p:cNvPr id="7" name="Picture 6">
            <a:extLst>
              <a:ext uri="{FF2B5EF4-FFF2-40B4-BE49-F238E27FC236}">
                <a16:creationId xmlns:a16="http://schemas.microsoft.com/office/drawing/2014/main" id="{D6E5FAFB-CEED-4AEF-A2F1-5B33D994EA00}"/>
              </a:ext>
            </a:extLst>
          </p:cNvPr>
          <p:cNvPicPr>
            <a:picLocks noChangeAspect="1"/>
          </p:cNvPicPr>
          <p:nvPr userDrawn="1"/>
        </p:nvPicPr>
        <p:blipFill>
          <a:blip r:embed="rId2" cstate="print">
            <a:duotone>
              <a:prstClr val="black"/>
              <a:schemeClr val="tx2">
                <a:lumMod val="10000"/>
                <a:lumOff val="90000"/>
                <a:tint val="45000"/>
                <a:satMod val="400000"/>
              </a:schemeClr>
            </a:duotone>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rgbClr val="157E83">
                <a:alpha val="50000"/>
              </a:srgbClr>
            </a:innerShdw>
          </a:effectLst>
        </p:spPr>
      </p:pic>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spTree>
    <p:extLst>
      <p:ext uri="{BB962C8B-B14F-4D97-AF65-F5344CB8AC3E}">
        <p14:creationId xmlns:p14="http://schemas.microsoft.com/office/powerpoint/2010/main" val="13706606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B7F0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a:xfrm>
            <a:off x="539353" y="2448232"/>
            <a:ext cx="8065294" cy="3377714"/>
          </a:xfrm>
        </p:spPr>
        <p:txBody>
          <a:bodyPr/>
          <a:lstStyle>
            <a:lvl1pPr algn="ctr">
              <a:defRPr>
                <a:solidFill>
                  <a:schemeClr val="accent4"/>
                </a:solidFill>
                <a:latin typeface="Gill Sans MT" panose="020B0502020104020203" pitchFamily="34" charset="0"/>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6" name="Picture 5">
            <a:extLst>
              <a:ext uri="{FF2B5EF4-FFF2-40B4-BE49-F238E27FC236}">
                <a16:creationId xmlns:a16="http://schemas.microsoft.com/office/drawing/2014/main" id="{00071454-3A23-4713-BDBA-79BD1BDBAADB}"/>
              </a:ext>
            </a:extLst>
          </p:cNvPr>
          <p:cNvPicPr>
            <a:picLocks noChangeAspect="1"/>
          </p:cNvPicPr>
          <p:nvPr userDrawn="1"/>
        </p:nvPicPr>
        <p:blipFill>
          <a:blip r:embed="rId3" cstate="print">
            <a:duotone>
              <a:prstClr val="black"/>
              <a:schemeClr val="bg1">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chemeClr val="tx1">
                <a:lumMod val="75000"/>
                <a:lumOff val="25000"/>
                <a:alpha val="50000"/>
              </a:schemeClr>
            </a:innerShdw>
          </a:effectLst>
        </p:spPr>
      </p:pic>
    </p:spTree>
    <p:extLst>
      <p:ext uri="{BB962C8B-B14F-4D97-AF65-F5344CB8AC3E}">
        <p14:creationId xmlns:p14="http://schemas.microsoft.com/office/powerpoint/2010/main" val="240759239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rgbClr val="B7F0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6E5FAFB-CEED-4AEF-A2F1-5B33D994EA00}"/>
              </a:ext>
            </a:extLst>
          </p:cNvPr>
          <p:cNvPicPr>
            <a:picLocks noChangeAspect="1"/>
          </p:cNvPicPr>
          <p:nvPr userDrawn="1"/>
        </p:nvPicPr>
        <p:blipFill>
          <a:blip r:embed="rId2" cstate="print">
            <a:duotone>
              <a:prstClr val="black"/>
              <a:srgbClr val="1E2C78">
                <a:tint val="45000"/>
                <a:satMod val="400000"/>
              </a:srgb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chemeClr val="tx1">
                <a:lumMod val="75000"/>
                <a:lumOff val="25000"/>
                <a:alpha val="50000"/>
              </a:schemeClr>
            </a:innerShdw>
          </a:effectLst>
        </p:spPr>
      </p:pic>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spTree>
    <p:extLst>
      <p:ext uri="{BB962C8B-B14F-4D97-AF65-F5344CB8AC3E}">
        <p14:creationId xmlns:p14="http://schemas.microsoft.com/office/powerpoint/2010/main" val="383863613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842E7CFD-894F-4F63-B452-DA684A627B47}"/>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4B8798-3B9A-445C-B655-518BC5D68546}"/>
              </a:ext>
            </a:extLst>
          </p:cNvPr>
          <p:cNvSpPr txBox="1"/>
          <p:nvPr userDrawn="1"/>
        </p:nvSpPr>
        <p:spPr>
          <a:xfrm>
            <a:off x="88489" y="6185893"/>
            <a:ext cx="8957187" cy="553998"/>
          </a:xfrm>
          <a:prstGeom prst="rect">
            <a:avLst/>
          </a:prstGeom>
          <a:noFill/>
        </p:spPr>
        <p:txBody>
          <a:bodyPr wrap="square" rtlCol="0">
            <a:spAutoFit/>
          </a:bodyPr>
          <a:lstStyle/>
          <a:p>
            <a:pPr algn="ctr"/>
            <a:r>
              <a:rPr lang="en-GB" sz="3000">
                <a:solidFill>
                  <a:schemeClr val="bg1"/>
                </a:solidFill>
              </a:rPr>
              <a:t>Hampshire and Isle of Wight Saliva Testing Programme</a:t>
            </a: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p>
            <a:r>
              <a:rPr lang="en-US"/>
              <a:t>Click to edit Master subtitle style</a:t>
            </a:r>
            <a:endParaRPr lang="en-GB"/>
          </a:p>
        </p:txBody>
      </p:sp>
    </p:spTree>
    <p:extLst>
      <p:ext uri="{BB962C8B-B14F-4D97-AF65-F5344CB8AC3E}">
        <p14:creationId xmlns:p14="http://schemas.microsoft.com/office/powerpoint/2010/main" val="16368952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842E7CFD-894F-4F63-B452-DA684A627B47}"/>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4B8798-3B9A-445C-B655-518BC5D68546}"/>
              </a:ext>
            </a:extLst>
          </p:cNvPr>
          <p:cNvSpPr txBox="1"/>
          <p:nvPr userDrawn="1"/>
        </p:nvSpPr>
        <p:spPr>
          <a:xfrm>
            <a:off x="5368413" y="6185893"/>
            <a:ext cx="3677263"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2464015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842E7CFD-894F-4F63-B452-DA684A627B47}"/>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4B8798-3B9A-445C-B655-518BC5D68546}"/>
              </a:ext>
            </a:extLst>
          </p:cNvPr>
          <p:cNvSpPr txBox="1"/>
          <p:nvPr userDrawn="1"/>
        </p:nvSpPr>
        <p:spPr>
          <a:xfrm>
            <a:off x="5368413" y="6185893"/>
            <a:ext cx="3677263" cy="553998"/>
          </a:xfrm>
          <a:prstGeom prst="rect">
            <a:avLst/>
          </a:prstGeom>
          <a:noFill/>
        </p:spPr>
        <p:txBody>
          <a:bodyPr wrap="square" rtlCol="0">
            <a:spAutoFit/>
          </a:bodyPr>
          <a:lstStyle/>
          <a:p>
            <a:pPr algn="r"/>
            <a:r>
              <a:rPr lang="en-GB" sz="3000" b="1">
                <a:solidFill>
                  <a:srgbClr val="D30D4F"/>
                </a:solidFill>
              </a:rPr>
              <a:t>#</a:t>
            </a:r>
            <a:r>
              <a:rPr lang="en-GB" sz="3000" b="1" err="1">
                <a:solidFill>
                  <a:srgbClr val="D30D4F"/>
                </a:solidFill>
              </a:rPr>
              <a:t>BePartOfTheSolution</a:t>
            </a:r>
            <a:endParaRPr lang="en-GB" sz="3000" b="1">
              <a:solidFill>
                <a:srgbClr val="D30D4F"/>
              </a:solidFill>
            </a:endParaRP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0" name="Subtitle 2">
            <a:extLst>
              <a:ext uri="{FF2B5EF4-FFF2-40B4-BE49-F238E27FC236}">
                <a16:creationId xmlns:a16="http://schemas.microsoft.com/office/drawing/2014/main" id="{C8B96B21-0EF9-490A-8320-4C68EF91CBEA}"/>
              </a:ext>
            </a:extLst>
          </p:cNvPr>
          <p:cNvSpPr>
            <a:spLocks noGrp="1"/>
          </p:cNvSpPr>
          <p:nvPr>
            <p:ph type="subTitle" idx="1"/>
          </p:nvPr>
        </p:nvSpPr>
        <p:spPr>
          <a:xfrm>
            <a:off x="1371600" y="3886200"/>
            <a:ext cx="6400800" cy="1752600"/>
          </a:xfrm>
        </p:spPr>
        <p:txBody>
          <a:bodyPr/>
          <a:lstStyle>
            <a:lvl1pPr algn="ctr">
              <a:defRPr>
                <a:solidFill>
                  <a:srgbClr val="4FADA0"/>
                </a:solidFill>
              </a:defRPr>
            </a:lvl1pPr>
          </a:lstStyle>
          <a:p>
            <a:r>
              <a:rPr lang="en-US"/>
              <a:t>Click to edit Master subtitle style</a:t>
            </a:r>
            <a:endParaRPr lang="en-GB"/>
          </a:p>
        </p:txBody>
      </p:sp>
    </p:spTree>
    <p:extLst>
      <p:ext uri="{BB962C8B-B14F-4D97-AF65-F5344CB8AC3E}">
        <p14:creationId xmlns:p14="http://schemas.microsoft.com/office/powerpoint/2010/main" val="8335125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a:p>
        </p:txBody>
      </p:sp>
    </p:spTree>
    <p:extLst>
      <p:ext uri="{BB962C8B-B14F-4D97-AF65-F5344CB8AC3E}">
        <p14:creationId xmlns:p14="http://schemas.microsoft.com/office/powerpoint/2010/main" val="829075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6BDC217-9CDD-4A1A-9CC6-703385867250}" type="slidenum">
              <a:rPr lang="en-GB"/>
              <a:pPr/>
              <a:t>‹#›</a:t>
            </a:fld>
            <a:endParaRPr lang="en-GB"/>
          </a:p>
        </p:txBody>
      </p:sp>
    </p:spTree>
    <p:extLst>
      <p:ext uri="{BB962C8B-B14F-4D97-AF65-F5344CB8AC3E}">
        <p14:creationId xmlns:p14="http://schemas.microsoft.com/office/powerpoint/2010/main" val="201399937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A4C142-9607-4B65-8DC5-821AB04E4B22}" type="datetimeFigureOut">
              <a:rPr lang="en-GB" smtClean="0"/>
              <a:t>20/05/2021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5F3CD-CD6D-4D37-91BA-B8C0F2D27961}" type="slidenum">
              <a:rPr lang="en-GB" smtClean="0"/>
              <a:t>‹#›</a:t>
            </a:fld>
            <a:endParaRPr lang="en-GB"/>
          </a:p>
        </p:txBody>
      </p:sp>
    </p:spTree>
    <p:extLst>
      <p:ext uri="{BB962C8B-B14F-4D97-AF65-F5344CB8AC3E}">
        <p14:creationId xmlns:p14="http://schemas.microsoft.com/office/powerpoint/2010/main" val="34989084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A4C142-9607-4B65-8DC5-821AB04E4B22}" type="datetimeFigureOut">
              <a:rPr lang="en-GB" smtClean="0"/>
              <a:t>20/05/2021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5F3CD-CD6D-4D37-91BA-B8C0F2D27961}" type="slidenum">
              <a:rPr lang="en-GB" smtClean="0"/>
              <a:t>‹#›</a:t>
            </a:fld>
            <a:endParaRPr lang="en-GB"/>
          </a:p>
        </p:txBody>
      </p:sp>
    </p:spTree>
    <p:extLst>
      <p:ext uri="{BB962C8B-B14F-4D97-AF65-F5344CB8AC3E}">
        <p14:creationId xmlns:p14="http://schemas.microsoft.com/office/powerpoint/2010/main" val="426702212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A4C142-9607-4B65-8DC5-821AB04E4B22}" type="datetimeFigureOut">
              <a:rPr lang="en-GB" smtClean="0"/>
              <a:t>20/05/2021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25F3CD-CD6D-4D37-91BA-B8C0F2D27961}" type="slidenum">
              <a:rPr lang="en-GB" smtClean="0"/>
              <a:t>‹#›</a:t>
            </a:fld>
            <a:endParaRPr lang="en-GB"/>
          </a:p>
        </p:txBody>
      </p:sp>
    </p:spTree>
    <p:extLst>
      <p:ext uri="{BB962C8B-B14F-4D97-AF65-F5344CB8AC3E}">
        <p14:creationId xmlns:p14="http://schemas.microsoft.com/office/powerpoint/2010/main" val="27349212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4C142-9607-4B65-8DC5-821AB04E4B22}" type="datetimeFigureOut">
              <a:rPr lang="en-GB" smtClean="0"/>
              <a:t>20/05/2021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25F3CD-CD6D-4D37-91BA-B8C0F2D27961}" type="slidenum">
              <a:rPr lang="en-GB" smtClean="0"/>
              <a:t>‹#›</a:t>
            </a:fld>
            <a:endParaRPr lang="en-GB"/>
          </a:p>
        </p:txBody>
      </p:sp>
    </p:spTree>
    <p:extLst>
      <p:ext uri="{BB962C8B-B14F-4D97-AF65-F5344CB8AC3E}">
        <p14:creationId xmlns:p14="http://schemas.microsoft.com/office/powerpoint/2010/main" val="10121615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59A4C142-9607-4B65-8DC5-821AB04E4B22}" type="datetimeFigureOut">
              <a:rPr lang="en-GB" smtClean="0"/>
              <a:t>20/05/2021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325F3CD-CD6D-4D37-91BA-B8C0F2D27961}" type="slidenum">
              <a:rPr lang="en-GB" smtClean="0"/>
              <a:t>‹#›</a:t>
            </a:fld>
            <a:endParaRPr lang="en-GB"/>
          </a:p>
        </p:txBody>
      </p:sp>
    </p:spTree>
    <p:extLst>
      <p:ext uri="{BB962C8B-B14F-4D97-AF65-F5344CB8AC3E}">
        <p14:creationId xmlns:p14="http://schemas.microsoft.com/office/powerpoint/2010/main" val="30171194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59A4C142-9607-4B65-8DC5-821AB04E4B22}" type="datetimeFigureOut">
              <a:rPr lang="en-GB" smtClean="0"/>
              <a:t>20/05/2021</a:t>
            </a:fld>
            <a:endParaRPr lang="en-GB"/>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325F3CD-CD6D-4D37-91BA-B8C0F2D27961}" type="slidenum">
              <a:rPr lang="en-GB" smtClean="0"/>
              <a:t>‹#›</a:t>
            </a:fld>
            <a:endParaRPr lang="en-GB"/>
          </a:p>
        </p:txBody>
      </p:sp>
    </p:spTree>
    <p:extLst>
      <p:ext uri="{BB962C8B-B14F-4D97-AF65-F5344CB8AC3E}">
        <p14:creationId xmlns:p14="http://schemas.microsoft.com/office/powerpoint/2010/main" val="1476198934"/>
      </p:ext>
    </p:extLst>
  </p:cSld>
  <p:clrMapOvr>
    <a:overrideClrMapping bg1="dk1" tx1="lt1" bg2="dk2" tx2="lt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A4C142-9607-4B65-8DC5-821AB04E4B22}" type="datetimeFigureOut">
              <a:rPr lang="en-GB" smtClean="0"/>
              <a:t>20/05/2021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5F3CD-CD6D-4D37-91BA-B8C0F2D27961}" type="slidenum">
              <a:rPr lang="en-GB" smtClean="0"/>
              <a:t>‹#›</a:t>
            </a:fld>
            <a:endParaRPr lang="en-GB"/>
          </a:p>
        </p:txBody>
      </p:sp>
    </p:spTree>
    <p:extLst>
      <p:ext uri="{BB962C8B-B14F-4D97-AF65-F5344CB8AC3E}">
        <p14:creationId xmlns:p14="http://schemas.microsoft.com/office/powerpoint/2010/main" val="347915490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A4C142-9607-4B65-8DC5-821AB04E4B22}" type="datetimeFigureOut">
              <a:rPr lang="en-GB" smtClean="0"/>
              <a:t>20/05/2021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5F3CD-CD6D-4D37-91BA-B8C0F2D27961}" type="slidenum">
              <a:rPr lang="en-GB" smtClean="0"/>
              <a:t>‹#›</a:t>
            </a:fld>
            <a:endParaRPr lang="en-GB"/>
          </a:p>
        </p:txBody>
      </p:sp>
    </p:spTree>
    <p:extLst>
      <p:ext uri="{BB962C8B-B14F-4D97-AF65-F5344CB8AC3E}">
        <p14:creationId xmlns:p14="http://schemas.microsoft.com/office/powerpoint/2010/main" val="34043131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pPr algn="ctr" eaLnBrk="0" fontAlgn="base" hangingPunct="0">
              <a:spcBef>
                <a:spcPct val="0"/>
              </a:spcBef>
              <a:spcAft>
                <a:spcPct val="0"/>
              </a:spcAft>
            </a:pPr>
            <a:endParaRPr lang="en-GB" sz="1200">
              <a:solidFill>
                <a:srgbClr val="17365D"/>
              </a:solidFill>
            </a:endParaRPr>
          </a:p>
        </p:txBody>
      </p:sp>
      <p:sp>
        <p:nvSpPr>
          <p:cNvPr id="5" name="Slide Number Placeholder 4"/>
          <p:cNvSpPr>
            <a:spLocks noGrp="1"/>
          </p:cNvSpPr>
          <p:nvPr>
            <p:ph type="sldNum" sz="quarter" idx="12"/>
          </p:nvPr>
        </p:nvSpPr>
        <p:spPr>
          <a:xfrm>
            <a:off x="6877050" y="6308725"/>
            <a:ext cx="1905000" cy="457200"/>
          </a:xfrm>
          <a:prstGeom prst="rect">
            <a:avLst/>
          </a:prstGeom>
        </p:spPr>
        <p:txBody>
          <a:bodyPr/>
          <a:lstStyle>
            <a:lvl1pPr>
              <a:defRPr/>
            </a:lvl1pPr>
          </a:lstStyle>
          <a:p>
            <a:fld id="{1D671252-4EFF-4C09-BF9C-B3192340C597}" type="slidenum">
              <a:rPr lang="en-GB">
                <a:solidFill>
                  <a:srgbClr val="17365D"/>
                </a:solidFill>
              </a:rPr>
              <a:pPr/>
              <a:t>‹#›</a:t>
            </a:fld>
            <a:endParaRPr lang="en-GB">
              <a:solidFill>
                <a:srgbClr val="17365D"/>
              </a:solidFill>
            </a:endParaRPr>
          </a:p>
        </p:txBody>
      </p:sp>
    </p:spTree>
    <p:extLst>
      <p:ext uri="{BB962C8B-B14F-4D97-AF65-F5344CB8AC3E}">
        <p14:creationId xmlns:p14="http://schemas.microsoft.com/office/powerpoint/2010/main" val="2848947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DB0C88D-4F5E-4A18-A2CD-0A821ECACD29}" type="slidenum">
              <a:rPr lang="en-GB"/>
              <a:pPr/>
              <a:t>‹#›</a:t>
            </a:fld>
            <a:endParaRPr lang="en-GB"/>
          </a:p>
        </p:txBody>
      </p:sp>
    </p:spTree>
    <p:extLst>
      <p:ext uri="{BB962C8B-B14F-4D97-AF65-F5344CB8AC3E}">
        <p14:creationId xmlns:p14="http://schemas.microsoft.com/office/powerpoint/2010/main" val="212657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5F98BEE-46E0-4CE9-9242-BB388CC56BC0}" type="slidenum">
              <a:rPr lang="en-GB"/>
              <a:pPr/>
              <a:t>‹#›</a:t>
            </a:fld>
            <a:endParaRPr lang="en-GB"/>
          </a:p>
        </p:txBody>
      </p:sp>
    </p:spTree>
    <p:extLst>
      <p:ext uri="{BB962C8B-B14F-4D97-AF65-F5344CB8AC3E}">
        <p14:creationId xmlns:p14="http://schemas.microsoft.com/office/powerpoint/2010/main" val="409237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1332064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1203647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2474188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1414568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2971003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407084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vl1pPr>
          </a:lstStyle>
          <a:p>
            <a:r>
              <a:rPr lang="en-US"/>
              <a:t> Lesson objectives:</a:t>
            </a:r>
            <a:endParaRPr lang="en-GB"/>
          </a:p>
        </p:txBody>
      </p:sp>
      <p:sp>
        <p:nvSpPr>
          <p:cNvPr id="3" name="Content Placeholder 2"/>
          <p:cNvSpPr>
            <a:spLocks noGrp="1"/>
          </p:cNvSpPr>
          <p:nvPr>
            <p:ph idx="1" hasCustomPrompt="1"/>
          </p:nvPr>
        </p:nvSpPr>
        <p:spPr/>
        <p:txBody>
          <a:bodyPr/>
          <a:lstStyle>
            <a:lvl1pPr marL="0" indent="0">
              <a:buNone/>
              <a:defRPr/>
            </a:lvl1pPr>
          </a:lstStyle>
          <a:p>
            <a:pPr lvl="0"/>
            <a:r>
              <a:rPr lang="en-GB"/>
              <a:t>By the end of this lesson you should be able to:</a:t>
            </a:r>
          </a:p>
          <a:p>
            <a:pPr lvl="0"/>
            <a:r>
              <a:rPr lang="en-GB"/>
              <a:t>•	identify factors that are important to our health</a:t>
            </a:r>
          </a:p>
          <a:p>
            <a:pPr lvl="0"/>
            <a:r>
              <a:rPr lang="en-GB"/>
              <a:t>•	identify which data is needed to investigate health</a:t>
            </a:r>
          </a:p>
          <a:p>
            <a:pPr lvl="0"/>
            <a:r>
              <a:rPr lang="en-GB"/>
              <a:t>•	analysis information and formulate questions for  	your </a:t>
            </a:r>
            <a:r>
              <a:rPr lang="en-GB" err="1"/>
              <a:t>LifeLab</a:t>
            </a:r>
            <a:r>
              <a:rPr lang="en-GB"/>
              <a:t> visit</a:t>
            </a:r>
          </a:p>
          <a:p>
            <a:pPr lvl="0"/>
            <a:endParaRPr lang="en-US"/>
          </a:p>
        </p:txBody>
      </p:sp>
      <p:sp>
        <p:nvSpPr>
          <p:cNvPr id="6" name="Slide Number Placeholder 5"/>
          <p:cNvSpPr>
            <a:spLocks noGrp="1"/>
          </p:cNvSpPr>
          <p:nvPr>
            <p:ph type="sldNum" sz="quarter" idx="12"/>
          </p:nvPr>
        </p:nvSpPr>
        <p:spPr/>
        <p:txBody>
          <a:bodyPr/>
          <a:lstStyle>
            <a:lvl1pPr>
              <a:defRPr/>
            </a:lvl1pPr>
          </a:lstStyle>
          <a:p>
            <a:fld id="{1855FEA4-F2B9-4DA0-AA3D-6C68D7D2D3F4}" type="slidenum">
              <a:rPr lang="en-GB"/>
              <a:pPr/>
              <a:t>‹#›</a:t>
            </a:fld>
            <a:endParaRPr lang="en-GB"/>
          </a:p>
        </p:txBody>
      </p:sp>
    </p:spTree>
    <p:extLst>
      <p:ext uri="{BB962C8B-B14F-4D97-AF65-F5344CB8AC3E}">
        <p14:creationId xmlns:p14="http://schemas.microsoft.com/office/powerpoint/2010/main" val="1679038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2337841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3958281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64942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299398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631494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247"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GB">
              <a:solidFill>
                <a:srgbClr val="17365D"/>
              </a:solidFill>
              <a:latin typeface="Lucida Sans"/>
              <a:ea typeface="ＭＳ Ｐゴシック"/>
            </a:endParaRPr>
          </a:p>
        </p:txBody>
      </p:sp>
      <p:sp>
        <p:nvSpPr>
          <p:cNvPr id="10248"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sz="2400">
              <a:solidFill>
                <a:srgbClr val="17365D"/>
              </a:solidFill>
              <a:latin typeface="Arial" charset="0"/>
              <a:ea typeface="ＭＳ Ｐゴシック"/>
            </a:endParaRPr>
          </a:p>
        </p:txBody>
      </p:sp>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pPr lvl="0"/>
            <a:r>
              <a:rPr lang="en-US" noProof="0"/>
              <a:t>Click to edit Master title style</a:t>
            </a:r>
            <a:endParaRPr lang="en-GB" noProof="0"/>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pPr lvl="0"/>
            <a:r>
              <a:rPr lang="en-US" noProof="0"/>
              <a:t>Click to edit Master subtitle style</a:t>
            </a:r>
            <a:endParaRPr lang="en-GB" noProof="0"/>
          </a:p>
        </p:txBody>
      </p:sp>
      <p:sp>
        <p:nvSpPr>
          <p:cNvPr id="10246" name="Rectangle 1030"/>
          <p:cNvSpPr>
            <a:spLocks noGrp="1" noChangeArrowheads="1"/>
          </p:cNvSpPr>
          <p:nvPr>
            <p:ph type="sldNum" sz="quarter" idx="4"/>
          </p:nvPr>
        </p:nvSpPr>
        <p:spPr>
          <a:xfrm>
            <a:off x="6553200" y="6245225"/>
            <a:ext cx="2133600" cy="476250"/>
          </a:xfrm>
        </p:spPr>
        <p:txBody>
          <a:bodyPr rIns="91440"/>
          <a:lstStyle>
            <a:lvl1pPr>
              <a:defRPr>
                <a:latin typeface="Arial" charset="0"/>
              </a:defRPr>
            </a:lvl1pPr>
          </a:lstStyle>
          <a:p>
            <a:fld id="{B68048BD-FDB1-4011-BBA8-4A2F60B6EA91}" type="slidenum">
              <a:rPr lang="en-GB">
                <a:solidFill>
                  <a:srgbClr val="17365D"/>
                </a:solidFill>
              </a:rPr>
              <a:pPr/>
              <a:t>‹#›</a:t>
            </a:fld>
            <a:endParaRPr lang="en-GB">
              <a:solidFill>
                <a:srgbClr val="17365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spTree>
    <p:extLst>
      <p:ext uri="{BB962C8B-B14F-4D97-AF65-F5344CB8AC3E}">
        <p14:creationId xmlns:p14="http://schemas.microsoft.com/office/powerpoint/2010/main" val="137266431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lvl1pPr>
              <a:defRPr/>
            </a:lvl1pPr>
          </a:lstStyle>
          <a:p>
            <a:fld id="{1855FEA4-F2B9-4DA0-AA3D-6C68D7D2D3F4}" type="slidenum">
              <a:rPr lang="en-GB">
                <a:solidFill>
                  <a:srgbClr val="17365D"/>
                </a:solidFill>
              </a:rPr>
              <a:pPr/>
              <a:t>‹#›</a:t>
            </a:fld>
            <a:endParaRPr lang="en-GB">
              <a:solidFill>
                <a:srgbClr val="17365D"/>
              </a:solidFill>
            </a:endParaRPr>
          </a:p>
        </p:txBody>
      </p:sp>
    </p:spTree>
    <p:extLst>
      <p:ext uri="{BB962C8B-B14F-4D97-AF65-F5344CB8AC3E}">
        <p14:creationId xmlns:p14="http://schemas.microsoft.com/office/powerpoint/2010/main" val="3111070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GB">
              <a:solidFill>
                <a:srgbClr val="17365D"/>
              </a:solidFill>
              <a:latin typeface="Lucida Sans"/>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05D75958-4705-418D-BF40-9C20313CEA3B}" type="slidenum">
              <a:rPr lang="en-GB">
                <a:solidFill>
                  <a:srgbClr val="17365D"/>
                </a:solidFill>
              </a:rPr>
              <a:pPr/>
              <a:t>‹#›</a:t>
            </a:fld>
            <a:endParaRPr lang="en-GB">
              <a:solidFill>
                <a:srgbClr val="17365D"/>
              </a:solidFill>
            </a:endParaRPr>
          </a:p>
        </p:txBody>
      </p:sp>
    </p:spTree>
    <p:extLst>
      <p:ext uri="{BB962C8B-B14F-4D97-AF65-F5344CB8AC3E}">
        <p14:creationId xmlns:p14="http://schemas.microsoft.com/office/powerpoint/2010/main" val="2231739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GB">
              <a:solidFill>
                <a:srgbClr val="17365D"/>
              </a:solidFill>
              <a:latin typeface="Lucida Sans"/>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E86ED5EA-F317-44C5-92E4-5E0903E80AAE}" type="slidenum">
              <a:rPr lang="en-GB">
                <a:solidFill>
                  <a:srgbClr val="17365D"/>
                </a:solidFill>
              </a:rPr>
              <a:pPr/>
              <a:t>‹#›</a:t>
            </a:fld>
            <a:endParaRPr lang="en-GB">
              <a:solidFill>
                <a:srgbClr val="17365D"/>
              </a:solidFill>
            </a:endParaRPr>
          </a:p>
        </p:txBody>
      </p:sp>
    </p:spTree>
    <p:extLst>
      <p:ext uri="{BB962C8B-B14F-4D97-AF65-F5344CB8AC3E}">
        <p14:creationId xmlns:p14="http://schemas.microsoft.com/office/powerpoint/2010/main" val="3647191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3124200" y="6248400"/>
            <a:ext cx="2895600" cy="457200"/>
          </a:xfrm>
          <a:prstGeom prst="rect">
            <a:avLst/>
          </a:prstGeom>
        </p:spPr>
        <p:txBody>
          <a:bodyPr/>
          <a:lstStyle>
            <a:lvl1pPr>
              <a:defRPr/>
            </a:lvl1pPr>
          </a:lstStyle>
          <a:p>
            <a:endParaRPr lang="en-GB">
              <a:solidFill>
                <a:srgbClr val="17365D"/>
              </a:solidFill>
              <a:latin typeface="Lucida Sans"/>
              <a:ea typeface="ＭＳ Ｐゴシック"/>
            </a:endParaRPr>
          </a:p>
        </p:txBody>
      </p:sp>
      <p:sp>
        <p:nvSpPr>
          <p:cNvPr id="9" name="Slide Number Placeholder 8"/>
          <p:cNvSpPr>
            <a:spLocks noGrp="1"/>
          </p:cNvSpPr>
          <p:nvPr>
            <p:ph type="sldNum" sz="quarter" idx="12"/>
          </p:nvPr>
        </p:nvSpPr>
        <p:spPr/>
        <p:txBody>
          <a:bodyPr/>
          <a:lstStyle>
            <a:lvl1pPr>
              <a:defRPr/>
            </a:lvl1pPr>
          </a:lstStyle>
          <a:p>
            <a:fld id="{D7B204FE-AF44-48E2-849A-0AAE2CCB2303}" type="slidenum">
              <a:rPr lang="en-GB">
                <a:solidFill>
                  <a:srgbClr val="17365D"/>
                </a:solidFill>
              </a:rPr>
              <a:pPr/>
              <a:t>‹#›</a:t>
            </a:fld>
            <a:endParaRPr lang="en-GB">
              <a:solidFill>
                <a:srgbClr val="17365D"/>
              </a:solidFill>
            </a:endParaRPr>
          </a:p>
        </p:txBody>
      </p:sp>
    </p:spTree>
    <p:extLst>
      <p:ext uri="{BB962C8B-B14F-4D97-AF65-F5344CB8AC3E}">
        <p14:creationId xmlns:p14="http://schemas.microsoft.com/office/powerpoint/2010/main" val="2334532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295"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GB"/>
          </a:p>
        </p:txBody>
      </p:sp>
      <p:sp>
        <p:nvSpPr>
          <p:cNvPr id="12296" name="Rectangle 1032"/>
          <p:cNvSpPr>
            <a:spLocks noChangeArrowheads="1"/>
          </p:cNvSpPr>
          <p:nvPr/>
        </p:nvSpPr>
        <p:spPr bwMode="auto">
          <a:xfrm>
            <a:off x="-90488" y="0"/>
            <a:ext cx="9234488" cy="3276600"/>
          </a:xfrm>
          <a:prstGeom prst="rect">
            <a:avLst/>
          </a:prstGeom>
          <a:solidFill>
            <a:srgbClr val="007275"/>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sz="2400">
              <a:latin typeface="Arial" charset="0"/>
            </a:endParaRPr>
          </a:p>
        </p:txBody>
      </p:sp>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pPr lvl="0"/>
            <a:r>
              <a:rPr lang="en-GB" noProof="0"/>
              <a:t>Click to edit Master title style</a:t>
            </a:r>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pPr lvl="0"/>
            <a:r>
              <a:rPr lang="en-GB" noProof="0"/>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4248" y="0"/>
            <a:ext cx="2211173" cy="1548383"/>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3124200" y="6248400"/>
            <a:ext cx="2895600" cy="457200"/>
          </a:xfrm>
          <a:prstGeom prst="rect">
            <a:avLst/>
          </a:prstGeom>
        </p:spPr>
        <p:txBody>
          <a:bodyPr/>
          <a:lstStyle>
            <a:lvl1pPr>
              <a:defRPr/>
            </a:lvl1pPr>
          </a:lstStyle>
          <a:p>
            <a:endParaRPr lang="en-GB">
              <a:solidFill>
                <a:srgbClr val="17365D"/>
              </a:solidFill>
              <a:latin typeface="Lucida Sans"/>
              <a:ea typeface="ＭＳ Ｐゴシック"/>
            </a:endParaRPr>
          </a:p>
        </p:txBody>
      </p:sp>
      <p:sp>
        <p:nvSpPr>
          <p:cNvPr id="5" name="Slide Number Placeholder 4"/>
          <p:cNvSpPr>
            <a:spLocks noGrp="1"/>
          </p:cNvSpPr>
          <p:nvPr>
            <p:ph type="sldNum" sz="quarter" idx="12"/>
          </p:nvPr>
        </p:nvSpPr>
        <p:spPr/>
        <p:txBody>
          <a:bodyPr/>
          <a:lstStyle>
            <a:lvl1pPr>
              <a:defRPr/>
            </a:lvl1pPr>
          </a:lstStyle>
          <a:p>
            <a:fld id="{1D671252-4EFF-4C09-BF9C-B3192340C597}" type="slidenum">
              <a:rPr lang="en-GB">
                <a:solidFill>
                  <a:srgbClr val="17365D"/>
                </a:solidFill>
              </a:rPr>
              <a:pPr/>
              <a:t>‹#›</a:t>
            </a:fld>
            <a:endParaRPr lang="en-GB">
              <a:solidFill>
                <a:srgbClr val="17365D"/>
              </a:solidFill>
            </a:endParaRPr>
          </a:p>
        </p:txBody>
      </p:sp>
    </p:spTree>
    <p:extLst>
      <p:ext uri="{BB962C8B-B14F-4D97-AF65-F5344CB8AC3E}">
        <p14:creationId xmlns:p14="http://schemas.microsoft.com/office/powerpoint/2010/main" val="10417153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248400"/>
            <a:ext cx="2895600" cy="457200"/>
          </a:xfrm>
          <a:prstGeom prst="rect">
            <a:avLst/>
          </a:prstGeom>
        </p:spPr>
        <p:txBody>
          <a:bodyPr/>
          <a:lstStyle>
            <a:lvl1pPr>
              <a:defRPr/>
            </a:lvl1pPr>
          </a:lstStyle>
          <a:p>
            <a:endParaRPr lang="en-GB">
              <a:solidFill>
                <a:srgbClr val="17365D"/>
              </a:solidFill>
              <a:latin typeface="Lucida Sans"/>
              <a:ea typeface="ＭＳ Ｐゴシック"/>
            </a:endParaRPr>
          </a:p>
        </p:txBody>
      </p:sp>
      <p:sp>
        <p:nvSpPr>
          <p:cNvPr id="4" name="Slide Number Placeholder 3"/>
          <p:cNvSpPr>
            <a:spLocks noGrp="1"/>
          </p:cNvSpPr>
          <p:nvPr>
            <p:ph type="sldNum" sz="quarter" idx="12"/>
          </p:nvPr>
        </p:nvSpPr>
        <p:spPr/>
        <p:txBody>
          <a:bodyPr/>
          <a:lstStyle>
            <a:lvl1pPr>
              <a:defRPr/>
            </a:lvl1pPr>
          </a:lstStyle>
          <a:p>
            <a:fld id="{5C8C8DB0-7E3C-4496-9507-CD1A1F3791AC}" type="slidenum">
              <a:rPr lang="en-GB">
                <a:solidFill>
                  <a:srgbClr val="17365D"/>
                </a:solidFill>
              </a:rPr>
              <a:pPr/>
              <a:t>‹#›</a:t>
            </a:fld>
            <a:endParaRPr lang="en-GB">
              <a:solidFill>
                <a:srgbClr val="17365D"/>
              </a:solidFill>
            </a:endParaRPr>
          </a:p>
        </p:txBody>
      </p:sp>
    </p:spTree>
    <p:extLst>
      <p:ext uri="{BB962C8B-B14F-4D97-AF65-F5344CB8AC3E}">
        <p14:creationId xmlns:p14="http://schemas.microsoft.com/office/powerpoint/2010/main" val="24085171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GB">
              <a:solidFill>
                <a:srgbClr val="17365D"/>
              </a:solidFill>
              <a:latin typeface="Lucida Sans"/>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2948ED48-3C81-4043-A5D7-3279298D6D1C}" type="slidenum">
              <a:rPr lang="en-GB">
                <a:solidFill>
                  <a:srgbClr val="17365D"/>
                </a:solidFill>
              </a:rPr>
              <a:pPr/>
              <a:t>‹#›</a:t>
            </a:fld>
            <a:endParaRPr lang="en-GB">
              <a:solidFill>
                <a:srgbClr val="17365D"/>
              </a:solidFill>
            </a:endParaRPr>
          </a:p>
        </p:txBody>
      </p:sp>
    </p:spTree>
    <p:extLst>
      <p:ext uri="{BB962C8B-B14F-4D97-AF65-F5344CB8AC3E}">
        <p14:creationId xmlns:p14="http://schemas.microsoft.com/office/powerpoint/2010/main" val="3384171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GB">
              <a:solidFill>
                <a:srgbClr val="17365D"/>
              </a:solidFill>
              <a:latin typeface="Lucida Sans"/>
              <a:ea typeface="ＭＳ Ｐゴシック"/>
            </a:endParaRPr>
          </a:p>
        </p:txBody>
      </p:sp>
      <p:sp>
        <p:nvSpPr>
          <p:cNvPr id="7" name="Slide Number Placeholder 6"/>
          <p:cNvSpPr>
            <a:spLocks noGrp="1"/>
          </p:cNvSpPr>
          <p:nvPr>
            <p:ph type="sldNum" sz="quarter" idx="12"/>
          </p:nvPr>
        </p:nvSpPr>
        <p:spPr/>
        <p:txBody>
          <a:bodyPr/>
          <a:lstStyle>
            <a:lvl1pPr>
              <a:defRPr/>
            </a:lvl1pPr>
          </a:lstStyle>
          <a:p>
            <a:fld id="{3A4939E9-8FA0-4767-94D8-65ED8820F8B7}" type="slidenum">
              <a:rPr lang="en-GB">
                <a:solidFill>
                  <a:srgbClr val="17365D"/>
                </a:solidFill>
              </a:rPr>
              <a:pPr/>
              <a:t>‹#›</a:t>
            </a:fld>
            <a:endParaRPr lang="en-GB">
              <a:solidFill>
                <a:srgbClr val="17365D"/>
              </a:solidFill>
            </a:endParaRPr>
          </a:p>
        </p:txBody>
      </p:sp>
    </p:spTree>
    <p:extLst>
      <p:ext uri="{BB962C8B-B14F-4D97-AF65-F5344CB8AC3E}">
        <p14:creationId xmlns:p14="http://schemas.microsoft.com/office/powerpoint/2010/main" val="2360364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GB">
              <a:solidFill>
                <a:srgbClr val="17365D"/>
              </a:solidFill>
              <a:latin typeface="Lucida Sans"/>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17A0007D-1BEC-44F0-9774-8A7E01F217B3}" type="slidenum">
              <a:rPr lang="en-GB">
                <a:solidFill>
                  <a:srgbClr val="17365D"/>
                </a:solidFill>
              </a:rPr>
              <a:pPr/>
              <a:t>‹#›</a:t>
            </a:fld>
            <a:endParaRPr lang="en-GB">
              <a:solidFill>
                <a:srgbClr val="17365D"/>
              </a:solidFill>
            </a:endParaRPr>
          </a:p>
        </p:txBody>
      </p:sp>
    </p:spTree>
    <p:extLst>
      <p:ext uri="{BB962C8B-B14F-4D97-AF65-F5344CB8AC3E}">
        <p14:creationId xmlns:p14="http://schemas.microsoft.com/office/powerpoint/2010/main" val="3167614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GB">
              <a:solidFill>
                <a:srgbClr val="17365D"/>
              </a:solidFill>
              <a:latin typeface="Lucida Sans"/>
              <a:ea typeface="ＭＳ Ｐゴシック"/>
            </a:endParaRPr>
          </a:p>
        </p:txBody>
      </p:sp>
      <p:sp>
        <p:nvSpPr>
          <p:cNvPr id="6" name="Slide Number Placeholder 5"/>
          <p:cNvSpPr>
            <a:spLocks noGrp="1"/>
          </p:cNvSpPr>
          <p:nvPr>
            <p:ph type="sldNum" sz="quarter" idx="12"/>
          </p:nvPr>
        </p:nvSpPr>
        <p:spPr/>
        <p:txBody>
          <a:bodyPr/>
          <a:lstStyle>
            <a:lvl1pPr>
              <a:defRPr/>
            </a:lvl1pPr>
          </a:lstStyle>
          <a:p>
            <a:fld id="{DDCDBE65-2EB2-411D-B0D9-16CDD8261C6F}" type="slidenum">
              <a:rPr lang="en-GB">
                <a:solidFill>
                  <a:srgbClr val="17365D"/>
                </a:solidFill>
              </a:rPr>
              <a:pPr/>
              <a:t>‹#›</a:t>
            </a:fld>
            <a:endParaRPr lang="en-GB">
              <a:solidFill>
                <a:srgbClr val="17365D"/>
              </a:solidFill>
            </a:endParaRPr>
          </a:p>
        </p:txBody>
      </p:sp>
    </p:spTree>
    <p:extLst>
      <p:ext uri="{BB962C8B-B14F-4D97-AF65-F5344CB8AC3E}">
        <p14:creationId xmlns:p14="http://schemas.microsoft.com/office/powerpoint/2010/main" val="41376462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a:t>Click to edit Master title style</a:t>
            </a:r>
            <a:endParaRPr lang="en-GB"/>
          </a:p>
        </p:txBody>
      </p:sp>
      <p:sp>
        <p:nvSpPr>
          <p:cNvPr id="3" name="Text Placeholder 2"/>
          <p:cNvSpPr>
            <a:spLocks noGrp="1"/>
          </p:cNvSpPr>
          <p:nvPr>
            <p:ph type="body" sz="half" idx="1"/>
          </p:nvPr>
        </p:nvSpPr>
        <p:spPr>
          <a:xfrm>
            <a:off x="323850" y="1700213"/>
            <a:ext cx="417195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hart Placeholder 3"/>
          <p:cNvSpPr>
            <a:spLocks noGrp="1"/>
          </p:cNvSpPr>
          <p:nvPr>
            <p:ph type="chart" sz="half" idx="2"/>
          </p:nvPr>
        </p:nvSpPr>
        <p:spPr>
          <a:xfrm>
            <a:off x="4648200" y="1700213"/>
            <a:ext cx="4171950" cy="4114800"/>
          </a:xfrm>
        </p:spPr>
        <p:txBody>
          <a:bodyPr/>
          <a:lstStyle/>
          <a:p>
            <a:r>
              <a:rPr lang="en-US"/>
              <a:t>Click icon to add chart</a:t>
            </a:r>
            <a:endParaRPr lang="en-GB"/>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vl1pPr>
          </a:lstStyle>
          <a:p>
            <a:endParaRPr lang="en-GB">
              <a:solidFill>
                <a:srgbClr val="17365D"/>
              </a:solidFill>
              <a:latin typeface="Lucida Sans"/>
              <a:ea typeface="ＭＳ Ｐゴシック"/>
            </a:endParaRPr>
          </a:p>
        </p:txBody>
      </p:sp>
      <p:sp>
        <p:nvSpPr>
          <p:cNvPr id="7" name="Slide Number Placeholder 6"/>
          <p:cNvSpPr>
            <a:spLocks noGrp="1"/>
          </p:cNvSpPr>
          <p:nvPr>
            <p:ph type="sldNum" sz="quarter" idx="12"/>
          </p:nvPr>
        </p:nvSpPr>
        <p:spPr>
          <a:xfrm>
            <a:off x="6877050" y="6308725"/>
            <a:ext cx="1905000" cy="457200"/>
          </a:xfrm>
        </p:spPr>
        <p:txBody>
          <a:bodyPr/>
          <a:lstStyle>
            <a:lvl1pPr>
              <a:defRPr/>
            </a:lvl1pPr>
          </a:lstStyle>
          <a:p>
            <a:fld id="{0BF7C51A-16CC-499A-A302-CE0F9682F274}" type="slidenum">
              <a:rPr lang="en-GB">
                <a:solidFill>
                  <a:srgbClr val="17365D"/>
                </a:solidFill>
              </a:rPr>
              <a:pPr/>
              <a:t>‹#›</a:t>
            </a:fld>
            <a:endParaRPr lang="en-GB">
              <a:solidFill>
                <a:srgbClr val="17365D"/>
              </a:solidFill>
            </a:endParaRPr>
          </a:p>
        </p:txBody>
      </p:sp>
    </p:spTree>
    <p:extLst>
      <p:ext uri="{BB962C8B-B14F-4D97-AF65-F5344CB8AC3E}">
        <p14:creationId xmlns:p14="http://schemas.microsoft.com/office/powerpoint/2010/main" val="33712817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3850" y="908050"/>
            <a:ext cx="8496300" cy="649288"/>
          </a:xfrm>
        </p:spPr>
        <p:txBody>
          <a:bodyPr/>
          <a:lstStyle/>
          <a:p>
            <a:r>
              <a:rPr lang="en-US"/>
              <a:t>Click to edit Master title style</a:t>
            </a:r>
            <a:endParaRPr lang="en-GB"/>
          </a:p>
        </p:txBody>
      </p:sp>
      <p:sp>
        <p:nvSpPr>
          <p:cNvPr id="3" name="Table Placeholder 2"/>
          <p:cNvSpPr>
            <a:spLocks noGrp="1"/>
          </p:cNvSpPr>
          <p:nvPr>
            <p:ph type="tbl" idx="1"/>
          </p:nvPr>
        </p:nvSpPr>
        <p:spPr>
          <a:xfrm>
            <a:off x="323850" y="1700213"/>
            <a:ext cx="8496300" cy="4114800"/>
          </a:xfrm>
        </p:spPr>
        <p:txBody>
          <a:bodyPr/>
          <a:lstStyle/>
          <a:p>
            <a:r>
              <a:rPr lang="en-US"/>
              <a:t>Click icon to add table</a:t>
            </a:r>
            <a:endParaRPr lang="en-GB"/>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GB">
              <a:solidFill>
                <a:srgbClr val="17365D"/>
              </a:solidFill>
              <a:latin typeface="Lucida Sans"/>
              <a:ea typeface="ＭＳ Ｐゴシック"/>
            </a:endParaRPr>
          </a:p>
        </p:txBody>
      </p:sp>
      <p:sp>
        <p:nvSpPr>
          <p:cNvPr id="6" name="Slide Number Placeholder 5"/>
          <p:cNvSpPr>
            <a:spLocks noGrp="1"/>
          </p:cNvSpPr>
          <p:nvPr>
            <p:ph type="sldNum" sz="quarter" idx="12"/>
          </p:nvPr>
        </p:nvSpPr>
        <p:spPr>
          <a:xfrm>
            <a:off x="6877050" y="6308725"/>
            <a:ext cx="1905000" cy="457200"/>
          </a:xfrm>
        </p:spPr>
        <p:txBody>
          <a:bodyPr/>
          <a:lstStyle>
            <a:lvl1pPr>
              <a:defRPr/>
            </a:lvl1pPr>
          </a:lstStyle>
          <a:p>
            <a:fld id="{156A2CA7-CDCE-4BFE-8B0F-1225183ECB12}" type="slidenum">
              <a:rPr lang="en-GB">
                <a:solidFill>
                  <a:srgbClr val="17365D"/>
                </a:solidFill>
              </a:rPr>
              <a:pPr/>
              <a:t>‹#›</a:t>
            </a:fld>
            <a:endParaRPr lang="en-GB">
              <a:solidFill>
                <a:srgbClr val="17365D"/>
              </a:solidFill>
            </a:endParaRPr>
          </a:p>
        </p:txBody>
      </p:sp>
    </p:spTree>
    <p:extLst>
      <p:ext uri="{BB962C8B-B14F-4D97-AF65-F5344CB8AC3E}">
        <p14:creationId xmlns:p14="http://schemas.microsoft.com/office/powerpoint/2010/main" val="30351758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spTree>
    <p:extLst>
      <p:ext uri="{BB962C8B-B14F-4D97-AF65-F5344CB8AC3E}">
        <p14:creationId xmlns:p14="http://schemas.microsoft.com/office/powerpoint/2010/main" val="21617558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p:spPr>
      </p:pic>
    </p:spTree>
    <p:extLst>
      <p:ext uri="{BB962C8B-B14F-4D97-AF65-F5344CB8AC3E}">
        <p14:creationId xmlns:p14="http://schemas.microsoft.com/office/powerpoint/2010/main" val="282294464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227297D-D440-402C-9C08-259602C4DD7E}" type="slidenum">
              <a:rPr lang="en-GB"/>
              <a:pPr/>
              <a:t>‹#›</a:t>
            </a:fld>
            <a:endParaRPr lang="en-GB"/>
          </a:p>
        </p:txBody>
      </p:sp>
    </p:spTree>
    <p:extLst>
      <p:ext uri="{BB962C8B-B14F-4D97-AF65-F5344CB8AC3E}">
        <p14:creationId xmlns:p14="http://schemas.microsoft.com/office/powerpoint/2010/main" val="27474376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baseline="0"/>
            </a:lvl1pPr>
          </a:lstStyle>
          <a:p>
            <a:r>
              <a:rPr lang="en-US"/>
              <a:t> Lesson objectives:</a:t>
            </a:r>
            <a:endParaRPr lang="en-GB"/>
          </a:p>
        </p:txBody>
      </p:sp>
      <p:sp>
        <p:nvSpPr>
          <p:cNvPr id="3" name="Content Placeholder 2"/>
          <p:cNvSpPr>
            <a:spLocks noGrp="1"/>
          </p:cNvSpPr>
          <p:nvPr>
            <p:ph idx="1" hasCustomPrompt="1"/>
          </p:nvPr>
        </p:nvSpPr>
        <p:spPr/>
        <p:txBody>
          <a:bodyPr/>
          <a:lstStyle>
            <a:lvl1pPr marL="0" indent="0">
              <a:buNone/>
              <a:defRPr/>
            </a:lvl1pPr>
          </a:lstStyle>
          <a:p>
            <a:pPr lvl="0"/>
            <a:r>
              <a:rPr lang="en-GB"/>
              <a:t>By the end of this lesson you should be able to:</a:t>
            </a:r>
          </a:p>
          <a:p>
            <a:pPr lvl="0"/>
            <a:r>
              <a:rPr lang="en-GB"/>
              <a:t>•	identify factors that are important to our health</a:t>
            </a:r>
          </a:p>
          <a:p>
            <a:pPr lvl="0"/>
            <a:r>
              <a:rPr lang="en-GB"/>
              <a:t>•	identify which data is needed to investigate health</a:t>
            </a:r>
          </a:p>
          <a:p>
            <a:pPr lvl="0"/>
            <a:r>
              <a:rPr lang="en-GB"/>
              <a:t>•	analysis information and formulate questions for  	your </a:t>
            </a:r>
            <a:r>
              <a:rPr lang="en-GB" err="1"/>
              <a:t>LifeLab</a:t>
            </a:r>
            <a:r>
              <a:rPr lang="en-GB"/>
              <a:t> visit</a:t>
            </a:r>
          </a:p>
          <a:p>
            <a:pPr lvl="0"/>
            <a:endParaRPr lang="en-US"/>
          </a:p>
        </p:txBody>
      </p:sp>
      <p:sp>
        <p:nvSpPr>
          <p:cNvPr id="6" name="Slide Number Placeholder 5"/>
          <p:cNvSpPr>
            <a:spLocks noGrp="1"/>
          </p:cNvSpPr>
          <p:nvPr>
            <p:ph type="sldNum" sz="quarter" idx="12"/>
          </p:nvPr>
        </p:nvSpPr>
        <p:spPr>
          <a:xfrm>
            <a:off x="6877050" y="6308725"/>
            <a:ext cx="1905000" cy="457200"/>
          </a:xfrm>
          <a:prstGeom prst="rect">
            <a:avLst/>
          </a:prstGeom>
        </p:spPr>
        <p:txBody>
          <a:bodyPr/>
          <a:lstStyle>
            <a:lvl1pPr>
              <a:defRPr/>
            </a:lvl1pPr>
          </a:lstStyle>
          <a:p>
            <a:fld id="{1855FEA4-F2B9-4DA0-AA3D-6C68D7D2D3F4}" type="slidenum">
              <a:rPr lang="en-GB"/>
              <a:pPr/>
              <a:t>‹#›</a:t>
            </a:fld>
            <a:endParaRPr lang="en-GB"/>
          </a:p>
        </p:txBody>
      </p:sp>
    </p:spTree>
    <p:extLst>
      <p:ext uri="{BB962C8B-B14F-4D97-AF65-F5344CB8AC3E}">
        <p14:creationId xmlns:p14="http://schemas.microsoft.com/office/powerpoint/2010/main" val="16790382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5FAFB-CEED-4AEF-A2F1-5B33D994EA0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p:spPr>
      </p:pic>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spTree>
    <p:extLst>
      <p:ext uri="{BB962C8B-B14F-4D97-AF65-F5344CB8AC3E}">
        <p14:creationId xmlns:p14="http://schemas.microsoft.com/office/powerpoint/2010/main" val="17773032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476532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2041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4361124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0389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2208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spTree>
    <p:extLst>
      <p:ext uri="{BB962C8B-B14F-4D97-AF65-F5344CB8AC3E}">
        <p14:creationId xmlns:p14="http://schemas.microsoft.com/office/powerpoint/2010/main" val="1982310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spTree>
    <p:extLst>
      <p:ext uri="{BB962C8B-B14F-4D97-AF65-F5344CB8AC3E}">
        <p14:creationId xmlns:p14="http://schemas.microsoft.com/office/powerpoint/2010/main" val="20386576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6877050" y="6308725"/>
            <a:ext cx="1905000" cy="457200"/>
          </a:xfrm>
          <a:prstGeom prst="rect">
            <a:avLst/>
          </a:prstGeom>
        </p:spPr>
        <p:txBody>
          <a:bodyPr/>
          <a:lstStyle>
            <a:lvl1pPr>
              <a:defRPr/>
            </a:lvl1pPr>
          </a:lstStyle>
          <a:p>
            <a:pPr algn="l" eaLnBrk="1" fontAlgn="auto" hangingPunct="1">
              <a:spcBef>
                <a:spcPts val="0"/>
              </a:spcBef>
              <a:spcAft>
                <a:spcPts val="0"/>
              </a:spcAft>
            </a:pPr>
            <a:fld id="{1855FEA4-F2B9-4DA0-AA3D-6C68D7D2D3F4}" type="slidenum">
              <a:rPr lang="en-GB" sz="1800">
                <a:solidFill>
                  <a:srgbClr val="17365D"/>
                </a:solidFill>
                <a:latin typeface="Gill Sans MT"/>
              </a:rPr>
              <a:pPr algn="l" eaLnBrk="1" fontAlgn="auto" hangingPunct="1">
                <a:spcBef>
                  <a:spcPts val="0"/>
                </a:spcBef>
                <a:spcAft>
                  <a:spcPts val="0"/>
                </a:spcAft>
              </a:pPr>
              <a:t>‹#›</a:t>
            </a:fld>
            <a:endParaRPr lang="en-GB" sz="1800">
              <a:solidFill>
                <a:srgbClr val="17365D"/>
              </a:solidFill>
              <a:latin typeface="Gill Sans MT"/>
            </a:endParaRPr>
          </a:p>
        </p:txBody>
      </p:sp>
    </p:spTree>
    <p:extLst>
      <p:ext uri="{BB962C8B-B14F-4D97-AF65-F5344CB8AC3E}">
        <p14:creationId xmlns:p14="http://schemas.microsoft.com/office/powerpoint/2010/main" val="2354820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F485E87-86C1-4FEA-A064-045873097EB4}" type="slidenum">
              <a:rPr lang="en-GB"/>
              <a:pPr/>
              <a:t>‹#›</a:t>
            </a:fld>
            <a:endParaRPr lang="en-GB"/>
          </a:p>
        </p:txBody>
      </p:sp>
    </p:spTree>
    <p:extLst>
      <p:ext uri="{BB962C8B-B14F-4D97-AF65-F5344CB8AC3E}">
        <p14:creationId xmlns:p14="http://schemas.microsoft.com/office/powerpoint/2010/main" val="42463716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65DFE5"/>
              </a:gs>
              <a:gs pos="100000">
                <a:srgbClr val="1EADB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1" name="Picture 10">
            <a:extLst>
              <a:ext uri="{FF2B5EF4-FFF2-40B4-BE49-F238E27FC236}">
                <a16:creationId xmlns:a16="http://schemas.microsoft.com/office/drawing/2014/main" id="{0958CCE7-B62F-4CCF-ACAF-9F0CC611C6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outerShdw blurRad="50800" dist="38100" dir="16200000" rotWithShape="0">
              <a:prstClr val="black">
                <a:alpha val="40000"/>
              </a:prstClr>
            </a:outerShdw>
          </a:effectLst>
        </p:spPr>
      </p:pic>
      <p:pic>
        <p:nvPicPr>
          <p:cNvPr id="12" name="Picture 11">
            <a:extLst>
              <a:ext uri="{FF2B5EF4-FFF2-40B4-BE49-F238E27FC236}">
                <a16:creationId xmlns:a16="http://schemas.microsoft.com/office/drawing/2014/main" id="{45A10C95-03F2-4936-9545-57E931E6EF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83" y="6222937"/>
            <a:ext cx="6336704" cy="576064"/>
          </a:xfrm>
          <a:prstGeom prst="rect">
            <a:avLst/>
          </a:prstGeom>
        </p:spPr>
      </p:pic>
      <p:pic>
        <p:nvPicPr>
          <p:cNvPr id="6" name="Picture 5" descr="A picture containing food&#10;&#10;Description automatically generated">
            <a:extLst>
              <a:ext uri="{FF2B5EF4-FFF2-40B4-BE49-F238E27FC236}">
                <a16:creationId xmlns:a16="http://schemas.microsoft.com/office/drawing/2014/main" id="{7AB910C1-FBF0-4257-9406-D066BFD384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69776" y="5691249"/>
            <a:ext cx="2074224" cy="1166751"/>
          </a:xfrm>
          <a:prstGeom prst="rect">
            <a:avLst/>
          </a:prstGeom>
        </p:spPr>
      </p:pic>
    </p:spTree>
    <p:extLst>
      <p:ext uri="{BB962C8B-B14F-4D97-AF65-F5344CB8AC3E}">
        <p14:creationId xmlns:p14="http://schemas.microsoft.com/office/powerpoint/2010/main" val="7491591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65DFE5"/>
              </a:gs>
              <a:gs pos="100000">
                <a:srgbClr val="1EADB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1" name="Picture 10">
            <a:extLst>
              <a:ext uri="{FF2B5EF4-FFF2-40B4-BE49-F238E27FC236}">
                <a16:creationId xmlns:a16="http://schemas.microsoft.com/office/drawing/2014/main" id="{0958CCE7-B62F-4CCF-ACAF-9F0CC611C611}"/>
              </a:ext>
            </a:extLst>
          </p:cNvPr>
          <p:cNvPicPr>
            <a:picLocks noChangeAspect="1"/>
          </p:cNvPicPr>
          <p:nvPr userDrawn="1"/>
        </p:nvPicPr>
        <p:blipFill>
          <a:blip r:embed="rId2" cstate="print">
            <a:duotone>
              <a:prstClr val="black"/>
              <a:srgbClr val="3699E0">
                <a:tint val="45000"/>
                <a:satMod val="400000"/>
              </a:srgbClr>
            </a:duotone>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outerShdw blurRad="50800" dist="38100" dir="16200000" rotWithShape="0">
              <a:prstClr val="black">
                <a:alpha val="40000"/>
              </a:prstClr>
            </a:outerShdw>
          </a:effectLst>
        </p:spPr>
      </p:pic>
      <p:pic>
        <p:nvPicPr>
          <p:cNvPr id="12" name="Picture 11">
            <a:extLst>
              <a:ext uri="{FF2B5EF4-FFF2-40B4-BE49-F238E27FC236}">
                <a16:creationId xmlns:a16="http://schemas.microsoft.com/office/drawing/2014/main" id="{45A10C95-03F2-4936-9545-57E931E6EF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83" y="6222937"/>
            <a:ext cx="6336704" cy="576064"/>
          </a:xfrm>
          <a:prstGeom prst="rect">
            <a:avLst/>
          </a:prstGeom>
        </p:spPr>
      </p:pic>
      <p:pic>
        <p:nvPicPr>
          <p:cNvPr id="6" name="Picture 5" descr="A picture containing food&#10;&#10;Description automatically generated">
            <a:extLst>
              <a:ext uri="{FF2B5EF4-FFF2-40B4-BE49-F238E27FC236}">
                <a16:creationId xmlns:a16="http://schemas.microsoft.com/office/drawing/2014/main" id="{7AB910C1-FBF0-4257-9406-D066BFD384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69776" y="5691249"/>
            <a:ext cx="2074224" cy="1166751"/>
          </a:xfrm>
          <a:prstGeom prst="rect">
            <a:avLst/>
          </a:prstGeom>
        </p:spPr>
      </p:pic>
    </p:spTree>
    <p:extLst>
      <p:ext uri="{BB962C8B-B14F-4D97-AF65-F5344CB8AC3E}">
        <p14:creationId xmlns:p14="http://schemas.microsoft.com/office/powerpoint/2010/main" val="17535981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5FAFB-CEED-4AEF-A2F1-5B33D994EA0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p:spPr>
      </p:pic>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6" name="Picture 5" descr="A picture containing food&#10;&#10;Description automatically generated">
            <a:extLst>
              <a:ext uri="{FF2B5EF4-FFF2-40B4-BE49-F238E27FC236}">
                <a16:creationId xmlns:a16="http://schemas.microsoft.com/office/drawing/2014/main" id="{6368FFE6-4116-4438-BE4C-3DEC4A71FB4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69776" y="5691249"/>
            <a:ext cx="2074224" cy="1166751"/>
          </a:xfrm>
          <a:prstGeom prst="rect">
            <a:avLst/>
          </a:prstGeom>
        </p:spPr>
      </p:pic>
    </p:spTree>
    <p:extLst>
      <p:ext uri="{BB962C8B-B14F-4D97-AF65-F5344CB8AC3E}">
        <p14:creationId xmlns:p14="http://schemas.microsoft.com/office/powerpoint/2010/main" val="4924290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5FAFB-CEED-4AEF-A2F1-5B33D994EA0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p:spPr>
      </p:pic>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spTree>
    <p:extLst>
      <p:ext uri="{BB962C8B-B14F-4D97-AF65-F5344CB8AC3E}">
        <p14:creationId xmlns:p14="http://schemas.microsoft.com/office/powerpoint/2010/main" val="19027828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5FAFB-CEED-4AEF-A2F1-5B33D994EA0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p:spPr>
      </p:pic>
    </p:spTree>
    <p:extLst>
      <p:ext uri="{BB962C8B-B14F-4D97-AF65-F5344CB8AC3E}">
        <p14:creationId xmlns:p14="http://schemas.microsoft.com/office/powerpoint/2010/main" val="36892083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spTree>
    <p:extLst>
      <p:ext uri="{BB962C8B-B14F-4D97-AF65-F5344CB8AC3E}">
        <p14:creationId xmlns:p14="http://schemas.microsoft.com/office/powerpoint/2010/main" val="5076043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4741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6E5FAFB-CEED-4AEF-A2F1-5B33D994EA0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p:spPr>
      </p:pic>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5" name="Picture 4" descr="Text&#10;&#10;Description automatically generated">
            <a:extLst>
              <a:ext uri="{FF2B5EF4-FFF2-40B4-BE49-F238E27FC236}">
                <a16:creationId xmlns:a16="http://schemas.microsoft.com/office/drawing/2014/main" id="{BC0CEC41-C1F3-4F37-BFFD-01B6CFE42ABC}"/>
              </a:ext>
            </a:extLst>
          </p:cNvPr>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1264" b="96335" l="9816" r="99557">
                        <a14:foregroundMark x1="52624" y1="16344" x2="51295" y2="8551"/>
                        <a14:foregroundMark x1="51295" y1="8551" x2="49080" y2="3370"/>
                        <a14:foregroundMark x1="32038" y1="5729" x2="32923" y2="8972"/>
                        <a14:foregroundMark x1="43456" y1="9351" x2="44444" y2="10362"/>
                        <a14:foregroundMark x1="44547" y1="10447" x2="45365" y2="11457"/>
                        <a14:foregroundMark x1="45467" y1="11584" x2="46455" y2="12595"/>
                        <a14:foregroundMark x1="46558" y1="12595" x2="47478" y2="13564"/>
                        <a14:foregroundMark x1="47273" y1="13943" x2="48398" y2="15206"/>
                        <a14:foregroundMark x1="50936" y1="19798" x2="51022" y2="20682"/>
                        <a14:foregroundMark x1="50818" y1="18576" x2="50936" y2="19798"/>
                        <a14:foregroundMark x1="58078" y1="3117" x2="57975" y2="4844"/>
                        <a14:foregroundMark x1="47989" y1="2359" x2="51022" y2="1264"/>
                        <a14:foregroundMark x1="84799" y1="10447" x2="86401" y2="12216"/>
                        <a14:foregroundMark x1="90832" y1="17565" x2="84901" y2="23168"/>
                        <a14:foregroundMark x1="56442" y1="18829" x2="57873" y2="19334"/>
                        <a14:foregroundMark x1="90320" y1="26537" x2="94683" y2="31634"/>
                        <a14:foregroundMark x1="94683" y1="31634" x2="97580" y2="45788"/>
                        <a14:foregroundMark x1="97580" y1="45788" x2="94308" y2="52485"/>
                        <a14:foregroundMark x1="94308" y1="52485" x2="92672" y2="66386"/>
                        <a14:foregroundMark x1="92672" y1="66386" x2="92263" y2="67144"/>
                        <a14:foregroundMark x1="96183" y1="34162" x2="96592" y2="40859"/>
                        <a14:foregroundMark x1="99693" y1="40143" x2="99693" y2="40143"/>
                        <a14:foregroundMark x1="91956" y1="35131" x2="88071" y2="41112"/>
                        <a14:foregroundMark x1="88071" y1="41112" x2="88309" y2="48526"/>
                        <a14:foregroundMark x1="88309" y1="48526" x2="92945" y2="36142"/>
                        <a14:foregroundMark x1="87219" y1="49579" x2="93286" y2="50548"/>
                        <a14:foregroundMark x1="93286" y1="50548" x2="93729" y2="43597"/>
                        <a14:foregroundMark x1="93729" y1="43597" x2="91241" y2="41997"/>
                        <a14:foregroundMark x1="73995" y1="33530" x2="74097" y2="53454"/>
                        <a14:foregroundMark x1="68643" y1="33656" x2="68643" y2="51348"/>
                        <a14:foregroundMark x1="68439" y1="44103" x2="74199" y2="45114"/>
                        <a14:foregroundMark x1="78425" y1="46251" x2="84015" y2="48484"/>
                        <a14:foregroundMark x1="84015" y1="48484" x2="84083" y2="48484"/>
                        <a14:foregroundMark x1="60498" y1="37489" x2="55862" y2="42586"/>
                        <a14:foregroundMark x1="55862" y1="42586" x2="54738" y2="49452"/>
                        <a14:foregroundMark x1="54738" y1="49452" x2="60873" y2="52570"/>
                        <a14:foregroundMark x1="60873" y1="52570" x2="65440" y2="48147"/>
                        <a14:foregroundMark x1="65440" y1="48147" x2="66530" y2="45619"/>
                        <a14:foregroundMark x1="46864" y1="37279" x2="41888" y2="49832"/>
                        <a14:foregroundMark x1="41888" y1="49832" x2="41718" y2="50084"/>
                        <a14:foregroundMark x1="46387" y1="37363" x2="49898" y2="50716"/>
                        <a14:foregroundMark x1="37798" y1="38248" x2="32072" y2="37026"/>
                        <a14:foregroundMark x1="32072" y1="37026" x2="32652" y2="45072"/>
                        <a14:foregroundMark x1="32652" y1="45072" x2="35276" y2="51559"/>
                        <a14:foregroundMark x1="35276" y1="51559" x2="41002" y2="51306"/>
                        <a14:foregroundMark x1="41002" y1="51306" x2="41036" y2="51222"/>
                        <a14:foregroundMark x1="19768" y1="57456" x2="20961" y2="58930"/>
                        <a14:foregroundMark x1="25187" y1="76495" x2="20143" y2="80876"/>
                        <a14:foregroundMark x1="43149" y1="90227" x2="45671" y2="90480"/>
                        <a14:foregroundMark x1="36503" y1="88964" x2="36401" y2="91575"/>
                        <a14:foregroundMark x1="24199" y1="66428" x2="24199" y2="66428"/>
                        <a14:foregroundMark x1="59577" y1="87363" x2="59884" y2="87237"/>
                        <a14:foregroundMark x1="73586" y1="82350" x2="73586" y2="82350"/>
                        <a14:foregroundMark x1="77335" y1="92334" x2="78323" y2="92713"/>
                        <a14:foregroundMark x1="86810" y1="91449" x2="86810" y2="91449"/>
                        <a14:foregroundMark x1="87219" y1="92081" x2="87219" y2="92081"/>
                        <a14:foregroundMark x1="87594" y1="92586" x2="87594" y2="92586"/>
                        <a14:foregroundMark x1="77335" y1="96335" x2="77335" y2="96335"/>
                        <a14:foregroundMark x1="70177" y1="77254" x2="70177" y2="77254"/>
                        <a14:foregroundMark x1="75903" y1="70640" x2="75903" y2="70640"/>
                        <a14:foregroundMark x1="76721" y1="60952" x2="76210" y2="65291"/>
                        <a14:foregroundMark x1="36299" y1="62426" x2="89843" y2="63311"/>
                        <a14:foregroundMark x1="38514" y1="58677" x2="38003" y2="63058"/>
                        <a14:backgroundMark x1="46105" y1="12976" x2="47092" y2="14130"/>
                        <a14:backgroundMark x1="32856" y1="8972" x2="32856" y2="9099"/>
                        <a14:backgroundMark x1="52113" y1="82098" x2="54022" y2="84625"/>
                        <a14:backgroundMark x1="53817" y1="79023" x2="55044" y2="78391"/>
                        <a14:backgroundMark x1="58964" y1="80244" x2="59577" y2="80750"/>
                        <a14:backgroundMark x1="76414" y1="78012" x2="76414" y2="79023"/>
                        <a14:backgroundMark x1="76414" y1="70135" x2="77744" y2="70767"/>
                        <a14:backgroundMark x1="55658" y1="83867" x2="52931" y2="86858"/>
                        <a14:backgroundMark x1="59680" y1="87363" x2="59680" y2="87363"/>
                        <a14:backgroundMark x1="59680" y1="87363" x2="59680" y2="87363"/>
                        <a14:backgroundMark x1="59577" y1="87489" x2="59577" y2="87489"/>
                        <a14:backgroundMark x1="59577" y1="86984" x2="59577" y2="86984"/>
                        <a14:backgroundMark x1="59475" y1="87237" x2="59475" y2="87237"/>
                        <a14:backgroundMark x1="59782" y1="87489" x2="59782" y2="87489"/>
                        <a14:backgroundMark x1="86708" y1="91449" x2="86708" y2="91449"/>
                        <a14:backgroundMark x1="86912" y1="91828" x2="86912" y2="91828"/>
                        <a14:backgroundMark x1="87014" y1="92334" x2="87014" y2="92334"/>
                        <a14:backgroundMark x1="87423" y1="92839" x2="87423" y2="92839"/>
                        <a14:backgroundMark x1="87594" y1="92713" x2="87594" y2="92713"/>
                        <a14:backgroundMark x1="87321" y1="92334" x2="87321" y2="92334"/>
                        <a14:backgroundMark x1="87014" y1="91828" x2="87014" y2="91828"/>
                        <a14:backgroundMark x1="56237" y1="20177" x2="56851" y2="20682"/>
                        <a14:backgroundMark x1="47887" y1="25779" x2="48705" y2="25906"/>
                        <a14:backgroundMark x1="40014" y1="25400" x2="40014" y2="25400"/>
                        <a14:backgroundMark x1="40934" y1="24431" x2="40934" y2="24431"/>
                        <a14:backgroundMark x1="51022" y1="19334" x2="51022" y2="19334"/>
                        <a14:backgroundMark x1="51193" y1="19924" x2="51193" y2="19924"/>
                        <a14:backgroundMark x1="50920" y1="18955" x2="50920" y2="18955"/>
                        <a14:backgroundMark x1="50920" y1="19208" x2="50920" y2="19208"/>
                        <a14:backgroundMark x1="51125" y1="19798" x2="51125" y2="19798"/>
                        <a14:backgroundMark x1="51397" y1="21061" x2="51397" y2="21061"/>
                        <a14:backgroundMark x1="29516" y1="62805" x2="30232" y2="62426"/>
                      </a14:backgroundRemoval>
                    </a14:imgEffect>
                  </a14:imgLayer>
                </a14:imgProps>
              </a:ext>
              <a:ext uri="{28A0092B-C50C-407E-A947-70E740481C1C}">
                <a14:useLocalDpi xmlns:a14="http://schemas.microsoft.com/office/drawing/2010/main" val="0"/>
              </a:ext>
            </a:extLst>
          </a:blip>
          <a:stretch>
            <a:fillRect/>
          </a:stretch>
        </p:blipFill>
        <p:spPr>
          <a:xfrm>
            <a:off x="-158270" y="44624"/>
            <a:ext cx="1302377" cy="1053798"/>
          </a:xfrm>
          <a:prstGeom prst="rect">
            <a:avLst/>
          </a:prstGeom>
        </p:spPr>
      </p:pic>
    </p:spTree>
    <p:extLst>
      <p:ext uri="{BB962C8B-B14F-4D97-AF65-F5344CB8AC3E}">
        <p14:creationId xmlns:p14="http://schemas.microsoft.com/office/powerpoint/2010/main" val="2948284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5" name="Picture 4" descr="Text&#10;&#10;Description automatically generated">
            <a:extLst>
              <a:ext uri="{FF2B5EF4-FFF2-40B4-BE49-F238E27FC236}">
                <a16:creationId xmlns:a16="http://schemas.microsoft.com/office/drawing/2014/main" id="{BC0CEC41-C1F3-4F37-BFFD-01B6CFE42ABC}"/>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264" b="96335" l="9816" r="99557">
                        <a14:foregroundMark x1="52624" y1="16344" x2="51295" y2="8551"/>
                        <a14:foregroundMark x1="51295" y1="8551" x2="49080" y2="3370"/>
                        <a14:foregroundMark x1="32038" y1="5729" x2="32923" y2="8972"/>
                        <a14:foregroundMark x1="43456" y1="9351" x2="44444" y2="10362"/>
                        <a14:foregroundMark x1="44547" y1="10447" x2="45365" y2="11457"/>
                        <a14:foregroundMark x1="45467" y1="11584" x2="46455" y2="12595"/>
                        <a14:foregroundMark x1="46558" y1="12595" x2="47478" y2="13564"/>
                        <a14:foregroundMark x1="47273" y1="13943" x2="48398" y2="15206"/>
                        <a14:foregroundMark x1="50936" y1="19798" x2="51022" y2="20682"/>
                        <a14:foregroundMark x1="50818" y1="18576" x2="50936" y2="19798"/>
                        <a14:foregroundMark x1="58078" y1="3117" x2="57975" y2="4844"/>
                        <a14:foregroundMark x1="47989" y1="2359" x2="51022" y2="1264"/>
                        <a14:foregroundMark x1="84799" y1="10447" x2="86401" y2="12216"/>
                        <a14:foregroundMark x1="90832" y1="17565" x2="84901" y2="23168"/>
                        <a14:foregroundMark x1="56442" y1="18829" x2="57873" y2="19334"/>
                        <a14:foregroundMark x1="90320" y1="26537" x2="94683" y2="31634"/>
                        <a14:foregroundMark x1="94683" y1="31634" x2="97580" y2="45788"/>
                        <a14:foregroundMark x1="97580" y1="45788" x2="94308" y2="52485"/>
                        <a14:foregroundMark x1="94308" y1="52485" x2="92672" y2="66386"/>
                        <a14:foregroundMark x1="92672" y1="66386" x2="92263" y2="67144"/>
                        <a14:foregroundMark x1="96183" y1="34162" x2="96592" y2="40859"/>
                        <a14:foregroundMark x1="99693" y1="40143" x2="99693" y2="40143"/>
                        <a14:foregroundMark x1="91956" y1="35131" x2="88071" y2="41112"/>
                        <a14:foregroundMark x1="88071" y1="41112" x2="88309" y2="48526"/>
                        <a14:foregroundMark x1="88309" y1="48526" x2="92945" y2="36142"/>
                        <a14:foregroundMark x1="87219" y1="49579" x2="93286" y2="50548"/>
                        <a14:foregroundMark x1="93286" y1="50548" x2="93729" y2="43597"/>
                        <a14:foregroundMark x1="93729" y1="43597" x2="91241" y2="41997"/>
                        <a14:foregroundMark x1="73995" y1="33530" x2="74097" y2="53454"/>
                        <a14:foregroundMark x1="68643" y1="33656" x2="68643" y2="51348"/>
                        <a14:foregroundMark x1="68439" y1="44103" x2="74199" y2="45114"/>
                        <a14:foregroundMark x1="78425" y1="46251" x2="84015" y2="48484"/>
                        <a14:foregroundMark x1="84015" y1="48484" x2="84083" y2="48484"/>
                        <a14:foregroundMark x1="60498" y1="37489" x2="55862" y2="42586"/>
                        <a14:foregroundMark x1="55862" y1="42586" x2="54738" y2="49452"/>
                        <a14:foregroundMark x1="54738" y1="49452" x2="60873" y2="52570"/>
                        <a14:foregroundMark x1="60873" y1="52570" x2="65440" y2="48147"/>
                        <a14:foregroundMark x1="65440" y1="48147" x2="66530" y2="45619"/>
                        <a14:foregroundMark x1="46864" y1="37279" x2="41888" y2="49832"/>
                        <a14:foregroundMark x1="41888" y1="49832" x2="41718" y2="50084"/>
                        <a14:foregroundMark x1="46387" y1="37363" x2="49898" y2="50716"/>
                        <a14:foregroundMark x1="37798" y1="38248" x2="32072" y2="37026"/>
                        <a14:foregroundMark x1="32072" y1="37026" x2="32652" y2="45072"/>
                        <a14:foregroundMark x1="32652" y1="45072" x2="35276" y2="51559"/>
                        <a14:foregroundMark x1="35276" y1="51559" x2="41002" y2="51306"/>
                        <a14:foregroundMark x1="41002" y1="51306" x2="41036" y2="51222"/>
                        <a14:foregroundMark x1="19768" y1="57456" x2="20961" y2="58930"/>
                        <a14:foregroundMark x1="25187" y1="76495" x2="20143" y2="80876"/>
                        <a14:foregroundMark x1="43149" y1="90227" x2="45671" y2="90480"/>
                        <a14:foregroundMark x1="36503" y1="88964" x2="36401" y2="91575"/>
                        <a14:foregroundMark x1="24199" y1="66428" x2="24199" y2="66428"/>
                        <a14:foregroundMark x1="59577" y1="87363" x2="59884" y2="87237"/>
                        <a14:foregroundMark x1="73586" y1="82350" x2="73586" y2="82350"/>
                        <a14:foregroundMark x1="77335" y1="92334" x2="78323" y2="92713"/>
                        <a14:foregroundMark x1="86810" y1="91449" x2="86810" y2="91449"/>
                        <a14:foregroundMark x1="87219" y1="92081" x2="87219" y2="92081"/>
                        <a14:foregroundMark x1="87594" y1="92586" x2="87594" y2="92586"/>
                        <a14:foregroundMark x1="77335" y1="96335" x2="77335" y2="96335"/>
                        <a14:foregroundMark x1="70177" y1="77254" x2="70177" y2="77254"/>
                        <a14:foregroundMark x1="75903" y1="70640" x2="75903" y2="70640"/>
                        <a14:foregroundMark x1="76721" y1="60952" x2="76210" y2="65291"/>
                        <a14:foregroundMark x1="36299" y1="62426" x2="89843" y2="63311"/>
                        <a14:foregroundMark x1="38514" y1="58677" x2="38003" y2="63058"/>
                        <a14:backgroundMark x1="46105" y1="12976" x2="47092" y2="14130"/>
                        <a14:backgroundMark x1="32856" y1="8972" x2="32856" y2="9099"/>
                        <a14:backgroundMark x1="52113" y1="82098" x2="54022" y2="84625"/>
                        <a14:backgroundMark x1="53817" y1="79023" x2="55044" y2="78391"/>
                        <a14:backgroundMark x1="58964" y1="80244" x2="59577" y2="80750"/>
                        <a14:backgroundMark x1="76414" y1="78012" x2="76414" y2="79023"/>
                        <a14:backgroundMark x1="76414" y1="70135" x2="77744" y2="70767"/>
                        <a14:backgroundMark x1="55658" y1="83867" x2="52931" y2="86858"/>
                        <a14:backgroundMark x1="59680" y1="87363" x2="59680" y2="87363"/>
                        <a14:backgroundMark x1="59680" y1="87363" x2="59680" y2="87363"/>
                        <a14:backgroundMark x1="59577" y1="87489" x2="59577" y2="87489"/>
                        <a14:backgroundMark x1="59577" y1="86984" x2="59577" y2="86984"/>
                        <a14:backgroundMark x1="59475" y1="87237" x2="59475" y2="87237"/>
                        <a14:backgroundMark x1="59782" y1="87489" x2="59782" y2="87489"/>
                        <a14:backgroundMark x1="86708" y1="91449" x2="86708" y2="91449"/>
                        <a14:backgroundMark x1="86912" y1="91828" x2="86912" y2="91828"/>
                        <a14:backgroundMark x1="87014" y1="92334" x2="87014" y2="92334"/>
                        <a14:backgroundMark x1="87423" y1="92839" x2="87423" y2="92839"/>
                        <a14:backgroundMark x1="87594" y1="92713" x2="87594" y2="92713"/>
                        <a14:backgroundMark x1="87321" y1="92334" x2="87321" y2="92334"/>
                        <a14:backgroundMark x1="87014" y1="91828" x2="87014" y2="91828"/>
                        <a14:backgroundMark x1="56237" y1="20177" x2="56851" y2="20682"/>
                        <a14:backgroundMark x1="47887" y1="25779" x2="48705" y2="25906"/>
                        <a14:backgroundMark x1="40014" y1="25400" x2="40014" y2="25400"/>
                        <a14:backgroundMark x1="40934" y1="24431" x2="40934" y2="24431"/>
                        <a14:backgroundMark x1="51022" y1="19334" x2="51022" y2="19334"/>
                        <a14:backgroundMark x1="51193" y1="19924" x2="51193" y2="19924"/>
                        <a14:backgroundMark x1="50920" y1="18955" x2="50920" y2="18955"/>
                        <a14:backgroundMark x1="50920" y1="19208" x2="50920" y2="19208"/>
                        <a14:backgroundMark x1="51125" y1="19798" x2="51125" y2="19798"/>
                        <a14:backgroundMark x1="51397" y1="21061" x2="51397" y2="21061"/>
                        <a14:backgroundMark x1="29516" y1="62805" x2="30232" y2="62426"/>
                      </a14:backgroundRemoval>
                    </a14:imgEffect>
                  </a14:imgLayer>
                </a14:imgProps>
              </a:ext>
              <a:ext uri="{28A0092B-C50C-407E-A947-70E740481C1C}">
                <a14:useLocalDpi xmlns:a14="http://schemas.microsoft.com/office/drawing/2010/main" val="0"/>
              </a:ext>
            </a:extLst>
          </a:blip>
          <a:stretch>
            <a:fillRect/>
          </a:stretch>
        </p:blipFill>
        <p:spPr>
          <a:xfrm>
            <a:off x="-158270" y="44624"/>
            <a:ext cx="1302377" cy="1053798"/>
          </a:xfrm>
          <a:prstGeom prst="rect">
            <a:avLst/>
          </a:prstGeom>
        </p:spPr>
      </p:pic>
      <p:pic>
        <p:nvPicPr>
          <p:cNvPr id="9" name="Picture 8">
            <a:extLst>
              <a:ext uri="{FF2B5EF4-FFF2-40B4-BE49-F238E27FC236}">
                <a16:creationId xmlns:a16="http://schemas.microsoft.com/office/drawing/2014/main" id="{2D382E51-171B-4E5C-B6DF-91438CCD3E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chemeClr val="tx1">
                <a:lumMod val="75000"/>
                <a:lumOff val="25000"/>
                <a:alpha val="50000"/>
              </a:schemeClr>
            </a:innerShdw>
          </a:effectLst>
        </p:spPr>
      </p:pic>
    </p:spTree>
    <p:extLst>
      <p:ext uri="{BB962C8B-B14F-4D97-AF65-F5344CB8AC3E}">
        <p14:creationId xmlns:p14="http://schemas.microsoft.com/office/powerpoint/2010/main" val="33455701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5" name="Picture 4" descr="Text&#10;&#10;Description automatically generated">
            <a:extLst>
              <a:ext uri="{FF2B5EF4-FFF2-40B4-BE49-F238E27FC236}">
                <a16:creationId xmlns:a16="http://schemas.microsoft.com/office/drawing/2014/main" id="{BC0CEC41-C1F3-4F37-BFFD-01B6CFE42ABC}"/>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264" b="96335" l="9816" r="99557">
                        <a14:foregroundMark x1="52624" y1="16344" x2="51295" y2="8551"/>
                        <a14:foregroundMark x1="51295" y1="8551" x2="49080" y2="3370"/>
                        <a14:foregroundMark x1="32038" y1="5729" x2="32923" y2="8972"/>
                        <a14:foregroundMark x1="43456" y1="9351" x2="44444" y2="10362"/>
                        <a14:foregroundMark x1="44547" y1="10447" x2="45365" y2="11457"/>
                        <a14:foregroundMark x1="45467" y1="11584" x2="46455" y2="12595"/>
                        <a14:foregroundMark x1="46558" y1="12595" x2="47478" y2="13564"/>
                        <a14:foregroundMark x1="47273" y1="13943" x2="48398" y2="15206"/>
                        <a14:foregroundMark x1="50936" y1="19798" x2="51022" y2="20682"/>
                        <a14:foregroundMark x1="50818" y1="18576" x2="50936" y2="19798"/>
                        <a14:foregroundMark x1="58078" y1="3117" x2="57975" y2="4844"/>
                        <a14:foregroundMark x1="47989" y1="2359" x2="51022" y2="1264"/>
                        <a14:foregroundMark x1="84799" y1="10447" x2="86401" y2="12216"/>
                        <a14:foregroundMark x1="90832" y1="17565" x2="84901" y2="23168"/>
                        <a14:foregroundMark x1="56442" y1="18829" x2="57873" y2="19334"/>
                        <a14:foregroundMark x1="90320" y1="26537" x2="94683" y2="31634"/>
                        <a14:foregroundMark x1="94683" y1="31634" x2="97580" y2="45788"/>
                        <a14:foregroundMark x1="97580" y1="45788" x2="94308" y2="52485"/>
                        <a14:foregroundMark x1="94308" y1="52485" x2="92672" y2="66386"/>
                        <a14:foregroundMark x1="92672" y1="66386" x2="92263" y2="67144"/>
                        <a14:foregroundMark x1="96183" y1="34162" x2="96592" y2="40859"/>
                        <a14:foregroundMark x1="99693" y1="40143" x2="99693" y2="40143"/>
                        <a14:foregroundMark x1="91956" y1="35131" x2="88071" y2="41112"/>
                        <a14:foregroundMark x1="88071" y1="41112" x2="88309" y2="48526"/>
                        <a14:foregroundMark x1="88309" y1="48526" x2="92945" y2="36142"/>
                        <a14:foregroundMark x1="87219" y1="49579" x2="93286" y2="50548"/>
                        <a14:foregroundMark x1="93286" y1="50548" x2="93729" y2="43597"/>
                        <a14:foregroundMark x1="93729" y1="43597" x2="91241" y2="41997"/>
                        <a14:foregroundMark x1="73995" y1="33530" x2="74097" y2="53454"/>
                        <a14:foregroundMark x1="68643" y1="33656" x2="68643" y2="51348"/>
                        <a14:foregroundMark x1="68439" y1="44103" x2="74199" y2="45114"/>
                        <a14:foregroundMark x1="78425" y1="46251" x2="84015" y2="48484"/>
                        <a14:foregroundMark x1="84015" y1="48484" x2="84083" y2="48484"/>
                        <a14:foregroundMark x1="60498" y1="37489" x2="55862" y2="42586"/>
                        <a14:foregroundMark x1="55862" y1="42586" x2="54738" y2="49452"/>
                        <a14:foregroundMark x1="54738" y1="49452" x2="60873" y2="52570"/>
                        <a14:foregroundMark x1="60873" y1="52570" x2="65440" y2="48147"/>
                        <a14:foregroundMark x1="65440" y1="48147" x2="66530" y2="45619"/>
                        <a14:foregroundMark x1="46864" y1="37279" x2="41888" y2="49832"/>
                        <a14:foregroundMark x1="41888" y1="49832" x2="41718" y2="50084"/>
                        <a14:foregroundMark x1="46387" y1="37363" x2="49898" y2="50716"/>
                        <a14:foregroundMark x1="37798" y1="38248" x2="32072" y2="37026"/>
                        <a14:foregroundMark x1="32072" y1="37026" x2="32652" y2="45072"/>
                        <a14:foregroundMark x1="32652" y1="45072" x2="35276" y2="51559"/>
                        <a14:foregroundMark x1="35276" y1="51559" x2="41002" y2="51306"/>
                        <a14:foregroundMark x1="41002" y1="51306" x2="41036" y2="51222"/>
                        <a14:foregroundMark x1="19768" y1="57456" x2="20961" y2="58930"/>
                        <a14:foregroundMark x1="25187" y1="76495" x2="20143" y2="80876"/>
                        <a14:foregroundMark x1="43149" y1="90227" x2="45671" y2="90480"/>
                        <a14:foregroundMark x1="36503" y1="88964" x2="36401" y2="91575"/>
                        <a14:foregroundMark x1="24199" y1="66428" x2="24199" y2="66428"/>
                        <a14:foregroundMark x1="59577" y1="87363" x2="59884" y2="87237"/>
                        <a14:foregroundMark x1="73586" y1="82350" x2="73586" y2="82350"/>
                        <a14:foregroundMark x1="77335" y1="92334" x2="78323" y2="92713"/>
                        <a14:foregroundMark x1="86810" y1="91449" x2="86810" y2="91449"/>
                        <a14:foregroundMark x1="87219" y1="92081" x2="87219" y2="92081"/>
                        <a14:foregroundMark x1="87594" y1="92586" x2="87594" y2="92586"/>
                        <a14:foregroundMark x1="77335" y1="96335" x2="77335" y2="96335"/>
                        <a14:foregroundMark x1="70177" y1="77254" x2="70177" y2="77254"/>
                        <a14:foregroundMark x1="75903" y1="70640" x2="75903" y2="70640"/>
                        <a14:foregroundMark x1="76721" y1="60952" x2="76210" y2="65291"/>
                        <a14:foregroundMark x1="36299" y1="62426" x2="89843" y2="63311"/>
                        <a14:foregroundMark x1="38514" y1="58677" x2="38003" y2="63058"/>
                        <a14:backgroundMark x1="46105" y1="12976" x2="47092" y2="14130"/>
                        <a14:backgroundMark x1="32856" y1="8972" x2="32856" y2="9099"/>
                        <a14:backgroundMark x1="52113" y1="82098" x2="54022" y2="84625"/>
                        <a14:backgroundMark x1="53817" y1="79023" x2="55044" y2="78391"/>
                        <a14:backgroundMark x1="58964" y1="80244" x2="59577" y2="80750"/>
                        <a14:backgroundMark x1="76414" y1="78012" x2="76414" y2="79023"/>
                        <a14:backgroundMark x1="76414" y1="70135" x2="77744" y2="70767"/>
                        <a14:backgroundMark x1="55658" y1="83867" x2="52931" y2="86858"/>
                        <a14:backgroundMark x1="59680" y1="87363" x2="59680" y2="87363"/>
                        <a14:backgroundMark x1="59680" y1="87363" x2="59680" y2="87363"/>
                        <a14:backgroundMark x1="59577" y1="87489" x2="59577" y2="87489"/>
                        <a14:backgroundMark x1="59577" y1="86984" x2="59577" y2="86984"/>
                        <a14:backgroundMark x1="59475" y1="87237" x2="59475" y2="87237"/>
                        <a14:backgroundMark x1="59782" y1="87489" x2="59782" y2="87489"/>
                        <a14:backgroundMark x1="86708" y1="91449" x2="86708" y2="91449"/>
                        <a14:backgroundMark x1="86912" y1="91828" x2="86912" y2="91828"/>
                        <a14:backgroundMark x1="87014" y1="92334" x2="87014" y2="92334"/>
                        <a14:backgroundMark x1="87423" y1="92839" x2="87423" y2="92839"/>
                        <a14:backgroundMark x1="87594" y1="92713" x2="87594" y2="92713"/>
                        <a14:backgroundMark x1="87321" y1="92334" x2="87321" y2="92334"/>
                        <a14:backgroundMark x1="87014" y1="91828" x2="87014" y2="91828"/>
                        <a14:backgroundMark x1="56237" y1="20177" x2="56851" y2="20682"/>
                        <a14:backgroundMark x1="47887" y1="25779" x2="48705" y2="25906"/>
                        <a14:backgroundMark x1="40014" y1="25400" x2="40014" y2="25400"/>
                        <a14:backgroundMark x1="40934" y1="24431" x2="40934" y2="24431"/>
                        <a14:backgroundMark x1="51022" y1="19334" x2="51022" y2="19334"/>
                        <a14:backgroundMark x1="51193" y1="19924" x2="51193" y2="19924"/>
                        <a14:backgroundMark x1="50920" y1="18955" x2="50920" y2="18955"/>
                        <a14:backgroundMark x1="50920" y1="19208" x2="50920" y2="19208"/>
                        <a14:backgroundMark x1="51125" y1="19798" x2="51125" y2="19798"/>
                        <a14:backgroundMark x1="51397" y1="21061" x2="51397" y2="21061"/>
                        <a14:backgroundMark x1="29516" y1="62805" x2="30232" y2="62426"/>
                      </a14:backgroundRemoval>
                    </a14:imgEffect>
                  </a14:imgLayer>
                </a14:imgProps>
              </a:ext>
              <a:ext uri="{28A0092B-C50C-407E-A947-70E740481C1C}">
                <a14:useLocalDpi xmlns:a14="http://schemas.microsoft.com/office/drawing/2010/main" val="0"/>
              </a:ext>
            </a:extLst>
          </a:blip>
          <a:stretch>
            <a:fillRect/>
          </a:stretch>
        </p:blipFill>
        <p:spPr>
          <a:xfrm>
            <a:off x="-158270" y="44624"/>
            <a:ext cx="1302377" cy="1053798"/>
          </a:xfrm>
          <a:prstGeom prst="rect">
            <a:avLst/>
          </a:prstGeom>
        </p:spPr>
      </p:pic>
      <p:pic>
        <p:nvPicPr>
          <p:cNvPr id="7" name="Picture 6">
            <a:extLst>
              <a:ext uri="{FF2B5EF4-FFF2-40B4-BE49-F238E27FC236}">
                <a16:creationId xmlns:a16="http://schemas.microsoft.com/office/drawing/2014/main" id="{B44918C4-B3C9-4C22-B228-D81E5677ACCE}"/>
              </a:ext>
            </a:extLst>
          </p:cNvPr>
          <p:cNvPicPr>
            <a:picLocks noChangeAspect="1"/>
          </p:cNvPicPr>
          <p:nvPr userDrawn="1"/>
        </p:nvPicPr>
        <p:blipFill>
          <a:blip r:embed="rId5" cstate="print">
            <a:duotone>
              <a:prstClr val="black"/>
              <a:schemeClr val="tx2">
                <a:lumMod val="10000"/>
                <a:lumOff val="90000"/>
                <a:tint val="45000"/>
                <a:satMod val="400000"/>
              </a:schemeClr>
            </a:duotone>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rgbClr val="157E83">
                <a:alpha val="50000"/>
              </a:srgbClr>
            </a:innerShdw>
          </a:effectLst>
        </p:spPr>
      </p:pic>
    </p:spTree>
    <p:extLst>
      <p:ext uri="{BB962C8B-B14F-4D97-AF65-F5344CB8AC3E}">
        <p14:creationId xmlns:p14="http://schemas.microsoft.com/office/powerpoint/2010/main" val="370117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D7447AB-E709-42DC-A77D-B92938CF9557}" type="slidenum">
              <a:rPr lang="en-GB"/>
              <a:pPr/>
              <a:t>‹#›</a:t>
            </a:fld>
            <a:endParaRPr lang="en-GB"/>
          </a:p>
        </p:txBody>
      </p:sp>
    </p:spTree>
    <p:extLst>
      <p:ext uri="{BB962C8B-B14F-4D97-AF65-F5344CB8AC3E}">
        <p14:creationId xmlns:p14="http://schemas.microsoft.com/office/powerpoint/2010/main" val="2081709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6E5FAFB-CEED-4AEF-A2F1-5B33D994EA0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p:spPr>
      </p:pic>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8BD4DA49-2F57-4D8D-AB2D-5DD7626E7466}"/>
              </a:ext>
            </a:extLst>
          </p:cNvPr>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1573" b="90200" l="2162" r="95881">
                        <a14:foregroundMark x1="11394" y1="19782" x2="2249" y2="15487"/>
                        <a14:foregroundMark x1="33187" y1="84997" x2="27695" y2="87659"/>
                        <a14:foregroundMark x1="27695" y1="87659" x2="31405" y2="87296"/>
                        <a14:foregroundMark x1="45516" y1="84029" x2="43354" y2="90200"/>
                        <a14:foregroundMark x1="46743" y1="10103" x2="44581" y2="1573"/>
                        <a14:foregroundMark x1="88519" y1="22686" x2="91499" y2="20327"/>
                        <a14:foregroundMark x1="81507" y1="33515" x2="83845" y2="31942"/>
                        <a14:foregroundMark x1="95706" y1="53418" x2="90476" y2="50514"/>
                        <a14:foregroundMark x1="90476" y1="50514" x2="95297" y2="54809"/>
                        <a14:foregroundMark x1="95297" y1="54809" x2="95881" y2="53842"/>
                        <a14:foregroundMark x1="84195" y1="31579" x2="84195" y2="31579"/>
                        <a14:foregroundMark x1="29068" y1="42408" x2="41513" y2="41621"/>
                        <a14:foregroundMark x1="41513" y1="41621" x2="56296" y2="41621"/>
                        <a14:foregroundMark x1="56296" y1="41621" x2="68273" y2="41440"/>
                        <a14:foregroundMark x1="68273" y1="41440" x2="74292" y2="41440"/>
                        <a14:foregroundMark x1="28309" y1="49788" x2="64885" y2="49788"/>
                        <a14:foregroundMark x1="64885" y1="49788" x2="74379" y2="48820"/>
                        <a14:foregroundMark x1="26643" y1="36419" x2="70844" y2="39685"/>
                        <a14:foregroundMark x1="70844" y1="39685" x2="75694" y2="38536"/>
                        <a14:foregroundMark x1="70932" y1="31579" x2="73444" y2="35632"/>
                        <a14:foregroundMark x1="71575" y1="53842" x2="75781" y2="46279"/>
                        <a14:foregroundMark x1="75781" y1="46279" x2="75781" y2="45312"/>
                        <a14:foregroundMark x1="51855" y1="52450" x2="46567" y2="54386"/>
                        <a14:foregroundMark x1="46567" y1="54386" x2="43354" y2="50938"/>
                        <a14:foregroundMark x1="36635" y1="53055" x2="29360" y2="52450"/>
                        <a14:foregroundMark x1="54192" y1="69087" x2="54397" y2="77616"/>
                        <a14:foregroundMark x1="58311" y1="71990" x2="58311" y2="76286"/>
                        <a14:foregroundMark x1="60473" y1="51301" x2="60736" y2="57471"/>
                        <a14:foregroundMark x1="58604" y1="67756" x2="58604" y2="67756"/>
                        <a14:foregroundMark x1="63278" y1="74531" x2="63278" y2="76104"/>
                        <a14:foregroundMark x1="63278" y1="72414" x2="63278" y2="74531"/>
                        <a14:foregroundMark x1="67864" y1="69328" x2="67748" y2="74713"/>
                        <a14:foregroundMark x1="76541" y1="68724" x2="76629" y2="72958"/>
                        <a14:foregroundMark x1="53929" y1="85178" x2="54864" y2="87901"/>
                        <a14:foregroundMark x1="58691" y1="84815" x2="58691" y2="87901"/>
                        <a14:foregroundMark x1="58604" y1="81670" x2="58604" y2="81670"/>
                        <a14:foregroundMark x1="64388" y1="86751" x2="64388" y2="88687"/>
                        <a14:foregroundMark x1="64592" y1="82093" x2="64592" y2="82093"/>
                        <a14:foregroundMark x1="67280" y1="83424" x2="67193" y2="86509"/>
                        <a14:foregroundMark x1="72159" y1="71627" x2="72159" y2="71627"/>
                        <a14:foregroundMark x1="61583" y1="68119" x2="61583" y2="68119"/>
                        <a14:foregroundMark x1="60386" y1="86146" x2="60386" y2="86146"/>
                        <a14:backgroundMark x1="81595" y1="33515" x2="81595" y2="33515"/>
                        <a14:backgroundMark x1="82063" y1="33878" x2="82063" y2="33878"/>
                        <a14:backgroundMark x1="81303" y1="33878" x2="81683" y2="33878"/>
                        <a14:backgroundMark x1="82238" y1="33878" x2="82238" y2="33878"/>
                        <a14:backgroundMark x1="81858" y1="33515" x2="81858" y2="33515"/>
                        <a14:backgroundMark x1="77476" y1="56745" x2="77476" y2="56745"/>
                        <a14:backgroundMark x1="78031" y1="57290" x2="78031" y2="57290"/>
                        <a14:backgroundMark x1="73444" y1="73926" x2="72889" y2="74168"/>
                        <a14:backgroundMark x1="65323" y1="73926" x2="64300" y2="73745"/>
                        <a14:backgroundMark x1="63278" y1="75862" x2="63278" y2="75862"/>
                        <a14:backgroundMark x1="63453" y1="74531" x2="63453" y2="74531"/>
                        <a14:backgroundMark x1="63453" y1="73926" x2="63453" y2="73926"/>
                        <a14:backgroundMark x1="61496" y1="69691" x2="61496" y2="69691"/>
                        <a14:backgroundMark x1="58866" y1="67393" x2="58866" y2="67393"/>
                        <a14:backgroundMark x1="58779" y1="67574" x2="58779" y2="67574"/>
                        <a14:backgroundMark x1="55039" y1="86146" x2="55039" y2="86146"/>
                        <a14:backgroundMark x1="54864" y1="87296" x2="54864" y2="87296"/>
                        <a14:backgroundMark x1="54864" y1="88264" x2="54864" y2="88264"/>
                        <a14:backgroundMark x1="54864" y1="87901" x2="54864" y2="87901"/>
                        <a14:backgroundMark x1="54660" y1="86933" x2="54660" y2="86933"/>
                        <a14:backgroundMark x1="60269" y1="85178" x2="60269" y2="85178"/>
                        <a14:backgroundMark x1="64300" y1="86751" x2="64300" y2="86751"/>
                        <a14:backgroundMark x1="64300" y1="87296" x2="64300" y2="87477"/>
                        <a14:backgroundMark x1="64300" y1="87901" x2="64300" y2="88445"/>
                        <a14:backgroundMark x1="64300" y1="86509" x2="64300" y2="86509"/>
                        <a14:backgroundMark x1="67485" y1="83243" x2="67485" y2="84029"/>
                        <a14:backgroundMark x1="67397" y1="84029" x2="67397" y2="84815"/>
                        <a14:backgroundMark x1="67280" y1="86509" x2="67280" y2="86509"/>
                        <a14:backgroundMark x1="67572" y1="83848" x2="67572" y2="83848"/>
                        <a14:backgroundMark x1="67397" y1="83606" x2="67397" y2="83606"/>
                        <a14:backgroundMark x1="82063" y1="33515" x2="82063" y2="33515"/>
                        <a14:backgroundMark x1="82530" y1="33333" x2="82530" y2="33333"/>
                        <a14:backgroundMark x1="82618" y1="33333" x2="82618" y2="33333"/>
                        <a14:backgroundMark x1="82442" y1="33515" x2="82442" y2="33515"/>
                        <a14:backgroundMark x1="82150" y1="33515" x2="82150" y2="33515"/>
                        <a14:backgroundMark x1="81683" y1="33515" x2="81683" y2="33515"/>
                        <a14:backgroundMark x1="72977" y1="75862" x2="72977" y2="75862"/>
                      </a14:backgroundRemoval>
                    </a14:imgEffect>
                  </a14:imgLayer>
                </a14:imgProps>
              </a:ext>
              <a:ext uri="{28A0092B-C50C-407E-A947-70E740481C1C}">
                <a14:useLocalDpi xmlns:a14="http://schemas.microsoft.com/office/drawing/2010/main" val="0"/>
              </a:ext>
            </a:extLst>
          </a:blip>
          <a:stretch>
            <a:fillRect/>
          </a:stretch>
        </p:blipFill>
        <p:spPr>
          <a:xfrm>
            <a:off x="35496" y="50651"/>
            <a:ext cx="2169703" cy="1047771"/>
          </a:xfrm>
          <a:prstGeom prst="rect">
            <a:avLst/>
          </a:prstGeom>
        </p:spPr>
      </p:pic>
    </p:spTree>
    <p:extLst>
      <p:ext uri="{BB962C8B-B14F-4D97-AF65-F5344CB8AC3E}">
        <p14:creationId xmlns:p14="http://schemas.microsoft.com/office/powerpoint/2010/main" val="15252220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8BD4DA49-2F57-4D8D-AB2D-5DD7626E7466}"/>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573" b="90200" l="2162" r="95881">
                        <a14:foregroundMark x1="11394" y1="19782" x2="2249" y2="15487"/>
                        <a14:foregroundMark x1="33187" y1="84997" x2="27695" y2="87659"/>
                        <a14:foregroundMark x1="27695" y1="87659" x2="31405" y2="87296"/>
                        <a14:foregroundMark x1="45516" y1="84029" x2="43354" y2="90200"/>
                        <a14:foregroundMark x1="46743" y1="10103" x2="44581" y2="1573"/>
                        <a14:foregroundMark x1="88519" y1="22686" x2="91499" y2="20327"/>
                        <a14:foregroundMark x1="81507" y1="33515" x2="83845" y2="31942"/>
                        <a14:foregroundMark x1="95706" y1="53418" x2="90476" y2="50514"/>
                        <a14:foregroundMark x1="90476" y1="50514" x2="95297" y2="54809"/>
                        <a14:foregroundMark x1="95297" y1="54809" x2="95881" y2="53842"/>
                        <a14:foregroundMark x1="84195" y1="31579" x2="84195" y2="31579"/>
                        <a14:foregroundMark x1="29068" y1="42408" x2="41513" y2="41621"/>
                        <a14:foregroundMark x1="41513" y1="41621" x2="56296" y2="41621"/>
                        <a14:foregroundMark x1="56296" y1="41621" x2="68273" y2="41440"/>
                        <a14:foregroundMark x1="68273" y1="41440" x2="74292" y2="41440"/>
                        <a14:foregroundMark x1="28309" y1="49788" x2="64885" y2="49788"/>
                        <a14:foregroundMark x1="64885" y1="49788" x2="74379" y2="48820"/>
                        <a14:foregroundMark x1="26643" y1="36419" x2="70844" y2="39685"/>
                        <a14:foregroundMark x1="70844" y1="39685" x2="75694" y2="38536"/>
                        <a14:foregroundMark x1="70932" y1="31579" x2="73444" y2="35632"/>
                        <a14:foregroundMark x1="71575" y1="53842" x2="75781" y2="46279"/>
                        <a14:foregroundMark x1="75781" y1="46279" x2="75781" y2="45312"/>
                        <a14:foregroundMark x1="51855" y1="52450" x2="46567" y2="54386"/>
                        <a14:foregroundMark x1="46567" y1="54386" x2="43354" y2="50938"/>
                        <a14:foregroundMark x1="36635" y1="53055" x2="29360" y2="52450"/>
                        <a14:foregroundMark x1="54192" y1="69087" x2="54397" y2="77616"/>
                        <a14:foregroundMark x1="58311" y1="71990" x2="58311" y2="76286"/>
                        <a14:foregroundMark x1="60473" y1="51301" x2="60736" y2="57471"/>
                        <a14:foregroundMark x1="58604" y1="67756" x2="58604" y2="67756"/>
                        <a14:foregroundMark x1="63278" y1="74531" x2="63278" y2="76104"/>
                        <a14:foregroundMark x1="63278" y1="72414" x2="63278" y2="74531"/>
                        <a14:foregroundMark x1="67864" y1="69328" x2="67748" y2="74713"/>
                        <a14:foregroundMark x1="76541" y1="68724" x2="76629" y2="72958"/>
                        <a14:foregroundMark x1="53929" y1="85178" x2="54864" y2="87901"/>
                        <a14:foregroundMark x1="58691" y1="84815" x2="58691" y2="87901"/>
                        <a14:foregroundMark x1="58604" y1="81670" x2="58604" y2="81670"/>
                        <a14:foregroundMark x1="64388" y1="86751" x2="64388" y2="88687"/>
                        <a14:foregroundMark x1="64592" y1="82093" x2="64592" y2="82093"/>
                        <a14:foregroundMark x1="67280" y1="83424" x2="67193" y2="86509"/>
                        <a14:foregroundMark x1="72159" y1="71627" x2="72159" y2="71627"/>
                        <a14:foregroundMark x1="61583" y1="68119" x2="61583" y2="68119"/>
                        <a14:foregroundMark x1="60386" y1="86146" x2="60386" y2="86146"/>
                        <a14:backgroundMark x1="81595" y1="33515" x2="81595" y2="33515"/>
                        <a14:backgroundMark x1="82063" y1="33878" x2="82063" y2="33878"/>
                        <a14:backgroundMark x1="81303" y1="33878" x2="81683" y2="33878"/>
                        <a14:backgroundMark x1="82238" y1="33878" x2="82238" y2="33878"/>
                        <a14:backgroundMark x1="81858" y1="33515" x2="81858" y2="33515"/>
                        <a14:backgroundMark x1="77476" y1="56745" x2="77476" y2="56745"/>
                        <a14:backgroundMark x1="78031" y1="57290" x2="78031" y2="57290"/>
                        <a14:backgroundMark x1="73444" y1="73926" x2="72889" y2="74168"/>
                        <a14:backgroundMark x1="65323" y1="73926" x2="64300" y2="73745"/>
                        <a14:backgroundMark x1="63278" y1="75862" x2="63278" y2="75862"/>
                        <a14:backgroundMark x1="63453" y1="74531" x2="63453" y2="74531"/>
                        <a14:backgroundMark x1="63453" y1="73926" x2="63453" y2="73926"/>
                        <a14:backgroundMark x1="61496" y1="69691" x2="61496" y2="69691"/>
                        <a14:backgroundMark x1="58866" y1="67393" x2="58866" y2="67393"/>
                        <a14:backgroundMark x1="58779" y1="67574" x2="58779" y2="67574"/>
                        <a14:backgroundMark x1="55039" y1="86146" x2="55039" y2="86146"/>
                        <a14:backgroundMark x1="54864" y1="87296" x2="54864" y2="87296"/>
                        <a14:backgroundMark x1="54864" y1="88264" x2="54864" y2="88264"/>
                        <a14:backgroundMark x1="54864" y1="87901" x2="54864" y2="87901"/>
                        <a14:backgroundMark x1="54660" y1="86933" x2="54660" y2="86933"/>
                        <a14:backgroundMark x1="60269" y1="85178" x2="60269" y2="85178"/>
                        <a14:backgroundMark x1="64300" y1="86751" x2="64300" y2="86751"/>
                        <a14:backgroundMark x1="64300" y1="87296" x2="64300" y2="87477"/>
                        <a14:backgroundMark x1="64300" y1="87901" x2="64300" y2="88445"/>
                        <a14:backgroundMark x1="64300" y1="86509" x2="64300" y2="86509"/>
                        <a14:backgroundMark x1="67485" y1="83243" x2="67485" y2="84029"/>
                        <a14:backgroundMark x1="67397" y1="84029" x2="67397" y2="84815"/>
                        <a14:backgroundMark x1="67280" y1="86509" x2="67280" y2="86509"/>
                        <a14:backgroundMark x1="67572" y1="83848" x2="67572" y2="83848"/>
                        <a14:backgroundMark x1="67397" y1="83606" x2="67397" y2="83606"/>
                        <a14:backgroundMark x1="82063" y1="33515" x2="82063" y2="33515"/>
                        <a14:backgroundMark x1="82530" y1="33333" x2="82530" y2="33333"/>
                        <a14:backgroundMark x1="82618" y1="33333" x2="82618" y2="33333"/>
                        <a14:backgroundMark x1="82442" y1="33515" x2="82442" y2="33515"/>
                        <a14:backgroundMark x1="82150" y1="33515" x2="82150" y2="33515"/>
                        <a14:backgroundMark x1="81683" y1="33515" x2="81683" y2="33515"/>
                        <a14:backgroundMark x1="72977" y1="75862" x2="72977" y2="75862"/>
                      </a14:backgroundRemoval>
                    </a14:imgEffect>
                  </a14:imgLayer>
                </a14:imgProps>
              </a:ext>
              <a:ext uri="{28A0092B-C50C-407E-A947-70E740481C1C}">
                <a14:useLocalDpi xmlns:a14="http://schemas.microsoft.com/office/drawing/2010/main" val="0"/>
              </a:ext>
            </a:extLst>
          </a:blip>
          <a:stretch>
            <a:fillRect/>
          </a:stretch>
        </p:blipFill>
        <p:spPr>
          <a:xfrm>
            <a:off x="35496" y="50651"/>
            <a:ext cx="2169703" cy="1047771"/>
          </a:xfrm>
          <a:prstGeom prst="rect">
            <a:avLst/>
          </a:prstGeom>
        </p:spPr>
      </p:pic>
      <p:pic>
        <p:nvPicPr>
          <p:cNvPr id="9" name="Picture 8">
            <a:extLst>
              <a:ext uri="{FF2B5EF4-FFF2-40B4-BE49-F238E27FC236}">
                <a16:creationId xmlns:a16="http://schemas.microsoft.com/office/drawing/2014/main" id="{196A163A-459B-4E33-A5A2-9C7F1912C2D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chemeClr val="tx1">
                <a:lumMod val="75000"/>
                <a:lumOff val="25000"/>
                <a:alpha val="50000"/>
              </a:schemeClr>
            </a:innerShdw>
          </a:effectLst>
        </p:spPr>
      </p:pic>
    </p:spTree>
    <p:extLst>
      <p:ext uri="{BB962C8B-B14F-4D97-AF65-F5344CB8AC3E}">
        <p14:creationId xmlns:p14="http://schemas.microsoft.com/office/powerpoint/2010/main" val="41464921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8BD4DA49-2F57-4D8D-AB2D-5DD7626E7466}"/>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573" b="90200" l="2162" r="95881">
                        <a14:foregroundMark x1="11394" y1="19782" x2="2249" y2="15487"/>
                        <a14:foregroundMark x1="33187" y1="84997" x2="27695" y2="87659"/>
                        <a14:foregroundMark x1="27695" y1="87659" x2="31405" y2="87296"/>
                        <a14:foregroundMark x1="45516" y1="84029" x2="43354" y2="90200"/>
                        <a14:foregroundMark x1="46743" y1="10103" x2="44581" y2="1573"/>
                        <a14:foregroundMark x1="88519" y1="22686" x2="91499" y2="20327"/>
                        <a14:foregroundMark x1="81507" y1="33515" x2="83845" y2="31942"/>
                        <a14:foregroundMark x1="95706" y1="53418" x2="90476" y2="50514"/>
                        <a14:foregroundMark x1="90476" y1="50514" x2="95297" y2="54809"/>
                        <a14:foregroundMark x1="95297" y1="54809" x2="95881" y2="53842"/>
                        <a14:foregroundMark x1="84195" y1="31579" x2="84195" y2="31579"/>
                        <a14:foregroundMark x1="29068" y1="42408" x2="41513" y2="41621"/>
                        <a14:foregroundMark x1="41513" y1="41621" x2="56296" y2="41621"/>
                        <a14:foregroundMark x1="56296" y1="41621" x2="68273" y2="41440"/>
                        <a14:foregroundMark x1="68273" y1="41440" x2="74292" y2="41440"/>
                        <a14:foregroundMark x1="28309" y1="49788" x2="64885" y2="49788"/>
                        <a14:foregroundMark x1="64885" y1="49788" x2="74379" y2="48820"/>
                        <a14:foregroundMark x1="26643" y1="36419" x2="70844" y2="39685"/>
                        <a14:foregroundMark x1="70844" y1="39685" x2="75694" y2="38536"/>
                        <a14:foregroundMark x1="70932" y1="31579" x2="73444" y2="35632"/>
                        <a14:foregroundMark x1="71575" y1="53842" x2="75781" y2="46279"/>
                        <a14:foregroundMark x1="75781" y1="46279" x2="75781" y2="45312"/>
                        <a14:foregroundMark x1="51855" y1="52450" x2="46567" y2="54386"/>
                        <a14:foregroundMark x1="46567" y1="54386" x2="43354" y2="50938"/>
                        <a14:foregroundMark x1="36635" y1="53055" x2="29360" y2="52450"/>
                        <a14:foregroundMark x1="54192" y1="69087" x2="54397" y2="77616"/>
                        <a14:foregroundMark x1="58311" y1="71990" x2="58311" y2="76286"/>
                        <a14:foregroundMark x1="60473" y1="51301" x2="60736" y2="57471"/>
                        <a14:foregroundMark x1="58604" y1="67756" x2="58604" y2="67756"/>
                        <a14:foregroundMark x1="63278" y1="74531" x2="63278" y2="76104"/>
                        <a14:foregroundMark x1="63278" y1="72414" x2="63278" y2="74531"/>
                        <a14:foregroundMark x1="67864" y1="69328" x2="67748" y2="74713"/>
                        <a14:foregroundMark x1="76541" y1="68724" x2="76629" y2="72958"/>
                        <a14:foregroundMark x1="53929" y1="85178" x2="54864" y2="87901"/>
                        <a14:foregroundMark x1="58691" y1="84815" x2="58691" y2="87901"/>
                        <a14:foregroundMark x1="58604" y1="81670" x2="58604" y2="81670"/>
                        <a14:foregroundMark x1="64388" y1="86751" x2="64388" y2="88687"/>
                        <a14:foregroundMark x1="64592" y1="82093" x2="64592" y2="82093"/>
                        <a14:foregroundMark x1="67280" y1="83424" x2="67193" y2="86509"/>
                        <a14:foregroundMark x1="72159" y1="71627" x2="72159" y2="71627"/>
                        <a14:foregroundMark x1="61583" y1="68119" x2="61583" y2="68119"/>
                        <a14:foregroundMark x1="60386" y1="86146" x2="60386" y2="86146"/>
                        <a14:backgroundMark x1="81595" y1="33515" x2="81595" y2="33515"/>
                        <a14:backgroundMark x1="82063" y1="33878" x2="82063" y2="33878"/>
                        <a14:backgroundMark x1="81303" y1="33878" x2="81683" y2="33878"/>
                        <a14:backgroundMark x1="82238" y1="33878" x2="82238" y2="33878"/>
                        <a14:backgroundMark x1="81858" y1="33515" x2="81858" y2="33515"/>
                        <a14:backgroundMark x1="77476" y1="56745" x2="77476" y2="56745"/>
                        <a14:backgroundMark x1="78031" y1="57290" x2="78031" y2="57290"/>
                        <a14:backgroundMark x1="73444" y1="73926" x2="72889" y2="74168"/>
                        <a14:backgroundMark x1="65323" y1="73926" x2="64300" y2="73745"/>
                        <a14:backgroundMark x1="63278" y1="75862" x2="63278" y2="75862"/>
                        <a14:backgroundMark x1="63453" y1="74531" x2="63453" y2="74531"/>
                        <a14:backgroundMark x1="63453" y1="73926" x2="63453" y2="73926"/>
                        <a14:backgroundMark x1="61496" y1="69691" x2="61496" y2="69691"/>
                        <a14:backgroundMark x1="58866" y1="67393" x2="58866" y2="67393"/>
                        <a14:backgroundMark x1="58779" y1="67574" x2="58779" y2="67574"/>
                        <a14:backgroundMark x1="55039" y1="86146" x2="55039" y2="86146"/>
                        <a14:backgroundMark x1="54864" y1="87296" x2="54864" y2="87296"/>
                        <a14:backgroundMark x1="54864" y1="88264" x2="54864" y2="88264"/>
                        <a14:backgroundMark x1="54864" y1="87901" x2="54864" y2="87901"/>
                        <a14:backgroundMark x1="54660" y1="86933" x2="54660" y2="86933"/>
                        <a14:backgroundMark x1="60269" y1="85178" x2="60269" y2="85178"/>
                        <a14:backgroundMark x1="64300" y1="86751" x2="64300" y2="86751"/>
                        <a14:backgroundMark x1="64300" y1="87296" x2="64300" y2="87477"/>
                        <a14:backgroundMark x1="64300" y1="87901" x2="64300" y2="88445"/>
                        <a14:backgroundMark x1="64300" y1="86509" x2="64300" y2="86509"/>
                        <a14:backgroundMark x1="67485" y1="83243" x2="67485" y2="84029"/>
                        <a14:backgroundMark x1="67397" y1="84029" x2="67397" y2="84815"/>
                        <a14:backgroundMark x1="67280" y1="86509" x2="67280" y2="86509"/>
                        <a14:backgroundMark x1="67572" y1="83848" x2="67572" y2="83848"/>
                        <a14:backgroundMark x1="67397" y1="83606" x2="67397" y2="83606"/>
                        <a14:backgroundMark x1="82063" y1="33515" x2="82063" y2="33515"/>
                        <a14:backgroundMark x1="82530" y1="33333" x2="82530" y2="33333"/>
                        <a14:backgroundMark x1="82618" y1="33333" x2="82618" y2="33333"/>
                        <a14:backgroundMark x1="82442" y1="33515" x2="82442" y2="33515"/>
                        <a14:backgroundMark x1="82150" y1="33515" x2="82150" y2="33515"/>
                        <a14:backgroundMark x1="81683" y1="33515" x2="81683" y2="33515"/>
                        <a14:backgroundMark x1="72977" y1="75862" x2="72977" y2="75862"/>
                      </a14:backgroundRemoval>
                    </a14:imgEffect>
                  </a14:imgLayer>
                </a14:imgProps>
              </a:ext>
              <a:ext uri="{28A0092B-C50C-407E-A947-70E740481C1C}">
                <a14:useLocalDpi xmlns:a14="http://schemas.microsoft.com/office/drawing/2010/main" val="0"/>
              </a:ext>
            </a:extLst>
          </a:blip>
          <a:stretch>
            <a:fillRect/>
          </a:stretch>
        </p:blipFill>
        <p:spPr>
          <a:xfrm>
            <a:off x="35496" y="50651"/>
            <a:ext cx="2169703" cy="1047771"/>
          </a:xfrm>
          <a:prstGeom prst="rect">
            <a:avLst/>
          </a:prstGeom>
        </p:spPr>
      </p:pic>
      <p:pic>
        <p:nvPicPr>
          <p:cNvPr id="7" name="Picture 6">
            <a:extLst>
              <a:ext uri="{FF2B5EF4-FFF2-40B4-BE49-F238E27FC236}">
                <a16:creationId xmlns:a16="http://schemas.microsoft.com/office/drawing/2014/main" id="{443D59A1-96FE-4369-9BA7-7DA6BD78BD72}"/>
              </a:ext>
            </a:extLst>
          </p:cNvPr>
          <p:cNvPicPr>
            <a:picLocks noChangeAspect="1"/>
          </p:cNvPicPr>
          <p:nvPr userDrawn="1"/>
        </p:nvPicPr>
        <p:blipFill>
          <a:blip r:embed="rId5" cstate="print">
            <a:duotone>
              <a:prstClr val="black"/>
              <a:schemeClr val="tx2">
                <a:lumMod val="10000"/>
                <a:lumOff val="90000"/>
                <a:tint val="45000"/>
                <a:satMod val="400000"/>
              </a:schemeClr>
            </a:duotone>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rgbClr val="157E83">
                <a:alpha val="50000"/>
              </a:srgbClr>
            </a:innerShdw>
          </a:effectLst>
        </p:spPr>
      </p:pic>
    </p:spTree>
    <p:extLst>
      <p:ext uri="{BB962C8B-B14F-4D97-AF65-F5344CB8AC3E}">
        <p14:creationId xmlns:p14="http://schemas.microsoft.com/office/powerpoint/2010/main" val="25550180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6E5FAFB-CEED-4AEF-A2F1-5B33D994EA0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p:spPr>
      </p:pic>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14" name="Picture 13" descr="Icon&#10;&#10;Description automatically generated">
            <a:extLst>
              <a:ext uri="{FF2B5EF4-FFF2-40B4-BE49-F238E27FC236}">
                <a16:creationId xmlns:a16="http://schemas.microsoft.com/office/drawing/2014/main" id="{1CC90610-FDC3-4824-92B8-35EA0695372E}"/>
              </a:ext>
            </a:extLst>
          </p:cNvPr>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1264" b="94061" l="9961" r="96345">
                        <a14:foregroundMark x1="68327" y1="2485" x2="67718" y2="1264"/>
                        <a14:foregroundMark x1="90505" y1="28896" x2="93228" y2="43429"/>
                        <a14:foregroundMark x1="93228" y1="43429" x2="92834" y2="47599"/>
                        <a14:foregroundMark x1="96417" y1="45493" x2="96310" y2="47094"/>
                        <a14:foregroundMark x1="22214" y1="74010" x2="26836" y2="79149"/>
                        <a14:foregroundMark x1="26836" y1="79149" x2="31673" y2="74853"/>
                        <a14:foregroundMark x1="31673" y1="74853" x2="27015" y2="70008"/>
                        <a14:foregroundMark x1="27015" y1="70008" x2="24866" y2="72536"/>
                        <a14:foregroundMark x1="86886" y1="80118" x2="82766" y2="86142"/>
                        <a14:foregroundMark x1="82766" y1="86142" x2="86385" y2="92797"/>
                        <a14:foregroundMark x1="86385" y1="92797" x2="92118" y2="90901"/>
                        <a14:foregroundMark x1="92118" y1="90901" x2="92404" y2="82940"/>
                        <a14:foregroundMark x1="92404" y1="82940" x2="89538" y2="81129"/>
                        <a14:foregroundMark x1="87101" y1="94061" x2="89645" y2="93345"/>
                        <a14:foregroundMark x1="74382" y1="61289" x2="76711" y2="61415"/>
                        <a14:foregroundMark x1="57112" y1="64785" x2="57829" y2="64785"/>
                        <a14:foregroundMark x1="86027" y1="45872" x2="87101" y2="45746"/>
                        <a14:foregroundMark x1="85812" y1="38627" x2="86456" y2="37616"/>
                        <a14:foregroundMark x1="39090" y1="37869" x2="33465" y2="40396"/>
                        <a14:foregroundMark x1="33465" y1="40396" x2="34217" y2="47852"/>
                        <a14:foregroundMark x1="34217" y1="47852" x2="39627" y2="49242"/>
                        <a14:foregroundMark x1="34755" y1="42755" x2="38552" y2="42502"/>
                        <a14:foregroundMark x1="42171" y1="49326" x2="44787" y2="43134"/>
                        <a14:foregroundMark x1="44787" y1="43134" x2="49158" y2="48147"/>
                        <a14:foregroundMark x1="49158" y1="48147" x2="51164" y2="52233"/>
                        <a14:foregroundMark x1="59334" y1="37363" x2="55249" y2="43134"/>
                        <a14:foregroundMark x1="55249" y1="43134" x2="54783" y2="50126"/>
                        <a14:foregroundMark x1="54783" y1="50126" x2="60910" y2="48357"/>
                        <a14:foregroundMark x1="60910" y1="48357" x2="64636" y2="45746"/>
                        <a14:foregroundMark x1="66535" y1="34878" x2="68004" y2="49242"/>
                        <a14:foregroundMark x1="71516" y1="34625" x2="71623" y2="51222"/>
                        <a14:foregroundMark x1="75421" y1="46714" x2="79792" y2="46714"/>
                        <a14:foregroundMark x1="84128" y1="34625" x2="84128" y2="50211"/>
                        <a14:foregroundMark x1="84450" y1="50590" x2="89000" y2="46714"/>
                        <a14:foregroundMark x1="53063" y1="58551" x2="47223" y2="57287"/>
                        <a14:foregroundMark x1="47223" y1="57287" x2="45826" y2="64490"/>
                        <a14:foregroundMark x1="45826" y1="64490" x2="51666" y2="67270"/>
                        <a14:foregroundMark x1="51666" y1="67270" x2="51272" y2="63058"/>
                        <a14:foregroundMark x1="55607" y1="61205" x2="57614" y2="63184"/>
                        <a14:foregroundMark x1="62630" y1="60447" x2="63346" y2="66681"/>
                        <a14:foregroundMark x1="63991" y1="61289" x2="67789" y2="65417"/>
                        <a14:foregroundMark x1="67718" y1="61289" x2="71623" y2="66554"/>
                        <a14:foregroundMark x1="71623" y1="66554" x2="71623" y2="66554"/>
                        <a14:foregroundMark x1="73737" y1="62426" x2="77571" y2="66302"/>
                      </a14:backgroundRemoval>
                    </a14:imgEffect>
                  </a14:imgLayer>
                </a14:imgProps>
              </a:ext>
              <a:ext uri="{28A0092B-C50C-407E-A947-70E740481C1C}">
                <a14:useLocalDpi xmlns:a14="http://schemas.microsoft.com/office/drawing/2010/main" val="0"/>
              </a:ext>
            </a:extLst>
          </a:blip>
          <a:stretch>
            <a:fillRect/>
          </a:stretch>
        </p:blipFill>
        <p:spPr>
          <a:xfrm>
            <a:off x="-232969" y="44625"/>
            <a:ext cx="1238901" cy="1053798"/>
          </a:xfrm>
          <a:prstGeom prst="rect">
            <a:avLst/>
          </a:prstGeom>
        </p:spPr>
      </p:pic>
    </p:spTree>
    <p:extLst>
      <p:ext uri="{BB962C8B-B14F-4D97-AF65-F5344CB8AC3E}">
        <p14:creationId xmlns:p14="http://schemas.microsoft.com/office/powerpoint/2010/main" val="39183054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14" name="Picture 13" descr="Icon&#10;&#10;Description automatically generated">
            <a:extLst>
              <a:ext uri="{FF2B5EF4-FFF2-40B4-BE49-F238E27FC236}">
                <a16:creationId xmlns:a16="http://schemas.microsoft.com/office/drawing/2014/main" id="{1CC90610-FDC3-4824-92B8-35EA0695372E}"/>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264" b="94061" l="9961" r="96345">
                        <a14:foregroundMark x1="68327" y1="2485" x2="67718" y2="1264"/>
                        <a14:foregroundMark x1="90505" y1="28896" x2="93228" y2="43429"/>
                        <a14:foregroundMark x1="93228" y1="43429" x2="92834" y2="47599"/>
                        <a14:foregroundMark x1="96417" y1="45493" x2="96310" y2="47094"/>
                        <a14:foregroundMark x1="22214" y1="74010" x2="26836" y2="79149"/>
                        <a14:foregroundMark x1="26836" y1="79149" x2="31673" y2="74853"/>
                        <a14:foregroundMark x1="31673" y1="74853" x2="27015" y2="70008"/>
                        <a14:foregroundMark x1="27015" y1="70008" x2="24866" y2="72536"/>
                        <a14:foregroundMark x1="86886" y1="80118" x2="82766" y2="86142"/>
                        <a14:foregroundMark x1="82766" y1="86142" x2="86385" y2="92797"/>
                        <a14:foregroundMark x1="86385" y1="92797" x2="92118" y2="90901"/>
                        <a14:foregroundMark x1="92118" y1="90901" x2="92404" y2="82940"/>
                        <a14:foregroundMark x1="92404" y1="82940" x2="89538" y2="81129"/>
                        <a14:foregroundMark x1="87101" y1="94061" x2="89645" y2="93345"/>
                        <a14:foregroundMark x1="74382" y1="61289" x2="76711" y2="61415"/>
                        <a14:foregroundMark x1="57112" y1="64785" x2="57829" y2="64785"/>
                        <a14:foregroundMark x1="86027" y1="45872" x2="87101" y2="45746"/>
                        <a14:foregroundMark x1="85812" y1="38627" x2="86456" y2="37616"/>
                        <a14:foregroundMark x1="39090" y1="37869" x2="33465" y2="40396"/>
                        <a14:foregroundMark x1="33465" y1="40396" x2="34217" y2="47852"/>
                        <a14:foregroundMark x1="34217" y1="47852" x2="39627" y2="49242"/>
                        <a14:foregroundMark x1="34755" y1="42755" x2="38552" y2="42502"/>
                        <a14:foregroundMark x1="42171" y1="49326" x2="44787" y2="43134"/>
                        <a14:foregroundMark x1="44787" y1="43134" x2="49158" y2="48147"/>
                        <a14:foregroundMark x1="49158" y1="48147" x2="51164" y2="52233"/>
                        <a14:foregroundMark x1="59334" y1="37363" x2="55249" y2="43134"/>
                        <a14:foregroundMark x1="55249" y1="43134" x2="54783" y2="50126"/>
                        <a14:foregroundMark x1="54783" y1="50126" x2="60910" y2="48357"/>
                        <a14:foregroundMark x1="60910" y1="48357" x2="64636" y2="45746"/>
                        <a14:foregroundMark x1="66535" y1="34878" x2="68004" y2="49242"/>
                        <a14:foregroundMark x1="71516" y1="34625" x2="71623" y2="51222"/>
                        <a14:foregroundMark x1="75421" y1="46714" x2="79792" y2="46714"/>
                        <a14:foregroundMark x1="84128" y1="34625" x2="84128" y2="50211"/>
                        <a14:foregroundMark x1="84450" y1="50590" x2="89000" y2="46714"/>
                        <a14:foregroundMark x1="53063" y1="58551" x2="47223" y2="57287"/>
                        <a14:foregroundMark x1="47223" y1="57287" x2="45826" y2="64490"/>
                        <a14:foregroundMark x1="45826" y1="64490" x2="51666" y2="67270"/>
                        <a14:foregroundMark x1="51666" y1="67270" x2="51272" y2="63058"/>
                        <a14:foregroundMark x1="55607" y1="61205" x2="57614" y2="63184"/>
                        <a14:foregroundMark x1="62630" y1="60447" x2="63346" y2="66681"/>
                        <a14:foregroundMark x1="63991" y1="61289" x2="67789" y2="65417"/>
                        <a14:foregroundMark x1="67718" y1="61289" x2="71623" y2="66554"/>
                        <a14:foregroundMark x1="71623" y1="66554" x2="71623" y2="66554"/>
                        <a14:foregroundMark x1="73737" y1="62426" x2="77571" y2="66302"/>
                      </a14:backgroundRemoval>
                    </a14:imgEffect>
                  </a14:imgLayer>
                </a14:imgProps>
              </a:ext>
              <a:ext uri="{28A0092B-C50C-407E-A947-70E740481C1C}">
                <a14:useLocalDpi xmlns:a14="http://schemas.microsoft.com/office/drawing/2010/main" val="0"/>
              </a:ext>
            </a:extLst>
          </a:blip>
          <a:stretch>
            <a:fillRect/>
          </a:stretch>
        </p:blipFill>
        <p:spPr>
          <a:xfrm>
            <a:off x="-232969" y="44625"/>
            <a:ext cx="1238901" cy="1053798"/>
          </a:xfrm>
          <a:prstGeom prst="rect">
            <a:avLst/>
          </a:prstGeom>
        </p:spPr>
      </p:pic>
      <p:pic>
        <p:nvPicPr>
          <p:cNvPr id="9" name="Picture 8">
            <a:extLst>
              <a:ext uri="{FF2B5EF4-FFF2-40B4-BE49-F238E27FC236}">
                <a16:creationId xmlns:a16="http://schemas.microsoft.com/office/drawing/2014/main" id="{52AC6BF0-2F08-4CE9-915E-CF7E92439AD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chemeClr val="tx1">
                <a:lumMod val="75000"/>
                <a:lumOff val="25000"/>
                <a:alpha val="50000"/>
              </a:schemeClr>
            </a:innerShdw>
          </a:effectLst>
        </p:spPr>
      </p:pic>
    </p:spTree>
    <p:extLst>
      <p:ext uri="{BB962C8B-B14F-4D97-AF65-F5344CB8AC3E}">
        <p14:creationId xmlns:p14="http://schemas.microsoft.com/office/powerpoint/2010/main" val="6740699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14" name="Picture 13" descr="Icon&#10;&#10;Description automatically generated">
            <a:extLst>
              <a:ext uri="{FF2B5EF4-FFF2-40B4-BE49-F238E27FC236}">
                <a16:creationId xmlns:a16="http://schemas.microsoft.com/office/drawing/2014/main" id="{1CC90610-FDC3-4824-92B8-35EA0695372E}"/>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264" b="94061" l="9961" r="96345">
                        <a14:foregroundMark x1="68327" y1="2485" x2="67718" y2="1264"/>
                        <a14:foregroundMark x1="90505" y1="28896" x2="93228" y2="43429"/>
                        <a14:foregroundMark x1="93228" y1="43429" x2="92834" y2="47599"/>
                        <a14:foregroundMark x1="96417" y1="45493" x2="96310" y2="47094"/>
                        <a14:foregroundMark x1="22214" y1="74010" x2="26836" y2="79149"/>
                        <a14:foregroundMark x1="26836" y1="79149" x2="31673" y2="74853"/>
                        <a14:foregroundMark x1="31673" y1="74853" x2="27015" y2="70008"/>
                        <a14:foregroundMark x1="27015" y1="70008" x2="24866" y2="72536"/>
                        <a14:foregroundMark x1="86886" y1="80118" x2="82766" y2="86142"/>
                        <a14:foregroundMark x1="82766" y1="86142" x2="86385" y2="92797"/>
                        <a14:foregroundMark x1="86385" y1="92797" x2="92118" y2="90901"/>
                        <a14:foregroundMark x1="92118" y1="90901" x2="92404" y2="82940"/>
                        <a14:foregroundMark x1="92404" y1="82940" x2="89538" y2="81129"/>
                        <a14:foregroundMark x1="87101" y1="94061" x2="89645" y2="93345"/>
                        <a14:foregroundMark x1="74382" y1="61289" x2="76711" y2="61415"/>
                        <a14:foregroundMark x1="57112" y1="64785" x2="57829" y2="64785"/>
                        <a14:foregroundMark x1="86027" y1="45872" x2="87101" y2="45746"/>
                        <a14:foregroundMark x1="85812" y1="38627" x2="86456" y2="37616"/>
                        <a14:foregroundMark x1="39090" y1="37869" x2="33465" y2="40396"/>
                        <a14:foregroundMark x1="33465" y1="40396" x2="34217" y2="47852"/>
                        <a14:foregroundMark x1="34217" y1="47852" x2="39627" y2="49242"/>
                        <a14:foregroundMark x1="34755" y1="42755" x2="38552" y2="42502"/>
                        <a14:foregroundMark x1="42171" y1="49326" x2="44787" y2="43134"/>
                        <a14:foregroundMark x1="44787" y1="43134" x2="49158" y2="48147"/>
                        <a14:foregroundMark x1="49158" y1="48147" x2="51164" y2="52233"/>
                        <a14:foregroundMark x1="59334" y1="37363" x2="55249" y2="43134"/>
                        <a14:foregroundMark x1="55249" y1="43134" x2="54783" y2="50126"/>
                        <a14:foregroundMark x1="54783" y1="50126" x2="60910" y2="48357"/>
                        <a14:foregroundMark x1="60910" y1="48357" x2="64636" y2="45746"/>
                        <a14:foregroundMark x1="66535" y1="34878" x2="68004" y2="49242"/>
                        <a14:foregroundMark x1="71516" y1="34625" x2="71623" y2="51222"/>
                        <a14:foregroundMark x1="75421" y1="46714" x2="79792" y2="46714"/>
                        <a14:foregroundMark x1="84128" y1="34625" x2="84128" y2="50211"/>
                        <a14:foregroundMark x1="84450" y1="50590" x2="89000" y2="46714"/>
                        <a14:foregroundMark x1="53063" y1="58551" x2="47223" y2="57287"/>
                        <a14:foregroundMark x1="47223" y1="57287" x2="45826" y2="64490"/>
                        <a14:foregroundMark x1="45826" y1="64490" x2="51666" y2="67270"/>
                        <a14:foregroundMark x1="51666" y1="67270" x2="51272" y2="63058"/>
                        <a14:foregroundMark x1="55607" y1="61205" x2="57614" y2="63184"/>
                        <a14:foregroundMark x1="62630" y1="60447" x2="63346" y2="66681"/>
                        <a14:foregroundMark x1="63991" y1="61289" x2="67789" y2="65417"/>
                        <a14:foregroundMark x1="67718" y1="61289" x2="71623" y2="66554"/>
                        <a14:foregroundMark x1="71623" y1="66554" x2="71623" y2="66554"/>
                        <a14:foregroundMark x1="73737" y1="62426" x2="77571" y2="66302"/>
                      </a14:backgroundRemoval>
                    </a14:imgEffect>
                  </a14:imgLayer>
                </a14:imgProps>
              </a:ext>
              <a:ext uri="{28A0092B-C50C-407E-A947-70E740481C1C}">
                <a14:useLocalDpi xmlns:a14="http://schemas.microsoft.com/office/drawing/2010/main" val="0"/>
              </a:ext>
            </a:extLst>
          </a:blip>
          <a:stretch>
            <a:fillRect/>
          </a:stretch>
        </p:blipFill>
        <p:spPr>
          <a:xfrm>
            <a:off x="-232969" y="44625"/>
            <a:ext cx="1238901" cy="1053798"/>
          </a:xfrm>
          <a:prstGeom prst="rect">
            <a:avLst/>
          </a:prstGeom>
        </p:spPr>
      </p:pic>
      <p:pic>
        <p:nvPicPr>
          <p:cNvPr id="7" name="Picture 6">
            <a:extLst>
              <a:ext uri="{FF2B5EF4-FFF2-40B4-BE49-F238E27FC236}">
                <a16:creationId xmlns:a16="http://schemas.microsoft.com/office/drawing/2014/main" id="{6ADE9BE2-8A49-436A-AD27-8A4F9C54378D}"/>
              </a:ext>
            </a:extLst>
          </p:cNvPr>
          <p:cNvPicPr>
            <a:picLocks noChangeAspect="1"/>
          </p:cNvPicPr>
          <p:nvPr userDrawn="1"/>
        </p:nvPicPr>
        <p:blipFill>
          <a:blip r:embed="rId5" cstate="print">
            <a:duotone>
              <a:prstClr val="black"/>
              <a:schemeClr val="tx2">
                <a:lumMod val="10000"/>
                <a:lumOff val="90000"/>
                <a:tint val="45000"/>
                <a:satMod val="400000"/>
              </a:schemeClr>
            </a:duotone>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rgbClr val="157E83">
                <a:alpha val="50000"/>
              </a:srgbClr>
            </a:innerShdw>
          </a:effectLst>
        </p:spPr>
      </p:pic>
    </p:spTree>
    <p:extLst>
      <p:ext uri="{BB962C8B-B14F-4D97-AF65-F5344CB8AC3E}">
        <p14:creationId xmlns:p14="http://schemas.microsoft.com/office/powerpoint/2010/main" val="1353383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6E5FAFB-CEED-4AEF-A2F1-5B33D994EA0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p:spPr>
      </p:pic>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5" name="Picture 4" descr="Text&#10;&#10;Description automatically generated">
            <a:extLst>
              <a:ext uri="{FF2B5EF4-FFF2-40B4-BE49-F238E27FC236}">
                <a16:creationId xmlns:a16="http://schemas.microsoft.com/office/drawing/2014/main" id="{20BFF430-7C7D-4CA2-A913-BBE993EAADC5}"/>
              </a:ext>
            </a:extLst>
          </p:cNvPr>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7835" b="97430" l="1243" r="98717">
                        <a14:foregroundMark x1="8741" y1="40859" x2="9423" y2="41997"/>
                        <a14:foregroundMark x1="15838" y1="34372" x2="16800" y2="34751"/>
                        <a14:foregroundMark x1="9783" y1="48357" x2="8500" y2="49242"/>
                        <a14:foregroundMark x1="42422" y1="18576" x2="39936" y2="25147"/>
                        <a14:foregroundMark x1="39936" y1="25147" x2="41099" y2="19924"/>
                        <a14:foregroundMark x1="56175" y1="7961" x2="56175" y2="10447"/>
                        <a14:foregroundMark x1="88212" y1="35889" x2="94868" y2="31676"/>
                        <a14:foregroundMark x1="94868" y1="31676" x2="91379" y2="35131"/>
                        <a14:foregroundMark x1="92582" y1="50842" x2="90698" y2="48736"/>
                        <a14:foregroundMark x1="95188" y1="50084" x2="95549" y2="51348"/>
                        <a14:foregroundMark x1="98877" y1="36773" x2="98877" y2="34162"/>
                        <a14:foregroundMark x1="45630" y1="28180" x2="47033" y2="28517"/>
                        <a14:foregroundMark x1="51524" y1="20303" x2="51885" y2="21820"/>
                        <a14:foregroundMark x1="37410" y1="29655" x2="37650" y2="30034"/>
                        <a14:foregroundMark x1="25702" y1="35131" x2="26864" y2="35131"/>
                        <a14:foregroundMark x1="4932" y1="40986" x2="5894" y2="43976"/>
                        <a14:foregroundMark x1="1243" y1="43724" x2="1243" y2="46335"/>
                        <a14:foregroundMark x1="14194" y1="80371" x2="14515" y2="81003"/>
                        <a14:foregroundMark x1="33400" y1="87869" x2="30072" y2="90101"/>
                        <a14:foregroundMark x1="24739" y1="93092" x2="24739" y2="93092"/>
                        <a14:foregroundMark x1="33761" y1="97430" x2="33761" y2="97430"/>
                        <a14:foregroundMark x1="65557" y1="90986" x2="65557" y2="90986"/>
                        <a14:foregroundMark x1="73136" y1="79360" x2="73136" y2="79360"/>
                        <a14:foregroundMark x1="39334" y1="66302" x2="42662" y2="67523"/>
                        <a14:foregroundMark x1="25902" y1="47725" x2="23055" y2="54212"/>
                        <a14:foregroundMark x1="23055" y1="54212" x2="31235" y2="56108"/>
                        <a14:foregroundMark x1="31235" y1="56108" x2="38332" y2="51643"/>
                        <a14:foregroundMark x1="38332" y1="51643" x2="44507" y2="60573"/>
                        <a14:foregroundMark x1="44507" y1="60573" x2="48476" y2="52696"/>
                        <a14:foregroundMark x1="48476" y1="52696" x2="53328" y2="59899"/>
                        <a14:foregroundMark x1="53328" y1="59899" x2="56095" y2="53328"/>
                        <a14:foregroundMark x1="56095" y1="53328" x2="64354" y2="52780"/>
                        <a14:foregroundMark x1="64354" y1="52780" x2="71171" y2="53665"/>
                        <a14:foregroundMark x1="71171" y1="53665" x2="77025" y2="50337"/>
                        <a14:foregroundMark x1="77025" y1="50337" x2="82678" y2="54591"/>
                        <a14:foregroundMark x1="82678" y1="54591" x2="86407" y2="52949"/>
                        <a14:foregroundMark x1="23777" y1="48736" x2="20168" y2="55644"/>
                        <a14:foregroundMark x1="20168" y1="55644" x2="26343" y2="59520"/>
                        <a14:foregroundMark x1="26343" y1="59520" x2="29952" y2="58425"/>
                        <a14:foregroundMark x1="50481" y1="47094" x2="44346" y2="52022"/>
                        <a14:foregroundMark x1="44346" y1="52022" x2="44186" y2="57835"/>
                        <a14:foregroundMark x1="59503" y1="43976" x2="60666" y2="52696"/>
                        <a14:foregroundMark x1="63753" y1="43597" x2="65998" y2="51264"/>
                        <a14:foregroundMark x1="65998" y1="51264" x2="65998" y2="52106"/>
                        <a14:foregroundMark x1="69687" y1="56318" x2="75140" y2="55687"/>
                        <a14:foregroundMark x1="79431" y1="45619" x2="80714" y2="58804"/>
                        <a14:foregroundMark x1="80473" y1="45366" x2="81315" y2="51222"/>
                      </a14:backgroundRemoval>
                    </a14:imgEffect>
                  </a14:imgLayer>
                </a14:imgProps>
              </a:ext>
              <a:ext uri="{28A0092B-C50C-407E-A947-70E740481C1C}">
                <a14:useLocalDpi xmlns:a14="http://schemas.microsoft.com/office/drawing/2010/main" val="0"/>
              </a:ext>
            </a:extLst>
          </a:blip>
          <a:stretch>
            <a:fillRect/>
          </a:stretch>
        </p:blipFill>
        <p:spPr>
          <a:xfrm>
            <a:off x="35495" y="-15113"/>
            <a:ext cx="1108118" cy="1054800"/>
          </a:xfrm>
          <a:prstGeom prst="rect">
            <a:avLst/>
          </a:prstGeom>
        </p:spPr>
      </p:pic>
    </p:spTree>
    <p:extLst>
      <p:ext uri="{BB962C8B-B14F-4D97-AF65-F5344CB8AC3E}">
        <p14:creationId xmlns:p14="http://schemas.microsoft.com/office/powerpoint/2010/main" val="849089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5" name="Picture 4" descr="Text&#10;&#10;Description automatically generated">
            <a:extLst>
              <a:ext uri="{FF2B5EF4-FFF2-40B4-BE49-F238E27FC236}">
                <a16:creationId xmlns:a16="http://schemas.microsoft.com/office/drawing/2014/main" id="{20BFF430-7C7D-4CA2-A913-BBE993EAADC5}"/>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7835" b="97430" l="1243" r="98717">
                        <a14:foregroundMark x1="8741" y1="40859" x2="9423" y2="41997"/>
                        <a14:foregroundMark x1="15838" y1="34372" x2="16800" y2="34751"/>
                        <a14:foregroundMark x1="9783" y1="48357" x2="8500" y2="49242"/>
                        <a14:foregroundMark x1="42422" y1="18576" x2="39936" y2="25147"/>
                        <a14:foregroundMark x1="39936" y1="25147" x2="41099" y2="19924"/>
                        <a14:foregroundMark x1="56175" y1="7961" x2="56175" y2="10447"/>
                        <a14:foregroundMark x1="88212" y1="35889" x2="94868" y2="31676"/>
                        <a14:foregroundMark x1="94868" y1="31676" x2="91379" y2="35131"/>
                        <a14:foregroundMark x1="92582" y1="50842" x2="90698" y2="48736"/>
                        <a14:foregroundMark x1="95188" y1="50084" x2="95549" y2="51348"/>
                        <a14:foregroundMark x1="98877" y1="36773" x2="98877" y2="34162"/>
                        <a14:foregroundMark x1="45630" y1="28180" x2="47033" y2="28517"/>
                        <a14:foregroundMark x1="51524" y1="20303" x2="51885" y2="21820"/>
                        <a14:foregroundMark x1="37410" y1="29655" x2="37650" y2="30034"/>
                        <a14:foregroundMark x1="25702" y1="35131" x2="26864" y2="35131"/>
                        <a14:foregroundMark x1="4932" y1="40986" x2="5894" y2="43976"/>
                        <a14:foregroundMark x1="1243" y1="43724" x2="1243" y2="46335"/>
                        <a14:foregroundMark x1="14194" y1="80371" x2="14515" y2="81003"/>
                        <a14:foregroundMark x1="33400" y1="87869" x2="30072" y2="90101"/>
                        <a14:foregroundMark x1="24739" y1="93092" x2="24739" y2="93092"/>
                        <a14:foregroundMark x1="33761" y1="97430" x2="33761" y2="97430"/>
                        <a14:foregroundMark x1="65557" y1="90986" x2="65557" y2="90986"/>
                        <a14:foregroundMark x1="73136" y1="79360" x2="73136" y2="79360"/>
                        <a14:foregroundMark x1="39334" y1="66302" x2="42662" y2="67523"/>
                        <a14:foregroundMark x1="25902" y1="47725" x2="23055" y2="54212"/>
                        <a14:foregroundMark x1="23055" y1="54212" x2="31235" y2="56108"/>
                        <a14:foregroundMark x1="31235" y1="56108" x2="38332" y2="51643"/>
                        <a14:foregroundMark x1="38332" y1="51643" x2="44507" y2="60573"/>
                        <a14:foregroundMark x1="44507" y1="60573" x2="48476" y2="52696"/>
                        <a14:foregroundMark x1="48476" y1="52696" x2="53328" y2="59899"/>
                        <a14:foregroundMark x1="53328" y1="59899" x2="56095" y2="53328"/>
                        <a14:foregroundMark x1="56095" y1="53328" x2="64354" y2="52780"/>
                        <a14:foregroundMark x1="64354" y1="52780" x2="71171" y2="53665"/>
                        <a14:foregroundMark x1="71171" y1="53665" x2="77025" y2="50337"/>
                        <a14:foregroundMark x1="77025" y1="50337" x2="82678" y2="54591"/>
                        <a14:foregroundMark x1="82678" y1="54591" x2="86407" y2="52949"/>
                        <a14:foregroundMark x1="23777" y1="48736" x2="20168" y2="55644"/>
                        <a14:foregroundMark x1="20168" y1="55644" x2="26343" y2="59520"/>
                        <a14:foregroundMark x1="26343" y1="59520" x2="29952" y2="58425"/>
                        <a14:foregroundMark x1="50481" y1="47094" x2="44346" y2="52022"/>
                        <a14:foregroundMark x1="44346" y1="52022" x2="44186" y2="57835"/>
                        <a14:foregroundMark x1="59503" y1="43976" x2="60666" y2="52696"/>
                        <a14:foregroundMark x1="63753" y1="43597" x2="65998" y2="51264"/>
                        <a14:foregroundMark x1="65998" y1="51264" x2="65998" y2="52106"/>
                        <a14:foregroundMark x1="69687" y1="56318" x2="75140" y2="55687"/>
                        <a14:foregroundMark x1="79431" y1="45619" x2="80714" y2="58804"/>
                        <a14:foregroundMark x1="80473" y1="45366" x2="81315" y2="51222"/>
                      </a14:backgroundRemoval>
                    </a14:imgEffect>
                  </a14:imgLayer>
                </a14:imgProps>
              </a:ext>
              <a:ext uri="{28A0092B-C50C-407E-A947-70E740481C1C}">
                <a14:useLocalDpi xmlns:a14="http://schemas.microsoft.com/office/drawing/2010/main" val="0"/>
              </a:ext>
            </a:extLst>
          </a:blip>
          <a:stretch>
            <a:fillRect/>
          </a:stretch>
        </p:blipFill>
        <p:spPr>
          <a:xfrm>
            <a:off x="35495" y="-15113"/>
            <a:ext cx="1108118" cy="1054800"/>
          </a:xfrm>
          <a:prstGeom prst="rect">
            <a:avLst/>
          </a:prstGeom>
        </p:spPr>
      </p:pic>
      <p:pic>
        <p:nvPicPr>
          <p:cNvPr id="9" name="Picture 8">
            <a:extLst>
              <a:ext uri="{FF2B5EF4-FFF2-40B4-BE49-F238E27FC236}">
                <a16:creationId xmlns:a16="http://schemas.microsoft.com/office/drawing/2014/main" id="{A70C00F5-F640-4A54-8F16-95C94B21754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chemeClr val="tx1">
                <a:lumMod val="75000"/>
                <a:lumOff val="25000"/>
                <a:alpha val="50000"/>
              </a:schemeClr>
            </a:innerShdw>
          </a:effectLst>
        </p:spPr>
      </p:pic>
    </p:spTree>
    <p:extLst>
      <p:ext uri="{BB962C8B-B14F-4D97-AF65-F5344CB8AC3E}">
        <p14:creationId xmlns:p14="http://schemas.microsoft.com/office/powerpoint/2010/main" val="3922682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5" name="Picture 4" descr="Text&#10;&#10;Description automatically generated">
            <a:extLst>
              <a:ext uri="{FF2B5EF4-FFF2-40B4-BE49-F238E27FC236}">
                <a16:creationId xmlns:a16="http://schemas.microsoft.com/office/drawing/2014/main" id="{20BFF430-7C7D-4CA2-A913-BBE993EAADC5}"/>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7835" b="97430" l="1243" r="98717">
                        <a14:foregroundMark x1="8741" y1="40859" x2="9423" y2="41997"/>
                        <a14:foregroundMark x1="15838" y1="34372" x2="16800" y2="34751"/>
                        <a14:foregroundMark x1="9783" y1="48357" x2="8500" y2="49242"/>
                        <a14:foregroundMark x1="42422" y1="18576" x2="39936" y2="25147"/>
                        <a14:foregroundMark x1="39936" y1="25147" x2="41099" y2="19924"/>
                        <a14:foregroundMark x1="56175" y1="7961" x2="56175" y2="10447"/>
                        <a14:foregroundMark x1="88212" y1="35889" x2="94868" y2="31676"/>
                        <a14:foregroundMark x1="94868" y1="31676" x2="91379" y2="35131"/>
                        <a14:foregroundMark x1="92582" y1="50842" x2="90698" y2="48736"/>
                        <a14:foregroundMark x1="95188" y1="50084" x2="95549" y2="51348"/>
                        <a14:foregroundMark x1="98877" y1="36773" x2="98877" y2="34162"/>
                        <a14:foregroundMark x1="45630" y1="28180" x2="47033" y2="28517"/>
                        <a14:foregroundMark x1="51524" y1="20303" x2="51885" y2="21820"/>
                        <a14:foregroundMark x1="37410" y1="29655" x2="37650" y2="30034"/>
                        <a14:foregroundMark x1="25702" y1="35131" x2="26864" y2="35131"/>
                        <a14:foregroundMark x1="4932" y1="40986" x2="5894" y2="43976"/>
                        <a14:foregroundMark x1="1243" y1="43724" x2="1243" y2="46335"/>
                        <a14:foregroundMark x1="14194" y1="80371" x2="14515" y2="81003"/>
                        <a14:foregroundMark x1="33400" y1="87869" x2="30072" y2="90101"/>
                        <a14:foregroundMark x1="24739" y1="93092" x2="24739" y2="93092"/>
                        <a14:foregroundMark x1="33761" y1="97430" x2="33761" y2="97430"/>
                        <a14:foregroundMark x1="65557" y1="90986" x2="65557" y2="90986"/>
                        <a14:foregroundMark x1="73136" y1="79360" x2="73136" y2="79360"/>
                        <a14:foregroundMark x1="39334" y1="66302" x2="42662" y2="67523"/>
                        <a14:foregroundMark x1="25902" y1="47725" x2="23055" y2="54212"/>
                        <a14:foregroundMark x1="23055" y1="54212" x2="31235" y2="56108"/>
                        <a14:foregroundMark x1="31235" y1="56108" x2="38332" y2="51643"/>
                        <a14:foregroundMark x1="38332" y1="51643" x2="44507" y2="60573"/>
                        <a14:foregroundMark x1="44507" y1="60573" x2="48476" y2="52696"/>
                        <a14:foregroundMark x1="48476" y1="52696" x2="53328" y2="59899"/>
                        <a14:foregroundMark x1="53328" y1="59899" x2="56095" y2="53328"/>
                        <a14:foregroundMark x1="56095" y1="53328" x2="64354" y2="52780"/>
                        <a14:foregroundMark x1="64354" y1="52780" x2="71171" y2="53665"/>
                        <a14:foregroundMark x1="71171" y1="53665" x2="77025" y2="50337"/>
                        <a14:foregroundMark x1="77025" y1="50337" x2="82678" y2="54591"/>
                        <a14:foregroundMark x1="82678" y1="54591" x2="86407" y2="52949"/>
                        <a14:foregroundMark x1="23777" y1="48736" x2="20168" y2="55644"/>
                        <a14:foregroundMark x1="20168" y1="55644" x2="26343" y2="59520"/>
                        <a14:foregroundMark x1="26343" y1="59520" x2="29952" y2="58425"/>
                        <a14:foregroundMark x1="50481" y1="47094" x2="44346" y2="52022"/>
                        <a14:foregroundMark x1="44346" y1="52022" x2="44186" y2="57835"/>
                        <a14:foregroundMark x1="59503" y1="43976" x2="60666" y2="52696"/>
                        <a14:foregroundMark x1="63753" y1="43597" x2="65998" y2="51264"/>
                        <a14:foregroundMark x1="65998" y1="51264" x2="65998" y2="52106"/>
                        <a14:foregroundMark x1="69687" y1="56318" x2="75140" y2="55687"/>
                        <a14:foregroundMark x1="79431" y1="45619" x2="80714" y2="58804"/>
                        <a14:foregroundMark x1="80473" y1="45366" x2="81315" y2="51222"/>
                      </a14:backgroundRemoval>
                    </a14:imgEffect>
                  </a14:imgLayer>
                </a14:imgProps>
              </a:ext>
              <a:ext uri="{28A0092B-C50C-407E-A947-70E740481C1C}">
                <a14:useLocalDpi xmlns:a14="http://schemas.microsoft.com/office/drawing/2010/main" val="0"/>
              </a:ext>
            </a:extLst>
          </a:blip>
          <a:stretch>
            <a:fillRect/>
          </a:stretch>
        </p:blipFill>
        <p:spPr>
          <a:xfrm>
            <a:off x="35495" y="-15113"/>
            <a:ext cx="1108118" cy="1054800"/>
          </a:xfrm>
          <a:prstGeom prst="rect">
            <a:avLst/>
          </a:prstGeom>
        </p:spPr>
      </p:pic>
      <p:pic>
        <p:nvPicPr>
          <p:cNvPr id="7" name="Picture 6">
            <a:extLst>
              <a:ext uri="{FF2B5EF4-FFF2-40B4-BE49-F238E27FC236}">
                <a16:creationId xmlns:a16="http://schemas.microsoft.com/office/drawing/2014/main" id="{B6AFD699-5BD2-4C4C-BBDD-3BFB9632AAE7}"/>
              </a:ext>
            </a:extLst>
          </p:cNvPr>
          <p:cNvPicPr>
            <a:picLocks noChangeAspect="1"/>
          </p:cNvPicPr>
          <p:nvPr userDrawn="1"/>
        </p:nvPicPr>
        <p:blipFill>
          <a:blip r:embed="rId5" cstate="print">
            <a:duotone>
              <a:prstClr val="black"/>
              <a:schemeClr val="tx2">
                <a:lumMod val="10000"/>
                <a:lumOff val="90000"/>
                <a:tint val="45000"/>
                <a:satMod val="400000"/>
              </a:schemeClr>
            </a:duotone>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rgbClr val="157E83">
                <a:alpha val="50000"/>
              </a:srgbClr>
            </a:innerShdw>
          </a:effectLst>
        </p:spPr>
      </p:pic>
    </p:spTree>
    <p:extLst>
      <p:ext uri="{BB962C8B-B14F-4D97-AF65-F5344CB8AC3E}">
        <p14:creationId xmlns:p14="http://schemas.microsoft.com/office/powerpoint/2010/main" val="37981050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6E5FAFB-CEED-4AEF-A2F1-5B33D994EA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chemeClr val="tx1">
                <a:lumMod val="75000"/>
                <a:lumOff val="25000"/>
                <a:alpha val="50000"/>
              </a:schemeClr>
            </a:innerShdw>
          </a:effectLst>
        </p:spPr>
      </p:pic>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spTree>
    <p:extLst>
      <p:ext uri="{BB962C8B-B14F-4D97-AF65-F5344CB8AC3E}">
        <p14:creationId xmlns:p14="http://schemas.microsoft.com/office/powerpoint/2010/main" val="128334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FF6302CF-5A19-4D3F-946C-991ED480C5B8}" type="slidenum">
              <a:rPr lang="en-GB"/>
              <a:pPr/>
              <a:t>‹#›</a:t>
            </a:fld>
            <a:endParaRPr lang="en-GB"/>
          </a:p>
        </p:txBody>
      </p:sp>
    </p:spTree>
    <p:extLst>
      <p:ext uri="{BB962C8B-B14F-4D97-AF65-F5344CB8AC3E}">
        <p14:creationId xmlns:p14="http://schemas.microsoft.com/office/powerpoint/2010/main" val="21959218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a:xfrm>
            <a:off x="539353" y="2418735"/>
            <a:ext cx="8065294" cy="3407211"/>
          </a:xfrm>
        </p:spPr>
        <p:txBody>
          <a:bodyPr/>
          <a:lstStyle>
            <a:lvl1pPr algn="ctr">
              <a:defRPr>
                <a:solidFill>
                  <a:schemeClr val="accent4"/>
                </a:solidFill>
                <a:latin typeface="Gill Sans MT" panose="020B0502020104020203" pitchFamily="34" charset="0"/>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a:t>Click to edit Master text styles</a:t>
            </a:r>
          </a:p>
        </p:txBody>
      </p:sp>
      <p:pic>
        <p:nvPicPr>
          <p:cNvPr id="7" name="Picture 6">
            <a:extLst>
              <a:ext uri="{FF2B5EF4-FFF2-40B4-BE49-F238E27FC236}">
                <a16:creationId xmlns:a16="http://schemas.microsoft.com/office/drawing/2014/main" id="{D6E5FAFB-CEED-4AEF-A2F1-5B33D994EA00}"/>
              </a:ext>
            </a:extLst>
          </p:cNvPr>
          <p:cNvPicPr>
            <a:picLocks noChangeAspect="1"/>
          </p:cNvPicPr>
          <p:nvPr userDrawn="1"/>
        </p:nvPicPr>
        <p:blipFill>
          <a:blip r:embed="rId2" cstate="print">
            <a:duotone>
              <a:prstClr val="black"/>
              <a:schemeClr val="tx2">
                <a:lumMod val="10000"/>
                <a:lumOff val="90000"/>
                <a:tint val="45000"/>
                <a:satMod val="400000"/>
              </a:schemeClr>
            </a:duotone>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rgbClr val="157E83">
                <a:alpha val="50000"/>
              </a:srgbClr>
            </a:innerShdw>
          </a:effectLst>
        </p:spPr>
      </p:pic>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spTree>
    <p:extLst>
      <p:ext uri="{BB962C8B-B14F-4D97-AF65-F5344CB8AC3E}">
        <p14:creationId xmlns:p14="http://schemas.microsoft.com/office/powerpoint/2010/main" val="3382329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a:xfrm>
            <a:off x="539353" y="2448232"/>
            <a:ext cx="8065294" cy="3377714"/>
          </a:xfrm>
        </p:spPr>
        <p:txBody>
          <a:bodyPr/>
          <a:lstStyle>
            <a:lvl1pPr algn="ctr">
              <a:defRPr>
                <a:solidFill>
                  <a:schemeClr val="accent4"/>
                </a:solidFill>
                <a:latin typeface="Gill Sans MT" panose="020B0502020104020203" pitchFamily="34" charset="0"/>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a:t>Click to edit Master text styles</a:t>
            </a:r>
          </a:p>
        </p:txBody>
      </p:sp>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6" name="Picture 5">
            <a:extLst>
              <a:ext uri="{FF2B5EF4-FFF2-40B4-BE49-F238E27FC236}">
                <a16:creationId xmlns:a16="http://schemas.microsoft.com/office/drawing/2014/main" id="{00071454-3A23-4713-BDBA-79BD1BDBAADB}"/>
              </a:ext>
            </a:extLst>
          </p:cNvPr>
          <p:cNvPicPr>
            <a:picLocks noChangeAspect="1"/>
          </p:cNvPicPr>
          <p:nvPr userDrawn="1"/>
        </p:nvPicPr>
        <p:blipFill>
          <a:blip r:embed="rId3" cstate="print">
            <a:duotone>
              <a:prstClr val="black"/>
              <a:schemeClr val="bg1">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chemeClr val="tx1">
                <a:lumMod val="75000"/>
                <a:lumOff val="25000"/>
                <a:alpha val="50000"/>
              </a:schemeClr>
            </a:innerShdw>
          </a:effectLst>
        </p:spPr>
      </p:pic>
    </p:spTree>
    <p:extLst>
      <p:ext uri="{BB962C8B-B14F-4D97-AF65-F5344CB8AC3E}">
        <p14:creationId xmlns:p14="http://schemas.microsoft.com/office/powerpoint/2010/main" val="536910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6E5FAFB-CEED-4AEF-A2F1-5B33D994EA00}"/>
              </a:ext>
            </a:extLst>
          </p:cNvPr>
          <p:cNvPicPr>
            <a:picLocks noChangeAspect="1"/>
          </p:cNvPicPr>
          <p:nvPr userDrawn="1"/>
        </p:nvPicPr>
        <p:blipFill>
          <a:blip r:embed="rId2" cstate="print">
            <a:duotone>
              <a:prstClr val="black"/>
              <a:srgbClr val="1E2C78">
                <a:tint val="45000"/>
                <a:satMod val="400000"/>
              </a:srgb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chemeClr val="tx1">
                <a:lumMod val="75000"/>
                <a:lumOff val="25000"/>
                <a:alpha val="50000"/>
              </a:schemeClr>
            </a:innerShdw>
          </a:effectLst>
        </p:spPr>
      </p:pic>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spTree>
    <p:extLst>
      <p:ext uri="{BB962C8B-B14F-4D97-AF65-F5344CB8AC3E}">
        <p14:creationId xmlns:p14="http://schemas.microsoft.com/office/powerpoint/2010/main" val="14424801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842E7CFD-894F-4F63-B452-DA684A627B47}"/>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4B8798-3B9A-445C-B655-518BC5D68546}"/>
              </a:ext>
            </a:extLst>
          </p:cNvPr>
          <p:cNvSpPr txBox="1"/>
          <p:nvPr userDrawn="1"/>
        </p:nvSpPr>
        <p:spPr>
          <a:xfrm>
            <a:off x="88489" y="6185893"/>
            <a:ext cx="8957187" cy="553998"/>
          </a:xfrm>
          <a:prstGeom prst="rect">
            <a:avLst/>
          </a:prstGeom>
          <a:noFill/>
        </p:spPr>
        <p:txBody>
          <a:bodyPr wrap="square" rtlCol="0">
            <a:spAutoFit/>
          </a:bodyPr>
          <a:lstStyle/>
          <a:p>
            <a:pPr algn="ctr"/>
            <a:r>
              <a:rPr lang="en-GB" sz="3000">
                <a:solidFill>
                  <a:schemeClr val="bg1"/>
                </a:solidFill>
              </a:rPr>
              <a:t>Hampshire and Isle of Wight Saliva Testing Programme</a:t>
            </a: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p>
            <a:r>
              <a:rPr lang="en-US"/>
              <a:t>Click to edit Master subtitle style</a:t>
            </a:r>
            <a:endParaRPr lang="en-GB"/>
          </a:p>
        </p:txBody>
      </p:sp>
    </p:spTree>
    <p:extLst>
      <p:ext uri="{BB962C8B-B14F-4D97-AF65-F5344CB8AC3E}">
        <p14:creationId xmlns:p14="http://schemas.microsoft.com/office/powerpoint/2010/main" val="37261843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842E7CFD-894F-4F63-B452-DA684A627B47}"/>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4B8798-3B9A-445C-B655-518BC5D68546}"/>
              </a:ext>
            </a:extLst>
          </p:cNvPr>
          <p:cNvSpPr txBox="1"/>
          <p:nvPr userDrawn="1"/>
        </p:nvSpPr>
        <p:spPr>
          <a:xfrm>
            <a:off x="5368413" y="6185893"/>
            <a:ext cx="3677263"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225255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Rectangle 1">
            <a:extLst>
              <a:ext uri="{FF2B5EF4-FFF2-40B4-BE49-F238E27FC236}">
                <a16:creationId xmlns:a16="http://schemas.microsoft.com/office/drawing/2014/main" id="{842E7CFD-894F-4F63-B452-DA684A627B47}"/>
              </a:ext>
            </a:extLst>
          </p:cNvPr>
          <p:cNvSpPr/>
          <p:nvPr userDrawn="1"/>
        </p:nvSpPr>
        <p:spPr>
          <a:xfrm>
            <a:off x="0" y="6037006"/>
            <a:ext cx="9144000" cy="820994"/>
          </a:xfrm>
          <a:prstGeom prst="rect">
            <a:avLst/>
          </a:prstGeom>
          <a:solidFill>
            <a:srgbClr val="1EADB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564B8798-3B9A-445C-B655-518BC5D68546}"/>
              </a:ext>
            </a:extLst>
          </p:cNvPr>
          <p:cNvSpPr txBox="1"/>
          <p:nvPr userDrawn="1"/>
        </p:nvSpPr>
        <p:spPr>
          <a:xfrm>
            <a:off x="5368413" y="6185893"/>
            <a:ext cx="3677263" cy="553998"/>
          </a:xfrm>
          <a:prstGeom prst="rect">
            <a:avLst/>
          </a:prstGeom>
          <a:noFill/>
        </p:spPr>
        <p:txBody>
          <a:bodyPr wrap="square" rtlCol="0">
            <a:spAutoFit/>
          </a:bodyPr>
          <a:lstStyle/>
          <a:p>
            <a:pPr algn="r"/>
            <a:r>
              <a:rPr lang="en-GB" sz="3000" b="1">
                <a:solidFill>
                  <a:srgbClr val="D30D4F"/>
                </a:solidFill>
              </a:rPr>
              <a:t>#</a:t>
            </a:r>
            <a:r>
              <a:rPr lang="en-GB" sz="3000" b="1" err="1">
                <a:solidFill>
                  <a:srgbClr val="D30D4F"/>
                </a:solidFill>
              </a:rPr>
              <a:t>BePartOfTheSolution</a:t>
            </a:r>
            <a:endParaRPr lang="en-GB" sz="3000" b="1">
              <a:solidFill>
                <a:srgbClr val="D30D4F"/>
              </a:solidFill>
            </a:endParaRP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0" name="Subtitle 2">
            <a:extLst>
              <a:ext uri="{FF2B5EF4-FFF2-40B4-BE49-F238E27FC236}">
                <a16:creationId xmlns:a16="http://schemas.microsoft.com/office/drawing/2014/main" id="{C8B96B21-0EF9-490A-8320-4C68EF91CBEA}"/>
              </a:ext>
            </a:extLst>
          </p:cNvPr>
          <p:cNvSpPr>
            <a:spLocks noGrp="1"/>
          </p:cNvSpPr>
          <p:nvPr>
            <p:ph type="subTitle" idx="1"/>
          </p:nvPr>
        </p:nvSpPr>
        <p:spPr>
          <a:xfrm>
            <a:off x="1371600" y="3886200"/>
            <a:ext cx="6400800" cy="1752600"/>
          </a:xfrm>
        </p:spPr>
        <p:txBody>
          <a:bodyPr/>
          <a:lstStyle>
            <a:lvl1pPr algn="ctr">
              <a:defRPr>
                <a:solidFill>
                  <a:srgbClr val="4FADA0"/>
                </a:solidFill>
              </a:defRPr>
            </a:lvl1pPr>
          </a:lstStyle>
          <a:p>
            <a:r>
              <a:rPr lang="en-US"/>
              <a:t>Click to edit Master subtitle style</a:t>
            </a:r>
            <a:endParaRPr lang="en-GB"/>
          </a:p>
        </p:txBody>
      </p:sp>
    </p:spTree>
    <p:extLst>
      <p:ext uri="{BB962C8B-B14F-4D97-AF65-F5344CB8AC3E}">
        <p14:creationId xmlns:p14="http://schemas.microsoft.com/office/powerpoint/2010/main" val="33291777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pic>
        <p:nvPicPr>
          <p:cNvPr id="9" name="Picture 8" descr="Icon&#10;&#10;Description automatically generated">
            <a:extLst>
              <a:ext uri="{FF2B5EF4-FFF2-40B4-BE49-F238E27FC236}">
                <a16:creationId xmlns:a16="http://schemas.microsoft.com/office/drawing/2014/main" id="{3C24C3FE-28B6-4635-AFDB-7FE401E9C4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1" name="Picture 10" descr="Icon&#10;&#10;Description automatically generated">
            <a:extLst>
              <a:ext uri="{FF2B5EF4-FFF2-40B4-BE49-F238E27FC236}">
                <a16:creationId xmlns:a16="http://schemas.microsoft.com/office/drawing/2014/main" id="{6825969D-1FA8-42FA-9C4A-D029CF388B0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3" name="Picture 12" descr="Icon&#10;&#10;Description automatically generated">
            <a:extLst>
              <a:ext uri="{FF2B5EF4-FFF2-40B4-BE49-F238E27FC236}">
                <a16:creationId xmlns:a16="http://schemas.microsoft.com/office/drawing/2014/main" id="{D56DC56A-EEE6-4249-97D1-6CA9341AE0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5" name="Picture 14" descr="Icon&#10;&#10;Description automatically generated">
            <a:extLst>
              <a:ext uri="{FF2B5EF4-FFF2-40B4-BE49-F238E27FC236}">
                <a16:creationId xmlns:a16="http://schemas.microsoft.com/office/drawing/2014/main" id="{D67DCB61-BEC0-4B44-B481-D9A7AD575A8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a:p>
        </p:txBody>
      </p:sp>
    </p:spTree>
    <p:extLst>
      <p:ext uri="{BB962C8B-B14F-4D97-AF65-F5344CB8AC3E}">
        <p14:creationId xmlns:p14="http://schemas.microsoft.com/office/powerpoint/2010/main" val="31086158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A4C142-9607-4B65-8DC5-821AB04E4B22}" type="datetimeFigureOut">
              <a:rPr lang="en-GB" smtClean="0"/>
              <a:t>20/05/2021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5F3CD-CD6D-4D37-91BA-B8C0F2D27961}" type="slidenum">
              <a:rPr lang="en-GB" smtClean="0"/>
              <a:t>‹#›</a:t>
            </a:fld>
            <a:endParaRPr lang="en-GB"/>
          </a:p>
        </p:txBody>
      </p:sp>
    </p:spTree>
    <p:extLst>
      <p:ext uri="{BB962C8B-B14F-4D97-AF65-F5344CB8AC3E}">
        <p14:creationId xmlns:p14="http://schemas.microsoft.com/office/powerpoint/2010/main" val="37306578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A4C142-9607-4B65-8DC5-821AB04E4B22}" type="datetimeFigureOut">
              <a:rPr lang="en-GB" smtClean="0"/>
              <a:t>20/05/2021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25F3CD-CD6D-4D37-91BA-B8C0F2D27961}" type="slidenum">
              <a:rPr lang="en-GB" smtClean="0"/>
              <a:t>‹#›</a:t>
            </a:fld>
            <a:endParaRPr lang="en-GB"/>
          </a:p>
        </p:txBody>
      </p:sp>
    </p:spTree>
    <p:extLst>
      <p:ext uri="{BB962C8B-B14F-4D97-AF65-F5344CB8AC3E}">
        <p14:creationId xmlns:p14="http://schemas.microsoft.com/office/powerpoint/2010/main" val="38898408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A4C142-9607-4B65-8DC5-821AB04E4B22}" type="datetimeFigureOut">
              <a:rPr lang="en-GB" smtClean="0"/>
              <a:t>20/05/2021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25F3CD-CD6D-4D37-91BA-B8C0F2D27961}" type="slidenum">
              <a:rPr lang="en-GB" smtClean="0"/>
              <a:t>‹#›</a:t>
            </a:fld>
            <a:endParaRPr lang="en-GB"/>
          </a:p>
        </p:txBody>
      </p:sp>
    </p:spTree>
    <p:extLst>
      <p:ext uri="{BB962C8B-B14F-4D97-AF65-F5344CB8AC3E}">
        <p14:creationId xmlns:p14="http://schemas.microsoft.com/office/powerpoint/2010/main" val="412931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4DEFE2D-A068-494C-8E40-3C662D26B2DB}" type="slidenum">
              <a:rPr lang="en-GB"/>
              <a:pPr/>
              <a:t>‹#›</a:t>
            </a:fld>
            <a:endParaRPr lang="en-GB"/>
          </a:p>
        </p:txBody>
      </p:sp>
    </p:spTree>
    <p:extLst>
      <p:ext uri="{BB962C8B-B14F-4D97-AF65-F5344CB8AC3E}">
        <p14:creationId xmlns:p14="http://schemas.microsoft.com/office/powerpoint/2010/main" val="25027948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A4C142-9607-4B65-8DC5-821AB04E4B22}" type="datetimeFigureOut">
              <a:rPr lang="en-GB" smtClean="0"/>
              <a:t>20/05/2021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25F3CD-CD6D-4D37-91BA-B8C0F2D27961}" type="slidenum">
              <a:rPr lang="en-GB" smtClean="0"/>
              <a:t>‹#›</a:t>
            </a:fld>
            <a:endParaRPr lang="en-GB"/>
          </a:p>
        </p:txBody>
      </p:sp>
    </p:spTree>
    <p:extLst>
      <p:ext uri="{BB962C8B-B14F-4D97-AF65-F5344CB8AC3E}">
        <p14:creationId xmlns:p14="http://schemas.microsoft.com/office/powerpoint/2010/main" val="11356961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59A4C142-9607-4B65-8DC5-821AB04E4B22}" type="datetimeFigureOut">
              <a:rPr lang="en-GB" smtClean="0"/>
              <a:t>20/05/2021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325F3CD-CD6D-4D37-91BA-B8C0F2D27961}" type="slidenum">
              <a:rPr lang="en-GB" smtClean="0"/>
              <a:t>‹#›</a:t>
            </a:fld>
            <a:endParaRPr lang="en-GB"/>
          </a:p>
        </p:txBody>
      </p:sp>
    </p:spTree>
    <p:extLst>
      <p:ext uri="{BB962C8B-B14F-4D97-AF65-F5344CB8AC3E}">
        <p14:creationId xmlns:p14="http://schemas.microsoft.com/office/powerpoint/2010/main" val="1693887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59A4C142-9607-4B65-8DC5-821AB04E4B22}" type="datetimeFigureOut">
              <a:rPr lang="en-GB" smtClean="0"/>
              <a:t>20/05/2021</a:t>
            </a:fld>
            <a:endParaRPr lang="en-GB"/>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8325F3CD-CD6D-4D37-91BA-B8C0F2D27961}" type="slidenum">
              <a:rPr lang="en-GB" smtClean="0"/>
              <a:t>‹#›</a:t>
            </a:fld>
            <a:endParaRPr lang="en-GB"/>
          </a:p>
        </p:txBody>
      </p:sp>
    </p:spTree>
    <p:extLst>
      <p:ext uri="{BB962C8B-B14F-4D97-AF65-F5344CB8AC3E}">
        <p14:creationId xmlns:p14="http://schemas.microsoft.com/office/powerpoint/2010/main" val="1300505718"/>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A4C142-9607-4B65-8DC5-821AB04E4B22}" type="datetimeFigureOut">
              <a:rPr lang="en-GB" smtClean="0"/>
              <a:t>20/05/2021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5F3CD-CD6D-4D37-91BA-B8C0F2D27961}" type="slidenum">
              <a:rPr lang="en-GB" smtClean="0"/>
              <a:t>‹#›</a:t>
            </a:fld>
            <a:endParaRPr lang="en-GB"/>
          </a:p>
        </p:txBody>
      </p:sp>
    </p:spTree>
    <p:extLst>
      <p:ext uri="{BB962C8B-B14F-4D97-AF65-F5344CB8AC3E}">
        <p14:creationId xmlns:p14="http://schemas.microsoft.com/office/powerpoint/2010/main" val="254859824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A4C142-9607-4B65-8DC5-821AB04E4B22}" type="datetimeFigureOut">
              <a:rPr lang="en-GB" smtClean="0"/>
              <a:t>20/05/2021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25F3CD-CD6D-4D37-91BA-B8C0F2D27961}" type="slidenum">
              <a:rPr lang="en-GB" smtClean="0"/>
              <a:t>‹#›</a:t>
            </a:fld>
            <a:endParaRPr lang="en-GB"/>
          </a:p>
        </p:txBody>
      </p:sp>
    </p:spTree>
    <p:extLst>
      <p:ext uri="{BB962C8B-B14F-4D97-AF65-F5344CB8AC3E}">
        <p14:creationId xmlns:p14="http://schemas.microsoft.com/office/powerpoint/2010/main" val="12327114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65DFE5"/>
              </a:gs>
              <a:gs pos="100000">
                <a:srgbClr val="1EADB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1" name="Picture 10">
            <a:extLst>
              <a:ext uri="{FF2B5EF4-FFF2-40B4-BE49-F238E27FC236}">
                <a16:creationId xmlns:a16="http://schemas.microsoft.com/office/drawing/2014/main" id="{0958CCE7-B62F-4CCF-ACAF-9F0CC611C6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outerShdw blurRad="50800" dist="38100" dir="16200000" rotWithShape="0">
              <a:prstClr val="black">
                <a:alpha val="40000"/>
              </a:prstClr>
            </a:outerShdw>
          </a:effectLst>
        </p:spPr>
      </p:pic>
      <p:pic>
        <p:nvPicPr>
          <p:cNvPr id="12" name="Picture 11">
            <a:extLst>
              <a:ext uri="{FF2B5EF4-FFF2-40B4-BE49-F238E27FC236}">
                <a16:creationId xmlns:a16="http://schemas.microsoft.com/office/drawing/2014/main" id="{45A10C95-03F2-4936-9545-57E931E6EF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83" y="6222937"/>
            <a:ext cx="6336704" cy="576064"/>
          </a:xfrm>
          <a:prstGeom prst="rect">
            <a:avLst/>
          </a:prstGeom>
        </p:spPr>
      </p:pic>
      <p:pic>
        <p:nvPicPr>
          <p:cNvPr id="6" name="Picture 5" descr="A picture containing food&#10;&#10;Description automatically generated">
            <a:extLst>
              <a:ext uri="{FF2B5EF4-FFF2-40B4-BE49-F238E27FC236}">
                <a16:creationId xmlns:a16="http://schemas.microsoft.com/office/drawing/2014/main" id="{7AB910C1-FBF0-4257-9406-D066BFD384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69776" y="5691249"/>
            <a:ext cx="2074224" cy="1166751"/>
          </a:xfrm>
          <a:prstGeom prst="rect">
            <a:avLst/>
          </a:prstGeom>
        </p:spPr>
      </p:pic>
    </p:spTree>
    <p:extLst>
      <p:ext uri="{BB962C8B-B14F-4D97-AF65-F5344CB8AC3E}">
        <p14:creationId xmlns:p14="http://schemas.microsoft.com/office/powerpoint/2010/main" val="280902849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1_Title Slide">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gradFill>
            <a:gsLst>
              <a:gs pos="0">
                <a:srgbClr val="65DFE5"/>
              </a:gs>
              <a:gs pos="100000">
                <a:srgbClr val="1EADB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1" name="Picture 10">
            <a:extLst>
              <a:ext uri="{FF2B5EF4-FFF2-40B4-BE49-F238E27FC236}">
                <a16:creationId xmlns:a16="http://schemas.microsoft.com/office/drawing/2014/main" id="{0958CCE7-B62F-4CCF-ACAF-9F0CC611C611}"/>
              </a:ext>
            </a:extLst>
          </p:cNvPr>
          <p:cNvPicPr>
            <a:picLocks noChangeAspect="1"/>
          </p:cNvPicPr>
          <p:nvPr userDrawn="1"/>
        </p:nvPicPr>
        <p:blipFill>
          <a:blip r:embed="rId2" cstate="print">
            <a:duotone>
              <a:prstClr val="black"/>
              <a:srgbClr val="3699E0">
                <a:tint val="45000"/>
                <a:satMod val="400000"/>
              </a:srgbClr>
            </a:duotone>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outerShdw blurRad="50800" dist="38100" dir="16200000" rotWithShape="0">
              <a:prstClr val="black">
                <a:alpha val="40000"/>
              </a:prstClr>
            </a:outerShdw>
          </a:effectLst>
        </p:spPr>
      </p:pic>
      <p:pic>
        <p:nvPicPr>
          <p:cNvPr id="12" name="Picture 11">
            <a:extLst>
              <a:ext uri="{FF2B5EF4-FFF2-40B4-BE49-F238E27FC236}">
                <a16:creationId xmlns:a16="http://schemas.microsoft.com/office/drawing/2014/main" id="{45A10C95-03F2-4936-9545-57E931E6EF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283" y="6222937"/>
            <a:ext cx="6336704" cy="576064"/>
          </a:xfrm>
          <a:prstGeom prst="rect">
            <a:avLst/>
          </a:prstGeom>
        </p:spPr>
      </p:pic>
      <p:pic>
        <p:nvPicPr>
          <p:cNvPr id="6" name="Picture 5" descr="A picture containing food&#10;&#10;Description automatically generated">
            <a:extLst>
              <a:ext uri="{FF2B5EF4-FFF2-40B4-BE49-F238E27FC236}">
                <a16:creationId xmlns:a16="http://schemas.microsoft.com/office/drawing/2014/main" id="{7AB910C1-FBF0-4257-9406-D066BFD384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69776" y="5691249"/>
            <a:ext cx="2074224" cy="1166751"/>
          </a:xfrm>
          <a:prstGeom prst="rect">
            <a:avLst/>
          </a:prstGeom>
        </p:spPr>
      </p:pic>
    </p:spTree>
    <p:extLst>
      <p:ext uri="{BB962C8B-B14F-4D97-AF65-F5344CB8AC3E}">
        <p14:creationId xmlns:p14="http://schemas.microsoft.com/office/powerpoint/2010/main" val="25418982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B7F0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6E5FAFB-CEED-4AEF-A2F1-5B33D994EA0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p:spPr>
      </p:pic>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spTree>
    <p:extLst>
      <p:ext uri="{BB962C8B-B14F-4D97-AF65-F5344CB8AC3E}">
        <p14:creationId xmlns:p14="http://schemas.microsoft.com/office/powerpoint/2010/main" val="36038254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19_Title and Content">
    <p:bg>
      <p:bgPr>
        <a:solidFill>
          <a:srgbClr val="B7F0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6" name="Picture 5" descr="A picture containing food&#10;&#10;Description automatically generated">
            <a:extLst>
              <a:ext uri="{FF2B5EF4-FFF2-40B4-BE49-F238E27FC236}">
                <a16:creationId xmlns:a16="http://schemas.microsoft.com/office/drawing/2014/main" id="{6368FFE6-4116-4438-BE4C-3DEC4A71FB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69776" y="5691249"/>
            <a:ext cx="2074224" cy="1166751"/>
          </a:xfrm>
          <a:prstGeom prst="rect">
            <a:avLst/>
          </a:prstGeom>
        </p:spPr>
      </p:pic>
    </p:spTree>
    <p:extLst>
      <p:ext uri="{BB962C8B-B14F-4D97-AF65-F5344CB8AC3E}">
        <p14:creationId xmlns:p14="http://schemas.microsoft.com/office/powerpoint/2010/main" val="39525754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10_Title and Content">
    <p:bg>
      <p:bgPr>
        <a:solidFill>
          <a:srgbClr val="B7F0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7330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0BCA7242-45CB-4F7C-9A75-26D5A71DE263}" type="slidenum">
              <a:rPr lang="en-GB"/>
              <a:pPr/>
              <a:t>‹#›</a:t>
            </a:fld>
            <a:endParaRPr lang="en-GB"/>
          </a:p>
        </p:txBody>
      </p:sp>
    </p:spTree>
    <p:extLst>
      <p:ext uri="{BB962C8B-B14F-4D97-AF65-F5344CB8AC3E}">
        <p14:creationId xmlns:p14="http://schemas.microsoft.com/office/powerpoint/2010/main" val="19102525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rgbClr val="B7F0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6E5FAFB-CEED-4AEF-A2F1-5B33D994EA0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p:spPr>
      </p:pic>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5" name="Picture 4" descr="Text&#10;&#10;Description automatically generated">
            <a:extLst>
              <a:ext uri="{FF2B5EF4-FFF2-40B4-BE49-F238E27FC236}">
                <a16:creationId xmlns:a16="http://schemas.microsoft.com/office/drawing/2014/main" id="{BC0CEC41-C1F3-4F37-BFFD-01B6CFE42ABC}"/>
              </a:ext>
            </a:extLst>
          </p:cNvPr>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1264" b="96335" l="9816" r="99557">
                        <a14:foregroundMark x1="52624" y1="16344" x2="51295" y2="8551"/>
                        <a14:foregroundMark x1="51295" y1="8551" x2="49080" y2="3370"/>
                        <a14:foregroundMark x1="32038" y1="5729" x2="32923" y2="8972"/>
                        <a14:foregroundMark x1="43456" y1="9351" x2="44444" y2="10362"/>
                        <a14:foregroundMark x1="44547" y1="10447" x2="45365" y2="11457"/>
                        <a14:foregroundMark x1="45467" y1="11584" x2="46455" y2="12595"/>
                        <a14:foregroundMark x1="46558" y1="12595" x2="47478" y2="13564"/>
                        <a14:foregroundMark x1="47273" y1="13943" x2="48398" y2="15206"/>
                        <a14:foregroundMark x1="50936" y1="19798" x2="51022" y2="20682"/>
                        <a14:foregroundMark x1="50818" y1="18576" x2="50936" y2="19798"/>
                        <a14:foregroundMark x1="58078" y1="3117" x2="57975" y2="4844"/>
                        <a14:foregroundMark x1="47989" y1="2359" x2="51022" y2="1264"/>
                        <a14:foregroundMark x1="84799" y1="10447" x2="86401" y2="12216"/>
                        <a14:foregroundMark x1="90832" y1="17565" x2="84901" y2="23168"/>
                        <a14:foregroundMark x1="56442" y1="18829" x2="57873" y2="19334"/>
                        <a14:foregroundMark x1="90320" y1="26537" x2="94683" y2="31634"/>
                        <a14:foregroundMark x1="94683" y1="31634" x2="97580" y2="45788"/>
                        <a14:foregroundMark x1="97580" y1="45788" x2="94308" y2="52485"/>
                        <a14:foregroundMark x1="94308" y1="52485" x2="92672" y2="66386"/>
                        <a14:foregroundMark x1="92672" y1="66386" x2="92263" y2="67144"/>
                        <a14:foregroundMark x1="96183" y1="34162" x2="96592" y2="40859"/>
                        <a14:foregroundMark x1="99693" y1="40143" x2="99693" y2="40143"/>
                        <a14:foregroundMark x1="91956" y1="35131" x2="88071" y2="41112"/>
                        <a14:foregroundMark x1="88071" y1="41112" x2="88309" y2="48526"/>
                        <a14:foregroundMark x1="88309" y1="48526" x2="92945" y2="36142"/>
                        <a14:foregroundMark x1="87219" y1="49579" x2="93286" y2="50548"/>
                        <a14:foregroundMark x1="93286" y1="50548" x2="93729" y2="43597"/>
                        <a14:foregroundMark x1="93729" y1="43597" x2="91241" y2="41997"/>
                        <a14:foregroundMark x1="73995" y1="33530" x2="74097" y2="53454"/>
                        <a14:foregroundMark x1="68643" y1="33656" x2="68643" y2="51348"/>
                        <a14:foregroundMark x1="68439" y1="44103" x2="74199" y2="45114"/>
                        <a14:foregroundMark x1="78425" y1="46251" x2="84015" y2="48484"/>
                        <a14:foregroundMark x1="84015" y1="48484" x2="84083" y2="48484"/>
                        <a14:foregroundMark x1="60498" y1="37489" x2="55862" y2="42586"/>
                        <a14:foregroundMark x1="55862" y1="42586" x2="54738" y2="49452"/>
                        <a14:foregroundMark x1="54738" y1="49452" x2="60873" y2="52570"/>
                        <a14:foregroundMark x1="60873" y1="52570" x2="65440" y2="48147"/>
                        <a14:foregroundMark x1="65440" y1="48147" x2="66530" y2="45619"/>
                        <a14:foregroundMark x1="46864" y1="37279" x2="41888" y2="49832"/>
                        <a14:foregroundMark x1="41888" y1="49832" x2="41718" y2="50084"/>
                        <a14:foregroundMark x1="46387" y1="37363" x2="49898" y2="50716"/>
                        <a14:foregroundMark x1="37798" y1="38248" x2="32072" y2="37026"/>
                        <a14:foregroundMark x1="32072" y1="37026" x2="32652" y2="45072"/>
                        <a14:foregroundMark x1="32652" y1="45072" x2="35276" y2="51559"/>
                        <a14:foregroundMark x1="35276" y1="51559" x2="41002" y2="51306"/>
                        <a14:foregroundMark x1="41002" y1="51306" x2="41036" y2="51222"/>
                        <a14:foregroundMark x1="19768" y1="57456" x2="20961" y2="58930"/>
                        <a14:foregroundMark x1="25187" y1="76495" x2="20143" y2="80876"/>
                        <a14:foregroundMark x1="43149" y1="90227" x2="45671" y2="90480"/>
                        <a14:foregroundMark x1="36503" y1="88964" x2="36401" y2="91575"/>
                        <a14:foregroundMark x1="24199" y1="66428" x2="24199" y2="66428"/>
                        <a14:foregroundMark x1="59577" y1="87363" x2="59884" y2="87237"/>
                        <a14:foregroundMark x1="73586" y1="82350" x2="73586" y2="82350"/>
                        <a14:foregroundMark x1="77335" y1="92334" x2="78323" y2="92713"/>
                        <a14:foregroundMark x1="86810" y1="91449" x2="86810" y2="91449"/>
                        <a14:foregroundMark x1="87219" y1="92081" x2="87219" y2="92081"/>
                        <a14:foregroundMark x1="87594" y1="92586" x2="87594" y2="92586"/>
                        <a14:foregroundMark x1="77335" y1="96335" x2="77335" y2="96335"/>
                        <a14:foregroundMark x1="70177" y1="77254" x2="70177" y2="77254"/>
                        <a14:foregroundMark x1="75903" y1="70640" x2="75903" y2="70640"/>
                        <a14:foregroundMark x1="76721" y1="60952" x2="76210" y2="65291"/>
                        <a14:foregroundMark x1="36299" y1="62426" x2="89843" y2="63311"/>
                        <a14:foregroundMark x1="38514" y1="58677" x2="38003" y2="63058"/>
                        <a14:backgroundMark x1="46105" y1="12976" x2="47092" y2="14130"/>
                        <a14:backgroundMark x1="32856" y1="8972" x2="32856" y2="9099"/>
                        <a14:backgroundMark x1="52113" y1="82098" x2="54022" y2="84625"/>
                        <a14:backgroundMark x1="53817" y1="79023" x2="55044" y2="78391"/>
                        <a14:backgroundMark x1="58964" y1="80244" x2="59577" y2="80750"/>
                        <a14:backgroundMark x1="76414" y1="78012" x2="76414" y2="79023"/>
                        <a14:backgroundMark x1="76414" y1="70135" x2="77744" y2="70767"/>
                        <a14:backgroundMark x1="55658" y1="83867" x2="52931" y2="86858"/>
                        <a14:backgroundMark x1="59680" y1="87363" x2="59680" y2="87363"/>
                        <a14:backgroundMark x1="59680" y1="87363" x2="59680" y2="87363"/>
                        <a14:backgroundMark x1="59577" y1="87489" x2="59577" y2="87489"/>
                        <a14:backgroundMark x1="59577" y1="86984" x2="59577" y2="86984"/>
                        <a14:backgroundMark x1="59475" y1="87237" x2="59475" y2="87237"/>
                        <a14:backgroundMark x1="59782" y1="87489" x2="59782" y2="87489"/>
                        <a14:backgroundMark x1="86708" y1="91449" x2="86708" y2="91449"/>
                        <a14:backgroundMark x1="86912" y1="91828" x2="86912" y2="91828"/>
                        <a14:backgroundMark x1="87014" y1="92334" x2="87014" y2="92334"/>
                        <a14:backgroundMark x1="87423" y1="92839" x2="87423" y2="92839"/>
                        <a14:backgroundMark x1="87594" y1="92713" x2="87594" y2="92713"/>
                        <a14:backgroundMark x1="87321" y1="92334" x2="87321" y2="92334"/>
                        <a14:backgroundMark x1="87014" y1="91828" x2="87014" y2="91828"/>
                        <a14:backgroundMark x1="56237" y1="20177" x2="56851" y2="20682"/>
                        <a14:backgroundMark x1="47887" y1="25779" x2="48705" y2="25906"/>
                        <a14:backgroundMark x1="40014" y1="25400" x2="40014" y2="25400"/>
                        <a14:backgroundMark x1="40934" y1="24431" x2="40934" y2="24431"/>
                        <a14:backgroundMark x1="51022" y1="19334" x2="51022" y2="19334"/>
                        <a14:backgroundMark x1="51193" y1="19924" x2="51193" y2="19924"/>
                        <a14:backgroundMark x1="50920" y1="18955" x2="50920" y2="18955"/>
                        <a14:backgroundMark x1="50920" y1="19208" x2="50920" y2="19208"/>
                        <a14:backgroundMark x1="51125" y1="19798" x2="51125" y2="19798"/>
                        <a14:backgroundMark x1="51397" y1="21061" x2="51397" y2="21061"/>
                        <a14:backgroundMark x1="29516" y1="62805" x2="30232" y2="62426"/>
                      </a14:backgroundRemoval>
                    </a14:imgEffect>
                  </a14:imgLayer>
                </a14:imgProps>
              </a:ext>
              <a:ext uri="{28A0092B-C50C-407E-A947-70E740481C1C}">
                <a14:useLocalDpi xmlns:a14="http://schemas.microsoft.com/office/drawing/2010/main" val="0"/>
              </a:ext>
            </a:extLst>
          </a:blip>
          <a:stretch>
            <a:fillRect/>
          </a:stretch>
        </p:blipFill>
        <p:spPr>
          <a:xfrm>
            <a:off x="-158270" y="44624"/>
            <a:ext cx="1302377" cy="1053798"/>
          </a:xfrm>
          <a:prstGeom prst="rect">
            <a:avLst/>
          </a:prstGeom>
        </p:spPr>
      </p:pic>
    </p:spTree>
    <p:extLst>
      <p:ext uri="{BB962C8B-B14F-4D97-AF65-F5344CB8AC3E}">
        <p14:creationId xmlns:p14="http://schemas.microsoft.com/office/powerpoint/2010/main" val="21338654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11_Title and Content">
    <p:bg>
      <p:bgPr>
        <a:solidFill>
          <a:srgbClr val="B7F0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5" name="Picture 4" descr="Text&#10;&#10;Description automatically generated">
            <a:extLst>
              <a:ext uri="{FF2B5EF4-FFF2-40B4-BE49-F238E27FC236}">
                <a16:creationId xmlns:a16="http://schemas.microsoft.com/office/drawing/2014/main" id="{BC0CEC41-C1F3-4F37-BFFD-01B6CFE42ABC}"/>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264" b="96335" l="9816" r="99557">
                        <a14:foregroundMark x1="52624" y1="16344" x2="51295" y2="8551"/>
                        <a14:foregroundMark x1="51295" y1="8551" x2="49080" y2="3370"/>
                        <a14:foregroundMark x1="32038" y1="5729" x2="32923" y2="8972"/>
                        <a14:foregroundMark x1="43456" y1="9351" x2="44444" y2="10362"/>
                        <a14:foregroundMark x1="44547" y1="10447" x2="45365" y2="11457"/>
                        <a14:foregroundMark x1="45467" y1="11584" x2="46455" y2="12595"/>
                        <a14:foregroundMark x1="46558" y1="12595" x2="47478" y2="13564"/>
                        <a14:foregroundMark x1="47273" y1="13943" x2="48398" y2="15206"/>
                        <a14:foregroundMark x1="50936" y1="19798" x2="51022" y2="20682"/>
                        <a14:foregroundMark x1="50818" y1="18576" x2="50936" y2="19798"/>
                        <a14:foregroundMark x1="58078" y1="3117" x2="57975" y2="4844"/>
                        <a14:foregroundMark x1="47989" y1="2359" x2="51022" y2="1264"/>
                        <a14:foregroundMark x1="84799" y1="10447" x2="86401" y2="12216"/>
                        <a14:foregroundMark x1="90832" y1="17565" x2="84901" y2="23168"/>
                        <a14:foregroundMark x1="56442" y1="18829" x2="57873" y2="19334"/>
                        <a14:foregroundMark x1="90320" y1="26537" x2="94683" y2="31634"/>
                        <a14:foregroundMark x1="94683" y1="31634" x2="97580" y2="45788"/>
                        <a14:foregroundMark x1="97580" y1="45788" x2="94308" y2="52485"/>
                        <a14:foregroundMark x1="94308" y1="52485" x2="92672" y2="66386"/>
                        <a14:foregroundMark x1="92672" y1="66386" x2="92263" y2="67144"/>
                        <a14:foregroundMark x1="96183" y1="34162" x2="96592" y2="40859"/>
                        <a14:foregroundMark x1="99693" y1="40143" x2="99693" y2="40143"/>
                        <a14:foregroundMark x1="91956" y1="35131" x2="88071" y2="41112"/>
                        <a14:foregroundMark x1="88071" y1="41112" x2="88309" y2="48526"/>
                        <a14:foregroundMark x1="88309" y1="48526" x2="92945" y2="36142"/>
                        <a14:foregroundMark x1="87219" y1="49579" x2="93286" y2="50548"/>
                        <a14:foregroundMark x1="93286" y1="50548" x2="93729" y2="43597"/>
                        <a14:foregroundMark x1="93729" y1="43597" x2="91241" y2="41997"/>
                        <a14:foregroundMark x1="73995" y1="33530" x2="74097" y2="53454"/>
                        <a14:foregroundMark x1="68643" y1="33656" x2="68643" y2="51348"/>
                        <a14:foregroundMark x1="68439" y1="44103" x2="74199" y2="45114"/>
                        <a14:foregroundMark x1="78425" y1="46251" x2="84015" y2="48484"/>
                        <a14:foregroundMark x1="84015" y1="48484" x2="84083" y2="48484"/>
                        <a14:foregroundMark x1="60498" y1="37489" x2="55862" y2="42586"/>
                        <a14:foregroundMark x1="55862" y1="42586" x2="54738" y2="49452"/>
                        <a14:foregroundMark x1="54738" y1="49452" x2="60873" y2="52570"/>
                        <a14:foregroundMark x1="60873" y1="52570" x2="65440" y2="48147"/>
                        <a14:foregroundMark x1="65440" y1="48147" x2="66530" y2="45619"/>
                        <a14:foregroundMark x1="46864" y1="37279" x2="41888" y2="49832"/>
                        <a14:foregroundMark x1="41888" y1="49832" x2="41718" y2="50084"/>
                        <a14:foregroundMark x1="46387" y1="37363" x2="49898" y2="50716"/>
                        <a14:foregroundMark x1="37798" y1="38248" x2="32072" y2="37026"/>
                        <a14:foregroundMark x1="32072" y1="37026" x2="32652" y2="45072"/>
                        <a14:foregroundMark x1="32652" y1="45072" x2="35276" y2="51559"/>
                        <a14:foregroundMark x1="35276" y1="51559" x2="41002" y2="51306"/>
                        <a14:foregroundMark x1="41002" y1="51306" x2="41036" y2="51222"/>
                        <a14:foregroundMark x1="19768" y1="57456" x2="20961" y2="58930"/>
                        <a14:foregroundMark x1="25187" y1="76495" x2="20143" y2="80876"/>
                        <a14:foregroundMark x1="43149" y1="90227" x2="45671" y2="90480"/>
                        <a14:foregroundMark x1="36503" y1="88964" x2="36401" y2="91575"/>
                        <a14:foregroundMark x1="24199" y1="66428" x2="24199" y2="66428"/>
                        <a14:foregroundMark x1="59577" y1="87363" x2="59884" y2="87237"/>
                        <a14:foregroundMark x1="73586" y1="82350" x2="73586" y2="82350"/>
                        <a14:foregroundMark x1="77335" y1="92334" x2="78323" y2="92713"/>
                        <a14:foregroundMark x1="86810" y1="91449" x2="86810" y2="91449"/>
                        <a14:foregroundMark x1="87219" y1="92081" x2="87219" y2="92081"/>
                        <a14:foregroundMark x1="87594" y1="92586" x2="87594" y2="92586"/>
                        <a14:foregroundMark x1="77335" y1="96335" x2="77335" y2="96335"/>
                        <a14:foregroundMark x1="70177" y1="77254" x2="70177" y2="77254"/>
                        <a14:foregroundMark x1="75903" y1="70640" x2="75903" y2="70640"/>
                        <a14:foregroundMark x1="76721" y1="60952" x2="76210" y2="65291"/>
                        <a14:foregroundMark x1="36299" y1="62426" x2="89843" y2="63311"/>
                        <a14:foregroundMark x1="38514" y1="58677" x2="38003" y2="63058"/>
                        <a14:backgroundMark x1="46105" y1="12976" x2="47092" y2="14130"/>
                        <a14:backgroundMark x1="32856" y1="8972" x2="32856" y2="9099"/>
                        <a14:backgroundMark x1="52113" y1="82098" x2="54022" y2="84625"/>
                        <a14:backgroundMark x1="53817" y1="79023" x2="55044" y2="78391"/>
                        <a14:backgroundMark x1="58964" y1="80244" x2="59577" y2="80750"/>
                        <a14:backgroundMark x1="76414" y1="78012" x2="76414" y2="79023"/>
                        <a14:backgroundMark x1="76414" y1="70135" x2="77744" y2="70767"/>
                        <a14:backgroundMark x1="55658" y1="83867" x2="52931" y2="86858"/>
                        <a14:backgroundMark x1="59680" y1="87363" x2="59680" y2="87363"/>
                        <a14:backgroundMark x1="59680" y1="87363" x2="59680" y2="87363"/>
                        <a14:backgroundMark x1="59577" y1="87489" x2="59577" y2="87489"/>
                        <a14:backgroundMark x1="59577" y1="86984" x2="59577" y2="86984"/>
                        <a14:backgroundMark x1="59475" y1="87237" x2="59475" y2="87237"/>
                        <a14:backgroundMark x1="59782" y1="87489" x2="59782" y2="87489"/>
                        <a14:backgroundMark x1="86708" y1="91449" x2="86708" y2="91449"/>
                        <a14:backgroundMark x1="86912" y1="91828" x2="86912" y2="91828"/>
                        <a14:backgroundMark x1="87014" y1="92334" x2="87014" y2="92334"/>
                        <a14:backgroundMark x1="87423" y1="92839" x2="87423" y2="92839"/>
                        <a14:backgroundMark x1="87594" y1="92713" x2="87594" y2="92713"/>
                        <a14:backgroundMark x1="87321" y1="92334" x2="87321" y2="92334"/>
                        <a14:backgroundMark x1="87014" y1="91828" x2="87014" y2="91828"/>
                        <a14:backgroundMark x1="56237" y1="20177" x2="56851" y2="20682"/>
                        <a14:backgroundMark x1="47887" y1="25779" x2="48705" y2="25906"/>
                        <a14:backgroundMark x1="40014" y1="25400" x2="40014" y2="25400"/>
                        <a14:backgroundMark x1="40934" y1="24431" x2="40934" y2="24431"/>
                        <a14:backgroundMark x1="51022" y1="19334" x2="51022" y2="19334"/>
                        <a14:backgroundMark x1="51193" y1="19924" x2="51193" y2="19924"/>
                        <a14:backgroundMark x1="50920" y1="18955" x2="50920" y2="18955"/>
                        <a14:backgroundMark x1="50920" y1="19208" x2="50920" y2="19208"/>
                        <a14:backgroundMark x1="51125" y1="19798" x2="51125" y2="19798"/>
                        <a14:backgroundMark x1="51397" y1="21061" x2="51397" y2="21061"/>
                        <a14:backgroundMark x1="29516" y1="62805" x2="30232" y2="62426"/>
                      </a14:backgroundRemoval>
                    </a14:imgEffect>
                  </a14:imgLayer>
                </a14:imgProps>
              </a:ext>
              <a:ext uri="{28A0092B-C50C-407E-A947-70E740481C1C}">
                <a14:useLocalDpi xmlns:a14="http://schemas.microsoft.com/office/drawing/2010/main" val="0"/>
              </a:ext>
            </a:extLst>
          </a:blip>
          <a:stretch>
            <a:fillRect/>
          </a:stretch>
        </p:blipFill>
        <p:spPr>
          <a:xfrm>
            <a:off x="-158270" y="44624"/>
            <a:ext cx="1302377" cy="1053798"/>
          </a:xfrm>
          <a:prstGeom prst="rect">
            <a:avLst/>
          </a:prstGeom>
        </p:spPr>
      </p:pic>
      <p:pic>
        <p:nvPicPr>
          <p:cNvPr id="9" name="Picture 8">
            <a:extLst>
              <a:ext uri="{FF2B5EF4-FFF2-40B4-BE49-F238E27FC236}">
                <a16:creationId xmlns:a16="http://schemas.microsoft.com/office/drawing/2014/main" id="{2D382E51-171B-4E5C-B6DF-91438CCD3E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chemeClr val="tx1">
                <a:lumMod val="75000"/>
                <a:lumOff val="25000"/>
                <a:alpha val="50000"/>
              </a:schemeClr>
            </a:innerShdw>
          </a:effectLst>
        </p:spPr>
      </p:pic>
    </p:spTree>
    <p:extLst>
      <p:ext uri="{BB962C8B-B14F-4D97-AF65-F5344CB8AC3E}">
        <p14:creationId xmlns:p14="http://schemas.microsoft.com/office/powerpoint/2010/main" val="8663756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15_Title and Content">
    <p:bg>
      <p:bgPr>
        <a:solidFill>
          <a:srgbClr val="B7F0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5" name="Picture 4" descr="Text&#10;&#10;Description automatically generated">
            <a:extLst>
              <a:ext uri="{FF2B5EF4-FFF2-40B4-BE49-F238E27FC236}">
                <a16:creationId xmlns:a16="http://schemas.microsoft.com/office/drawing/2014/main" id="{BC0CEC41-C1F3-4F37-BFFD-01B6CFE42ABC}"/>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264" b="96335" l="9816" r="99557">
                        <a14:foregroundMark x1="52624" y1="16344" x2="51295" y2="8551"/>
                        <a14:foregroundMark x1="51295" y1="8551" x2="49080" y2="3370"/>
                        <a14:foregroundMark x1="32038" y1="5729" x2="32923" y2="8972"/>
                        <a14:foregroundMark x1="43456" y1="9351" x2="44444" y2="10362"/>
                        <a14:foregroundMark x1="44547" y1="10447" x2="45365" y2="11457"/>
                        <a14:foregroundMark x1="45467" y1="11584" x2="46455" y2="12595"/>
                        <a14:foregroundMark x1="46558" y1="12595" x2="47478" y2="13564"/>
                        <a14:foregroundMark x1="47273" y1="13943" x2="48398" y2="15206"/>
                        <a14:foregroundMark x1="50936" y1="19798" x2="51022" y2="20682"/>
                        <a14:foregroundMark x1="50818" y1="18576" x2="50936" y2="19798"/>
                        <a14:foregroundMark x1="58078" y1="3117" x2="57975" y2="4844"/>
                        <a14:foregroundMark x1="47989" y1="2359" x2="51022" y2="1264"/>
                        <a14:foregroundMark x1="84799" y1="10447" x2="86401" y2="12216"/>
                        <a14:foregroundMark x1="90832" y1="17565" x2="84901" y2="23168"/>
                        <a14:foregroundMark x1="56442" y1="18829" x2="57873" y2="19334"/>
                        <a14:foregroundMark x1="90320" y1="26537" x2="94683" y2="31634"/>
                        <a14:foregroundMark x1="94683" y1="31634" x2="97580" y2="45788"/>
                        <a14:foregroundMark x1="97580" y1="45788" x2="94308" y2="52485"/>
                        <a14:foregroundMark x1="94308" y1="52485" x2="92672" y2="66386"/>
                        <a14:foregroundMark x1="92672" y1="66386" x2="92263" y2="67144"/>
                        <a14:foregroundMark x1="96183" y1="34162" x2="96592" y2="40859"/>
                        <a14:foregroundMark x1="99693" y1="40143" x2="99693" y2="40143"/>
                        <a14:foregroundMark x1="91956" y1="35131" x2="88071" y2="41112"/>
                        <a14:foregroundMark x1="88071" y1="41112" x2="88309" y2="48526"/>
                        <a14:foregroundMark x1="88309" y1="48526" x2="92945" y2="36142"/>
                        <a14:foregroundMark x1="87219" y1="49579" x2="93286" y2="50548"/>
                        <a14:foregroundMark x1="93286" y1="50548" x2="93729" y2="43597"/>
                        <a14:foregroundMark x1="93729" y1="43597" x2="91241" y2="41997"/>
                        <a14:foregroundMark x1="73995" y1="33530" x2="74097" y2="53454"/>
                        <a14:foregroundMark x1="68643" y1="33656" x2="68643" y2="51348"/>
                        <a14:foregroundMark x1="68439" y1="44103" x2="74199" y2="45114"/>
                        <a14:foregroundMark x1="78425" y1="46251" x2="84015" y2="48484"/>
                        <a14:foregroundMark x1="84015" y1="48484" x2="84083" y2="48484"/>
                        <a14:foregroundMark x1="60498" y1="37489" x2="55862" y2="42586"/>
                        <a14:foregroundMark x1="55862" y1="42586" x2="54738" y2="49452"/>
                        <a14:foregroundMark x1="54738" y1="49452" x2="60873" y2="52570"/>
                        <a14:foregroundMark x1="60873" y1="52570" x2="65440" y2="48147"/>
                        <a14:foregroundMark x1="65440" y1="48147" x2="66530" y2="45619"/>
                        <a14:foregroundMark x1="46864" y1="37279" x2="41888" y2="49832"/>
                        <a14:foregroundMark x1="41888" y1="49832" x2="41718" y2="50084"/>
                        <a14:foregroundMark x1="46387" y1="37363" x2="49898" y2="50716"/>
                        <a14:foregroundMark x1="37798" y1="38248" x2="32072" y2="37026"/>
                        <a14:foregroundMark x1="32072" y1="37026" x2="32652" y2="45072"/>
                        <a14:foregroundMark x1="32652" y1="45072" x2="35276" y2="51559"/>
                        <a14:foregroundMark x1="35276" y1="51559" x2="41002" y2="51306"/>
                        <a14:foregroundMark x1="41002" y1="51306" x2="41036" y2="51222"/>
                        <a14:foregroundMark x1="19768" y1="57456" x2="20961" y2="58930"/>
                        <a14:foregroundMark x1="25187" y1="76495" x2="20143" y2="80876"/>
                        <a14:foregroundMark x1="43149" y1="90227" x2="45671" y2="90480"/>
                        <a14:foregroundMark x1="36503" y1="88964" x2="36401" y2="91575"/>
                        <a14:foregroundMark x1="24199" y1="66428" x2="24199" y2="66428"/>
                        <a14:foregroundMark x1="59577" y1="87363" x2="59884" y2="87237"/>
                        <a14:foregroundMark x1="73586" y1="82350" x2="73586" y2="82350"/>
                        <a14:foregroundMark x1="77335" y1="92334" x2="78323" y2="92713"/>
                        <a14:foregroundMark x1="86810" y1="91449" x2="86810" y2="91449"/>
                        <a14:foregroundMark x1="87219" y1="92081" x2="87219" y2="92081"/>
                        <a14:foregroundMark x1="87594" y1="92586" x2="87594" y2="92586"/>
                        <a14:foregroundMark x1="77335" y1="96335" x2="77335" y2="96335"/>
                        <a14:foregroundMark x1="70177" y1="77254" x2="70177" y2="77254"/>
                        <a14:foregroundMark x1="75903" y1="70640" x2="75903" y2="70640"/>
                        <a14:foregroundMark x1="76721" y1="60952" x2="76210" y2="65291"/>
                        <a14:foregroundMark x1="36299" y1="62426" x2="89843" y2="63311"/>
                        <a14:foregroundMark x1="38514" y1="58677" x2="38003" y2="63058"/>
                        <a14:backgroundMark x1="46105" y1="12976" x2="47092" y2="14130"/>
                        <a14:backgroundMark x1="32856" y1="8972" x2="32856" y2="9099"/>
                        <a14:backgroundMark x1="52113" y1="82098" x2="54022" y2="84625"/>
                        <a14:backgroundMark x1="53817" y1="79023" x2="55044" y2="78391"/>
                        <a14:backgroundMark x1="58964" y1="80244" x2="59577" y2="80750"/>
                        <a14:backgroundMark x1="76414" y1="78012" x2="76414" y2="79023"/>
                        <a14:backgroundMark x1="76414" y1="70135" x2="77744" y2="70767"/>
                        <a14:backgroundMark x1="55658" y1="83867" x2="52931" y2="86858"/>
                        <a14:backgroundMark x1="59680" y1="87363" x2="59680" y2="87363"/>
                        <a14:backgroundMark x1="59680" y1="87363" x2="59680" y2="87363"/>
                        <a14:backgroundMark x1="59577" y1="87489" x2="59577" y2="87489"/>
                        <a14:backgroundMark x1="59577" y1="86984" x2="59577" y2="86984"/>
                        <a14:backgroundMark x1="59475" y1="87237" x2="59475" y2="87237"/>
                        <a14:backgroundMark x1="59782" y1="87489" x2="59782" y2="87489"/>
                        <a14:backgroundMark x1="86708" y1="91449" x2="86708" y2="91449"/>
                        <a14:backgroundMark x1="86912" y1="91828" x2="86912" y2="91828"/>
                        <a14:backgroundMark x1="87014" y1="92334" x2="87014" y2="92334"/>
                        <a14:backgroundMark x1="87423" y1="92839" x2="87423" y2="92839"/>
                        <a14:backgroundMark x1="87594" y1="92713" x2="87594" y2="92713"/>
                        <a14:backgroundMark x1="87321" y1="92334" x2="87321" y2="92334"/>
                        <a14:backgroundMark x1="87014" y1="91828" x2="87014" y2="91828"/>
                        <a14:backgroundMark x1="56237" y1="20177" x2="56851" y2="20682"/>
                        <a14:backgroundMark x1="47887" y1="25779" x2="48705" y2="25906"/>
                        <a14:backgroundMark x1="40014" y1="25400" x2="40014" y2="25400"/>
                        <a14:backgroundMark x1="40934" y1="24431" x2="40934" y2="24431"/>
                        <a14:backgroundMark x1="51022" y1="19334" x2="51022" y2="19334"/>
                        <a14:backgroundMark x1="51193" y1="19924" x2="51193" y2="19924"/>
                        <a14:backgroundMark x1="50920" y1="18955" x2="50920" y2="18955"/>
                        <a14:backgroundMark x1="50920" y1="19208" x2="50920" y2="19208"/>
                        <a14:backgroundMark x1="51125" y1="19798" x2="51125" y2="19798"/>
                        <a14:backgroundMark x1="51397" y1="21061" x2="51397" y2="21061"/>
                        <a14:backgroundMark x1="29516" y1="62805" x2="30232" y2="62426"/>
                      </a14:backgroundRemoval>
                    </a14:imgEffect>
                  </a14:imgLayer>
                </a14:imgProps>
              </a:ext>
              <a:ext uri="{28A0092B-C50C-407E-A947-70E740481C1C}">
                <a14:useLocalDpi xmlns:a14="http://schemas.microsoft.com/office/drawing/2010/main" val="0"/>
              </a:ext>
            </a:extLst>
          </a:blip>
          <a:stretch>
            <a:fillRect/>
          </a:stretch>
        </p:blipFill>
        <p:spPr>
          <a:xfrm>
            <a:off x="-158270" y="44624"/>
            <a:ext cx="1302377" cy="1053798"/>
          </a:xfrm>
          <a:prstGeom prst="rect">
            <a:avLst/>
          </a:prstGeom>
        </p:spPr>
      </p:pic>
      <p:pic>
        <p:nvPicPr>
          <p:cNvPr id="7" name="Picture 6">
            <a:extLst>
              <a:ext uri="{FF2B5EF4-FFF2-40B4-BE49-F238E27FC236}">
                <a16:creationId xmlns:a16="http://schemas.microsoft.com/office/drawing/2014/main" id="{B44918C4-B3C9-4C22-B228-D81E5677ACCE}"/>
              </a:ext>
            </a:extLst>
          </p:cNvPr>
          <p:cNvPicPr>
            <a:picLocks noChangeAspect="1"/>
          </p:cNvPicPr>
          <p:nvPr userDrawn="1"/>
        </p:nvPicPr>
        <p:blipFill>
          <a:blip r:embed="rId5" cstate="print">
            <a:duotone>
              <a:prstClr val="black"/>
              <a:schemeClr val="tx2">
                <a:lumMod val="10000"/>
                <a:lumOff val="90000"/>
                <a:tint val="45000"/>
                <a:satMod val="400000"/>
              </a:schemeClr>
            </a:duotone>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rgbClr val="157E83">
                <a:alpha val="50000"/>
              </a:srgbClr>
            </a:innerShdw>
          </a:effectLst>
        </p:spPr>
      </p:pic>
    </p:spTree>
    <p:extLst>
      <p:ext uri="{BB962C8B-B14F-4D97-AF65-F5344CB8AC3E}">
        <p14:creationId xmlns:p14="http://schemas.microsoft.com/office/powerpoint/2010/main" val="21898331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7_Title and Content">
    <p:bg>
      <p:bgPr>
        <a:solidFill>
          <a:srgbClr val="B7F0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6E5FAFB-CEED-4AEF-A2F1-5B33D994EA0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p:spPr>
      </p:pic>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8BD4DA49-2F57-4D8D-AB2D-5DD7626E7466}"/>
              </a:ext>
            </a:extLst>
          </p:cNvPr>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1573" b="90200" l="2162" r="95881">
                        <a14:foregroundMark x1="11394" y1="19782" x2="2249" y2="15487"/>
                        <a14:foregroundMark x1="33187" y1="84997" x2="27695" y2="87659"/>
                        <a14:foregroundMark x1="27695" y1="87659" x2="31405" y2="87296"/>
                        <a14:foregroundMark x1="45516" y1="84029" x2="43354" y2="90200"/>
                        <a14:foregroundMark x1="46743" y1="10103" x2="44581" y2="1573"/>
                        <a14:foregroundMark x1="88519" y1="22686" x2="91499" y2="20327"/>
                        <a14:foregroundMark x1="81507" y1="33515" x2="83845" y2="31942"/>
                        <a14:foregroundMark x1="95706" y1="53418" x2="90476" y2="50514"/>
                        <a14:foregroundMark x1="90476" y1="50514" x2="95297" y2="54809"/>
                        <a14:foregroundMark x1="95297" y1="54809" x2="95881" y2="53842"/>
                        <a14:foregroundMark x1="84195" y1="31579" x2="84195" y2="31579"/>
                        <a14:foregroundMark x1="29068" y1="42408" x2="41513" y2="41621"/>
                        <a14:foregroundMark x1="41513" y1="41621" x2="56296" y2="41621"/>
                        <a14:foregroundMark x1="56296" y1="41621" x2="68273" y2="41440"/>
                        <a14:foregroundMark x1="68273" y1="41440" x2="74292" y2="41440"/>
                        <a14:foregroundMark x1="28309" y1="49788" x2="64885" y2="49788"/>
                        <a14:foregroundMark x1="64885" y1="49788" x2="74379" y2="48820"/>
                        <a14:foregroundMark x1="26643" y1="36419" x2="70844" y2="39685"/>
                        <a14:foregroundMark x1="70844" y1="39685" x2="75694" y2="38536"/>
                        <a14:foregroundMark x1="70932" y1="31579" x2="73444" y2="35632"/>
                        <a14:foregroundMark x1="71575" y1="53842" x2="75781" y2="46279"/>
                        <a14:foregroundMark x1="75781" y1="46279" x2="75781" y2="45312"/>
                        <a14:foregroundMark x1="51855" y1="52450" x2="46567" y2="54386"/>
                        <a14:foregroundMark x1="46567" y1="54386" x2="43354" y2="50938"/>
                        <a14:foregroundMark x1="36635" y1="53055" x2="29360" y2="52450"/>
                        <a14:foregroundMark x1="54192" y1="69087" x2="54397" y2="77616"/>
                        <a14:foregroundMark x1="58311" y1="71990" x2="58311" y2="76286"/>
                        <a14:foregroundMark x1="60473" y1="51301" x2="60736" y2="57471"/>
                        <a14:foregroundMark x1="58604" y1="67756" x2="58604" y2="67756"/>
                        <a14:foregroundMark x1="63278" y1="74531" x2="63278" y2="76104"/>
                        <a14:foregroundMark x1="63278" y1="72414" x2="63278" y2="74531"/>
                        <a14:foregroundMark x1="67864" y1="69328" x2="67748" y2="74713"/>
                        <a14:foregroundMark x1="76541" y1="68724" x2="76629" y2="72958"/>
                        <a14:foregroundMark x1="53929" y1="85178" x2="54864" y2="87901"/>
                        <a14:foregroundMark x1="58691" y1="84815" x2="58691" y2="87901"/>
                        <a14:foregroundMark x1="58604" y1="81670" x2="58604" y2="81670"/>
                        <a14:foregroundMark x1="64388" y1="86751" x2="64388" y2="88687"/>
                        <a14:foregroundMark x1="64592" y1="82093" x2="64592" y2="82093"/>
                        <a14:foregroundMark x1="67280" y1="83424" x2="67193" y2="86509"/>
                        <a14:foregroundMark x1="72159" y1="71627" x2="72159" y2="71627"/>
                        <a14:foregroundMark x1="61583" y1="68119" x2="61583" y2="68119"/>
                        <a14:foregroundMark x1="60386" y1="86146" x2="60386" y2="86146"/>
                        <a14:backgroundMark x1="81595" y1="33515" x2="81595" y2="33515"/>
                        <a14:backgroundMark x1="82063" y1="33878" x2="82063" y2="33878"/>
                        <a14:backgroundMark x1="81303" y1="33878" x2="81683" y2="33878"/>
                        <a14:backgroundMark x1="82238" y1="33878" x2="82238" y2="33878"/>
                        <a14:backgroundMark x1="81858" y1="33515" x2="81858" y2="33515"/>
                        <a14:backgroundMark x1="77476" y1="56745" x2="77476" y2="56745"/>
                        <a14:backgroundMark x1="78031" y1="57290" x2="78031" y2="57290"/>
                        <a14:backgroundMark x1="73444" y1="73926" x2="72889" y2="74168"/>
                        <a14:backgroundMark x1="65323" y1="73926" x2="64300" y2="73745"/>
                        <a14:backgroundMark x1="63278" y1="75862" x2="63278" y2="75862"/>
                        <a14:backgroundMark x1="63453" y1="74531" x2="63453" y2="74531"/>
                        <a14:backgroundMark x1="63453" y1="73926" x2="63453" y2="73926"/>
                        <a14:backgroundMark x1="61496" y1="69691" x2="61496" y2="69691"/>
                        <a14:backgroundMark x1="58866" y1="67393" x2="58866" y2="67393"/>
                        <a14:backgroundMark x1="58779" y1="67574" x2="58779" y2="67574"/>
                        <a14:backgroundMark x1="55039" y1="86146" x2="55039" y2="86146"/>
                        <a14:backgroundMark x1="54864" y1="87296" x2="54864" y2="87296"/>
                        <a14:backgroundMark x1="54864" y1="88264" x2="54864" y2="88264"/>
                        <a14:backgroundMark x1="54864" y1="87901" x2="54864" y2="87901"/>
                        <a14:backgroundMark x1="54660" y1="86933" x2="54660" y2="86933"/>
                        <a14:backgroundMark x1="60269" y1="85178" x2="60269" y2="85178"/>
                        <a14:backgroundMark x1="64300" y1="86751" x2="64300" y2="86751"/>
                        <a14:backgroundMark x1="64300" y1="87296" x2="64300" y2="87477"/>
                        <a14:backgroundMark x1="64300" y1="87901" x2="64300" y2="88445"/>
                        <a14:backgroundMark x1="64300" y1="86509" x2="64300" y2="86509"/>
                        <a14:backgroundMark x1="67485" y1="83243" x2="67485" y2="84029"/>
                        <a14:backgroundMark x1="67397" y1="84029" x2="67397" y2="84815"/>
                        <a14:backgroundMark x1="67280" y1="86509" x2="67280" y2="86509"/>
                        <a14:backgroundMark x1="67572" y1="83848" x2="67572" y2="83848"/>
                        <a14:backgroundMark x1="67397" y1="83606" x2="67397" y2="83606"/>
                        <a14:backgroundMark x1="82063" y1="33515" x2="82063" y2="33515"/>
                        <a14:backgroundMark x1="82530" y1="33333" x2="82530" y2="33333"/>
                        <a14:backgroundMark x1="82618" y1="33333" x2="82618" y2="33333"/>
                        <a14:backgroundMark x1="82442" y1="33515" x2="82442" y2="33515"/>
                        <a14:backgroundMark x1="82150" y1="33515" x2="82150" y2="33515"/>
                        <a14:backgroundMark x1="81683" y1="33515" x2="81683" y2="33515"/>
                        <a14:backgroundMark x1="72977" y1="75862" x2="72977" y2="75862"/>
                      </a14:backgroundRemoval>
                    </a14:imgEffect>
                  </a14:imgLayer>
                </a14:imgProps>
              </a:ext>
              <a:ext uri="{28A0092B-C50C-407E-A947-70E740481C1C}">
                <a14:useLocalDpi xmlns:a14="http://schemas.microsoft.com/office/drawing/2010/main" val="0"/>
              </a:ext>
            </a:extLst>
          </a:blip>
          <a:stretch>
            <a:fillRect/>
          </a:stretch>
        </p:blipFill>
        <p:spPr>
          <a:xfrm>
            <a:off x="35496" y="50651"/>
            <a:ext cx="2169703" cy="1047771"/>
          </a:xfrm>
          <a:prstGeom prst="rect">
            <a:avLst/>
          </a:prstGeom>
        </p:spPr>
      </p:pic>
    </p:spTree>
    <p:extLst>
      <p:ext uri="{BB962C8B-B14F-4D97-AF65-F5344CB8AC3E}">
        <p14:creationId xmlns:p14="http://schemas.microsoft.com/office/powerpoint/2010/main" val="14786507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12_Title and Content">
    <p:bg>
      <p:bgPr>
        <a:solidFill>
          <a:srgbClr val="B7F0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8BD4DA49-2F57-4D8D-AB2D-5DD7626E7466}"/>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573" b="90200" l="2162" r="95881">
                        <a14:foregroundMark x1="11394" y1="19782" x2="2249" y2="15487"/>
                        <a14:foregroundMark x1="33187" y1="84997" x2="27695" y2="87659"/>
                        <a14:foregroundMark x1="27695" y1="87659" x2="31405" y2="87296"/>
                        <a14:foregroundMark x1="45516" y1="84029" x2="43354" y2="90200"/>
                        <a14:foregroundMark x1="46743" y1="10103" x2="44581" y2="1573"/>
                        <a14:foregroundMark x1="88519" y1="22686" x2="91499" y2="20327"/>
                        <a14:foregroundMark x1="81507" y1="33515" x2="83845" y2="31942"/>
                        <a14:foregroundMark x1="95706" y1="53418" x2="90476" y2="50514"/>
                        <a14:foregroundMark x1="90476" y1="50514" x2="95297" y2="54809"/>
                        <a14:foregroundMark x1="95297" y1="54809" x2="95881" y2="53842"/>
                        <a14:foregroundMark x1="84195" y1="31579" x2="84195" y2="31579"/>
                        <a14:foregroundMark x1="29068" y1="42408" x2="41513" y2="41621"/>
                        <a14:foregroundMark x1="41513" y1="41621" x2="56296" y2="41621"/>
                        <a14:foregroundMark x1="56296" y1="41621" x2="68273" y2="41440"/>
                        <a14:foregroundMark x1="68273" y1="41440" x2="74292" y2="41440"/>
                        <a14:foregroundMark x1="28309" y1="49788" x2="64885" y2="49788"/>
                        <a14:foregroundMark x1="64885" y1="49788" x2="74379" y2="48820"/>
                        <a14:foregroundMark x1="26643" y1="36419" x2="70844" y2="39685"/>
                        <a14:foregroundMark x1="70844" y1="39685" x2="75694" y2="38536"/>
                        <a14:foregroundMark x1="70932" y1="31579" x2="73444" y2="35632"/>
                        <a14:foregroundMark x1="71575" y1="53842" x2="75781" y2="46279"/>
                        <a14:foregroundMark x1="75781" y1="46279" x2="75781" y2="45312"/>
                        <a14:foregroundMark x1="51855" y1="52450" x2="46567" y2="54386"/>
                        <a14:foregroundMark x1="46567" y1="54386" x2="43354" y2="50938"/>
                        <a14:foregroundMark x1="36635" y1="53055" x2="29360" y2="52450"/>
                        <a14:foregroundMark x1="54192" y1="69087" x2="54397" y2="77616"/>
                        <a14:foregroundMark x1="58311" y1="71990" x2="58311" y2="76286"/>
                        <a14:foregroundMark x1="60473" y1="51301" x2="60736" y2="57471"/>
                        <a14:foregroundMark x1="58604" y1="67756" x2="58604" y2="67756"/>
                        <a14:foregroundMark x1="63278" y1="74531" x2="63278" y2="76104"/>
                        <a14:foregroundMark x1="63278" y1="72414" x2="63278" y2="74531"/>
                        <a14:foregroundMark x1="67864" y1="69328" x2="67748" y2="74713"/>
                        <a14:foregroundMark x1="76541" y1="68724" x2="76629" y2="72958"/>
                        <a14:foregroundMark x1="53929" y1="85178" x2="54864" y2="87901"/>
                        <a14:foregroundMark x1="58691" y1="84815" x2="58691" y2="87901"/>
                        <a14:foregroundMark x1="58604" y1="81670" x2="58604" y2="81670"/>
                        <a14:foregroundMark x1="64388" y1="86751" x2="64388" y2="88687"/>
                        <a14:foregroundMark x1="64592" y1="82093" x2="64592" y2="82093"/>
                        <a14:foregroundMark x1="67280" y1="83424" x2="67193" y2="86509"/>
                        <a14:foregroundMark x1="72159" y1="71627" x2="72159" y2="71627"/>
                        <a14:foregroundMark x1="61583" y1="68119" x2="61583" y2="68119"/>
                        <a14:foregroundMark x1="60386" y1="86146" x2="60386" y2="86146"/>
                        <a14:backgroundMark x1="81595" y1="33515" x2="81595" y2="33515"/>
                        <a14:backgroundMark x1="82063" y1="33878" x2="82063" y2="33878"/>
                        <a14:backgroundMark x1="81303" y1="33878" x2="81683" y2="33878"/>
                        <a14:backgroundMark x1="82238" y1="33878" x2="82238" y2="33878"/>
                        <a14:backgroundMark x1="81858" y1="33515" x2="81858" y2="33515"/>
                        <a14:backgroundMark x1="77476" y1="56745" x2="77476" y2="56745"/>
                        <a14:backgroundMark x1="78031" y1="57290" x2="78031" y2="57290"/>
                        <a14:backgroundMark x1="73444" y1="73926" x2="72889" y2="74168"/>
                        <a14:backgroundMark x1="65323" y1="73926" x2="64300" y2="73745"/>
                        <a14:backgroundMark x1="63278" y1="75862" x2="63278" y2="75862"/>
                        <a14:backgroundMark x1="63453" y1="74531" x2="63453" y2="74531"/>
                        <a14:backgroundMark x1="63453" y1="73926" x2="63453" y2="73926"/>
                        <a14:backgroundMark x1="61496" y1="69691" x2="61496" y2="69691"/>
                        <a14:backgroundMark x1="58866" y1="67393" x2="58866" y2="67393"/>
                        <a14:backgroundMark x1="58779" y1="67574" x2="58779" y2="67574"/>
                        <a14:backgroundMark x1="55039" y1="86146" x2="55039" y2="86146"/>
                        <a14:backgroundMark x1="54864" y1="87296" x2="54864" y2="87296"/>
                        <a14:backgroundMark x1="54864" y1="88264" x2="54864" y2="88264"/>
                        <a14:backgroundMark x1="54864" y1="87901" x2="54864" y2="87901"/>
                        <a14:backgroundMark x1="54660" y1="86933" x2="54660" y2="86933"/>
                        <a14:backgroundMark x1="60269" y1="85178" x2="60269" y2="85178"/>
                        <a14:backgroundMark x1="64300" y1="86751" x2="64300" y2="86751"/>
                        <a14:backgroundMark x1="64300" y1="87296" x2="64300" y2="87477"/>
                        <a14:backgroundMark x1="64300" y1="87901" x2="64300" y2="88445"/>
                        <a14:backgroundMark x1="64300" y1="86509" x2="64300" y2="86509"/>
                        <a14:backgroundMark x1="67485" y1="83243" x2="67485" y2="84029"/>
                        <a14:backgroundMark x1="67397" y1="84029" x2="67397" y2="84815"/>
                        <a14:backgroundMark x1="67280" y1="86509" x2="67280" y2="86509"/>
                        <a14:backgroundMark x1="67572" y1="83848" x2="67572" y2="83848"/>
                        <a14:backgroundMark x1="67397" y1="83606" x2="67397" y2="83606"/>
                        <a14:backgroundMark x1="82063" y1="33515" x2="82063" y2="33515"/>
                        <a14:backgroundMark x1="82530" y1="33333" x2="82530" y2="33333"/>
                        <a14:backgroundMark x1="82618" y1="33333" x2="82618" y2="33333"/>
                        <a14:backgroundMark x1="82442" y1="33515" x2="82442" y2="33515"/>
                        <a14:backgroundMark x1="82150" y1="33515" x2="82150" y2="33515"/>
                        <a14:backgroundMark x1="81683" y1="33515" x2="81683" y2="33515"/>
                        <a14:backgroundMark x1="72977" y1="75862" x2="72977" y2="75862"/>
                      </a14:backgroundRemoval>
                    </a14:imgEffect>
                  </a14:imgLayer>
                </a14:imgProps>
              </a:ext>
              <a:ext uri="{28A0092B-C50C-407E-A947-70E740481C1C}">
                <a14:useLocalDpi xmlns:a14="http://schemas.microsoft.com/office/drawing/2010/main" val="0"/>
              </a:ext>
            </a:extLst>
          </a:blip>
          <a:stretch>
            <a:fillRect/>
          </a:stretch>
        </p:blipFill>
        <p:spPr>
          <a:xfrm>
            <a:off x="35496" y="50651"/>
            <a:ext cx="2169703" cy="1047771"/>
          </a:xfrm>
          <a:prstGeom prst="rect">
            <a:avLst/>
          </a:prstGeom>
        </p:spPr>
      </p:pic>
      <p:pic>
        <p:nvPicPr>
          <p:cNvPr id="9" name="Picture 8">
            <a:extLst>
              <a:ext uri="{FF2B5EF4-FFF2-40B4-BE49-F238E27FC236}">
                <a16:creationId xmlns:a16="http://schemas.microsoft.com/office/drawing/2014/main" id="{196A163A-459B-4E33-A5A2-9C7F1912C2D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chemeClr val="tx1">
                <a:lumMod val="75000"/>
                <a:lumOff val="25000"/>
                <a:alpha val="50000"/>
              </a:schemeClr>
            </a:innerShdw>
          </a:effectLst>
        </p:spPr>
      </p:pic>
    </p:spTree>
    <p:extLst>
      <p:ext uri="{BB962C8B-B14F-4D97-AF65-F5344CB8AC3E}">
        <p14:creationId xmlns:p14="http://schemas.microsoft.com/office/powerpoint/2010/main" val="308003041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16_Title and Content">
    <p:bg>
      <p:bgPr>
        <a:solidFill>
          <a:srgbClr val="B7F0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8BD4DA49-2F57-4D8D-AB2D-5DD7626E7466}"/>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573" b="90200" l="2162" r="95881">
                        <a14:foregroundMark x1="11394" y1="19782" x2="2249" y2="15487"/>
                        <a14:foregroundMark x1="33187" y1="84997" x2="27695" y2="87659"/>
                        <a14:foregroundMark x1="27695" y1="87659" x2="31405" y2="87296"/>
                        <a14:foregroundMark x1="45516" y1="84029" x2="43354" y2="90200"/>
                        <a14:foregroundMark x1="46743" y1="10103" x2="44581" y2="1573"/>
                        <a14:foregroundMark x1="88519" y1="22686" x2="91499" y2="20327"/>
                        <a14:foregroundMark x1="81507" y1="33515" x2="83845" y2="31942"/>
                        <a14:foregroundMark x1="95706" y1="53418" x2="90476" y2="50514"/>
                        <a14:foregroundMark x1="90476" y1="50514" x2="95297" y2="54809"/>
                        <a14:foregroundMark x1="95297" y1="54809" x2="95881" y2="53842"/>
                        <a14:foregroundMark x1="84195" y1="31579" x2="84195" y2="31579"/>
                        <a14:foregroundMark x1="29068" y1="42408" x2="41513" y2="41621"/>
                        <a14:foregroundMark x1="41513" y1="41621" x2="56296" y2="41621"/>
                        <a14:foregroundMark x1="56296" y1="41621" x2="68273" y2="41440"/>
                        <a14:foregroundMark x1="68273" y1="41440" x2="74292" y2="41440"/>
                        <a14:foregroundMark x1="28309" y1="49788" x2="64885" y2="49788"/>
                        <a14:foregroundMark x1="64885" y1="49788" x2="74379" y2="48820"/>
                        <a14:foregroundMark x1="26643" y1="36419" x2="70844" y2="39685"/>
                        <a14:foregroundMark x1="70844" y1="39685" x2="75694" y2="38536"/>
                        <a14:foregroundMark x1="70932" y1="31579" x2="73444" y2="35632"/>
                        <a14:foregroundMark x1="71575" y1="53842" x2="75781" y2="46279"/>
                        <a14:foregroundMark x1="75781" y1="46279" x2="75781" y2="45312"/>
                        <a14:foregroundMark x1="51855" y1="52450" x2="46567" y2="54386"/>
                        <a14:foregroundMark x1="46567" y1="54386" x2="43354" y2="50938"/>
                        <a14:foregroundMark x1="36635" y1="53055" x2="29360" y2="52450"/>
                        <a14:foregroundMark x1="54192" y1="69087" x2="54397" y2="77616"/>
                        <a14:foregroundMark x1="58311" y1="71990" x2="58311" y2="76286"/>
                        <a14:foregroundMark x1="60473" y1="51301" x2="60736" y2="57471"/>
                        <a14:foregroundMark x1="58604" y1="67756" x2="58604" y2="67756"/>
                        <a14:foregroundMark x1="63278" y1="74531" x2="63278" y2="76104"/>
                        <a14:foregroundMark x1="63278" y1="72414" x2="63278" y2="74531"/>
                        <a14:foregroundMark x1="67864" y1="69328" x2="67748" y2="74713"/>
                        <a14:foregroundMark x1="76541" y1="68724" x2="76629" y2="72958"/>
                        <a14:foregroundMark x1="53929" y1="85178" x2="54864" y2="87901"/>
                        <a14:foregroundMark x1="58691" y1="84815" x2="58691" y2="87901"/>
                        <a14:foregroundMark x1="58604" y1="81670" x2="58604" y2="81670"/>
                        <a14:foregroundMark x1="64388" y1="86751" x2="64388" y2="88687"/>
                        <a14:foregroundMark x1="64592" y1="82093" x2="64592" y2="82093"/>
                        <a14:foregroundMark x1="67280" y1="83424" x2="67193" y2="86509"/>
                        <a14:foregroundMark x1="72159" y1="71627" x2="72159" y2="71627"/>
                        <a14:foregroundMark x1="61583" y1="68119" x2="61583" y2="68119"/>
                        <a14:foregroundMark x1="60386" y1="86146" x2="60386" y2="86146"/>
                        <a14:backgroundMark x1="81595" y1="33515" x2="81595" y2="33515"/>
                        <a14:backgroundMark x1="82063" y1="33878" x2="82063" y2="33878"/>
                        <a14:backgroundMark x1="81303" y1="33878" x2="81683" y2="33878"/>
                        <a14:backgroundMark x1="82238" y1="33878" x2="82238" y2="33878"/>
                        <a14:backgroundMark x1="81858" y1="33515" x2="81858" y2="33515"/>
                        <a14:backgroundMark x1="77476" y1="56745" x2="77476" y2="56745"/>
                        <a14:backgroundMark x1="78031" y1="57290" x2="78031" y2="57290"/>
                        <a14:backgroundMark x1="73444" y1="73926" x2="72889" y2="74168"/>
                        <a14:backgroundMark x1="65323" y1="73926" x2="64300" y2="73745"/>
                        <a14:backgroundMark x1="63278" y1="75862" x2="63278" y2="75862"/>
                        <a14:backgroundMark x1="63453" y1="74531" x2="63453" y2="74531"/>
                        <a14:backgroundMark x1="63453" y1="73926" x2="63453" y2="73926"/>
                        <a14:backgroundMark x1="61496" y1="69691" x2="61496" y2="69691"/>
                        <a14:backgroundMark x1="58866" y1="67393" x2="58866" y2="67393"/>
                        <a14:backgroundMark x1="58779" y1="67574" x2="58779" y2="67574"/>
                        <a14:backgroundMark x1="55039" y1="86146" x2="55039" y2="86146"/>
                        <a14:backgroundMark x1="54864" y1="87296" x2="54864" y2="87296"/>
                        <a14:backgroundMark x1="54864" y1="88264" x2="54864" y2="88264"/>
                        <a14:backgroundMark x1="54864" y1="87901" x2="54864" y2="87901"/>
                        <a14:backgroundMark x1="54660" y1="86933" x2="54660" y2="86933"/>
                        <a14:backgroundMark x1="60269" y1="85178" x2="60269" y2="85178"/>
                        <a14:backgroundMark x1="64300" y1="86751" x2="64300" y2="86751"/>
                        <a14:backgroundMark x1="64300" y1="87296" x2="64300" y2="87477"/>
                        <a14:backgroundMark x1="64300" y1="87901" x2="64300" y2="88445"/>
                        <a14:backgroundMark x1="64300" y1="86509" x2="64300" y2="86509"/>
                        <a14:backgroundMark x1="67485" y1="83243" x2="67485" y2="84029"/>
                        <a14:backgroundMark x1="67397" y1="84029" x2="67397" y2="84815"/>
                        <a14:backgroundMark x1="67280" y1="86509" x2="67280" y2="86509"/>
                        <a14:backgroundMark x1="67572" y1="83848" x2="67572" y2="83848"/>
                        <a14:backgroundMark x1="67397" y1="83606" x2="67397" y2="83606"/>
                        <a14:backgroundMark x1="82063" y1="33515" x2="82063" y2="33515"/>
                        <a14:backgroundMark x1="82530" y1="33333" x2="82530" y2="33333"/>
                        <a14:backgroundMark x1="82618" y1="33333" x2="82618" y2="33333"/>
                        <a14:backgroundMark x1="82442" y1="33515" x2="82442" y2="33515"/>
                        <a14:backgroundMark x1="82150" y1="33515" x2="82150" y2="33515"/>
                        <a14:backgroundMark x1="81683" y1="33515" x2="81683" y2="33515"/>
                        <a14:backgroundMark x1="72977" y1="75862" x2="72977" y2="75862"/>
                      </a14:backgroundRemoval>
                    </a14:imgEffect>
                  </a14:imgLayer>
                </a14:imgProps>
              </a:ext>
              <a:ext uri="{28A0092B-C50C-407E-A947-70E740481C1C}">
                <a14:useLocalDpi xmlns:a14="http://schemas.microsoft.com/office/drawing/2010/main" val="0"/>
              </a:ext>
            </a:extLst>
          </a:blip>
          <a:stretch>
            <a:fillRect/>
          </a:stretch>
        </p:blipFill>
        <p:spPr>
          <a:xfrm>
            <a:off x="35496" y="50651"/>
            <a:ext cx="2169703" cy="1047771"/>
          </a:xfrm>
          <a:prstGeom prst="rect">
            <a:avLst/>
          </a:prstGeom>
        </p:spPr>
      </p:pic>
      <p:pic>
        <p:nvPicPr>
          <p:cNvPr id="7" name="Picture 6">
            <a:extLst>
              <a:ext uri="{FF2B5EF4-FFF2-40B4-BE49-F238E27FC236}">
                <a16:creationId xmlns:a16="http://schemas.microsoft.com/office/drawing/2014/main" id="{443D59A1-96FE-4369-9BA7-7DA6BD78BD72}"/>
              </a:ext>
            </a:extLst>
          </p:cNvPr>
          <p:cNvPicPr>
            <a:picLocks noChangeAspect="1"/>
          </p:cNvPicPr>
          <p:nvPr userDrawn="1"/>
        </p:nvPicPr>
        <p:blipFill>
          <a:blip r:embed="rId5" cstate="print">
            <a:duotone>
              <a:prstClr val="black"/>
              <a:schemeClr val="tx2">
                <a:lumMod val="10000"/>
                <a:lumOff val="90000"/>
                <a:tint val="45000"/>
                <a:satMod val="400000"/>
              </a:schemeClr>
            </a:duotone>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rgbClr val="157E83">
                <a:alpha val="50000"/>
              </a:srgbClr>
            </a:innerShdw>
          </a:effectLst>
        </p:spPr>
      </p:pic>
    </p:spTree>
    <p:extLst>
      <p:ext uri="{BB962C8B-B14F-4D97-AF65-F5344CB8AC3E}">
        <p14:creationId xmlns:p14="http://schemas.microsoft.com/office/powerpoint/2010/main" val="404845080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8_Title and Content">
    <p:bg>
      <p:bgPr>
        <a:solidFill>
          <a:srgbClr val="B7F0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6E5FAFB-CEED-4AEF-A2F1-5B33D994EA0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p:spPr>
      </p:pic>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14" name="Picture 13" descr="Icon&#10;&#10;Description automatically generated">
            <a:extLst>
              <a:ext uri="{FF2B5EF4-FFF2-40B4-BE49-F238E27FC236}">
                <a16:creationId xmlns:a16="http://schemas.microsoft.com/office/drawing/2014/main" id="{1CC90610-FDC3-4824-92B8-35EA0695372E}"/>
              </a:ext>
            </a:extLst>
          </p:cNvPr>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1264" b="94061" l="9961" r="96345">
                        <a14:foregroundMark x1="68327" y1="2485" x2="67718" y2="1264"/>
                        <a14:foregroundMark x1="90505" y1="28896" x2="93228" y2="43429"/>
                        <a14:foregroundMark x1="93228" y1="43429" x2="92834" y2="47599"/>
                        <a14:foregroundMark x1="96417" y1="45493" x2="96310" y2="47094"/>
                        <a14:foregroundMark x1="22214" y1="74010" x2="26836" y2="79149"/>
                        <a14:foregroundMark x1="26836" y1="79149" x2="31673" y2="74853"/>
                        <a14:foregroundMark x1="31673" y1="74853" x2="27015" y2="70008"/>
                        <a14:foregroundMark x1="27015" y1="70008" x2="24866" y2="72536"/>
                        <a14:foregroundMark x1="86886" y1="80118" x2="82766" y2="86142"/>
                        <a14:foregroundMark x1="82766" y1="86142" x2="86385" y2="92797"/>
                        <a14:foregroundMark x1="86385" y1="92797" x2="92118" y2="90901"/>
                        <a14:foregroundMark x1="92118" y1="90901" x2="92404" y2="82940"/>
                        <a14:foregroundMark x1="92404" y1="82940" x2="89538" y2="81129"/>
                        <a14:foregroundMark x1="87101" y1="94061" x2="89645" y2="93345"/>
                        <a14:foregroundMark x1="74382" y1="61289" x2="76711" y2="61415"/>
                        <a14:foregroundMark x1="57112" y1="64785" x2="57829" y2="64785"/>
                        <a14:foregroundMark x1="86027" y1="45872" x2="87101" y2="45746"/>
                        <a14:foregroundMark x1="85812" y1="38627" x2="86456" y2="37616"/>
                        <a14:foregroundMark x1="39090" y1="37869" x2="33465" y2="40396"/>
                        <a14:foregroundMark x1="33465" y1="40396" x2="34217" y2="47852"/>
                        <a14:foregroundMark x1="34217" y1="47852" x2="39627" y2="49242"/>
                        <a14:foregroundMark x1="34755" y1="42755" x2="38552" y2="42502"/>
                        <a14:foregroundMark x1="42171" y1="49326" x2="44787" y2="43134"/>
                        <a14:foregroundMark x1="44787" y1="43134" x2="49158" y2="48147"/>
                        <a14:foregroundMark x1="49158" y1="48147" x2="51164" y2="52233"/>
                        <a14:foregroundMark x1="59334" y1="37363" x2="55249" y2="43134"/>
                        <a14:foregroundMark x1="55249" y1="43134" x2="54783" y2="50126"/>
                        <a14:foregroundMark x1="54783" y1="50126" x2="60910" y2="48357"/>
                        <a14:foregroundMark x1="60910" y1="48357" x2="64636" y2="45746"/>
                        <a14:foregroundMark x1="66535" y1="34878" x2="68004" y2="49242"/>
                        <a14:foregroundMark x1="71516" y1="34625" x2="71623" y2="51222"/>
                        <a14:foregroundMark x1="75421" y1="46714" x2="79792" y2="46714"/>
                        <a14:foregroundMark x1="84128" y1="34625" x2="84128" y2="50211"/>
                        <a14:foregroundMark x1="84450" y1="50590" x2="89000" y2="46714"/>
                        <a14:foregroundMark x1="53063" y1="58551" x2="47223" y2="57287"/>
                        <a14:foregroundMark x1="47223" y1="57287" x2="45826" y2="64490"/>
                        <a14:foregroundMark x1="45826" y1="64490" x2="51666" y2="67270"/>
                        <a14:foregroundMark x1="51666" y1="67270" x2="51272" y2="63058"/>
                        <a14:foregroundMark x1="55607" y1="61205" x2="57614" y2="63184"/>
                        <a14:foregroundMark x1="62630" y1="60447" x2="63346" y2="66681"/>
                        <a14:foregroundMark x1="63991" y1="61289" x2="67789" y2="65417"/>
                        <a14:foregroundMark x1="67718" y1="61289" x2="71623" y2="66554"/>
                        <a14:foregroundMark x1="71623" y1="66554" x2="71623" y2="66554"/>
                        <a14:foregroundMark x1="73737" y1="62426" x2="77571" y2="66302"/>
                      </a14:backgroundRemoval>
                    </a14:imgEffect>
                  </a14:imgLayer>
                </a14:imgProps>
              </a:ext>
              <a:ext uri="{28A0092B-C50C-407E-A947-70E740481C1C}">
                <a14:useLocalDpi xmlns:a14="http://schemas.microsoft.com/office/drawing/2010/main" val="0"/>
              </a:ext>
            </a:extLst>
          </a:blip>
          <a:stretch>
            <a:fillRect/>
          </a:stretch>
        </p:blipFill>
        <p:spPr>
          <a:xfrm>
            <a:off x="-232969" y="44625"/>
            <a:ext cx="1238901" cy="1053798"/>
          </a:xfrm>
          <a:prstGeom prst="rect">
            <a:avLst/>
          </a:prstGeom>
        </p:spPr>
      </p:pic>
    </p:spTree>
    <p:extLst>
      <p:ext uri="{BB962C8B-B14F-4D97-AF65-F5344CB8AC3E}">
        <p14:creationId xmlns:p14="http://schemas.microsoft.com/office/powerpoint/2010/main" val="2000782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13_Title and Content">
    <p:bg>
      <p:bgPr>
        <a:solidFill>
          <a:srgbClr val="B7F0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14" name="Picture 13" descr="Icon&#10;&#10;Description automatically generated">
            <a:extLst>
              <a:ext uri="{FF2B5EF4-FFF2-40B4-BE49-F238E27FC236}">
                <a16:creationId xmlns:a16="http://schemas.microsoft.com/office/drawing/2014/main" id="{1CC90610-FDC3-4824-92B8-35EA0695372E}"/>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264" b="94061" l="9961" r="96345">
                        <a14:foregroundMark x1="68327" y1="2485" x2="67718" y2="1264"/>
                        <a14:foregroundMark x1="90505" y1="28896" x2="93228" y2="43429"/>
                        <a14:foregroundMark x1="93228" y1="43429" x2="92834" y2="47599"/>
                        <a14:foregroundMark x1="96417" y1="45493" x2="96310" y2="47094"/>
                        <a14:foregroundMark x1="22214" y1="74010" x2="26836" y2="79149"/>
                        <a14:foregroundMark x1="26836" y1="79149" x2="31673" y2="74853"/>
                        <a14:foregroundMark x1="31673" y1="74853" x2="27015" y2="70008"/>
                        <a14:foregroundMark x1="27015" y1="70008" x2="24866" y2="72536"/>
                        <a14:foregroundMark x1="86886" y1="80118" x2="82766" y2="86142"/>
                        <a14:foregroundMark x1="82766" y1="86142" x2="86385" y2="92797"/>
                        <a14:foregroundMark x1="86385" y1="92797" x2="92118" y2="90901"/>
                        <a14:foregroundMark x1="92118" y1="90901" x2="92404" y2="82940"/>
                        <a14:foregroundMark x1="92404" y1="82940" x2="89538" y2="81129"/>
                        <a14:foregroundMark x1="87101" y1="94061" x2="89645" y2="93345"/>
                        <a14:foregroundMark x1="74382" y1="61289" x2="76711" y2="61415"/>
                        <a14:foregroundMark x1="57112" y1="64785" x2="57829" y2="64785"/>
                        <a14:foregroundMark x1="86027" y1="45872" x2="87101" y2="45746"/>
                        <a14:foregroundMark x1="85812" y1="38627" x2="86456" y2="37616"/>
                        <a14:foregroundMark x1="39090" y1="37869" x2="33465" y2="40396"/>
                        <a14:foregroundMark x1="33465" y1="40396" x2="34217" y2="47852"/>
                        <a14:foregroundMark x1="34217" y1="47852" x2="39627" y2="49242"/>
                        <a14:foregroundMark x1="34755" y1="42755" x2="38552" y2="42502"/>
                        <a14:foregroundMark x1="42171" y1="49326" x2="44787" y2="43134"/>
                        <a14:foregroundMark x1="44787" y1="43134" x2="49158" y2="48147"/>
                        <a14:foregroundMark x1="49158" y1="48147" x2="51164" y2="52233"/>
                        <a14:foregroundMark x1="59334" y1="37363" x2="55249" y2="43134"/>
                        <a14:foregroundMark x1="55249" y1="43134" x2="54783" y2="50126"/>
                        <a14:foregroundMark x1="54783" y1="50126" x2="60910" y2="48357"/>
                        <a14:foregroundMark x1="60910" y1="48357" x2="64636" y2="45746"/>
                        <a14:foregroundMark x1="66535" y1="34878" x2="68004" y2="49242"/>
                        <a14:foregroundMark x1="71516" y1="34625" x2="71623" y2="51222"/>
                        <a14:foregroundMark x1="75421" y1="46714" x2="79792" y2="46714"/>
                        <a14:foregroundMark x1="84128" y1="34625" x2="84128" y2="50211"/>
                        <a14:foregroundMark x1="84450" y1="50590" x2="89000" y2="46714"/>
                        <a14:foregroundMark x1="53063" y1="58551" x2="47223" y2="57287"/>
                        <a14:foregroundMark x1="47223" y1="57287" x2="45826" y2="64490"/>
                        <a14:foregroundMark x1="45826" y1="64490" x2="51666" y2="67270"/>
                        <a14:foregroundMark x1="51666" y1="67270" x2="51272" y2="63058"/>
                        <a14:foregroundMark x1="55607" y1="61205" x2="57614" y2="63184"/>
                        <a14:foregroundMark x1="62630" y1="60447" x2="63346" y2="66681"/>
                        <a14:foregroundMark x1="63991" y1="61289" x2="67789" y2="65417"/>
                        <a14:foregroundMark x1="67718" y1="61289" x2="71623" y2="66554"/>
                        <a14:foregroundMark x1="71623" y1="66554" x2="71623" y2="66554"/>
                        <a14:foregroundMark x1="73737" y1="62426" x2="77571" y2="66302"/>
                      </a14:backgroundRemoval>
                    </a14:imgEffect>
                  </a14:imgLayer>
                </a14:imgProps>
              </a:ext>
              <a:ext uri="{28A0092B-C50C-407E-A947-70E740481C1C}">
                <a14:useLocalDpi xmlns:a14="http://schemas.microsoft.com/office/drawing/2010/main" val="0"/>
              </a:ext>
            </a:extLst>
          </a:blip>
          <a:stretch>
            <a:fillRect/>
          </a:stretch>
        </p:blipFill>
        <p:spPr>
          <a:xfrm>
            <a:off x="-232969" y="44625"/>
            <a:ext cx="1238901" cy="1053798"/>
          </a:xfrm>
          <a:prstGeom prst="rect">
            <a:avLst/>
          </a:prstGeom>
        </p:spPr>
      </p:pic>
      <p:pic>
        <p:nvPicPr>
          <p:cNvPr id="9" name="Picture 8">
            <a:extLst>
              <a:ext uri="{FF2B5EF4-FFF2-40B4-BE49-F238E27FC236}">
                <a16:creationId xmlns:a16="http://schemas.microsoft.com/office/drawing/2014/main" id="{52AC6BF0-2F08-4CE9-915E-CF7E92439AD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chemeClr val="tx1">
                <a:lumMod val="75000"/>
                <a:lumOff val="25000"/>
                <a:alpha val="50000"/>
              </a:schemeClr>
            </a:innerShdw>
          </a:effectLst>
        </p:spPr>
      </p:pic>
    </p:spTree>
    <p:extLst>
      <p:ext uri="{BB962C8B-B14F-4D97-AF65-F5344CB8AC3E}">
        <p14:creationId xmlns:p14="http://schemas.microsoft.com/office/powerpoint/2010/main" val="26977231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17_Title and Content">
    <p:bg>
      <p:bgPr>
        <a:solidFill>
          <a:srgbClr val="B7F0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14" name="Picture 13" descr="Icon&#10;&#10;Description automatically generated">
            <a:extLst>
              <a:ext uri="{FF2B5EF4-FFF2-40B4-BE49-F238E27FC236}">
                <a16:creationId xmlns:a16="http://schemas.microsoft.com/office/drawing/2014/main" id="{1CC90610-FDC3-4824-92B8-35EA0695372E}"/>
              </a:ext>
            </a:extLst>
          </p:cNvPr>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1264" b="94061" l="9961" r="96345">
                        <a14:foregroundMark x1="68327" y1="2485" x2="67718" y2="1264"/>
                        <a14:foregroundMark x1="90505" y1="28896" x2="93228" y2="43429"/>
                        <a14:foregroundMark x1="93228" y1="43429" x2="92834" y2="47599"/>
                        <a14:foregroundMark x1="96417" y1="45493" x2="96310" y2="47094"/>
                        <a14:foregroundMark x1="22214" y1="74010" x2="26836" y2="79149"/>
                        <a14:foregroundMark x1="26836" y1="79149" x2="31673" y2="74853"/>
                        <a14:foregroundMark x1="31673" y1="74853" x2="27015" y2="70008"/>
                        <a14:foregroundMark x1="27015" y1="70008" x2="24866" y2="72536"/>
                        <a14:foregroundMark x1="86886" y1="80118" x2="82766" y2="86142"/>
                        <a14:foregroundMark x1="82766" y1="86142" x2="86385" y2="92797"/>
                        <a14:foregroundMark x1="86385" y1="92797" x2="92118" y2="90901"/>
                        <a14:foregroundMark x1="92118" y1="90901" x2="92404" y2="82940"/>
                        <a14:foregroundMark x1="92404" y1="82940" x2="89538" y2="81129"/>
                        <a14:foregroundMark x1="87101" y1="94061" x2="89645" y2="93345"/>
                        <a14:foregroundMark x1="74382" y1="61289" x2="76711" y2="61415"/>
                        <a14:foregroundMark x1="57112" y1="64785" x2="57829" y2="64785"/>
                        <a14:foregroundMark x1="86027" y1="45872" x2="87101" y2="45746"/>
                        <a14:foregroundMark x1="85812" y1="38627" x2="86456" y2="37616"/>
                        <a14:foregroundMark x1="39090" y1="37869" x2="33465" y2="40396"/>
                        <a14:foregroundMark x1="33465" y1="40396" x2="34217" y2="47852"/>
                        <a14:foregroundMark x1="34217" y1="47852" x2="39627" y2="49242"/>
                        <a14:foregroundMark x1="34755" y1="42755" x2="38552" y2="42502"/>
                        <a14:foregroundMark x1="42171" y1="49326" x2="44787" y2="43134"/>
                        <a14:foregroundMark x1="44787" y1="43134" x2="49158" y2="48147"/>
                        <a14:foregroundMark x1="49158" y1="48147" x2="51164" y2="52233"/>
                        <a14:foregroundMark x1="59334" y1="37363" x2="55249" y2="43134"/>
                        <a14:foregroundMark x1="55249" y1="43134" x2="54783" y2="50126"/>
                        <a14:foregroundMark x1="54783" y1="50126" x2="60910" y2="48357"/>
                        <a14:foregroundMark x1="60910" y1="48357" x2="64636" y2="45746"/>
                        <a14:foregroundMark x1="66535" y1="34878" x2="68004" y2="49242"/>
                        <a14:foregroundMark x1="71516" y1="34625" x2="71623" y2="51222"/>
                        <a14:foregroundMark x1="75421" y1="46714" x2="79792" y2="46714"/>
                        <a14:foregroundMark x1="84128" y1="34625" x2="84128" y2="50211"/>
                        <a14:foregroundMark x1="84450" y1="50590" x2="89000" y2="46714"/>
                        <a14:foregroundMark x1="53063" y1="58551" x2="47223" y2="57287"/>
                        <a14:foregroundMark x1="47223" y1="57287" x2="45826" y2="64490"/>
                        <a14:foregroundMark x1="45826" y1="64490" x2="51666" y2="67270"/>
                        <a14:foregroundMark x1="51666" y1="67270" x2="51272" y2="63058"/>
                        <a14:foregroundMark x1="55607" y1="61205" x2="57614" y2="63184"/>
                        <a14:foregroundMark x1="62630" y1="60447" x2="63346" y2="66681"/>
                        <a14:foregroundMark x1="63991" y1="61289" x2="67789" y2="65417"/>
                        <a14:foregroundMark x1="67718" y1="61289" x2="71623" y2="66554"/>
                        <a14:foregroundMark x1="71623" y1="66554" x2="71623" y2="66554"/>
                        <a14:foregroundMark x1="73737" y1="62426" x2="77571" y2="66302"/>
                      </a14:backgroundRemoval>
                    </a14:imgEffect>
                  </a14:imgLayer>
                </a14:imgProps>
              </a:ext>
              <a:ext uri="{28A0092B-C50C-407E-A947-70E740481C1C}">
                <a14:useLocalDpi xmlns:a14="http://schemas.microsoft.com/office/drawing/2010/main" val="0"/>
              </a:ext>
            </a:extLst>
          </a:blip>
          <a:stretch>
            <a:fillRect/>
          </a:stretch>
        </p:blipFill>
        <p:spPr>
          <a:xfrm>
            <a:off x="-232969" y="44625"/>
            <a:ext cx="1238901" cy="1053798"/>
          </a:xfrm>
          <a:prstGeom prst="rect">
            <a:avLst/>
          </a:prstGeom>
        </p:spPr>
      </p:pic>
      <p:pic>
        <p:nvPicPr>
          <p:cNvPr id="7" name="Picture 6">
            <a:extLst>
              <a:ext uri="{FF2B5EF4-FFF2-40B4-BE49-F238E27FC236}">
                <a16:creationId xmlns:a16="http://schemas.microsoft.com/office/drawing/2014/main" id="{6ADE9BE2-8A49-436A-AD27-8A4F9C54378D}"/>
              </a:ext>
            </a:extLst>
          </p:cNvPr>
          <p:cNvPicPr>
            <a:picLocks noChangeAspect="1"/>
          </p:cNvPicPr>
          <p:nvPr userDrawn="1"/>
        </p:nvPicPr>
        <p:blipFill>
          <a:blip r:embed="rId5" cstate="print">
            <a:duotone>
              <a:prstClr val="black"/>
              <a:schemeClr val="tx2">
                <a:lumMod val="10000"/>
                <a:lumOff val="90000"/>
                <a:tint val="45000"/>
                <a:satMod val="400000"/>
              </a:schemeClr>
            </a:duotone>
            <a:extLs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a:innerShdw blurRad="63500" dist="50800" dir="5400000">
              <a:srgbClr val="157E83">
                <a:alpha val="50000"/>
              </a:srgbClr>
            </a:innerShdw>
          </a:effectLst>
        </p:spPr>
      </p:pic>
    </p:spTree>
    <p:extLst>
      <p:ext uri="{BB962C8B-B14F-4D97-AF65-F5344CB8AC3E}">
        <p14:creationId xmlns:p14="http://schemas.microsoft.com/office/powerpoint/2010/main" val="1633399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9_Title and Content">
    <p:bg>
      <p:bgPr>
        <a:solidFill>
          <a:srgbClr val="B7F0F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solidFill>
                <a:latin typeface="Gill Sans MT" panose="020B05020201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accent4"/>
                </a:solidFill>
                <a:latin typeface="Gill Sans MT" panose="020B0502020104020203" pitchFamily="34" charset="0"/>
              </a:defRPr>
            </a:lvl1pPr>
            <a:lvl2pPr>
              <a:defRPr>
                <a:solidFill>
                  <a:schemeClr val="accent4"/>
                </a:solidFill>
                <a:latin typeface="Gill Sans MT" panose="020B0502020104020203" pitchFamily="34" charset="0"/>
              </a:defRPr>
            </a:lvl2pPr>
            <a:lvl3pPr>
              <a:defRPr>
                <a:solidFill>
                  <a:schemeClr val="accent4"/>
                </a:solidFill>
                <a:latin typeface="Gill Sans MT" panose="020B0502020104020203" pitchFamily="34" charset="0"/>
              </a:defRPr>
            </a:lvl3pPr>
            <a:lvl4pPr>
              <a:defRPr>
                <a:solidFill>
                  <a:schemeClr val="accent4"/>
                </a:solidFill>
                <a:latin typeface="Gill Sans MT" panose="020B0502020104020203" pitchFamily="34" charset="0"/>
              </a:defRPr>
            </a:lvl4pPr>
            <a:lvl5pPr>
              <a:defRPr>
                <a:solidFill>
                  <a:schemeClr val="accent4"/>
                </a:solidFill>
                <a:latin typeface="Gill Sans MT" panose="020B05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6E5FAFB-CEED-4AEF-A2F1-5B33D994EA00}"/>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p:spPr>
      </p:pic>
      <p:pic>
        <p:nvPicPr>
          <p:cNvPr id="8" name="Picture 7">
            <a:extLst>
              <a:ext uri="{FF2B5EF4-FFF2-40B4-BE49-F238E27FC236}">
                <a16:creationId xmlns:a16="http://schemas.microsoft.com/office/drawing/2014/main" id="{B1AD93C0-53D0-4662-9A80-D1A3AABFF22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pic>
        <p:nvPicPr>
          <p:cNvPr id="5" name="Picture 4" descr="Text&#10;&#10;Description automatically generated">
            <a:extLst>
              <a:ext uri="{FF2B5EF4-FFF2-40B4-BE49-F238E27FC236}">
                <a16:creationId xmlns:a16="http://schemas.microsoft.com/office/drawing/2014/main" id="{20BFF430-7C7D-4CA2-A913-BBE993EAADC5}"/>
              </a:ext>
            </a:extLst>
          </p:cNvPr>
          <p:cNvPicPr>
            <a:picLocks noChangeAspect="1"/>
          </p:cNvPicPr>
          <p:nvPr userDrawn="1"/>
        </p:nvPicPr>
        <p:blipFill>
          <a:blip r:embed="rId5" cstate="print">
            <a:extLst>
              <a:ext uri="{BEBA8EAE-BF5A-486C-A8C5-ECC9F3942E4B}">
                <a14:imgProps xmlns:a14="http://schemas.microsoft.com/office/drawing/2010/main">
                  <a14:imgLayer r:embed="rId6">
                    <a14:imgEffect>
                      <a14:backgroundRemoval t="7835" b="97430" l="1243" r="98717">
                        <a14:foregroundMark x1="8741" y1="40859" x2="9423" y2="41997"/>
                        <a14:foregroundMark x1="15838" y1="34372" x2="16800" y2="34751"/>
                        <a14:foregroundMark x1="9783" y1="48357" x2="8500" y2="49242"/>
                        <a14:foregroundMark x1="42422" y1="18576" x2="39936" y2="25147"/>
                        <a14:foregroundMark x1="39936" y1="25147" x2="41099" y2="19924"/>
                        <a14:foregroundMark x1="56175" y1="7961" x2="56175" y2="10447"/>
                        <a14:foregroundMark x1="88212" y1="35889" x2="94868" y2="31676"/>
                        <a14:foregroundMark x1="94868" y1="31676" x2="91379" y2="35131"/>
                        <a14:foregroundMark x1="92582" y1="50842" x2="90698" y2="48736"/>
                        <a14:foregroundMark x1="95188" y1="50084" x2="95549" y2="51348"/>
                        <a14:foregroundMark x1="98877" y1="36773" x2="98877" y2="34162"/>
                        <a14:foregroundMark x1="45630" y1="28180" x2="47033" y2="28517"/>
                        <a14:foregroundMark x1="51524" y1="20303" x2="51885" y2="21820"/>
                        <a14:foregroundMark x1="37410" y1="29655" x2="37650" y2="30034"/>
                        <a14:foregroundMark x1="25702" y1="35131" x2="26864" y2="35131"/>
                        <a14:foregroundMark x1="4932" y1="40986" x2="5894" y2="43976"/>
                        <a14:foregroundMark x1="1243" y1="43724" x2="1243" y2="46335"/>
                        <a14:foregroundMark x1="14194" y1="80371" x2="14515" y2="81003"/>
                        <a14:foregroundMark x1="33400" y1="87869" x2="30072" y2="90101"/>
                        <a14:foregroundMark x1="24739" y1="93092" x2="24739" y2="93092"/>
                        <a14:foregroundMark x1="33761" y1="97430" x2="33761" y2="97430"/>
                        <a14:foregroundMark x1="65557" y1="90986" x2="65557" y2="90986"/>
                        <a14:foregroundMark x1="73136" y1="79360" x2="73136" y2="79360"/>
                        <a14:foregroundMark x1="39334" y1="66302" x2="42662" y2="67523"/>
                        <a14:foregroundMark x1="25902" y1="47725" x2="23055" y2="54212"/>
                        <a14:foregroundMark x1="23055" y1="54212" x2="31235" y2="56108"/>
                        <a14:foregroundMark x1="31235" y1="56108" x2="38332" y2="51643"/>
                        <a14:foregroundMark x1="38332" y1="51643" x2="44507" y2="60573"/>
                        <a14:foregroundMark x1="44507" y1="60573" x2="48476" y2="52696"/>
                        <a14:foregroundMark x1="48476" y1="52696" x2="53328" y2="59899"/>
                        <a14:foregroundMark x1="53328" y1="59899" x2="56095" y2="53328"/>
                        <a14:foregroundMark x1="56095" y1="53328" x2="64354" y2="52780"/>
                        <a14:foregroundMark x1="64354" y1="52780" x2="71171" y2="53665"/>
                        <a14:foregroundMark x1="71171" y1="53665" x2="77025" y2="50337"/>
                        <a14:foregroundMark x1="77025" y1="50337" x2="82678" y2="54591"/>
                        <a14:foregroundMark x1="82678" y1="54591" x2="86407" y2="52949"/>
                        <a14:foregroundMark x1="23777" y1="48736" x2="20168" y2="55644"/>
                        <a14:foregroundMark x1="20168" y1="55644" x2="26343" y2="59520"/>
                        <a14:foregroundMark x1="26343" y1="59520" x2="29952" y2="58425"/>
                        <a14:foregroundMark x1="50481" y1="47094" x2="44346" y2="52022"/>
                        <a14:foregroundMark x1="44346" y1="52022" x2="44186" y2="57835"/>
                        <a14:foregroundMark x1="59503" y1="43976" x2="60666" y2="52696"/>
                        <a14:foregroundMark x1="63753" y1="43597" x2="65998" y2="51264"/>
                        <a14:foregroundMark x1="65998" y1="51264" x2="65998" y2="52106"/>
                        <a14:foregroundMark x1="69687" y1="56318" x2="75140" y2="55687"/>
                        <a14:foregroundMark x1="79431" y1="45619" x2="80714" y2="58804"/>
                        <a14:foregroundMark x1="80473" y1="45366" x2="81315" y2="51222"/>
                      </a14:backgroundRemoval>
                    </a14:imgEffect>
                  </a14:imgLayer>
                </a14:imgProps>
              </a:ext>
              <a:ext uri="{28A0092B-C50C-407E-A947-70E740481C1C}">
                <a14:useLocalDpi xmlns:a14="http://schemas.microsoft.com/office/drawing/2010/main" val="0"/>
              </a:ext>
            </a:extLst>
          </a:blip>
          <a:stretch>
            <a:fillRect/>
          </a:stretch>
        </p:blipFill>
        <p:spPr>
          <a:xfrm>
            <a:off x="35495" y="-15113"/>
            <a:ext cx="1108118" cy="1054800"/>
          </a:xfrm>
          <a:prstGeom prst="rect">
            <a:avLst/>
          </a:prstGeom>
        </p:spPr>
      </p:pic>
    </p:spTree>
    <p:extLst>
      <p:ext uri="{BB962C8B-B14F-4D97-AF65-F5344CB8AC3E}">
        <p14:creationId xmlns:p14="http://schemas.microsoft.com/office/powerpoint/2010/main" val="10528058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theme" Target="../theme/theme10.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8" Type="http://schemas.openxmlformats.org/officeDocument/2006/relationships/slideLayout" Target="../slideLayouts/slideLayout57.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34" Type="http://schemas.openxmlformats.org/officeDocument/2006/relationships/slideLayout" Target="../slideLayouts/slideLayout118.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33" Type="http://schemas.openxmlformats.org/officeDocument/2006/relationships/slideLayout" Target="../slideLayouts/slideLayout117.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slideLayout" Target="../slideLayouts/slideLayout113.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32" Type="http://schemas.openxmlformats.org/officeDocument/2006/relationships/slideLayout" Target="../slideLayouts/slideLayout116.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31" Type="http://schemas.openxmlformats.org/officeDocument/2006/relationships/slideLayout" Target="../slideLayouts/slideLayout115.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 Id="rId30" Type="http://schemas.openxmlformats.org/officeDocument/2006/relationships/slideLayout" Target="../slideLayouts/slideLayout114.xml"/><Relationship Id="rId35" Type="http://schemas.openxmlformats.org/officeDocument/2006/relationships/theme" Target="../theme/theme11.xml"/><Relationship Id="rId8" Type="http://schemas.openxmlformats.org/officeDocument/2006/relationships/slideLayout" Target="../slideLayouts/slideLayout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tif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tif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2.tif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image" Target="../media/image2.tiff"/><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2.tiff"/><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2.tiff"/><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46.xml"/><Relationship Id="rId4" Type="http://schemas.openxmlformats.org/officeDocument/2006/relationships/image" Target="../media/image2.tiff"/></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2.tiff"/><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B7F0F3"/>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sz="2400">
              <a:solidFill>
                <a:srgbClr val="17365D"/>
              </a:solidFill>
              <a:latin typeface="Arial" charset="0"/>
            </a:endParaRPr>
          </a:p>
        </p:txBody>
      </p:sp>
      <p:sp>
        <p:nvSpPr>
          <p:cNvPr id="1026" name="Rectangle 2"/>
          <p:cNvSpPr>
            <a:spLocks noGrp="1" noChangeArrowheads="1"/>
          </p:cNvSpPr>
          <p:nvPr>
            <p:ph type="title"/>
          </p:nvPr>
        </p:nvSpPr>
        <p:spPr bwMode="auto">
          <a:xfrm>
            <a:off x="107504" y="332656"/>
            <a:ext cx="8496300" cy="649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mn-lt"/>
              </a:defRPr>
            </a:lvl1pPr>
          </a:lstStyle>
          <a:p>
            <a:fld id="{F7B4C3C3-6C6B-47AB-BB96-8F3BC3FF3662}" type="slidenum">
              <a:rPr lang="en-GB">
                <a:solidFill>
                  <a:srgbClr val="17365D"/>
                </a:solidFill>
              </a:rPr>
              <a:pPr/>
              <a:t>‹#›</a:t>
            </a:fld>
            <a:endParaRPr lang="en-GB">
              <a:solidFill>
                <a:srgbClr val="17365D"/>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spTree>
    <p:extLst>
      <p:ext uri="{BB962C8B-B14F-4D97-AF65-F5344CB8AC3E}">
        <p14:creationId xmlns:p14="http://schemas.microsoft.com/office/powerpoint/2010/main" val="3544139730"/>
      </p:ext>
    </p:extLst>
  </p:cSld>
  <p:clrMap bg1="lt1" tx1="dk1" bg2="lt2" tx2="dk2" accent1="accent1" accent2="accent2" accent3="accent3" accent4="accent4" accent5="accent5" accent6="accent6" hlink="hlink" folHlink="folHlink"/>
  <p:sldLayoutIdLst>
    <p:sldLayoutId id="2147483689" r:id="rId1"/>
    <p:sldLayoutId id="2147483690" r:id="rId2"/>
  </p:sldLayoutIdLst>
  <p:hf hdr="0" ftr="0" dt="0"/>
  <p:txStyles>
    <p:titleStyle>
      <a:lvl1pPr algn="l" rtl="0" eaLnBrk="1" fontAlgn="base" hangingPunct="1">
        <a:spcBef>
          <a:spcPct val="0"/>
        </a:spcBef>
        <a:spcAft>
          <a:spcPct val="0"/>
        </a:spcAft>
        <a:defRPr sz="3500">
          <a:solidFill>
            <a:schemeClr val="tx2"/>
          </a:solidFill>
          <a:latin typeface="+mj-lt"/>
          <a:ea typeface="+mj-ea"/>
          <a:cs typeface="+mj-cs"/>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mn-ea"/>
          <a:cs typeface="+mn-cs"/>
        </a:defRPr>
      </a:lvl1pPr>
      <a:lvl2pPr marL="811213" indent="-288925" algn="l" rtl="0" eaLnBrk="1" fontAlgn="base" hangingPunct="1">
        <a:lnSpc>
          <a:spcPct val="90000"/>
        </a:lnSpc>
        <a:spcBef>
          <a:spcPct val="0"/>
        </a:spcBef>
        <a:spcAft>
          <a:spcPct val="50000"/>
        </a:spcAft>
        <a:buChar char="–"/>
        <a:defRPr sz="2400">
          <a:solidFill>
            <a:schemeClr val="tx1"/>
          </a:solidFill>
          <a:latin typeface="+mn-lt"/>
          <a:ea typeface="+mn-ea"/>
        </a:defRPr>
      </a:lvl2pPr>
      <a:lvl3pPr marL="1219200" indent="-228600" algn="l" rtl="0" eaLnBrk="1" fontAlgn="base" hangingPunct="1">
        <a:lnSpc>
          <a:spcPct val="90000"/>
        </a:lnSpc>
        <a:spcBef>
          <a:spcPct val="20000"/>
        </a:spcBef>
        <a:spcAft>
          <a:spcPct val="0"/>
        </a:spcAft>
        <a:buChar char="•"/>
        <a:defRPr sz="2400">
          <a:solidFill>
            <a:schemeClr val="tx1"/>
          </a:solidFill>
          <a:latin typeface="+mn-lt"/>
          <a:ea typeface="+mn-ea"/>
        </a:defRPr>
      </a:lvl3pPr>
      <a:lvl4pPr marL="1627188" indent="-228600" algn="l" rtl="0" eaLnBrk="1" fontAlgn="base" hangingPunct="1">
        <a:lnSpc>
          <a:spcPct val="90000"/>
        </a:lnSpc>
        <a:spcBef>
          <a:spcPct val="20000"/>
        </a:spcBef>
        <a:spcAft>
          <a:spcPct val="0"/>
        </a:spcAft>
        <a:buChar char="–"/>
        <a:defRPr sz="2400">
          <a:solidFill>
            <a:schemeClr val="tx1"/>
          </a:solidFill>
          <a:latin typeface="+mn-lt"/>
          <a:ea typeface="+mn-ea"/>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B7F0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59A4C142-9607-4B65-8DC5-821AB04E4B22}" type="datetimeFigureOut">
              <a:rPr lang="en-GB" smtClean="0"/>
              <a:t>20/05/2021</a:t>
            </a:fld>
            <a:endParaRPr lang="en-GB"/>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GB"/>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8325F3CD-CD6D-4D37-91BA-B8C0F2D27961}" type="slidenum">
              <a:rPr lang="en-GB" smtClean="0"/>
              <a:t>‹#›</a:t>
            </a:fld>
            <a:endParaRPr lang="en-GB"/>
          </a:p>
        </p:txBody>
      </p:sp>
    </p:spTree>
    <p:extLst>
      <p:ext uri="{BB962C8B-B14F-4D97-AF65-F5344CB8AC3E}">
        <p14:creationId xmlns:p14="http://schemas.microsoft.com/office/powerpoint/2010/main" val="158273671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3" r:id="rId3"/>
    <p:sldLayoutId id="2147483775" r:id="rId4"/>
    <p:sldLayoutId id="2147483776" r:id="rId5"/>
    <p:sldLayoutId id="2147483742"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54" r:id="rId17"/>
    <p:sldLayoutId id="2147483755" r:id="rId18"/>
    <p:sldLayoutId id="2147483756" r:id="rId19"/>
    <p:sldLayoutId id="2147483757" r:id="rId20"/>
    <p:sldLayoutId id="2147483758" r:id="rId21"/>
    <p:sldLayoutId id="2147483760" r:id="rId22"/>
    <p:sldLayoutId id="2147483761"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 id="2147483771" r:id="rId32"/>
    <p:sldLayoutId id="2147483772" r:id="rId33"/>
    <p:sldLayoutId id="2147483773" r:id="rId34"/>
    <p:sldLayoutId id="2147483774" r:id="rId35"/>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59A4C142-9607-4B65-8DC5-821AB04E4B22}" type="datetimeFigureOut">
              <a:rPr lang="en-GB" smtClean="0"/>
              <a:t>20/05/2021</a:t>
            </a:fld>
            <a:endParaRPr lang="en-GB"/>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GB"/>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8325F3CD-CD6D-4D37-91BA-B8C0F2D27961}" type="slidenum">
              <a:rPr lang="en-GB" smtClean="0"/>
              <a:t>‹#›</a:t>
            </a:fld>
            <a:endParaRPr lang="en-GB"/>
          </a:p>
        </p:txBody>
      </p:sp>
    </p:spTree>
    <p:extLst>
      <p:ext uri="{BB962C8B-B14F-4D97-AF65-F5344CB8AC3E}">
        <p14:creationId xmlns:p14="http://schemas.microsoft.com/office/powerpoint/2010/main" val="355368549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8" r:id="rId20"/>
    <p:sldLayoutId id="2147483799"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 id="2147483810" r:id="rId31"/>
    <p:sldLayoutId id="2147483811" r:id="rId32"/>
    <p:sldLayoutId id="2147483812" r:id="rId33"/>
    <p:sldLayoutId id="2147483813" r:id="rId34"/>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B7F0F3"/>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124126" y="449547"/>
            <a:ext cx="8496300" cy="649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GB"/>
              <a:t>Click to edit Master title style</a:t>
            </a:r>
          </a:p>
        </p:txBody>
      </p:sp>
      <p:sp>
        <p:nvSpPr>
          <p:cNvPr id="11267"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0" bIns="45720" numCol="1" anchor="t" anchorCtr="0" compatLnSpc="1">
            <a:prstTxWarp prst="textNoShape">
              <a:avLst/>
            </a:prstTxWarp>
          </a:bodyPr>
          <a:lstStyle>
            <a:lvl1pPr algn="r">
              <a:defRPr sz="1400">
                <a:latin typeface="+mn-lt"/>
              </a:defRPr>
            </a:lvl1pPr>
          </a:lstStyle>
          <a:p>
            <a:fld id="{3623EEA4-D4B9-462D-AA99-BEADAA86BCF0}" type="slidenum">
              <a:rPr lang="en-GB"/>
              <a:pPr/>
              <a:t>‹#›</a:t>
            </a:fld>
            <a:endParaRPr lang="en-GB"/>
          </a:p>
        </p:txBody>
      </p:sp>
      <p:pic>
        <p:nvPicPr>
          <p:cNvPr id="3" name="Picture 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04248" y="0"/>
            <a:ext cx="2211173" cy="1548383"/>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fontAlgn="base">
        <a:spcBef>
          <a:spcPct val="0"/>
        </a:spcBef>
        <a:spcAft>
          <a:spcPct val="0"/>
        </a:spcAft>
        <a:defRPr sz="3500">
          <a:solidFill>
            <a:schemeClr val="bg2">
              <a:lumMod val="40000"/>
              <a:lumOff val="60000"/>
            </a:schemeClr>
          </a:solidFill>
          <a:latin typeface="+mj-lt"/>
          <a:ea typeface="+mj-ea"/>
          <a:cs typeface="+mj-cs"/>
        </a:defRPr>
      </a:lvl1pPr>
      <a:lvl2pPr algn="l" rtl="0" fontAlgn="base">
        <a:spcBef>
          <a:spcPct val="0"/>
        </a:spcBef>
        <a:spcAft>
          <a:spcPct val="0"/>
        </a:spcAft>
        <a:defRPr sz="3500">
          <a:solidFill>
            <a:schemeClr val="tx2"/>
          </a:solidFill>
          <a:latin typeface="Georgia" pitchFamily="16" charset="0"/>
        </a:defRPr>
      </a:lvl2pPr>
      <a:lvl3pPr algn="l" rtl="0" fontAlgn="base">
        <a:spcBef>
          <a:spcPct val="0"/>
        </a:spcBef>
        <a:spcAft>
          <a:spcPct val="0"/>
        </a:spcAft>
        <a:defRPr sz="3500">
          <a:solidFill>
            <a:schemeClr val="tx2"/>
          </a:solidFill>
          <a:latin typeface="Georgia" pitchFamily="16" charset="0"/>
        </a:defRPr>
      </a:lvl3pPr>
      <a:lvl4pPr algn="l" rtl="0" fontAlgn="base">
        <a:spcBef>
          <a:spcPct val="0"/>
        </a:spcBef>
        <a:spcAft>
          <a:spcPct val="0"/>
        </a:spcAft>
        <a:defRPr sz="3500">
          <a:solidFill>
            <a:schemeClr val="tx2"/>
          </a:solidFill>
          <a:latin typeface="Georgia" pitchFamily="16" charset="0"/>
        </a:defRPr>
      </a:lvl4pPr>
      <a:lvl5pPr algn="l" rtl="0" fontAlgn="base">
        <a:spcBef>
          <a:spcPct val="0"/>
        </a:spcBef>
        <a:spcAft>
          <a:spcPct val="0"/>
        </a:spcAft>
        <a:defRPr sz="3500">
          <a:solidFill>
            <a:schemeClr val="tx2"/>
          </a:solidFill>
          <a:latin typeface="Georgia" pitchFamily="16" charset="0"/>
        </a:defRPr>
      </a:lvl5pPr>
      <a:lvl6pPr marL="457200" algn="l" rtl="0" fontAlgn="base">
        <a:spcBef>
          <a:spcPct val="0"/>
        </a:spcBef>
        <a:spcAft>
          <a:spcPct val="0"/>
        </a:spcAft>
        <a:defRPr sz="3500">
          <a:solidFill>
            <a:schemeClr val="tx2"/>
          </a:solidFill>
          <a:latin typeface="Georgia" pitchFamily="16" charset="0"/>
        </a:defRPr>
      </a:lvl6pPr>
      <a:lvl7pPr marL="914400" algn="l" rtl="0" fontAlgn="base">
        <a:spcBef>
          <a:spcPct val="0"/>
        </a:spcBef>
        <a:spcAft>
          <a:spcPct val="0"/>
        </a:spcAft>
        <a:defRPr sz="3500">
          <a:solidFill>
            <a:schemeClr val="tx2"/>
          </a:solidFill>
          <a:latin typeface="Georgia" pitchFamily="16" charset="0"/>
        </a:defRPr>
      </a:lvl7pPr>
      <a:lvl8pPr marL="1371600" algn="l" rtl="0" fontAlgn="base">
        <a:spcBef>
          <a:spcPct val="0"/>
        </a:spcBef>
        <a:spcAft>
          <a:spcPct val="0"/>
        </a:spcAft>
        <a:defRPr sz="3500">
          <a:solidFill>
            <a:schemeClr val="tx2"/>
          </a:solidFill>
          <a:latin typeface="Georgia" pitchFamily="16" charset="0"/>
        </a:defRPr>
      </a:lvl8pPr>
      <a:lvl9pPr marL="1828800" algn="l" rtl="0" fontAlgn="base">
        <a:spcBef>
          <a:spcPct val="0"/>
        </a:spcBef>
        <a:spcAft>
          <a:spcPct val="0"/>
        </a:spcAft>
        <a:defRPr sz="3500">
          <a:solidFill>
            <a:schemeClr val="tx2"/>
          </a:solidFill>
          <a:latin typeface="Georgia" pitchFamily="16" charset="0"/>
        </a:defRPr>
      </a:lvl9pPr>
    </p:titleStyle>
    <p:bodyStyle>
      <a:lvl1pPr marL="342900" indent="-342900" algn="l" rtl="0" fontAlgn="base">
        <a:spcBef>
          <a:spcPct val="0"/>
        </a:spcBef>
        <a:spcAft>
          <a:spcPct val="70000"/>
        </a:spcAft>
        <a:buChar char="•"/>
        <a:defRPr sz="2400">
          <a:solidFill>
            <a:schemeClr val="bg2">
              <a:lumMod val="40000"/>
              <a:lumOff val="60000"/>
            </a:schemeClr>
          </a:solidFill>
          <a:latin typeface="+mn-lt"/>
          <a:ea typeface="+mn-ea"/>
          <a:cs typeface="+mn-cs"/>
        </a:defRPr>
      </a:lvl1pPr>
      <a:lvl2pPr marL="742950" indent="-285750" algn="l" rtl="0" fontAlgn="base">
        <a:lnSpc>
          <a:spcPct val="90000"/>
        </a:lnSpc>
        <a:spcBef>
          <a:spcPct val="0"/>
        </a:spcBef>
        <a:spcAft>
          <a:spcPct val="50000"/>
        </a:spcAft>
        <a:buChar char="–"/>
        <a:defRPr sz="2400">
          <a:solidFill>
            <a:schemeClr val="bg2">
              <a:lumMod val="40000"/>
              <a:lumOff val="60000"/>
            </a:schemeClr>
          </a:solidFill>
          <a:latin typeface="+mn-lt"/>
        </a:defRPr>
      </a:lvl2pPr>
      <a:lvl3pPr marL="1143000" indent="-228600" algn="l" rtl="0" fontAlgn="base">
        <a:spcBef>
          <a:spcPct val="20000"/>
        </a:spcBef>
        <a:spcAft>
          <a:spcPct val="50000"/>
        </a:spcAft>
        <a:buChar char="•"/>
        <a:defRPr sz="2400">
          <a:solidFill>
            <a:schemeClr val="bg2">
              <a:lumMod val="40000"/>
              <a:lumOff val="60000"/>
            </a:schemeClr>
          </a:solidFill>
          <a:latin typeface="+mn-lt"/>
        </a:defRPr>
      </a:lvl3pPr>
      <a:lvl4pPr marL="1600200" indent="-228600" algn="l" rtl="0" fontAlgn="base">
        <a:spcBef>
          <a:spcPct val="20000"/>
        </a:spcBef>
        <a:spcAft>
          <a:spcPct val="50000"/>
        </a:spcAft>
        <a:buChar char="–"/>
        <a:defRPr sz="2400">
          <a:solidFill>
            <a:schemeClr val="bg2">
              <a:lumMod val="40000"/>
              <a:lumOff val="60000"/>
            </a:schemeClr>
          </a:solidFill>
          <a:latin typeface="+mn-lt"/>
        </a:defRPr>
      </a:lvl4pPr>
      <a:lvl5pPr marL="2057400" indent="-228600" algn="l" rtl="0" fontAlgn="base">
        <a:spcBef>
          <a:spcPct val="20000"/>
        </a:spcBef>
        <a:spcAft>
          <a:spcPct val="50000"/>
        </a:spcAft>
        <a:buChar char="»"/>
        <a:defRPr sz="2400">
          <a:solidFill>
            <a:schemeClr val="bg2">
              <a:lumMod val="40000"/>
              <a:lumOff val="60000"/>
            </a:schemeClr>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B7F0F3"/>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bwMode="auto">
          <a:xfrm>
            <a:off x="323850" y="908050"/>
            <a:ext cx="8496300" cy="649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ctr" anchorCtr="0" compatLnSpc="1">
            <a:prstTxWarp prst="textNoShape">
              <a:avLst/>
            </a:prstTxWarp>
          </a:bodyPr>
          <a:lstStyle/>
          <a:p>
            <a:pPr lvl="0"/>
            <a:r>
              <a:rPr lang="en-GB"/>
              <a:t>Click to edit Master title style</a:t>
            </a:r>
          </a:p>
        </p:txBody>
      </p:sp>
      <p:sp>
        <p:nvSpPr>
          <p:cNvPr id="95235" name="Rectangle 3"/>
          <p:cNvSpPr>
            <a:spLocks noGrp="1" noChangeArrowheads="1"/>
          </p:cNvSpPr>
          <p:nvPr>
            <p:ph type="body" idx="1"/>
          </p:nvPr>
        </p:nvSpPr>
        <p:spPr bwMode="auto">
          <a:xfrm>
            <a:off x="323850" y="1700213"/>
            <a:ext cx="8496300" cy="4525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6" name="Picture 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504" y="6237312"/>
            <a:ext cx="6336704" cy="576064"/>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fontAlgn="base">
        <a:spcBef>
          <a:spcPct val="0"/>
        </a:spcBef>
        <a:spcAft>
          <a:spcPct val="0"/>
        </a:spcAft>
        <a:defRPr sz="3500">
          <a:solidFill>
            <a:schemeClr val="bg2">
              <a:lumMod val="40000"/>
              <a:lumOff val="60000"/>
            </a:schemeClr>
          </a:solidFill>
          <a:latin typeface="+mj-lt"/>
          <a:ea typeface="+mj-ea"/>
          <a:cs typeface="+mj-cs"/>
        </a:defRPr>
      </a:lvl1pPr>
      <a:lvl2pPr algn="l" rtl="0" fontAlgn="base">
        <a:spcBef>
          <a:spcPct val="0"/>
        </a:spcBef>
        <a:spcAft>
          <a:spcPct val="0"/>
        </a:spcAft>
        <a:defRPr sz="3500">
          <a:solidFill>
            <a:schemeClr val="tx2"/>
          </a:solidFill>
          <a:latin typeface="Georgia" pitchFamily="16" charset="0"/>
        </a:defRPr>
      </a:lvl2pPr>
      <a:lvl3pPr algn="l" rtl="0" fontAlgn="base">
        <a:spcBef>
          <a:spcPct val="0"/>
        </a:spcBef>
        <a:spcAft>
          <a:spcPct val="0"/>
        </a:spcAft>
        <a:defRPr sz="3500">
          <a:solidFill>
            <a:schemeClr val="tx2"/>
          </a:solidFill>
          <a:latin typeface="Georgia" pitchFamily="16" charset="0"/>
        </a:defRPr>
      </a:lvl3pPr>
      <a:lvl4pPr algn="l" rtl="0" fontAlgn="base">
        <a:spcBef>
          <a:spcPct val="0"/>
        </a:spcBef>
        <a:spcAft>
          <a:spcPct val="0"/>
        </a:spcAft>
        <a:defRPr sz="3500">
          <a:solidFill>
            <a:schemeClr val="tx2"/>
          </a:solidFill>
          <a:latin typeface="Georgia" pitchFamily="16" charset="0"/>
        </a:defRPr>
      </a:lvl4pPr>
      <a:lvl5pPr algn="l" rtl="0" fontAlgn="base">
        <a:spcBef>
          <a:spcPct val="0"/>
        </a:spcBef>
        <a:spcAft>
          <a:spcPct val="0"/>
        </a:spcAft>
        <a:defRPr sz="3500">
          <a:solidFill>
            <a:schemeClr val="tx2"/>
          </a:solidFill>
          <a:latin typeface="Georgia" pitchFamily="16" charset="0"/>
        </a:defRPr>
      </a:lvl5pPr>
      <a:lvl6pPr marL="457200" algn="l" rtl="0" fontAlgn="base">
        <a:spcBef>
          <a:spcPct val="0"/>
        </a:spcBef>
        <a:spcAft>
          <a:spcPct val="0"/>
        </a:spcAft>
        <a:defRPr sz="3500">
          <a:solidFill>
            <a:schemeClr val="tx2"/>
          </a:solidFill>
          <a:latin typeface="Georgia" pitchFamily="16" charset="0"/>
        </a:defRPr>
      </a:lvl6pPr>
      <a:lvl7pPr marL="914400" algn="l" rtl="0" fontAlgn="base">
        <a:spcBef>
          <a:spcPct val="0"/>
        </a:spcBef>
        <a:spcAft>
          <a:spcPct val="0"/>
        </a:spcAft>
        <a:defRPr sz="3500">
          <a:solidFill>
            <a:schemeClr val="tx2"/>
          </a:solidFill>
          <a:latin typeface="Georgia" pitchFamily="16" charset="0"/>
        </a:defRPr>
      </a:lvl7pPr>
      <a:lvl8pPr marL="1371600" algn="l" rtl="0" fontAlgn="base">
        <a:spcBef>
          <a:spcPct val="0"/>
        </a:spcBef>
        <a:spcAft>
          <a:spcPct val="0"/>
        </a:spcAft>
        <a:defRPr sz="3500">
          <a:solidFill>
            <a:schemeClr val="tx2"/>
          </a:solidFill>
          <a:latin typeface="Georgia" pitchFamily="16" charset="0"/>
        </a:defRPr>
      </a:lvl8pPr>
      <a:lvl9pPr marL="1828800" algn="l" rtl="0" fontAlgn="base">
        <a:spcBef>
          <a:spcPct val="0"/>
        </a:spcBef>
        <a:spcAft>
          <a:spcPct val="0"/>
        </a:spcAft>
        <a:defRPr sz="3500">
          <a:solidFill>
            <a:schemeClr val="tx2"/>
          </a:solidFill>
          <a:latin typeface="Georgia" pitchFamily="16" charset="0"/>
        </a:defRPr>
      </a:lvl9pPr>
    </p:titleStyle>
    <p:bodyStyle>
      <a:lvl1pPr marL="342900" indent="-342900" algn="l" rtl="0" fontAlgn="base">
        <a:spcBef>
          <a:spcPct val="0"/>
        </a:spcBef>
        <a:spcAft>
          <a:spcPct val="70000"/>
        </a:spcAft>
        <a:buChar char="•"/>
        <a:defRPr sz="2400">
          <a:solidFill>
            <a:schemeClr val="bg2">
              <a:lumMod val="40000"/>
              <a:lumOff val="60000"/>
            </a:schemeClr>
          </a:solidFill>
          <a:latin typeface="+mn-lt"/>
          <a:ea typeface="+mn-ea"/>
          <a:cs typeface="+mn-cs"/>
        </a:defRPr>
      </a:lvl1pPr>
      <a:lvl2pPr marL="742950" indent="-285750" algn="l" rtl="0" fontAlgn="base">
        <a:lnSpc>
          <a:spcPct val="90000"/>
        </a:lnSpc>
        <a:spcBef>
          <a:spcPct val="0"/>
        </a:spcBef>
        <a:spcAft>
          <a:spcPct val="50000"/>
        </a:spcAft>
        <a:buChar char="–"/>
        <a:defRPr sz="2400">
          <a:solidFill>
            <a:schemeClr val="bg2">
              <a:lumMod val="40000"/>
              <a:lumOff val="60000"/>
            </a:schemeClr>
          </a:solidFill>
          <a:latin typeface="+mn-lt"/>
        </a:defRPr>
      </a:lvl2pPr>
      <a:lvl3pPr marL="1143000" indent="-228600" algn="l" rtl="0" fontAlgn="base">
        <a:spcBef>
          <a:spcPct val="20000"/>
        </a:spcBef>
        <a:spcAft>
          <a:spcPct val="50000"/>
        </a:spcAft>
        <a:buChar char="•"/>
        <a:defRPr sz="2400">
          <a:solidFill>
            <a:schemeClr val="bg2">
              <a:lumMod val="40000"/>
              <a:lumOff val="60000"/>
            </a:schemeClr>
          </a:solidFill>
          <a:latin typeface="+mn-lt"/>
        </a:defRPr>
      </a:lvl3pPr>
      <a:lvl4pPr marL="1600200" indent="-228600" algn="l" rtl="0" fontAlgn="base">
        <a:spcBef>
          <a:spcPct val="20000"/>
        </a:spcBef>
        <a:spcAft>
          <a:spcPct val="50000"/>
        </a:spcAft>
        <a:buChar char="–"/>
        <a:defRPr sz="2400">
          <a:solidFill>
            <a:schemeClr val="bg2">
              <a:lumMod val="40000"/>
              <a:lumOff val="60000"/>
            </a:schemeClr>
          </a:solidFill>
          <a:latin typeface="+mn-lt"/>
        </a:defRPr>
      </a:lvl4pPr>
      <a:lvl5pPr marL="2057400" indent="-228600" algn="l" rtl="0" fontAlgn="base">
        <a:spcBef>
          <a:spcPct val="20000"/>
        </a:spcBef>
        <a:spcAft>
          <a:spcPct val="50000"/>
        </a:spcAft>
        <a:buChar char="»"/>
        <a:defRPr sz="2400">
          <a:solidFill>
            <a:schemeClr val="bg2">
              <a:lumMod val="40000"/>
              <a:lumOff val="60000"/>
            </a:schemeClr>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B7F0F3"/>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anchor="ctr"/>
          <a:lstStyle/>
          <a:p>
            <a:endParaRPr lang="en-US" sz="2400">
              <a:solidFill>
                <a:srgbClr val="17365D"/>
              </a:solidFill>
              <a:latin typeface="Arial" charset="0"/>
              <a:ea typeface="ＭＳ Ｐゴシック"/>
            </a:endParaRPr>
          </a:p>
        </p:txBody>
      </p:sp>
      <p:sp>
        <p:nvSpPr>
          <p:cNvPr id="1026" name="Rectangle 2"/>
          <p:cNvSpPr>
            <a:spLocks noGrp="1" noChangeArrowheads="1"/>
          </p:cNvSpPr>
          <p:nvPr>
            <p:ph type="title"/>
          </p:nvPr>
        </p:nvSpPr>
        <p:spPr bwMode="auto">
          <a:xfrm>
            <a:off x="107504" y="332656"/>
            <a:ext cx="8496300" cy="6492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t>Click to edit Master title style</a:t>
            </a:r>
            <a:endParaRPr lang="en-GB"/>
          </a:p>
        </p:txBody>
      </p:sp>
      <p:sp>
        <p:nvSpPr>
          <p:cNvPr id="1027"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0" bIns="45720" numCol="1" anchor="t" anchorCtr="0" compatLnSpc="1">
            <a:prstTxWarp prst="textNoShape">
              <a:avLst/>
            </a:prstTxWarp>
          </a:bodyPr>
          <a:lstStyle>
            <a:lvl1pPr algn="r">
              <a:defRPr sz="1400">
                <a:latin typeface="+mn-lt"/>
              </a:defRPr>
            </a:lvl1pPr>
          </a:lstStyle>
          <a:p>
            <a:fld id="{F7B4C3C3-6C6B-47AB-BB96-8F3BC3FF3662}" type="slidenum">
              <a:rPr lang="en-GB">
                <a:solidFill>
                  <a:srgbClr val="17365D"/>
                </a:solidFill>
                <a:ea typeface="ＭＳ Ｐゴシック"/>
              </a:rPr>
              <a:pPr/>
              <a:t>‹#›</a:t>
            </a:fld>
            <a:endParaRPr lang="en-GB">
              <a:solidFill>
                <a:srgbClr val="17365D"/>
              </a:solidFill>
              <a:ea typeface="ＭＳ Ｐゴシック"/>
            </a:endParaRP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p:spPr>
      </p:pic>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5496" y="6237312"/>
            <a:ext cx="6336704" cy="576064"/>
          </a:xfrm>
          <a:prstGeom prst="rect">
            <a:avLst/>
          </a:prstGeom>
        </p:spPr>
      </p:pic>
    </p:spTree>
    <p:extLst>
      <p:ext uri="{BB962C8B-B14F-4D97-AF65-F5344CB8AC3E}">
        <p14:creationId xmlns:p14="http://schemas.microsoft.com/office/powerpoint/2010/main" val="240711576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hdr="0" ftr="0" dt="0"/>
  <p:txStyles>
    <p:titleStyle>
      <a:lvl1pPr algn="l" rtl="0" eaLnBrk="1" fontAlgn="base" hangingPunct="1">
        <a:spcBef>
          <a:spcPct val="0"/>
        </a:spcBef>
        <a:spcAft>
          <a:spcPct val="0"/>
        </a:spcAft>
        <a:defRPr sz="3500">
          <a:solidFill>
            <a:schemeClr val="tx2"/>
          </a:solidFill>
          <a:latin typeface="+mj-lt"/>
          <a:ea typeface="+mj-ea"/>
          <a:cs typeface="+mj-cs"/>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p:titleStyle>
    <p:bodyStyle>
      <a:lvl1pPr marL="342900" indent="-342900" algn="l" rtl="0" eaLnBrk="1" fontAlgn="base" hangingPunct="1">
        <a:spcBef>
          <a:spcPct val="0"/>
        </a:spcBef>
        <a:spcAft>
          <a:spcPct val="70000"/>
        </a:spcAft>
        <a:buChar char="•"/>
        <a:defRPr sz="2400">
          <a:solidFill>
            <a:schemeClr val="tx1"/>
          </a:solidFill>
          <a:latin typeface="+mn-lt"/>
          <a:ea typeface="+mn-ea"/>
          <a:cs typeface="+mn-cs"/>
        </a:defRPr>
      </a:lvl1pPr>
      <a:lvl2pPr marL="811213" indent="-288925" algn="l" rtl="0" eaLnBrk="1" fontAlgn="base" hangingPunct="1">
        <a:lnSpc>
          <a:spcPct val="90000"/>
        </a:lnSpc>
        <a:spcBef>
          <a:spcPct val="0"/>
        </a:spcBef>
        <a:spcAft>
          <a:spcPct val="50000"/>
        </a:spcAft>
        <a:buChar char="–"/>
        <a:defRPr sz="2400">
          <a:solidFill>
            <a:schemeClr val="tx1"/>
          </a:solidFill>
          <a:latin typeface="+mn-lt"/>
          <a:ea typeface="+mn-ea"/>
        </a:defRPr>
      </a:lvl2pPr>
      <a:lvl3pPr marL="1219200" indent="-228600" algn="l" rtl="0" eaLnBrk="1" fontAlgn="base" hangingPunct="1">
        <a:lnSpc>
          <a:spcPct val="90000"/>
        </a:lnSpc>
        <a:spcBef>
          <a:spcPct val="20000"/>
        </a:spcBef>
        <a:spcAft>
          <a:spcPct val="0"/>
        </a:spcAft>
        <a:buChar char="•"/>
        <a:defRPr sz="2400">
          <a:solidFill>
            <a:schemeClr val="tx1"/>
          </a:solidFill>
          <a:latin typeface="+mn-lt"/>
          <a:ea typeface="+mn-ea"/>
        </a:defRPr>
      </a:lvl3pPr>
      <a:lvl4pPr marL="1627188" indent="-228600" algn="l" rtl="0" eaLnBrk="1" fontAlgn="base" hangingPunct="1">
        <a:lnSpc>
          <a:spcPct val="90000"/>
        </a:lnSpc>
        <a:spcBef>
          <a:spcPct val="20000"/>
        </a:spcBef>
        <a:spcAft>
          <a:spcPct val="0"/>
        </a:spcAft>
        <a:buChar char="–"/>
        <a:defRPr sz="2400">
          <a:solidFill>
            <a:schemeClr val="tx1"/>
          </a:solidFill>
          <a:latin typeface="+mn-lt"/>
          <a:ea typeface="+mn-ea"/>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B7F0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76672"/>
            <a:ext cx="627504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67544" y="1844824"/>
            <a:ext cx="8229600" cy="2692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504" y="6237312"/>
            <a:ext cx="6336704" cy="576064"/>
          </a:xfrm>
          <a:prstGeom prst="rect">
            <a:avLst/>
          </a:prstGeom>
        </p:spPr>
      </p:pic>
    </p:spTree>
    <p:extLst>
      <p:ext uri="{BB962C8B-B14F-4D97-AF65-F5344CB8AC3E}">
        <p14:creationId xmlns:p14="http://schemas.microsoft.com/office/powerpoint/2010/main" val="328842669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814" r:id="rId4"/>
  </p:sldLayoutIdLst>
  <p:hf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B7F0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32656"/>
            <a:ext cx="627504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711349"/>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504" y="6237312"/>
            <a:ext cx="6336704" cy="576064"/>
          </a:xfrm>
          <a:prstGeom prst="rect">
            <a:avLst/>
          </a:prstGeom>
        </p:spPr>
      </p:pic>
    </p:spTree>
    <p:extLst>
      <p:ext uri="{BB962C8B-B14F-4D97-AF65-F5344CB8AC3E}">
        <p14:creationId xmlns:p14="http://schemas.microsoft.com/office/powerpoint/2010/main" val="4240639206"/>
      </p:ext>
    </p:extLst>
  </p:cSld>
  <p:clrMap bg1="lt1" tx1="dk1" bg2="lt2" tx2="dk2" accent1="accent1" accent2="accent2" accent3="accent3" accent4="accent4" accent5="accent5" accent6="accent6" hlink="hlink" folHlink="folHlink"/>
  <p:sldLayoutIdLst>
    <p:sldLayoutId id="2147483710" r:id="rId1"/>
    <p:sldLayoutId id="2147483711" r:id="rId2"/>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B7F0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059016"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6237312"/>
            <a:ext cx="6336704" cy="576064"/>
          </a:xfrm>
          <a:prstGeom prst="rect">
            <a:avLst/>
          </a:prstGeom>
        </p:spPr>
      </p:pic>
    </p:spTree>
    <p:extLst>
      <p:ext uri="{BB962C8B-B14F-4D97-AF65-F5344CB8AC3E}">
        <p14:creationId xmlns:p14="http://schemas.microsoft.com/office/powerpoint/2010/main" val="3423971026"/>
      </p:ext>
    </p:extLst>
  </p:cSld>
  <p:clrMap bg1="lt1" tx1="dk1" bg2="lt2" tx2="dk2" accent1="accent1" accent2="accent2" accent3="accent3" accent4="accent4" accent5="accent5" accent6="accent6" hlink="hlink" folHlink="folHlink"/>
  <p:sldLayoutIdLst>
    <p:sldLayoutId id="2147483713" r:id="rId1"/>
    <p:sldLayoutId id="2147483714" r:id="rId2"/>
  </p:sldLayoutIdLst>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B7F0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6131024"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6237312"/>
            <a:ext cx="6336704" cy="576064"/>
          </a:xfrm>
          <a:prstGeom prst="rect">
            <a:avLst/>
          </a:prstGeom>
        </p:spPr>
      </p:pic>
    </p:spTree>
    <p:extLst>
      <p:ext uri="{BB962C8B-B14F-4D97-AF65-F5344CB8AC3E}">
        <p14:creationId xmlns:p14="http://schemas.microsoft.com/office/powerpoint/2010/main" val="2281440003"/>
      </p:ext>
    </p:extLst>
  </p:cSld>
  <p:clrMap bg1="lt1" tx1="dk1" bg2="lt2" tx2="dk2" accent1="accent1" accent2="accent2" accent3="accent3" accent4="accent4" accent5="accent5" accent6="accent6" hlink="hlink" folHlink="folHlink"/>
  <p:sldLayoutIdLst>
    <p:sldLayoutId id="2147483716" r:id="rId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B7F0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76672"/>
            <a:ext cx="627504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67544" y="1844824"/>
            <a:ext cx="8229600" cy="2692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76256" y="0"/>
            <a:ext cx="2267744" cy="158799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6237312"/>
            <a:ext cx="6336704" cy="576064"/>
          </a:xfrm>
          <a:prstGeom prst="rect">
            <a:avLst/>
          </a:prstGeom>
        </p:spPr>
      </p:pic>
    </p:spTree>
    <p:extLst>
      <p:ext uri="{BB962C8B-B14F-4D97-AF65-F5344CB8AC3E}">
        <p14:creationId xmlns:p14="http://schemas.microsoft.com/office/powerpoint/2010/main" val="215059528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p:hf hdr="0" ftr="0" dt="0"/>
  <p:txStyles>
    <p:titleStyle>
      <a:lvl1pPr algn="l"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6.xml"/><Relationship Id="rId1" Type="http://schemas.openxmlformats.org/officeDocument/2006/relationships/slideLayout" Target="../slideLayouts/slideLayout40.xml"/><Relationship Id="rId5" Type="http://schemas.openxmlformats.org/officeDocument/2006/relationships/image" Target="../media/image73.png"/><Relationship Id="rId4" Type="http://schemas.openxmlformats.org/officeDocument/2006/relationships/image" Target="../media/image74.png"/></Relationships>
</file>

<file path=ppt/slides/_rels/slide1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xml"/><Relationship Id="rId1" Type="http://schemas.openxmlformats.org/officeDocument/2006/relationships/slideLayout" Target="../slideLayouts/slideLayout40.xml"/><Relationship Id="rId5" Type="http://schemas.openxmlformats.org/officeDocument/2006/relationships/image" Target="../media/image74.png"/><Relationship Id="rId4" Type="http://schemas.openxmlformats.org/officeDocument/2006/relationships/image" Target="../media/image73.png"/></Relationships>
</file>

<file path=ppt/slides/_rels/slide1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TLf2gOrL1iM" TargetMode="External"/><Relationship Id="rId2" Type="http://schemas.openxmlformats.org/officeDocument/2006/relationships/notesSlide" Target="../notesSlides/notesSlide10.xml"/><Relationship Id="rId1" Type="http://schemas.openxmlformats.org/officeDocument/2006/relationships/slideLayout" Target="../slideLayouts/slideLayout40.xml"/><Relationship Id="rId4" Type="http://schemas.openxmlformats.org/officeDocument/2006/relationships/image" Target="../media/image77.png"/></Relationships>
</file>

<file path=ppt/slides/_rels/slide15.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11.xml"/><Relationship Id="rId1" Type="http://schemas.openxmlformats.org/officeDocument/2006/relationships/slideLayout" Target="../slideLayouts/slideLayout40.xml"/><Relationship Id="rId4" Type="http://schemas.openxmlformats.org/officeDocument/2006/relationships/image" Target="../media/image79.png"/></Relationships>
</file>

<file path=ppt/slides/_rels/slide1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81.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54.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notesSlide" Target="../notesSlides/notesSlide3.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9.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s>
</file>

<file path=ppt/slides/_rels/slide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8.png"/><Relationship Id="rId21" Type="http://schemas.openxmlformats.org/officeDocument/2006/relationships/image" Target="../media/image66.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image" Target="../media/image47.png"/><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9.xml"/><Relationship Id="rId6" Type="http://schemas.openxmlformats.org/officeDocument/2006/relationships/image" Target="../media/image51.png"/><Relationship Id="rId11" Type="http://schemas.openxmlformats.org/officeDocument/2006/relationships/image" Target="../media/image56.png"/><Relationship Id="rId24" Type="http://schemas.openxmlformats.org/officeDocument/2006/relationships/image" Target="../media/image69.pn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 Id="rId22" Type="http://schemas.openxmlformats.org/officeDocument/2006/relationships/image" Target="../media/image6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71.png"/><Relationship Id="rId4" Type="http://schemas.openxmlformats.org/officeDocument/2006/relationships/hyperlink" Target="http://www.nhs.uk/oneyou/how-are-you-quiz/"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xml"/><Relationship Id="rId1" Type="http://schemas.openxmlformats.org/officeDocument/2006/relationships/slideLayout" Target="../slideLayouts/slideLayout40.xml"/><Relationship Id="rId5" Type="http://schemas.openxmlformats.org/officeDocument/2006/relationships/image" Target="../media/image74.png"/><Relationship Id="rId4" Type="http://schemas.openxmlformats.org/officeDocument/2006/relationships/image" Target="../media/image7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3">
            <a:extLst>
              <a:ext uri="{FF2B5EF4-FFF2-40B4-BE49-F238E27FC236}">
                <a16:creationId xmlns:a16="http://schemas.microsoft.com/office/drawing/2014/main" id="{320382EC-6967-461E-883C-44536EA38ADD}"/>
              </a:ext>
            </a:extLst>
          </p:cNvPr>
          <p:cNvSpPr txBox="1">
            <a:spLocks noGrp="1" noChangeArrowheads="1"/>
          </p:cNvSpPr>
          <p:nvPr>
            <p:ph type="ctrTitle"/>
          </p:nvPr>
        </p:nvSpPr>
        <p:spPr bwMode="auto">
          <a:xfrm>
            <a:off x="500634" y="1543661"/>
            <a:ext cx="8235006" cy="3352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rmAutofit fontScale="97500"/>
          </a:bodyPr>
          <a:lstStyle>
            <a:lvl1pPr algn="l" rtl="0" eaLnBrk="1" fontAlgn="base" hangingPunct="1">
              <a:spcBef>
                <a:spcPct val="0"/>
              </a:spcBef>
              <a:spcAft>
                <a:spcPct val="0"/>
              </a:spcAft>
              <a:defRPr sz="7500" baseline="0">
                <a:solidFill>
                  <a:schemeClr val="bg1"/>
                </a:solidFill>
                <a:latin typeface="+mj-lt"/>
                <a:ea typeface="+mj-ea"/>
                <a:cs typeface="+mj-cs"/>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a:lnSpc>
                <a:spcPct val="100000"/>
              </a:lnSpc>
              <a:defRPr/>
            </a:pPr>
            <a:r>
              <a:rPr kumimoji="0" lang="en-US" sz="7200" b="0" i="0" u="none" strike="noStrike" kern="0" cap="none" spc="0" normalizeH="0" baseline="0" noProof="0">
                <a:ln>
                  <a:noFill/>
                </a:ln>
                <a:solidFill>
                  <a:srgbClr val="2B337C"/>
                </a:solidFill>
                <a:effectLst/>
                <a:uLnTx/>
                <a:uFillTx/>
                <a:latin typeface="Gill Sans MT"/>
                <a:ea typeface="Gill Sans" charset="0"/>
                <a:cs typeface="Gill Sans" charset="0"/>
                <a:sym typeface="Gill Sans" charset="0"/>
              </a:rPr>
              <a:t>Me, My Health and My Children's Health</a:t>
            </a:r>
            <a:r>
              <a:rPr lang="en-GB" sz="6900" kern="0" spc="0">
                <a:solidFill>
                  <a:srgbClr val="2B337C"/>
                </a:solidFill>
                <a:latin typeface="Gill Sans MT"/>
                <a:ea typeface="ＭＳ Ｐゴシック"/>
              </a:rPr>
              <a:t> </a:t>
            </a:r>
            <a:endParaRPr lang="en-GB" sz="6900" b="0" i="0" u="none" strike="noStrike" kern="0" cap="none" spc="0" normalizeH="0" baseline="0" noProof="0">
              <a:ln>
                <a:noFill/>
              </a:ln>
              <a:solidFill>
                <a:srgbClr val="2B337C"/>
              </a:solidFill>
              <a:effectLst/>
              <a:uLnTx/>
              <a:uFillTx/>
              <a:latin typeface="Gill Sans MT" pitchFamily="34" charset="0"/>
              <a:ea typeface="ＭＳ Ｐゴシック"/>
            </a:endParaRPr>
          </a:p>
        </p:txBody>
      </p:sp>
      <p:sp>
        <p:nvSpPr>
          <p:cNvPr id="5" name="Rectangle 24">
            <a:extLst>
              <a:ext uri="{FF2B5EF4-FFF2-40B4-BE49-F238E27FC236}">
                <a16:creationId xmlns:a16="http://schemas.microsoft.com/office/drawing/2014/main" id="{8AD8F18B-280E-41B0-8F30-6F92794D4ABD}"/>
              </a:ext>
            </a:extLst>
          </p:cNvPr>
          <p:cNvSpPr txBox="1">
            <a:spLocks noGrp="1" noChangeArrowheads="1"/>
          </p:cNvSpPr>
          <p:nvPr>
            <p:ph type="subTitle" idx="1"/>
          </p:nvPr>
        </p:nvSpPr>
        <p:spPr bwMode="auto">
          <a:xfrm>
            <a:off x="500063" y="4198938"/>
            <a:ext cx="6921500" cy="16446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0"/>
              </a:spcBef>
              <a:spcAft>
                <a:spcPct val="70000"/>
              </a:spcAft>
              <a:buFontTx/>
              <a:buNone/>
              <a:defRPr sz="3500">
                <a:solidFill>
                  <a:schemeClr val="accent1"/>
                </a:solidFill>
                <a:latin typeface="+mn-lt"/>
                <a:ea typeface="+mn-ea"/>
                <a:cs typeface="+mn-cs"/>
              </a:defRPr>
            </a:lvl1pPr>
            <a:lvl2pPr marL="811213" indent="-288925" algn="l" rtl="0" eaLnBrk="1" fontAlgn="base" hangingPunct="1">
              <a:lnSpc>
                <a:spcPct val="90000"/>
              </a:lnSpc>
              <a:spcBef>
                <a:spcPct val="0"/>
              </a:spcBef>
              <a:spcAft>
                <a:spcPct val="50000"/>
              </a:spcAft>
              <a:buChar char="–"/>
              <a:defRPr sz="2400">
                <a:solidFill>
                  <a:schemeClr val="tx1"/>
                </a:solidFill>
                <a:latin typeface="+mn-lt"/>
                <a:ea typeface="+mn-ea"/>
              </a:defRPr>
            </a:lvl2pPr>
            <a:lvl3pPr marL="1219200" indent="-228600" algn="l" rtl="0" eaLnBrk="1" fontAlgn="base" hangingPunct="1">
              <a:lnSpc>
                <a:spcPct val="90000"/>
              </a:lnSpc>
              <a:spcBef>
                <a:spcPct val="20000"/>
              </a:spcBef>
              <a:spcAft>
                <a:spcPct val="0"/>
              </a:spcAft>
              <a:buChar char="•"/>
              <a:defRPr sz="2400">
                <a:solidFill>
                  <a:schemeClr val="tx1"/>
                </a:solidFill>
                <a:latin typeface="+mn-lt"/>
                <a:ea typeface="+mn-ea"/>
              </a:defRPr>
            </a:lvl3pPr>
            <a:lvl4pPr marL="1627188" indent="-228600" algn="l" rtl="0" eaLnBrk="1" fontAlgn="base" hangingPunct="1">
              <a:lnSpc>
                <a:spcPct val="90000"/>
              </a:lnSpc>
              <a:spcBef>
                <a:spcPct val="20000"/>
              </a:spcBef>
              <a:spcAft>
                <a:spcPct val="0"/>
              </a:spcAft>
              <a:buChar char="–"/>
              <a:defRPr sz="2400">
                <a:solidFill>
                  <a:schemeClr val="tx1"/>
                </a:solidFill>
                <a:latin typeface="+mn-lt"/>
                <a:ea typeface="+mn-ea"/>
              </a:defRPr>
            </a:lvl4pPr>
            <a:lvl5pPr marL="2057400" indent="-228600" algn="l" rtl="0" eaLnBrk="1" fontAlgn="base" hangingPunct="1">
              <a:lnSpc>
                <a:spcPct val="90000"/>
              </a:lnSpc>
              <a:spcBef>
                <a:spcPct val="20000"/>
              </a:spcBef>
              <a:spcAft>
                <a:spcPct val="0"/>
              </a:spcAft>
              <a:buChar char="»"/>
              <a:defRPr sz="24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a:lstStyle>
          <a:p>
            <a:r>
              <a:rPr lang="en-US" sz="3600" kern="0">
                <a:solidFill>
                  <a:srgbClr val="7030A0"/>
                </a:solidFill>
                <a:latin typeface="Gill Sans MT"/>
                <a:ea typeface="Helvetica Neue" charset="0"/>
                <a:cs typeface="Helvetica Neue" charset="0"/>
                <a:sym typeface="Helvetica Neue" charset="0"/>
              </a:rPr>
              <a:t>Lesson 5: Making Choices</a:t>
            </a:r>
            <a:endParaRPr lang="en-US" sz="3600" kern="0">
              <a:solidFill>
                <a:srgbClr val="7030A0"/>
              </a:solidFill>
              <a:latin typeface="Gill Sans MT"/>
              <a:ea typeface="Helvetica Neue" charset="0"/>
              <a:cs typeface="Helvetica Neue" charset="0"/>
            </a:endParaRPr>
          </a:p>
          <a:p>
            <a:endParaRPr lang="en-US" kern="0">
              <a:latin typeface="Calibri" pitchFamily="34" charset="0"/>
            </a:endParaRPr>
          </a:p>
        </p:txBody>
      </p:sp>
    </p:spTree>
    <p:extLst>
      <p:ext uri="{BB962C8B-B14F-4D97-AF65-F5344CB8AC3E}">
        <p14:creationId xmlns:p14="http://schemas.microsoft.com/office/powerpoint/2010/main" val="3691575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432" y="203840"/>
            <a:ext cx="4807618" cy="1406388"/>
          </a:xfrm>
        </p:spPr>
        <p:txBody>
          <a:bodyPr>
            <a:normAutofit fontScale="90000"/>
          </a:bodyPr>
          <a:lstStyle/>
          <a:p>
            <a:r>
              <a:rPr lang="en-GB" dirty="0">
                <a:solidFill>
                  <a:srgbClr val="254061"/>
                </a:solidFill>
              </a:rPr>
              <a:t>Who controls what you eat?</a:t>
            </a:r>
          </a:p>
        </p:txBody>
      </p:sp>
      <p:sp>
        <p:nvSpPr>
          <p:cNvPr id="4" name="Slide Number Placeholder 3"/>
          <p:cNvSpPr>
            <a:spLocks noGrp="1"/>
          </p:cNvSpPr>
          <p:nvPr>
            <p:ph type="sldNum" sz="quarter" idx="12"/>
          </p:nvPr>
        </p:nvSpPr>
        <p:spPr/>
        <p:txBody>
          <a:bodyPr/>
          <a:lstStyle/>
          <a:p>
            <a:fld id="{1855FEA4-F2B9-4DA0-AA3D-6C68D7D2D3F4}" type="slidenum">
              <a:rPr lang="en-GB" smtClean="0"/>
              <a:pPr/>
              <a:t>10</a:t>
            </a:fld>
            <a:endParaRPr lang="en-GB"/>
          </a:p>
        </p:txBody>
      </p:sp>
      <p:sp>
        <p:nvSpPr>
          <p:cNvPr id="6" name="Rounded Rectangle 5"/>
          <p:cNvSpPr/>
          <p:nvPr/>
        </p:nvSpPr>
        <p:spPr>
          <a:xfrm>
            <a:off x="592755" y="1701170"/>
            <a:ext cx="4680520" cy="4032448"/>
          </a:xfrm>
          <a:prstGeom prst="roundRect">
            <a:avLst/>
          </a:prstGeom>
          <a:solidFill>
            <a:srgbClr val="D9B3FF"/>
          </a:solidFill>
          <a:ln w="508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3200" b="1" dirty="0">
                <a:solidFill>
                  <a:srgbClr val="0F243E"/>
                </a:solidFill>
              </a:rPr>
              <a:t>How do you think companies encourage you to buy junk food? </a:t>
            </a:r>
          </a:p>
          <a:p>
            <a:pPr algn="ctr"/>
            <a:endParaRPr lang="en-US" sz="2400" dirty="0">
              <a:solidFill>
                <a:srgbClr val="0F243E"/>
              </a:solidFill>
            </a:endParaRPr>
          </a:p>
          <a:p>
            <a:r>
              <a:rPr lang="en-US" sz="2400" i="1" dirty="0">
                <a:solidFill>
                  <a:srgbClr val="0F243E"/>
                </a:solidFill>
              </a:rPr>
              <a:t>Look at the pictures can you identify the different marketing tactics used?</a:t>
            </a:r>
          </a:p>
        </p:txBody>
      </p:sp>
      <p:pic>
        <p:nvPicPr>
          <p:cNvPr id="7" name="Picture 6" descr="PH_cooki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3" y="1556792"/>
            <a:ext cx="1439817" cy="1368152"/>
          </a:xfrm>
          <a:prstGeom prst="rect">
            <a:avLst/>
          </a:prstGeom>
        </p:spPr>
      </p:pic>
      <p:pic>
        <p:nvPicPr>
          <p:cNvPr id="8" name="Picture 7" descr="PH_cupcak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3" y="4100797"/>
            <a:ext cx="1387697" cy="1368152"/>
          </a:xfrm>
          <a:prstGeom prst="rect">
            <a:avLst/>
          </a:prstGeom>
        </p:spPr>
      </p:pic>
      <p:pic>
        <p:nvPicPr>
          <p:cNvPr id="9" name="Picture 8" descr="PH_donu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5093" y="2892500"/>
            <a:ext cx="1386957" cy="1361032"/>
          </a:xfrm>
          <a:prstGeom prst="rect">
            <a:avLst/>
          </a:prstGeom>
        </p:spPr>
      </p:pic>
      <p:sp>
        <p:nvSpPr>
          <p:cNvPr id="10" name="Rounded Rectangle 30">
            <a:extLst>
              <a:ext uri="{FF2B5EF4-FFF2-40B4-BE49-F238E27FC236}">
                <a16:creationId xmlns:a16="http://schemas.microsoft.com/office/drawing/2014/main" id="{09CA1DCE-2E4A-46A8-84AB-D5CF82524548}"/>
              </a:ext>
            </a:extLst>
          </p:cNvPr>
          <p:cNvSpPr/>
          <p:nvPr/>
        </p:nvSpPr>
        <p:spPr>
          <a:xfrm>
            <a:off x="270440" y="203840"/>
            <a:ext cx="1632878" cy="642876"/>
          </a:xfrm>
          <a:prstGeom prst="roundRect">
            <a:avLst/>
          </a:prstGeom>
          <a:solidFill>
            <a:srgbClr val="3699E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FFFF"/>
                </a:solidFill>
                <a:latin typeface="Gill Sans MT"/>
                <a:cs typeface="Gill Sans MT"/>
              </a:rPr>
              <a:t>Activity</a:t>
            </a:r>
            <a:r>
              <a:rPr lang="en-US" sz="2400" b="1" dirty="0">
                <a:solidFill>
                  <a:schemeClr val="bg1"/>
                </a:solidFill>
                <a:latin typeface="Gill Sans MT"/>
                <a:cs typeface="Gill Sans MT"/>
              </a:rPr>
              <a:t> </a:t>
            </a:r>
            <a:r>
              <a:rPr lang="en-US" sz="2400" b="1" dirty="0">
                <a:solidFill>
                  <a:srgbClr val="FFFFFF"/>
                </a:solidFill>
                <a:latin typeface="Gill Sans MT"/>
                <a:cs typeface="Gill Sans MT"/>
              </a:rPr>
              <a:t>2</a:t>
            </a:r>
          </a:p>
        </p:txBody>
      </p:sp>
    </p:spTree>
    <p:extLst>
      <p:ext uri="{BB962C8B-B14F-4D97-AF65-F5344CB8AC3E}">
        <p14:creationId xmlns:p14="http://schemas.microsoft.com/office/powerpoint/2010/main" val="2972143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74" y="348979"/>
            <a:ext cx="7044683" cy="1143000"/>
          </a:xfrm>
        </p:spPr>
        <p:txBody>
          <a:bodyPr>
            <a:normAutofit fontScale="90000"/>
          </a:bodyPr>
          <a:lstStyle/>
          <a:p>
            <a:r>
              <a:rPr lang="en-US">
                <a:solidFill>
                  <a:srgbClr val="254061"/>
                </a:solidFill>
              </a:rPr>
              <a:t>Who controls what you eat?</a:t>
            </a:r>
          </a:p>
        </p:txBody>
      </p:sp>
      <p:sp>
        <p:nvSpPr>
          <p:cNvPr id="4" name="Slide Number Placeholder 3"/>
          <p:cNvSpPr>
            <a:spLocks noGrp="1"/>
          </p:cNvSpPr>
          <p:nvPr>
            <p:ph type="sldNum" sz="quarter" idx="12"/>
          </p:nvPr>
        </p:nvSpPr>
        <p:spPr/>
        <p:txBody>
          <a:bodyPr/>
          <a:lstStyle/>
          <a:p>
            <a:fld id="{1855FEA4-F2B9-4DA0-AA3D-6C68D7D2D3F4}" type="slidenum">
              <a:rPr lang="en-GB" smtClean="0"/>
              <a:pPr/>
              <a:t>11</a:t>
            </a:fld>
            <a:endParaRPr lang="en-GB"/>
          </a:p>
        </p:txBody>
      </p:sp>
      <p:pic>
        <p:nvPicPr>
          <p:cNvPr id="5" name="Picture 4" descr="PH_cooki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733" y="1557888"/>
            <a:ext cx="1439817" cy="1368152"/>
          </a:xfrm>
          <a:prstGeom prst="rect">
            <a:avLst/>
          </a:prstGeom>
        </p:spPr>
      </p:pic>
      <p:pic>
        <p:nvPicPr>
          <p:cNvPr id="6" name="Picture 5" descr="PH_donu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1268" y="2954987"/>
            <a:ext cx="1386957" cy="1361032"/>
          </a:xfrm>
          <a:prstGeom prst="rect">
            <a:avLst/>
          </a:prstGeom>
        </p:spPr>
      </p:pic>
      <p:pic>
        <p:nvPicPr>
          <p:cNvPr id="7" name="Picture 6" descr="PH_cupcak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7050" y="4397250"/>
            <a:ext cx="1387697" cy="1368152"/>
          </a:xfrm>
          <a:prstGeom prst="rect">
            <a:avLst/>
          </a:prstGeom>
        </p:spPr>
      </p:pic>
      <p:sp>
        <p:nvSpPr>
          <p:cNvPr id="3" name="Rectangle 2"/>
          <p:cNvSpPr/>
          <p:nvPr/>
        </p:nvSpPr>
        <p:spPr>
          <a:xfrm>
            <a:off x="490122" y="1795084"/>
            <a:ext cx="5764444" cy="3970318"/>
          </a:xfrm>
          <a:prstGeom prst="rect">
            <a:avLst/>
          </a:prstGeom>
        </p:spPr>
        <p:txBody>
          <a:bodyPr wrap="square" lIns="91440" tIns="45720" rIns="91440" bIns="45720" anchor="t">
            <a:spAutoFit/>
          </a:bodyPr>
          <a:lstStyle/>
          <a:p>
            <a:pPr algn="l"/>
            <a:r>
              <a:rPr lang="en-US" sz="3600" b="1" baseline="30000">
                <a:solidFill>
                  <a:schemeClr val="tx1">
                    <a:lumMod val="75000"/>
                    <a:lumOff val="25000"/>
                  </a:schemeClr>
                </a:solidFill>
                <a:latin typeface="+mj-lt"/>
                <a:ea typeface="ＭＳ Ｐゴシック"/>
              </a:rPr>
              <a:t>Did you know?</a:t>
            </a:r>
          </a:p>
          <a:p>
            <a:pPr algn="l"/>
            <a:r>
              <a:rPr lang="en-US" sz="3600" baseline="30000">
                <a:solidFill>
                  <a:schemeClr val="tx1">
                    <a:lumMod val="75000"/>
                    <a:lumOff val="25000"/>
                  </a:schemeClr>
                </a:solidFill>
                <a:latin typeface="+mj-lt"/>
                <a:ea typeface="ＭＳ Ｐゴシック"/>
              </a:rPr>
              <a:t>• Children and teenagers are particularly susceptible to advertising of unhealthy food and drink. See it, want it, buy it, eat it!</a:t>
            </a:r>
          </a:p>
          <a:p>
            <a:pPr algn="l"/>
            <a:endParaRPr lang="en-US" sz="3600" baseline="30000">
              <a:solidFill>
                <a:schemeClr val="tx1">
                  <a:lumMod val="75000"/>
                  <a:lumOff val="25000"/>
                </a:schemeClr>
              </a:solidFill>
              <a:latin typeface="+mj-lt"/>
            </a:endParaRPr>
          </a:p>
          <a:p>
            <a:pPr algn="l"/>
            <a:r>
              <a:rPr lang="en-US" sz="3600" baseline="30000">
                <a:solidFill>
                  <a:schemeClr val="tx1">
                    <a:lumMod val="75000"/>
                    <a:lumOff val="25000"/>
                  </a:schemeClr>
                </a:solidFill>
                <a:latin typeface="+mj-lt"/>
                <a:ea typeface="ＭＳ Ｐゴシック"/>
              </a:rPr>
              <a:t>• Marketing techniques used to target children and teenagers are increasingly sophisticated, and often work at a subliminal level that is not </a:t>
            </a:r>
            <a:r>
              <a:rPr lang="en-US" sz="3600" baseline="30000" err="1">
                <a:solidFill>
                  <a:schemeClr val="tx1">
                    <a:lumMod val="75000"/>
                    <a:lumOff val="25000"/>
                  </a:schemeClr>
                </a:solidFill>
                <a:latin typeface="+mj-lt"/>
                <a:ea typeface="ＭＳ Ｐゴシック"/>
              </a:rPr>
              <a:t>recognised</a:t>
            </a:r>
            <a:r>
              <a:rPr lang="en-US" sz="3600" baseline="30000">
                <a:solidFill>
                  <a:schemeClr val="tx1">
                    <a:lumMod val="75000"/>
                    <a:lumOff val="25000"/>
                  </a:schemeClr>
                </a:solidFill>
                <a:latin typeface="+mj-lt"/>
                <a:ea typeface="ＭＳ Ｐゴシック"/>
              </a:rPr>
              <a:t>. </a:t>
            </a:r>
          </a:p>
          <a:p>
            <a:pPr algn="l"/>
            <a:endParaRPr lang="en-US" sz="3600">
              <a:solidFill>
                <a:schemeClr val="tx1">
                  <a:lumMod val="75000"/>
                  <a:lumOff val="25000"/>
                </a:schemeClr>
              </a:solidFill>
              <a:latin typeface="+mj-lt"/>
              <a:ea typeface="ＭＳ Ｐゴシック"/>
            </a:endParaRPr>
          </a:p>
        </p:txBody>
      </p:sp>
    </p:spTree>
    <p:extLst>
      <p:ext uri="{BB962C8B-B14F-4D97-AF65-F5344CB8AC3E}">
        <p14:creationId xmlns:p14="http://schemas.microsoft.com/office/powerpoint/2010/main" val="366616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855FEA4-F2B9-4DA0-AA3D-6C68D7D2D3F4}" type="slidenum">
              <a:rPr lang="en-GB" smtClean="0"/>
              <a:pPr/>
              <a:t>12</a:t>
            </a:fld>
            <a:endParaRPr lang="en-GB"/>
          </a:p>
        </p:txBody>
      </p:sp>
      <p:pic>
        <p:nvPicPr>
          <p:cNvPr id="5" name="Picture 4" descr="Olivia_7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0352" y="2852936"/>
            <a:ext cx="1219320" cy="3795691"/>
          </a:xfrm>
          <a:prstGeom prst="rect">
            <a:avLst/>
          </a:prstGeom>
        </p:spPr>
      </p:pic>
      <p:sp>
        <p:nvSpPr>
          <p:cNvPr id="6" name="TextBox 5"/>
          <p:cNvSpPr txBox="1"/>
          <p:nvPr/>
        </p:nvSpPr>
        <p:spPr>
          <a:xfrm>
            <a:off x="324322" y="203840"/>
            <a:ext cx="7167342" cy="1938992"/>
          </a:xfrm>
          <a:prstGeom prst="rect">
            <a:avLst/>
          </a:prstGeom>
          <a:noFill/>
        </p:spPr>
        <p:txBody>
          <a:bodyPr wrap="square" lIns="91440" tIns="45720" rIns="91440" bIns="45720" rtlCol="0" anchor="t">
            <a:spAutoFit/>
          </a:bodyPr>
          <a:lstStyle/>
          <a:p>
            <a:pPr algn="l"/>
            <a:r>
              <a:rPr lang="en-US" sz="4000" b="1" dirty="0">
                <a:solidFill>
                  <a:srgbClr val="254061"/>
                </a:solidFill>
                <a:latin typeface="+mj-lt"/>
                <a:ea typeface="ＭＳ Ｐゴシック"/>
              </a:rPr>
              <a:t>             How aware are you of the marketing tactics used? </a:t>
            </a:r>
            <a:endParaRPr lang="en-US" sz="3600" b="1" dirty="0">
              <a:solidFill>
                <a:srgbClr val="254061"/>
              </a:solidFill>
              <a:latin typeface="+mj-lt"/>
            </a:endParaRPr>
          </a:p>
        </p:txBody>
      </p:sp>
      <p:sp>
        <p:nvSpPr>
          <p:cNvPr id="8" name="Rounded Rectangle 7"/>
          <p:cNvSpPr/>
          <p:nvPr/>
        </p:nvSpPr>
        <p:spPr>
          <a:xfrm>
            <a:off x="1459721" y="1931917"/>
            <a:ext cx="4896544" cy="4248472"/>
          </a:xfrm>
          <a:prstGeom prst="roundRect">
            <a:avLst/>
          </a:prstGeom>
          <a:solidFill>
            <a:schemeClr val="tx2"/>
          </a:solidFill>
          <a:ln w="50800">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sz="3200" b="1" dirty="0">
                <a:solidFill>
                  <a:srgbClr val="0F243E"/>
                </a:solidFill>
              </a:rPr>
              <a:t>Have a look at examples of the different marketing tactics used on the cards. </a:t>
            </a:r>
          </a:p>
          <a:p>
            <a:pPr algn="ctr"/>
            <a:endParaRPr lang="en-US" sz="2800" dirty="0">
              <a:solidFill>
                <a:srgbClr val="0F243E"/>
              </a:solidFill>
            </a:endParaRPr>
          </a:p>
          <a:p>
            <a:r>
              <a:rPr lang="en-US" sz="2800" i="1" dirty="0">
                <a:solidFill>
                  <a:srgbClr val="0F243E"/>
                </a:solidFill>
              </a:rPr>
              <a:t>Now match the tactic to its description. </a:t>
            </a:r>
          </a:p>
        </p:txBody>
      </p:sp>
      <p:sp>
        <p:nvSpPr>
          <p:cNvPr id="9" name="Rounded Rectangle 30">
            <a:extLst>
              <a:ext uri="{FF2B5EF4-FFF2-40B4-BE49-F238E27FC236}">
                <a16:creationId xmlns:a16="http://schemas.microsoft.com/office/drawing/2014/main" id="{B1E622F1-F0BC-4BD5-987E-B4E44DAEDA9A}"/>
              </a:ext>
            </a:extLst>
          </p:cNvPr>
          <p:cNvSpPr/>
          <p:nvPr/>
        </p:nvSpPr>
        <p:spPr>
          <a:xfrm>
            <a:off x="270440" y="203840"/>
            <a:ext cx="1632878" cy="642876"/>
          </a:xfrm>
          <a:prstGeom prst="roundRect">
            <a:avLst/>
          </a:prstGeom>
          <a:solidFill>
            <a:srgbClr val="3699E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FFFF"/>
                </a:solidFill>
                <a:latin typeface="Gill Sans MT"/>
                <a:cs typeface="Gill Sans MT"/>
              </a:rPr>
              <a:t>Activity</a:t>
            </a:r>
            <a:r>
              <a:rPr lang="en-US" sz="2400" b="1" dirty="0">
                <a:solidFill>
                  <a:schemeClr val="bg1"/>
                </a:solidFill>
                <a:latin typeface="Gill Sans MT"/>
                <a:cs typeface="Gill Sans MT"/>
              </a:rPr>
              <a:t> </a:t>
            </a:r>
            <a:r>
              <a:rPr lang="en-US" sz="2400" b="1" dirty="0">
                <a:solidFill>
                  <a:srgbClr val="FFFFFF"/>
                </a:solidFill>
                <a:latin typeface="Gill Sans MT"/>
                <a:cs typeface="Gill Sans MT"/>
              </a:rPr>
              <a:t>3</a:t>
            </a:r>
          </a:p>
        </p:txBody>
      </p:sp>
      <p:sp>
        <p:nvSpPr>
          <p:cNvPr id="7" name="Cloud Callout 6"/>
          <p:cNvSpPr/>
          <p:nvPr/>
        </p:nvSpPr>
        <p:spPr>
          <a:xfrm flipH="1">
            <a:off x="5594358" y="1552732"/>
            <a:ext cx="2448515" cy="1785944"/>
          </a:xfrm>
          <a:prstGeom prst="cloudCallout">
            <a:avLst/>
          </a:prstGeom>
          <a:solidFill>
            <a:srgbClr val="D9B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F243E"/>
                </a:solidFill>
              </a:rPr>
              <a:t>How many have you experienced? </a:t>
            </a:r>
          </a:p>
        </p:txBody>
      </p:sp>
    </p:spTree>
    <p:extLst>
      <p:ext uri="{BB962C8B-B14F-4D97-AF65-F5344CB8AC3E}">
        <p14:creationId xmlns:p14="http://schemas.microsoft.com/office/powerpoint/2010/main" val="388176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195593374"/>
              </p:ext>
            </p:extLst>
          </p:nvPr>
        </p:nvGraphicFramePr>
        <p:xfrm>
          <a:off x="395536" y="1700808"/>
          <a:ext cx="7056784" cy="3931920"/>
        </p:xfrm>
        <a:graphic>
          <a:graphicData uri="http://schemas.openxmlformats.org/drawingml/2006/table">
            <a:tbl>
              <a:tblPr>
                <a:tableStyleId>{5C22544A-7EE6-4342-B048-85BDC9FD1C3A}</a:tableStyleId>
              </a:tblPr>
              <a:tblGrid>
                <a:gridCol w="2238140">
                  <a:extLst>
                    <a:ext uri="{9D8B030D-6E8A-4147-A177-3AD203B41FA5}">
                      <a16:colId xmlns:a16="http://schemas.microsoft.com/office/drawing/2014/main" val="20000"/>
                    </a:ext>
                  </a:extLst>
                </a:gridCol>
                <a:gridCol w="2365888">
                  <a:extLst>
                    <a:ext uri="{9D8B030D-6E8A-4147-A177-3AD203B41FA5}">
                      <a16:colId xmlns:a16="http://schemas.microsoft.com/office/drawing/2014/main" val="20001"/>
                    </a:ext>
                  </a:extLst>
                </a:gridCol>
                <a:gridCol w="2452756">
                  <a:extLst>
                    <a:ext uri="{9D8B030D-6E8A-4147-A177-3AD203B41FA5}">
                      <a16:colId xmlns:a16="http://schemas.microsoft.com/office/drawing/2014/main" val="20002"/>
                    </a:ext>
                  </a:extLst>
                </a:gridCol>
              </a:tblGrid>
              <a:tr h="720080">
                <a:tc>
                  <a:txBody>
                    <a:bodyPr/>
                    <a:lstStyle/>
                    <a:p>
                      <a:pPr algn="ctr">
                        <a:spcAft>
                          <a:spcPts val="0"/>
                        </a:spcAft>
                      </a:pPr>
                      <a:r>
                        <a:rPr lang="en-US" sz="2000" b="1" kern="100">
                          <a:effectLst/>
                          <a:latin typeface="Gill Sans MT"/>
                        </a:rPr>
                        <a:t>Location</a:t>
                      </a:r>
                      <a:r>
                        <a:rPr lang="en-US" sz="2000" b="1" kern="100" baseline="0">
                          <a:effectLst/>
                          <a:latin typeface="Gill Sans MT"/>
                        </a:rPr>
                        <a:t> of where you are targeted?</a:t>
                      </a:r>
                      <a:endParaRPr lang="en-GB" sz="2000" b="1" kern="100">
                        <a:effectLst/>
                        <a:latin typeface="Gill Sans MT"/>
                      </a:endParaRPr>
                    </a:p>
                  </a:txBody>
                  <a:tcPr marL="65018" marR="65018" marT="0" marB="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chemeClr val="tx2"/>
                    </a:solidFill>
                  </a:tcPr>
                </a:tc>
                <a:tc>
                  <a:txBody>
                    <a:bodyPr/>
                    <a:lstStyle/>
                    <a:p>
                      <a:pPr algn="ctr">
                        <a:spcAft>
                          <a:spcPts val="0"/>
                        </a:spcAft>
                      </a:pPr>
                      <a:r>
                        <a:rPr lang="en-GB" sz="1600" b="0" kern="100">
                          <a:effectLst/>
                          <a:latin typeface="Gill Sans MT"/>
                          <a:ea typeface="PMingLiU"/>
                          <a:cs typeface="Times New Roman"/>
                        </a:rPr>
                        <a:t>What</a:t>
                      </a:r>
                      <a:r>
                        <a:rPr lang="en-GB" sz="1600" b="0" kern="100" baseline="0">
                          <a:effectLst/>
                          <a:latin typeface="Gill Sans MT"/>
                          <a:ea typeface="PMingLiU"/>
                          <a:cs typeface="Times New Roman"/>
                        </a:rPr>
                        <a:t> tactics do they use?</a:t>
                      </a:r>
                    </a:p>
                    <a:p>
                      <a:pPr algn="ctr">
                        <a:spcAft>
                          <a:spcPts val="0"/>
                        </a:spcAft>
                      </a:pPr>
                      <a:r>
                        <a:rPr lang="en-GB" sz="1600" b="0" kern="100" baseline="0">
                          <a:effectLst/>
                          <a:latin typeface="Gill Sans MT"/>
                          <a:ea typeface="PMingLiU"/>
                          <a:cs typeface="Times New Roman"/>
                        </a:rPr>
                        <a:t>How do they work?</a:t>
                      </a:r>
                      <a:endParaRPr lang="en-GB" sz="1600" b="0" kern="100">
                        <a:effectLst/>
                        <a:latin typeface="Gill Sans MT"/>
                        <a:ea typeface="PMingLiU"/>
                        <a:cs typeface="Times New Roman"/>
                      </a:endParaRPr>
                    </a:p>
                  </a:txBody>
                  <a:tcPr marL="65018" marR="65018" marT="0" marB="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chemeClr val="tx2"/>
                    </a:solidFill>
                  </a:tcPr>
                </a:tc>
                <a:tc>
                  <a:txBody>
                    <a:bodyPr/>
                    <a:lstStyle/>
                    <a:p>
                      <a:pPr algn="ctr">
                        <a:spcAft>
                          <a:spcPts val="0"/>
                        </a:spcAft>
                      </a:pPr>
                      <a:r>
                        <a:rPr lang="en-GB" sz="1600" b="0" kern="100">
                          <a:effectLst/>
                          <a:latin typeface="Gill Sans MT"/>
                          <a:ea typeface="PMingLiU"/>
                          <a:cs typeface="Times New Roman"/>
                        </a:rPr>
                        <a:t>How</a:t>
                      </a:r>
                      <a:r>
                        <a:rPr lang="en-GB" sz="1600" b="0" kern="100" baseline="0">
                          <a:effectLst/>
                          <a:latin typeface="Gill Sans MT"/>
                          <a:ea typeface="PMingLiU"/>
                          <a:cs typeface="Times New Roman"/>
                        </a:rPr>
                        <a:t> do these make you feel? What do you think should be done about this? </a:t>
                      </a:r>
                      <a:endParaRPr lang="en-GB" sz="1600" b="0" kern="100">
                        <a:effectLst/>
                        <a:latin typeface="Gill Sans MT" pitchFamily="34" charset="0"/>
                        <a:ea typeface="PMingLiU"/>
                        <a:cs typeface="Times New Roman"/>
                      </a:endParaRPr>
                    </a:p>
                  </a:txBody>
                  <a:tcPr marL="65018" marR="65018" marT="0" marB="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20080">
                <a:tc>
                  <a:txBody>
                    <a:bodyPr/>
                    <a:lstStyle/>
                    <a:p>
                      <a:pPr>
                        <a:spcAft>
                          <a:spcPts val="0"/>
                        </a:spcAft>
                      </a:pPr>
                      <a:endParaRPr lang="en-GB" sz="1100" kern="100" dirty="0">
                        <a:effectLst/>
                        <a:latin typeface="Gill Sans MT" pitchFamily="34" charset="0"/>
                      </a:endParaRPr>
                    </a:p>
                    <a:p>
                      <a:pPr algn="ctr">
                        <a:spcAft>
                          <a:spcPts val="0"/>
                        </a:spcAft>
                      </a:pPr>
                      <a:endParaRPr lang="en-GB" sz="1600" kern="100" dirty="0">
                        <a:effectLst/>
                        <a:latin typeface="Gill Sans MT" pitchFamily="34" charset="0"/>
                      </a:endParaRPr>
                    </a:p>
                    <a:p>
                      <a:pPr lvl="0" algn="ctr">
                        <a:spcAft>
                          <a:spcPts val="0"/>
                        </a:spcAft>
                        <a:buNone/>
                      </a:pPr>
                      <a:endParaRPr lang="en-GB" sz="1600" kern="100" dirty="0">
                        <a:effectLst/>
                        <a:latin typeface="Gill Sans MT"/>
                      </a:endParaRPr>
                    </a:p>
                    <a:p>
                      <a:pPr lvl="0" algn="ctr">
                        <a:spcAft>
                          <a:spcPts val="0"/>
                        </a:spcAft>
                        <a:buNone/>
                      </a:pPr>
                      <a:endParaRPr lang="en-GB" sz="1600" kern="100" dirty="0">
                        <a:effectLst/>
                        <a:latin typeface="Gill Sans MT"/>
                      </a:endParaRPr>
                    </a:p>
                  </a:txBody>
                  <a:tcPr marL="65018" marR="65018" marT="0" marB="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rgbClr val="E7FFE7"/>
                    </a:solidFill>
                  </a:tcPr>
                </a:tc>
                <a:tc>
                  <a:txBody>
                    <a:bodyPr/>
                    <a:lstStyle/>
                    <a:p>
                      <a:pPr>
                        <a:spcAft>
                          <a:spcPts val="0"/>
                        </a:spcAft>
                      </a:pPr>
                      <a:endParaRPr lang="en-GB" sz="1100" kern="100" dirty="0">
                        <a:effectLst/>
                        <a:latin typeface="Gill Sans MT"/>
                        <a:ea typeface="PMingLiU"/>
                        <a:cs typeface="Times New Roman"/>
                      </a:endParaRPr>
                    </a:p>
                  </a:txBody>
                  <a:tcPr marL="65018" marR="65018" marT="0" marB="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rgbClr val="E7FFE7"/>
                    </a:solidFill>
                  </a:tcPr>
                </a:tc>
                <a:tc>
                  <a:txBody>
                    <a:bodyPr/>
                    <a:lstStyle/>
                    <a:p>
                      <a:pPr>
                        <a:spcAft>
                          <a:spcPts val="0"/>
                        </a:spcAft>
                      </a:pPr>
                      <a:endParaRPr lang="en-GB" sz="1100" kern="100" dirty="0">
                        <a:effectLst/>
                        <a:latin typeface="Gill Sans MT"/>
                        <a:ea typeface="PMingLiU"/>
                        <a:cs typeface="Times New Roman"/>
                      </a:endParaRPr>
                    </a:p>
                  </a:txBody>
                  <a:tcPr marL="65018" marR="65018" marT="0" marB="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rgbClr val="E7FFE7"/>
                    </a:solidFill>
                  </a:tcPr>
                </a:tc>
                <a:extLst>
                  <a:ext uri="{0D108BD9-81ED-4DB2-BD59-A6C34878D82A}">
                    <a16:rowId xmlns:a16="http://schemas.microsoft.com/office/drawing/2014/main" val="10001"/>
                  </a:ext>
                </a:extLst>
              </a:tr>
              <a:tr h="720080">
                <a:tc>
                  <a:txBody>
                    <a:bodyPr/>
                    <a:lstStyle/>
                    <a:p>
                      <a:pPr algn="ctr">
                        <a:spcAft>
                          <a:spcPts val="0"/>
                        </a:spcAft>
                      </a:pPr>
                      <a:endParaRPr lang="en-GB" sz="1600" kern="100">
                        <a:effectLst/>
                        <a:latin typeface="Gill Sans MT" pitchFamily="34" charset="0"/>
                        <a:ea typeface="PMingLiU"/>
                        <a:cs typeface="Times New Roman"/>
                      </a:endParaRPr>
                    </a:p>
                    <a:p>
                      <a:pPr lvl="0" algn="ctr">
                        <a:spcAft>
                          <a:spcPts val="0"/>
                        </a:spcAft>
                        <a:buNone/>
                      </a:pPr>
                      <a:endParaRPr lang="en-GB" sz="1600" kern="100">
                        <a:effectLst/>
                        <a:latin typeface="Gill Sans MT"/>
                        <a:ea typeface="PMingLiU"/>
                        <a:cs typeface="Times New Roman"/>
                      </a:endParaRPr>
                    </a:p>
                    <a:p>
                      <a:pPr lvl="0" algn="ctr">
                        <a:spcAft>
                          <a:spcPts val="0"/>
                        </a:spcAft>
                        <a:buNone/>
                      </a:pPr>
                      <a:endParaRPr lang="en-GB" sz="1600" kern="100">
                        <a:effectLst/>
                        <a:latin typeface="Gill Sans MT"/>
                        <a:ea typeface="PMingLiU"/>
                        <a:cs typeface="Times New Roman"/>
                      </a:endParaRPr>
                    </a:p>
                    <a:p>
                      <a:pPr lvl="0" algn="ctr">
                        <a:spcAft>
                          <a:spcPts val="0"/>
                        </a:spcAft>
                        <a:buNone/>
                      </a:pPr>
                      <a:endParaRPr lang="en-GB" sz="1600" kern="100">
                        <a:effectLst/>
                        <a:latin typeface="Gill Sans MT"/>
                        <a:ea typeface="PMingLiU"/>
                        <a:cs typeface="Times New Roman"/>
                      </a:endParaRPr>
                    </a:p>
                  </a:txBody>
                  <a:tcPr marL="65018" marR="65018" marT="0" marB="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rgbClr val="E7FFE7"/>
                    </a:solidFill>
                  </a:tcPr>
                </a:tc>
                <a:tc>
                  <a:txBody>
                    <a:bodyPr/>
                    <a:lstStyle/>
                    <a:p>
                      <a:pPr>
                        <a:spcAft>
                          <a:spcPts val="0"/>
                        </a:spcAft>
                      </a:pPr>
                      <a:endParaRPr lang="en-GB" sz="1100" kern="100" dirty="0">
                        <a:effectLst/>
                        <a:latin typeface="Gill Sans MT" pitchFamily="34" charset="0"/>
                        <a:ea typeface="PMingLiU"/>
                        <a:cs typeface="Times New Roman"/>
                      </a:endParaRPr>
                    </a:p>
                  </a:txBody>
                  <a:tcPr marL="65018" marR="65018" marT="0" marB="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rgbClr val="E7FFE7"/>
                    </a:solidFill>
                  </a:tcPr>
                </a:tc>
                <a:tc>
                  <a:txBody>
                    <a:bodyPr/>
                    <a:lstStyle/>
                    <a:p>
                      <a:pPr>
                        <a:spcAft>
                          <a:spcPts val="0"/>
                        </a:spcAft>
                      </a:pPr>
                      <a:endParaRPr lang="en-GB" sz="1100" kern="100" dirty="0">
                        <a:effectLst/>
                        <a:latin typeface="Gill Sans MT" pitchFamily="34" charset="0"/>
                        <a:ea typeface="PMingLiU"/>
                        <a:cs typeface="Times New Roman"/>
                      </a:endParaRPr>
                    </a:p>
                  </a:txBody>
                  <a:tcPr marL="65018" marR="65018" marT="0" marB="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rgbClr val="E7FFE7"/>
                    </a:solidFill>
                  </a:tcPr>
                </a:tc>
                <a:extLst>
                  <a:ext uri="{0D108BD9-81ED-4DB2-BD59-A6C34878D82A}">
                    <a16:rowId xmlns:a16="http://schemas.microsoft.com/office/drawing/2014/main" val="10002"/>
                  </a:ext>
                </a:extLst>
              </a:tr>
              <a:tr h="720080">
                <a:tc>
                  <a:txBody>
                    <a:bodyPr/>
                    <a:lstStyle/>
                    <a:p>
                      <a:pPr>
                        <a:spcAft>
                          <a:spcPts val="0"/>
                        </a:spcAft>
                      </a:pPr>
                      <a:endParaRPr lang="en-GB" sz="1100" kern="100">
                        <a:effectLst/>
                        <a:latin typeface="Gill Sans MT" pitchFamily="34" charset="0"/>
                      </a:endParaRPr>
                    </a:p>
                    <a:p>
                      <a:pPr algn="ctr">
                        <a:spcAft>
                          <a:spcPts val="0"/>
                        </a:spcAft>
                      </a:pPr>
                      <a:endParaRPr lang="en-GB" sz="1400" kern="100">
                        <a:effectLst/>
                        <a:latin typeface="Gill Sans MT"/>
                      </a:endParaRPr>
                    </a:p>
                    <a:p>
                      <a:pPr lvl="0" algn="ctr">
                        <a:spcAft>
                          <a:spcPts val="0"/>
                        </a:spcAft>
                        <a:buNone/>
                      </a:pPr>
                      <a:endParaRPr lang="en-US" sz="1400" kern="100">
                        <a:effectLst/>
                        <a:latin typeface="Gill Sans MT"/>
                      </a:endParaRPr>
                    </a:p>
                    <a:p>
                      <a:pPr lvl="0" algn="ctr">
                        <a:spcAft>
                          <a:spcPts val="0"/>
                        </a:spcAft>
                        <a:buNone/>
                      </a:pPr>
                      <a:endParaRPr lang="en-US" sz="1400" kern="100">
                        <a:effectLst/>
                        <a:latin typeface="Gill Sans MT"/>
                      </a:endParaRPr>
                    </a:p>
                    <a:p>
                      <a:pPr>
                        <a:spcAft>
                          <a:spcPts val="0"/>
                        </a:spcAft>
                      </a:pPr>
                      <a:endParaRPr lang="en-GB" sz="1100" kern="100">
                        <a:effectLst/>
                        <a:latin typeface="Gill Sans MT" pitchFamily="34" charset="0"/>
                      </a:endParaRPr>
                    </a:p>
                    <a:p>
                      <a:pPr>
                        <a:spcAft>
                          <a:spcPts val="0"/>
                        </a:spcAft>
                      </a:pPr>
                      <a:endParaRPr lang="en-GB" sz="1100" kern="100">
                        <a:effectLst/>
                        <a:latin typeface="Gill Sans MT" pitchFamily="34" charset="0"/>
                        <a:ea typeface="PMingLiU"/>
                        <a:cs typeface="Times New Roman"/>
                      </a:endParaRPr>
                    </a:p>
                  </a:txBody>
                  <a:tcPr marL="65018" marR="65018" marT="0" marB="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rgbClr val="E7FFE7"/>
                    </a:solidFill>
                  </a:tcPr>
                </a:tc>
                <a:tc>
                  <a:txBody>
                    <a:bodyPr/>
                    <a:lstStyle/>
                    <a:p>
                      <a:pPr>
                        <a:spcAft>
                          <a:spcPts val="0"/>
                        </a:spcAft>
                      </a:pPr>
                      <a:endParaRPr lang="en-GB" sz="1100" kern="100" dirty="0">
                        <a:effectLst/>
                        <a:latin typeface="Gill Sans MT"/>
                        <a:ea typeface="PMingLiU"/>
                        <a:cs typeface="Times New Roman"/>
                      </a:endParaRPr>
                    </a:p>
                  </a:txBody>
                  <a:tcPr marL="65018" marR="65018" marT="0" marB="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rgbClr val="E7FFE7"/>
                    </a:solidFill>
                  </a:tcPr>
                </a:tc>
                <a:tc>
                  <a:txBody>
                    <a:bodyPr/>
                    <a:lstStyle/>
                    <a:p>
                      <a:pPr>
                        <a:spcAft>
                          <a:spcPts val="0"/>
                        </a:spcAft>
                      </a:pPr>
                      <a:endParaRPr lang="en-GB" sz="1100" kern="100" dirty="0">
                        <a:effectLst/>
                        <a:latin typeface="Gill Sans MT"/>
                        <a:ea typeface="PMingLiU"/>
                        <a:cs typeface="Times New Roman"/>
                      </a:endParaRPr>
                    </a:p>
                  </a:txBody>
                  <a:tcPr marL="65018" marR="65018" marT="0" marB="0">
                    <a:lnL w="12700" cap="flat" cmpd="sng" algn="ctr">
                      <a:solidFill>
                        <a:schemeClr val="tx2">
                          <a:lumMod val="25000"/>
                        </a:schemeClr>
                      </a:solidFill>
                      <a:prstDash val="solid"/>
                      <a:round/>
                      <a:headEnd type="none" w="med" len="med"/>
                      <a:tailEnd type="none" w="med" len="med"/>
                    </a:lnL>
                    <a:lnR w="12700" cap="flat" cmpd="sng" algn="ctr">
                      <a:solidFill>
                        <a:schemeClr val="tx2">
                          <a:lumMod val="25000"/>
                        </a:schemeClr>
                      </a:solidFill>
                      <a:prstDash val="solid"/>
                      <a:round/>
                      <a:headEnd type="none" w="med" len="med"/>
                      <a:tailEnd type="none" w="med" len="med"/>
                    </a:lnR>
                    <a:lnT w="12700" cap="flat" cmpd="sng" algn="ctr">
                      <a:solidFill>
                        <a:schemeClr val="tx2">
                          <a:lumMod val="25000"/>
                        </a:schemeClr>
                      </a:solidFill>
                      <a:prstDash val="solid"/>
                      <a:round/>
                      <a:headEnd type="none" w="med" len="med"/>
                      <a:tailEnd type="none" w="med" len="med"/>
                    </a:lnT>
                    <a:lnB w="12700" cap="flat" cmpd="sng" algn="ctr">
                      <a:solidFill>
                        <a:schemeClr val="tx2">
                          <a:lumMod val="25000"/>
                        </a:schemeClr>
                      </a:solidFill>
                      <a:prstDash val="solid"/>
                      <a:round/>
                      <a:headEnd type="none" w="med" len="med"/>
                      <a:tailEnd type="none" w="med" len="med"/>
                    </a:lnB>
                    <a:solidFill>
                      <a:srgbClr val="E7FFE7"/>
                    </a:solidFill>
                  </a:tcPr>
                </a:tc>
                <a:extLst>
                  <a:ext uri="{0D108BD9-81ED-4DB2-BD59-A6C34878D82A}">
                    <a16:rowId xmlns:a16="http://schemas.microsoft.com/office/drawing/2014/main" val="10003"/>
                  </a:ext>
                </a:extLst>
              </a:tr>
            </a:tbl>
          </a:graphicData>
        </a:graphic>
      </p:graphicFrame>
      <p:sp>
        <p:nvSpPr>
          <p:cNvPr id="4" name="Rectangle 1"/>
          <p:cNvSpPr txBox="1">
            <a:spLocks noChangeArrowheads="1"/>
          </p:cNvSpPr>
          <p:nvPr/>
        </p:nvSpPr>
        <p:spPr bwMode="auto">
          <a:xfrm>
            <a:off x="270440" y="491181"/>
            <a:ext cx="6858197" cy="843392"/>
          </a:xfrm>
          <a:prstGeom prst="rect">
            <a:avLst/>
          </a:prstGeom>
          <a:noFill/>
          <a:ln>
            <a:noFill/>
          </a:ln>
        </p:spPr>
        <p:txBody>
          <a:bodyPr vert="horz" wrap="square" lIns="0" tIns="45720" rIns="91440" bIns="45720" numCol="1" anchor="ctr" anchorCtr="0" compatLnSpc="1">
            <a:prstTxWarp prst="textNoShape">
              <a:avLst/>
            </a:prstTxWarp>
          </a:bodyPr>
          <a:lstStyle>
            <a:lvl1pPr algn="l" rtl="0" eaLnBrk="1" fontAlgn="base" hangingPunct="1">
              <a:spcBef>
                <a:spcPct val="0"/>
              </a:spcBef>
              <a:spcAft>
                <a:spcPct val="0"/>
              </a:spcAft>
              <a:defRPr sz="3500" b="1" baseline="0">
                <a:solidFill>
                  <a:schemeClr val="tx2"/>
                </a:solidFill>
                <a:latin typeface="+mj-lt"/>
                <a:ea typeface="+mj-ea"/>
                <a:cs typeface="+mj-cs"/>
              </a:defRPr>
            </a:lvl1pPr>
            <a:lvl2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2pPr>
            <a:lvl3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3pPr>
            <a:lvl4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4pPr>
            <a:lvl5pPr algn="l" rtl="0" eaLnBrk="1" fontAlgn="base" hangingPunct="1">
              <a:spcBef>
                <a:spcPct val="0"/>
              </a:spcBef>
              <a:spcAft>
                <a:spcPct val="0"/>
              </a:spcAft>
              <a:defRPr sz="3500">
                <a:solidFill>
                  <a:schemeClr val="tx2"/>
                </a:solidFill>
                <a:latin typeface="Georgia" pitchFamily="16" charset="0"/>
                <a:ea typeface="ＭＳ Ｐゴシック" pitchFamily="16" charset="-128"/>
              </a:defRPr>
            </a:lvl5pPr>
            <a:lvl6pPr marL="4572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6pPr>
            <a:lvl7pPr marL="9144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7pPr>
            <a:lvl8pPr marL="13716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8pPr>
            <a:lvl9pPr marL="1828800" algn="l" rtl="0" eaLnBrk="1" fontAlgn="base" hangingPunct="1">
              <a:spcBef>
                <a:spcPct val="0"/>
              </a:spcBef>
              <a:spcAft>
                <a:spcPct val="0"/>
              </a:spcAft>
              <a:defRPr sz="3500">
                <a:solidFill>
                  <a:schemeClr val="tx2"/>
                </a:solidFill>
                <a:latin typeface="Georgia" pitchFamily="16" charset="0"/>
                <a:ea typeface="ＭＳ Ｐゴシック" pitchFamily="16" charset="-128"/>
              </a:defRPr>
            </a:lvl9pPr>
          </a:lstStyle>
          <a:p>
            <a:pPr marL="108000"/>
            <a:r>
              <a:rPr lang="en-US" sz="4000" kern="0" dirty="0">
                <a:solidFill>
                  <a:srgbClr val="254061"/>
                </a:solidFill>
                <a:latin typeface="Gill Sans MT" pitchFamily="34" charset="0"/>
              </a:rPr>
              <a:t>            Who is feeding teenagers junk food habits? </a:t>
            </a:r>
          </a:p>
        </p:txBody>
      </p:sp>
      <p:sp>
        <p:nvSpPr>
          <p:cNvPr id="3" name="Oval Callout 2"/>
          <p:cNvSpPr/>
          <p:nvPr/>
        </p:nvSpPr>
        <p:spPr>
          <a:xfrm flipH="1">
            <a:off x="5292080" y="4573312"/>
            <a:ext cx="2232248" cy="1584176"/>
          </a:xfrm>
          <a:prstGeom prst="wedgeEllipseCallout">
            <a:avLst>
              <a:gd name="adj1" fmla="val -59906"/>
              <a:gd name="adj2" fmla="val -103559"/>
            </a:avLst>
          </a:prstGeom>
          <a:solidFill>
            <a:srgbClr val="D9B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0F243E"/>
                </a:solidFill>
              </a:rPr>
              <a:t>If you had the power, what would be your priority? </a:t>
            </a:r>
          </a:p>
        </p:txBody>
      </p:sp>
      <p:pic>
        <p:nvPicPr>
          <p:cNvPr id="6" name="Picture 5" descr="TeenagerGirl_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3039244"/>
            <a:ext cx="1493063" cy="3793881"/>
          </a:xfrm>
          <a:prstGeom prst="rect">
            <a:avLst/>
          </a:prstGeom>
        </p:spPr>
      </p:pic>
      <p:sp>
        <p:nvSpPr>
          <p:cNvPr id="7" name="Rounded Rectangle 30">
            <a:extLst>
              <a:ext uri="{FF2B5EF4-FFF2-40B4-BE49-F238E27FC236}">
                <a16:creationId xmlns:a16="http://schemas.microsoft.com/office/drawing/2014/main" id="{27C33878-5450-4652-8E6F-6273BC0DDD5D}"/>
              </a:ext>
            </a:extLst>
          </p:cNvPr>
          <p:cNvSpPr/>
          <p:nvPr/>
        </p:nvSpPr>
        <p:spPr>
          <a:xfrm>
            <a:off x="270440" y="203840"/>
            <a:ext cx="1632878" cy="642876"/>
          </a:xfrm>
          <a:prstGeom prst="roundRect">
            <a:avLst/>
          </a:prstGeom>
          <a:solidFill>
            <a:srgbClr val="3699E0"/>
          </a:solidFill>
          <a:ln>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FFFF"/>
                </a:solidFill>
                <a:latin typeface="Gill Sans MT"/>
                <a:cs typeface="Gill Sans MT"/>
              </a:rPr>
              <a:t>Activity</a:t>
            </a:r>
            <a:r>
              <a:rPr lang="en-US" sz="2400" b="1" dirty="0">
                <a:solidFill>
                  <a:schemeClr val="bg1"/>
                </a:solidFill>
                <a:latin typeface="Gill Sans MT"/>
                <a:cs typeface="Gill Sans MT"/>
              </a:rPr>
              <a:t> </a:t>
            </a:r>
            <a:r>
              <a:rPr lang="en-US" sz="2400" b="1" dirty="0">
                <a:solidFill>
                  <a:srgbClr val="FFFFFF"/>
                </a:solidFill>
                <a:latin typeface="Gill Sans MT"/>
                <a:cs typeface="Gill Sans MT"/>
              </a:rPr>
              <a:t>4</a:t>
            </a:r>
          </a:p>
        </p:txBody>
      </p:sp>
    </p:spTree>
    <p:extLst>
      <p:ext uri="{BB962C8B-B14F-4D97-AF65-F5344CB8AC3E}">
        <p14:creationId xmlns:p14="http://schemas.microsoft.com/office/powerpoint/2010/main" val="2422860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460890" y="367743"/>
            <a:ext cx="5461687" cy="70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r>
              <a:rPr lang="en-US" altLang="en-US" dirty="0">
                <a:solidFill>
                  <a:srgbClr val="254061"/>
                </a:solidFill>
                <a:ea typeface="ＭＳ Ｐゴシック" panose="020B0600070205080204" pitchFamily="34" charset="-128"/>
              </a:rPr>
              <a:t>Are you aware?</a:t>
            </a:r>
            <a:br>
              <a:rPr lang="en-US" altLang="en-US" dirty="0">
                <a:ea typeface="ＭＳ Ｐゴシック" panose="020B0600070205080204" pitchFamily="34" charset="-128"/>
              </a:rPr>
            </a:br>
            <a:endParaRPr lang="en-GB" altLang="en-US" dirty="0">
              <a:ea typeface="ＭＳ Ｐゴシック" panose="020B0600070205080204" pitchFamily="34" charset="-128"/>
            </a:endParaRPr>
          </a:p>
        </p:txBody>
      </p:sp>
      <p:sp>
        <p:nvSpPr>
          <p:cNvPr id="31747" name="TextBox 4"/>
          <p:cNvSpPr txBox="1">
            <a:spLocks noChangeArrowheads="1"/>
          </p:cNvSpPr>
          <p:nvPr/>
        </p:nvSpPr>
        <p:spPr bwMode="auto">
          <a:xfrm>
            <a:off x="1058504" y="1596067"/>
            <a:ext cx="59769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pPr algn="l"/>
            <a:r>
              <a:rPr lang="en-GB" altLang="en-US">
                <a:latin typeface="+mn-lt"/>
              </a:rPr>
              <a:t>Biteback2030 Video</a:t>
            </a:r>
          </a:p>
        </p:txBody>
      </p:sp>
      <p:pic>
        <p:nvPicPr>
          <p:cNvPr id="31748" name="Picture 6">
            <a:hlinkClick r:id="rId3"/>
          </p:cNvPr>
          <p:cNvPicPr>
            <a:picLocks noChangeAspect="1"/>
          </p:cNvPicPr>
          <p:nvPr/>
        </p:nvPicPr>
        <p:blipFill>
          <a:blip r:embed="rId4">
            <a:extLst>
              <a:ext uri="{28A0092B-C50C-407E-A947-70E740481C1C}">
                <a14:useLocalDpi xmlns:a14="http://schemas.microsoft.com/office/drawing/2010/main" val="0"/>
              </a:ext>
            </a:extLst>
          </a:blip>
          <a:srcRect l="270" t="22681" r="49348" b="5081"/>
          <a:stretch>
            <a:fillRect/>
          </a:stretch>
        </p:blipFill>
        <p:spPr bwMode="auto">
          <a:xfrm>
            <a:off x="1058504" y="2162594"/>
            <a:ext cx="751522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7"/>
          <p:cNvSpPr>
            <a:spLocks noChangeArrowheads="1"/>
          </p:cNvSpPr>
          <p:nvPr/>
        </p:nvSpPr>
        <p:spPr bwMode="auto">
          <a:xfrm>
            <a:off x="2484438" y="5827713"/>
            <a:ext cx="4000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ＭＳ Ｐゴシック" panose="020B0600070205080204" pitchFamily="34" charset="-128"/>
              </a:defRPr>
            </a:lvl1pPr>
            <a:lvl2pPr marL="742950" indent="-285750">
              <a:defRPr sz="2400">
                <a:solidFill>
                  <a:schemeClr val="tx1"/>
                </a:solidFill>
                <a:latin typeface="Times" panose="02020603050405020304" pitchFamily="18" charset="0"/>
                <a:ea typeface="ＭＳ Ｐゴシック" panose="020B0600070205080204" pitchFamily="34" charset="-128"/>
              </a:defRPr>
            </a:lvl2pPr>
            <a:lvl3pPr marL="1143000" indent="-228600">
              <a:defRPr sz="2400">
                <a:solidFill>
                  <a:schemeClr val="tx1"/>
                </a:solidFill>
                <a:latin typeface="Times" panose="02020603050405020304" pitchFamily="18" charset="0"/>
                <a:ea typeface="ＭＳ Ｐゴシック" panose="020B0600070205080204" pitchFamily="34" charset="-128"/>
              </a:defRPr>
            </a:lvl3pPr>
            <a:lvl4pPr marL="1600200" indent="-228600">
              <a:defRPr sz="2400">
                <a:solidFill>
                  <a:schemeClr val="tx1"/>
                </a:solidFill>
                <a:latin typeface="Times" panose="02020603050405020304" pitchFamily="18" charset="0"/>
                <a:ea typeface="ＭＳ Ｐゴシック" panose="020B0600070205080204" pitchFamily="34" charset="-128"/>
              </a:defRPr>
            </a:lvl4pPr>
            <a:lvl5pPr marL="2057400" indent="-228600">
              <a:defRPr sz="24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ＭＳ Ｐゴシック" panose="020B0600070205080204" pitchFamily="34" charset="-128"/>
              </a:defRPr>
            </a:lvl9pPr>
          </a:lstStyle>
          <a:p>
            <a:r>
              <a:rPr lang="en-GB" altLang="en-US">
                <a:hlinkClick r:id="rId3"/>
              </a:rPr>
              <a:t>https://youtu.be/TLf2gOrL1iM</a:t>
            </a:r>
            <a:endParaRPr lang="en-GB" altLang="en-US"/>
          </a:p>
        </p:txBody>
      </p:sp>
    </p:spTree>
    <p:extLst>
      <p:ext uri="{BB962C8B-B14F-4D97-AF65-F5344CB8AC3E}">
        <p14:creationId xmlns:p14="http://schemas.microsoft.com/office/powerpoint/2010/main" val="88721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ext&#10;&#10;Description automatically generated">
            <a:extLst>
              <a:ext uri="{FF2B5EF4-FFF2-40B4-BE49-F238E27FC236}">
                <a16:creationId xmlns:a16="http://schemas.microsoft.com/office/drawing/2014/main" id="{87D52BB7-59D7-45AA-900C-C863B7022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9823">
            <a:off x="6083861" y="1743417"/>
            <a:ext cx="2537367" cy="3510214"/>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E5923010-1452-4DA0-A0DE-B8356FA534D3}"/>
              </a:ext>
            </a:extLst>
          </p:cNvPr>
          <p:cNvSpPr>
            <a:spLocks noGrp="1"/>
          </p:cNvSpPr>
          <p:nvPr>
            <p:ph type="sldNum" sz="quarter" idx="12"/>
          </p:nvPr>
        </p:nvSpPr>
        <p:spPr/>
        <p:txBody>
          <a:bodyPr/>
          <a:lstStyle/>
          <a:p>
            <a:fld id="{1855FEA4-F2B9-4DA0-AA3D-6C68D7D2D3F4}" type="slidenum">
              <a:rPr lang="en-GB" smtClean="0"/>
              <a:pPr/>
              <a:t>15</a:t>
            </a:fld>
            <a:endParaRPr lang="en-GB"/>
          </a:p>
        </p:txBody>
      </p:sp>
      <p:sp>
        <p:nvSpPr>
          <p:cNvPr id="5" name="Title 1">
            <a:extLst>
              <a:ext uri="{FF2B5EF4-FFF2-40B4-BE49-F238E27FC236}">
                <a16:creationId xmlns:a16="http://schemas.microsoft.com/office/drawing/2014/main" id="{27C7089D-3507-4971-9D41-9368A8A84186}"/>
              </a:ext>
            </a:extLst>
          </p:cNvPr>
          <p:cNvSpPr>
            <a:spLocks noGrp="1"/>
          </p:cNvSpPr>
          <p:nvPr>
            <p:ph type="title"/>
          </p:nvPr>
        </p:nvSpPr>
        <p:spPr bwMode="auto">
          <a:xfrm>
            <a:off x="348349" y="209672"/>
            <a:ext cx="5461687" cy="706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normAutofit fontScale="90000"/>
          </a:bodyPr>
          <a:lstStyle/>
          <a:p>
            <a:r>
              <a:rPr lang="en-US" altLang="en-US" dirty="0">
                <a:solidFill>
                  <a:srgbClr val="254061"/>
                </a:solidFill>
                <a:ea typeface="ＭＳ Ｐゴシック" panose="020B0600070205080204" pitchFamily="34" charset="-128"/>
              </a:rPr>
              <a:t>Extension activity</a:t>
            </a:r>
            <a:br>
              <a:rPr lang="en-US" altLang="en-US" dirty="0">
                <a:ea typeface="ＭＳ Ｐゴシック" panose="020B0600070205080204" pitchFamily="34" charset="-128"/>
              </a:rPr>
            </a:br>
            <a:endParaRPr lang="en-GB" altLang="en-US" dirty="0">
              <a:ea typeface="ＭＳ Ｐゴシック" panose="020B0600070205080204" pitchFamily="34" charset="-128"/>
            </a:endParaRPr>
          </a:p>
        </p:txBody>
      </p:sp>
      <p:pic>
        <p:nvPicPr>
          <p:cNvPr id="9" name="Picture 8" descr="A picture containing text&#10;&#10;Description automatically generated">
            <a:extLst>
              <a:ext uri="{FF2B5EF4-FFF2-40B4-BE49-F238E27FC236}">
                <a16:creationId xmlns:a16="http://schemas.microsoft.com/office/drawing/2014/main" id="{B1C38530-3B3A-442E-8985-BA82936893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4842" y="2130661"/>
            <a:ext cx="1441780" cy="3826561"/>
          </a:xfrm>
          <a:prstGeom prst="rect">
            <a:avLst/>
          </a:prstGeom>
        </p:spPr>
      </p:pic>
      <p:sp>
        <p:nvSpPr>
          <p:cNvPr id="10" name="Cloud Callout 6">
            <a:extLst>
              <a:ext uri="{FF2B5EF4-FFF2-40B4-BE49-F238E27FC236}">
                <a16:creationId xmlns:a16="http://schemas.microsoft.com/office/drawing/2014/main" id="{12049045-A1C9-4B6B-ACE6-F3951A4B884E}"/>
              </a:ext>
            </a:extLst>
          </p:cNvPr>
          <p:cNvSpPr/>
          <p:nvPr/>
        </p:nvSpPr>
        <p:spPr>
          <a:xfrm flipH="1">
            <a:off x="1808981" y="1074199"/>
            <a:ext cx="3155748" cy="1764288"/>
          </a:xfrm>
          <a:prstGeom prst="cloudCallout">
            <a:avLst>
              <a:gd name="adj1" fmla="val 57454"/>
              <a:gd name="adj2" fmla="val 30294"/>
            </a:avLst>
          </a:prstGeom>
          <a:solidFill>
            <a:srgbClr val="D9B3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2000" dirty="0">
                <a:solidFill>
                  <a:srgbClr val="245795"/>
                </a:solidFill>
              </a:rPr>
              <a:t>What ‘</a:t>
            </a:r>
            <a:r>
              <a:rPr lang="en-GB" sz="2000" i="1" dirty="0">
                <a:solidFill>
                  <a:srgbClr val="245795"/>
                </a:solidFill>
              </a:rPr>
              <a:t>healthy</a:t>
            </a:r>
            <a:r>
              <a:rPr lang="en-GB" sz="2000" dirty="0">
                <a:solidFill>
                  <a:srgbClr val="245795"/>
                </a:solidFill>
              </a:rPr>
              <a:t>’ adverts that you have seen?</a:t>
            </a:r>
          </a:p>
        </p:txBody>
      </p:sp>
      <p:sp>
        <p:nvSpPr>
          <p:cNvPr id="12" name="Cloud Callout 6">
            <a:extLst>
              <a:ext uri="{FF2B5EF4-FFF2-40B4-BE49-F238E27FC236}">
                <a16:creationId xmlns:a16="http://schemas.microsoft.com/office/drawing/2014/main" id="{8060DC88-24D6-48AA-9ECB-6A39679781C1}"/>
              </a:ext>
            </a:extLst>
          </p:cNvPr>
          <p:cNvSpPr/>
          <p:nvPr/>
        </p:nvSpPr>
        <p:spPr>
          <a:xfrm flipH="1">
            <a:off x="2074127" y="2482164"/>
            <a:ext cx="4348974" cy="3475058"/>
          </a:xfrm>
          <a:prstGeom prst="cloudCallout">
            <a:avLst>
              <a:gd name="adj1" fmla="val 62702"/>
              <a:gd name="adj2" fmla="val -42740"/>
            </a:avLst>
          </a:prstGeom>
          <a:solidFill>
            <a:srgbClr val="FFE48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sz="2000" dirty="0">
              <a:solidFill>
                <a:srgbClr val="245795"/>
              </a:solidFill>
            </a:endParaRPr>
          </a:p>
        </p:txBody>
      </p:sp>
      <p:sp>
        <p:nvSpPr>
          <p:cNvPr id="16" name="TextBox 15">
            <a:extLst>
              <a:ext uri="{FF2B5EF4-FFF2-40B4-BE49-F238E27FC236}">
                <a16:creationId xmlns:a16="http://schemas.microsoft.com/office/drawing/2014/main" id="{86C7B4C8-9BCB-4E4D-883C-6E78C82161AE}"/>
              </a:ext>
            </a:extLst>
          </p:cNvPr>
          <p:cNvSpPr txBox="1"/>
          <p:nvPr/>
        </p:nvSpPr>
        <p:spPr>
          <a:xfrm>
            <a:off x="3003570" y="2996577"/>
            <a:ext cx="3088610" cy="2246769"/>
          </a:xfrm>
          <a:prstGeom prst="rect">
            <a:avLst/>
          </a:prstGeom>
          <a:noFill/>
        </p:spPr>
        <p:txBody>
          <a:bodyPr wrap="square" rtlCol="0">
            <a:spAutoFit/>
          </a:bodyPr>
          <a:lstStyle/>
          <a:p>
            <a:pPr lvl="0" algn="l"/>
            <a:r>
              <a:rPr lang="en-GB" sz="2000" dirty="0">
                <a:solidFill>
                  <a:srgbClr val="245795"/>
                </a:solidFill>
                <a:latin typeface="Gill Sans MT"/>
                <a:ea typeface="+mn-ea"/>
              </a:rPr>
              <a:t>How did they make you feel?  </a:t>
            </a:r>
          </a:p>
          <a:p>
            <a:pPr lvl="0" algn="l"/>
            <a:r>
              <a:rPr lang="en-GB" sz="2000" dirty="0">
                <a:solidFill>
                  <a:srgbClr val="245795"/>
                </a:solidFill>
                <a:latin typeface="Gill Sans MT"/>
                <a:ea typeface="+mn-ea"/>
              </a:rPr>
              <a:t>Were you as enticed by them as the </a:t>
            </a:r>
            <a:r>
              <a:rPr lang="en-GB" sz="2000" i="1" dirty="0">
                <a:solidFill>
                  <a:srgbClr val="245795"/>
                </a:solidFill>
                <a:latin typeface="Gill Sans MT"/>
                <a:ea typeface="+mn-ea"/>
              </a:rPr>
              <a:t>unhealthy</a:t>
            </a:r>
            <a:r>
              <a:rPr lang="en-GB" sz="2000" dirty="0">
                <a:solidFill>
                  <a:srgbClr val="245795"/>
                </a:solidFill>
                <a:latin typeface="Gill Sans MT"/>
                <a:ea typeface="+mn-ea"/>
              </a:rPr>
              <a:t> adverts? </a:t>
            </a:r>
          </a:p>
          <a:p>
            <a:pPr lvl="0" algn="l"/>
            <a:r>
              <a:rPr lang="en-GB" sz="2000" dirty="0">
                <a:solidFill>
                  <a:srgbClr val="245795"/>
                </a:solidFill>
                <a:latin typeface="Gill Sans MT"/>
                <a:ea typeface="+mn-ea"/>
              </a:rPr>
              <a:t>How might people feel differently about them?</a:t>
            </a:r>
          </a:p>
        </p:txBody>
      </p:sp>
    </p:spTree>
    <p:extLst>
      <p:ext uri="{BB962C8B-B14F-4D97-AF65-F5344CB8AC3E}">
        <p14:creationId xmlns:p14="http://schemas.microsoft.com/office/powerpoint/2010/main" val="2632277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mily_png.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5860" y="2438355"/>
            <a:ext cx="3173344" cy="3977813"/>
          </a:xfrm>
          <a:prstGeom prst="rect">
            <a:avLst/>
          </a:prstGeom>
        </p:spPr>
      </p:pic>
      <p:sp>
        <p:nvSpPr>
          <p:cNvPr id="3" name="TextBox 2"/>
          <p:cNvSpPr txBox="1"/>
          <p:nvPr/>
        </p:nvSpPr>
        <p:spPr>
          <a:xfrm>
            <a:off x="-239364" y="182242"/>
            <a:ext cx="5247995" cy="707886"/>
          </a:xfrm>
          <a:prstGeom prst="rect">
            <a:avLst/>
          </a:prstGeom>
          <a:noFill/>
        </p:spPr>
        <p:txBody>
          <a:bodyPr wrap="square" lIns="91440" tIns="45720" rIns="91440" bIns="45720" rtlCol="0" anchor="t">
            <a:spAutoFit/>
          </a:bodyPr>
          <a:lstStyle/>
          <a:p>
            <a:r>
              <a:rPr lang="en-US" sz="4000" b="1">
                <a:solidFill>
                  <a:srgbClr val="254061"/>
                </a:solidFill>
                <a:latin typeface="Gill Sans MT"/>
                <a:ea typeface="ＭＳ Ｐゴシック"/>
              </a:rPr>
              <a:t>Homework task</a:t>
            </a:r>
            <a:endParaRPr lang="en-US" sz="4000" b="1">
              <a:solidFill>
                <a:srgbClr val="254061"/>
              </a:solidFill>
              <a:latin typeface="Gill Sans MT"/>
            </a:endParaRPr>
          </a:p>
        </p:txBody>
      </p:sp>
      <p:sp>
        <p:nvSpPr>
          <p:cNvPr id="4" name="Rounded Rectangle 3"/>
          <p:cNvSpPr/>
          <p:nvPr/>
        </p:nvSpPr>
        <p:spPr>
          <a:xfrm>
            <a:off x="1777300" y="2247689"/>
            <a:ext cx="4242514" cy="717511"/>
          </a:xfrm>
          <a:prstGeom prst="round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solidFill>
                  <a:srgbClr val="0F243E"/>
                </a:solidFill>
              </a:rPr>
              <a:t>Get your family involved! </a:t>
            </a:r>
          </a:p>
        </p:txBody>
      </p:sp>
      <p:sp>
        <p:nvSpPr>
          <p:cNvPr id="5" name="TextBox 4"/>
          <p:cNvSpPr txBox="1"/>
          <p:nvPr/>
        </p:nvSpPr>
        <p:spPr>
          <a:xfrm>
            <a:off x="467544" y="1230410"/>
            <a:ext cx="6862027" cy="1200329"/>
          </a:xfrm>
          <a:prstGeom prst="rect">
            <a:avLst/>
          </a:prstGeom>
          <a:noFill/>
        </p:spPr>
        <p:txBody>
          <a:bodyPr wrap="square" lIns="91440" tIns="45720" rIns="91440" bIns="45720" rtlCol="0" anchor="t">
            <a:spAutoFit/>
          </a:bodyPr>
          <a:lstStyle/>
          <a:p>
            <a:pPr algn="l"/>
            <a:r>
              <a:rPr lang="en-US" sz="2400" dirty="0">
                <a:solidFill>
                  <a:schemeClr val="tx1">
                    <a:lumMod val="75000"/>
                    <a:lumOff val="25000"/>
                  </a:schemeClr>
                </a:solidFill>
                <a:latin typeface="Gill Sans MT"/>
                <a:ea typeface="ＭＳ Ｐゴシック"/>
                <a:cs typeface="Gill Sans"/>
              </a:rPr>
              <a:t>Discuss with the rest of your family to find out how aware they are of these marketing strategies.</a:t>
            </a:r>
          </a:p>
          <a:p>
            <a:pPr algn="l"/>
            <a:endParaRPr lang="en-US" sz="2400" dirty="0">
              <a:solidFill>
                <a:srgbClr val="4451AD"/>
              </a:solidFill>
              <a:latin typeface="Gill Sans MT"/>
              <a:cs typeface="Gill Sans"/>
            </a:endParaRPr>
          </a:p>
        </p:txBody>
      </p:sp>
      <p:sp>
        <p:nvSpPr>
          <p:cNvPr id="6" name="Rectangle 5">
            <a:extLst>
              <a:ext uri="{FF2B5EF4-FFF2-40B4-BE49-F238E27FC236}">
                <a16:creationId xmlns:a16="http://schemas.microsoft.com/office/drawing/2014/main" id="{0A2C7F7F-FD5C-4F3C-86F5-BCFBE3B94C01}"/>
              </a:ext>
            </a:extLst>
          </p:cNvPr>
          <p:cNvSpPr/>
          <p:nvPr/>
        </p:nvSpPr>
        <p:spPr>
          <a:xfrm>
            <a:off x="467544" y="3448018"/>
            <a:ext cx="4892247" cy="2554545"/>
          </a:xfrm>
          <a:prstGeom prst="rect">
            <a:avLst/>
          </a:prstGeom>
        </p:spPr>
        <p:txBody>
          <a:bodyPr wrap="square" lIns="91440" tIns="45720" rIns="91440" bIns="45720" anchor="t">
            <a:spAutoFit/>
          </a:bodyPr>
          <a:lstStyle/>
          <a:p>
            <a:pPr algn="l"/>
            <a:r>
              <a:rPr lang="en-US" sz="2000" dirty="0">
                <a:solidFill>
                  <a:srgbClr val="245795"/>
                </a:solidFill>
                <a:latin typeface="Gill Sans MT"/>
                <a:ea typeface="ＭＳ Ｐゴシック"/>
                <a:cs typeface="Gill Sans"/>
              </a:rPr>
              <a:t>Then you should decide upon a possible health related question you might want to investigate, linked to what you have learned about health. </a:t>
            </a:r>
            <a:endParaRPr lang="en-US" sz="2000" dirty="0">
              <a:solidFill>
                <a:srgbClr val="245795"/>
              </a:solidFill>
              <a:latin typeface="Gill Sans MT"/>
              <a:cs typeface="Gill Sans"/>
            </a:endParaRPr>
          </a:p>
          <a:p>
            <a:pPr algn="l"/>
            <a:endParaRPr lang="en-US" sz="2000" dirty="0">
              <a:solidFill>
                <a:srgbClr val="245795"/>
              </a:solidFill>
              <a:latin typeface="Gill Sans MT"/>
              <a:cs typeface="Gill Sans"/>
            </a:endParaRPr>
          </a:p>
          <a:p>
            <a:pPr algn="l"/>
            <a:r>
              <a:rPr lang="en-US" sz="2000" dirty="0">
                <a:solidFill>
                  <a:srgbClr val="245795"/>
                </a:solidFill>
                <a:latin typeface="Gill Sans MT"/>
                <a:ea typeface="ＭＳ Ｐゴシック"/>
                <a:cs typeface="Gill Sans"/>
              </a:rPr>
              <a:t>Think about what data you will need and how you will collect it. Be as open and inventive as possible with your investigations! </a:t>
            </a:r>
            <a:endParaRPr lang="en-US" sz="2000" dirty="0">
              <a:solidFill>
                <a:srgbClr val="245795"/>
              </a:solidFill>
              <a:latin typeface="Gill Sans MT"/>
              <a:cs typeface="Gill Sans"/>
            </a:endParaRPr>
          </a:p>
        </p:txBody>
      </p:sp>
    </p:spTree>
    <p:extLst>
      <p:ext uri="{BB962C8B-B14F-4D97-AF65-F5344CB8AC3E}">
        <p14:creationId xmlns:p14="http://schemas.microsoft.com/office/powerpoint/2010/main" val="2310137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2028" y="887084"/>
            <a:ext cx="8711952" cy="5124480"/>
          </a:xfrm>
          <a:prstGeom prst="rect">
            <a:avLst/>
          </a:prstGeom>
          <a:noFill/>
        </p:spPr>
        <p:txBody>
          <a:bodyPr wrap="square" lIns="91440" tIns="45720" rIns="91440" bIns="45720" rtlCol="0" anchor="t">
            <a:spAutoFit/>
          </a:bodyPr>
          <a:lstStyle/>
          <a:p>
            <a:pPr algn="l"/>
            <a:r>
              <a:rPr lang="en-GB" sz="4000" b="1" dirty="0">
                <a:solidFill>
                  <a:srgbClr val="254061"/>
                </a:solidFill>
                <a:latin typeface="Gill Sans MT"/>
                <a:ea typeface="ＭＳ Ｐゴシック"/>
              </a:rPr>
              <a:t>Objectives</a:t>
            </a:r>
          </a:p>
          <a:p>
            <a:pPr algn="l"/>
            <a:endParaRPr lang="en-GB" sz="3000" dirty="0">
              <a:latin typeface="Gill Sans MT" pitchFamily="34" charset="0"/>
            </a:endParaRPr>
          </a:p>
          <a:p>
            <a:pPr algn="l"/>
            <a:r>
              <a:rPr lang="en-GB" sz="3200" dirty="0">
                <a:solidFill>
                  <a:srgbClr val="254061"/>
                </a:solidFill>
                <a:latin typeface="Gill Sans MT"/>
                <a:ea typeface="ＭＳ Ｐゴシック"/>
              </a:rPr>
              <a:t>At the end of this lesson you should be able to:</a:t>
            </a:r>
            <a:endParaRPr lang="en-GB" sz="3000" dirty="0">
              <a:solidFill>
                <a:srgbClr val="254061"/>
              </a:solidFill>
              <a:latin typeface="Gill Sans MT"/>
              <a:ea typeface="ＭＳ Ｐゴシック"/>
            </a:endParaRPr>
          </a:p>
          <a:p>
            <a:pPr algn="l"/>
            <a:endParaRPr lang="en-GB" sz="3200" dirty="0">
              <a:solidFill>
                <a:srgbClr val="0F243E"/>
              </a:solidFill>
              <a:latin typeface="Gill Sans MT"/>
              <a:ea typeface="ＭＳ Ｐゴシック"/>
            </a:endParaRPr>
          </a:p>
          <a:p>
            <a:pPr marL="914400" lvl="1" indent="-457200" algn="l">
              <a:spcAft>
                <a:spcPts val="600"/>
              </a:spcAft>
              <a:buBlip>
                <a:blip r:embed="rId3"/>
              </a:buBlip>
            </a:pPr>
            <a:r>
              <a:rPr lang="en-GB" sz="2800" dirty="0">
                <a:solidFill>
                  <a:srgbClr val="245795"/>
                </a:solidFill>
                <a:latin typeface="Gill Sans MT"/>
                <a:ea typeface="ＭＳ Ｐゴシック"/>
              </a:rPr>
              <a:t>Analyse health data and health risks</a:t>
            </a:r>
          </a:p>
          <a:p>
            <a:pPr marL="914400" lvl="1" indent="-457200" algn="l">
              <a:spcAft>
                <a:spcPts val="600"/>
              </a:spcAft>
              <a:buBlip>
                <a:blip r:embed="rId3"/>
              </a:buBlip>
            </a:pPr>
            <a:endParaRPr lang="en-GB" sz="2800" dirty="0">
              <a:solidFill>
                <a:srgbClr val="245795"/>
              </a:solidFill>
              <a:latin typeface="Gill Sans MT"/>
              <a:ea typeface="ＭＳ Ｐゴシック"/>
            </a:endParaRPr>
          </a:p>
          <a:p>
            <a:pPr marL="914400" lvl="1" indent="-457200" algn="l">
              <a:spcAft>
                <a:spcPts val="600"/>
              </a:spcAft>
              <a:buBlip>
                <a:blip r:embed="rId3"/>
              </a:buBlip>
            </a:pPr>
            <a:r>
              <a:rPr lang="en-GB" sz="2800" dirty="0">
                <a:solidFill>
                  <a:srgbClr val="245795"/>
                </a:solidFill>
                <a:latin typeface="Gill Sans MT"/>
                <a:ea typeface="ＭＳ Ｐゴシック"/>
              </a:rPr>
              <a:t>Review progress made with health pledge</a:t>
            </a:r>
          </a:p>
          <a:p>
            <a:pPr lvl="1" algn="l">
              <a:spcAft>
                <a:spcPts val="600"/>
              </a:spcAft>
            </a:pPr>
            <a:endParaRPr lang="en-GB" sz="2800" dirty="0">
              <a:solidFill>
                <a:srgbClr val="245795"/>
              </a:solidFill>
              <a:latin typeface="Gill Sans MT"/>
              <a:ea typeface="ＭＳ Ｐゴシック"/>
            </a:endParaRPr>
          </a:p>
          <a:p>
            <a:pPr marL="914400" lvl="1" indent="-457200" algn="l">
              <a:spcAft>
                <a:spcPts val="600"/>
              </a:spcAft>
              <a:buBlip>
                <a:blip r:embed="rId3"/>
              </a:buBlip>
            </a:pPr>
            <a:r>
              <a:rPr lang="en-GB" sz="2800" dirty="0">
                <a:solidFill>
                  <a:srgbClr val="245795"/>
                </a:solidFill>
                <a:latin typeface="Gill Sans MT"/>
                <a:ea typeface="ＭＳ Ｐゴシック"/>
              </a:rPr>
              <a:t>Evaluate marketing strategies</a:t>
            </a:r>
          </a:p>
          <a:p>
            <a:pPr lvl="1" algn="l">
              <a:spcAft>
                <a:spcPts val="600"/>
              </a:spcAft>
            </a:pPr>
            <a:endParaRPr lang="en-GB" sz="2800" dirty="0">
              <a:solidFill>
                <a:schemeClr val="tx1">
                  <a:lumMod val="75000"/>
                  <a:lumOff val="25000"/>
                </a:schemeClr>
              </a:solidFill>
              <a:latin typeface="Gill Sans MT"/>
              <a:ea typeface="ＭＳ Ｐゴシック"/>
            </a:endParaRPr>
          </a:p>
        </p:txBody>
      </p:sp>
    </p:spTree>
    <p:extLst>
      <p:ext uri="{BB962C8B-B14F-4D97-AF65-F5344CB8AC3E}">
        <p14:creationId xmlns:p14="http://schemas.microsoft.com/office/powerpoint/2010/main" val="3521999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Rectangle 1"/>
          <p:cNvSpPr/>
          <p:nvPr/>
        </p:nvSpPr>
        <p:spPr>
          <a:xfrm>
            <a:off x="-240179" y="287243"/>
            <a:ext cx="3960440" cy="769441"/>
          </a:xfrm>
          <a:prstGeom prst="rect">
            <a:avLst/>
          </a:prstGeom>
        </p:spPr>
        <p:txBody>
          <a:bodyPr wrap="square" lIns="91440" tIns="45720" rIns="91440" bIns="45720" anchor="t">
            <a:spAutoFit/>
          </a:bodyPr>
          <a:lstStyle/>
          <a:p>
            <a:r>
              <a:rPr lang="en-US" sz="4400" b="1" dirty="0">
                <a:latin typeface="Gill Sans MT"/>
                <a:ea typeface="ＭＳ Ｐゴシック"/>
                <a:cs typeface="Gill Sans MT"/>
              </a:rPr>
              <a:t>Reflection</a:t>
            </a:r>
          </a:p>
        </p:txBody>
      </p:sp>
      <p:sp>
        <p:nvSpPr>
          <p:cNvPr id="3" name="TextBox 2"/>
          <p:cNvSpPr txBox="1"/>
          <p:nvPr/>
        </p:nvSpPr>
        <p:spPr>
          <a:xfrm>
            <a:off x="623917" y="1337279"/>
            <a:ext cx="6192688" cy="3539430"/>
          </a:xfrm>
          <a:prstGeom prst="rect">
            <a:avLst/>
          </a:prstGeom>
          <a:noFill/>
        </p:spPr>
        <p:txBody>
          <a:bodyPr wrap="square" rtlCol="0">
            <a:spAutoFit/>
          </a:bodyPr>
          <a:lstStyle/>
          <a:p>
            <a:pPr algn="l"/>
            <a:r>
              <a:rPr lang="en-US" sz="2800" dirty="0">
                <a:latin typeface="Gill Sans MT"/>
                <a:cs typeface="Gill Sans MT"/>
              </a:rPr>
              <a:t>What new things have you learnt today? </a:t>
            </a:r>
          </a:p>
          <a:p>
            <a:pPr algn="l"/>
            <a:endParaRPr lang="en-US" sz="2800" dirty="0">
              <a:latin typeface="Gill Sans MT"/>
              <a:cs typeface="Gill Sans MT"/>
            </a:endParaRPr>
          </a:p>
          <a:p>
            <a:pPr algn="l"/>
            <a:r>
              <a:rPr lang="en-US" sz="2800" dirty="0">
                <a:latin typeface="Gill Sans MT"/>
                <a:cs typeface="Gill Sans MT"/>
              </a:rPr>
              <a:t>What will you make sure you remember from today? </a:t>
            </a:r>
          </a:p>
          <a:p>
            <a:pPr algn="l"/>
            <a:endParaRPr lang="en-US" sz="2800" dirty="0">
              <a:latin typeface="Gill Sans MT"/>
              <a:cs typeface="Gill Sans MT"/>
            </a:endParaRPr>
          </a:p>
          <a:p>
            <a:pPr algn="l"/>
            <a:r>
              <a:rPr lang="en-US" sz="2800" dirty="0">
                <a:latin typeface="Gill Sans MT"/>
                <a:cs typeface="Gill Sans MT"/>
              </a:rPr>
              <a:t>What steps have you made towards ‘Levelling Up Your Life’?</a:t>
            </a:r>
          </a:p>
          <a:p>
            <a:pPr algn="l"/>
            <a:endParaRPr lang="en-US" sz="2800" dirty="0">
              <a:latin typeface="Gill Sans MT"/>
              <a:cs typeface="Gill Sans MT"/>
            </a:endParaRPr>
          </a:p>
        </p:txBody>
      </p:sp>
      <p:pic>
        <p:nvPicPr>
          <p:cNvPr id="7" name="Picture 6" descr="Avatar.jpg">
            <a:extLst>
              <a:ext uri="{FF2B5EF4-FFF2-40B4-BE49-F238E27FC236}">
                <a16:creationId xmlns:a16="http://schemas.microsoft.com/office/drawing/2014/main" id="{61BE5636-4A61-4234-B5F8-E8971CDFC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6499">
            <a:off x="6764838" y="1916831"/>
            <a:ext cx="1872208" cy="3024336"/>
          </a:xfrm>
          <a:prstGeom prst="roundRect">
            <a:avLst>
              <a:gd name="adj" fmla="val 16667"/>
            </a:avLst>
          </a:prstGeom>
          <a:ln w="50800">
            <a:solidFill>
              <a:schemeClr val="tx1"/>
            </a:solidFill>
          </a:ln>
          <a:effectLst>
            <a:outerShdw blurRad="50800" dist="889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10" descr="EACH B App logo.png">
            <a:extLst>
              <a:ext uri="{FF2B5EF4-FFF2-40B4-BE49-F238E27FC236}">
                <a16:creationId xmlns:a16="http://schemas.microsoft.com/office/drawing/2014/main" id="{FDF22F39-CF31-4808-A9AB-B9ED52B61E3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23" y="4777775"/>
            <a:ext cx="1439391" cy="1109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DAAB5AC4-D469-49E3-AEFA-B333ECEDDB8A}"/>
              </a:ext>
            </a:extLst>
          </p:cNvPr>
          <p:cNvSpPr/>
          <p:nvPr/>
        </p:nvSpPr>
        <p:spPr>
          <a:xfrm>
            <a:off x="1295563" y="4876709"/>
            <a:ext cx="6552873" cy="954107"/>
          </a:xfrm>
          <a:prstGeom prst="rect">
            <a:avLst/>
          </a:prstGeom>
        </p:spPr>
        <p:txBody>
          <a:bodyPr wrap="square">
            <a:spAutoFit/>
          </a:bodyPr>
          <a:lstStyle/>
          <a:p>
            <a:pPr lvl="0" algn="l"/>
            <a:r>
              <a:rPr lang="en-US" sz="2800" dirty="0">
                <a:solidFill>
                  <a:srgbClr val="0F243E"/>
                </a:solidFill>
                <a:latin typeface="Gill Sans MT"/>
                <a:cs typeface="Gill Sans MT"/>
              </a:rPr>
              <a:t>What does your avatar look like?</a:t>
            </a:r>
          </a:p>
          <a:p>
            <a:pPr lvl="0" algn="l"/>
            <a:r>
              <a:rPr lang="en-US" sz="2800" dirty="0">
                <a:solidFill>
                  <a:srgbClr val="0F243E"/>
                </a:solidFill>
                <a:latin typeface="Gill Sans MT"/>
                <a:cs typeface="Gill Sans MT"/>
              </a:rPr>
              <a:t>Have you been on a mission with Doug yet?</a:t>
            </a:r>
          </a:p>
        </p:txBody>
      </p:sp>
    </p:spTree>
    <p:extLst>
      <p:ext uri="{BB962C8B-B14F-4D97-AF65-F5344CB8AC3E}">
        <p14:creationId xmlns:p14="http://schemas.microsoft.com/office/powerpoint/2010/main" val="1176518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73E4994C-1FBD-481D-B156-A20C4EB22125}"/>
              </a:ext>
            </a:extLst>
          </p:cNvPr>
          <p:cNvSpPr txBox="1">
            <a:spLocks noGrp="1"/>
          </p:cNvSpPr>
          <p:nvPr>
            <p:ph idx="1"/>
          </p:nvPr>
        </p:nvSpPr>
        <p:spPr>
          <a:xfrm>
            <a:off x="914400" y="3793168"/>
            <a:ext cx="7595517" cy="921578"/>
          </a:xfrm>
          <a:prstGeom prst="rect">
            <a:avLst/>
          </a:prstGeom>
        </p:spPr>
        <p:txBody>
          <a:bodyPr vert="horz" lIns="91440" tIns="45720" rIns="91440" bIns="45720" rtlCol="0">
            <a:normAutofit/>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accent4"/>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accent4"/>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accent4"/>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accent4"/>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r>
              <a:rPr lang="en-GB" sz="1600" dirty="0">
                <a:solidFill>
                  <a:schemeClr val="tx1">
                    <a:lumMod val="65000"/>
                    <a:lumOff val="35000"/>
                  </a:schemeClr>
                </a:solidFill>
                <a:latin typeface="Gill Sans MT" panose="020B0502020104020203" pitchFamily="34" charset="0"/>
              </a:rPr>
              <a:t>This work is funded by the Department of Health and Social Care (DHSC) and the National Institute for Health Research (NIHR). The views expressed are those of the authors and not necessarily those of DHSC or NIHR</a:t>
            </a:r>
          </a:p>
        </p:txBody>
      </p:sp>
      <p:pic>
        <p:nvPicPr>
          <p:cNvPr id="3" name="Picture 2">
            <a:extLst>
              <a:ext uri="{FF2B5EF4-FFF2-40B4-BE49-F238E27FC236}">
                <a16:creationId xmlns:a16="http://schemas.microsoft.com/office/drawing/2014/main" id="{D699F5C9-A6AE-43FB-81ED-82EB93233D5D}"/>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876256" y="0"/>
            <a:ext cx="2267744" cy="1587997"/>
          </a:xfrm>
          <a:prstGeom prst="rect">
            <a:avLst/>
          </a:prstGeom>
          <a:effectLst/>
        </p:spPr>
      </p:pic>
    </p:spTree>
    <p:extLst>
      <p:ext uri="{BB962C8B-B14F-4D97-AF65-F5344CB8AC3E}">
        <p14:creationId xmlns:p14="http://schemas.microsoft.com/office/powerpoint/2010/main" val="3106556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CH B App logo.png">
            <a:extLst>
              <a:ext uri="{FF2B5EF4-FFF2-40B4-BE49-F238E27FC236}">
                <a16:creationId xmlns:a16="http://schemas.microsoft.com/office/drawing/2014/main" id="{7C646173-8DDF-4E2A-B69A-D0A4BE8E37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9" y="105065"/>
            <a:ext cx="2304257" cy="1777072"/>
          </a:xfrm>
          <a:prstGeom prst="rect">
            <a:avLst/>
          </a:prstGeom>
        </p:spPr>
      </p:pic>
      <p:sp>
        <p:nvSpPr>
          <p:cNvPr id="5" name="TextBox 4">
            <a:extLst>
              <a:ext uri="{FF2B5EF4-FFF2-40B4-BE49-F238E27FC236}">
                <a16:creationId xmlns:a16="http://schemas.microsoft.com/office/drawing/2014/main" id="{06BCFA99-B0D4-4EF7-AD54-4F94CC00FEBA}"/>
              </a:ext>
            </a:extLst>
          </p:cNvPr>
          <p:cNvSpPr txBox="1"/>
          <p:nvPr/>
        </p:nvSpPr>
        <p:spPr>
          <a:xfrm>
            <a:off x="2073728" y="319243"/>
            <a:ext cx="5369004"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200" b="1" dirty="0">
                <a:solidFill>
                  <a:srgbClr val="254061"/>
                </a:solidFill>
                <a:latin typeface="Gill Sans MT"/>
                <a:ea typeface="ＭＳ Ｐゴシック"/>
              </a:rPr>
              <a:t>How are you getting on with the LifeLab App?</a:t>
            </a:r>
            <a:endParaRPr lang="en-US" sz="3200" dirty="0">
              <a:solidFill>
                <a:srgbClr val="254061"/>
              </a:solidFill>
              <a:ea typeface="ＭＳ Ｐゴシック"/>
            </a:endParaRPr>
          </a:p>
        </p:txBody>
      </p:sp>
      <p:pic>
        <p:nvPicPr>
          <p:cNvPr id="6" name="Picture 5" descr="Avatar.jpg">
            <a:extLst>
              <a:ext uri="{FF2B5EF4-FFF2-40B4-BE49-F238E27FC236}">
                <a16:creationId xmlns:a16="http://schemas.microsoft.com/office/drawing/2014/main" id="{E4F456BC-7A76-4091-B5BA-CB7E52531D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0955" y="3429000"/>
            <a:ext cx="1872208" cy="3024336"/>
          </a:xfrm>
          <a:prstGeom prst="roundRect">
            <a:avLst>
              <a:gd name="adj" fmla="val 16667"/>
            </a:avLst>
          </a:prstGeom>
          <a:ln w="50800">
            <a:solidFill>
              <a:schemeClr val="tx1"/>
            </a:solidFill>
          </a:ln>
          <a:effectLst>
            <a:outerShdw blurRad="50800" dist="889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descr="Food Challenge.jpg">
            <a:extLst>
              <a:ext uri="{FF2B5EF4-FFF2-40B4-BE49-F238E27FC236}">
                <a16:creationId xmlns:a16="http://schemas.microsoft.com/office/drawing/2014/main" id="{AF48CD3C-C7F9-4A29-93C9-43D0ADB078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3313" y="3061507"/>
            <a:ext cx="1800200" cy="3024336"/>
          </a:xfrm>
          <a:prstGeom prst="roundRect">
            <a:avLst>
              <a:gd name="adj" fmla="val 16667"/>
            </a:avLst>
          </a:prstGeom>
          <a:ln w="50800">
            <a:solidFill>
              <a:schemeClr val="tx1"/>
            </a:solidFill>
          </a:ln>
          <a:effectLst>
            <a:outerShdw blurRad="50800" dist="889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Bobby 2.jpg">
            <a:extLst>
              <a:ext uri="{FF2B5EF4-FFF2-40B4-BE49-F238E27FC236}">
                <a16:creationId xmlns:a16="http://schemas.microsoft.com/office/drawing/2014/main" id="{E17D39FD-FE5E-44CC-BDD3-5D7BDC5975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934" y="1882137"/>
            <a:ext cx="1793794" cy="3010356"/>
          </a:xfrm>
          <a:prstGeom prst="roundRect">
            <a:avLst>
              <a:gd name="adj" fmla="val 16667"/>
            </a:avLst>
          </a:prstGeom>
          <a:ln w="50800">
            <a:solidFill>
              <a:schemeClr val="tx1"/>
            </a:solidFill>
          </a:ln>
          <a:effectLst>
            <a:outerShdw blurRad="50800" dist="889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gutsy 2.jpg">
            <a:extLst>
              <a:ext uri="{FF2B5EF4-FFF2-40B4-BE49-F238E27FC236}">
                <a16:creationId xmlns:a16="http://schemas.microsoft.com/office/drawing/2014/main" id="{4C8D35CD-A564-46AE-B468-6C6A3E1652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9186" y="1878508"/>
            <a:ext cx="1856779" cy="3024336"/>
          </a:xfrm>
          <a:prstGeom prst="roundRect">
            <a:avLst>
              <a:gd name="adj" fmla="val 16667"/>
            </a:avLst>
          </a:prstGeom>
          <a:ln w="50800">
            <a:solidFill>
              <a:schemeClr val="tx1"/>
            </a:solidFill>
          </a:ln>
          <a:effectLst>
            <a:outerShdw blurRad="50800" dist="889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descr="PH_broccoly.png">
            <a:extLst>
              <a:ext uri="{FF2B5EF4-FFF2-40B4-BE49-F238E27FC236}">
                <a16:creationId xmlns:a16="http://schemas.microsoft.com/office/drawing/2014/main" id="{5AA83FA5-0C47-49E5-848F-1F23FC1778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34858" y="4866369"/>
            <a:ext cx="1368152" cy="1536428"/>
          </a:xfrm>
          <a:prstGeom prst="rect">
            <a:avLst/>
          </a:prstGeom>
        </p:spPr>
      </p:pic>
      <p:pic>
        <p:nvPicPr>
          <p:cNvPr id="14" name="Picture 13" descr="Procrastination monster_minion2.png">
            <a:extLst>
              <a:ext uri="{FF2B5EF4-FFF2-40B4-BE49-F238E27FC236}">
                <a16:creationId xmlns:a16="http://schemas.microsoft.com/office/drawing/2014/main" id="{81FF74CC-45C6-4A34-8BED-84C14CB36B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9513013">
            <a:off x="6540838" y="1522293"/>
            <a:ext cx="2380162" cy="2304256"/>
          </a:xfrm>
          <a:prstGeom prst="rect">
            <a:avLst/>
          </a:prstGeom>
        </p:spPr>
      </p:pic>
      <p:pic>
        <p:nvPicPr>
          <p:cNvPr id="15" name="Picture 5" descr="PH_banana.png">
            <a:extLst>
              <a:ext uri="{FF2B5EF4-FFF2-40B4-BE49-F238E27FC236}">
                <a16:creationId xmlns:a16="http://schemas.microsoft.com/office/drawing/2014/main" id="{86AAFFC2-5BFD-42F5-B91F-1D1AE90773D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53273" y="1652168"/>
            <a:ext cx="1531398" cy="152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Procrastination monster_minion1.png">
            <a:extLst>
              <a:ext uri="{FF2B5EF4-FFF2-40B4-BE49-F238E27FC236}">
                <a16:creationId xmlns:a16="http://schemas.microsoft.com/office/drawing/2014/main" id="{C21F974A-6B83-4EB8-AC04-B0D39A021BD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3093727">
            <a:off x="184094" y="4220625"/>
            <a:ext cx="2427253" cy="2317917"/>
          </a:xfrm>
          <a:prstGeom prst="rect">
            <a:avLst/>
          </a:prstGeom>
        </p:spPr>
      </p:pic>
    </p:spTree>
    <p:extLst>
      <p:ext uri="{BB962C8B-B14F-4D97-AF65-F5344CB8AC3E}">
        <p14:creationId xmlns:p14="http://schemas.microsoft.com/office/powerpoint/2010/main" val="103753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2028" y="887084"/>
            <a:ext cx="8711952" cy="5124480"/>
          </a:xfrm>
          <a:prstGeom prst="rect">
            <a:avLst/>
          </a:prstGeom>
          <a:noFill/>
        </p:spPr>
        <p:txBody>
          <a:bodyPr wrap="square" lIns="91440" tIns="45720" rIns="91440" bIns="45720" rtlCol="0" anchor="t">
            <a:spAutoFit/>
          </a:bodyPr>
          <a:lstStyle/>
          <a:p>
            <a:pPr algn="l"/>
            <a:r>
              <a:rPr lang="en-GB" sz="4000" b="1" dirty="0">
                <a:solidFill>
                  <a:srgbClr val="254061"/>
                </a:solidFill>
                <a:latin typeface="Gill Sans MT"/>
                <a:ea typeface="ＭＳ Ｐゴシック"/>
              </a:rPr>
              <a:t>Objectives</a:t>
            </a:r>
          </a:p>
          <a:p>
            <a:pPr algn="l"/>
            <a:endParaRPr lang="en-GB" sz="3000" dirty="0">
              <a:latin typeface="Gill Sans MT" pitchFamily="34" charset="0"/>
            </a:endParaRPr>
          </a:p>
          <a:p>
            <a:pPr algn="l"/>
            <a:r>
              <a:rPr lang="en-GB" sz="3200" dirty="0">
                <a:solidFill>
                  <a:srgbClr val="254061"/>
                </a:solidFill>
                <a:latin typeface="Gill Sans MT"/>
                <a:ea typeface="ＭＳ Ｐゴシック"/>
              </a:rPr>
              <a:t>At the end of this lesson you should be able to:</a:t>
            </a:r>
            <a:endParaRPr lang="en-GB" sz="3000" dirty="0">
              <a:solidFill>
                <a:srgbClr val="254061"/>
              </a:solidFill>
              <a:latin typeface="Gill Sans MT"/>
              <a:ea typeface="ＭＳ Ｐゴシック"/>
            </a:endParaRPr>
          </a:p>
          <a:p>
            <a:pPr algn="l"/>
            <a:endParaRPr lang="en-GB" sz="3200" dirty="0">
              <a:solidFill>
                <a:srgbClr val="0F243E"/>
              </a:solidFill>
              <a:latin typeface="Gill Sans MT"/>
              <a:ea typeface="ＭＳ Ｐゴシック"/>
            </a:endParaRPr>
          </a:p>
          <a:p>
            <a:pPr marL="914400" lvl="1" indent="-457200" algn="l">
              <a:spcAft>
                <a:spcPts val="600"/>
              </a:spcAft>
              <a:buBlip>
                <a:blip r:embed="rId3"/>
              </a:buBlip>
            </a:pPr>
            <a:r>
              <a:rPr lang="en-GB" sz="2800" dirty="0">
                <a:solidFill>
                  <a:srgbClr val="245795"/>
                </a:solidFill>
                <a:latin typeface="Gill Sans MT"/>
                <a:ea typeface="ＭＳ Ｐゴシック"/>
              </a:rPr>
              <a:t>Analyse health data and health risks</a:t>
            </a:r>
          </a:p>
          <a:p>
            <a:pPr marL="914400" lvl="1" indent="-457200" algn="l">
              <a:spcAft>
                <a:spcPts val="600"/>
              </a:spcAft>
              <a:buBlip>
                <a:blip r:embed="rId3"/>
              </a:buBlip>
            </a:pPr>
            <a:endParaRPr lang="en-GB" sz="2800" dirty="0">
              <a:solidFill>
                <a:srgbClr val="245795"/>
              </a:solidFill>
              <a:latin typeface="Gill Sans MT"/>
              <a:ea typeface="ＭＳ Ｐゴシック"/>
            </a:endParaRPr>
          </a:p>
          <a:p>
            <a:pPr marL="914400" lvl="1" indent="-457200" algn="l">
              <a:spcAft>
                <a:spcPts val="600"/>
              </a:spcAft>
              <a:buBlip>
                <a:blip r:embed="rId3"/>
              </a:buBlip>
            </a:pPr>
            <a:r>
              <a:rPr lang="en-GB" sz="2800" dirty="0">
                <a:solidFill>
                  <a:srgbClr val="245795"/>
                </a:solidFill>
                <a:latin typeface="Gill Sans MT"/>
                <a:ea typeface="ＭＳ Ｐゴシック"/>
              </a:rPr>
              <a:t>Review progress made with health pledge</a:t>
            </a:r>
          </a:p>
          <a:p>
            <a:pPr lvl="1" algn="l">
              <a:spcAft>
                <a:spcPts val="600"/>
              </a:spcAft>
            </a:pPr>
            <a:endParaRPr lang="en-GB" sz="2800" dirty="0">
              <a:solidFill>
                <a:srgbClr val="245795"/>
              </a:solidFill>
              <a:latin typeface="Gill Sans MT"/>
              <a:ea typeface="ＭＳ Ｐゴシック"/>
            </a:endParaRPr>
          </a:p>
          <a:p>
            <a:pPr marL="914400" lvl="1" indent="-457200" algn="l">
              <a:spcAft>
                <a:spcPts val="600"/>
              </a:spcAft>
              <a:buBlip>
                <a:blip r:embed="rId3"/>
              </a:buBlip>
            </a:pPr>
            <a:r>
              <a:rPr lang="en-GB" sz="2800" dirty="0">
                <a:solidFill>
                  <a:srgbClr val="245795"/>
                </a:solidFill>
                <a:latin typeface="Gill Sans MT"/>
                <a:ea typeface="ＭＳ Ｐゴシック"/>
              </a:rPr>
              <a:t>Evaluate marketing strategies</a:t>
            </a:r>
          </a:p>
          <a:p>
            <a:pPr lvl="1" algn="l">
              <a:spcAft>
                <a:spcPts val="600"/>
              </a:spcAft>
            </a:pPr>
            <a:endParaRPr lang="en-GB" sz="2800" dirty="0">
              <a:solidFill>
                <a:schemeClr val="tx1">
                  <a:lumMod val="75000"/>
                  <a:lumOff val="25000"/>
                </a:schemeClr>
              </a:solidFill>
              <a:latin typeface="Gill Sans MT"/>
              <a:ea typeface="ＭＳ Ｐゴシック"/>
            </a:endParaRPr>
          </a:p>
        </p:txBody>
      </p:sp>
    </p:spTree>
    <p:extLst>
      <p:ext uri="{BB962C8B-B14F-4D97-AF65-F5344CB8AC3E}">
        <p14:creationId xmlns:p14="http://schemas.microsoft.com/office/powerpoint/2010/main" val="2284438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55277745-E47D-0E4A-AF6D-25936FE50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636" y="1118856"/>
            <a:ext cx="961312" cy="14325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6">
            <a:extLst>
              <a:ext uri="{FF2B5EF4-FFF2-40B4-BE49-F238E27FC236}">
                <a16:creationId xmlns:a16="http://schemas.microsoft.com/office/drawing/2014/main" id="{AF01394C-7297-6943-BBCD-F5C2A62960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05" y="874627"/>
            <a:ext cx="677527" cy="1770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10">
            <a:extLst>
              <a:ext uri="{FF2B5EF4-FFF2-40B4-BE49-F238E27FC236}">
                <a16:creationId xmlns:a16="http://schemas.microsoft.com/office/drawing/2014/main" id="{CF7ADA25-34B7-A045-960C-322A1F67C2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2763" y="1003641"/>
            <a:ext cx="961311" cy="1484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2">
            <a:extLst>
              <a:ext uri="{FF2B5EF4-FFF2-40B4-BE49-F238E27FC236}">
                <a16:creationId xmlns:a16="http://schemas.microsoft.com/office/drawing/2014/main" id="{AD3A5688-B6EC-BB47-9400-F8BDED4F4E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9830" y="1095629"/>
            <a:ext cx="1022234" cy="1211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4">
            <a:extLst>
              <a:ext uri="{FF2B5EF4-FFF2-40B4-BE49-F238E27FC236}">
                <a16:creationId xmlns:a16="http://schemas.microsoft.com/office/drawing/2014/main" id="{A500DAD5-81D4-4B43-8100-4CAC77AF36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0067" y="903816"/>
            <a:ext cx="784745" cy="17296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6">
            <a:extLst>
              <a:ext uri="{FF2B5EF4-FFF2-40B4-BE49-F238E27FC236}">
                <a16:creationId xmlns:a16="http://schemas.microsoft.com/office/drawing/2014/main" id="{2CFE87E5-8FA5-BC43-B10E-9061C4EC85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53212" y="1200638"/>
            <a:ext cx="1002359" cy="12728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20">
            <a:extLst>
              <a:ext uri="{FF2B5EF4-FFF2-40B4-BE49-F238E27FC236}">
                <a16:creationId xmlns:a16="http://schemas.microsoft.com/office/drawing/2014/main" id="{3D251050-826B-474F-8BC0-606284B11AD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73467" y="967666"/>
            <a:ext cx="784745" cy="15962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2">
            <a:extLst>
              <a:ext uri="{FF2B5EF4-FFF2-40B4-BE49-F238E27FC236}">
                <a16:creationId xmlns:a16="http://schemas.microsoft.com/office/drawing/2014/main" id="{13E6FF5A-2923-1C45-90AB-8CF8C1F23D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2116" y="2930674"/>
            <a:ext cx="583443" cy="16696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4">
            <a:extLst>
              <a:ext uri="{FF2B5EF4-FFF2-40B4-BE49-F238E27FC236}">
                <a16:creationId xmlns:a16="http://schemas.microsoft.com/office/drawing/2014/main" id="{9DCA9B0E-E2B2-884F-9321-AB581DBD8FF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82803" y="2916393"/>
            <a:ext cx="475277" cy="18815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Picture 26">
            <a:extLst>
              <a:ext uri="{FF2B5EF4-FFF2-40B4-BE49-F238E27FC236}">
                <a16:creationId xmlns:a16="http://schemas.microsoft.com/office/drawing/2014/main" id="{7705C2AD-C08E-104A-9DE8-627A161100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54652" y="3229463"/>
            <a:ext cx="1048449" cy="1169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2" name="Picture 32">
            <a:extLst>
              <a:ext uri="{FF2B5EF4-FFF2-40B4-BE49-F238E27FC236}">
                <a16:creationId xmlns:a16="http://schemas.microsoft.com/office/drawing/2014/main" id="{4F23C1D9-22FB-C841-992C-8791096DDC9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53926" y="3114393"/>
            <a:ext cx="966552" cy="12115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4" name="Picture 34">
            <a:extLst>
              <a:ext uri="{FF2B5EF4-FFF2-40B4-BE49-F238E27FC236}">
                <a16:creationId xmlns:a16="http://schemas.microsoft.com/office/drawing/2014/main" id="{84520583-4DD5-DB46-ABA7-7A86AC98C02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468017" y="2944922"/>
            <a:ext cx="995853" cy="15344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6" name="Picture 36">
            <a:extLst>
              <a:ext uri="{FF2B5EF4-FFF2-40B4-BE49-F238E27FC236}">
                <a16:creationId xmlns:a16="http://schemas.microsoft.com/office/drawing/2014/main" id="{5CD03D90-2B5F-6A46-8E9E-94EF4FBD4B2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554681" y="3033004"/>
            <a:ext cx="1033353" cy="13326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 name="Picture 40">
            <a:extLst>
              <a:ext uri="{FF2B5EF4-FFF2-40B4-BE49-F238E27FC236}">
                <a16:creationId xmlns:a16="http://schemas.microsoft.com/office/drawing/2014/main" id="{A5A48B8E-AEDF-8F46-A820-576F8FA4FFA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04462" y="5006235"/>
            <a:ext cx="1119548" cy="1655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8" name="Picture 48">
            <a:extLst>
              <a:ext uri="{FF2B5EF4-FFF2-40B4-BE49-F238E27FC236}">
                <a16:creationId xmlns:a16="http://schemas.microsoft.com/office/drawing/2014/main" id="{1A2F47ED-3021-D742-A358-276FFDF95AA8}"/>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352384" y="4670569"/>
            <a:ext cx="948893" cy="1873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0" name="Picture 50">
            <a:extLst>
              <a:ext uri="{FF2B5EF4-FFF2-40B4-BE49-F238E27FC236}">
                <a16:creationId xmlns:a16="http://schemas.microsoft.com/office/drawing/2014/main" id="{CCCC434F-D722-EA47-A3D1-069D25823D0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433847" y="4801493"/>
            <a:ext cx="948893" cy="1475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2" name="Picture 52">
            <a:extLst>
              <a:ext uri="{FF2B5EF4-FFF2-40B4-BE49-F238E27FC236}">
                <a16:creationId xmlns:a16="http://schemas.microsoft.com/office/drawing/2014/main" id="{ACC7DD9A-29AC-9646-BF79-0AD898B4678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330181" y="4530270"/>
            <a:ext cx="775478" cy="1911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4" name="Picture 54">
            <a:extLst>
              <a:ext uri="{FF2B5EF4-FFF2-40B4-BE49-F238E27FC236}">
                <a16:creationId xmlns:a16="http://schemas.microsoft.com/office/drawing/2014/main" id="{8E592BF1-59DF-F94B-8F91-E0A24C023A8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711780" y="4619834"/>
            <a:ext cx="821066" cy="17805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6" name="Picture 56">
            <a:extLst>
              <a:ext uri="{FF2B5EF4-FFF2-40B4-BE49-F238E27FC236}">
                <a16:creationId xmlns:a16="http://schemas.microsoft.com/office/drawing/2014/main" id="{2598F84B-D528-8D4A-AC57-112C2AFB826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317844" y="2675051"/>
            <a:ext cx="821066" cy="19368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8" name="Picture 58">
            <a:extLst>
              <a:ext uri="{FF2B5EF4-FFF2-40B4-BE49-F238E27FC236}">
                <a16:creationId xmlns:a16="http://schemas.microsoft.com/office/drawing/2014/main" id="{E2572F67-7792-4B4B-8353-12E753919F23}"/>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782152" y="2936199"/>
            <a:ext cx="718994" cy="13602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0" name="Picture 60">
            <a:extLst>
              <a:ext uri="{FF2B5EF4-FFF2-40B4-BE49-F238E27FC236}">
                <a16:creationId xmlns:a16="http://schemas.microsoft.com/office/drawing/2014/main" id="{2323A9EB-EABC-4943-8F89-8AD9FBE774EA}"/>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214964" y="4871961"/>
            <a:ext cx="801218" cy="13452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2" name="Picture 62">
            <a:extLst>
              <a:ext uri="{FF2B5EF4-FFF2-40B4-BE49-F238E27FC236}">
                <a16:creationId xmlns:a16="http://schemas.microsoft.com/office/drawing/2014/main" id="{847406AE-D3A2-B24F-BCBF-BC9752F903E2}"/>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321676" y="4765220"/>
            <a:ext cx="784745" cy="1656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4" name="Picture 64">
            <a:extLst>
              <a:ext uri="{FF2B5EF4-FFF2-40B4-BE49-F238E27FC236}">
                <a16:creationId xmlns:a16="http://schemas.microsoft.com/office/drawing/2014/main" id="{9F0BBDFD-7B02-E847-B4A1-E2CA7D9F44F8}"/>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534498" y="983403"/>
            <a:ext cx="784745" cy="17028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a16="http://schemas.microsoft.com/office/drawing/2014/main" id="{C2CEC66B-EDA1-D14D-9B08-11E5C7F23108}"/>
              </a:ext>
            </a:extLst>
          </p:cNvPr>
          <p:cNvSpPr txBox="1"/>
          <p:nvPr/>
        </p:nvSpPr>
        <p:spPr>
          <a:xfrm>
            <a:off x="158151" y="132613"/>
            <a:ext cx="5807792" cy="707886"/>
          </a:xfrm>
          <a:prstGeom prst="rect">
            <a:avLst/>
          </a:prstGeom>
          <a:noFill/>
        </p:spPr>
        <p:txBody>
          <a:bodyPr wrap="square" rtlCol="0">
            <a:spAutoFit/>
          </a:bodyPr>
          <a:lstStyle/>
          <a:p>
            <a:pPr algn="l"/>
            <a:r>
              <a:rPr lang="en-GB" sz="4000" b="1">
                <a:solidFill>
                  <a:schemeClr val="accent1">
                    <a:lumMod val="50000"/>
                  </a:schemeClr>
                </a:solidFill>
                <a:latin typeface="Gill Sans MT" panose="020B0502020104020203" pitchFamily="34" charset="0"/>
              </a:rPr>
              <a:t>Can you name them?</a:t>
            </a:r>
            <a:endParaRPr lang="en-US" sz="4000" b="1">
              <a:solidFill>
                <a:schemeClr val="accent1">
                  <a:lumMod val="50000"/>
                </a:schemeClr>
              </a:solidFill>
              <a:latin typeface="Gill Sans MT" panose="020B0502020104020203" pitchFamily="34" charset="0"/>
            </a:endParaRPr>
          </a:p>
        </p:txBody>
      </p:sp>
    </p:spTree>
    <p:extLst>
      <p:ext uri="{BB962C8B-B14F-4D97-AF65-F5344CB8AC3E}">
        <p14:creationId xmlns:p14="http://schemas.microsoft.com/office/powerpoint/2010/main" val="3959431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3A0DE4A-5C84-C048-86F3-5F86BEA2D4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956" y="1196374"/>
            <a:ext cx="1026400" cy="888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6">
            <a:extLst>
              <a:ext uri="{FF2B5EF4-FFF2-40B4-BE49-F238E27FC236}">
                <a16:creationId xmlns:a16="http://schemas.microsoft.com/office/drawing/2014/main" id="{8D66AA92-A0D1-C641-9911-AD6841F70E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6987" y="999703"/>
            <a:ext cx="691863" cy="9230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8">
            <a:extLst>
              <a:ext uri="{FF2B5EF4-FFF2-40B4-BE49-F238E27FC236}">
                <a16:creationId xmlns:a16="http://schemas.microsoft.com/office/drawing/2014/main" id="{654EA0F4-7C97-6F41-B18A-7D24F824F5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7349" y="1388115"/>
            <a:ext cx="921635" cy="704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10">
            <a:extLst>
              <a:ext uri="{FF2B5EF4-FFF2-40B4-BE49-F238E27FC236}">
                <a16:creationId xmlns:a16="http://schemas.microsoft.com/office/drawing/2014/main" id="{FB5D8BC9-DF19-A24C-A122-67255CFC65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4319" y="997034"/>
            <a:ext cx="696686" cy="928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2">
            <a:extLst>
              <a:ext uri="{FF2B5EF4-FFF2-40B4-BE49-F238E27FC236}">
                <a16:creationId xmlns:a16="http://schemas.microsoft.com/office/drawing/2014/main" id="{139011B6-C5DA-6A4C-8C92-381FCD5A65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3755" y="1566938"/>
            <a:ext cx="1383049" cy="5861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4">
            <a:extLst>
              <a:ext uri="{FF2B5EF4-FFF2-40B4-BE49-F238E27FC236}">
                <a16:creationId xmlns:a16="http://schemas.microsoft.com/office/drawing/2014/main" id="{82367A18-1830-9447-9D63-CEAAC85826B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21589" y="1058332"/>
            <a:ext cx="613601" cy="8181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6">
            <a:extLst>
              <a:ext uri="{FF2B5EF4-FFF2-40B4-BE49-F238E27FC236}">
                <a16:creationId xmlns:a16="http://schemas.microsoft.com/office/drawing/2014/main" id="{078CD924-133F-064F-8BF4-E2144E1D665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0777" y="1254326"/>
            <a:ext cx="751640" cy="862341"/>
          </a:xfrm>
          <a:prstGeom prst="rect">
            <a:avLst/>
          </a:prstGeom>
        </p:spPr>
      </p:pic>
      <p:pic>
        <p:nvPicPr>
          <p:cNvPr id="3" name="Picture 3">
            <a:extLst>
              <a:ext uri="{FF2B5EF4-FFF2-40B4-BE49-F238E27FC236}">
                <a16:creationId xmlns:a16="http://schemas.microsoft.com/office/drawing/2014/main" id="{0C904CC4-DD9F-724A-95D5-3ACDBEF99C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40477" y="1014126"/>
            <a:ext cx="1599190" cy="7912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6">
            <a:extLst>
              <a:ext uri="{FF2B5EF4-FFF2-40B4-BE49-F238E27FC236}">
                <a16:creationId xmlns:a16="http://schemas.microsoft.com/office/drawing/2014/main" id="{B02059A6-FB71-7446-A6AC-27650EC80FF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0116" y="2852964"/>
            <a:ext cx="1080820" cy="897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10">
            <a:extLst>
              <a:ext uri="{FF2B5EF4-FFF2-40B4-BE49-F238E27FC236}">
                <a16:creationId xmlns:a16="http://schemas.microsoft.com/office/drawing/2014/main" id="{0C614A3F-FC70-9E46-90FD-36B40D9939C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54310" y="2447973"/>
            <a:ext cx="557852" cy="897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4">
            <a:extLst>
              <a:ext uri="{FF2B5EF4-FFF2-40B4-BE49-F238E27FC236}">
                <a16:creationId xmlns:a16="http://schemas.microsoft.com/office/drawing/2014/main" id="{7CAC6CC3-DA6F-5845-A45B-BB18CA16FC2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71519" y="2723962"/>
            <a:ext cx="607798" cy="1108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7">
            <a:extLst>
              <a:ext uri="{FF2B5EF4-FFF2-40B4-BE49-F238E27FC236}">
                <a16:creationId xmlns:a16="http://schemas.microsoft.com/office/drawing/2014/main" id="{FD0D5231-92C9-2E4C-94FD-77977394E96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53397" y="2631160"/>
            <a:ext cx="850465" cy="7994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9">
            <a:extLst>
              <a:ext uri="{FF2B5EF4-FFF2-40B4-BE49-F238E27FC236}">
                <a16:creationId xmlns:a16="http://schemas.microsoft.com/office/drawing/2014/main" id="{9A069659-7C9D-9743-A665-8FA43122E94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99666" y="2696251"/>
            <a:ext cx="833049" cy="1044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1">
            <a:extLst>
              <a:ext uri="{FF2B5EF4-FFF2-40B4-BE49-F238E27FC236}">
                <a16:creationId xmlns:a16="http://schemas.microsoft.com/office/drawing/2014/main" id="{474FC8E7-763E-C445-B7AE-C9632EE7617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111227" y="2530740"/>
            <a:ext cx="1059833" cy="950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23">
            <a:extLst>
              <a:ext uri="{FF2B5EF4-FFF2-40B4-BE49-F238E27FC236}">
                <a16:creationId xmlns:a16="http://schemas.microsoft.com/office/drawing/2014/main" id="{011B2BFE-B1BF-C34C-8BA8-ACF190E511C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306847" y="2740193"/>
            <a:ext cx="1068968" cy="9504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5">
            <a:extLst>
              <a:ext uri="{FF2B5EF4-FFF2-40B4-BE49-F238E27FC236}">
                <a16:creationId xmlns:a16="http://schemas.microsoft.com/office/drawing/2014/main" id="{D1D09CCE-AACA-2447-B32F-71779854860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523225" y="2477533"/>
            <a:ext cx="1219683" cy="10441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7">
            <a:extLst>
              <a:ext uri="{FF2B5EF4-FFF2-40B4-BE49-F238E27FC236}">
                <a16:creationId xmlns:a16="http://schemas.microsoft.com/office/drawing/2014/main" id="{99AB0BD3-35CD-9645-B5EE-84761D3E7CB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93825" y="4581071"/>
            <a:ext cx="798388" cy="1412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9" name="Picture 29">
            <a:extLst>
              <a:ext uri="{FF2B5EF4-FFF2-40B4-BE49-F238E27FC236}">
                <a16:creationId xmlns:a16="http://schemas.microsoft.com/office/drawing/2014/main" id="{80169C3A-5394-6245-8A26-1419921551B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241030" y="4637862"/>
            <a:ext cx="976404" cy="1302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1" name="Picture 31">
            <a:extLst>
              <a:ext uri="{FF2B5EF4-FFF2-40B4-BE49-F238E27FC236}">
                <a16:creationId xmlns:a16="http://schemas.microsoft.com/office/drawing/2014/main" id="{7BEC9A96-9B79-1644-8961-77D8259305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362302" y="4865308"/>
            <a:ext cx="1276439" cy="1050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Picture 33">
            <a:extLst>
              <a:ext uri="{FF2B5EF4-FFF2-40B4-BE49-F238E27FC236}">
                <a16:creationId xmlns:a16="http://schemas.microsoft.com/office/drawing/2014/main" id="{EDE1DD69-815E-BB40-9D7C-5EDC3B7842EC}"/>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832184" y="4656665"/>
            <a:ext cx="1059542" cy="14127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 name="Picture 37">
            <a:extLst>
              <a:ext uri="{FF2B5EF4-FFF2-40B4-BE49-F238E27FC236}">
                <a16:creationId xmlns:a16="http://schemas.microsoft.com/office/drawing/2014/main" id="{652B5FE8-5D31-B744-B827-F685E279551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471115" y="4434976"/>
            <a:ext cx="1359209" cy="11445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 name="Picture 41">
            <a:extLst>
              <a:ext uri="{FF2B5EF4-FFF2-40B4-BE49-F238E27FC236}">
                <a16:creationId xmlns:a16="http://schemas.microsoft.com/office/drawing/2014/main" id="{495B98FB-30F2-AC4E-B70F-3F0384AB8824}"/>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038646" y="4822068"/>
            <a:ext cx="836240" cy="11089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3" name="Picture 43">
            <a:extLst>
              <a:ext uri="{FF2B5EF4-FFF2-40B4-BE49-F238E27FC236}">
                <a16:creationId xmlns:a16="http://schemas.microsoft.com/office/drawing/2014/main" id="{C0DC82DF-C194-5D4B-BA50-40662C41E9E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054309" y="4365719"/>
            <a:ext cx="977040" cy="1302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9403939B-1CBF-2942-990E-560171E77820}"/>
              </a:ext>
            </a:extLst>
          </p:cNvPr>
          <p:cNvSpPr txBox="1"/>
          <p:nvPr/>
        </p:nvSpPr>
        <p:spPr>
          <a:xfrm>
            <a:off x="296642" y="269734"/>
            <a:ext cx="5588376" cy="707886"/>
          </a:xfrm>
          <a:prstGeom prst="rect">
            <a:avLst/>
          </a:prstGeom>
          <a:noFill/>
        </p:spPr>
        <p:txBody>
          <a:bodyPr wrap="square" rtlCol="0">
            <a:spAutoFit/>
          </a:bodyPr>
          <a:lstStyle/>
          <a:p>
            <a:pPr algn="l"/>
            <a:r>
              <a:rPr lang="en-GB" sz="4000" b="1">
                <a:solidFill>
                  <a:schemeClr val="accent1">
                    <a:lumMod val="50000"/>
                  </a:schemeClr>
                </a:solidFill>
                <a:latin typeface="Gill Sans MT" panose="020B0502020104020203" pitchFamily="34" charset="0"/>
              </a:rPr>
              <a:t>How well did you do?</a:t>
            </a:r>
            <a:endParaRPr lang="en-US" sz="4000" b="1">
              <a:solidFill>
                <a:schemeClr val="accent1">
                  <a:lumMod val="50000"/>
                </a:schemeClr>
              </a:solidFill>
              <a:latin typeface="Gill Sans MT" panose="020B0502020104020203" pitchFamily="34" charset="0"/>
            </a:endParaRPr>
          </a:p>
        </p:txBody>
      </p:sp>
    </p:spTree>
    <p:extLst>
      <p:ext uri="{BB962C8B-B14F-4D97-AF65-F5344CB8AC3E}">
        <p14:creationId xmlns:p14="http://schemas.microsoft.com/office/powerpoint/2010/main" val="1898148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B476-C460-CA4F-8A0C-521E085D6DAF}"/>
              </a:ext>
            </a:extLst>
          </p:cNvPr>
          <p:cNvSpPr>
            <a:spLocks noGrp="1"/>
          </p:cNvSpPr>
          <p:nvPr>
            <p:ph type="title" idx="4294967295"/>
          </p:nvPr>
        </p:nvSpPr>
        <p:spPr>
          <a:xfrm>
            <a:off x="265471" y="226501"/>
            <a:ext cx="6386513" cy="1325562"/>
          </a:xfrm>
        </p:spPr>
        <p:txBody>
          <a:bodyPr>
            <a:normAutofit/>
          </a:bodyPr>
          <a:lstStyle/>
          <a:p>
            <a:r>
              <a:rPr lang="en-GB" sz="4000" b="1">
                <a:solidFill>
                  <a:schemeClr val="accent1">
                    <a:lumMod val="50000"/>
                  </a:schemeClr>
                </a:solidFill>
                <a:latin typeface="Gill Sans MT"/>
              </a:rPr>
              <a:t>How </a:t>
            </a:r>
            <a:r>
              <a:rPr lang="en-GB" sz="4000" b="1">
                <a:solidFill>
                  <a:srgbClr val="254061"/>
                </a:solidFill>
                <a:latin typeface="Gill Sans MT"/>
              </a:rPr>
              <a:t>about</a:t>
            </a:r>
            <a:r>
              <a:rPr lang="en-GB" sz="4000" b="1">
                <a:solidFill>
                  <a:schemeClr val="accent1">
                    <a:lumMod val="50000"/>
                  </a:schemeClr>
                </a:solidFill>
                <a:latin typeface="Gill Sans MT"/>
              </a:rPr>
              <a:t> these slogans?</a:t>
            </a:r>
            <a:endParaRPr lang="en-US" sz="4000" b="1">
              <a:solidFill>
                <a:schemeClr val="accent1">
                  <a:lumMod val="50000"/>
                </a:schemeClr>
              </a:solidFill>
              <a:latin typeface="Gill Sans MT"/>
            </a:endParaRPr>
          </a:p>
        </p:txBody>
      </p:sp>
      <p:sp>
        <p:nvSpPr>
          <p:cNvPr id="3" name="Content Placeholder 2">
            <a:extLst>
              <a:ext uri="{FF2B5EF4-FFF2-40B4-BE49-F238E27FC236}">
                <a16:creationId xmlns:a16="http://schemas.microsoft.com/office/drawing/2014/main" id="{4C9331EE-9C61-6B41-82EE-C6DCD7D4C632}"/>
              </a:ext>
            </a:extLst>
          </p:cNvPr>
          <p:cNvSpPr>
            <a:spLocks noGrp="1"/>
          </p:cNvSpPr>
          <p:nvPr>
            <p:ph idx="4294967295"/>
          </p:nvPr>
        </p:nvSpPr>
        <p:spPr>
          <a:xfrm>
            <a:off x="628650" y="1665851"/>
            <a:ext cx="7886700" cy="4351338"/>
          </a:xfrm>
        </p:spPr>
        <p:txBody>
          <a:bodyPr>
            <a:normAutofit fontScale="70000" lnSpcReduction="20000"/>
          </a:bodyPr>
          <a:lstStyle/>
          <a:p>
            <a:pPr marL="514350" indent="-514350">
              <a:buFont typeface="+mj-lt"/>
              <a:buAutoNum type="arabicPeriod"/>
            </a:pPr>
            <a:r>
              <a:rPr lang="en-GB">
                <a:solidFill>
                  <a:schemeClr val="accent1">
                    <a:lumMod val="50000"/>
                  </a:schemeClr>
                </a:solidFill>
                <a:latin typeface="Gill Sans MT" panose="020B0502020104020203" pitchFamily="34" charset="0"/>
              </a:rPr>
              <a:t>‘Finger </a:t>
            </a:r>
            <a:r>
              <a:rPr lang="en-GB" err="1">
                <a:solidFill>
                  <a:schemeClr val="accent1">
                    <a:lumMod val="50000"/>
                  </a:schemeClr>
                </a:solidFill>
                <a:latin typeface="Gill Sans MT" panose="020B0502020104020203" pitchFamily="34" charset="0"/>
              </a:rPr>
              <a:t>lickin</a:t>
            </a:r>
            <a:r>
              <a:rPr lang="en-GB">
                <a:solidFill>
                  <a:schemeClr val="accent1">
                    <a:lumMod val="50000"/>
                  </a:schemeClr>
                </a:solidFill>
                <a:latin typeface="Gill Sans MT" panose="020B0502020104020203" pitchFamily="34" charset="0"/>
              </a:rPr>
              <a:t>’ good’  at ……………</a:t>
            </a:r>
          </a:p>
          <a:p>
            <a:pPr marL="514350" indent="-514350">
              <a:buFont typeface="+mj-lt"/>
              <a:buAutoNum type="arabicPeriod"/>
            </a:pPr>
            <a:r>
              <a:rPr lang="en-GB">
                <a:solidFill>
                  <a:schemeClr val="accent1">
                    <a:lumMod val="50000"/>
                  </a:schemeClr>
                </a:solidFill>
                <a:latin typeface="Gill Sans MT" panose="020B0502020104020203" pitchFamily="34" charset="0"/>
              </a:rPr>
              <a:t>It’s a ‘bit of an animal’ ………….</a:t>
            </a:r>
          </a:p>
          <a:p>
            <a:pPr marL="514350" indent="-514350">
              <a:buFont typeface="+mj-lt"/>
              <a:buAutoNum type="arabicPeriod"/>
            </a:pPr>
            <a:r>
              <a:rPr lang="en-GB">
                <a:solidFill>
                  <a:schemeClr val="accent1">
                    <a:lumMod val="50000"/>
                  </a:schemeClr>
                </a:solidFill>
                <a:latin typeface="Gill Sans MT" panose="020B0502020104020203" pitchFamily="34" charset="0"/>
              </a:rPr>
              <a:t>‘Taste the rainbow’ with ………..</a:t>
            </a:r>
          </a:p>
          <a:p>
            <a:pPr marL="514350" indent="-514350">
              <a:buFont typeface="+mj-lt"/>
              <a:buAutoNum type="arabicPeriod"/>
            </a:pPr>
            <a:r>
              <a:rPr lang="en-GB">
                <a:solidFill>
                  <a:schemeClr val="accent1">
                    <a:lumMod val="50000"/>
                  </a:schemeClr>
                </a:solidFill>
                <a:latin typeface="Gill Sans MT" panose="020B0502020104020203" pitchFamily="34" charset="0"/>
              </a:rPr>
              <a:t>What drink ‘gives you </a:t>
            </a:r>
            <a:r>
              <a:rPr lang="en-GB" err="1">
                <a:solidFill>
                  <a:schemeClr val="accent1">
                    <a:lumMod val="50000"/>
                  </a:schemeClr>
                </a:solidFill>
                <a:latin typeface="Gill Sans MT" panose="020B0502020104020203" pitchFamily="34" charset="0"/>
              </a:rPr>
              <a:t>wiiings</a:t>
            </a:r>
            <a:r>
              <a:rPr lang="en-GB">
                <a:solidFill>
                  <a:schemeClr val="accent1">
                    <a:lumMod val="50000"/>
                  </a:schemeClr>
                </a:solidFill>
                <a:latin typeface="Gill Sans MT" panose="020B0502020104020203" pitchFamily="34" charset="0"/>
              </a:rPr>
              <a:t>’? …………</a:t>
            </a:r>
          </a:p>
          <a:p>
            <a:pPr marL="514350" indent="-514350">
              <a:buFont typeface="+mj-lt"/>
              <a:buAutoNum type="arabicPeriod"/>
            </a:pPr>
            <a:r>
              <a:rPr lang="en-GB">
                <a:solidFill>
                  <a:schemeClr val="accent1">
                    <a:lumMod val="50000"/>
                  </a:schemeClr>
                </a:solidFill>
                <a:latin typeface="Gill Sans MT" panose="020B0502020104020203" pitchFamily="34" charset="0"/>
              </a:rPr>
              <a:t>‘Have a break have a ………..’</a:t>
            </a:r>
          </a:p>
          <a:p>
            <a:pPr marL="514350" indent="-514350">
              <a:buFont typeface="+mj-lt"/>
              <a:buAutoNum type="arabicPeriod"/>
            </a:pPr>
            <a:r>
              <a:rPr lang="en-GB">
                <a:solidFill>
                  <a:schemeClr val="accent1">
                    <a:lumMod val="50000"/>
                  </a:schemeClr>
                </a:solidFill>
                <a:latin typeface="Gill Sans MT" panose="020B0502020104020203" pitchFamily="34" charset="0"/>
              </a:rPr>
              <a:t>‘It’s the real thing’  …………</a:t>
            </a:r>
          </a:p>
          <a:p>
            <a:pPr marL="514350" indent="-514350">
              <a:buFont typeface="+mj-lt"/>
              <a:buAutoNum type="arabicPeriod"/>
            </a:pPr>
            <a:r>
              <a:rPr lang="en-GB">
                <a:solidFill>
                  <a:schemeClr val="accent1">
                    <a:lumMod val="50000"/>
                  </a:schemeClr>
                </a:solidFill>
                <a:latin typeface="Gill Sans MT" panose="020B0502020104020203" pitchFamily="34" charset="0"/>
              </a:rPr>
              <a:t>‘Once you pop, you can’t stop’ ………….</a:t>
            </a:r>
          </a:p>
          <a:p>
            <a:pPr marL="514350" indent="-514350">
              <a:buFont typeface="+mj-lt"/>
              <a:buAutoNum type="arabicPeriod"/>
            </a:pPr>
            <a:r>
              <a:rPr lang="en-GB">
                <a:solidFill>
                  <a:schemeClr val="accent1">
                    <a:lumMod val="50000"/>
                  </a:schemeClr>
                </a:solidFill>
                <a:latin typeface="Gill Sans MT" panose="020B0502020104020203" pitchFamily="34" charset="0"/>
              </a:rPr>
              <a:t>‘I’m </a:t>
            </a:r>
            <a:r>
              <a:rPr lang="en-GB" err="1">
                <a:solidFill>
                  <a:schemeClr val="accent1">
                    <a:lumMod val="50000"/>
                  </a:schemeClr>
                </a:solidFill>
                <a:latin typeface="Gill Sans MT" panose="020B0502020104020203" pitchFamily="34" charset="0"/>
              </a:rPr>
              <a:t>lovin</a:t>
            </a:r>
            <a:r>
              <a:rPr lang="en-GB">
                <a:solidFill>
                  <a:schemeClr val="accent1">
                    <a:lumMod val="50000"/>
                  </a:schemeClr>
                </a:solidFill>
                <a:latin typeface="Gill Sans MT" panose="020B0502020104020203" pitchFamily="34" charset="0"/>
              </a:rPr>
              <a:t> it’ at …………….</a:t>
            </a:r>
          </a:p>
          <a:p>
            <a:pPr marL="514350" indent="-514350">
              <a:buFont typeface="+mj-lt"/>
              <a:buAutoNum type="arabicPeriod"/>
            </a:pPr>
            <a:r>
              <a:rPr lang="en-GB">
                <a:solidFill>
                  <a:schemeClr val="accent1">
                    <a:lumMod val="50000"/>
                  </a:schemeClr>
                </a:solidFill>
                <a:latin typeface="Gill Sans MT" panose="020B0502020104020203" pitchFamily="34" charset="0"/>
              </a:rPr>
              <a:t>‘Every little helps’ at   ………………</a:t>
            </a:r>
          </a:p>
          <a:p>
            <a:pPr marL="514350" indent="-514350">
              <a:buFont typeface="+mj-lt"/>
              <a:buAutoNum type="arabicPeriod"/>
            </a:pPr>
            <a:r>
              <a:rPr lang="en-GB">
                <a:solidFill>
                  <a:schemeClr val="accent1">
                    <a:lumMod val="50000"/>
                  </a:schemeClr>
                </a:solidFill>
                <a:latin typeface="Gill Sans MT" panose="020B0502020104020203" pitchFamily="34" charset="0"/>
              </a:rPr>
              <a:t>‘Kids and grown ups love it so, the happy world of ………’</a:t>
            </a:r>
          </a:p>
          <a:p>
            <a:pPr marL="514350" indent="-514350">
              <a:buFont typeface="+mj-lt"/>
              <a:buAutoNum type="arabicPeriod"/>
            </a:pPr>
            <a:r>
              <a:rPr lang="en-GB">
                <a:solidFill>
                  <a:schemeClr val="accent1">
                    <a:lumMod val="50000"/>
                  </a:schemeClr>
                </a:solidFill>
                <a:latin typeface="Gill Sans MT" panose="020B0502020104020203" pitchFamily="34" charset="0"/>
              </a:rPr>
              <a:t>‘That’s why mums go to ……………’</a:t>
            </a:r>
            <a:endParaRPr lang="en-US">
              <a:solidFill>
                <a:schemeClr val="accent1">
                  <a:lumMod val="50000"/>
                </a:schemeClr>
              </a:solidFill>
              <a:latin typeface="Gill Sans MT" panose="020B0502020104020203" pitchFamily="34" charset="0"/>
            </a:endParaRPr>
          </a:p>
        </p:txBody>
      </p:sp>
    </p:spTree>
    <p:extLst>
      <p:ext uri="{BB962C8B-B14F-4D97-AF65-F5344CB8AC3E}">
        <p14:creationId xmlns:p14="http://schemas.microsoft.com/office/powerpoint/2010/main" val="1923997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B476-C460-CA4F-8A0C-521E085D6DAF}"/>
              </a:ext>
            </a:extLst>
          </p:cNvPr>
          <p:cNvSpPr>
            <a:spLocks noGrp="1"/>
          </p:cNvSpPr>
          <p:nvPr>
            <p:ph type="title" idx="4294967295"/>
          </p:nvPr>
        </p:nvSpPr>
        <p:spPr>
          <a:xfrm>
            <a:off x="206477" y="180002"/>
            <a:ext cx="6622026" cy="1325562"/>
          </a:xfrm>
        </p:spPr>
        <p:txBody>
          <a:bodyPr>
            <a:normAutofit/>
          </a:bodyPr>
          <a:lstStyle/>
          <a:p>
            <a:r>
              <a:rPr lang="en-GB" sz="4000" b="1">
                <a:solidFill>
                  <a:srgbClr val="254061"/>
                </a:solidFill>
                <a:latin typeface="Gill Sans MT" panose="020B0502020104020203" pitchFamily="34" charset="0"/>
              </a:rPr>
              <a:t>How about these slogans?</a:t>
            </a:r>
            <a:endParaRPr lang="en-US" sz="4000" b="1">
              <a:solidFill>
                <a:srgbClr val="254061"/>
              </a:solidFill>
              <a:latin typeface="Gill Sans MT" panose="020B0502020104020203" pitchFamily="34" charset="0"/>
            </a:endParaRPr>
          </a:p>
        </p:txBody>
      </p:sp>
      <p:sp>
        <p:nvSpPr>
          <p:cNvPr id="3" name="Content Placeholder 2">
            <a:extLst>
              <a:ext uri="{FF2B5EF4-FFF2-40B4-BE49-F238E27FC236}">
                <a16:creationId xmlns:a16="http://schemas.microsoft.com/office/drawing/2014/main" id="{4C9331EE-9C61-6B41-82EE-C6DCD7D4C632}"/>
              </a:ext>
            </a:extLst>
          </p:cNvPr>
          <p:cNvSpPr>
            <a:spLocks noGrp="1"/>
          </p:cNvSpPr>
          <p:nvPr>
            <p:ph idx="4294967295"/>
          </p:nvPr>
        </p:nvSpPr>
        <p:spPr>
          <a:xfrm>
            <a:off x="628650" y="1798586"/>
            <a:ext cx="7886700" cy="4351338"/>
          </a:xfrm>
        </p:spPr>
        <p:txBody>
          <a:bodyPr>
            <a:normAutofit fontScale="70000" lnSpcReduction="20000"/>
          </a:bodyPr>
          <a:lstStyle/>
          <a:p>
            <a:pPr marL="514350" indent="-514350">
              <a:buFont typeface="+mj-lt"/>
              <a:buAutoNum type="arabicPeriod"/>
            </a:pPr>
            <a:r>
              <a:rPr lang="en-GB">
                <a:solidFill>
                  <a:schemeClr val="accent1">
                    <a:lumMod val="50000"/>
                  </a:schemeClr>
                </a:solidFill>
                <a:latin typeface="Gill Sans MT" panose="020B0502020104020203" pitchFamily="34" charset="0"/>
              </a:rPr>
              <a:t>‘Finger </a:t>
            </a:r>
            <a:r>
              <a:rPr lang="en-GB" err="1">
                <a:solidFill>
                  <a:schemeClr val="accent1">
                    <a:lumMod val="50000"/>
                  </a:schemeClr>
                </a:solidFill>
                <a:latin typeface="Gill Sans MT" panose="020B0502020104020203" pitchFamily="34" charset="0"/>
              </a:rPr>
              <a:t>lickin</a:t>
            </a:r>
            <a:r>
              <a:rPr lang="en-GB">
                <a:solidFill>
                  <a:schemeClr val="accent1">
                    <a:lumMod val="50000"/>
                  </a:schemeClr>
                </a:solidFill>
                <a:latin typeface="Gill Sans MT" panose="020B0502020104020203" pitchFamily="34" charset="0"/>
              </a:rPr>
              <a:t>’ good’  at ……</a:t>
            </a:r>
            <a:r>
              <a:rPr lang="en-GB">
                <a:solidFill>
                  <a:srgbClr val="FF0000"/>
                </a:solidFill>
                <a:latin typeface="Gill Sans MT" panose="020B0502020104020203" pitchFamily="34" charset="0"/>
              </a:rPr>
              <a:t>KFC</a:t>
            </a:r>
            <a:endParaRPr lang="en-GB">
              <a:solidFill>
                <a:schemeClr val="accent1">
                  <a:lumMod val="50000"/>
                </a:schemeClr>
              </a:solidFill>
              <a:latin typeface="Gill Sans MT" panose="020B0502020104020203" pitchFamily="34" charset="0"/>
            </a:endParaRPr>
          </a:p>
          <a:p>
            <a:pPr marL="514350" indent="-514350">
              <a:buFont typeface="+mj-lt"/>
              <a:buAutoNum type="arabicPeriod"/>
            </a:pPr>
            <a:r>
              <a:rPr lang="en-GB">
                <a:solidFill>
                  <a:schemeClr val="accent1">
                    <a:lumMod val="50000"/>
                  </a:schemeClr>
                </a:solidFill>
                <a:latin typeface="Gill Sans MT" panose="020B0502020104020203" pitchFamily="34" charset="0"/>
              </a:rPr>
              <a:t>It’s a ‘bit of an animal’ ……</a:t>
            </a:r>
            <a:r>
              <a:rPr lang="en-GB" err="1">
                <a:solidFill>
                  <a:srgbClr val="FF0000"/>
                </a:solidFill>
                <a:latin typeface="Gill Sans MT" panose="020B0502020104020203" pitchFamily="34" charset="0"/>
              </a:rPr>
              <a:t>Peperami</a:t>
            </a:r>
            <a:endParaRPr lang="en-GB">
              <a:solidFill>
                <a:schemeClr val="accent1">
                  <a:lumMod val="50000"/>
                </a:schemeClr>
              </a:solidFill>
              <a:latin typeface="Gill Sans MT" panose="020B0502020104020203" pitchFamily="34" charset="0"/>
            </a:endParaRPr>
          </a:p>
          <a:p>
            <a:pPr marL="514350" indent="-514350">
              <a:buFont typeface="+mj-lt"/>
              <a:buAutoNum type="arabicPeriod"/>
            </a:pPr>
            <a:r>
              <a:rPr lang="en-GB">
                <a:solidFill>
                  <a:schemeClr val="accent1">
                    <a:lumMod val="50000"/>
                  </a:schemeClr>
                </a:solidFill>
                <a:latin typeface="Gill Sans MT" panose="020B0502020104020203" pitchFamily="34" charset="0"/>
              </a:rPr>
              <a:t>‘Taste the rainbow’ with ……</a:t>
            </a:r>
            <a:r>
              <a:rPr lang="en-GB">
                <a:solidFill>
                  <a:srgbClr val="FF0000"/>
                </a:solidFill>
                <a:latin typeface="Gill Sans MT" panose="020B0502020104020203" pitchFamily="34" charset="0"/>
              </a:rPr>
              <a:t>Skittles</a:t>
            </a:r>
            <a:endParaRPr lang="en-GB">
              <a:solidFill>
                <a:schemeClr val="accent1">
                  <a:lumMod val="50000"/>
                </a:schemeClr>
              </a:solidFill>
              <a:latin typeface="Gill Sans MT" panose="020B0502020104020203" pitchFamily="34" charset="0"/>
            </a:endParaRPr>
          </a:p>
          <a:p>
            <a:pPr marL="514350" indent="-514350">
              <a:buFont typeface="+mj-lt"/>
              <a:buAutoNum type="arabicPeriod"/>
            </a:pPr>
            <a:r>
              <a:rPr lang="en-GB">
                <a:solidFill>
                  <a:schemeClr val="accent1">
                    <a:lumMod val="50000"/>
                  </a:schemeClr>
                </a:solidFill>
                <a:latin typeface="Gill Sans MT" panose="020B0502020104020203" pitchFamily="34" charset="0"/>
              </a:rPr>
              <a:t>What drink ‘gives you </a:t>
            </a:r>
            <a:r>
              <a:rPr lang="en-GB" err="1">
                <a:solidFill>
                  <a:schemeClr val="accent1">
                    <a:lumMod val="50000"/>
                  </a:schemeClr>
                </a:solidFill>
                <a:latin typeface="Gill Sans MT" panose="020B0502020104020203" pitchFamily="34" charset="0"/>
              </a:rPr>
              <a:t>wiiings</a:t>
            </a:r>
            <a:r>
              <a:rPr lang="en-GB">
                <a:solidFill>
                  <a:schemeClr val="accent1">
                    <a:lumMod val="50000"/>
                  </a:schemeClr>
                </a:solidFill>
                <a:latin typeface="Gill Sans MT" panose="020B0502020104020203" pitchFamily="34" charset="0"/>
              </a:rPr>
              <a:t>’? ……</a:t>
            </a:r>
            <a:r>
              <a:rPr lang="en-GB">
                <a:solidFill>
                  <a:srgbClr val="FF0000"/>
                </a:solidFill>
                <a:latin typeface="Gill Sans MT" panose="020B0502020104020203" pitchFamily="34" charset="0"/>
              </a:rPr>
              <a:t>Red Bull</a:t>
            </a:r>
            <a:endParaRPr lang="en-GB">
              <a:solidFill>
                <a:schemeClr val="accent1">
                  <a:lumMod val="50000"/>
                </a:schemeClr>
              </a:solidFill>
              <a:latin typeface="Gill Sans MT" panose="020B0502020104020203" pitchFamily="34" charset="0"/>
            </a:endParaRPr>
          </a:p>
          <a:p>
            <a:pPr marL="514350" indent="-514350">
              <a:buFont typeface="+mj-lt"/>
              <a:buAutoNum type="arabicPeriod"/>
            </a:pPr>
            <a:r>
              <a:rPr lang="en-GB">
                <a:solidFill>
                  <a:schemeClr val="accent1">
                    <a:lumMod val="50000"/>
                  </a:schemeClr>
                </a:solidFill>
                <a:latin typeface="Gill Sans MT" panose="020B0502020104020203" pitchFamily="34" charset="0"/>
              </a:rPr>
              <a:t>‘Have a break have a ……</a:t>
            </a:r>
            <a:r>
              <a:rPr lang="en-GB">
                <a:solidFill>
                  <a:srgbClr val="FF0000"/>
                </a:solidFill>
                <a:latin typeface="Gill Sans MT" panose="020B0502020104020203" pitchFamily="34" charset="0"/>
              </a:rPr>
              <a:t>KitKat</a:t>
            </a:r>
            <a:r>
              <a:rPr lang="en-GB">
                <a:solidFill>
                  <a:schemeClr val="accent1">
                    <a:lumMod val="50000"/>
                  </a:schemeClr>
                </a:solidFill>
                <a:latin typeface="Gill Sans MT" panose="020B0502020104020203" pitchFamily="34" charset="0"/>
              </a:rPr>
              <a:t>’</a:t>
            </a:r>
          </a:p>
          <a:p>
            <a:pPr marL="514350" indent="-514350">
              <a:buFont typeface="+mj-lt"/>
              <a:buAutoNum type="arabicPeriod"/>
            </a:pPr>
            <a:r>
              <a:rPr lang="en-GB">
                <a:solidFill>
                  <a:schemeClr val="accent1">
                    <a:lumMod val="50000"/>
                  </a:schemeClr>
                </a:solidFill>
                <a:latin typeface="Gill Sans MT" panose="020B0502020104020203" pitchFamily="34" charset="0"/>
              </a:rPr>
              <a:t>‘It’s the real thing’  ……</a:t>
            </a:r>
            <a:r>
              <a:rPr lang="en-GB">
                <a:solidFill>
                  <a:srgbClr val="FF0000"/>
                </a:solidFill>
                <a:latin typeface="Gill Sans MT" panose="020B0502020104020203" pitchFamily="34" charset="0"/>
              </a:rPr>
              <a:t>Coca-Cola</a:t>
            </a:r>
          </a:p>
          <a:p>
            <a:pPr marL="514350" indent="-514350">
              <a:buFont typeface="+mj-lt"/>
              <a:buAutoNum type="arabicPeriod"/>
            </a:pPr>
            <a:r>
              <a:rPr lang="en-GB">
                <a:solidFill>
                  <a:schemeClr val="accent1">
                    <a:lumMod val="50000"/>
                  </a:schemeClr>
                </a:solidFill>
                <a:latin typeface="Gill Sans MT" panose="020B0502020104020203" pitchFamily="34" charset="0"/>
              </a:rPr>
              <a:t>‘Once you pop, you can’t stop’ ……</a:t>
            </a:r>
            <a:r>
              <a:rPr lang="en-GB">
                <a:solidFill>
                  <a:srgbClr val="FF0000"/>
                </a:solidFill>
                <a:latin typeface="Gill Sans MT" panose="020B0502020104020203" pitchFamily="34" charset="0"/>
              </a:rPr>
              <a:t>Pringles</a:t>
            </a:r>
            <a:endParaRPr lang="en-GB">
              <a:solidFill>
                <a:schemeClr val="accent1">
                  <a:lumMod val="50000"/>
                </a:schemeClr>
              </a:solidFill>
              <a:latin typeface="Gill Sans MT" panose="020B0502020104020203" pitchFamily="34" charset="0"/>
            </a:endParaRPr>
          </a:p>
          <a:p>
            <a:pPr marL="514350" indent="-514350">
              <a:buFont typeface="+mj-lt"/>
              <a:buAutoNum type="arabicPeriod"/>
            </a:pPr>
            <a:r>
              <a:rPr lang="en-GB">
                <a:solidFill>
                  <a:schemeClr val="accent1">
                    <a:lumMod val="50000"/>
                  </a:schemeClr>
                </a:solidFill>
                <a:latin typeface="Gill Sans MT" panose="020B0502020104020203" pitchFamily="34" charset="0"/>
              </a:rPr>
              <a:t>‘I’m </a:t>
            </a:r>
            <a:r>
              <a:rPr lang="en-GB" err="1">
                <a:solidFill>
                  <a:schemeClr val="accent1">
                    <a:lumMod val="50000"/>
                  </a:schemeClr>
                </a:solidFill>
                <a:latin typeface="Gill Sans MT" panose="020B0502020104020203" pitchFamily="34" charset="0"/>
              </a:rPr>
              <a:t>lovin</a:t>
            </a:r>
            <a:r>
              <a:rPr lang="en-GB">
                <a:solidFill>
                  <a:schemeClr val="accent1">
                    <a:lumMod val="50000"/>
                  </a:schemeClr>
                </a:solidFill>
                <a:latin typeface="Gill Sans MT" panose="020B0502020104020203" pitchFamily="34" charset="0"/>
              </a:rPr>
              <a:t> it’ at ……</a:t>
            </a:r>
            <a:r>
              <a:rPr lang="en-GB">
                <a:solidFill>
                  <a:srgbClr val="FF0000"/>
                </a:solidFill>
                <a:latin typeface="Gill Sans MT" panose="020B0502020104020203" pitchFamily="34" charset="0"/>
              </a:rPr>
              <a:t>McDonald’s</a:t>
            </a:r>
          </a:p>
          <a:p>
            <a:pPr marL="514350" indent="-514350">
              <a:buFont typeface="+mj-lt"/>
              <a:buAutoNum type="arabicPeriod"/>
            </a:pPr>
            <a:r>
              <a:rPr lang="en-GB">
                <a:solidFill>
                  <a:schemeClr val="accent1">
                    <a:lumMod val="50000"/>
                  </a:schemeClr>
                </a:solidFill>
                <a:latin typeface="Gill Sans MT" panose="020B0502020104020203" pitchFamily="34" charset="0"/>
              </a:rPr>
              <a:t>‘Every little helps’ at   ………</a:t>
            </a:r>
            <a:r>
              <a:rPr lang="en-GB">
                <a:solidFill>
                  <a:srgbClr val="FF0000"/>
                </a:solidFill>
                <a:latin typeface="Gill Sans MT" panose="020B0502020104020203" pitchFamily="34" charset="0"/>
              </a:rPr>
              <a:t>Tesco</a:t>
            </a:r>
            <a:endParaRPr lang="en-GB">
              <a:solidFill>
                <a:schemeClr val="accent1">
                  <a:lumMod val="50000"/>
                </a:schemeClr>
              </a:solidFill>
              <a:latin typeface="Gill Sans MT" panose="020B0502020104020203" pitchFamily="34" charset="0"/>
            </a:endParaRPr>
          </a:p>
          <a:p>
            <a:pPr marL="514350" indent="-514350">
              <a:buFont typeface="+mj-lt"/>
              <a:buAutoNum type="arabicPeriod"/>
            </a:pPr>
            <a:r>
              <a:rPr lang="en-GB">
                <a:solidFill>
                  <a:schemeClr val="accent1">
                    <a:lumMod val="50000"/>
                  </a:schemeClr>
                </a:solidFill>
                <a:latin typeface="Gill Sans MT" panose="020B0502020104020203" pitchFamily="34" charset="0"/>
              </a:rPr>
              <a:t>‘Kids and grown ups love it so, the happy world of …..</a:t>
            </a:r>
            <a:r>
              <a:rPr lang="en-GB">
                <a:solidFill>
                  <a:srgbClr val="FF0000"/>
                </a:solidFill>
                <a:latin typeface="Gill Sans MT" panose="020B0502020104020203" pitchFamily="34" charset="0"/>
              </a:rPr>
              <a:t>Haribo</a:t>
            </a:r>
            <a:r>
              <a:rPr lang="en-GB">
                <a:solidFill>
                  <a:schemeClr val="accent1">
                    <a:lumMod val="50000"/>
                  </a:schemeClr>
                </a:solidFill>
                <a:latin typeface="Gill Sans MT" panose="020B0502020104020203" pitchFamily="34" charset="0"/>
              </a:rPr>
              <a:t>’</a:t>
            </a:r>
          </a:p>
          <a:p>
            <a:pPr marL="514350" indent="-514350">
              <a:buFont typeface="+mj-lt"/>
              <a:buAutoNum type="arabicPeriod"/>
            </a:pPr>
            <a:r>
              <a:rPr lang="en-GB">
                <a:solidFill>
                  <a:schemeClr val="accent1">
                    <a:lumMod val="50000"/>
                  </a:schemeClr>
                </a:solidFill>
                <a:latin typeface="Gill Sans MT" panose="020B0502020104020203" pitchFamily="34" charset="0"/>
              </a:rPr>
              <a:t>‘That’s why mums go to ……</a:t>
            </a:r>
            <a:r>
              <a:rPr lang="en-GB">
                <a:solidFill>
                  <a:srgbClr val="FF0000"/>
                </a:solidFill>
                <a:latin typeface="Gill Sans MT" panose="020B0502020104020203" pitchFamily="34" charset="0"/>
              </a:rPr>
              <a:t>Iceland</a:t>
            </a:r>
            <a:r>
              <a:rPr lang="en-GB">
                <a:solidFill>
                  <a:schemeClr val="accent1">
                    <a:lumMod val="50000"/>
                  </a:schemeClr>
                </a:solidFill>
                <a:latin typeface="Gill Sans MT" panose="020B0502020104020203" pitchFamily="34" charset="0"/>
              </a:rPr>
              <a:t>’</a:t>
            </a:r>
            <a:endParaRPr lang="en-US">
              <a:solidFill>
                <a:schemeClr val="accent1">
                  <a:lumMod val="50000"/>
                </a:schemeClr>
              </a:solidFill>
              <a:latin typeface="Gill Sans MT" panose="020B0502020104020203" pitchFamily="34" charset="0"/>
            </a:endParaRPr>
          </a:p>
        </p:txBody>
      </p:sp>
    </p:spTree>
    <p:extLst>
      <p:ext uri="{BB962C8B-B14F-4D97-AF65-F5344CB8AC3E}">
        <p14:creationId xmlns:p14="http://schemas.microsoft.com/office/powerpoint/2010/main" val="3861419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4 EACH-B pledge.jpg">
            <a:extLst>
              <a:ext uri="{FF2B5EF4-FFF2-40B4-BE49-F238E27FC236}">
                <a16:creationId xmlns:a16="http://schemas.microsoft.com/office/drawing/2014/main" id="{FF791705-655A-4385-8428-0E079F3FB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870736">
            <a:off x="3230551" y="1706032"/>
            <a:ext cx="3652453" cy="5033555"/>
          </a:xfrm>
          <a:prstGeom prst="rect">
            <a:avLst/>
          </a:prstGeom>
        </p:spPr>
      </p:pic>
      <p:sp>
        <p:nvSpPr>
          <p:cNvPr id="4" name="TextBox 3"/>
          <p:cNvSpPr txBox="1"/>
          <p:nvPr/>
        </p:nvSpPr>
        <p:spPr>
          <a:xfrm>
            <a:off x="1716456" y="1517924"/>
            <a:ext cx="6714077" cy="2213341"/>
          </a:xfrm>
          <a:prstGeom prst="roundRect">
            <a:avLst/>
          </a:prstGeom>
          <a:solidFill>
            <a:schemeClr val="accent1">
              <a:lumMod val="40000"/>
              <a:lumOff val="60000"/>
            </a:schemeClr>
          </a:solidFill>
          <a:ln w="50800">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wrap="square" lIns="91411" tIns="45706" rIns="91411" bIns="45706">
            <a:spAutoFit/>
          </a:bodyPr>
          <a:lstStyle/>
          <a:p>
            <a:pPr defTabSz="410646">
              <a:defRPr/>
            </a:pPr>
            <a:r>
              <a:rPr lang="en-NZ" sz="3200" dirty="0">
                <a:latin typeface="+mj-lt"/>
              </a:rPr>
              <a:t>   Complete the How Are You Quiz and think about how important your health is to you. </a:t>
            </a:r>
            <a:r>
              <a:rPr lang="en-NZ" sz="2800" dirty="0">
                <a:latin typeface="+mj-lt"/>
                <a:hlinkClick r:id="rId4"/>
              </a:rPr>
              <a:t>www.nhs.uk/oneyou/how-are-you-quiz/</a:t>
            </a:r>
            <a:r>
              <a:rPr lang="en-NZ" sz="2800" dirty="0">
                <a:latin typeface="+mj-lt"/>
              </a:rPr>
              <a:t> </a:t>
            </a:r>
          </a:p>
        </p:txBody>
      </p:sp>
      <p:sp>
        <p:nvSpPr>
          <p:cNvPr id="6" name="TextBox 5"/>
          <p:cNvSpPr txBox="1"/>
          <p:nvPr/>
        </p:nvSpPr>
        <p:spPr>
          <a:xfrm>
            <a:off x="3822696" y="5198524"/>
            <a:ext cx="4832920" cy="1055577"/>
          </a:xfrm>
          <a:prstGeom prst="roundRect">
            <a:avLst/>
          </a:prstGeom>
          <a:solidFill>
            <a:srgbClr val="FFD961"/>
          </a:solidFill>
          <a:ln w="50800">
            <a:solidFill>
              <a:srgbClr val="FFB300"/>
            </a:solidFill>
          </a:ln>
        </p:spPr>
        <p:style>
          <a:lnRef idx="2">
            <a:schemeClr val="accent6"/>
          </a:lnRef>
          <a:fillRef idx="1">
            <a:schemeClr val="lt1"/>
          </a:fillRef>
          <a:effectRef idx="0">
            <a:schemeClr val="accent6"/>
          </a:effectRef>
          <a:fontRef idx="minor">
            <a:schemeClr val="dk1"/>
          </a:fontRef>
        </p:style>
        <p:txBody>
          <a:bodyPr wrap="square" lIns="91411" tIns="45706" rIns="91411" bIns="45706">
            <a:spAutoFit/>
          </a:bodyPr>
          <a:lstStyle/>
          <a:p>
            <a:r>
              <a:rPr lang="en-GB" sz="2800" dirty="0">
                <a:solidFill>
                  <a:srgbClr val="245795"/>
                </a:solidFill>
                <a:latin typeface="+mj-lt"/>
              </a:rPr>
              <a:t>How are you getting on with your goal?</a:t>
            </a:r>
          </a:p>
        </p:txBody>
      </p:sp>
      <p:sp>
        <p:nvSpPr>
          <p:cNvPr id="7" name="Text Box 2"/>
          <p:cNvSpPr txBox="1">
            <a:spLocks noChangeArrowheads="1"/>
          </p:cNvSpPr>
          <p:nvPr/>
        </p:nvSpPr>
        <p:spPr bwMode="auto">
          <a:xfrm>
            <a:off x="2220840" y="250749"/>
            <a:ext cx="3987456" cy="792088"/>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600"/>
              </a:spcAft>
              <a:buClrTx/>
              <a:buSzTx/>
              <a:buFontTx/>
              <a:buNone/>
              <a:tabLst/>
            </a:pPr>
            <a:r>
              <a:rPr lang="en-NZ" sz="4000" b="1" dirty="0">
                <a:solidFill>
                  <a:schemeClr val="bg1">
                    <a:lumMod val="25000"/>
                  </a:schemeClr>
                </a:solidFill>
                <a:latin typeface="Gill Sans MT" pitchFamily="34" charset="0"/>
                <a:cs typeface="Arial" pitchFamily="34" charset="0"/>
              </a:rPr>
              <a:t>Risk Checker</a:t>
            </a:r>
          </a:p>
          <a:p>
            <a:pPr lvl="0" algn="just" eaLnBrk="1" hangingPunct="1">
              <a:spcAft>
                <a:spcPts val="0"/>
              </a:spcAft>
            </a:pPr>
            <a:endParaRPr lang="en-GB" sz="1600" b="1" dirty="0">
              <a:latin typeface="Gill Sans MT"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NZ" sz="1600" b="1" dirty="0">
              <a:latin typeface="Gill Sans MT"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NZ" sz="1800" b="0" i="0" u="none" strike="noStrike" cap="none" normalizeH="0" baseline="0" dirty="0">
              <a:ln>
                <a:noFill/>
              </a:ln>
              <a:solidFill>
                <a:srgbClr val="1465A2"/>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NZ" sz="1600" b="1" i="0" u="sng" strike="noStrike" cap="none" normalizeH="0" baseline="0" dirty="0">
              <a:ln>
                <a:noFill/>
              </a:ln>
              <a:solidFill>
                <a:srgbClr val="1465A2"/>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NZ" sz="1800" b="1" i="0" u="sng" strike="noStrike" cap="none" normalizeH="0" baseline="0" dirty="0">
              <a:ln>
                <a:noFill/>
              </a:ln>
              <a:solidFill>
                <a:srgbClr val="1465A2"/>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NZ" sz="1800" b="1" i="0" u="sng" strike="noStrike" cap="none" normalizeH="0" baseline="0" dirty="0">
              <a:ln>
                <a:noFill/>
              </a:ln>
              <a:solidFill>
                <a:srgbClr val="1465A2"/>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NZ" sz="1800" b="1" i="0" u="sng" strike="noStrike" cap="none" normalizeH="0" baseline="0" dirty="0">
              <a:ln>
                <a:noFill/>
              </a:ln>
              <a:solidFill>
                <a:srgbClr val="1465A2"/>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NZ" sz="1800" b="1" i="0" u="sng" strike="noStrike" cap="none" normalizeH="0" baseline="0" dirty="0">
              <a:ln>
                <a:noFill/>
              </a:ln>
              <a:solidFill>
                <a:srgbClr val="1465A2"/>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NZ" sz="1400" b="1" i="0" u="none" strike="noStrike" cap="none" normalizeH="0" baseline="0" dirty="0">
              <a:ln>
                <a:noFill/>
              </a:ln>
              <a:solidFill>
                <a:srgbClr val="1465A2"/>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NZ" sz="1400" b="1" i="0" u="none" strike="noStrike" cap="none" normalizeH="0" baseline="0" dirty="0">
              <a:ln>
                <a:noFill/>
              </a:ln>
              <a:solidFill>
                <a:srgbClr val="1465A2"/>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NZ" sz="1400" b="1" i="0" u="none" strike="noStrike" cap="none" normalizeH="0" baseline="0" dirty="0">
              <a:ln>
                <a:noFill/>
              </a:ln>
              <a:solidFill>
                <a:srgbClr val="1465A2"/>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NZ" sz="1400" b="1" i="0" u="none" strike="noStrike" cap="none" normalizeH="0" baseline="0" dirty="0">
              <a:ln>
                <a:noFill/>
              </a:ln>
              <a:solidFill>
                <a:srgbClr val="1465A2"/>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NZ" sz="1400" b="1" i="0" u="none" strike="noStrike" cap="none" normalizeH="0" baseline="0" dirty="0">
              <a:ln>
                <a:noFill/>
              </a:ln>
              <a:solidFill>
                <a:srgbClr val="1465A2"/>
              </a:solidFill>
              <a:effectLst/>
              <a:latin typeface="Gill Sans MT"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3" name="Picture 2" descr="Chris_png.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395493" y="1399861"/>
            <a:ext cx="1773809" cy="4759059"/>
          </a:xfrm>
          <a:prstGeom prst="rect">
            <a:avLst/>
          </a:prstGeom>
        </p:spPr>
      </p:pic>
      <p:sp>
        <p:nvSpPr>
          <p:cNvPr id="11" name="Rounded Rectangle 30">
            <a:extLst>
              <a:ext uri="{FF2B5EF4-FFF2-40B4-BE49-F238E27FC236}">
                <a16:creationId xmlns:a16="http://schemas.microsoft.com/office/drawing/2014/main" id="{9D0DAEB8-341F-41FE-8192-97BE8D9E1F87}"/>
              </a:ext>
            </a:extLst>
          </p:cNvPr>
          <p:cNvSpPr/>
          <p:nvPr/>
        </p:nvSpPr>
        <p:spPr>
          <a:xfrm>
            <a:off x="270440" y="203840"/>
            <a:ext cx="1632878" cy="642876"/>
          </a:xfrm>
          <a:prstGeom prst="roundRect">
            <a:avLst/>
          </a:prstGeom>
          <a:solidFill>
            <a:srgbClr val="3699E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FFFFFF"/>
                </a:solidFill>
                <a:latin typeface="Gill Sans MT"/>
                <a:cs typeface="Gill Sans MT"/>
              </a:rPr>
              <a:t>Activity</a:t>
            </a:r>
            <a:r>
              <a:rPr lang="en-US" sz="2400" b="1" dirty="0">
                <a:solidFill>
                  <a:schemeClr val="bg1"/>
                </a:solidFill>
                <a:latin typeface="Gill Sans MT"/>
                <a:cs typeface="Gill Sans MT"/>
              </a:rPr>
              <a:t> </a:t>
            </a:r>
            <a:r>
              <a:rPr lang="en-US" sz="2400" b="1" dirty="0">
                <a:solidFill>
                  <a:srgbClr val="FFFFFF"/>
                </a:solidFill>
                <a:latin typeface="Gill Sans MT"/>
                <a:cs typeface="Gill Sans MT"/>
              </a:rPr>
              <a:t>1</a:t>
            </a:r>
          </a:p>
        </p:txBody>
      </p:sp>
    </p:spTree>
    <p:extLst>
      <p:ext uri="{BB962C8B-B14F-4D97-AF65-F5344CB8AC3E}">
        <p14:creationId xmlns:p14="http://schemas.microsoft.com/office/powerpoint/2010/main" val="28269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822" y="231032"/>
            <a:ext cx="7065059" cy="1143000"/>
          </a:xfrm>
        </p:spPr>
        <p:txBody>
          <a:bodyPr>
            <a:normAutofit fontScale="90000"/>
          </a:bodyPr>
          <a:lstStyle/>
          <a:p>
            <a:r>
              <a:rPr lang="en-US">
                <a:solidFill>
                  <a:srgbClr val="254061"/>
                </a:solidFill>
              </a:rPr>
              <a:t>Who controls what you eat?</a:t>
            </a:r>
          </a:p>
        </p:txBody>
      </p:sp>
      <p:sp>
        <p:nvSpPr>
          <p:cNvPr id="4" name="Slide Number Placeholder 3"/>
          <p:cNvSpPr>
            <a:spLocks noGrp="1"/>
          </p:cNvSpPr>
          <p:nvPr>
            <p:ph type="sldNum" sz="quarter" idx="12"/>
          </p:nvPr>
        </p:nvSpPr>
        <p:spPr/>
        <p:txBody>
          <a:bodyPr/>
          <a:lstStyle/>
          <a:p>
            <a:fld id="{1855FEA4-F2B9-4DA0-AA3D-6C68D7D2D3F4}" type="slidenum">
              <a:rPr lang="en-GB" smtClean="0"/>
              <a:pPr/>
              <a:t>9</a:t>
            </a:fld>
            <a:endParaRPr lang="en-GB"/>
          </a:p>
        </p:txBody>
      </p:sp>
      <p:pic>
        <p:nvPicPr>
          <p:cNvPr id="5" name="Picture 4" descr="PH_cooki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046" y="1655043"/>
            <a:ext cx="1439817" cy="1368152"/>
          </a:xfrm>
          <a:prstGeom prst="rect">
            <a:avLst/>
          </a:prstGeom>
        </p:spPr>
      </p:pic>
      <p:pic>
        <p:nvPicPr>
          <p:cNvPr id="6" name="Picture 5" descr="PH_donu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7238" y="3094380"/>
            <a:ext cx="1386957" cy="1361032"/>
          </a:xfrm>
          <a:prstGeom prst="rect">
            <a:avLst/>
          </a:prstGeom>
        </p:spPr>
      </p:pic>
      <p:pic>
        <p:nvPicPr>
          <p:cNvPr id="7" name="Picture 6" descr="PH_cupcak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0089" y="4597783"/>
            <a:ext cx="1387697" cy="1368152"/>
          </a:xfrm>
          <a:prstGeom prst="rect">
            <a:avLst/>
          </a:prstGeom>
        </p:spPr>
      </p:pic>
      <p:sp>
        <p:nvSpPr>
          <p:cNvPr id="8" name="Rectangle 7"/>
          <p:cNvSpPr/>
          <p:nvPr/>
        </p:nvSpPr>
        <p:spPr>
          <a:xfrm>
            <a:off x="322104" y="1456115"/>
            <a:ext cx="6621474" cy="5180905"/>
          </a:xfrm>
          <a:prstGeom prst="rect">
            <a:avLst/>
          </a:prstGeom>
        </p:spPr>
        <p:txBody>
          <a:bodyPr wrap="square" lIns="91440" tIns="45720" rIns="91440" bIns="45720" anchor="t">
            <a:spAutoFit/>
          </a:bodyPr>
          <a:lstStyle/>
          <a:p>
            <a:pPr algn="l"/>
            <a:r>
              <a:rPr lang="en-US" sz="3200" b="1" baseline="30000">
                <a:solidFill>
                  <a:schemeClr val="tx1">
                    <a:lumMod val="75000"/>
                    <a:lumOff val="25000"/>
                  </a:schemeClr>
                </a:solidFill>
                <a:latin typeface="+mj-lt"/>
                <a:ea typeface="ＭＳ Ｐゴシック"/>
              </a:rPr>
              <a:t>The facts:</a:t>
            </a:r>
          </a:p>
          <a:p>
            <a:pPr algn="l"/>
            <a:r>
              <a:rPr lang="en-US" sz="3200" baseline="30000">
                <a:solidFill>
                  <a:schemeClr val="tx1">
                    <a:lumMod val="75000"/>
                    <a:lumOff val="25000"/>
                  </a:schemeClr>
                </a:solidFill>
                <a:latin typeface="+mj-lt"/>
                <a:ea typeface="ＭＳ Ｐゴシック"/>
              </a:rPr>
              <a:t>• There is a conclusive link between the diet of children and teenagers and their mental and emotional health and wellbeing</a:t>
            </a:r>
          </a:p>
          <a:p>
            <a:pPr algn="l"/>
            <a:r>
              <a:rPr lang="en-US" sz="3200" baseline="30000">
                <a:solidFill>
                  <a:schemeClr val="tx1">
                    <a:lumMod val="75000"/>
                    <a:lumOff val="25000"/>
                  </a:schemeClr>
                </a:solidFill>
                <a:latin typeface="+mj-lt"/>
                <a:ea typeface="ＭＳ Ｐゴシック"/>
              </a:rPr>
              <a:t>• Our environment has slowly changed, making it harder for children and teenagers to make healthy choices</a:t>
            </a:r>
          </a:p>
          <a:p>
            <a:pPr algn="l"/>
            <a:r>
              <a:rPr lang="en-US" sz="3200" baseline="30000">
                <a:solidFill>
                  <a:schemeClr val="tx1">
                    <a:lumMod val="75000"/>
                    <a:lumOff val="25000"/>
                  </a:schemeClr>
                </a:solidFill>
                <a:latin typeface="+mj-lt"/>
                <a:ea typeface="ＭＳ Ｐゴシック"/>
              </a:rPr>
              <a:t>• Efforts to help children eat healthily are being undermined by sophisticated promotions for unhealthy foods</a:t>
            </a:r>
          </a:p>
          <a:p>
            <a:pPr algn="l"/>
            <a:r>
              <a:rPr lang="en-US" sz="3200" baseline="30000">
                <a:solidFill>
                  <a:schemeClr val="tx1">
                    <a:lumMod val="75000"/>
                    <a:lumOff val="25000"/>
                  </a:schemeClr>
                </a:solidFill>
                <a:latin typeface="+mj-lt"/>
                <a:ea typeface="ＭＳ Ｐゴシック"/>
              </a:rPr>
              <a:t>• Unhealthy foods are three times cheaper than healthy food</a:t>
            </a:r>
          </a:p>
          <a:p>
            <a:pPr algn="l"/>
            <a:r>
              <a:rPr lang="en-US" sz="3200" baseline="30000">
                <a:solidFill>
                  <a:schemeClr val="tx1">
                    <a:lumMod val="75000"/>
                    <a:lumOff val="25000"/>
                  </a:schemeClr>
                </a:solidFill>
                <a:latin typeface="+mj-lt"/>
                <a:ea typeface="ＭＳ Ｐゴシック"/>
              </a:rPr>
              <a:t>• Half of breakfast cereals marketed to children and teenagers are high in sugar and a single portion would make up a third of their daily allowance</a:t>
            </a:r>
          </a:p>
          <a:p>
            <a:pPr algn="l"/>
            <a:endParaRPr lang="en-US" sz="3200">
              <a:solidFill>
                <a:srgbClr val="4451AD"/>
              </a:solidFill>
              <a:latin typeface="+mj-lt"/>
              <a:ea typeface="ＭＳ Ｐゴシック"/>
            </a:endParaRPr>
          </a:p>
        </p:txBody>
      </p:sp>
    </p:spTree>
    <p:extLst>
      <p:ext uri="{BB962C8B-B14F-4D97-AF65-F5344CB8AC3E}">
        <p14:creationId xmlns:p14="http://schemas.microsoft.com/office/powerpoint/2010/main" val="24765636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LifeLab2">
  <a:themeElements>
    <a:clrScheme name="New LL">
      <a:dk1>
        <a:srgbClr val="0F243E"/>
      </a:dk1>
      <a:lt1>
        <a:srgbClr val="C6D9F0"/>
      </a:lt1>
      <a:dk2>
        <a:srgbClr val="C5FFC5"/>
      </a:dk2>
      <a:lt2>
        <a:srgbClr val="FF9966"/>
      </a:lt2>
      <a:accent1>
        <a:srgbClr val="CC99F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a:ea typeface="ＭＳ Ｐゴシック"/>
        <a:cs typeface=""/>
      </a:majorFont>
      <a:minorFont>
        <a:latin typeface="Lucida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Metropolitan">
  <a:themeElements>
    <a:clrScheme name="Custom 4">
      <a:dk1>
        <a:sysClr val="windowText" lastClr="000000"/>
      </a:dk1>
      <a:lt1>
        <a:sysClr val="window" lastClr="FFFFFF"/>
      </a:lt1>
      <a:dk2>
        <a:srgbClr val="162F33"/>
      </a:dk2>
      <a:lt2>
        <a:srgbClr val="EAF0E0"/>
      </a:lt2>
      <a:accent1>
        <a:srgbClr val="4FADA0"/>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ideas for new LL template (004).potx  -  Read-Only" id="{3A0539C4-2109-4331-AD1C-6A31F14BFE66}" vid="{A684F52E-4068-423F-9859-1578B2FA6DD5}"/>
    </a:ext>
  </a:extLst>
</a:theme>
</file>

<file path=ppt/theme/theme11.xml><?xml version="1.0" encoding="utf-8"?>
<a:theme xmlns:a="http://schemas.openxmlformats.org/drawingml/2006/main" name="1_ideas for new LL template (004)">
  <a:themeElements>
    <a:clrScheme name="Custom 4">
      <a:dk1>
        <a:sysClr val="windowText" lastClr="000000"/>
      </a:dk1>
      <a:lt1>
        <a:sysClr val="window" lastClr="FFFFFF"/>
      </a:lt1>
      <a:dk2>
        <a:srgbClr val="162F33"/>
      </a:dk2>
      <a:lt2>
        <a:srgbClr val="EAF0E0"/>
      </a:lt2>
      <a:accent1>
        <a:srgbClr val="4FADA0"/>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ideas for new LL template (004).potx  -  Read-Only" id="{3A0539C4-2109-4331-AD1C-6A31F14BFE66}" vid="{A684F52E-4068-423F-9859-1578B2FA6DD5}"/>
    </a:ext>
  </a:ext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OS divider slide design">
  <a:themeElements>
    <a:clrScheme name="Custom 1">
      <a:dk1>
        <a:srgbClr val="17365D"/>
      </a:dk1>
      <a:lt1>
        <a:srgbClr val="C6D9F0"/>
      </a:lt1>
      <a:dk2>
        <a:srgbClr val="8DB3E2"/>
      </a:dk2>
      <a:lt2>
        <a:srgbClr val="8DB3E2"/>
      </a:lt2>
      <a:accent1>
        <a:srgbClr val="4F81BD"/>
      </a:accent1>
      <a:accent2>
        <a:srgbClr val="8DB3E2"/>
      </a:accent2>
      <a:accent3>
        <a:srgbClr val="548DD4"/>
      </a:accent3>
      <a:accent4>
        <a:srgbClr val="17365D"/>
      </a:accent4>
      <a:accent5>
        <a:srgbClr val="244061"/>
      </a:accent5>
      <a:accent6>
        <a:srgbClr val="0F243E"/>
      </a:accent6>
      <a:hlink>
        <a:srgbClr val="00007F"/>
      </a:hlink>
      <a:folHlink>
        <a:srgbClr val="E36C09"/>
      </a:folHlink>
    </a:clrScheme>
    <a:fontScheme name="Custom 2">
      <a:majorFont>
        <a:latin typeface="Calibri"/>
        <a:ea typeface="ＭＳ Ｐゴシック"/>
        <a:cs typeface=""/>
      </a:majorFont>
      <a:minorFont>
        <a:latin typeface="Lucida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Custom 2">
      <a:majorFont>
        <a:latin typeface="Calibri"/>
        <a:ea typeface="ＭＳ Ｐゴシック"/>
        <a:cs typeface=""/>
      </a:majorFont>
      <a:minorFont>
        <a:latin typeface="Lucida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ifeLab2">
  <a:themeElements>
    <a:clrScheme name="New LL">
      <a:dk1>
        <a:srgbClr val="0F243E"/>
      </a:dk1>
      <a:lt1>
        <a:srgbClr val="C6D9F0"/>
      </a:lt1>
      <a:dk2>
        <a:srgbClr val="C5FFC5"/>
      </a:dk2>
      <a:lt2>
        <a:srgbClr val="FF9966"/>
      </a:lt2>
      <a:accent1>
        <a:srgbClr val="CC99F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Gill Sans MT"/>
        <a:ea typeface="ＭＳ Ｐゴシック"/>
        <a:cs typeface=""/>
      </a:majorFont>
      <a:minorFont>
        <a:latin typeface="Lucida San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16"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olour template">
  <a:themeElements>
    <a:clrScheme name="New LL">
      <a:dk1>
        <a:srgbClr val="0F243E"/>
      </a:dk1>
      <a:lt1>
        <a:srgbClr val="C6D9F0"/>
      </a:lt1>
      <a:dk2>
        <a:srgbClr val="C5FFC5"/>
      </a:dk2>
      <a:lt2>
        <a:srgbClr val="FF9966"/>
      </a:lt2>
      <a:accent1>
        <a:srgbClr val="CC99F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Gill Sans MT"/>
        <a:ea typeface=""/>
        <a:cs typeface=""/>
      </a:majorFont>
      <a:minorFont>
        <a:latin typeface="Gill Sans MT"/>
        <a:ea typeface=""/>
        <a:cs typeface=""/>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Custom Design">
  <a:themeElements>
    <a:clrScheme name="New LL">
      <a:dk1>
        <a:srgbClr val="0F243E"/>
      </a:dk1>
      <a:lt1>
        <a:srgbClr val="C6D9F0"/>
      </a:lt1>
      <a:dk2>
        <a:srgbClr val="99FF99"/>
      </a:dk2>
      <a:lt2>
        <a:srgbClr val="FF9966"/>
      </a:lt2>
      <a:accent1>
        <a:srgbClr val="CC99F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Custom Design">
  <a:themeElements>
    <a:clrScheme name="New LL">
      <a:dk1>
        <a:srgbClr val="0F243E"/>
      </a:dk1>
      <a:lt1>
        <a:srgbClr val="C6D9F0"/>
      </a:lt1>
      <a:dk2>
        <a:srgbClr val="99FF99"/>
      </a:dk2>
      <a:lt2>
        <a:srgbClr val="FF9966"/>
      </a:lt2>
      <a:accent1>
        <a:srgbClr val="CC99F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New LL">
      <a:dk1>
        <a:srgbClr val="0F243E"/>
      </a:dk1>
      <a:lt1>
        <a:srgbClr val="C6D9F0"/>
      </a:lt1>
      <a:dk2>
        <a:srgbClr val="99FF99"/>
      </a:dk2>
      <a:lt2>
        <a:srgbClr val="FF9966"/>
      </a:lt2>
      <a:accent1>
        <a:srgbClr val="CC99F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Colour template">
  <a:themeElements>
    <a:clrScheme name="New LL">
      <a:dk1>
        <a:srgbClr val="0F243E"/>
      </a:dk1>
      <a:lt1>
        <a:srgbClr val="C6D9F0"/>
      </a:lt1>
      <a:dk2>
        <a:srgbClr val="C5FFC5"/>
      </a:dk2>
      <a:lt2>
        <a:srgbClr val="FF9966"/>
      </a:lt2>
      <a:accent1>
        <a:srgbClr val="CC99FF"/>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Gill Sans MT"/>
        <a:ea typeface=""/>
        <a:cs typeface=""/>
      </a:majorFont>
      <a:minorFont>
        <a:latin typeface="Gill Sans MT"/>
        <a:ea typeface=""/>
        <a:cs typeface=""/>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18bb72c-f808-4789-b960-2e9e3d60d59d">
      <UserInfo>
        <DisplayName/>
        <AccountId xsi:nil="true"/>
        <AccountType/>
      </UserInfo>
    </SharedWithUsers>
  </documentManagement>
</p:properties>
</file>

<file path=customXml/itemProps1.xml><?xml version="1.0" encoding="utf-8"?>
<ds:datastoreItem xmlns:ds="http://schemas.openxmlformats.org/officeDocument/2006/customXml" ds:itemID="{BE388F18-314E-4E23-B8A4-52B1191D63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3c365d-0385-4382-9509-99218ab90b25"/>
    <ds:schemaRef ds:uri="218bb72c-f808-4789-b960-2e9e3d60d5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F667E9-957D-48BC-9578-CA7FC09C7F05}">
  <ds:schemaRefs>
    <ds:schemaRef ds:uri="http://schemas.microsoft.com/sharepoint/v3/contenttype/forms"/>
  </ds:schemaRefs>
</ds:datastoreItem>
</file>

<file path=customXml/itemProps3.xml><?xml version="1.0" encoding="utf-8"?>
<ds:datastoreItem xmlns:ds="http://schemas.openxmlformats.org/officeDocument/2006/customXml" ds:itemID="{3DC71832-9697-497C-B812-7F95B38F2860}">
  <ds:schemaRefs>
    <ds:schemaRef ds:uri="http://www.w3.org/XML/1998/namespace"/>
    <ds:schemaRef ds:uri="http://purl.org/dc/dcmitype/"/>
    <ds:schemaRef ds:uri="http://schemas.microsoft.com/office/2006/metadata/propertie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218bb72c-f808-4789-b960-2e9e3d60d59d"/>
    <ds:schemaRef ds:uri="b93c365d-0385-4382-9509-99218ab90b25"/>
    <ds:schemaRef ds:uri="http://purl.org/dc/terms/"/>
  </ds:schemaRefs>
</ds:datastoreItem>
</file>

<file path=docProps/app.xml><?xml version="1.0" encoding="utf-8"?>
<Properties xmlns="http://schemas.openxmlformats.org/officeDocument/2006/extended-properties" xmlns:vt="http://schemas.openxmlformats.org/officeDocument/2006/docPropsVTypes">
  <Template>LifeLab2</Template>
  <TotalTime>151</TotalTime>
  <Words>1506</Words>
  <Application>Microsoft Office PowerPoint</Application>
  <PresentationFormat>On-screen Show (4:3)</PresentationFormat>
  <Paragraphs>180</Paragraphs>
  <Slides>19</Slides>
  <Notes>13</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19</vt:i4>
      </vt:variant>
    </vt:vector>
  </HeadingPairs>
  <TitlesOfParts>
    <vt:vector size="42" baseType="lpstr">
      <vt:lpstr>ＭＳ Ｐゴシック</vt:lpstr>
      <vt:lpstr>PMingLiU</vt:lpstr>
      <vt:lpstr>Arial</vt:lpstr>
      <vt:lpstr>Calibri</vt:lpstr>
      <vt:lpstr>Calibri Light</vt:lpstr>
      <vt:lpstr>Georgia</vt:lpstr>
      <vt:lpstr>Gill Sans</vt:lpstr>
      <vt:lpstr>Gill Sans MT</vt:lpstr>
      <vt:lpstr>Helvetica Neue</vt:lpstr>
      <vt:lpstr>Lucida Sans</vt:lpstr>
      <vt:lpstr>Times</vt:lpstr>
      <vt:lpstr>Times New Roman</vt:lpstr>
      <vt:lpstr>1_LifeLab2</vt:lpstr>
      <vt:lpstr>UOS divider slide design</vt:lpstr>
      <vt:lpstr>UOS full bleed image</vt:lpstr>
      <vt:lpstr>LifeLab2</vt:lpstr>
      <vt:lpstr>Colour template</vt:lpstr>
      <vt:lpstr>1_Custom Design</vt:lpstr>
      <vt:lpstr>2_Custom Design</vt:lpstr>
      <vt:lpstr>Custom Design</vt:lpstr>
      <vt:lpstr>1_Colour template</vt:lpstr>
      <vt:lpstr>1_Metropolitan</vt:lpstr>
      <vt:lpstr>1_ideas for new LL template (004)</vt:lpstr>
      <vt:lpstr>Me, My Health and My Children's Health </vt:lpstr>
      <vt:lpstr>PowerPoint Presentation</vt:lpstr>
      <vt:lpstr>PowerPoint Presentation</vt:lpstr>
      <vt:lpstr>PowerPoint Presentation</vt:lpstr>
      <vt:lpstr>PowerPoint Presentation</vt:lpstr>
      <vt:lpstr>How about these slogans?</vt:lpstr>
      <vt:lpstr>How about these slogans?</vt:lpstr>
      <vt:lpstr>PowerPoint Presentation</vt:lpstr>
      <vt:lpstr>Who controls what you eat?</vt:lpstr>
      <vt:lpstr>Who controls what you eat?</vt:lpstr>
      <vt:lpstr>Who controls what you eat?</vt:lpstr>
      <vt:lpstr>PowerPoint Presentation</vt:lpstr>
      <vt:lpstr>PowerPoint Presentation</vt:lpstr>
      <vt:lpstr>Are you aware? </vt:lpstr>
      <vt:lpstr>Extension activity </vt:lpstr>
      <vt:lpstr>PowerPoint Presentation</vt:lpstr>
      <vt:lpstr>PowerPoint Presentation</vt:lpstr>
      <vt:lpstr>PowerPoint Presentation</vt:lpstr>
      <vt:lpstr>PowerPoint Presentation</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healthy is Chris?</dc:title>
  <dc:creator>Bagust L.J.</dc:creator>
  <cp:lastModifiedBy>Stacey Sellick</cp:lastModifiedBy>
  <cp:revision>4</cp:revision>
  <cp:lastPrinted>2020-12-15T09:43:47Z</cp:lastPrinted>
  <dcterms:created xsi:type="dcterms:W3CDTF">2013-10-07T18:58:42Z</dcterms:created>
  <dcterms:modified xsi:type="dcterms:W3CDTF">2021-05-20T12:09:52Z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xd_Signature">
    <vt:bool>false</vt:bool>
  </property>
</Properties>
</file>