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57" r:id="rId5"/>
    <p:sldMasterId id="2147483833" r:id="rId6"/>
    <p:sldMasterId id="2147483869" r:id="rId7"/>
    <p:sldMasterId id="2147483773" r:id="rId8"/>
    <p:sldMasterId id="2147483797" r:id="rId9"/>
    <p:sldMasterId id="2147483737" r:id="rId10"/>
    <p:sldMasterId id="2147483749" r:id="rId11"/>
    <p:sldMasterId id="2147483845" r:id="rId12"/>
  </p:sldMasterIdLst>
  <p:notesMasterIdLst>
    <p:notesMasterId r:id="rId21"/>
  </p:notesMasterIdLst>
  <p:sldIdLst>
    <p:sldId id="311" r:id="rId13"/>
    <p:sldId id="312" r:id="rId14"/>
    <p:sldId id="313" r:id="rId15"/>
    <p:sldId id="314" r:id="rId16"/>
    <p:sldId id="262" r:id="rId17"/>
    <p:sldId id="309" r:id="rId18"/>
    <p:sldId id="307" r:id="rId19"/>
    <p:sldId id="29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AB1"/>
    <a:srgbClr val="40B8A8"/>
    <a:srgbClr val="157E83"/>
    <a:srgbClr val="EDB834"/>
    <a:srgbClr val="EC632B"/>
    <a:srgbClr val="712E88"/>
    <a:srgbClr val="E26FA9"/>
    <a:srgbClr val="D30D4F"/>
    <a:srgbClr val="E26EA8"/>
    <a:srgbClr val="D263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F2A29E-4B6A-4500-BADF-1158E7C9C85C}" v="5" dt="2021-03-19T11:49:23.781"/>
    <p1510:client id="{7819DFC0-9160-EEF0-0B03-1719396B0EF7}" v="12" dt="2021-12-16T12:20:06.781"/>
    <p1510:client id="{90E53C27-312B-E735-9A02-1B1D8C7CF750}" v="9" dt="2021-03-25T21:54:28.514"/>
    <p1510:client id="{91892B36-BA3D-C7CD-FC66-EDBB5E64BCAE}" v="35" dt="2021-12-29T11:34:24.8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7" d="100"/>
          <a:sy n="127" d="100"/>
        </p:scale>
        <p:origin x="120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n, Natalia" userId="S::natalia.green_uhs.nhs.uk#ext#@sotonac.onmicrosoft.com::bf324bb5-e447-45be-938c-312f37635ca6" providerId="AD" clId="Web-{90E53C27-312B-E735-9A02-1B1D8C7CF750}"/>
    <pc:docChg chg="modSld">
      <pc:chgData name="Green, Natalia" userId="S::natalia.green_uhs.nhs.uk#ext#@sotonac.onmicrosoft.com::bf324bb5-e447-45be-938c-312f37635ca6" providerId="AD" clId="Web-{90E53C27-312B-E735-9A02-1B1D8C7CF750}" dt="2021-03-25T21:54:28.514" v="7" actId="1076"/>
      <pc:docMkLst>
        <pc:docMk/>
      </pc:docMkLst>
      <pc:sldChg chg="delSp modSp">
        <pc:chgData name="Green, Natalia" userId="S::natalia.green_uhs.nhs.uk#ext#@sotonac.onmicrosoft.com::bf324bb5-e447-45be-938c-312f37635ca6" providerId="AD" clId="Web-{90E53C27-312B-E735-9A02-1B1D8C7CF750}" dt="2021-03-25T21:54:28.514" v="7" actId="1076"/>
        <pc:sldMkLst>
          <pc:docMk/>
          <pc:sldMk cId="0" sldId="262"/>
        </pc:sldMkLst>
        <pc:spChg chg="del">
          <ac:chgData name="Green, Natalia" userId="S::natalia.green_uhs.nhs.uk#ext#@sotonac.onmicrosoft.com::bf324bb5-e447-45be-938c-312f37635ca6" providerId="AD" clId="Web-{90E53C27-312B-E735-9A02-1B1D8C7CF750}" dt="2021-03-25T21:54:25.780" v="6"/>
          <ac:spMkLst>
            <pc:docMk/>
            <pc:sldMk cId="0" sldId="262"/>
            <ac:spMk id="265" creationId="{00000000-0000-0000-0000-000000000000}"/>
          </ac:spMkLst>
        </pc:spChg>
        <pc:picChg chg="mod">
          <ac:chgData name="Green, Natalia" userId="S::natalia.green_uhs.nhs.uk#ext#@sotonac.onmicrosoft.com::bf324bb5-e447-45be-938c-312f37635ca6" providerId="AD" clId="Web-{90E53C27-312B-E735-9A02-1B1D8C7CF750}" dt="2021-03-25T21:54:28.514" v="7" actId="1076"/>
          <ac:picMkLst>
            <pc:docMk/>
            <pc:sldMk cId="0" sldId="262"/>
            <ac:picMk id="264" creationId="{00000000-0000-0000-0000-000000000000}"/>
          </ac:picMkLst>
        </pc:picChg>
      </pc:sldChg>
      <pc:sldChg chg="modSp">
        <pc:chgData name="Green, Natalia" userId="S::natalia.green_uhs.nhs.uk#ext#@sotonac.onmicrosoft.com::bf324bb5-e447-45be-938c-312f37635ca6" providerId="AD" clId="Web-{90E53C27-312B-E735-9A02-1B1D8C7CF750}" dt="2021-03-25T21:54:02.841" v="2" actId="20577"/>
        <pc:sldMkLst>
          <pc:docMk/>
          <pc:sldMk cId="2530734339" sldId="311"/>
        </pc:sldMkLst>
        <pc:spChg chg="mod">
          <ac:chgData name="Green, Natalia" userId="S::natalia.green_uhs.nhs.uk#ext#@sotonac.onmicrosoft.com::bf324bb5-e447-45be-938c-312f37635ca6" providerId="AD" clId="Web-{90E53C27-312B-E735-9A02-1B1D8C7CF750}" dt="2021-03-25T21:54:02.841" v="2" actId="20577"/>
          <ac:spMkLst>
            <pc:docMk/>
            <pc:sldMk cId="2530734339" sldId="311"/>
            <ac:spMk id="233" creationId="{00000000-0000-0000-0000-000000000000}"/>
          </ac:spMkLst>
        </pc:spChg>
      </pc:sldChg>
      <pc:sldChg chg="modSp">
        <pc:chgData name="Green, Natalia" userId="S::natalia.green_uhs.nhs.uk#ext#@sotonac.onmicrosoft.com::bf324bb5-e447-45be-938c-312f37635ca6" providerId="AD" clId="Web-{90E53C27-312B-E735-9A02-1B1D8C7CF750}" dt="2021-03-25T21:54:17.076" v="5" actId="1076"/>
        <pc:sldMkLst>
          <pc:docMk/>
          <pc:sldMk cId="3643827967" sldId="312"/>
        </pc:sldMkLst>
        <pc:spChg chg="mod">
          <ac:chgData name="Green, Natalia" userId="S::natalia.green_uhs.nhs.uk#ext#@sotonac.onmicrosoft.com::bf324bb5-e447-45be-938c-312f37635ca6" providerId="AD" clId="Web-{90E53C27-312B-E735-9A02-1B1D8C7CF750}" dt="2021-03-25T21:54:09.779" v="3" actId="1076"/>
          <ac:spMkLst>
            <pc:docMk/>
            <pc:sldMk cId="3643827967" sldId="312"/>
            <ac:spMk id="240" creationId="{00000000-0000-0000-0000-000000000000}"/>
          </ac:spMkLst>
        </pc:spChg>
        <pc:spChg chg="mod">
          <ac:chgData name="Green, Natalia" userId="S::natalia.green_uhs.nhs.uk#ext#@sotonac.onmicrosoft.com::bf324bb5-e447-45be-938c-312f37635ca6" providerId="AD" clId="Web-{90E53C27-312B-E735-9A02-1B1D8C7CF750}" dt="2021-03-25T21:54:13.357" v="4" actId="1076"/>
          <ac:spMkLst>
            <pc:docMk/>
            <pc:sldMk cId="3643827967" sldId="312"/>
            <ac:spMk id="244" creationId="{00000000-0000-0000-0000-000000000000}"/>
          </ac:spMkLst>
        </pc:spChg>
        <pc:spChg chg="mod">
          <ac:chgData name="Green, Natalia" userId="S::natalia.green_uhs.nhs.uk#ext#@sotonac.onmicrosoft.com::bf324bb5-e447-45be-938c-312f37635ca6" providerId="AD" clId="Web-{90E53C27-312B-E735-9A02-1B1D8C7CF750}" dt="2021-03-25T21:54:17.076" v="5" actId="1076"/>
          <ac:spMkLst>
            <pc:docMk/>
            <pc:sldMk cId="3643827967" sldId="312"/>
            <ac:spMk id="245" creationId="{00000000-0000-0000-0000-000000000000}"/>
          </ac:spMkLst>
        </pc:spChg>
      </pc:sldChg>
    </pc:docChg>
  </pc:docChgLst>
  <pc:docChgLst>
    <pc:chgData name="Rachel Gagen" userId="b8147b453b790b83" providerId="LiveId" clId="{5AF2A29E-4B6A-4500-BADF-1158E7C9C85C}"/>
    <pc:docChg chg="undo custSel addSld delSld modSld sldOrd modMainMaster">
      <pc:chgData name="Rachel Gagen" userId="b8147b453b790b83" providerId="LiveId" clId="{5AF2A29E-4B6A-4500-BADF-1158E7C9C85C}" dt="2021-03-24T11:34:36.761" v="68" actId="12"/>
      <pc:docMkLst>
        <pc:docMk/>
      </pc:docMkLst>
      <pc:sldChg chg="add del">
        <pc:chgData name="Rachel Gagen" userId="b8147b453b790b83" providerId="LiveId" clId="{5AF2A29E-4B6A-4500-BADF-1158E7C9C85C}" dt="2021-03-19T11:51:01.950" v="9" actId="47"/>
        <pc:sldMkLst>
          <pc:docMk/>
          <pc:sldMk cId="0" sldId="256"/>
        </pc:sldMkLst>
      </pc:sldChg>
      <pc:sldChg chg="add del">
        <pc:chgData name="Rachel Gagen" userId="b8147b453b790b83" providerId="LiveId" clId="{5AF2A29E-4B6A-4500-BADF-1158E7C9C85C}" dt="2021-03-19T11:53:15.736" v="23" actId="47"/>
        <pc:sldMkLst>
          <pc:docMk/>
          <pc:sldMk cId="0" sldId="257"/>
        </pc:sldMkLst>
      </pc:sldChg>
      <pc:sldChg chg="add del">
        <pc:chgData name="Rachel Gagen" userId="b8147b453b790b83" providerId="LiveId" clId="{5AF2A29E-4B6A-4500-BADF-1158E7C9C85C}" dt="2021-03-19T11:56:16.266" v="37" actId="47"/>
        <pc:sldMkLst>
          <pc:docMk/>
          <pc:sldMk cId="0" sldId="258"/>
        </pc:sldMkLst>
      </pc:sldChg>
      <pc:sldChg chg="add">
        <pc:chgData name="Rachel Gagen" userId="b8147b453b790b83" providerId="LiveId" clId="{5AF2A29E-4B6A-4500-BADF-1158E7C9C85C}" dt="2021-03-19T11:49:23.772" v="3"/>
        <pc:sldMkLst>
          <pc:docMk/>
          <pc:sldMk cId="0" sldId="262"/>
        </pc:sldMkLst>
      </pc:sldChg>
      <pc:sldChg chg="del ord">
        <pc:chgData name="Rachel Gagen" userId="b8147b453b790b83" providerId="LiveId" clId="{5AF2A29E-4B6A-4500-BADF-1158E7C9C85C}" dt="2021-03-19T11:59:37.933" v="63" actId="47"/>
        <pc:sldMkLst>
          <pc:docMk/>
          <pc:sldMk cId="2141227752" sldId="286"/>
        </pc:sldMkLst>
      </pc:sldChg>
      <pc:sldChg chg="del ord">
        <pc:chgData name="Rachel Gagen" userId="b8147b453b790b83" providerId="LiveId" clId="{5AF2A29E-4B6A-4500-BADF-1158E7C9C85C}" dt="2021-03-19T11:59:29.477" v="58" actId="47"/>
        <pc:sldMkLst>
          <pc:docMk/>
          <pc:sldMk cId="4201883447" sldId="287"/>
        </pc:sldMkLst>
      </pc:sldChg>
      <pc:sldChg chg="del">
        <pc:chgData name="Rachel Gagen" userId="b8147b453b790b83" providerId="LiveId" clId="{5AF2A29E-4B6A-4500-BADF-1158E7C9C85C}" dt="2021-03-19T11:59:37.078" v="62" actId="47"/>
        <pc:sldMkLst>
          <pc:docMk/>
          <pc:sldMk cId="1651227424" sldId="288"/>
        </pc:sldMkLst>
      </pc:sldChg>
      <pc:sldChg chg="del">
        <pc:chgData name="Rachel Gagen" userId="b8147b453b790b83" providerId="LiveId" clId="{5AF2A29E-4B6A-4500-BADF-1158E7C9C85C}" dt="2021-03-19T11:59:28.676" v="57" actId="47"/>
        <pc:sldMkLst>
          <pc:docMk/>
          <pc:sldMk cId="3506126365" sldId="290"/>
        </pc:sldMkLst>
      </pc:sldChg>
      <pc:sldChg chg="del">
        <pc:chgData name="Rachel Gagen" userId="b8147b453b790b83" providerId="LiveId" clId="{5AF2A29E-4B6A-4500-BADF-1158E7C9C85C}" dt="2021-03-19T11:59:36.098" v="61" actId="47"/>
        <pc:sldMkLst>
          <pc:docMk/>
          <pc:sldMk cId="1152563904" sldId="292"/>
        </pc:sldMkLst>
      </pc:sldChg>
      <pc:sldChg chg="delSp mod">
        <pc:chgData name="Rachel Gagen" userId="b8147b453b790b83" providerId="LiveId" clId="{5AF2A29E-4B6A-4500-BADF-1158E7C9C85C}" dt="2021-03-19T12:00:02.395" v="66" actId="478"/>
        <pc:sldMkLst>
          <pc:docMk/>
          <pc:sldMk cId="1974776008" sldId="293"/>
        </pc:sldMkLst>
        <pc:spChg chg="del">
          <ac:chgData name="Rachel Gagen" userId="b8147b453b790b83" providerId="LiveId" clId="{5AF2A29E-4B6A-4500-BADF-1158E7C9C85C}" dt="2021-03-19T11:59:57.140" v="65" actId="478"/>
          <ac:spMkLst>
            <pc:docMk/>
            <pc:sldMk cId="1974776008" sldId="293"/>
            <ac:spMk id="2" creationId="{0B95BAB1-CB1B-4122-BEDE-092EACC2C66E}"/>
          </ac:spMkLst>
        </pc:spChg>
        <pc:spChg chg="del">
          <ac:chgData name="Rachel Gagen" userId="b8147b453b790b83" providerId="LiveId" clId="{5AF2A29E-4B6A-4500-BADF-1158E7C9C85C}" dt="2021-03-19T12:00:02.395" v="66" actId="478"/>
          <ac:spMkLst>
            <pc:docMk/>
            <pc:sldMk cId="1974776008" sldId="293"/>
            <ac:spMk id="3" creationId="{F40B4FC7-E86E-47E7-BF52-DB2858D5689D}"/>
          </ac:spMkLst>
        </pc:spChg>
      </pc:sldChg>
      <pc:sldChg chg="del">
        <pc:chgData name="Rachel Gagen" userId="b8147b453b790b83" providerId="LiveId" clId="{5AF2A29E-4B6A-4500-BADF-1158E7C9C85C}" dt="2021-03-19T11:59:41.287" v="64" actId="47"/>
        <pc:sldMkLst>
          <pc:docMk/>
          <pc:sldMk cId="480856902" sldId="294"/>
        </pc:sldMkLst>
      </pc:sldChg>
      <pc:sldChg chg="del ord">
        <pc:chgData name="Rachel Gagen" userId="b8147b453b790b83" providerId="LiveId" clId="{5AF2A29E-4B6A-4500-BADF-1158E7C9C85C}" dt="2021-03-19T11:59:33.630" v="59" actId="47"/>
        <pc:sldMkLst>
          <pc:docMk/>
          <pc:sldMk cId="2269068817" sldId="295"/>
        </pc:sldMkLst>
      </pc:sldChg>
      <pc:sldChg chg="del">
        <pc:chgData name="Rachel Gagen" userId="b8147b453b790b83" providerId="LiveId" clId="{5AF2A29E-4B6A-4500-BADF-1158E7C9C85C}" dt="2021-03-19T11:59:34.439" v="60" actId="47"/>
        <pc:sldMkLst>
          <pc:docMk/>
          <pc:sldMk cId="3774715035" sldId="296"/>
        </pc:sldMkLst>
      </pc:sldChg>
      <pc:sldChg chg="add del">
        <pc:chgData name="Rachel Gagen" userId="b8147b453b790b83" providerId="LiveId" clId="{5AF2A29E-4B6A-4500-BADF-1158E7C9C85C}" dt="2021-03-19T11:57:08.326" v="48" actId="47"/>
        <pc:sldMkLst>
          <pc:docMk/>
          <pc:sldMk cId="842454608" sldId="297"/>
        </pc:sldMkLst>
      </pc:sldChg>
      <pc:sldChg chg="add del">
        <pc:chgData name="Rachel Gagen" userId="b8147b453b790b83" providerId="LiveId" clId="{5AF2A29E-4B6A-4500-BADF-1158E7C9C85C}" dt="2021-03-19T11:48:38.271" v="2"/>
        <pc:sldMkLst>
          <pc:docMk/>
          <pc:sldMk cId="2559503283" sldId="305"/>
        </pc:sldMkLst>
      </pc:sldChg>
      <pc:sldChg chg="add ord">
        <pc:chgData name="Rachel Gagen" userId="b8147b453b790b83" providerId="LiveId" clId="{5AF2A29E-4B6A-4500-BADF-1158E7C9C85C}" dt="2021-03-19T11:56:36.385" v="44" actId="20578"/>
        <pc:sldMkLst>
          <pc:docMk/>
          <pc:sldMk cId="2745939812" sldId="307"/>
        </pc:sldMkLst>
      </pc:sldChg>
      <pc:sldChg chg="modSp add del mod">
        <pc:chgData name="Rachel Gagen" userId="b8147b453b790b83" providerId="LiveId" clId="{5AF2A29E-4B6A-4500-BADF-1158E7C9C85C}" dt="2021-03-19T11:58:51.498" v="53" actId="2696"/>
        <pc:sldMkLst>
          <pc:docMk/>
          <pc:sldMk cId="3361531127" sldId="309"/>
        </pc:sldMkLst>
        <pc:spChg chg="mod">
          <ac:chgData name="Rachel Gagen" userId="b8147b453b790b83" providerId="LiveId" clId="{5AF2A29E-4B6A-4500-BADF-1158E7C9C85C}" dt="2021-03-19T11:58:23.925" v="51" actId="12"/>
          <ac:spMkLst>
            <pc:docMk/>
            <pc:sldMk cId="3361531127" sldId="309"/>
            <ac:spMk id="5" creationId="{C55B551F-B011-47BC-BBC0-AE80D2196E05}"/>
          </ac:spMkLst>
        </pc:spChg>
      </pc:sldChg>
      <pc:sldChg chg="modSp add mod ord">
        <pc:chgData name="Rachel Gagen" userId="b8147b453b790b83" providerId="LiveId" clId="{5AF2A29E-4B6A-4500-BADF-1158E7C9C85C}" dt="2021-03-24T11:34:36.761" v="68" actId="12"/>
        <pc:sldMkLst>
          <pc:docMk/>
          <pc:sldMk cId="4230107993" sldId="309"/>
        </pc:sldMkLst>
        <pc:spChg chg="mod">
          <ac:chgData name="Rachel Gagen" userId="b8147b453b790b83" providerId="LiveId" clId="{5AF2A29E-4B6A-4500-BADF-1158E7C9C85C}" dt="2021-03-24T11:34:36.761" v="68" actId="12"/>
          <ac:spMkLst>
            <pc:docMk/>
            <pc:sldMk cId="4230107993" sldId="309"/>
            <ac:spMk id="5" creationId="{C55B551F-B011-47BC-BBC0-AE80D2196E05}"/>
          </ac:spMkLst>
        </pc:spChg>
      </pc:sldChg>
      <pc:sldChg chg="add del">
        <pc:chgData name="Rachel Gagen" userId="b8147b453b790b83" providerId="LiveId" clId="{5AF2A29E-4B6A-4500-BADF-1158E7C9C85C}" dt="2021-03-19T11:58:44.839" v="52" actId="47"/>
        <pc:sldMkLst>
          <pc:docMk/>
          <pc:sldMk cId="25059727" sldId="310"/>
        </pc:sldMkLst>
      </pc:sldChg>
      <pc:sldChg chg="modSp add mod">
        <pc:chgData name="Rachel Gagen" userId="b8147b453b790b83" providerId="LiveId" clId="{5AF2A29E-4B6A-4500-BADF-1158E7C9C85C}" dt="2021-03-24T11:34:15.503" v="67" actId="12"/>
        <pc:sldMkLst>
          <pc:docMk/>
          <pc:sldMk cId="2530734339" sldId="311"/>
        </pc:sldMkLst>
        <pc:spChg chg="mod">
          <ac:chgData name="Rachel Gagen" userId="b8147b453b790b83" providerId="LiveId" clId="{5AF2A29E-4B6A-4500-BADF-1158E7C9C85C}" dt="2021-03-24T11:34:15.503" v="67" actId="12"/>
          <ac:spMkLst>
            <pc:docMk/>
            <pc:sldMk cId="2530734339" sldId="311"/>
            <ac:spMk id="234" creationId="{00000000-0000-0000-0000-000000000000}"/>
          </ac:spMkLst>
        </pc:spChg>
      </pc:sldChg>
      <pc:sldChg chg="add ord">
        <pc:chgData name="Rachel Gagen" userId="b8147b453b790b83" providerId="LiveId" clId="{5AF2A29E-4B6A-4500-BADF-1158E7C9C85C}" dt="2021-03-19T11:53:13.203" v="22"/>
        <pc:sldMkLst>
          <pc:docMk/>
          <pc:sldMk cId="3643827967" sldId="312"/>
        </pc:sldMkLst>
      </pc:sldChg>
      <pc:sldChg chg="modSp add mod">
        <pc:chgData name="Rachel Gagen" userId="b8147b453b790b83" providerId="LiveId" clId="{5AF2A29E-4B6A-4500-BADF-1158E7C9C85C}" dt="2021-03-19T11:55:34.195" v="32" actId="207"/>
        <pc:sldMkLst>
          <pc:docMk/>
          <pc:sldMk cId="0" sldId="313"/>
        </pc:sldMkLst>
        <pc:spChg chg="mod">
          <ac:chgData name="Rachel Gagen" userId="b8147b453b790b83" providerId="LiveId" clId="{5AF2A29E-4B6A-4500-BADF-1158E7C9C85C}" dt="2021-03-19T11:55:27.323" v="31" actId="207"/>
          <ac:spMkLst>
            <pc:docMk/>
            <pc:sldMk cId="0" sldId="313"/>
            <ac:spMk id="248" creationId="{00000000-0000-0000-0000-000000000000}"/>
          </ac:spMkLst>
        </pc:spChg>
        <pc:spChg chg="mod">
          <ac:chgData name="Rachel Gagen" userId="b8147b453b790b83" providerId="LiveId" clId="{5AF2A29E-4B6A-4500-BADF-1158E7C9C85C}" dt="2021-03-19T11:55:34.195" v="32" actId="207"/>
          <ac:spMkLst>
            <pc:docMk/>
            <pc:sldMk cId="0" sldId="313"/>
            <ac:spMk id="249" creationId="{00000000-0000-0000-0000-000000000000}"/>
          </ac:spMkLst>
        </pc:spChg>
      </pc:sldChg>
      <pc:sldChg chg="add ord">
        <pc:chgData name="Rachel Gagen" userId="b8147b453b790b83" providerId="LiveId" clId="{5AF2A29E-4B6A-4500-BADF-1158E7C9C85C}" dt="2021-03-19T11:57:06.336" v="47"/>
        <pc:sldMkLst>
          <pc:docMk/>
          <pc:sldMk cId="2556511570" sldId="314"/>
        </pc:sldMkLst>
      </pc:sldChg>
      <pc:sldMasterChg chg="modSldLayout">
        <pc:chgData name="Rachel Gagen" userId="b8147b453b790b83" providerId="LiveId" clId="{5AF2A29E-4B6A-4500-BADF-1158E7C9C85C}" dt="2021-03-19T11:54:47.249" v="29" actId="478"/>
        <pc:sldMasterMkLst>
          <pc:docMk/>
          <pc:sldMasterMk cId="440985703" sldId="2147483857"/>
        </pc:sldMasterMkLst>
        <pc:sldLayoutChg chg="delSp mod">
          <pc:chgData name="Rachel Gagen" userId="b8147b453b790b83" providerId="LiveId" clId="{5AF2A29E-4B6A-4500-BADF-1158E7C9C85C}" dt="2021-03-19T11:54:47.249" v="29" actId="478"/>
          <pc:sldLayoutMkLst>
            <pc:docMk/>
            <pc:sldMasterMk cId="440985703" sldId="2147483857"/>
            <pc:sldLayoutMk cId="3383195185" sldId="2147483883"/>
          </pc:sldLayoutMkLst>
          <pc:picChg chg="del">
            <ac:chgData name="Rachel Gagen" userId="b8147b453b790b83" providerId="LiveId" clId="{5AF2A29E-4B6A-4500-BADF-1158E7C9C85C}" dt="2021-03-19T11:54:17.114" v="25" actId="478"/>
            <ac:picMkLst>
              <pc:docMk/>
              <pc:sldMasterMk cId="440985703" sldId="2147483857"/>
              <pc:sldLayoutMk cId="3383195185" sldId="2147483883"/>
              <ac:picMk id="13" creationId="{00000000-0000-0000-0000-000000000000}"/>
            </ac:picMkLst>
          </pc:picChg>
          <pc:picChg chg="del">
            <ac:chgData name="Rachel Gagen" userId="b8147b453b790b83" providerId="LiveId" clId="{5AF2A29E-4B6A-4500-BADF-1158E7C9C85C}" dt="2021-03-19T11:54:19.395" v="26" actId="478"/>
            <ac:picMkLst>
              <pc:docMk/>
              <pc:sldMasterMk cId="440985703" sldId="2147483857"/>
              <pc:sldLayoutMk cId="3383195185" sldId="2147483883"/>
              <ac:picMk id="14" creationId="{00000000-0000-0000-0000-000000000000}"/>
            </ac:picMkLst>
          </pc:picChg>
          <pc:picChg chg="del">
            <ac:chgData name="Rachel Gagen" userId="b8147b453b790b83" providerId="LiveId" clId="{5AF2A29E-4B6A-4500-BADF-1158E7C9C85C}" dt="2021-03-19T11:54:21.692" v="27" actId="478"/>
            <ac:picMkLst>
              <pc:docMk/>
              <pc:sldMasterMk cId="440985703" sldId="2147483857"/>
              <pc:sldLayoutMk cId="3383195185" sldId="2147483883"/>
              <ac:picMk id="15" creationId="{00000000-0000-0000-0000-000000000000}"/>
            </ac:picMkLst>
          </pc:picChg>
          <pc:picChg chg="del">
            <ac:chgData name="Rachel Gagen" userId="b8147b453b790b83" providerId="LiveId" clId="{5AF2A29E-4B6A-4500-BADF-1158E7C9C85C}" dt="2021-03-19T11:54:24.268" v="28" actId="478"/>
            <ac:picMkLst>
              <pc:docMk/>
              <pc:sldMasterMk cId="440985703" sldId="2147483857"/>
              <pc:sldLayoutMk cId="3383195185" sldId="2147483883"/>
              <ac:picMk id="16" creationId="{00000000-0000-0000-0000-000000000000}"/>
            </ac:picMkLst>
          </pc:picChg>
          <pc:picChg chg="del">
            <ac:chgData name="Rachel Gagen" userId="b8147b453b790b83" providerId="LiveId" clId="{5AF2A29E-4B6A-4500-BADF-1158E7C9C85C}" dt="2021-03-19T11:54:47.249" v="29" actId="478"/>
            <ac:picMkLst>
              <pc:docMk/>
              <pc:sldMasterMk cId="440985703" sldId="2147483857"/>
              <pc:sldLayoutMk cId="3383195185" sldId="2147483883"/>
              <ac:picMk id="18" creationId="{00000000-0000-0000-0000-000000000000}"/>
            </ac:picMkLst>
          </pc:picChg>
        </pc:sldLayoutChg>
      </pc:sldMasterChg>
    </pc:docChg>
  </pc:docChgLst>
  <pc:docChgLst>
    <pc:chgData name="Rachel Gagen" userId="S::rsg1v20@soton.ac.uk::e2d4e6cd-5d89-46d8-93dc-e64a27afb7be" providerId="AD" clId="Web-{91892B36-BA3D-C7CD-FC66-EDBB5E64BCAE}"/>
    <pc:docChg chg="modSld">
      <pc:chgData name="Rachel Gagen" userId="S::rsg1v20@soton.ac.uk::e2d4e6cd-5d89-46d8-93dc-e64a27afb7be" providerId="AD" clId="Web-{91892B36-BA3D-C7CD-FC66-EDBB5E64BCAE}" dt="2021-12-29T11:34:24.806" v="18" actId="20577"/>
      <pc:docMkLst>
        <pc:docMk/>
      </pc:docMkLst>
      <pc:sldChg chg="delSp modSp">
        <pc:chgData name="Rachel Gagen" userId="S::rsg1v20@soton.ac.uk::e2d4e6cd-5d89-46d8-93dc-e64a27afb7be" providerId="AD" clId="Web-{91892B36-BA3D-C7CD-FC66-EDBB5E64BCAE}" dt="2021-12-29T11:34:24.806" v="18" actId="20577"/>
        <pc:sldMkLst>
          <pc:docMk/>
          <pc:sldMk cId="3643827967" sldId="312"/>
        </pc:sldMkLst>
        <pc:spChg chg="mod">
          <ac:chgData name="Rachel Gagen" userId="S::rsg1v20@soton.ac.uk::e2d4e6cd-5d89-46d8-93dc-e64a27afb7be" providerId="AD" clId="Web-{91892B36-BA3D-C7CD-FC66-EDBB5E64BCAE}" dt="2021-12-29T11:34:24.806" v="18" actId="20577"/>
          <ac:spMkLst>
            <pc:docMk/>
            <pc:sldMk cId="3643827967" sldId="312"/>
            <ac:spMk id="244" creationId="{00000000-0000-0000-0000-000000000000}"/>
          </ac:spMkLst>
        </pc:spChg>
        <pc:spChg chg="del">
          <ac:chgData name="Rachel Gagen" userId="S::rsg1v20@soton.ac.uk::e2d4e6cd-5d89-46d8-93dc-e64a27afb7be" providerId="AD" clId="Web-{91892B36-BA3D-C7CD-FC66-EDBB5E64BCAE}" dt="2021-12-29T11:34:08.336" v="0"/>
          <ac:spMkLst>
            <pc:docMk/>
            <pc:sldMk cId="3643827967" sldId="312"/>
            <ac:spMk id="245" creationId="{00000000-0000-0000-0000-000000000000}"/>
          </ac:spMkLst>
        </pc:spChg>
      </pc:sldChg>
    </pc:docChg>
  </pc:docChgLst>
  <pc:docChgLst>
    <pc:chgData name="Rachel Gagen" userId="S::rsg1v20@soton.ac.uk::e2d4e6cd-5d89-46d8-93dc-e64a27afb7be" providerId="AD" clId="Web-{7819DFC0-9160-EEF0-0B03-1719396B0EF7}"/>
    <pc:docChg chg="modSld">
      <pc:chgData name="Rachel Gagen" userId="S::rsg1v20@soton.ac.uk::e2d4e6cd-5d89-46d8-93dc-e64a27afb7be" providerId="AD" clId="Web-{7819DFC0-9160-EEF0-0B03-1719396B0EF7}" dt="2021-12-16T12:20:06.781" v="11" actId="20577"/>
      <pc:docMkLst>
        <pc:docMk/>
      </pc:docMkLst>
      <pc:sldChg chg="modSp">
        <pc:chgData name="Rachel Gagen" userId="S::rsg1v20@soton.ac.uk::e2d4e6cd-5d89-46d8-93dc-e64a27afb7be" providerId="AD" clId="Web-{7819DFC0-9160-EEF0-0B03-1719396B0EF7}" dt="2021-12-16T12:20:06.781" v="11" actId="20577"/>
        <pc:sldMkLst>
          <pc:docMk/>
          <pc:sldMk cId="2530734339" sldId="311"/>
        </pc:sldMkLst>
        <pc:spChg chg="mod">
          <ac:chgData name="Rachel Gagen" userId="S::rsg1v20@soton.ac.uk::e2d4e6cd-5d89-46d8-93dc-e64a27afb7be" providerId="AD" clId="Web-{7819DFC0-9160-EEF0-0B03-1719396B0EF7}" dt="2021-12-16T12:20:06.781" v="11" actId="20577"/>
          <ac:spMkLst>
            <pc:docMk/>
            <pc:sldMk cId="2530734339" sldId="311"/>
            <ac:spMk id="23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5BD078-FAC2-4578-8AAD-20F9593C5AA5}" type="datetimeFigureOut">
              <a:rPr lang="en-GB" smtClean="0"/>
              <a:t>29/12/2021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C28F2E-80A2-49D8-AE2C-E28EE4EDA043}" type="slidenum">
              <a:rPr lang="en-GB" smtClean="0"/>
              <a:t>‹#›</a:t>
            </a:fld>
            <a:endParaRPr lang="en-GB"/>
          </a:p>
        </p:txBody>
      </p:sp>
    </p:spTree>
    <p:extLst>
      <p:ext uri="{BB962C8B-B14F-4D97-AF65-F5344CB8AC3E}">
        <p14:creationId xmlns:p14="http://schemas.microsoft.com/office/powerpoint/2010/main" val="3224765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b629e276b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gb629e276b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3549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b9750605f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b9750605f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17349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b525822f29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gb525822f2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b629e276b6_0_6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gb629e276b6_0_6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581" cy="16581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2690769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23D5-9997-4D3E-AA1C-14E22CF11955}"/>
              </a:ext>
            </a:extLst>
          </p:cNvPr>
          <p:cNvSpPr>
            <a:spLocks noGrp="1"/>
          </p:cNvSpPr>
          <p:nvPr>
            <p:ph type="ctrTitle"/>
          </p:nvPr>
        </p:nvSpPr>
        <p:spPr>
          <a:xfrm>
            <a:off x="1143000" y="1122363"/>
            <a:ext cx="6858000" cy="2387600"/>
          </a:xfrm>
        </p:spPr>
        <p:txBody>
          <a:bodyPr anchor="b"/>
          <a:lstStyle>
            <a:lvl1pPr algn="ctr">
              <a:defRPr sz="6000">
                <a:latin typeface="Gill Sans MT" panose="020B05020201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57822B6-3FD3-489D-AA69-467F518EB4A3}"/>
              </a:ext>
            </a:extLst>
          </p:cNvPr>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85E285-94C8-4A8E-9532-8777495785FA}"/>
              </a:ext>
            </a:extLst>
          </p:cNvPr>
          <p:cNvSpPr>
            <a:spLocks noGrp="1"/>
          </p:cNvSpPr>
          <p:nvPr>
            <p:ph type="dt" sz="half" idx="10"/>
          </p:nvPr>
        </p:nvSpPr>
        <p:spPr/>
        <p:txBody>
          <a:bodyPr/>
          <a:lstStyle>
            <a:lvl1pPr>
              <a:defRPr>
                <a:latin typeface="Gill Sans MT" panose="020B0502020104020203" pitchFamily="34" charset="0"/>
              </a:defRPr>
            </a:lvl1pPr>
          </a:lstStyle>
          <a:p>
            <a:fld id="{C6E768C0-30A1-4AC6-9DEC-7D24D7F560BF}" type="datetimeFigureOut">
              <a:rPr lang="en-GB" smtClean="0"/>
              <a:pPr/>
              <a:t>29/12/2021</a:t>
            </a:fld>
            <a:endParaRPr lang="en-GB"/>
          </a:p>
        </p:txBody>
      </p:sp>
      <p:sp>
        <p:nvSpPr>
          <p:cNvPr id="5" name="Footer Placeholder 4">
            <a:extLst>
              <a:ext uri="{FF2B5EF4-FFF2-40B4-BE49-F238E27FC236}">
                <a16:creationId xmlns:a16="http://schemas.microsoft.com/office/drawing/2014/main" id="{C212D3BE-79B6-4B4C-B306-1D6C3D92AA5D}"/>
              </a:ext>
            </a:extLst>
          </p:cNvPr>
          <p:cNvSpPr>
            <a:spLocks noGrp="1"/>
          </p:cNvSpPr>
          <p:nvPr>
            <p:ph type="ftr" sz="quarter" idx="11"/>
          </p:nvPr>
        </p:nvSpPr>
        <p:spPr/>
        <p:txBody>
          <a:bodyPr/>
          <a:lstStyle>
            <a:lvl1pPr>
              <a:defRPr>
                <a:latin typeface="Gill Sans MT" panose="020B0502020104020203" pitchFamily="34" charset="0"/>
              </a:defRPr>
            </a:lvl1pPr>
          </a:lstStyle>
          <a:p>
            <a:endParaRPr lang="en-GB"/>
          </a:p>
        </p:txBody>
      </p:sp>
      <p:sp>
        <p:nvSpPr>
          <p:cNvPr id="6" name="Slide Number Placeholder 5">
            <a:extLst>
              <a:ext uri="{FF2B5EF4-FFF2-40B4-BE49-F238E27FC236}">
                <a16:creationId xmlns:a16="http://schemas.microsoft.com/office/drawing/2014/main" id="{D575A493-3B30-4F38-B7D2-519C70ED8ACC}"/>
              </a:ext>
            </a:extLst>
          </p:cNvPr>
          <p:cNvSpPr>
            <a:spLocks noGrp="1"/>
          </p:cNvSpPr>
          <p:nvPr>
            <p:ph type="sldNum" sz="quarter" idx="12"/>
          </p:nvPr>
        </p:nvSpPr>
        <p:spPr/>
        <p:txBody>
          <a:bodyPr/>
          <a:lstStyle>
            <a:lvl1pPr>
              <a:defRPr>
                <a:latin typeface="Gill Sans MT" panose="020B0502020104020203" pitchFamily="34" charset="0"/>
              </a:defRPr>
            </a:lvl1pPr>
          </a:lstStyle>
          <a:p>
            <a:fld id="{7B13764B-372E-49F7-9A0D-35AC17700F93}" type="slidenum">
              <a:rPr lang="en-GB" smtClean="0"/>
              <a:pPr/>
              <a:t>‹#›</a:t>
            </a:fld>
            <a:endParaRPr lang="en-GB"/>
          </a:p>
        </p:txBody>
      </p:sp>
    </p:spTree>
    <p:extLst>
      <p:ext uri="{BB962C8B-B14F-4D97-AF65-F5344CB8AC3E}">
        <p14:creationId xmlns:p14="http://schemas.microsoft.com/office/powerpoint/2010/main" val="1682092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5A22-4F5B-4AFC-9E46-9DAFB6C297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98F2C8-9ADA-464C-8B53-36F20901A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06C7D-0FF8-4EAD-99A9-E8BCCB0E3CCD}"/>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E968DF6E-B841-4C1C-A430-6E469175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46D17-0E43-4CF3-9FDD-D40920EDA28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11601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B67F-6A12-417C-863D-983749753A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CCECF-EF8E-4AA7-AF1D-ADC8108C0DD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8404E-2417-4C4F-9737-C0BE2E276D7A}"/>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18717E94-BFC8-4957-AAB1-263A9F0CE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FFD0-BB42-4117-835D-33E3A9A4A185}"/>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583059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A269-D7D2-4D9D-B9F0-C2AB29F86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DE30A-9A6B-455F-8E3B-4E7601ACF79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C3439-2A8E-458D-AEF0-3C685A381B5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FBD800-84EF-4030-A8FB-E4F434CC8631}"/>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EFF4C471-1291-4681-A3B6-757EEFF6AB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933233-47C9-4036-AC85-49859871972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21428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D503-C2CD-451F-9BC8-BEC2A9C62A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C63800-A7AC-4C71-BD9F-242238C7E7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AC122-8995-4803-96ED-305BDDD46E6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9B810-9F78-4CB9-BFBB-79D6AB9D54A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145E8-C99B-4F36-9B16-5A5F4485BAC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8C0B50-0EFD-4182-9BA3-062653C166B9}"/>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8" name="Footer Placeholder 7">
            <a:extLst>
              <a:ext uri="{FF2B5EF4-FFF2-40B4-BE49-F238E27FC236}">
                <a16:creationId xmlns:a16="http://schemas.microsoft.com/office/drawing/2014/main" id="{8FE4819A-C2D8-4379-B01E-2CBBCFCA3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25A39E-5806-40F2-8267-D73E8123249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009943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2D6-FF05-4A46-A682-5F85BBBF05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DDE749-E906-4BCC-92F8-6395F837A7B2}"/>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4" name="Footer Placeholder 3">
            <a:extLst>
              <a:ext uri="{FF2B5EF4-FFF2-40B4-BE49-F238E27FC236}">
                <a16:creationId xmlns:a16="http://schemas.microsoft.com/office/drawing/2014/main" id="{BFB01E3C-70D0-4642-9FBE-C51BA4BFF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B1F58E-F7E7-44E7-89E8-D71F4888376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70655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29/12/2021</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80FD3-4179-4224-9C51-761E6F542889}"/>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3" name="Footer Placeholder 2">
            <a:extLst>
              <a:ext uri="{FF2B5EF4-FFF2-40B4-BE49-F238E27FC236}">
                <a16:creationId xmlns:a16="http://schemas.microsoft.com/office/drawing/2014/main" id="{0E612D33-ACEF-4F7C-9851-4C8EE7C235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155EE-D2DA-4BD0-B65F-E4724043C8A4}"/>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067450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3681-8CED-4459-A054-F2B0AA857E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2C7CB-1FA9-42FC-B5A6-1B20BE91ED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51E1D0-074C-42C2-A7B5-D4A1DA8BB8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A853-7CBE-4874-87AC-80AC2026353A}"/>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B79DB187-E075-4BCF-8E86-3A88692C7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85011-67F1-46F4-8DB4-B28CAA38E46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17310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A13F-E332-4FDB-B81E-3BF63E2A89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D53CAA-B4A6-400A-AE06-AA65FF0AC7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F1C8F3-7CD9-4ED4-B811-4CCBE9780B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4ABC4-10AD-4E52-8F51-583E434FFF1C}"/>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061E479E-172A-47CC-847D-F1208E72A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048EF8-F1D9-4940-81F5-BEC1A2C29AA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1955434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EAE9-B026-43CA-9F83-9AE33E685F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983E5-6621-4F0F-A20E-128808240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EC05B-49D8-4702-909C-09097651BB38}"/>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DE1D548C-15EF-4409-A721-869FB2C63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8D323-1146-4DB6-A25F-702A83822D3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2074050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CF795-2039-4498-A32F-975C8B90CD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0F09D-750F-412B-B9D8-3FBB333784E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1AB76-38D2-4F8B-AB48-8279E580761C}"/>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F611421A-91E5-423D-9462-7380966CA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24702-C4D5-47E4-97AE-3603BB1F7DE7}"/>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69106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581" cy="16581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3383195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19E7-D0D7-4CBB-AACE-C5FC307A375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CDEEBC-5A7B-4B35-9581-31198D2D404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091FA4-2370-481A-8BCB-608C1684F485}"/>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A4425FB8-6EEC-46AE-92A5-749F1DA758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BF0804-0C4A-4C27-878C-88FEA8833F3D}"/>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5623717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EC0DE-12CB-4348-A897-E126D605C2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3B85F3-1B32-49BD-9337-D7DA385CD1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AE112C-3889-446B-B008-0B5DA57EF340}"/>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0A649288-9B2F-4E76-AB20-3092640D39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BDBA22-A989-41AE-878C-0EB24F205CC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0678984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4FB90-E603-40DB-88A5-97CD14E743B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EC246B-8A90-4C61-A591-3DE2BC409F2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E0A0DB-28F8-43B1-B5A3-41E8E23CFE13}"/>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F2C513A3-FA12-4A5F-9046-58865A757E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AFAD9-1413-4118-B481-D42EA7E9BF4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73348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6215-2B5E-4BC7-83E8-5367F47BE9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10B254-83D0-4325-B971-1480F220956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AB6158-C422-4DB8-9FA6-C53E5CC6E7CA}"/>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3C50B2-0336-4DEF-95FF-9DF00867758A}"/>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6" name="Footer Placeholder 5">
            <a:extLst>
              <a:ext uri="{FF2B5EF4-FFF2-40B4-BE49-F238E27FC236}">
                <a16:creationId xmlns:a16="http://schemas.microsoft.com/office/drawing/2014/main" id="{0997D576-C992-49AA-99D3-86A3501114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3FB918-A4DE-4366-B986-46E7501C8BA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2839053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BA92-F8A7-4476-979B-8CA2C57134A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493AA4-D7F2-49B2-9DB1-D7FFA19FA4F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B0D446-5381-4677-BE80-1DED58F3BCE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A056B4-9DBF-4F64-BD3F-8D75235DF84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7E8D03-8637-473C-A216-7FF1A8D4EF3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90BF38-7764-4358-A8F9-78B80A6B0B3A}"/>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8" name="Footer Placeholder 7">
            <a:extLst>
              <a:ext uri="{FF2B5EF4-FFF2-40B4-BE49-F238E27FC236}">
                <a16:creationId xmlns:a16="http://schemas.microsoft.com/office/drawing/2014/main" id="{65F8C702-C7F7-4395-98E9-207E6E9F5F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6E2425-7F51-4BF4-ADE2-CA7CDFD38445}"/>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3555784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6128-DFA8-4FEC-A126-B7901BFB71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335252-81F2-474B-89DD-98985E54B898}"/>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4" name="Footer Placeholder 3">
            <a:extLst>
              <a:ext uri="{FF2B5EF4-FFF2-40B4-BE49-F238E27FC236}">
                <a16:creationId xmlns:a16="http://schemas.microsoft.com/office/drawing/2014/main" id="{3A266CCD-5DE9-4300-BCB7-C4A5F4D537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394510-2520-4A43-966A-31410FCFE57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467117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E2A35E-24EF-4776-B81C-EEA809CD05A7}"/>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3" name="Footer Placeholder 2">
            <a:extLst>
              <a:ext uri="{FF2B5EF4-FFF2-40B4-BE49-F238E27FC236}">
                <a16:creationId xmlns:a16="http://schemas.microsoft.com/office/drawing/2014/main" id="{27285F7D-8391-415F-9960-3A9FE4029D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44A943B-E868-4C10-AF10-CCDB593A031C}"/>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192415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6610-D411-47D4-82DC-D74788FC01E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2F3BAC-C5A1-47E3-8929-B20E0959281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49EA96-94FB-471C-A502-17F3F7164DE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0251B-8CF0-47A6-85B2-B43587443729}"/>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6" name="Footer Placeholder 5">
            <a:extLst>
              <a:ext uri="{FF2B5EF4-FFF2-40B4-BE49-F238E27FC236}">
                <a16:creationId xmlns:a16="http://schemas.microsoft.com/office/drawing/2014/main" id="{6F4C23D8-D692-4777-B53F-55D0947BD3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9A5CD8-29B0-46BC-9EE2-5AF9CB38FA4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946434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8DE6-AFFC-47B8-86D6-CE363C194F8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F0186B-F228-4FD7-AEBF-2FFCED5F8CA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C9126D-B307-44CB-9E20-FBB204E8FD8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F2C032-A238-4AB8-8263-4A1961E1E346}"/>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6" name="Footer Placeholder 5">
            <a:extLst>
              <a:ext uri="{FF2B5EF4-FFF2-40B4-BE49-F238E27FC236}">
                <a16:creationId xmlns:a16="http://schemas.microsoft.com/office/drawing/2014/main" id="{49677205-ED85-41BA-BC8D-0198D4EAD1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771F2D-7809-43AB-B377-E4AAF07B8DA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8058232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BB02-2241-4849-BB2F-95BD76EB1E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399EF7-7ADC-458B-9DE3-71F6C4F789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6632E8-5999-4754-89B8-B20CB4FD686A}"/>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0052882A-9F7B-4758-A2F4-B898FEA15A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1D3125-50A4-4FA6-8777-1AAB533D11F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2058833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3829FD-76E6-4248-9031-AF20DEC9B0B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3DFE86-BA64-4CBB-8A7A-0981D0D1D873}"/>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298042-2878-42B0-9EA9-B6F4F7D6C355}"/>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6AA583D6-562A-4568-BDCA-649E26E387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225213-EA3D-4495-B45F-C4C7E6C213E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5889009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581" cy="16581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6712604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2.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6" Type="http://schemas.openxmlformats.org/officeDocument/2006/relationships/image" Target="../media/image5.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4.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2.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17" Type="http://schemas.openxmlformats.org/officeDocument/2006/relationships/image" Target="../media/image1.png"/><Relationship Id="rId2" Type="http://schemas.openxmlformats.org/officeDocument/2006/relationships/slideLayout" Target="../slideLayouts/slideLayout49.xml"/><Relationship Id="rId16" Type="http://schemas.openxmlformats.org/officeDocument/2006/relationships/image" Target="../media/image5.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4.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2.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17" Type="http://schemas.openxmlformats.org/officeDocument/2006/relationships/image" Target="../media/image1.png"/><Relationship Id="rId2" Type="http://schemas.openxmlformats.org/officeDocument/2006/relationships/slideLayout" Target="../slideLayouts/slideLayout60.xml"/><Relationship Id="rId16" Type="http://schemas.openxmlformats.org/officeDocument/2006/relationships/image" Target="../media/image5.pn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4.pn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2.pn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6" Type="http://schemas.openxmlformats.org/officeDocument/2006/relationships/image" Target="../media/image5.pn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image" Target="../media/image4.png"/><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6" name="Picture 15" descr="Icon&#10;&#10;Description automatically generated">
            <a:extLst>
              <a:ext uri="{FF2B5EF4-FFF2-40B4-BE49-F238E27FC236}">
                <a16:creationId xmlns:a16="http://schemas.microsoft.com/office/drawing/2014/main" id="{3A63917D-ED99-45C3-A20B-D32C51BB54F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19024476">
            <a:off x="-442154" y="-593161"/>
            <a:ext cx="1423304" cy="1420900"/>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82" r:id="rId13"/>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01BCA-D9D7-4730-95AB-6EEA4562FE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2EEA40F-60F6-47E9-9F1A-56B2EAB5EB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C3CC17E-EC19-4439-B28B-8414E31CAE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EB035186-9C2D-4BBD-923E-C103C164FDA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F62228-9BEF-4B4C-8FE6-D41736B1DD9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764B-372E-49F7-9A0D-35AC17700F93}"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D3874DE5-0F4D-4649-A5F3-0F8B9833B3A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4" name="Picture 13" descr="Icon&#10;&#10;Description automatically generated">
            <a:extLst>
              <a:ext uri="{FF2B5EF4-FFF2-40B4-BE49-F238E27FC236}">
                <a16:creationId xmlns:a16="http://schemas.microsoft.com/office/drawing/2014/main" id="{1F51A19A-3406-4795-9647-2484C866BE1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9024476">
            <a:off x="-442154" y="-533519"/>
            <a:ext cx="1423304" cy="1420900"/>
          </a:xfrm>
          <a:prstGeom prst="rect">
            <a:avLst/>
          </a:prstGeom>
        </p:spPr>
      </p:pic>
    </p:spTree>
    <p:extLst>
      <p:ext uri="{BB962C8B-B14F-4D97-AF65-F5344CB8AC3E}">
        <p14:creationId xmlns:p14="http://schemas.microsoft.com/office/powerpoint/2010/main" val="44098570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83" r:id="rId12"/>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40B8A8"/>
                </a:solidFill>
              </a:rPr>
              <a:t>#</a:t>
            </a:r>
            <a:r>
              <a:rPr lang="en-GB" sz="3000" b="1" dirty="0" err="1">
                <a:solidFill>
                  <a:srgbClr val="40B8A8"/>
                </a:solidFill>
              </a:rPr>
              <a:t>BePartOfTheSolution</a:t>
            </a:r>
            <a:endParaRPr lang="en-GB" sz="3000" b="1" dirty="0">
              <a:solidFill>
                <a:srgbClr val="40B8A8"/>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solidFill>
            <a:srgbClr val="40B8A8"/>
          </a:solidFill>
          <a:ln>
            <a:solidFill>
              <a:srgbClr val="40B8A8"/>
            </a:solidFill>
          </a:ln>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21" name="Picture 20" descr="Icon&#10;&#10;Description automatically generated">
            <a:extLst>
              <a:ext uri="{FF2B5EF4-FFF2-40B4-BE49-F238E27FC236}">
                <a16:creationId xmlns:a16="http://schemas.microsoft.com/office/drawing/2014/main" id="{0BC0ACA1-CE4D-4FF6-A889-BFCA62CCCD3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24476">
            <a:off x="-414623" y="-496137"/>
            <a:ext cx="1423304" cy="1420900"/>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8316A0-E902-47ED-AACC-94AD790ECF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E57D1D-9A5A-41D5-AB9A-A8595BC17F1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47A4B-3916-47A8-9FEA-4B31D5C713C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D3D81E3F-F25B-43A3-93C2-710F55ECA2C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82E035-8CC5-46A3-A634-C8F448085B1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38C90-1CA1-444B-9124-281EBDC23D8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D74E0BE4-6B18-4CF0-B9BD-ED4CBDEC10D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3E18DE5A-3706-4144-83E6-32256B6ED81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5AB59404-2E2E-4EA4-B8AD-7C98B15F943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018A4577-ADAF-4F53-9A7D-F06881F3554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3" name="Rectangle 12">
            <a:extLst>
              <a:ext uri="{FF2B5EF4-FFF2-40B4-BE49-F238E27FC236}">
                <a16:creationId xmlns:a16="http://schemas.microsoft.com/office/drawing/2014/main" id="{190FAC57-A36C-4945-8F04-69FEE2D55A23}"/>
              </a:ext>
            </a:extLst>
          </p:cNvPr>
          <p:cNvSpPr/>
          <p:nvPr userDrawn="1"/>
        </p:nvSpPr>
        <p:spPr>
          <a:xfrm>
            <a:off x="0" y="6037006"/>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3B3E0E72-9523-4D64-8EF4-69DF12897975}"/>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791510739"/>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7" name="TextBox 16">
            <a:extLst>
              <a:ext uri="{FF2B5EF4-FFF2-40B4-BE49-F238E27FC236}">
                <a16:creationId xmlns:a16="http://schemas.microsoft.com/office/drawing/2014/main" id="{8BFC111A-3389-43E4-A04C-5F79EEBB3E76}"/>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
        <p:nvSpPr>
          <p:cNvPr id="21" name="Rectangle 20">
            <a:extLst>
              <a:ext uri="{FF2B5EF4-FFF2-40B4-BE49-F238E27FC236}">
                <a16:creationId xmlns:a16="http://schemas.microsoft.com/office/drawing/2014/main" id="{00FD08F8-0682-461B-920F-F235AE2477B1}"/>
              </a:ext>
            </a:extLst>
          </p:cNvPr>
          <p:cNvSpPr/>
          <p:nvPr userDrawn="1"/>
        </p:nvSpPr>
        <p:spPr>
          <a:xfrm>
            <a:off x="0" y="6034964"/>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057D864E-883A-45EF-BD2F-BA218DE8DDFA}"/>
              </a:ext>
            </a:extLst>
          </p:cNvPr>
          <p:cNvSpPr txBox="1"/>
          <p:nvPr userDrawn="1"/>
        </p:nvSpPr>
        <p:spPr>
          <a:xfrm>
            <a:off x="4956561" y="6183851"/>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2B85EEC-8693-44CF-88F4-F4BD591590C1}"/>
              </a:ext>
            </a:extLst>
          </p:cNvPr>
          <p:cNvSpPr/>
          <p:nvPr userDrawn="1"/>
        </p:nvSpPr>
        <p:spPr>
          <a:xfrm>
            <a:off x="0" y="6037006"/>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Box 12">
            <a:extLst>
              <a:ext uri="{FF2B5EF4-FFF2-40B4-BE49-F238E27FC236}">
                <a16:creationId xmlns:a16="http://schemas.microsoft.com/office/drawing/2014/main" id="{F7A2C80B-1C74-44F0-B5C8-38CDD5272C3E}"/>
              </a:ext>
            </a:extLst>
          </p:cNvPr>
          <p:cNvSpPr txBox="1"/>
          <p:nvPr userDrawn="1"/>
        </p:nvSpPr>
        <p:spPr>
          <a:xfrm>
            <a:off x="4917479" y="6240482"/>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88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1.xml"/><Relationship Id="rId5" Type="http://schemas.openxmlformats.org/officeDocument/2006/relationships/image" Target="../media/image11.jp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b629e276b6_0_0"/>
          <p:cNvSpPr txBox="1">
            <a:spLocks noGrp="1"/>
          </p:cNvSpPr>
          <p:nvPr>
            <p:ph type="title"/>
          </p:nvPr>
        </p:nvSpPr>
        <p:spPr>
          <a:xfrm>
            <a:off x="532200" y="265265"/>
            <a:ext cx="8079600" cy="1658100"/>
          </a:xfrm>
          <a:prstGeom prst="rect">
            <a:avLst/>
          </a:prstGeom>
          <a:noFill/>
          <a:ln>
            <a:noFill/>
          </a:ln>
        </p:spPr>
        <p:txBody>
          <a:bodyPr spcFirstLastPara="1" wrap="square" lIns="91425" tIns="45700" rIns="91425" bIns="45700" anchor="ctr" anchorCtr="0">
            <a:noAutofit/>
          </a:bodyPr>
          <a:lstStyle/>
          <a:p>
            <a:pPr algn="ctr">
              <a:buSzPts val="4800"/>
            </a:pPr>
            <a:r>
              <a:rPr lang="en-GB" sz="4800">
                <a:solidFill>
                  <a:srgbClr val="0F6AB1"/>
                </a:solidFill>
                <a:latin typeface="Gill Sans"/>
                <a:ea typeface="Gill Sans"/>
                <a:cs typeface="Gill Sans"/>
                <a:sym typeface="Gill Sans"/>
              </a:rPr>
              <a:t>2 Metre Rule</a:t>
            </a:r>
            <a:endParaRPr sz="4800">
              <a:solidFill>
                <a:srgbClr val="0F6AB1"/>
              </a:solidFill>
              <a:latin typeface="Gill Sans"/>
              <a:ea typeface="Gill Sans"/>
              <a:cs typeface="Gill Sans"/>
              <a:sym typeface="Gill Sans"/>
            </a:endParaRPr>
          </a:p>
        </p:txBody>
      </p:sp>
      <p:sp>
        <p:nvSpPr>
          <p:cNvPr id="234" name="Google Shape;234;gb629e276b6_0_0"/>
          <p:cNvSpPr txBox="1">
            <a:spLocks noGrp="1"/>
          </p:cNvSpPr>
          <p:nvPr>
            <p:ph type="subTitle" idx="1"/>
          </p:nvPr>
        </p:nvSpPr>
        <p:spPr>
          <a:xfrm>
            <a:off x="812380" y="2485224"/>
            <a:ext cx="6400800" cy="254123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en-GB" b="1" dirty="0">
                <a:solidFill>
                  <a:schemeClr val="accent1">
                    <a:lumMod val="75000"/>
                  </a:schemeClr>
                </a:solidFill>
                <a:highlight>
                  <a:srgbClr val="FFFFFF"/>
                </a:highlight>
                <a:latin typeface="Gill Sans"/>
                <a:ea typeface="Gill Sans"/>
                <a:cs typeface="Gill Sans"/>
                <a:sym typeface="Gill Sans"/>
              </a:rPr>
              <a:t>Objectives:</a:t>
            </a:r>
            <a:r>
              <a:rPr lang="en-GB" dirty="0">
                <a:solidFill>
                  <a:schemeClr val="accent1">
                    <a:lumMod val="75000"/>
                  </a:schemeClr>
                </a:solidFill>
                <a:highlight>
                  <a:srgbClr val="FFFFFF"/>
                </a:highlight>
                <a:latin typeface="Gill Sans"/>
                <a:ea typeface="Gill Sans"/>
                <a:cs typeface="Gill Sans"/>
                <a:sym typeface="Gill Sans"/>
              </a:rPr>
              <a:t> </a:t>
            </a:r>
          </a:p>
          <a:p>
            <a:pPr lvl="0" algn="l" rtl="0">
              <a:lnSpc>
                <a:spcPct val="115000"/>
              </a:lnSpc>
              <a:spcBef>
                <a:spcPts val="0"/>
              </a:spcBef>
              <a:spcAft>
                <a:spcPts val="0"/>
              </a:spcAft>
              <a:buClr>
                <a:schemeClr val="accent1">
                  <a:lumMod val="75000"/>
                </a:schemeClr>
              </a:buClr>
              <a:buSzPct val="80000"/>
              <a:buFont typeface="Arial" panose="020B0604020202020204" pitchFamily="34" charset="0"/>
              <a:buChar char="•"/>
            </a:pPr>
            <a:r>
              <a:rPr lang="en-GB" sz="2800" dirty="0">
                <a:solidFill>
                  <a:schemeClr val="accent1">
                    <a:lumMod val="75000"/>
                  </a:schemeClr>
                </a:solidFill>
                <a:highlight>
                  <a:srgbClr val="FFFFFF"/>
                </a:highlight>
                <a:latin typeface="Gill Sans"/>
                <a:ea typeface="Gill Sans"/>
                <a:cs typeface="Gill Sans"/>
                <a:sym typeface="Gill Sans"/>
              </a:rPr>
              <a:t>To explain the 2 metre rule, and how it can limit the spread of the virus. </a:t>
            </a:r>
          </a:p>
          <a:p>
            <a:pPr lvl="0" algn="l" rtl="0">
              <a:lnSpc>
                <a:spcPct val="115000"/>
              </a:lnSpc>
              <a:spcBef>
                <a:spcPts val="0"/>
              </a:spcBef>
              <a:spcAft>
                <a:spcPts val="0"/>
              </a:spcAft>
              <a:buClr>
                <a:schemeClr val="accent1">
                  <a:lumMod val="75000"/>
                </a:schemeClr>
              </a:buClr>
              <a:buSzPct val="80000"/>
              <a:buFont typeface="Arial" panose="020B0604020202020204" pitchFamily="34" charset="0"/>
              <a:buChar char="•"/>
            </a:pPr>
            <a:endParaRPr lang="en-GB" sz="2800" dirty="0">
              <a:solidFill>
                <a:schemeClr val="accent1">
                  <a:lumMod val="75000"/>
                </a:schemeClr>
              </a:solidFill>
              <a:highlight>
                <a:srgbClr val="FFFFFF"/>
              </a:highlight>
              <a:latin typeface="Gill Sans"/>
              <a:ea typeface="Gill Sans"/>
              <a:cs typeface="Gill Sans"/>
              <a:sym typeface="Gill Sans"/>
            </a:endParaRPr>
          </a:p>
          <a:p>
            <a:pPr lvl="0" algn="l" rtl="0">
              <a:lnSpc>
                <a:spcPct val="115000"/>
              </a:lnSpc>
              <a:spcBef>
                <a:spcPts val="0"/>
              </a:spcBef>
              <a:spcAft>
                <a:spcPts val="0"/>
              </a:spcAft>
              <a:buClr>
                <a:schemeClr val="accent1">
                  <a:lumMod val="75000"/>
                </a:schemeClr>
              </a:buClr>
              <a:buSzPct val="80000"/>
              <a:buFont typeface="Arial" panose="020B0604020202020204" pitchFamily="34" charset="0"/>
              <a:buChar char="•"/>
            </a:pPr>
            <a:r>
              <a:rPr lang="en-GB" sz="2800" dirty="0">
                <a:solidFill>
                  <a:schemeClr val="accent1">
                    <a:lumMod val="75000"/>
                  </a:schemeClr>
                </a:solidFill>
                <a:highlight>
                  <a:srgbClr val="FFFFFF"/>
                </a:highlight>
                <a:latin typeface="Gill Sans"/>
                <a:ea typeface="Gill Sans"/>
                <a:cs typeface="Gill Sans"/>
                <a:sym typeface="Gill Sans"/>
              </a:rPr>
              <a:t>To recognise how long 2 metres is as a distance.</a:t>
            </a:r>
          </a:p>
          <a:p>
            <a:pPr marL="91440" lvl="0" indent="0" algn="l" rtl="0">
              <a:lnSpc>
                <a:spcPct val="85000"/>
              </a:lnSpc>
              <a:spcBef>
                <a:spcPts val="0"/>
              </a:spcBef>
              <a:spcAft>
                <a:spcPts val="0"/>
              </a:spcAft>
              <a:buClr>
                <a:srgbClr val="262626"/>
              </a:buClr>
              <a:buSzPts val="2400"/>
              <a:buNone/>
            </a:pPr>
            <a:endParaRPr dirty="0"/>
          </a:p>
        </p:txBody>
      </p:sp>
      <p:pic>
        <p:nvPicPr>
          <p:cNvPr id="235" name="Google Shape;235;gb629e276b6_0_0"/>
          <p:cNvPicPr preferRelativeResize="0"/>
          <p:nvPr/>
        </p:nvPicPr>
        <p:blipFill>
          <a:blip r:embed="rId3">
            <a:alphaModFix/>
          </a:blip>
          <a:stretch>
            <a:fillRect/>
          </a:stretch>
        </p:blipFill>
        <p:spPr>
          <a:xfrm>
            <a:off x="6694596" y="1094315"/>
            <a:ext cx="2376684" cy="2365341"/>
          </a:xfrm>
          <a:prstGeom prst="rect">
            <a:avLst/>
          </a:prstGeom>
          <a:noFill/>
          <a:ln>
            <a:noFill/>
          </a:ln>
        </p:spPr>
      </p:pic>
    </p:spTree>
    <p:extLst>
      <p:ext uri="{BB962C8B-B14F-4D97-AF65-F5344CB8AC3E}">
        <p14:creationId xmlns:p14="http://schemas.microsoft.com/office/powerpoint/2010/main" val="2530734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b9750605f2_0_0"/>
          <p:cNvSpPr txBox="1"/>
          <p:nvPr/>
        </p:nvSpPr>
        <p:spPr>
          <a:xfrm>
            <a:off x="1205377" y="627017"/>
            <a:ext cx="6737400" cy="8772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5000"/>
              <a:buFont typeface="Arial"/>
              <a:buNone/>
            </a:pPr>
            <a:r>
              <a:rPr lang="en-GB" sz="5000" b="0" i="0" u="none" strike="noStrike" cap="none" dirty="0">
                <a:solidFill>
                  <a:schemeClr val="accent1">
                    <a:lumMod val="75000"/>
                  </a:schemeClr>
                </a:solidFill>
                <a:latin typeface="Gill Sans"/>
                <a:ea typeface="Gill Sans"/>
                <a:cs typeface="Gill Sans"/>
                <a:sym typeface="Gill Sans"/>
              </a:rPr>
              <a:t>Video Introduction</a:t>
            </a:r>
            <a:endParaRPr sz="5000" b="0" i="0" u="none" strike="noStrike" cap="none" dirty="0">
              <a:solidFill>
                <a:schemeClr val="accent1">
                  <a:lumMod val="75000"/>
                </a:schemeClr>
              </a:solidFill>
              <a:latin typeface="Gill Sans"/>
              <a:ea typeface="Gill Sans"/>
              <a:cs typeface="Gill Sans"/>
              <a:sym typeface="Gill Sans"/>
            </a:endParaRPr>
          </a:p>
        </p:txBody>
      </p:sp>
      <p:pic>
        <p:nvPicPr>
          <p:cNvPr id="241" name="Google Shape;241;gb9750605f2_0_0"/>
          <p:cNvPicPr preferRelativeResize="0"/>
          <p:nvPr/>
        </p:nvPicPr>
        <p:blipFill rotWithShape="1">
          <a:blip r:embed="rId3">
            <a:alphaModFix/>
          </a:blip>
          <a:srcRect/>
          <a:stretch/>
        </p:blipFill>
        <p:spPr>
          <a:xfrm>
            <a:off x="6979074" y="3777275"/>
            <a:ext cx="2089550" cy="2089550"/>
          </a:xfrm>
          <a:prstGeom prst="rect">
            <a:avLst/>
          </a:prstGeom>
          <a:noFill/>
          <a:ln>
            <a:noFill/>
          </a:ln>
        </p:spPr>
      </p:pic>
      <p:pic>
        <p:nvPicPr>
          <p:cNvPr id="242" name="Google Shape;242;gb9750605f2_0_0"/>
          <p:cNvPicPr preferRelativeResize="0"/>
          <p:nvPr/>
        </p:nvPicPr>
        <p:blipFill rotWithShape="1">
          <a:blip r:embed="rId4">
            <a:alphaModFix/>
          </a:blip>
          <a:srcRect b="3166"/>
          <a:stretch/>
        </p:blipFill>
        <p:spPr>
          <a:xfrm>
            <a:off x="0" y="3777275"/>
            <a:ext cx="2256151" cy="2141124"/>
          </a:xfrm>
          <a:prstGeom prst="rect">
            <a:avLst/>
          </a:prstGeom>
          <a:noFill/>
          <a:ln>
            <a:noFill/>
          </a:ln>
        </p:spPr>
      </p:pic>
      <p:sp>
        <p:nvSpPr>
          <p:cNvPr id="244" name="Google Shape;244;gb9750605f2_0_0"/>
          <p:cNvSpPr txBox="1"/>
          <p:nvPr/>
        </p:nvSpPr>
        <p:spPr>
          <a:xfrm>
            <a:off x="2176085" y="1844163"/>
            <a:ext cx="5365486" cy="1046410"/>
          </a:xfrm>
          <a:prstGeom prst="rect">
            <a:avLst/>
          </a:prstGeom>
          <a:noFill/>
          <a:ln>
            <a:noFill/>
          </a:ln>
        </p:spPr>
        <p:txBody>
          <a:bodyPr spcFirstLastPara="1" wrap="square" lIns="91425" tIns="91425" rIns="91425" bIns="91425" anchor="t" anchorCtr="0">
            <a:spAutoFit/>
          </a:bodyPr>
          <a:lstStyle/>
          <a:p>
            <a:pPr algn="ctr"/>
            <a:r>
              <a:rPr lang="en-GB" sz="2800" dirty="0">
                <a:solidFill>
                  <a:schemeClr val="accent1">
                    <a:lumMod val="75000"/>
                  </a:schemeClr>
                </a:solidFill>
                <a:latin typeface="Gill Sans"/>
                <a:ea typeface="Gill Sans"/>
                <a:cs typeface="Gill Sans"/>
                <a:sym typeface="Gill Sans"/>
              </a:rPr>
              <a:t>Watch COVID-19 Warriors Video Introduction.</a:t>
            </a:r>
            <a:endParaRPr lang="en-US" sz="2800" dirty="0">
              <a:solidFill>
                <a:schemeClr val="accent1">
                  <a:lumMod val="75000"/>
                </a:schemeClr>
              </a:solidFill>
              <a:latin typeface="Gill Sans"/>
              <a:ea typeface="Gill Sans"/>
              <a:cs typeface="Gill Sans"/>
            </a:endParaRPr>
          </a:p>
        </p:txBody>
      </p:sp>
    </p:spTree>
    <p:extLst>
      <p:ext uri="{BB962C8B-B14F-4D97-AF65-F5344CB8AC3E}">
        <p14:creationId xmlns:p14="http://schemas.microsoft.com/office/powerpoint/2010/main" val="3643827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b525822f29_0_5"/>
          <p:cNvSpPr txBox="1">
            <a:spLocks noGrp="1"/>
          </p:cNvSpPr>
          <p:nvPr>
            <p:ph type="title"/>
          </p:nvPr>
        </p:nvSpPr>
        <p:spPr>
          <a:xfrm>
            <a:off x="492925" y="499525"/>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AB1"/>
                </a:solidFill>
                <a:latin typeface="Gill Sans"/>
                <a:ea typeface="Gill Sans"/>
                <a:cs typeface="Gill Sans"/>
                <a:sym typeface="Gill Sans"/>
              </a:rPr>
              <a:t>Main Activity</a:t>
            </a:r>
            <a:endParaRPr sz="4800" dirty="0">
              <a:solidFill>
                <a:srgbClr val="0F6AB1"/>
              </a:solidFill>
              <a:latin typeface="Gill Sans"/>
              <a:ea typeface="Gill Sans"/>
              <a:cs typeface="Gill Sans"/>
              <a:sym typeface="Gill Sans"/>
            </a:endParaRPr>
          </a:p>
        </p:txBody>
      </p:sp>
      <p:sp>
        <p:nvSpPr>
          <p:cNvPr id="249" name="Google Shape;249;gb525822f29_0_5"/>
          <p:cNvSpPr txBox="1">
            <a:spLocks noGrp="1"/>
          </p:cNvSpPr>
          <p:nvPr>
            <p:ph type="subTitle" idx="1"/>
          </p:nvPr>
        </p:nvSpPr>
        <p:spPr>
          <a:xfrm>
            <a:off x="1371600" y="1794875"/>
            <a:ext cx="6400800" cy="4728300"/>
          </a:xfrm>
          <a:prstGeom prst="rect">
            <a:avLst/>
          </a:prstGeom>
          <a:noFill/>
          <a:ln>
            <a:noFill/>
          </a:ln>
        </p:spPr>
        <p:txBody>
          <a:bodyPr spcFirstLastPara="1" wrap="square" lIns="91425" tIns="45700" rIns="91425" bIns="45700" anchor="t" anchorCtr="0">
            <a:noAutofit/>
          </a:bodyPr>
          <a:lstStyle/>
          <a:p>
            <a:pPr marL="0" lvl="0" indent="0" algn="l" rtl="0">
              <a:lnSpc>
                <a:spcPct val="85000"/>
              </a:lnSpc>
              <a:spcBef>
                <a:spcPts val="1300"/>
              </a:spcBef>
              <a:spcAft>
                <a:spcPts val="0"/>
              </a:spcAft>
              <a:buSzPts val="2400"/>
              <a:buNone/>
            </a:pPr>
            <a:r>
              <a:rPr lang="en-GB" sz="3400" dirty="0">
                <a:solidFill>
                  <a:schemeClr val="accent1">
                    <a:lumMod val="75000"/>
                  </a:schemeClr>
                </a:solidFill>
                <a:latin typeface="Gill Sans"/>
                <a:ea typeface="Gill Sans"/>
                <a:cs typeface="Gill Sans"/>
                <a:sym typeface="Gill Sans"/>
              </a:rPr>
              <a:t>How far is 2 metres?</a:t>
            </a:r>
            <a:endParaRPr sz="3400" dirty="0">
              <a:solidFill>
                <a:schemeClr val="accent1">
                  <a:lumMod val="75000"/>
                </a:schemeClr>
              </a:solidFill>
              <a:latin typeface="Gill Sans"/>
              <a:ea typeface="Gill Sans"/>
              <a:cs typeface="Gill Sans"/>
              <a:sym typeface="Gill Sans"/>
            </a:endParaRPr>
          </a:p>
          <a:p>
            <a:pPr marL="0" lvl="0" indent="0" algn="l" rtl="0">
              <a:lnSpc>
                <a:spcPct val="85000"/>
              </a:lnSpc>
              <a:spcBef>
                <a:spcPts val="1300"/>
              </a:spcBef>
              <a:spcAft>
                <a:spcPts val="0"/>
              </a:spcAft>
              <a:buSzPts val="2400"/>
              <a:buNone/>
            </a:pPr>
            <a:endParaRPr sz="3400" dirty="0">
              <a:solidFill>
                <a:schemeClr val="accent1">
                  <a:lumMod val="75000"/>
                </a:schemeClr>
              </a:solidFill>
              <a:latin typeface="Gill Sans"/>
              <a:ea typeface="Gill Sans"/>
              <a:cs typeface="Gill Sans"/>
              <a:sym typeface="Gill Sans"/>
            </a:endParaRPr>
          </a:p>
          <a:p>
            <a:pPr marL="0" lvl="0" indent="0" algn="l" rtl="0">
              <a:lnSpc>
                <a:spcPct val="85000"/>
              </a:lnSpc>
              <a:spcBef>
                <a:spcPts val="1300"/>
              </a:spcBef>
              <a:spcAft>
                <a:spcPts val="0"/>
              </a:spcAft>
              <a:buSzPts val="2400"/>
              <a:buNone/>
            </a:pPr>
            <a:r>
              <a:rPr lang="en-GB" sz="3400" dirty="0">
                <a:solidFill>
                  <a:schemeClr val="accent1">
                    <a:lumMod val="75000"/>
                  </a:schemeClr>
                </a:solidFill>
                <a:latin typeface="Gill Sans"/>
                <a:ea typeface="Gill Sans"/>
                <a:cs typeface="Gill Sans"/>
                <a:sym typeface="Gill Sans"/>
              </a:rPr>
              <a:t>Use a ribbon to check…</a:t>
            </a:r>
            <a:endParaRPr sz="3400" dirty="0">
              <a:solidFill>
                <a:schemeClr val="accent1">
                  <a:lumMod val="75000"/>
                </a:schemeClr>
              </a:solidFill>
              <a:latin typeface="Gill Sans"/>
              <a:ea typeface="Gill Sans"/>
              <a:cs typeface="Gill Sans"/>
              <a:sym typeface="Gill Sans"/>
            </a:endParaRPr>
          </a:p>
          <a:p>
            <a:pPr marL="0" lvl="0" indent="0" algn="l" rtl="0">
              <a:lnSpc>
                <a:spcPct val="85000"/>
              </a:lnSpc>
              <a:spcBef>
                <a:spcPts val="1300"/>
              </a:spcBef>
              <a:spcAft>
                <a:spcPts val="0"/>
              </a:spcAft>
              <a:buSzPts val="2400"/>
              <a:buNone/>
            </a:pPr>
            <a:endParaRPr sz="3400" dirty="0">
              <a:solidFill>
                <a:srgbClr val="0B5394"/>
              </a:solidFill>
              <a:latin typeface="Comfortaa"/>
              <a:ea typeface="Comfortaa"/>
              <a:cs typeface="Comfortaa"/>
              <a:sym typeface="Comfortaa"/>
            </a:endParaRPr>
          </a:p>
          <a:p>
            <a:pPr marL="0" lvl="0" indent="0" algn="l" rtl="0">
              <a:lnSpc>
                <a:spcPct val="85000"/>
              </a:lnSpc>
              <a:spcBef>
                <a:spcPts val="1300"/>
              </a:spcBef>
              <a:spcAft>
                <a:spcPts val="0"/>
              </a:spcAft>
              <a:buSzPts val="2400"/>
              <a:buNone/>
            </a:pPr>
            <a:endParaRPr sz="3400" dirty="0">
              <a:solidFill>
                <a:srgbClr val="0B5394"/>
              </a:solidFill>
              <a:latin typeface="Comfortaa"/>
              <a:ea typeface="Comfortaa"/>
              <a:cs typeface="Comfortaa"/>
              <a:sym typeface="Comfortaa"/>
            </a:endParaRPr>
          </a:p>
        </p:txBody>
      </p:sp>
      <p:sp>
        <p:nvSpPr>
          <p:cNvPr id="250" name="Google Shape;250;gb525822f29_0_5"/>
          <p:cNvSpPr/>
          <p:nvPr/>
        </p:nvSpPr>
        <p:spPr>
          <a:xfrm>
            <a:off x="107125" y="3763850"/>
            <a:ext cx="8079600" cy="562800"/>
          </a:xfrm>
          <a:prstGeom prst="doubleWave">
            <a:avLst>
              <a:gd name="adj1" fmla="val 12500"/>
              <a:gd name="adj2" fmla="val 1724"/>
            </a:avLst>
          </a:prstGeom>
          <a:solidFill>
            <a:srgbClr val="0000FF"/>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1" name="Google Shape;251;gb525822f29_0_5"/>
          <p:cNvPicPr preferRelativeResize="0"/>
          <p:nvPr/>
        </p:nvPicPr>
        <p:blipFill rotWithShape="1">
          <a:blip r:embed="rId3">
            <a:alphaModFix/>
          </a:blip>
          <a:srcRect t="16629" b="13906"/>
          <a:stretch/>
        </p:blipFill>
        <p:spPr>
          <a:xfrm>
            <a:off x="1039975" y="4326650"/>
            <a:ext cx="7146749" cy="2482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57;gaf92d3f76a_0_0">
            <a:extLst>
              <a:ext uri="{FF2B5EF4-FFF2-40B4-BE49-F238E27FC236}">
                <a16:creationId xmlns:a16="http://schemas.microsoft.com/office/drawing/2014/main" id="{C4C6336C-3FAC-47CF-9090-009013B07C13}"/>
              </a:ext>
            </a:extLst>
          </p:cNvPr>
          <p:cNvSpPr txBox="1">
            <a:spLocks/>
          </p:cNvSpPr>
          <p:nvPr/>
        </p:nvSpPr>
        <p:spPr>
          <a:xfrm>
            <a:off x="492919" y="499533"/>
            <a:ext cx="8079600" cy="16581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Clr>
                <a:srgbClr val="000000"/>
              </a:buClr>
              <a:buSzPts val="1800"/>
              <a:buFont typeface="Arial"/>
              <a:buNone/>
            </a:pPr>
            <a:r>
              <a:rPr lang="en-GB" sz="4800" dirty="0">
                <a:solidFill>
                  <a:srgbClr val="0F6AB1"/>
                </a:solidFill>
                <a:latin typeface="Gill Sans"/>
                <a:ea typeface="Gill Sans"/>
                <a:cs typeface="Gill Sans"/>
                <a:sym typeface="Gill Sans"/>
              </a:rPr>
              <a:t>What have we learnt?</a:t>
            </a:r>
          </a:p>
          <a:p>
            <a:pPr algn="l">
              <a:spcBef>
                <a:spcPts val="0"/>
              </a:spcBef>
              <a:buClr>
                <a:schemeClr val="accent1"/>
              </a:buClr>
              <a:buSzPts val="4800"/>
              <a:buFont typeface="Calibri"/>
              <a:buNone/>
            </a:pPr>
            <a:endParaRPr lang="en-GB" dirty="0"/>
          </a:p>
        </p:txBody>
      </p:sp>
      <p:sp>
        <p:nvSpPr>
          <p:cNvPr id="3" name="Google Shape;259;gaf92d3f76a_0_0">
            <a:extLst>
              <a:ext uri="{FF2B5EF4-FFF2-40B4-BE49-F238E27FC236}">
                <a16:creationId xmlns:a16="http://schemas.microsoft.com/office/drawing/2014/main" id="{2698BC55-EA4B-4241-AAFD-D1E5D3A44618}"/>
              </a:ext>
            </a:extLst>
          </p:cNvPr>
          <p:cNvSpPr txBox="1"/>
          <p:nvPr/>
        </p:nvSpPr>
        <p:spPr>
          <a:xfrm>
            <a:off x="1538158" y="1515341"/>
            <a:ext cx="6600497" cy="3948230"/>
          </a:xfrm>
          <a:prstGeom prst="rect">
            <a:avLst/>
          </a:prstGeom>
          <a:noFill/>
          <a:ln>
            <a:noFill/>
          </a:ln>
        </p:spPr>
        <p:txBody>
          <a:bodyPr spcFirstLastPara="1" wrap="square" lIns="91425" tIns="91425" rIns="91425" bIns="91425" anchor="t" anchorCtr="0">
            <a:spAutoFit/>
          </a:bodyPr>
          <a:lstStyle/>
          <a:p>
            <a:pPr marL="457200" lvl="0" indent="-457200" algn="l" rtl="0">
              <a:lnSpc>
                <a:spcPct val="85000"/>
              </a:lnSpc>
              <a:spcBef>
                <a:spcPts val="1300"/>
              </a:spcBef>
              <a:spcAft>
                <a:spcPts val="0"/>
              </a:spcAft>
              <a:buFont typeface="Arial" panose="020B0604020202020204" pitchFamily="34" charset="0"/>
              <a:buChar char="•"/>
            </a:pPr>
            <a:r>
              <a:rPr lang="en-GB" sz="2800" dirty="0">
                <a:solidFill>
                  <a:schemeClr val="accent1">
                    <a:lumMod val="75000"/>
                  </a:schemeClr>
                </a:solidFill>
                <a:latin typeface="Gill Sans"/>
                <a:ea typeface="Gill Sans"/>
                <a:cs typeface="Gill Sans"/>
                <a:sym typeface="Gill Sans"/>
              </a:rPr>
              <a:t>How far apart do we have to stay from others?</a:t>
            </a:r>
            <a:endParaRPr sz="2800" dirty="0">
              <a:solidFill>
                <a:schemeClr val="accent1">
                  <a:lumMod val="75000"/>
                </a:schemeClr>
              </a:solidFill>
              <a:latin typeface="Gill Sans"/>
              <a:ea typeface="Gill Sans"/>
              <a:cs typeface="Gill Sans"/>
              <a:sym typeface="Gill Sans"/>
            </a:endParaRPr>
          </a:p>
          <a:p>
            <a:pPr marL="457200" lvl="0" indent="-457200" algn="l" rtl="0">
              <a:lnSpc>
                <a:spcPct val="85000"/>
              </a:lnSpc>
              <a:spcBef>
                <a:spcPts val="1300"/>
              </a:spcBef>
              <a:spcAft>
                <a:spcPts val="0"/>
              </a:spcAft>
              <a:buFont typeface="Arial" panose="020B0604020202020204" pitchFamily="34" charset="0"/>
              <a:buChar char="•"/>
            </a:pPr>
            <a:endParaRPr sz="2800" dirty="0">
              <a:solidFill>
                <a:schemeClr val="accent1">
                  <a:lumMod val="75000"/>
                </a:schemeClr>
              </a:solidFill>
              <a:latin typeface="Gill Sans"/>
              <a:ea typeface="Gill Sans"/>
              <a:cs typeface="Gill Sans"/>
              <a:sym typeface="Gill Sans"/>
            </a:endParaRPr>
          </a:p>
          <a:p>
            <a:pPr marL="457200" lvl="0" indent="-457200" algn="l" rtl="0">
              <a:lnSpc>
                <a:spcPct val="85000"/>
              </a:lnSpc>
              <a:spcBef>
                <a:spcPts val="1300"/>
              </a:spcBef>
              <a:spcAft>
                <a:spcPts val="0"/>
              </a:spcAft>
              <a:buFont typeface="Arial" panose="020B0604020202020204" pitchFamily="34" charset="0"/>
              <a:buChar char="•"/>
            </a:pPr>
            <a:r>
              <a:rPr lang="en-GB" sz="2800" dirty="0">
                <a:solidFill>
                  <a:schemeClr val="accent1">
                    <a:lumMod val="75000"/>
                  </a:schemeClr>
                </a:solidFill>
                <a:latin typeface="Gill Sans"/>
                <a:ea typeface="Gill Sans"/>
                <a:cs typeface="Gill Sans"/>
                <a:sym typeface="Gill Sans"/>
              </a:rPr>
              <a:t>What can help you to remember this distance? </a:t>
            </a:r>
            <a:endParaRPr sz="2800" dirty="0">
              <a:solidFill>
                <a:schemeClr val="accent1">
                  <a:lumMod val="75000"/>
                </a:schemeClr>
              </a:solidFill>
              <a:latin typeface="Gill Sans"/>
              <a:ea typeface="Gill Sans"/>
              <a:cs typeface="Gill Sans"/>
              <a:sym typeface="Gill Sans"/>
            </a:endParaRPr>
          </a:p>
          <a:p>
            <a:pPr marL="457200" lvl="0" indent="-457200" algn="l" rtl="0">
              <a:lnSpc>
                <a:spcPct val="85000"/>
              </a:lnSpc>
              <a:spcBef>
                <a:spcPts val="1300"/>
              </a:spcBef>
              <a:spcAft>
                <a:spcPts val="0"/>
              </a:spcAft>
              <a:buFont typeface="Arial" panose="020B0604020202020204" pitchFamily="34" charset="0"/>
              <a:buChar char="•"/>
            </a:pPr>
            <a:endParaRPr sz="2800" dirty="0">
              <a:solidFill>
                <a:schemeClr val="accent1">
                  <a:lumMod val="75000"/>
                </a:schemeClr>
              </a:solidFill>
              <a:latin typeface="Gill Sans"/>
              <a:ea typeface="Gill Sans"/>
              <a:cs typeface="Gill Sans"/>
              <a:sym typeface="Gill Sans"/>
            </a:endParaRPr>
          </a:p>
          <a:p>
            <a:pPr marL="457200" lvl="0" indent="-457200" algn="l" rtl="0">
              <a:lnSpc>
                <a:spcPct val="85000"/>
              </a:lnSpc>
              <a:spcBef>
                <a:spcPts val="1300"/>
              </a:spcBef>
              <a:spcAft>
                <a:spcPts val="0"/>
              </a:spcAft>
              <a:buFont typeface="Arial" panose="020B0604020202020204" pitchFamily="34" charset="0"/>
              <a:buChar char="•"/>
            </a:pPr>
            <a:r>
              <a:rPr lang="en-GB" sz="2800" dirty="0">
                <a:solidFill>
                  <a:schemeClr val="accent1">
                    <a:lumMod val="75000"/>
                  </a:schemeClr>
                </a:solidFill>
                <a:latin typeface="Gill Sans"/>
                <a:ea typeface="Gill Sans"/>
                <a:cs typeface="Gill Sans"/>
                <a:sym typeface="Gill Sans"/>
              </a:rPr>
              <a:t>We can still have fun and be friends when we are 2 metres apart.</a:t>
            </a:r>
            <a:endParaRPr sz="2800" dirty="0">
              <a:solidFill>
                <a:schemeClr val="accent1">
                  <a:lumMod val="75000"/>
                </a:schemeClr>
              </a:solidFill>
              <a:latin typeface="Gill Sans"/>
              <a:ea typeface="Gill Sans"/>
              <a:cs typeface="Gill Sans"/>
              <a:sym typeface="Gill Sans"/>
            </a:endParaRPr>
          </a:p>
        </p:txBody>
      </p:sp>
    </p:spTree>
    <p:extLst>
      <p:ext uri="{BB962C8B-B14F-4D97-AF65-F5344CB8AC3E}">
        <p14:creationId xmlns:p14="http://schemas.microsoft.com/office/powerpoint/2010/main" val="2556511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gb629e276b6_0_692"/>
          <p:cNvPicPr preferRelativeResize="0"/>
          <p:nvPr/>
        </p:nvPicPr>
        <p:blipFill rotWithShape="1">
          <a:blip r:embed="rId3">
            <a:alphaModFix/>
            <a:extLst>
              <a:ext uri="{BEBA8EAE-BF5A-486C-A8C5-ECC9F3942E4B}">
                <a14:imgProps xmlns:a14="http://schemas.microsoft.com/office/drawing/2010/main">
                  <a14:imgLayer r:embed="rId4">
                    <a14:imgEffect>
                      <a14:backgroundRemoval t="2200" b="97462" l="0" r="99662">
                        <a14:foregroundMark x1="36717" y1="9137" x2="16244" y2="25212"/>
                        <a14:foregroundMark x1="16244" y1="25212" x2="38409" y2="6599"/>
                        <a14:foregroundMark x1="38409" y1="6599" x2="16920" y2="23012"/>
                        <a14:foregroundMark x1="16920" y1="23012" x2="9983" y2="47208"/>
                        <a14:foregroundMark x1="9983" y1="47208" x2="13029" y2="71743"/>
                        <a14:foregroundMark x1="13029" y1="71743" x2="32826" y2="88832"/>
                        <a14:foregroundMark x1="32826" y1="88832" x2="58714" y2="91201"/>
                        <a14:foregroundMark x1="58714" y1="91201" x2="83080" y2="78511"/>
                        <a14:foregroundMark x1="83080" y1="78511" x2="97462" y2="56345"/>
                        <a14:foregroundMark x1="97462" y1="56345" x2="89848" y2="31472"/>
                        <a14:foregroundMark x1="89848" y1="31472" x2="71743" y2="14213"/>
                        <a14:foregroundMark x1="71743" y1="14213" x2="38917" y2="8291"/>
                        <a14:foregroundMark x1="2369" y1="32487" x2="16244" y2="9645"/>
                        <a14:foregroundMark x1="16244" y1="9645" x2="54315" y2="1015"/>
                        <a14:foregroundMark x1="54315" y1="1015" x2="76819" y2="15059"/>
                        <a14:foregroundMark x1="76819" y1="15059" x2="93570" y2="35364"/>
                        <a14:foregroundMark x1="93570" y1="35364" x2="94078" y2="60237"/>
                        <a14:foregroundMark x1="94078" y1="60237" x2="84772" y2="83418"/>
                        <a14:foregroundMark x1="84772" y1="83418" x2="61083" y2="90694"/>
                        <a14:foregroundMark x1="61083" y1="90694" x2="35195" y2="90694"/>
                        <a14:foregroundMark x1="35195" y1="90694" x2="14721" y2="70897"/>
                        <a14:foregroundMark x1="14721" y1="70897" x2="338" y2="29103"/>
                        <a14:foregroundMark x1="677" y1="35195" x2="677" y2="69882"/>
                        <a14:foregroundMark x1="677" y1="69882" x2="14382" y2="92217"/>
                        <a14:foregroundMark x1="14382" y1="92217" x2="44501" y2="97631"/>
                        <a14:foregroundMark x1="26396" y1="95939" x2="53638" y2="99154"/>
                        <a14:foregroundMark x1="53638" y1="99154" x2="79357" y2="95939"/>
                        <a14:foregroundMark x1="79357" y1="95939" x2="93401" y2="73435"/>
                        <a14:foregroundMark x1="93401" y1="73435" x2="94924" y2="61252"/>
                        <a14:foregroundMark x1="92217" y1="79357" x2="98477" y2="54315"/>
                        <a14:foregroundMark x1="98477" y1="54315" x2="93063" y2="27919"/>
                        <a14:foregroundMark x1="93063" y1="27919" x2="75804" y2="8460"/>
                        <a14:foregroundMark x1="75804" y1="8460" x2="51607" y2="846"/>
                        <a14:foregroundMark x1="51607" y1="846" x2="25719" y2="5753"/>
                        <a14:foregroundMark x1="25719" y1="5753" x2="25042" y2="6430"/>
                        <a14:foregroundMark x1="56345" y1="8291" x2="58376" y2="5245"/>
                        <a14:foregroundMark x1="87986" y1="20812" x2="66497" y2="5415"/>
                        <a14:foregroundMark x1="66497" y1="5415" x2="41963" y2="2200"/>
                        <a14:foregroundMark x1="41963" y1="2200" x2="29442" y2="5584"/>
                        <a14:foregroundMark x1="54146" y1="846" x2="78511" y2="10829"/>
                        <a14:foregroundMark x1="78511" y1="10829" x2="93232" y2="31134"/>
                        <a14:foregroundMark x1="93232" y1="31134" x2="98308" y2="56345"/>
                        <a14:foregroundMark x1="98308" y1="56345" x2="93570" y2="74281"/>
                        <a14:foregroundMark x1="28426" y1="4738" x2="55499" y2="3553"/>
                        <a14:foregroundMark x1="55499" y1="3553" x2="33672" y2="5245"/>
                        <a14:foregroundMark x1="53638" y1="0" x2="85279" y2="1015"/>
                        <a14:foregroundMark x1="85279" y1="1015" x2="99662" y2="52115"/>
                        <a14:foregroundMark x1="99662" y1="52115" x2="95770" y2="55161"/>
                        <a14:backgroundMark x1="2369" y1="13029" x2="15398" y2="1354"/>
                      </a14:backgroundRemoval>
                    </a14:imgEffect>
                  </a14:imgLayer>
                </a14:imgProps>
              </a:ext>
            </a:extLst>
          </a:blip>
          <a:srcRect/>
          <a:stretch/>
        </p:blipFill>
        <p:spPr>
          <a:xfrm>
            <a:off x="950974" y="98241"/>
            <a:ext cx="1932775" cy="1932775"/>
          </a:xfrm>
          <a:prstGeom prst="rect">
            <a:avLst/>
          </a:prstGeom>
          <a:noFill/>
          <a:ln>
            <a:noFill/>
          </a:ln>
        </p:spPr>
      </p:pic>
      <p:pic>
        <p:nvPicPr>
          <p:cNvPr id="264" name="Google Shape;264;gb629e276b6_0_692"/>
          <p:cNvPicPr preferRelativeResize="0"/>
          <p:nvPr/>
        </p:nvPicPr>
        <p:blipFill rotWithShape="1">
          <a:blip r:embed="rId5">
            <a:alphaModFix/>
          </a:blip>
          <a:srcRect/>
          <a:stretch/>
        </p:blipFill>
        <p:spPr>
          <a:xfrm>
            <a:off x="1876445" y="2894225"/>
            <a:ext cx="4212685" cy="2962324"/>
          </a:xfrm>
          <a:prstGeom prst="rect">
            <a:avLst/>
          </a:prstGeom>
          <a:noFill/>
          <a:ln>
            <a:noFill/>
          </a:ln>
        </p:spPr>
      </p:pic>
      <p:sp>
        <p:nvSpPr>
          <p:cNvPr id="266" name="Google Shape;266;gb629e276b6_0_692"/>
          <p:cNvSpPr/>
          <p:nvPr/>
        </p:nvSpPr>
        <p:spPr>
          <a:xfrm>
            <a:off x="3335250" y="174125"/>
            <a:ext cx="4380000" cy="2478000"/>
          </a:xfrm>
          <a:prstGeom prst="wedgeRoundRectCallout">
            <a:avLst>
              <a:gd name="adj1" fmla="val -56728"/>
              <a:gd name="adj2" fmla="val -15406"/>
              <a:gd name="adj3" fmla="val 0"/>
            </a:avLst>
          </a:prstGeom>
          <a:solidFill>
            <a:srgbClr val="EAF0E0"/>
          </a:solidFill>
          <a:ln w="9525" cap="flat" cmpd="sng">
            <a:solidFill>
              <a:srgbClr val="162F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267;gb629e276b6_0_692"/>
          <p:cNvSpPr txBox="1"/>
          <p:nvPr/>
        </p:nvSpPr>
        <p:spPr>
          <a:xfrm>
            <a:off x="3442400" y="174125"/>
            <a:ext cx="4212600" cy="27201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GB" sz="3500" b="0" i="0" u="none" strike="noStrike" kern="0" cap="none" spc="0" normalizeH="0" baseline="0" noProof="0" dirty="0">
                <a:ln>
                  <a:noFill/>
                </a:ln>
                <a:solidFill>
                  <a:srgbClr val="0F6AB1"/>
                </a:solidFill>
                <a:effectLst/>
                <a:uLnTx/>
                <a:uFillTx/>
                <a:latin typeface="Gill Sans"/>
                <a:ea typeface="Gill Sans"/>
                <a:cs typeface="Gill Sans"/>
                <a:sym typeface="Gill Sans"/>
              </a:rPr>
              <a:t>Stretch says…. “Remember to stay at least 2 metres away from anyone not in your bubble!”</a:t>
            </a:r>
            <a:endParaRPr kumimoji="0" sz="4700" b="0" i="0" u="none" strike="noStrike" kern="0" cap="none" spc="0" normalizeH="0" baseline="0" noProof="0" dirty="0">
              <a:ln>
                <a:noFill/>
              </a:ln>
              <a:solidFill>
                <a:srgbClr val="0F6AB1"/>
              </a:solidFill>
              <a:effectLst/>
              <a:uLnTx/>
              <a:uFillTx/>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97;gb72165f1ee_0_0">
            <a:extLst>
              <a:ext uri="{FF2B5EF4-FFF2-40B4-BE49-F238E27FC236}">
                <a16:creationId xmlns:a16="http://schemas.microsoft.com/office/drawing/2014/main" id="{36EF3610-2F22-4A76-BA01-A14C564CAB4A}"/>
              </a:ext>
            </a:extLst>
          </p:cNvPr>
          <p:cNvSpPr txBox="1">
            <a:spLocks/>
          </p:cNvSpPr>
          <p:nvPr/>
        </p:nvSpPr>
        <p:spPr>
          <a:xfrm>
            <a:off x="492925" y="0"/>
            <a:ext cx="8079600" cy="92040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SzPts val="1800"/>
            </a:pPr>
            <a:endParaRPr lang="en-GB" dirty="0">
              <a:solidFill>
                <a:schemeClr val="tx2">
                  <a:lumMod val="75000"/>
                </a:schemeClr>
              </a:solidFill>
              <a:latin typeface="Gill Sans"/>
              <a:ea typeface="Gill Sans"/>
              <a:cs typeface="Gill Sans"/>
              <a:sym typeface="Gill Sans"/>
            </a:endParaRPr>
          </a:p>
        </p:txBody>
      </p:sp>
      <p:sp>
        <p:nvSpPr>
          <p:cNvPr id="3" name="Google Shape;298;gb72165f1ee_0_0">
            <a:extLst>
              <a:ext uri="{FF2B5EF4-FFF2-40B4-BE49-F238E27FC236}">
                <a16:creationId xmlns:a16="http://schemas.microsoft.com/office/drawing/2014/main" id="{C0A6BDB7-A76F-44B0-B067-EF19038EEA72}"/>
              </a:ext>
            </a:extLst>
          </p:cNvPr>
          <p:cNvSpPr txBox="1">
            <a:spLocks/>
          </p:cNvSpPr>
          <p:nvPr/>
        </p:nvSpPr>
        <p:spPr>
          <a:xfrm>
            <a:off x="1371600" y="741334"/>
            <a:ext cx="6400800" cy="2180400"/>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5000"/>
              </a:lnSpc>
              <a:spcBef>
                <a:spcPts val="1300"/>
              </a:spcBef>
              <a:buSzPts val="2400"/>
              <a:buFont typeface="Arial" panose="020B0604020202020204" pitchFamily="34" charset="0"/>
              <a:buNone/>
            </a:pPr>
            <a:endParaRPr lang="en-GB" sz="3500" dirty="0">
              <a:solidFill>
                <a:srgbClr val="0000FF"/>
              </a:solidFill>
              <a:latin typeface="Gill Sans"/>
              <a:ea typeface="Gill Sans"/>
              <a:cs typeface="Gill Sans"/>
              <a:sym typeface="Gill Sans"/>
            </a:endParaRPr>
          </a:p>
        </p:txBody>
      </p:sp>
      <p:sp>
        <p:nvSpPr>
          <p:cNvPr id="4" name="Google Shape;273;gb737f7e929_0_0">
            <a:extLst>
              <a:ext uri="{FF2B5EF4-FFF2-40B4-BE49-F238E27FC236}">
                <a16:creationId xmlns:a16="http://schemas.microsoft.com/office/drawing/2014/main" id="{87354A56-1599-4A23-B31F-BD3AF4940D1A}"/>
              </a:ext>
            </a:extLst>
          </p:cNvPr>
          <p:cNvSpPr txBox="1">
            <a:spLocks/>
          </p:cNvSpPr>
          <p:nvPr/>
        </p:nvSpPr>
        <p:spPr>
          <a:xfrm>
            <a:off x="492925" y="499525"/>
            <a:ext cx="8079600" cy="92040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SzPts val="1800"/>
            </a:pPr>
            <a:r>
              <a:rPr lang="en-GB" sz="4800">
                <a:solidFill>
                  <a:srgbClr val="0F6AB1"/>
                </a:solidFill>
                <a:latin typeface="Gill Sans"/>
                <a:ea typeface="Gill Sans"/>
                <a:cs typeface="Gill Sans"/>
                <a:sym typeface="Gill Sans"/>
              </a:rPr>
              <a:t>Extension Activities</a:t>
            </a:r>
            <a:endParaRPr lang="en-GB" sz="4800" dirty="0">
              <a:solidFill>
                <a:srgbClr val="0F6AB1"/>
              </a:solidFill>
              <a:latin typeface="Gill Sans"/>
              <a:ea typeface="Gill Sans"/>
              <a:cs typeface="Gill Sans"/>
              <a:sym typeface="Gill Sans"/>
            </a:endParaRPr>
          </a:p>
        </p:txBody>
      </p:sp>
      <p:sp>
        <p:nvSpPr>
          <p:cNvPr id="5" name="Google Shape;274;gb737f7e929_0_0">
            <a:extLst>
              <a:ext uri="{FF2B5EF4-FFF2-40B4-BE49-F238E27FC236}">
                <a16:creationId xmlns:a16="http://schemas.microsoft.com/office/drawing/2014/main" id="{C55B551F-B011-47BC-BBC0-AE80D2196E05}"/>
              </a:ext>
            </a:extLst>
          </p:cNvPr>
          <p:cNvSpPr txBox="1">
            <a:spLocks/>
          </p:cNvSpPr>
          <p:nvPr/>
        </p:nvSpPr>
        <p:spPr>
          <a:xfrm>
            <a:off x="1371600" y="1676100"/>
            <a:ext cx="6400800" cy="1752600"/>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27050" lvl="0" indent="-457200" algn="l" rtl="0">
              <a:lnSpc>
                <a:spcPct val="115000"/>
              </a:lnSpc>
              <a:spcBef>
                <a:spcPts val="0"/>
              </a:spcBef>
              <a:spcAft>
                <a:spcPts val="0"/>
              </a:spcAft>
              <a:buClr>
                <a:schemeClr val="accent1">
                  <a:lumMod val="75000"/>
                </a:schemeClr>
              </a:buClr>
              <a:buSzPts val="2500"/>
            </a:pPr>
            <a:r>
              <a:rPr lang="en-GB" sz="2800" dirty="0">
                <a:solidFill>
                  <a:schemeClr val="accent1">
                    <a:lumMod val="75000"/>
                  </a:schemeClr>
                </a:solidFill>
                <a:highlight>
                  <a:srgbClr val="FFFFFF"/>
                </a:highlight>
                <a:latin typeface="Gill Sans"/>
                <a:ea typeface="Gill Sans"/>
                <a:cs typeface="Gill Sans"/>
                <a:sym typeface="Gill Sans"/>
              </a:rPr>
              <a:t>Measure the circumference and the area of the 2 chalk shapes and calculate the difference. </a:t>
            </a:r>
          </a:p>
          <a:p>
            <a:pPr marL="914400" lvl="0" indent="-457200" algn="l" rtl="0">
              <a:lnSpc>
                <a:spcPct val="115000"/>
              </a:lnSpc>
              <a:spcBef>
                <a:spcPts val="0"/>
              </a:spcBef>
              <a:spcAft>
                <a:spcPts val="0"/>
              </a:spcAft>
              <a:buClr>
                <a:schemeClr val="accent1">
                  <a:lumMod val="75000"/>
                </a:schemeClr>
              </a:buClr>
            </a:pPr>
            <a:endParaRPr lang="en-GB" sz="2800" dirty="0">
              <a:solidFill>
                <a:schemeClr val="accent1">
                  <a:lumMod val="75000"/>
                </a:schemeClr>
              </a:solidFill>
              <a:highlight>
                <a:srgbClr val="FFFFFF"/>
              </a:highlight>
              <a:latin typeface="Gill Sans"/>
              <a:ea typeface="Gill Sans"/>
              <a:cs typeface="Gill Sans"/>
              <a:sym typeface="Gill Sans"/>
            </a:endParaRPr>
          </a:p>
          <a:p>
            <a:pPr marL="527050" lvl="0" indent="-457200" algn="l" rtl="0">
              <a:lnSpc>
                <a:spcPct val="115000"/>
              </a:lnSpc>
              <a:spcBef>
                <a:spcPts val="0"/>
              </a:spcBef>
              <a:spcAft>
                <a:spcPts val="0"/>
              </a:spcAft>
              <a:buClr>
                <a:schemeClr val="accent1">
                  <a:lumMod val="75000"/>
                </a:schemeClr>
              </a:buClr>
              <a:buSzPts val="2500"/>
            </a:pPr>
            <a:r>
              <a:rPr lang="en-GB" sz="2800" dirty="0">
                <a:solidFill>
                  <a:schemeClr val="accent1">
                    <a:lumMod val="75000"/>
                  </a:schemeClr>
                </a:solidFill>
                <a:highlight>
                  <a:srgbClr val="FFFFFF"/>
                </a:highlight>
                <a:latin typeface="Gill Sans"/>
                <a:ea typeface="Gill Sans"/>
                <a:cs typeface="Gill Sans"/>
                <a:sym typeface="Gill Sans"/>
              </a:rPr>
              <a:t>Measure the size of the classroom and calculate how many children would fit in if they had to stay 2 metres apart from each other. </a:t>
            </a:r>
          </a:p>
        </p:txBody>
      </p:sp>
    </p:spTree>
    <p:extLst>
      <p:ext uri="{BB962C8B-B14F-4D97-AF65-F5344CB8AC3E}">
        <p14:creationId xmlns:p14="http://schemas.microsoft.com/office/powerpoint/2010/main" val="4230107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63;gb629e276b6_0_692">
            <a:extLst>
              <a:ext uri="{FF2B5EF4-FFF2-40B4-BE49-F238E27FC236}">
                <a16:creationId xmlns:a16="http://schemas.microsoft.com/office/drawing/2014/main" id="{AC33EED4-3CA2-459C-BFDE-8E810FBB68A6}"/>
              </a:ext>
            </a:extLst>
          </p:cNvPr>
          <p:cNvPicPr preferRelativeResize="0"/>
          <p:nvPr/>
        </p:nvPicPr>
        <p:blipFill rotWithShape="1">
          <a:blip r:embed="rId2">
            <a:alphaModFix/>
          </a:blip>
          <a:srcRect/>
          <a:stretch/>
        </p:blipFill>
        <p:spPr>
          <a:xfrm>
            <a:off x="887913" y="225050"/>
            <a:ext cx="1932775" cy="1932775"/>
          </a:xfrm>
          <a:prstGeom prst="rect">
            <a:avLst/>
          </a:prstGeom>
          <a:noFill/>
          <a:ln>
            <a:noFill/>
          </a:ln>
        </p:spPr>
      </p:pic>
      <p:sp>
        <p:nvSpPr>
          <p:cNvPr id="5" name="Google Shape;287;gabefc0c955_0_11">
            <a:extLst>
              <a:ext uri="{FF2B5EF4-FFF2-40B4-BE49-F238E27FC236}">
                <a16:creationId xmlns:a16="http://schemas.microsoft.com/office/drawing/2014/main" id="{35EF0461-9C26-4922-B866-A4D6294F1FF9}"/>
              </a:ext>
            </a:extLst>
          </p:cNvPr>
          <p:cNvSpPr txBox="1">
            <a:spLocks/>
          </p:cNvSpPr>
          <p:nvPr/>
        </p:nvSpPr>
        <p:spPr>
          <a:xfrm>
            <a:off x="3582841" y="1603125"/>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see you soon!</a:t>
            </a:r>
            <a:endParaRPr kumimoji="0" lang="en-GB" sz="8000" b="0" i="0" u="none" strike="noStrike" kern="0" cap="none" spc="0" normalizeH="0" baseline="0" noProof="0" dirty="0">
              <a:ln>
                <a:noFill/>
              </a:ln>
              <a:solidFill>
                <a:srgbClr val="0F6AB1"/>
              </a:solidFill>
              <a:effectLst/>
              <a:uLnTx/>
              <a:uFillTx/>
              <a:latin typeface="Gill Sans"/>
              <a:ea typeface="Gill Sans"/>
              <a:cs typeface="Gill Sans"/>
              <a:sym typeface="Gill Sans"/>
            </a:endParaRPr>
          </a:p>
        </p:txBody>
      </p:sp>
      <p:sp>
        <p:nvSpPr>
          <p:cNvPr id="6" name="Google Shape;292;gabefc0c955_0_11">
            <a:extLst>
              <a:ext uri="{FF2B5EF4-FFF2-40B4-BE49-F238E27FC236}">
                <a16:creationId xmlns:a16="http://schemas.microsoft.com/office/drawing/2014/main" id="{49D0BA09-4A25-4B05-A952-B206FB5D6047}"/>
              </a:ext>
            </a:extLst>
          </p:cNvPr>
          <p:cNvSpPr/>
          <p:nvPr/>
        </p:nvSpPr>
        <p:spPr>
          <a:xfrm>
            <a:off x="3304456" y="803398"/>
            <a:ext cx="3610665" cy="3424851"/>
          </a:xfrm>
          <a:prstGeom prst="wedgeEllipseCallout">
            <a:avLst>
              <a:gd name="adj1" fmla="val -58794"/>
              <a:gd name="adj2" fmla="val -4129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745939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67843152-6004-40B0-AE6B-2F15BB974F16}"/>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1808EEBC-7C0C-4A1D-BB69-6088EEA1F140}"/>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392B2CEF-043B-47C1-A8B7-8495F4E4B634}"/>
    </a:ext>
  </a:extLst>
</a:theme>
</file>

<file path=ppt/theme/theme4.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4DD21DD3-3838-407B-A59E-185DEF00BCE6}"/>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BA50185A-2945-426F-9541-44140523C83A}"/>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E0FF3BA9-9091-4EF1-8D7F-3B98AB1B3CCF}"/>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34D267A2-57A9-4AA4-AEF2-57AE36CB9BDE}"/>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BD651304-BA35-4DC4-8C14-4CA398BB9954}"/>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4CFEDFEE-FE9B-4003-AF01-E3E981C8152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0D2082-4E81-44AF-9C62-8D5417D6DE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6409EA-C2D9-4BBA-B107-CE0328CA388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532C628-55C1-469A-ABEC-E30F9A8990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C19 Warriors Year 5 and 6 Template</Template>
  <TotalTime>0</TotalTime>
  <Words>182</Words>
  <Application>Microsoft Office PowerPoint</Application>
  <PresentationFormat>On-screen Show (4:3)</PresentationFormat>
  <Paragraphs>26</Paragraphs>
  <Slides>8</Slides>
  <Notes>4</Notes>
  <HiddenSlides>0</HiddenSlides>
  <MMClips>0</MMClips>
  <ScaleCrop>false</ScaleCrop>
  <HeadingPairs>
    <vt:vector size="4" baseType="variant">
      <vt:variant>
        <vt:lpstr>Theme</vt:lpstr>
      </vt:variant>
      <vt:variant>
        <vt:i4>9</vt:i4>
      </vt:variant>
      <vt:variant>
        <vt:lpstr>Slide Titles</vt:lpstr>
      </vt:variant>
      <vt:variant>
        <vt:i4>8</vt:i4>
      </vt:variant>
    </vt:vector>
  </HeadingPairs>
  <TitlesOfParts>
    <vt:vector size="17" baseType="lpstr">
      <vt:lpstr>Custom Design</vt:lpstr>
      <vt:lpstr>7_Custom Design</vt:lpstr>
      <vt:lpstr>3_Custom Design</vt:lpstr>
      <vt:lpstr>8_Custom Design</vt:lpstr>
      <vt:lpstr>4_Custom Design</vt:lpstr>
      <vt:lpstr>6_Custom Design</vt:lpstr>
      <vt:lpstr>1_Custom Design</vt:lpstr>
      <vt:lpstr>2_Custom Design</vt:lpstr>
      <vt:lpstr>5_Custom Design</vt:lpstr>
      <vt:lpstr>2 Metre Rule</vt:lpstr>
      <vt:lpstr>PowerPoint Presentation</vt:lpstr>
      <vt:lpstr>Main Activity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Gagen</dc:creator>
  <cp:lastModifiedBy>Rachel Gagen</cp:lastModifiedBy>
  <cp:revision>12</cp:revision>
  <dcterms:created xsi:type="dcterms:W3CDTF">2021-03-19T11:43:19Z</dcterms:created>
  <dcterms:modified xsi:type="dcterms:W3CDTF">2021-12-29T11:34:29Z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