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33" r:id="rId5"/>
    <p:sldMasterId id="2147483773" r:id="rId6"/>
    <p:sldMasterId id="2147483797" r:id="rId7"/>
    <p:sldMasterId id="2147483737" r:id="rId8"/>
    <p:sldMasterId id="2147483749" r:id="rId9"/>
    <p:sldMasterId id="2147483845" r:id="rId10"/>
  </p:sldMasterIdLst>
  <p:notesMasterIdLst>
    <p:notesMasterId r:id="rId19"/>
  </p:notesMasterIdLst>
  <p:sldIdLst>
    <p:sldId id="295" r:id="rId11"/>
    <p:sldId id="257" r:id="rId12"/>
    <p:sldId id="298" r:id="rId13"/>
    <p:sldId id="296" r:id="rId14"/>
    <p:sldId id="299" r:id="rId15"/>
    <p:sldId id="261" r:id="rId16"/>
    <p:sldId id="267" r:id="rId17"/>
    <p:sldId id="29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AB1"/>
    <a:srgbClr val="E26FA9"/>
    <a:srgbClr val="D30D4F"/>
    <a:srgbClr val="E26EA8"/>
    <a:srgbClr val="D2639A"/>
    <a:srgbClr val="3699E0"/>
    <a:srgbClr val="4FA535"/>
    <a:srgbClr val="FFA000"/>
    <a:srgbClr val="E7205F"/>
    <a:srgbClr val="157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046E0F-E0AF-4C5C-A4DC-DD66DB28F29A}" v="2" dt="2021-12-09T09:51:10.681"/>
    <p1510:client id="{8E1C9F94-B5F7-9282-8A36-59ED3984BF63}" v="24" dt="2021-03-25T14:30:13.369"/>
    <p1510:client id="{A9D57529-8274-3459-7144-5C0EB2B183DA}" v="28" dt="2021-12-29T12:39:50.909"/>
    <p1510:client id="{BF87DADF-DADC-4929-AB13-59E1E4F1F84D}" v="2" dt="2021-03-22T09:32:58.837"/>
    <p1510:client id="{C9ED879F-6103-0673-C54B-C6E5930BF014}" v="1" dt="2021-03-29T20:21:13.6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7" d="100"/>
          <a:sy n="127" d="100"/>
        </p:scale>
        <p:origin x="120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Gagen" userId="S::rsg1v20@soton.ac.uk::e2d4e6cd-5d89-46d8-93dc-e64a27afb7be" providerId="AD" clId="Web-{58046E0F-E0AF-4C5C-A4DC-DD66DB28F29A}"/>
    <pc:docChg chg="modSld">
      <pc:chgData name="Rachel Gagen" userId="S::rsg1v20@soton.ac.uk::e2d4e6cd-5d89-46d8-93dc-e64a27afb7be" providerId="AD" clId="Web-{58046E0F-E0AF-4C5C-A4DC-DD66DB28F29A}" dt="2021-12-09T09:51:08.915" v="0" actId="20577"/>
      <pc:docMkLst>
        <pc:docMk/>
      </pc:docMkLst>
      <pc:sldChg chg="modSp">
        <pc:chgData name="Rachel Gagen" userId="S::rsg1v20@soton.ac.uk::e2d4e6cd-5d89-46d8-93dc-e64a27afb7be" providerId="AD" clId="Web-{58046E0F-E0AF-4C5C-A4DC-DD66DB28F29A}" dt="2021-12-09T09:51:08.915" v="0" actId="20577"/>
        <pc:sldMkLst>
          <pc:docMk/>
          <pc:sldMk cId="162971755" sldId="295"/>
        </pc:sldMkLst>
        <pc:spChg chg="mod">
          <ac:chgData name="Rachel Gagen" userId="S::rsg1v20@soton.ac.uk::e2d4e6cd-5d89-46d8-93dc-e64a27afb7be" providerId="AD" clId="Web-{58046E0F-E0AF-4C5C-A4DC-DD66DB28F29A}" dt="2021-12-09T09:51:08.915" v="0" actId="20577"/>
          <ac:spMkLst>
            <pc:docMk/>
            <pc:sldMk cId="162971755" sldId="295"/>
            <ac:spMk id="4" creationId="{B171FA33-D2DF-42A6-8ACC-E8724F7B61B8}"/>
          </ac:spMkLst>
        </pc:spChg>
      </pc:sldChg>
    </pc:docChg>
  </pc:docChgLst>
  <pc:docChgLst>
    <pc:chgData name="Rachel Gagen" userId="b8147b453b790b83" providerId="LiveId" clId="{BF87DADF-DADC-4929-AB13-59E1E4F1F84D}"/>
    <pc:docChg chg="undo custSel addSld delSld modSld sldOrd modMainMaster">
      <pc:chgData name="Rachel Gagen" userId="b8147b453b790b83" providerId="LiveId" clId="{BF87DADF-DADC-4929-AB13-59E1E4F1F84D}" dt="2021-03-22T10:00:53.909" v="191" actId="207"/>
      <pc:docMkLst>
        <pc:docMk/>
      </pc:docMkLst>
      <pc:sldChg chg="add del">
        <pc:chgData name="Rachel Gagen" userId="b8147b453b790b83" providerId="LiveId" clId="{BF87DADF-DADC-4929-AB13-59E1E4F1F84D}" dt="2021-03-22T09:37:20.146" v="37" actId="47"/>
        <pc:sldMkLst>
          <pc:docMk/>
          <pc:sldMk cId="0" sldId="256"/>
        </pc:sldMkLst>
      </pc:sldChg>
      <pc:sldChg chg="delSp modSp add mod">
        <pc:chgData name="Rachel Gagen" userId="b8147b453b790b83" providerId="LiveId" clId="{BF87DADF-DADC-4929-AB13-59E1E4F1F84D}" dt="2021-03-22T09:38:55.868" v="46" actId="1076"/>
        <pc:sldMkLst>
          <pc:docMk/>
          <pc:sldMk cId="0" sldId="257"/>
        </pc:sldMkLst>
        <pc:spChg chg="mod">
          <ac:chgData name="Rachel Gagen" userId="b8147b453b790b83" providerId="LiveId" clId="{BF87DADF-DADC-4929-AB13-59E1E4F1F84D}" dt="2021-03-22T09:38:49.923" v="45" actId="1076"/>
          <ac:spMkLst>
            <pc:docMk/>
            <pc:sldMk cId="0" sldId="257"/>
            <ac:spMk id="239" creationId="{00000000-0000-0000-0000-000000000000}"/>
          </ac:spMkLst>
        </pc:spChg>
        <pc:spChg chg="mod">
          <ac:chgData name="Rachel Gagen" userId="b8147b453b790b83" providerId="LiveId" clId="{BF87DADF-DADC-4929-AB13-59E1E4F1F84D}" dt="2021-03-22T09:38:55.868" v="46" actId="1076"/>
          <ac:spMkLst>
            <pc:docMk/>
            <pc:sldMk cId="0" sldId="257"/>
            <ac:spMk id="241" creationId="{00000000-0000-0000-0000-000000000000}"/>
          </ac:spMkLst>
        </pc:spChg>
        <pc:picChg chg="mod">
          <ac:chgData name="Rachel Gagen" userId="b8147b453b790b83" providerId="LiveId" clId="{BF87DADF-DADC-4929-AB13-59E1E4F1F84D}" dt="2021-03-22T09:37:46.120" v="38" actId="1076"/>
          <ac:picMkLst>
            <pc:docMk/>
            <pc:sldMk cId="0" sldId="257"/>
            <ac:picMk id="240" creationId="{00000000-0000-0000-0000-000000000000}"/>
          </ac:picMkLst>
        </pc:picChg>
        <pc:picChg chg="del">
          <ac:chgData name="Rachel Gagen" userId="b8147b453b790b83" providerId="LiveId" clId="{BF87DADF-DADC-4929-AB13-59E1E4F1F84D}" dt="2021-03-22T09:37:57.366" v="40" actId="478"/>
          <ac:picMkLst>
            <pc:docMk/>
            <pc:sldMk cId="0" sldId="257"/>
            <ac:picMk id="242" creationId="{00000000-0000-0000-0000-000000000000}"/>
          </ac:picMkLst>
        </pc:picChg>
        <pc:picChg chg="mod">
          <ac:chgData name="Rachel Gagen" userId="b8147b453b790b83" providerId="LiveId" clId="{BF87DADF-DADC-4929-AB13-59E1E4F1F84D}" dt="2021-03-22T09:37:52.152" v="39" actId="1076"/>
          <ac:picMkLst>
            <pc:docMk/>
            <pc:sldMk cId="0" sldId="257"/>
            <ac:picMk id="243" creationId="{00000000-0000-0000-0000-000000000000}"/>
          </ac:picMkLst>
        </pc:picChg>
      </pc:sldChg>
      <pc:sldChg chg="addSp delSp modSp add del mod">
        <pc:chgData name="Rachel Gagen" userId="b8147b453b790b83" providerId="LiveId" clId="{BF87DADF-DADC-4929-AB13-59E1E4F1F84D}" dt="2021-03-22T09:44:09.227" v="74" actId="47"/>
        <pc:sldMkLst>
          <pc:docMk/>
          <pc:sldMk cId="0" sldId="258"/>
        </pc:sldMkLst>
        <pc:spChg chg="add mod">
          <ac:chgData name="Rachel Gagen" userId="b8147b453b790b83" providerId="LiveId" clId="{BF87DADF-DADC-4929-AB13-59E1E4F1F84D}" dt="2021-03-22T09:43:27.518" v="67" actId="21"/>
          <ac:spMkLst>
            <pc:docMk/>
            <pc:sldMk cId="0" sldId="258"/>
            <ac:spMk id="3" creationId="{1AF375DA-6B64-4E19-AF41-BBB8DE781A5D}"/>
          </ac:spMkLst>
        </pc:spChg>
        <pc:spChg chg="add mod">
          <ac:chgData name="Rachel Gagen" userId="b8147b453b790b83" providerId="LiveId" clId="{BF87DADF-DADC-4929-AB13-59E1E4F1F84D}" dt="2021-03-22T09:43:42.802" v="70" actId="21"/>
          <ac:spMkLst>
            <pc:docMk/>
            <pc:sldMk cId="0" sldId="258"/>
            <ac:spMk id="5" creationId="{828C0CA5-0EA4-4523-A1A2-0B97C49FB96A}"/>
          </ac:spMkLst>
        </pc:spChg>
        <pc:spChg chg="del mod">
          <ac:chgData name="Rachel Gagen" userId="b8147b453b790b83" providerId="LiveId" clId="{BF87DADF-DADC-4929-AB13-59E1E4F1F84D}" dt="2021-03-22T09:43:27.518" v="67" actId="21"/>
          <ac:spMkLst>
            <pc:docMk/>
            <pc:sldMk cId="0" sldId="258"/>
            <ac:spMk id="248" creationId="{00000000-0000-0000-0000-000000000000}"/>
          </ac:spMkLst>
        </pc:spChg>
        <pc:spChg chg="del mod">
          <ac:chgData name="Rachel Gagen" userId="b8147b453b790b83" providerId="LiveId" clId="{BF87DADF-DADC-4929-AB13-59E1E4F1F84D}" dt="2021-03-22T09:43:42.802" v="70" actId="21"/>
          <ac:spMkLst>
            <pc:docMk/>
            <pc:sldMk cId="0" sldId="258"/>
            <ac:spMk id="249" creationId="{00000000-0000-0000-0000-000000000000}"/>
          </ac:spMkLst>
        </pc:spChg>
        <pc:picChg chg="del mod modCrop">
          <ac:chgData name="Rachel Gagen" userId="b8147b453b790b83" providerId="LiveId" clId="{BF87DADF-DADC-4929-AB13-59E1E4F1F84D}" dt="2021-03-22T09:43:58.829" v="72" actId="21"/>
          <ac:picMkLst>
            <pc:docMk/>
            <pc:sldMk cId="0" sldId="258"/>
            <ac:picMk id="250" creationId="{00000000-0000-0000-0000-000000000000}"/>
          </ac:picMkLst>
        </pc:picChg>
        <pc:picChg chg="del mod">
          <ac:chgData name="Rachel Gagen" userId="b8147b453b790b83" providerId="LiveId" clId="{BF87DADF-DADC-4929-AB13-59E1E4F1F84D}" dt="2021-03-22T09:43:58.829" v="72" actId="21"/>
          <ac:picMkLst>
            <pc:docMk/>
            <pc:sldMk cId="0" sldId="258"/>
            <ac:picMk id="251" creationId="{00000000-0000-0000-0000-000000000000}"/>
          </ac:picMkLst>
        </pc:picChg>
        <pc:picChg chg="del mod">
          <ac:chgData name="Rachel Gagen" userId="b8147b453b790b83" providerId="LiveId" clId="{BF87DADF-DADC-4929-AB13-59E1E4F1F84D}" dt="2021-03-22T09:43:58.829" v="72" actId="21"/>
          <ac:picMkLst>
            <pc:docMk/>
            <pc:sldMk cId="0" sldId="258"/>
            <ac:picMk id="252" creationId="{00000000-0000-0000-0000-000000000000}"/>
          </ac:picMkLst>
        </pc:picChg>
      </pc:sldChg>
      <pc:sldChg chg="addSp delSp modSp add del mod">
        <pc:chgData name="Rachel Gagen" userId="b8147b453b790b83" providerId="LiveId" clId="{BF87DADF-DADC-4929-AB13-59E1E4F1F84D}" dt="2021-03-22T09:51:44.957" v="106" actId="47"/>
        <pc:sldMkLst>
          <pc:docMk/>
          <pc:sldMk cId="0" sldId="259"/>
        </pc:sldMkLst>
        <pc:spChg chg="add mod">
          <ac:chgData name="Rachel Gagen" userId="b8147b453b790b83" providerId="LiveId" clId="{BF87DADF-DADC-4929-AB13-59E1E4F1F84D}" dt="2021-03-22T09:50:39.977" v="98" actId="21"/>
          <ac:spMkLst>
            <pc:docMk/>
            <pc:sldMk cId="0" sldId="259"/>
            <ac:spMk id="3" creationId="{A343D7F4-31FD-4F7E-A2FD-F56C4840150D}"/>
          </ac:spMkLst>
        </pc:spChg>
        <pc:spChg chg="del mod">
          <ac:chgData name="Rachel Gagen" userId="b8147b453b790b83" providerId="LiveId" clId="{BF87DADF-DADC-4929-AB13-59E1E4F1F84D}" dt="2021-03-22T09:50:39.977" v="98" actId="21"/>
          <ac:spMkLst>
            <pc:docMk/>
            <pc:sldMk cId="0" sldId="259"/>
            <ac:spMk id="257" creationId="{00000000-0000-0000-0000-000000000000}"/>
          </ac:spMkLst>
        </pc:spChg>
        <pc:spChg chg="del mod">
          <ac:chgData name="Rachel Gagen" userId="b8147b453b790b83" providerId="LiveId" clId="{BF87DADF-DADC-4929-AB13-59E1E4F1F84D}" dt="2021-03-22T09:51:03.332" v="102" actId="21"/>
          <ac:spMkLst>
            <pc:docMk/>
            <pc:sldMk cId="0" sldId="259"/>
            <ac:spMk id="259" creationId="{00000000-0000-0000-0000-000000000000}"/>
          </ac:spMkLst>
        </pc:spChg>
        <pc:picChg chg="del mod">
          <ac:chgData name="Rachel Gagen" userId="b8147b453b790b83" providerId="LiveId" clId="{BF87DADF-DADC-4929-AB13-59E1E4F1F84D}" dt="2021-03-22T09:51:13.034" v="104" actId="21"/>
          <ac:picMkLst>
            <pc:docMk/>
            <pc:sldMk cId="0" sldId="259"/>
            <ac:picMk id="260" creationId="{00000000-0000-0000-0000-000000000000}"/>
          </ac:picMkLst>
        </pc:picChg>
      </pc:sldChg>
      <pc:sldChg chg="addSp delSp modSp add del mod">
        <pc:chgData name="Rachel Gagen" userId="b8147b453b790b83" providerId="LiveId" clId="{BF87DADF-DADC-4929-AB13-59E1E4F1F84D}" dt="2021-03-22T09:57:58.184" v="172" actId="47"/>
        <pc:sldMkLst>
          <pc:docMk/>
          <pc:sldMk cId="0" sldId="260"/>
        </pc:sldMkLst>
        <pc:spChg chg="add del mod">
          <ac:chgData name="Rachel Gagen" userId="b8147b453b790b83" providerId="LiveId" clId="{BF87DADF-DADC-4929-AB13-59E1E4F1F84D}" dt="2021-03-22T09:56:58.692" v="164" actId="21"/>
          <ac:spMkLst>
            <pc:docMk/>
            <pc:sldMk cId="0" sldId="260"/>
            <ac:spMk id="2" creationId="{6C5D7DB9-9897-4EAA-BF8C-334F23B9C3B8}"/>
          </ac:spMkLst>
        </pc:spChg>
        <pc:spChg chg="add del mod">
          <ac:chgData name="Rachel Gagen" userId="b8147b453b790b83" providerId="LiveId" clId="{BF87DADF-DADC-4929-AB13-59E1E4F1F84D}" dt="2021-03-22T09:57:13.365" v="166" actId="21"/>
          <ac:spMkLst>
            <pc:docMk/>
            <pc:sldMk cId="0" sldId="260"/>
            <ac:spMk id="8" creationId="{740EFE0D-EEEC-44C4-B1EC-360924D424A6}"/>
          </ac:spMkLst>
        </pc:spChg>
        <pc:spChg chg="del mod">
          <ac:chgData name="Rachel Gagen" userId="b8147b453b790b83" providerId="LiveId" clId="{BF87DADF-DADC-4929-AB13-59E1E4F1F84D}" dt="2021-03-22T09:53:26.251" v="122" actId="478"/>
          <ac:spMkLst>
            <pc:docMk/>
            <pc:sldMk cId="0" sldId="260"/>
            <ac:spMk id="265" creationId="{00000000-0000-0000-0000-000000000000}"/>
          </ac:spMkLst>
        </pc:spChg>
        <pc:spChg chg="del">
          <ac:chgData name="Rachel Gagen" userId="b8147b453b790b83" providerId="LiveId" clId="{BF87DADF-DADC-4929-AB13-59E1E4F1F84D}" dt="2021-03-22T09:57:24.432" v="168" actId="21"/>
          <ac:spMkLst>
            <pc:docMk/>
            <pc:sldMk cId="0" sldId="260"/>
            <ac:spMk id="266" creationId="{00000000-0000-0000-0000-000000000000}"/>
          </ac:spMkLst>
        </pc:spChg>
        <pc:spChg chg="del mod">
          <ac:chgData name="Rachel Gagen" userId="b8147b453b790b83" providerId="LiveId" clId="{BF87DADF-DADC-4929-AB13-59E1E4F1F84D}" dt="2021-03-22T09:57:34.233" v="170" actId="21"/>
          <ac:spMkLst>
            <pc:docMk/>
            <pc:sldMk cId="0" sldId="260"/>
            <ac:spMk id="268" creationId="{00000000-0000-0000-0000-000000000000}"/>
          </ac:spMkLst>
        </pc:spChg>
        <pc:picChg chg="del">
          <ac:chgData name="Rachel Gagen" userId="b8147b453b790b83" providerId="LiveId" clId="{BF87DADF-DADC-4929-AB13-59E1E4F1F84D}" dt="2021-03-22T09:56:29.854" v="162" actId="21"/>
          <ac:picMkLst>
            <pc:docMk/>
            <pc:sldMk cId="0" sldId="260"/>
            <ac:picMk id="267" creationId="{00000000-0000-0000-0000-000000000000}"/>
          </ac:picMkLst>
        </pc:picChg>
      </pc:sldChg>
      <pc:sldChg chg="modSp add mod">
        <pc:chgData name="Rachel Gagen" userId="b8147b453b790b83" providerId="LiveId" clId="{BF87DADF-DADC-4929-AB13-59E1E4F1F84D}" dt="2021-03-22T09:59:40.923" v="181" actId="1076"/>
        <pc:sldMkLst>
          <pc:docMk/>
          <pc:sldMk cId="0" sldId="261"/>
        </pc:sldMkLst>
        <pc:spChg chg="mod">
          <ac:chgData name="Rachel Gagen" userId="b8147b453b790b83" providerId="LiveId" clId="{BF87DADF-DADC-4929-AB13-59E1E4F1F84D}" dt="2021-03-22T09:59:40.923" v="181" actId="1076"/>
          <ac:spMkLst>
            <pc:docMk/>
            <pc:sldMk cId="0" sldId="261"/>
            <ac:spMk id="273" creationId="{00000000-0000-0000-0000-000000000000}"/>
          </ac:spMkLst>
        </pc:spChg>
        <pc:spChg chg="mod">
          <ac:chgData name="Rachel Gagen" userId="b8147b453b790b83" providerId="LiveId" clId="{BF87DADF-DADC-4929-AB13-59E1E4F1F84D}" dt="2021-03-22T09:59:09.457" v="176" actId="255"/>
          <ac:spMkLst>
            <pc:docMk/>
            <pc:sldMk cId="0" sldId="261"/>
            <ac:spMk id="274" creationId="{00000000-0000-0000-0000-000000000000}"/>
          </ac:spMkLst>
        </pc:spChg>
        <pc:picChg chg="mod">
          <ac:chgData name="Rachel Gagen" userId="b8147b453b790b83" providerId="LiveId" clId="{BF87DADF-DADC-4929-AB13-59E1E4F1F84D}" dt="2021-03-22T09:59:13.480" v="177" actId="1076"/>
          <ac:picMkLst>
            <pc:docMk/>
            <pc:sldMk cId="0" sldId="261"/>
            <ac:picMk id="275" creationId="{00000000-0000-0000-0000-000000000000}"/>
          </ac:picMkLst>
        </pc:picChg>
      </pc:sldChg>
      <pc:sldChg chg="addSp delSp modSp add mod">
        <pc:chgData name="Rachel Gagen" userId="b8147b453b790b83" providerId="LiveId" clId="{BF87DADF-DADC-4929-AB13-59E1E4F1F84D}" dt="2021-03-22T10:00:53.909" v="191" actId="207"/>
        <pc:sldMkLst>
          <pc:docMk/>
          <pc:sldMk cId="3101110697" sldId="267"/>
        </pc:sldMkLst>
        <pc:spChg chg="add del mod">
          <ac:chgData name="Rachel Gagen" userId="b8147b453b790b83" providerId="LiveId" clId="{BF87DADF-DADC-4929-AB13-59E1E4F1F84D}" dt="2021-03-22T10:00:04.631" v="183" actId="478"/>
          <ac:spMkLst>
            <pc:docMk/>
            <pc:sldMk cId="3101110697" sldId="267"/>
            <ac:spMk id="3" creationId="{3275272E-29D2-4E17-8826-C227C71437A4}"/>
          </ac:spMkLst>
        </pc:spChg>
        <pc:spChg chg="del">
          <ac:chgData name="Rachel Gagen" userId="b8147b453b790b83" providerId="LiveId" clId="{BF87DADF-DADC-4929-AB13-59E1E4F1F84D}" dt="2021-03-22T10:00:01.803" v="182" actId="478"/>
          <ac:spMkLst>
            <pc:docMk/>
            <pc:sldMk cId="3101110697" sldId="267"/>
            <ac:spMk id="4" creationId="{BD3B6305-DBE7-4BE9-BF88-DB3FFC3ED706}"/>
          </ac:spMkLst>
        </pc:spChg>
        <pc:spChg chg="mod">
          <ac:chgData name="Rachel Gagen" userId="b8147b453b790b83" providerId="LiveId" clId="{BF87DADF-DADC-4929-AB13-59E1E4F1F84D}" dt="2021-03-22T10:00:53.909" v="191" actId="207"/>
          <ac:spMkLst>
            <pc:docMk/>
            <pc:sldMk cId="3101110697" sldId="267"/>
            <ac:spMk id="5" creationId="{30926FED-FAE3-495E-8A5A-A984014D0BC0}"/>
          </ac:spMkLst>
        </pc:spChg>
      </pc:sldChg>
      <pc:sldChg chg="addSp delSp modSp mod">
        <pc:chgData name="Rachel Gagen" userId="b8147b453b790b83" providerId="LiveId" clId="{BF87DADF-DADC-4929-AB13-59E1E4F1F84D}" dt="2021-03-22T09:37:10.529" v="35" actId="1076"/>
        <pc:sldMkLst>
          <pc:docMk/>
          <pc:sldMk cId="162971755" sldId="295"/>
        </pc:sldMkLst>
        <pc:spChg chg="del">
          <ac:chgData name="Rachel Gagen" userId="b8147b453b790b83" providerId="LiveId" clId="{BF87DADF-DADC-4929-AB13-59E1E4F1F84D}" dt="2021-03-22T09:36:38.170" v="30" actId="478"/>
          <ac:spMkLst>
            <pc:docMk/>
            <pc:sldMk cId="162971755" sldId="295"/>
            <ac:spMk id="3" creationId="{5C243ABC-4B82-4D9E-9EF1-9C4F5C1F17BE}"/>
          </ac:spMkLst>
        </pc:spChg>
        <pc:spChg chg="add mod">
          <ac:chgData name="Rachel Gagen" userId="b8147b453b790b83" providerId="LiveId" clId="{BF87DADF-DADC-4929-AB13-59E1E4F1F84D}" dt="2021-03-22T09:37:05.470" v="34" actId="20577"/>
          <ac:spMkLst>
            <pc:docMk/>
            <pc:sldMk cId="162971755" sldId="295"/>
            <ac:spMk id="4" creationId="{B171FA33-D2DF-42A6-8ACC-E8724F7B61B8}"/>
          </ac:spMkLst>
        </pc:spChg>
        <pc:spChg chg="add mod">
          <ac:chgData name="Rachel Gagen" userId="b8147b453b790b83" providerId="LiveId" clId="{BF87DADF-DADC-4929-AB13-59E1E4F1F84D}" dt="2021-03-22T09:37:10.529" v="35" actId="1076"/>
          <ac:spMkLst>
            <pc:docMk/>
            <pc:sldMk cId="162971755" sldId="295"/>
            <ac:spMk id="5" creationId="{2A79DE9F-9D57-48A0-B115-0D4DD749FF99}"/>
          </ac:spMkLst>
        </pc:spChg>
      </pc:sldChg>
      <pc:sldChg chg="addSp delSp modSp mod ord">
        <pc:chgData name="Rachel Gagen" userId="b8147b453b790b83" providerId="LiveId" clId="{BF87DADF-DADC-4929-AB13-59E1E4F1F84D}" dt="2021-03-22T09:51:16.619" v="105"/>
        <pc:sldMkLst>
          <pc:docMk/>
          <pc:sldMk cId="297864358" sldId="296"/>
        </pc:sldMkLst>
        <pc:spChg chg="add mod">
          <ac:chgData name="Rachel Gagen" userId="b8147b453b790b83" providerId="LiveId" clId="{BF87DADF-DADC-4929-AB13-59E1E4F1F84D}" dt="2021-03-22T09:50:45.261" v="99"/>
          <ac:spMkLst>
            <pc:docMk/>
            <pc:sldMk cId="297864358" sldId="296"/>
            <ac:spMk id="5" creationId="{4DDE6947-FE13-47DA-9FE7-EF4DC50EB1C7}"/>
          </ac:spMkLst>
        </pc:spChg>
        <pc:spChg chg="del">
          <ac:chgData name="Rachel Gagen" userId="b8147b453b790b83" providerId="LiveId" clId="{BF87DADF-DADC-4929-AB13-59E1E4F1F84D}" dt="2021-03-22T09:30:44.942" v="2" actId="478"/>
          <ac:spMkLst>
            <pc:docMk/>
            <pc:sldMk cId="297864358" sldId="296"/>
            <ac:spMk id="6" creationId="{5C1E3073-4628-4996-B7F0-24F1595C0267}"/>
          </ac:spMkLst>
        </pc:spChg>
        <pc:spChg chg="del">
          <ac:chgData name="Rachel Gagen" userId="b8147b453b790b83" providerId="LiveId" clId="{BF87DADF-DADC-4929-AB13-59E1E4F1F84D}" dt="2021-03-22T09:30:41.250" v="1" actId="478"/>
          <ac:spMkLst>
            <pc:docMk/>
            <pc:sldMk cId="297864358" sldId="296"/>
            <ac:spMk id="7" creationId="{7FCCE357-E42F-41B0-A8B9-40985D96D865}"/>
          </ac:spMkLst>
        </pc:spChg>
        <pc:spChg chg="add mod">
          <ac:chgData name="Rachel Gagen" userId="b8147b453b790b83" providerId="LiveId" clId="{BF87DADF-DADC-4929-AB13-59E1E4F1F84D}" dt="2021-03-22T09:51:06.802" v="103"/>
          <ac:spMkLst>
            <pc:docMk/>
            <pc:sldMk cId="297864358" sldId="296"/>
            <ac:spMk id="9" creationId="{6903AC45-ED6C-4394-8F45-6A13336E6962}"/>
          </ac:spMkLst>
        </pc:spChg>
        <pc:picChg chg="del">
          <ac:chgData name="Rachel Gagen" userId="b8147b453b790b83" providerId="LiveId" clId="{BF87DADF-DADC-4929-AB13-59E1E4F1F84D}" dt="2021-03-22T09:30:37.197" v="0" actId="478"/>
          <ac:picMkLst>
            <pc:docMk/>
            <pc:sldMk cId="297864358" sldId="296"/>
            <ac:picMk id="8" creationId="{96C7899D-DC41-4679-BA16-5DDF80F19026}"/>
          </ac:picMkLst>
        </pc:picChg>
        <pc:picChg chg="add mod">
          <ac:chgData name="Rachel Gagen" userId="b8147b453b790b83" providerId="LiveId" clId="{BF87DADF-DADC-4929-AB13-59E1E4F1F84D}" dt="2021-03-22T09:51:16.619" v="105"/>
          <ac:picMkLst>
            <pc:docMk/>
            <pc:sldMk cId="297864358" sldId="296"/>
            <ac:picMk id="10" creationId="{41FB8BD8-0651-41B9-AE73-A02990A43F8D}"/>
          </ac:picMkLst>
        </pc:picChg>
      </pc:sldChg>
      <pc:sldChg chg="del">
        <pc:chgData name="Rachel Gagen" userId="b8147b453b790b83" providerId="LiveId" clId="{BF87DADF-DADC-4929-AB13-59E1E4F1F84D}" dt="2021-03-22T10:00:17.924" v="184" actId="47"/>
        <pc:sldMkLst>
          <pc:docMk/>
          <pc:sldMk cId="842454608" sldId="297"/>
        </pc:sldMkLst>
      </pc:sldChg>
      <pc:sldChg chg="addSp delSp modSp mod ord">
        <pc:chgData name="Rachel Gagen" userId="b8147b453b790b83" providerId="LiveId" clId="{BF87DADF-DADC-4929-AB13-59E1E4F1F84D}" dt="2021-03-22T09:44:03.207" v="73"/>
        <pc:sldMkLst>
          <pc:docMk/>
          <pc:sldMk cId="1461865836" sldId="298"/>
        </pc:sldMkLst>
        <pc:spChg chg="add mod">
          <ac:chgData name="Rachel Gagen" userId="b8147b453b790b83" providerId="LiveId" clId="{BF87DADF-DADC-4929-AB13-59E1E4F1F84D}" dt="2021-03-22T09:43:35.912" v="69"/>
          <ac:spMkLst>
            <pc:docMk/>
            <pc:sldMk cId="1461865836" sldId="298"/>
            <ac:spMk id="3" creationId="{617686F3-08C4-4FB3-B55E-9F42EF94A9C6}"/>
          </ac:spMkLst>
        </pc:spChg>
        <pc:spChg chg="add mod">
          <ac:chgData name="Rachel Gagen" userId="b8147b453b790b83" providerId="LiveId" clId="{BF87DADF-DADC-4929-AB13-59E1E4F1F84D}" dt="2021-03-22T09:43:46.631" v="71"/>
          <ac:spMkLst>
            <pc:docMk/>
            <pc:sldMk cId="1461865836" sldId="298"/>
            <ac:spMk id="4" creationId="{62925D02-A591-471A-9C5B-3195BE3FF26E}"/>
          </ac:spMkLst>
        </pc:spChg>
        <pc:spChg chg="del">
          <ac:chgData name="Rachel Gagen" userId="b8147b453b790b83" providerId="LiveId" clId="{BF87DADF-DADC-4929-AB13-59E1E4F1F84D}" dt="2021-03-22T09:43:33.153" v="68" actId="478"/>
          <ac:spMkLst>
            <pc:docMk/>
            <pc:sldMk cId="1461865836" sldId="298"/>
            <ac:spMk id="7" creationId="{BE27C744-6872-4BDE-A820-16E8DE6E1708}"/>
          </ac:spMkLst>
        </pc:spChg>
        <pc:picChg chg="add mod">
          <ac:chgData name="Rachel Gagen" userId="b8147b453b790b83" providerId="LiveId" clId="{BF87DADF-DADC-4929-AB13-59E1E4F1F84D}" dt="2021-03-22T09:44:03.207" v="73"/>
          <ac:picMkLst>
            <pc:docMk/>
            <pc:sldMk cId="1461865836" sldId="298"/>
            <ac:picMk id="5" creationId="{F2553B19-715A-4249-8E50-34C709B2F49E}"/>
          </ac:picMkLst>
        </pc:picChg>
        <pc:picChg chg="add mod">
          <ac:chgData name="Rachel Gagen" userId="b8147b453b790b83" providerId="LiveId" clId="{BF87DADF-DADC-4929-AB13-59E1E4F1F84D}" dt="2021-03-22T09:44:03.207" v="73"/>
          <ac:picMkLst>
            <pc:docMk/>
            <pc:sldMk cId="1461865836" sldId="298"/>
            <ac:picMk id="6" creationId="{B3B45F50-02DE-4951-BFBD-DC0D31E41056}"/>
          </ac:picMkLst>
        </pc:picChg>
        <pc:picChg chg="add mod">
          <ac:chgData name="Rachel Gagen" userId="b8147b453b790b83" providerId="LiveId" clId="{BF87DADF-DADC-4929-AB13-59E1E4F1F84D}" dt="2021-03-22T09:44:03.207" v="73"/>
          <ac:picMkLst>
            <pc:docMk/>
            <pc:sldMk cId="1461865836" sldId="298"/>
            <ac:picMk id="8" creationId="{A7828A18-726E-4AC3-BE6F-2ABDA89061DF}"/>
          </ac:picMkLst>
        </pc:picChg>
      </pc:sldChg>
      <pc:sldChg chg="addSp modSp ord">
        <pc:chgData name="Rachel Gagen" userId="b8147b453b790b83" providerId="LiveId" clId="{BF87DADF-DADC-4929-AB13-59E1E4F1F84D}" dt="2021-03-22T09:57:39.381" v="171"/>
        <pc:sldMkLst>
          <pc:docMk/>
          <pc:sldMk cId="2416731613" sldId="299"/>
        </pc:sldMkLst>
        <pc:spChg chg="add mod">
          <ac:chgData name="Rachel Gagen" userId="b8147b453b790b83" providerId="LiveId" clId="{BF87DADF-DADC-4929-AB13-59E1E4F1F84D}" dt="2021-03-22T09:57:04.776" v="165"/>
          <ac:spMkLst>
            <pc:docMk/>
            <pc:sldMk cId="2416731613" sldId="299"/>
            <ac:spMk id="4" creationId="{08E2D48E-1319-4027-A04B-940F68A36E8A}"/>
          </ac:spMkLst>
        </pc:spChg>
        <pc:spChg chg="add mod">
          <ac:chgData name="Rachel Gagen" userId="b8147b453b790b83" providerId="LiveId" clId="{BF87DADF-DADC-4929-AB13-59E1E4F1F84D}" dt="2021-03-22T09:57:17.953" v="167"/>
          <ac:spMkLst>
            <pc:docMk/>
            <pc:sldMk cId="2416731613" sldId="299"/>
            <ac:spMk id="5" creationId="{8C8EB9D9-8115-405C-BE7A-C12EBCF515A3}"/>
          </ac:spMkLst>
        </pc:spChg>
        <pc:spChg chg="add mod">
          <ac:chgData name="Rachel Gagen" userId="b8147b453b790b83" providerId="LiveId" clId="{BF87DADF-DADC-4929-AB13-59E1E4F1F84D}" dt="2021-03-22T09:57:28.365" v="169"/>
          <ac:spMkLst>
            <pc:docMk/>
            <pc:sldMk cId="2416731613" sldId="299"/>
            <ac:spMk id="6" creationId="{2D339A0D-B628-406A-A6F4-C3A6FAFBA3C5}"/>
          </ac:spMkLst>
        </pc:spChg>
        <pc:spChg chg="add mod">
          <ac:chgData name="Rachel Gagen" userId="b8147b453b790b83" providerId="LiveId" clId="{BF87DADF-DADC-4929-AB13-59E1E4F1F84D}" dt="2021-03-22T09:57:39.381" v="171"/>
          <ac:spMkLst>
            <pc:docMk/>
            <pc:sldMk cId="2416731613" sldId="299"/>
            <ac:spMk id="7" creationId="{413E4A07-D063-4B76-BB44-1BB714D975C2}"/>
          </ac:spMkLst>
        </pc:spChg>
        <pc:picChg chg="add mod">
          <ac:chgData name="Rachel Gagen" userId="b8147b453b790b83" providerId="LiveId" clId="{BF87DADF-DADC-4929-AB13-59E1E4F1F84D}" dt="2021-03-22T09:56:33.515" v="163"/>
          <ac:picMkLst>
            <pc:docMk/>
            <pc:sldMk cId="2416731613" sldId="299"/>
            <ac:picMk id="3" creationId="{CD39C883-6210-4E6A-B9E4-007DBA2AA860}"/>
          </ac:picMkLst>
        </pc:picChg>
      </pc:sldChg>
      <pc:sldChg chg="del">
        <pc:chgData name="Rachel Gagen" userId="b8147b453b790b83" providerId="LiveId" clId="{BF87DADF-DADC-4929-AB13-59E1E4F1F84D}" dt="2021-03-22T10:00:27.726" v="185" actId="47"/>
        <pc:sldMkLst>
          <pc:docMk/>
          <pc:sldMk cId="3784655413" sldId="300"/>
        </pc:sldMkLst>
      </pc:sldChg>
      <pc:sldChg chg="del">
        <pc:chgData name="Rachel Gagen" userId="b8147b453b790b83" providerId="LiveId" clId="{BF87DADF-DADC-4929-AB13-59E1E4F1F84D}" dt="2021-03-22T10:00:30.157" v="186" actId="47"/>
        <pc:sldMkLst>
          <pc:docMk/>
          <pc:sldMk cId="1960936626" sldId="301"/>
        </pc:sldMkLst>
      </pc:sldChg>
      <pc:sldChg chg="del">
        <pc:chgData name="Rachel Gagen" userId="b8147b453b790b83" providerId="LiveId" clId="{BF87DADF-DADC-4929-AB13-59E1E4F1F84D}" dt="2021-03-22T10:00:31.733" v="187" actId="47"/>
        <pc:sldMkLst>
          <pc:docMk/>
          <pc:sldMk cId="2284771126" sldId="302"/>
        </pc:sldMkLst>
      </pc:sldChg>
      <pc:sldChg chg="del">
        <pc:chgData name="Rachel Gagen" userId="b8147b453b790b83" providerId="LiveId" clId="{BF87DADF-DADC-4929-AB13-59E1E4F1F84D}" dt="2021-03-22T10:00:33.034" v="188" actId="47"/>
        <pc:sldMkLst>
          <pc:docMk/>
          <pc:sldMk cId="833389241" sldId="303"/>
        </pc:sldMkLst>
      </pc:sldChg>
      <pc:sldChg chg="del">
        <pc:chgData name="Rachel Gagen" userId="b8147b453b790b83" providerId="LiveId" clId="{BF87DADF-DADC-4929-AB13-59E1E4F1F84D}" dt="2021-03-22T10:00:34.366" v="189" actId="47"/>
        <pc:sldMkLst>
          <pc:docMk/>
          <pc:sldMk cId="2559503283" sldId="305"/>
        </pc:sldMkLst>
      </pc:sldChg>
      <pc:sldChg chg="del">
        <pc:chgData name="Rachel Gagen" userId="b8147b453b790b83" providerId="LiveId" clId="{BF87DADF-DADC-4929-AB13-59E1E4F1F84D}" dt="2021-03-22T10:00:35.459" v="190" actId="47"/>
        <pc:sldMkLst>
          <pc:docMk/>
          <pc:sldMk cId="665645095" sldId="306"/>
        </pc:sldMkLst>
      </pc:sldChg>
      <pc:sldChg chg="add del">
        <pc:chgData name="Rachel Gagen" userId="b8147b453b790b83" providerId="LiveId" clId="{BF87DADF-DADC-4929-AB13-59E1E4F1F84D}" dt="2021-03-22T09:43:19.986" v="66"/>
        <pc:sldMkLst>
          <pc:docMk/>
          <pc:sldMk cId="108620424" sldId="307"/>
        </pc:sldMkLst>
      </pc:sldChg>
      <pc:sldChg chg="add del">
        <pc:chgData name="Rachel Gagen" userId="b8147b453b790b83" providerId="LiveId" clId="{BF87DADF-DADC-4929-AB13-59E1E4F1F84D}" dt="2021-03-22T09:50:29.409" v="97"/>
        <pc:sldMkLst>
          <pc:docMk/>
          <pc:sldMk cId="1119401968" sldId="307"/>
        </pc:sldMkLst>
      </pc:sldChg>
      <pc:sldChg chg="modSp add del mod">
        <pc:chgData name="Rachel Gagen" userId="b8147b453b790b83" providerId="LiveId" clId="{BF87DADF-DADC-4929-AB13-59E1E4F1F84D}" dt="2021-03-22T09:37:17.368" v="36" actId="47"/>
        <pc:sldMkLst>
          <pc:docMk/>
          <pc:sldMk cId="1543495722" sldId="307"/>
        </pc:sldMkLst>
        <pc:spChg chg="mod">
          <ac:chgData name="Rachel Gagen" userId="b8147b453b790b83" providerId="LiveId" clId="{BF87DADF-DADC-4929-AB13-59E1E4F1F84D}" dt="2021-03-22T09:33:51.855" v="12" actId="207"/>
          <ac:spMkLst>
            <pc:docMk/>
            <pc:sldMk cId="1543495722" sldId="307"/>
            <ac:spMk id="233" creationId="{00000000-0000-0000-0000-000000000000}"/>
          </ac:spMkLst>
        </pc:spChg>
        <pc:spChg chg="mod">
          <ac:chgData name="Rachel Gagen" userId="b8147b453b790b83" providerId="LiveId" clId="{BF87DADF-DADC-4929-AB13-59E1E4F1F84D}" dt="2021-03-22T09:35:24.091" v="23" actId="27636"/>
          <ac:spMkLst>
            <pc:docMk/>
            <pc:sldMk cId="1543495722" sldId="307"/>
            <ac:spMk id="234" creationId="{00000000-0000-0000-0000-000000000000}"/>
          </ac:spMkLst>
        </pc:spChg>
      </pc:sldChg>
      <pc:sldChg chg="add del">
        <pc:chgData name="Rachel Gagen" userId="b8147b453b790b83" providerId="LiveId" clId="{BF87DADF-DADC-4929-AB13-59E1E4F1F84D}" dt="2021-03-22T09:55:46.420" v="158"/>
        <pc:sldMkLst>
          <pc:docMk/>
          <pc:sldMk cId="3941131095" sldId="307"/>
        </pc:sldMkLst>
      </pc:sldChg>
      <pc:sldChg chg="add del">
        <pc:chgData name="Rachel Gagen" userId="b8147b453b790b83" providerId="LiveId" clId="{BF87DADF-DADC-4929-AB13-59E1E4F1F84D}" dt="2021-03-22T09:35:59.102" v="26"/>
        <pc:sldMkLst>
          <pc:docMk/>
          <pc:sldMk cId="2772403082" sldId="308"/>
        </pc:sldMkLst>
      </pc:sldChg>
      <pc:sldMasterChg chg="delSldLayout modSldLayout">
        <pc:chgData name="Rachel Gagen" userId="b8147b453b790b83" providerId="LiveId" clId="{BF87DADF-DADC-4929-AB13-59E1E4F1F84D}" dt="2021-03-22T09:51:44.957" v="106" actId="47"/>
        <pc:sldMasterMkLst>
          <pc:docMk/>
          <pc:sldMasterMk cId="4294732596" sldId="2147483705"/>
        </pc:sldMasterMkLst>
        <pc:sldLayoutChg chg="delSp mod">
          <pc:chgData name="Rachel Gagen" userId="b8147b453b790b83" providerId="LiveId" clId="{BF87DADF-DADC-4929-AB13-59E1E4F1F84D}" dt="2021-03-22T09:35:41.256" v="24" actId="478"/>
          <pc:sldLayoutMkLst>
            <pc:docMk/>
            <pc:sldMasterMk cId="4294732596" sldId="2147483705"/>
            <pc:sldLayoutMk cId="1339990125" sldId="2147483857"/>
          </pc:sldLayoutMkLst>
          <pc:picChg chg="del">
            <ac:chgData name="Rachel Gagen" userId="b8147b453b790b83" providerId="LiveId" clId="{BF87DADF-DADC-4929-AB13-59E1E4F1F84D}" dt="2021-03-22T09:35:41.256" v="24" actId="478"/>
            <ac:picMkLst>
              <pc:docMk/>
              <pc:sldMasterMk cId="4294732596" sldId="2147483705"/>
              <pc:sldLayoutMk cId="1339990125" sldId="2147483857"/>
              <ac:picMk id="18" creationId="{00000000-0000-0000-0000-000000000000}"/>
            </ac:picMkLst>
          </pc:picChg>
        </pc:sldLayoutChg>
        <pc:sldLayoutChg chg="delSp del mod">
          <pc:chgData name="Rachel Gagen" userId="b8147b453b790b83" providerId="LiveId" clId="{BF87DADF-DADC-4929-AB13-59E1E4F1F84D}" dt="2021-03-22T09:51:44.957" v="106" actId="47"/>
          <pc:sldLayoutMkLst>
            <pc:docMk/>
            <pc:sldMasterMk cId="4294732596" sldId="2147483705"/>
            <pc:sldLayoutMk cId="3649345550" sldId="2147483858"/>
          </pc:sldLayoutMkLst>
          <pc:picChg chg="del">
            <ac:chgData name="Rachel Gagen" userId="b8147b453b790b83" providerId="LiveId" clId="{BF87DADF-DADC-4929-AB13-59E1E4F1F84D}" dt="2021-03-22T09:44:39.307" v="75" actId="478"/>
            <ac:picMkLst>
              <pc:docMk/>
              <pc:sldMasterMk cId="4294732596" sldId="2147483705"/>
              <pc:sldLayoutMk cId="3649345550" sldId="2147483858"/>
              <ac:picMk id="31" creationId="{00000000-0000-0000-0000-000000000000}"/>
            </ac:picMkLst>
          </pc:picChg>
        </pc:sldLayoutChg>
      </pc:sldMasterChg>
    </pc:docChg>
  </pc:docChgLst>
  <pc:docChgLst>
    <pc:chgData name="Rachel Gagen" userId="S::rsg1v20@soton.ac.uk::e2d4e6cd-5d89-46d8-93dc-e64a27afb7be" providerId="AD" clId="Web-{A9D57529-8274-3459-7144-5C0EB2B183DA}"/>
    <pc:docChg chg="modSld">
      <pc:chgData name="Rachel Gagen" userId="S::rsg1v20@soton.ac.uk::e2d4e6cd-5d89-46d8-93dc-e64a27afb7be" providerId="AD" clId="Web-{A9D57529-8274-3459-7144-5C0EB2B183DA}" dt="2021-12-29T12:39:50.909" v="14" actId="1076"/>
      <pc:docMkLst>
        <pc:docMk/>
      </pc:docMkLst>
      <pc:sldChg chg="modSp">
        <pc:chgData name="Rachel Gagen" userId="S::rsg1v20@soton.ac.uk::e2d4e6cd-5d89-46d8-93dc-e64a27afb7be" providerId="AD" clId="Web-{A9D57529-8274-3459-7144-5C0EB2B183DA}" dt="2021-12-29T12:39:50.909" v="14" actId="1076"/>
        <pc:sldMkLst>
          <pc:docMk/>
          <pc:sldMk cId="0" sldId="257"/>
        </pc:sldMkLst>
        <pc:spChg chg="mod">
          <ac:chgData name="Rachel Gagen" userId="S::rsg1v20@soton.ac.uk::e2d4e6cd-5d89-46d8-93dc-e64a27afb7be" providerId="AD" clId="Web-{A9D57529-8274-3459-7144-5C0EB2B183DA}" dt="2021-12-29T12:39:50.909" v="14" actId="1076"/>
          <ac:spMkLst>
            <pc:docMk/>
            <pc:sldMk cId="0" sldId="257"/>
            <ac:spMk id="241" creationId="{00000000-0000-0000-0000-000000000000}"/>
          </ac:spMkLst>
        </pc:spChg>
      </pc:sldChg>
    </pc:docChg>
  </pc:docChgLst>
  <pc:docChgLst>
    <pc:chgData name="Green, Natalia" userId="S::natalia.green_uhs.nhs.uk#ext#@sotonac.onmicrosoft.com::bf324bb5-e447-45be-938c-312f37635ca6" providerId="AD" clId="Web-{8E1C9F94-B5F7-9282-8A36-59ED3984BF63}"/>
    <pc:docChg chg="modSld">
      <pc:chgData name="Green, Natalia" userId="S::natalia.green_uhs.nhs.uk#ext#@sotonac.onmicrosoft.com::bf324bb5-e447-45be-938c-312f37635ca6" providerId="AD" clId="Web-{8E1C9F94-B5F7-9282-8A36-59ED3984BF63}" dt="2021-03-25T14:30:13.369" v="16" actId="1076"/>
      <pc:docMkLst>
        <pc:docMk/>
      </pc:docMkLst>
      <pc:sldChg chg="modSp">
        <pc:chgData name="Green, Natalia" userId="S::natalia.green_uhs.nhs.uk#ext#@sotonac.onmicrosoft.com::bf324bb5-e447-45be-938c-312f37635ca6" providerId="AD" clId="Web-{8E1C9F94-B5F7-9282-8A36-59ED3984BF63}" dt="2021-03-25T14:30:13.369" v="16" actId="1076"/>
        <pc:sldMkLst>
          <pc:docMk/>
          <pc:sldMk cId="162971755" sldId="295"/>
        </pc:sldMkLst>
        <pc:spChg chg="mod">
          <ac:chgData name="Green, Natalia" userId="S::natalia.green_uhs.nhs.uk#ext#@sotonac.onmicrosoft.com::bf324bb5-e447-45be-938c-312f37635ca6" providerId="AD" clId="Web-{8E1C9F94-B5F7-9282-8A36-59ED3984BF63}" dt="2021-03-25T14:30:04.525" v="15" actId="20577"/>
          <ac:spMkLst>
            <pc:docMk/>
            <pc:sldMk cId="162971755" sldId="295"/>
            <ac:spMk id="4" creationId="{B171FA33-D2DF-42A6-8ACC-E8724F7B61B8}"/>
          </ac:spMkLst>
        </pc:spChg>
        <pc:spChg chg="mod">
          <ac:chgData name="Green, Natalia" userId="S::natalia.green_uhs.nhs.uk#ext#@sotonac.onmicrosoft.com::bf324bb5-e447-45be-938c-312f37635ca6" providerId="AD" clId="Web-{8E1C9F94-B5F7-9282-8A36-59ED3984BF63}" dt="2021-03-25T14:30:13.369" v="16" actId="1076"/>
          <ac:spMkLst>
            <pc:docMk/>
            <pc:sldMk cId="162971755" sldId="295"/>
            <ac:spMk id="5" creationId="{2A79DE9F-9D57-48A0-B115-0D4DD749FF99}"/>
          </ac:spMkLst>
        </pc:spChg>
      </pc:sldChg>
      <pc:sldChg chg="modSp">
        <pc:chgData name="Green, Natalia" userId="S::natalia.green_uhs.nhs.uk#ext#@sotonac.onmicrosoft.com::bf324bb5-e447-45be-938c-312f37635ca6" providerId="AD" clId="Web-{8E1C9F94-B5F7-9282-8A36-59ED3984BF63}" dt="2021-03-25T14:29:02.306" v="3"/>
        <pc:sldMkLst>
          <pc:docMk/>
          <pc:sldMk cId="297864358" sldId="296"/>
        </pc:sldMkLst>
        <pc:spChg chg="mod">
          <ac:chgData name="Green, Natalia" userId="S::natalia.green_uhs.nhs.uk#ext#@sotonac.onmicrosoft.com::bf324bb5-e447-45be-938c-312f37635ca6" providerId="AD" clId="Web-{8E1C9F94-B5F7-9282-8A36-59ED3984BF63}" dt="2021-03-25T14:29:02.306" v="3"/>
          <ac:spMkLst>
            <pc:docMk/>
            <pc:sldMk cId="297864358" sldId="296"/>
            <ac:spMk id="9" creationId="{6903AC45-ED6C-4394-8F45-6A13336E6962}"/>
          </ac:spMkLst>
        </pc:spChg>
      </pc:sldChg>
      <pc:sldChg chg="delSp modSp">
        <pc:chgData name="Green, Natalia" userId="S::natalia.green_uhs.nhs.uk#ext#@sotonac.onmicrosoft.com::bf324bb5-e447-45be-938c-312f37635ca6" providerId="AD" clId="Web-{8E1C9F94-B5F7-9282-8A36-59ED3984BF63}" dt="2021-03-25T14:29:21.962" v="11" actId="1076"/>
        <pc:sldMkLst>
          <pc:docMk/>
          <pc:sldMk cId="2416731613" sldId="299"/>
        </pc:sldMkLst>
        <pc:spChg chg="mod">
          <ac:chgData name="Green, Natalia" userId="S::natalia.green_uhs.nhs.uk#ext#@sotonac.onmicrosoft.com::bf324bb5-e447-45be-938c-312f37635ca6" providerId="AD" clId="Web-{8E1C9F94-B5F7-9282-8A36-59ED3984BF63}" dt="2021-03-25T14:29:18.525" v="10" actId="1076"/>
          <ac:spMkLst>
            <pc:docMk/>
            <pc:sldMk cId="2416731613" sldId="299"/>
            <ac:spMk id="4" creationId="{08E2D48E-1319-4027-A04B-940F68A36E8A}"/>
          </ac:spMkLst>
        </pc:spChg>
        <pc:spChg chg="mod">
          <ac:chgData name="Green, Natalia" userId="S::natalia.green_uhs.nhs.uk#ext#@sotonac.onmicrosoft.com::bf324bb5-e447-45be-938c-312f37635ca6" providerId="AD" clId="Web-{8E1C9F94-B5F7-9282-8A36-59ED3984BF63}" dt="2021-03-25T14:29:21.962" v="11" actId="1076"/>
          <ac:spMkLst>
            <pc:docMk/>
            <pc:sldMk cId="2416731613" sldId="299"/>
            <ac:spMk id="5" creationId="{8C8EB9D9-8115-405C-BE7A-C12EBCF515A3}"/>
          </ac:spMkLst>
        </pc:spChg>
        <pc:spChg chg="del">
          <ac:chgData name="Green, Natalia" userId="S::natalia.green_uhs.nhs.uk#ext#@sotonac.onmicrosoft.com::bf324bb5-e447-45be-938c-312f37635ca6" providerId="AD" clId="Web-{8E1C9F94-B5F7-9282-8A36-59ED3984BF63}" dt="2021-03-25T14:29:09.571" v="5"/>
          <ac:spMkLst>
            <pc:docMk/>
            <pc:sldMk cId="2416731613" sldId="299"/>
            <ac:spMk id="6" creationId="{2D339A0D-B628-406A-A6F4-C3A6FAFBA3C5}"/>
          </ac:spMkLst>
        </pc:spChg>
        <pc:spChg chg="del">
          <ac:chgData name="Green, Natalia" userId="S::natalia.green_uhs.nhs.uk#ext#@sotonac.onmicrosoft.com::bf324bb5-e447-45be-938c-312f37635ca6" providerId="AD" clId="Web-{8E1C9F94-B5F7-9282-8A36-59ED3984BF63}" dt="2021-03-25T14:29:08.618" v="4"/>
          <ac:spMkLst>
            <pc:docMk/>
            <pc:sldMk cId="2416731613" sldId="299"/>
            <ac:spMk id="7" creationId="{413E4A07-D063-4B76-BB44-1BB714D975C2}"/>
          </ac:spMkLst>
        </pc:spChg>
        <pc:spChg chg="mod">
          <ac:chgData name="Green, Natalia" userId="S::natalia.green_uhs.nhs.uk#ext#@sotonac.onmicrosoft.com::bf324bb5-e447-45be-938c-312f37635ca6" providerId="AD" clId="Web-{8E1C9F94-B5F7-9282-8A36-59ED3984BF63}" dt="2021-03-25T14:29:13.962" v="8" actId="1076"/>
          <ac:spMkLst>
            <pc:docMk/>
            <pc:sldMk cId="2416731613" sldId="299"/>
            <ac:spMk id="10" creationId="{95DC1E86-75C6-481A-BB47-FC73ADC0B47F}"/>
          </ac:spMkLst>
        </pc:spChg>
        <pc:picChg chg="mod">
          <ac:chgData name="Green, Natalia" userId="S::natalia.green_uhs.nhs.uk#ext#@sotonac.onmicrosoft.com::bf324bb5-e447-45be-938c-312f37635ca6" providerId="AD" clId="Web-{8E1C9F94-B5F7-9282-8A36-59ED3984BF63}" dt="2021-03-25T14:29:11.275" v="6" actId="1076"/>
          <ac:picMkLst>
            <pc:docMk/>
            <pc:sldMk cId="2416731613" sldId="299"/>
            <ac:picMk id="3" creationId="{CD39C883-6210-4E6A-B9E4-007DBA2AA860}"/>
          </ac:picMkLst>
        </pc:picChg>
      </pc:sldChg>
    </pc:docChg>
  </pc:docChgLst>
  <pc:docChgLst>
    <pc:chgData name="rrachel100" userId="S::rrachel100_hotmail.com#ext#@sotonac.onmicrosoft.com::35a22c9f-3e53-4997-8d53-75028cff0b92" providerId="AD" clId="Web-{C9ED879F-6103-0673-C54B-C6E5930BF014}"/>
    <pc:docChg chg="modSld">
      <pc:chgData name="rrachel100" userId="S::rrachel100_hotmail.com#ext#@sotonac.onmicrosoft.com::35a22c9f-3e53-4997-8d53-75028cff0b92" providerId="AD" clId="Web-{C9ED879F-6103-0673-C54B-C6E5930BF014}" dt="2021-03-29T20:21:13.634" v="0" actId="1076"/>
      <pc:docMkLst>
        <pc:docMk/>
      </pc:docMkLst>
      <pc:sldChg chg="modSp">
        <pc:chgData name="rrachel100" userId="S::rrachel100_hotmail.com#ext#@sotonac.onmicrosoft.com::35a22c9f-3e53-4997-8d53-75028cff0b92" providerId="AD" clId="Web-{C9ED879F-6103-0673-C54B-C6E5930BF014}" dt="2021-03-29T20:21:13.634" v="0" actId="1076"/>
        <pc:sldMkLst>
          <pc:docMk/>
          <pc:sldMk cId="2416731613" sldId="299"/>
        </pc:sldMkLst>
        <pc:spChg chg="mod">
          <ac:chgData name="rrachel100" userId="S::rrachel100_hotmail.com#ext#@sotonac.onmicrosoft.com::35a22c9f-3e53-4997-8d53-75028cff0b92" providerId="AD" clId="Web-{C9ED879F-6103-0673-C54B-C6E5930BF014}" dt="2021-03-29T20:21:13.634" v="0" actId="1076"/>
          <ac:spMkLst>
            <pc:docMk/>
            <pc:sldMk cId="2416731613" sldId="299"/>
            <ac:spMk id="5" creationId="{8C8EB9D9-8115-405C-BE7A-C12EBCF515A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E047D-08A6-44BD-8EED-7102444B732A}" type="datetimeFigureOut">
              <a:rPr lang="en-GB" smtClean="0"/>
              <a:t>29/12/2021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7030B-6CBD-4B73-B8BB-9BEA82DD114B}" type="slidenum">
              <a:rPr lang="en-GB" smtClean="0"/>
              <a:t>‹#›</a:t>
            </a:fld>
            <a:endParaRPr lang="en-GB"/>
          </a:p>
        </p:txBody>
      </p:sp>
    </p:spTree>
    <p:extLst>
      <p:ext uri="{BB962C8B-B14F-4D97-AF65-F5344CB8AC3E}">
        <p14:creationId xmlns:p14="http://schemas.microsoft.com/office/powerpoint/2010/main" val="2309266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b65152134c_2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b65152134c_2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af9cfb5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gaf9cfb5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 name="Google Shape;13;p5" descr="Icon&#10;&#10;Description automatically generated"/>
          <p:cNvPicPr preferRelativeResize="0"/>
          <p:nvPr/>
        </p:nvPicPr>
        <p:blipFill rotWithShape="1">
          <a:blip r:embed="rId2">
            <a:alphaModFix/>
          </a:blip>
          <a:srcRect/>
          <a:stretch/>
        </p:blipFill>
        <p:spPr>
          <a:xfrm>
            <a:off x="-120664" y="1694072"/>
            <a:ext cx="1227166" cy="1225091"/>
          </a:xfrm>
          <a:prstGeom prst="rect">
            <a:avLst/>
          </a:prstGeom>
          <a:noFill/>
          <a:ln>
            <a:noFill/>
          </a:ln>
        </p:spPr>
      </p:pic>
      <p:pic>
        <p:nvPicPr>
          <p:cNvPr id="14" name="Google Shape;14;p5" descr="Icon&#10;&#10;Description automatically generated"/>
          <p:cNvPicPr preferRelativeResize="0"/>
          <p:nvPr/>
        </p:nvPicPr>
        <p:blipFill rotWithShape="1">
          <a:blip r:embed="rId3">
            <a:alphaModFix/>
          </a:blip>
          <a:srcRect/>
          <a:stretch/>
        </p:blipFill>
        <p:spPr>
          <a:xfrm>
            <a:off x="-130872" y="4700270"/>
            <a:ext cx="1120979" cy="1119085"/>
          </a:xfrm>
          <a:prstGeom prst="rect">
            <a:avLst/>
          </a:prstGeom>
          <a:noFill/>
          <a:ln>
            <a:noFill/>
          </a:ln>
        </p:spPr>
      </p:pic>
      <p:pic>
        <p:nvPicPr>
          <p:cNvPr id="15" name="Google Shape;15;p5" descr="Icon&#10;&#10;Description automatically generated"/>
          <p:cNvPicPr preferRelativeResize="0"/>
          <p:nvPr/>
        </p:nvPicPr>
        <p:blipFill rotWithShape="1">
          <a:blip r:embed="rId4">
            <a:alphaModFix/>
          </a:blip>
          <a:srcRect/>
          <a:stretch/>
        </p:blipFill>
        <p:spPr>
          <a:xfrm>
            <a:off x="8153893" y="3989610"/>
            <a:ext cx="1469038" cy="1466558"/>
          </a:xfrm>
          <a:prstGeom prst="rect">
            <a:avLst/>
          </a:prstGeom>
          <a:noFill/>
          <a:ln>
            <a:noFill/>
          </a:ln>
        </p:spPr>
      </p:pic>
      <p:pic>
        <p:nvPicPr>
          <p:cNvPr id="16" name="Google Shape;16;p5" descr="Icon&#10;&#10;Description automatically generated"/>
          <p:cNvPicPr preferRelativeResize="0"/>
          <p:nvPr/>
        </p:nvPicPr>
        <p:blipFill rotWithShape="1">
          <a:blip r:embed="rId5">
            <a:alphaModFix/>
          </a:blip>
          <a:srcRect/>
          <a:stretch/>
        </p:blipFill>
        <p:spPr>
          <a:xfrm>
            <a:off x="7818511" y="1694072"/>
            <a:ext cx="1227166" cy="1225091"/>
          </a:xfrm>
          <a:prstGeom prst="rect">
            <a:avLst/>
          </a:prstGeom>
          <a:noFill/>
          <a:ln>
            <a:noFill/>
          </a:ln>
        </p:spPr>
      </p:pic>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1339990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29/12/2021</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17" Type="http://schemas.openxmlformats.org/officeDocument/2006/relationships/image" Target="../media/image2.png"/><Relationship Id="rId2" Type="http://schemas.openxmlformats.org/officeDocument/2006/relationships/slideLayout" Target="../slideLayouts/slideLayout26.xml"/><Relationship Id="rId16" Type="http://schemas.openxmlformats.org/officeDocument/2006/relationships/image" Target="../media/image5.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4.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17" Type="http://schemas.openxmlformats.org/officeDocument/2006/relationships/image" Target="../media/image2.png"/><Relationship Id="rId2" Type="http://schemas.openxmlformats.org/officeDocument/2006/relationships/slideLayout" Target="../slideLayouts/slideLayout37.xml"/><Relationship Id="rId16" Type="http://schemas.openxmlformats.org/officeDocument/2006/relationships/image" Target="../media/image5.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4.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3.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6" Type="http://schemas.openxmlformats.org/officeDocument/2006/relationships/image" Target="../media/image5.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4.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Icon&#10;&#10;Description automatically generated">
            <a:extLst>
              <a:ext uri="{FF2B5EF4-FFF2-40B4-BE49-F238E27FC236}">
                <a16:creationId xmlns:a16="http://schemas.microsoft.com/office/drawing/2014/main" id="{5E6A7B69-E6EC-47D9-92A6-D3C020F071C3}"/>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52928" y="-545984"/>
            <a:ext cx="1367327" cy="1365017"/>
          </a:xfrm>
          <a:prstGeom prst="rect">
            <a:avLst/>
          </a:prstGeom>
        </p:spPr>
      </p:pic>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5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BB154A-4CDD-4A53-93EC-6310397BD71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F5C26F-5D08-4A71-A865-90528D843F7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E26FA9"/>
                </a:solidFill>
              </a:rPr>
              <a:t>#</a:t>
            </a:r>
            <a:r>
              <a:rPr lang="en-GB" sz="3000" b="1" dirty="0" err="1">
                <a:solidFill>
                  <a:srgbClr val="E26FA9"/>
                </a:solidFill>
              </a:rPr>
              <a:t>BePartOfTheSolution</a:t>
            </a:r>
            <a:endParaRPr lang="en-GB" sz="3000" b="1" dirty="0">
              <a:solidFill>
                <a:srgbClr val="E26FA9"/>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noFill/>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12" name="Picture 11" descr="Icon&#10;&#10;Description automatically generated">
            <a:extLst>
              <a:ext uri="{FF2B5EF4-FFF2-40B4-BE49-F238E27FC236}">
                <a16:creationId xmlns:a16="http://schemas.microsoft.com/office/drawing/2014/main" id="{5AB56D35-27C8-4560-A835-0942BF8BB3A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04203" y="-545984"/>
            <a:ext cx="1367327" cy="1365017"/>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sp>
        <p:nvSpPr>
          <p:cNvPr id="7" name="Rectangle 6">
            <a:extLst>
              <a:ext uri="{FF2B5EF4-FFF2-40B4-BE49-F238E27FC236}">
                <a16:creationId xmlns:a16="http://schemas.microsoft.com/office/drawing/2014/main" id="{D141291B-2E4E-4722-9849-FF8F6A78233E}"/>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5" name="TextBox 14">
            <a:extLst>
              <a:ext uri="{FF2B5EF4-FFF2-40B4-BE49-F238E27FC236}">
                <a16:creationId xmlns:a16="http://schemas.microsoft.com/office/drawing/2014/main" id="{FC3BA1E5-27CC-468F-AD9B-34AB42A620A7}"/>
              </a:ext>
            </a:extLst>
          </p:cNvPr>
          <p:cNvSpPr txBox="1"/>
          <p:nvPr userDrawn="1"/>
        </p:nvSpPr>
        <p:spPr>
          <a:xfrm>
            <a:off x="4708733" y="6185893"/>
            <a:ext cx="4336943"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9311A-CD39-48E9-AC9C-940E4487B5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01139796-9FAA-48AE-A5FA-1BBE5EA86EB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59F8EC-C151-4CCF-B7A2-524E50B2B4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A54AD-51B3-4898-9E71-3D9EA39FD4EA}" type="slidenum">
              <a:rPr lang="en-GB" smtClean="0"/>
              <a:t>‹#›</a:t>
            </a:fld>
            <a:endParaRPr lang="en-GB"/>
          </a:p>
        </p:txBody>
      </p:sp>
      <p:sp>
        <p:nvSpPr>
          <p:cNvPr id="7" name="Rectangle 6">
            <a:extLst>
              <a:ext uri="{FF2B5EF4-FFF2-40B4-BE49-F238E27FC236}">
                <a16:creationId xmlns:a16="http://schemas.microsoft.com/office/drawing/2014/main" id="{A0D204FC-AE8C-4142-B52C-B7DD18295829}"/>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DF2C8FB-DAA6-452C-A2AE-99131B51DD48}"/>
              </a:ext>
            </a:extLst>
          </p:cNvPr>
          <p:cNvSpPr txBox="1"/>
          <p:nvPr userDrawn="1"/>
        </p:nvSpPr>
        <p:spPr>
          <a:xfrm>
            <a:off x="4982199" y="6185893"/>
            <a:ext cx="4063478"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33;p1">
            <a:extLst>
              <a:ext uri="{FF2B5EF4-FFF2-40B4-BE49-F238E27FC236}">
                <a16:creationId xmlns:a16="http://schemas.microsoft.com/office/drawing/2014/main" id="{B171FA33-D2DF-42A6-8ACC-E8724F7B61B8}"/>
              </a:ext>
            </a:extLst>
          </p:cNvPr>
          <p:cNvSpPr txBox="1">
            <a:spLocks/>
          </p:cNvSpPr>
          <p:nvPr/>
        </p:nvSpPr>
        <p:spPr>
          <a:xfrm>
            <a:off x="492919" y="499533"/>
            <a:ext cx="8079600" cy="1658100"/>
          </a:xfrm>
          <a:prstGeom prst="rect">
            <a:avLst/>
          </a:prstGeom>
          <a:noFill/>
          <a:ln>
            <a:noFill/>
          </a:ln>
        </p:spPr>
        <p:txBody>
          <a:bodyPr spcFirstLastPara="1" vert="horz" wrap="square" lIns="91425" tIns="45700" rIns="91425" bIns="4570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Clr>
                <a:schemeClr val="accent1"/>
              </a:buClr>
              <a:buSzPts val="4800"/>
            </a:pPr>
            <a:r>
              <a:rPr lang="en-GB" sz="4800" dirty="0">
                <a:solidFill>
                  <a:srgbClr val="0F6AB1"/>
                </a:solidFill>
                <a:latin typeface="Gill Sans"/>
                <a:ea typeface="Gill Sans"/>
                <a:cs typeface="Gill Sans"/>
                <a:sym typeface="Gill Sans"/>
              </a:rPr>
              <a:t>Glitter Hands </a:t>
            </a:r>
          </a:p>
        </p:txBody>
      </p:sp>
      <p:sp>
        <p:nvSpPr>
          <p:cNvPr id="5" name="Google Shape;234;p1">
            <a:extLst>
              <a:ext uri="{FF2B5EF4-FFF2-40B4-BE49-F238E27FC236}">
                <a16:creationId xmlns:a16="http://schemas.microsoft.com/office/drawing/2014/main" id="{2A79DE9F-9D57-48A0-B115-0D4DD749FF99}"/>
              </a:ext>
            </a:extLst>
          </p:cNvPr>
          <p:cNvSpPr txBox="1">
            <a:spLocks/>
          </p:cNvSpPr>
          <p:nvPr/>
        </p:nvSpPr>
        <p:spPr>
          <a:xfrm>
            <a:off x="760228" y="2104122"/>
            <a:ext cx="7543799" cy="3963300"/>
          </a:xfrm>
          <a:prstGeom prst="rect">
            <a:avLst/>
          </a:prstGeom>
          <a:noFill/>
          <a:ln>
            <a:noFill/>
          </a:ln>
        </p:spPr>
        <p:txBody>
          <a:bodyPr spcFirstLastPara="1" vert="horz" wrap="square" lIns="91425" tIns="45700" rIns="91425" bIns="45700" rtlCol="0" anchor="t" anchorCtr="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Bef>
                <a:spcPts val="0"/>
              </a:spcBef>
              <a:buClr>
                <a:schemeClr val="dk1"/>
              </a:buClr>
              <a:buSzPts val="1100"/>
            </a:pPr>
            <a:r>
              <a:rPr lang="en-GB" sz="2800" dirty="0">
                <a:solidFill>
                  <a:schemeClr val="accent1">
                    <a:lumMod val="75000"/>
                  </a:schemeClr>
                </a:solidFill>
                <a:highlight>
                  <a:srgbClr val="FFFFFF"/>
                </a:highlight>
                <a:latin typeface="Gill Sans"/>
                <a:ea typeface="Gill Sans"/>
                <a:cs typeface="Gill Sans"/>
                <a:sym typeface="Gill Sans"/>
              </a:rPr>
              <a:t>Objectives:</a:t>
            </a:r>
            <a:r>
              <a:rPr lang="en-GB" sz="2800" dirty="0">
                <a:solidFill>
                  <a:schemeClr val="accent1">
                    <a:lumMod val="75000"/>
                  </a:schemeClr>
                </a:solidFill>
                <a:highlight>
                  <a:srgbClr val="FFFFFF"/>
                </a:highlight>
                <a:latin typeface="Comfortaa"/>
                <a:ea typeface="Gill Sans"/>
                <a:cs typeface="Gill Sans"/>
                <a:sym typeface="Comfortaa"/>
              </a:rPr>
              <a:t> </a:t>
            </a:r>
            <a:endParaRPr lang="en-GB" sz="2800" dirty="0">
              <a:solidFill>
                <a:schemeClr val="accent1">
                  <a:lumMod val="75000"/>
                </a:schemeClr>
              </a:solidFill>
              <a:highlight>
                <a:srgbClr val="FFFFFF"/>
              </a:highlight>
              <a:latin typeface="Comfortaa"/>
              <a:ea typeface="Comfortaa"/>
              <a:cs typeface="Comfortaa"/>
            </a:endParaRPr>
          </a:p>
          <a:p>
            <a:pPr algn="l">
              <a:lnSpc>
                <a:spcPct val="115000"/>
              </a:lnSpc>
              <a:spcBef>
                <a:spcPts val="0"/>
              </a:spcBef>
              <a:buClr>
                <a:schemeClr val="dk1"/>
              </a:buClr>
              <a:buSzPts val="1100"/>
            </a:pPr>
            <a:endParaRPr lang="en-GB" sz="2800" b="1" dirty="0">
              <a:solidFill>
                <a:schemeClr val="accent1">
                  <a:lumMod val="75000"/>
                </a:schemeClr>
              </a:solidFill>
              <a:highlight>
                <a:srgbClr val="FFFFFF"/>
              </a:highlight>
              <a:latin typeface="Comfortaa"/>
              <a:ea typeface="Comfortaa"/>
              <a:cs typeface="Comfortaa"/>
              <a:sym typeface="Comfortaa"/>
            </a:endParaRPr>
          </a:p>
          <a:p>
            <a:pPr marL="482600" indent="-457200" algn="l">
              <a:lnSpc>
                <a:spcPct val="115000"/>
              </a:lnSpc>
              <a:spcBef>
                <a:spcPts val="0"/>
              </a:spcBef>
              <a:buClr>
                <a:schemeClr val="accent1">
                  <a:lumMod val="75000"/>
                </a:schemeClr>
              </a:buClr>
              <a:buSzPct val="80000"/>
              <a:buFont typeface="Arial" panose="020B0604020202020204" pitchFamily="34" charset="0"/>
              <a:buChar char="•"/>
            </a:pPr>
            <a:r>
              <a:rPr lang="en-GB" sz="2800" dirty="0">
                <a:solidFill>
                  <a:schemeClr val="accent1">
                    <a:lumMod val="75000"/>
                  </a:schemeClr>
                </a:solidFill>
                <a:latin typeface="Gill Sans"/>
                <a:ea typeface="Gill Sans"/>
                <a:cs typeface="Gill Sans"/>
                <a:sym typeface="Gill Sans"/>
              </a:rPr>
              <a:t>To recognise that a virus spreads through touch. </a:t>
            </a:r>
          </a:p>
          <a:p>
            <a:pPr algn="l">
              <a:lnSpc>
                <a:spcPct val="115000"/>
              </a:lnSpc>
              <a:spcBef>
                <a:spcPts val="0"/>
              </a:spcBef>
              <a:buClr>
                <a:schemeClr val="accent1">
                  <a:lumMod val="75000"/>
                </a:schemeClr>
              </a:buClr>
              <a:buSzPct val="80000"/>
            </a:pPr>
            <a:endParaRPr lang="en-GB" sz="2800" dirty="0">
              <a:solidFill>
                <a:schemeClr val="accent1">
                  <a:lumMod val="75000"/>
                </a:schemeClr>
              </a:solidFill>
              <a:latin typeface="Gill Sans"/>
              <a:ea typeface="Gill Sans"/>
              <a:cs typeface="Gill Sans"/>
              <a:sym typeface="Gill Sans"/>
            </a:endParaRPr>
          </a:p>
          <a:p>
            <a:pPr marL="482600" indent="-457200" algn="l">
              <a:lnSpc>
                <a:spcPct val="115000"/>
              </a:lnSpc>
              <a:spcBef>
                <a:spcPts val="0"/>
              </a:spcBef>
              <a:buClr>
                <a:schemeClr val="accent1">
                  <a:lumMod val="75000"/>
                </a:schemeClr>
              </a:buClr>
              <a:buSzPct val="80000"/>
              <a:buFont typeface="Arial" panose="020B0604020202020204" pitchFamily="34" charset="0"/>
              <a:buChar char="•"/>
            </a:pPr>
            <a:r>
              <a:rPr lang="en-GB" sz="2800" dirty="0">
                <a:solidFill>
                  <a:schemeClr val="accent1">
                    <a:lumMod val="75000"/>
                  </a:schemeClr>
                </a:solidFill>
                <a:latin typeface="Gill Sans"/>
                <a:ea typeface="Gill Sans"/>
                <a:cs typeface="Gill Sans"/>
                <a:sym typeface="Gill Sans"/>
              </a:rPr>
              <a:t>To identify washing hands with soap as an effective measure of preventing the spread of the virus.</a:t>
            </a:r>
          </a:p>
          <a:p>
            <a:pPr algn="l">
              <a:lnSpc>
                <a:spcPct val="115000"/>
              </a:lnSpc>
              <a:spcBef>
                <a:spcPts val="0"/>
              </a:spcBef>
              <a:buClr>
                <a:schemeClr val="dk1"/>
              </a:buClr>
              <a:buSzPts val="1100"/>
              <a:buFont typeface="Arial"/>
              <a:buNone/>
            </a:pPr>
            <a:endParaRPr lang="en-GB" sz="3400" dirty="0">
              <a:solidFill>
                <a:srgbClr val="3D85C6"/>
              </a:solidFill>
              <a:highlight>
                <a:srgbClr val="FFFFFF"/>
              </a:highlight>
              <a:latin typeface="Comfortaa"/>
              <a:ea typeface="Comfortaa"/>
              <a:cs typeface="Comfortaa"/>
              <a:sym typeface="Comfortaa"/>
            </a:endParaRPr>
          </a:p>
          <a:p>
            <a:pPr marL="91440" algn="l">
              <a:lnSpc>
                <a:spcPct val="85000"/>
              </a:lnSpc>
              <a:spcBef>
                <a:spcPts val="0"/>
              </a:spcBef>
              <a:buClr>
                <a:srgbClr val="262626"/>
              </a:buClr>
              <a:buSzPts val="2400"/>
            </a:pPr>
            <a:endParaRPr lang="en-GB" dirty="0"/>
          </a:p>
        </p:txBody>
      </p:sp>
    </p:spTree>
    <p:extLst>
      <p:ext uri="{BB962C8B-B14F-4D97-AF65-F5344CB8AC3E}">
        <p14:creationId xmlns:p14="http://schemas.microsoft.com/office/powerpoint/2010/main" val="162971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b65152134c_2_18"/>
          <p:cNvSpPr txBox="1"/>
          <p:nvPr/>
        </p:nvSpPr>
        <p:spPr>
          <a:xfrm>
            <a:off x="1114300" y="694110"/>
            <a:ext cx="6737400" cy="8772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5000"/>
              <a:buFont typeface="Arial"/>
              <a:buNone/>
            </a:pPr>
            <a:r>
              <a:rPr lang="en-GB" sz="4800" b="0" i="0" u="none" strike="noStrike" cap="none" dirty="0">
                <a:solidFill>
                  <a:srgbClr val="0F6AB1"/>
                </a:solidFill>
                <a:latin typeface="Gill Sans"/>
                <a:ea typeface="Gill Sans"/>
                <a:cs typeface="Gill Sans"/>
                <a:sym typeface="Gill Sans"/>
              </a:rPr>
              <a:t>Video Introduction</a:t>
            </a:r>
            <a:endParaRPr sz="4800" b="0" i="0" u="none" strike="noStrike" cap="none" dirty="0">
              <a:solidFill>
                <a:srgbClr val="0F6AB1"/>
              </a:solidFill>
              <a:latin typeface="Gill Sans"/>
              <a:ea typeface="Gill Sans"/>
              <a:cs typeface="Gill Sans"/>
              <a:sym typeface="Gill Sans"/>
            </a:endParaRPr>
          </a:p>
        </p:txBody>
      </p:sp>
      <p:pic>
        <p:nvPicPr>
          <p:cNvPr id="240" name="Google Shape;240;gb65152134c_2_18"/>
          <p:cNvPicPr preferRelativeResize="0"/>
          <p:nvPr/>
        </p:nvPicPr>
        <p:blipFill rotWithShape="1">
          <a:blip r:embed="rId3">
            <a:alphaModFix/>
          </a:blip>
          <a:srcRect/>
          <a:stretch/>
        </p:blipFill>
        <p:spPr>
          <a:xfrm>
            <a:off x="0" y="3630253"/>
            <a:ext cx="2379753" cy="2343575"/>
          </a:xfrm>
          <a:prstGeom prst="rect">
            <a:avLst/>
          </a:prstGeom>
          <a:noFill/>
          <a:ln>
            <a:noFill/>
          </a:ln>
        </p:spPr>
      </p:pic>
      <p:sp>
        <p:nvSpPr>
          <p:cNvPr id="241" name="Google Shape;241;gb65152134c_2_18"/>
          <p:cNvSpPr txBox="1"/>
          <p:nvPr/>
        </p:nvSpPr>
        <p:spPr>
          <a:xfrm>
            <a:off x="2197712" y="2299682"/>
            <a:ext cx="4739283" cy="954077"/>
          </a:xfrm>
          <a:prstGeom prst="rect">
            <a:avLst/>
          </a:prstGeom>
          <a:noFill/>
          <a:ln>
            <a:noFill/>
          </a:ln>
        </p:spPr>
        <p:txBody>
          <a:bodyPr spcFirstLastPara="1" wrap="square" lIns="91425" tIns="91425" rIns="91425" bIns="91425" anchor="t" anchorCtr="0">
            <a:spAutoFit/>
          </a:bodyPr>
          <a:lstStyle/>
          <a:p>
            <a:pPr algn="ctr">
              <a:buClr>
                <a:srgbClr val="000000"/>
              </a:buClr>
              <a:buSzPts val="2500"/>
            </a:pPr>
            <a:r>
              <a:rPr lang="en-GB" sz="2500" b="0" i="0" u="none" strike="noStrike" cap="none" dirty="0">
                <a:solidFill>
                  <a:schemeClr val="accent1">
                    <a:lumMod val="75000"/>
                  </a:schemeClr>
                </a:solidFill>
                <a:latin typeface="Gill Sans"/>
                <a:ea typeface="Gill Sans"/>
                <a:cs typeface="Gill Sans"/>
                <a:sym typeface="Gill Sans"/>
              </a:rPr>
              <a:t>Watch COVID-19 Warriors </a:t>
            </a:r>
            <a:r>
              <a:rPr lang="en-GB" sz="2500" dirty="0">
                <a:solidFill>
                  <a:schemeClr val="accent1">
                    <a:lumMod val="75000"/>
                  </a:schemeClr>
                </a:solidFill>
                <a:latin typeface="Gill Sans"/>
                <a:ea typeface="Gill Sans"/>
                <a:cs typeface="Gill Sans"/>
                <a:sym typeface="Gill Sans"/>
              </a:rPr>
              <a:t>Video Introduction.</a:t>
            </a:r>
            <a:endParaRPr lang="en-US" sz="2500" b="0" i="0" u="none" strike="noStrike" cap="none" dirty="0">
              <a:solidFill>
                <a:schemeClr val="accent1">
                  <a:lumMod val="75000"/>
                </a:schemeClr>
              </a:solidFill>
              <a:latin typeface="Gill Sans"/>
              <a:ea typeface="Calibri"/>
              <a:cs typeface="Calibri"/>
            </a:endParaRPr>
          </a:p>
        </p:txBody>
      </p:sp>
      <p:pic>
        <p:nvPicPr>
          <p:cNvPr id="243" name="Google Shape;243;gb65152134c_2_18"/>
          <p:cNvPicPr preferRelativeResize="0"/>
          <p:nvPr/>
        </p:nvPicPr>
        <p:blipFill>
          <a:blip r:embed="rId4">
            <a:alphaModFix/>
          </a:blip>
          <a:stretch>
            <a:fillRect/>
          </a:stretch>
        </p:blipFill>
        <p:spPr>
          <a:xfrm>
            <a:off x="6812475" y="3630253"/>
            <a:ext cx="2256150" cy="2256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48;gb525822f29_0_5">
            <a:extLst>
              <a:ext uri="{FF2B5EF4-FFF2-40B4-BE49-F238E27FC236}">
                <a16:creationId xmlns:a16="http://schemas.microsoft.com/office/drawing/2014/main" id="{617686F3-08C4-4FB3-B55E-9F42EF94A9C6}"/>
              </a:ext>
            </a:extLst>
          </p:cNvPr>
          <p:cNvSpPr txBox="1">
            <a:spLocks/>
          </p:cNvSpPr>
          <p:nvPr/>
        </p:nvSpPr>
        <p:spPr>
          <a:xfrm>
            <a:off x="492925" y="499525"/>
            <a:ext cx="8079600" cy="9204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SzPts val="1800"/>
            </a:pPr>
            <a:r>
              <a:rPr lang="en-GB" sz="4800">
                <a:solidFill>
                  <a:srgbClr val="0F6AB1"/>
                </a:solidFill>
                <a:latin typeface="Gill Sans"/>
                <a:ea typeface="Gill Sans"/>
                <a:cs typeface="Gill Sans"/>
                <a:sym typeface="Gill Sans"/>
              </a:rPr>
              <a:t>Main Activity</a:t>
            </a:r>
            <a:endParaRPr lang="en-GB" sz="4800" dirty="0">
              <a:solidFill>
                <a:srgbClr val="0F6AB1"/>
              </a:solidFill>
              <a:latin typeface="Gill Sans"/>
              <a:ea typeface="Gill Sans"/>
              <a:cs typeface="Gill Sans"/>
              <a:sym typeface="Gill Sans"/>
            </a:endParaRPr>
          </a:p>
        </p:txBody>
      </p:sp>
      <p:sp>
        <p:nvSpPr>
          <p:cNvPr id="4" name="Google Shape;249;gb525822f29_0_5">
            <a:extLst>
              <a:ext uri="{FF2B5EF4-FFF2-40B4-BE49-F238E27FC236}">
                <a16:creationId xmlns:a16="http://schemas.microsoft.com/office/drawing/2014/main" id="{62925D02-A591-471A-9C5B-3195BE3FF26E}"/>
              </a:ext>
            </a:extLst>
          </p:cNvPr>
          <p:cNvSpPr txBox="1">
            <a:spLocks noGrp="1"/>
          </p:cNvSpPr>
          <p:nvPr>
            <p:ph type="subTitle" idx="1"/>
          </p:nvPr>
        </p:nvSpPr>
        <p:spPr>
          <a:xfrm>
            <a:off x="1184225" y="1475275"/>
            <a:ext cx="6400800" cy="2370000"/>
          </a:xfrm>
          <a:prstGeom prst="rect">
            <a:avLst/>
          </a:prstGeom>
          <a:noFill/>
          <a:ln>
            <a:noFill/>
          </a:ln>
        </p:spPr>
        <p:txBody>
          <a:bodyPr spcFirstLastPara="1" wrap="square" lIns="91425" tIns="45700" rIns="91425" bIns="45700" anchor="t" anchorCtr="0">
            <a:noAutofit/>
          </a:bodyPr>
          <a:lstStyle/>
          <a:p>
            <a:pPr marL="0" lvl="0" indent="0" algn="l" rtl="0">
              <a:lnSpc>
                <a:spcPct val="85000"/>
              </a:lnSpc>
              <a:spcBef>
                <a:spcPts val="1300"/>
              </a:spcBef>
              <a:spcAft>
                <a:spcPts val="0"/>
              </a:spcAft>
              <a:buSzPts val="2400"/>
              <a:buNone/>
            </a:pPr>
            <a:r>
              <a:rPr lang="en-GB" dirty="0">
                <a:solidFill>
                  <a:schemeClr val="accent1">
                    <a:lumMod val="75000"/>
                  </a:schemeClr>
                </a:solidFill>
                <a:latin typeface="Gill Sans"/>
                <a:ea typeface="Gill Sans"/>
                <a:cs typeface="Gill Sans"/>
                <a:sym typeface="Gill Sans"/>
              </a:rPr>
              <a:t>Can you test what happens when you dip your finger in the tray with water and glitter if you:</a:t>
            </a:r>
            <a:endParaRPr dirty="0">
              <a:solidFill>
                <a:schemeClr val="accent1">
                  <a:lumMod val="75000"/>
                </a:schemeClr>
              </a:solidFill>
              <a:latin typeface="Gill Sans"/>
              <a:ea typeface="Gill Sans"/>
              <a:cs typeface="Gill Sans"/>
              <a:sym typeface="Gill Sans"/>
            </a:endParaRPr>
          </a:p>
          <a:p>
            <a:pPr marL="457200" lvl="0" indent="-381000" algn="l" rtl="0">
              <a:lnSpc>
                <a:spcPct val="85000"/>
              </a:lnSpc>
              <a:spcBef>
                <a:spcPts val="1300"/>
              </a:spcBef>
              <a:spcAft>
                <a:spcPts val="0"/>
              </a:spcAft>
              <a:buClr>
                <a:schemeClr val="accent1">
                  <a:lumMod val="75000"/>
                </a:schemeClr>
              </a:buClr>
              <a:buSzPts val="2400"/>
              <a:buFont typeface="Gill Sans"/>
              <a:buChar char="●"/>
            </a:pPr>
            <a:r>
              <a:rPr lang="en-GB" dirty="0">
                <a:solidFill>
                  <a:schemeClr val="accent1">
                    <a:lumMod val="75000"/>
                  </a:schemeClr>
                </a:solidFill>
                <a:latin typeface="Gill Sans"/>
                <a:ea typeface="Gill Sans"/>
                <a:cs typeface="Gill Sans"/>
                <a:sym typeface="Gill Sans"/>
              </a:rPr>
              <a:t> don’t use soap</a:t>
            </a:r>
            <a:endParaRPr dirty="0">
              <a:solidFill>
                <a:schemeClr val="accent1">
                  <a:lumMod val="75000"/>
                </a:schemeClr>
              </a:solidFill>
              <a:latin typeface="Gill Sans"/>
              <a:ea typeface="Gill Sans"/>
              <a:cs typeface="Gill Sans"/>
              <a:sym typeface="Gill Sans"/>
            </a:endParaRPr>
          </a:p>
          <a:p>
            <a:pPr marL="457200" lvl="0" indent="-381000" algn="l" rtl="0">
              <a:lnSpc>
                <a:spcPct val="85000"/>
              </a:lnSpc>
              <a:spcBef>
                <a:spcPts val="0"/>
              </a:spcBef>
              <a:spcAft>
                <a:spcPts val="0"/>
              </a:spcAft>
              <a:buClr>
                <a:schemeClr val="accent1">
                  <a:lumMod val="75000"/>
                </a:schemeClr>
              </a:buClr>
              <a:buSzPts val="2400"/>
              <a:buFont typeface="Gill Sans"/>
              <a:buChar char="●"/>
            </a:pPr>
            <a:r>
              <a:rPr lang="en-GB" dirty="0">
                <a:solidFill>
                  <a:schemeClr val="accent1">
                    <a:lumMod val="75000"/>
                  </a:schemeClr>
                </a:solidFill>
                <a:latin typeface="Gill Sans"/>
                <a:ea typeface="Gill Sans"/>
                <a:cs typeface="Gill Sans"/>
                <a:sym typeface="Gill Sans"/>
              </a:rPr>
              <a:t> use soap</a:t>
            </a:r>
            <a:endParaRPr dirty="0">
              <a:solidFill>
                <a:schemeClr val="accent1">
                  <a:lumMod val="75000"/>
                </a:schemeClr>
              </a:solidFill>
              <a:latin typeface="Gill Sans"/>
              <a:ea typeface="Gill Sans"/>
              <a:cs typeface="Gill Sans"/>
              <a:sym typeface="Gill Sans"/>
            </a:endParaRPr>
          </a:p>
          <a:p>
            <a:pPr marL="457200" lvl="0" indent="-381000" algn="l" rtl="0">
              <a:lnSpc>
                <a:spcPct val="85000"/>
              </a:lnSpc>
              <a:spcBef>
                <a:spcPts val="0"/>
              </a:spcBef>
              <a:spcAft>
                <a:spcPts val="0"/>
              </a:spcAft>
              <a:buClr>
                <a:schemeClr val="accent1">
                  <a:lumMod val="75000"/>
                </a:schemeClr>
              </a:buClr>
              <a:buSzPts val="2400"/>
              <a:buFont typeface="Gill Sans"/>
              <a:buChar char="●"/>
            </a:pPr>
            <a:r>
              <a:rPr lang="en-GB" dirty="0">
                <a:solidFill>
                  <a:schemeClr val="accent1">
                    <a:lumMod val="75000"/>
                  </a:schemeClr>
                </a:solidFill>
                <a:latin typeface="Gill Sans"/>
                <a:ea typeface="Gill Sans"/>
                <a:cs typeface="Gill Sans"/>
                <a:sym typeface="Gill Sans"/>
              </a:rPr>
              <a:t> use something else instead of the soap - like paint or PVA glue?</a:t>
            </a:r>
            <a:endParaRPr dirty="0">
              <a:solidFill>
                <a:schemeClr val="accent1">
                  <a:lumMod val="75000"/>
                </a:schemeClr>
              </a:solidFill>
              <a:latin typeface="Gill Sans"/>
              <a:ea typeface="Gill Sans"/>
              <a:cs typeface="Gill Sans"/>
              <a:sym typeface="Gill Sans"/>
            </a:endParaRPr>
          </a:p>
        </p:txBody>
      </p:sp>
      <p:pic>
        <p:nvPicPr>
          <p:cNvPr id="5" name="Google Shape;250;gb525822f29_0_5">
            <a:extLst>
              <a:ext uri="{FF2B5EF4-FFF2-40B4-BE49-F238E27FC236}">
                <a16:creationId xmlns:a16="http://schemas.microsoft.com/office/drawing/2014/main" id="{F2553B19-715A-4249-8E50-34C709B2F49E}"/>
              </a:ext>
            </a:extLst>
          </p:cNvPr>
          <p:cNvPicPr preferRelativeResize="0"/>
          <p:nvPr/>
        </p:nvPicPr>
        <p:blipFill rotWithShape="1">
          <a:blip r:embed="rId2">
            <a:alphaModFix/>
          </a:blip>
          <a:srcRect l="2414" t="8241" r="2889" b="8235"/>
          <a:stretch/>
        </p:blipFill>
        <p:spPr>
          <a:xfrm>
            <a:off x="989953" y="4602228"/>
            <a:ext cx="2667647" cy="1423898"/>
          </a:xfrm>
          <a:prstGeom prst="rect">
            <a:avLst/>
          </a:prstGeom>
          <a:noFill/>
          <a:ln>
            <a:noFill/>
          </a:ln>
        </p:spPr>
      </p:pic>
      <p:pic>
        <p:nvPicPr>
          <p:cNvPr id="6" name="Google Shape;251;gb525822f29_0_5">
            <a:extLst>
              <a:ext uri="{FF2B5EF4-FFF2-40B4-BE49-F238E27FC236}">
                <a16:creationId xmlns:a16="http://schemas.microsoft.com/office/drawing/2014/main" id="{B3B45F50-02DE-4951-BFBD-DC0D31E41056}"/>
              </a:ext>
            </a:extLst>
          </p:cNvPr>
          <p:cNvPicPr preferRelativeResize="0"/>
          <p:nvPr/>
        </p:nvPicPr>
        <p:blipFill rotWithShape="1">
          <a:blip r:embed="rId3">
            <a:alphaModFix/>
          </a:blip>
          <a:srcRect l="19742" t="10518" r="19827" b="12481"/>
          <a:stretch/>
        </p:blipFill>
        <p:spPr>
          <a:xfrm>
            <a:off x="6867398" y="4286034"/>
            <a:ext cx="1286649" cy="1639483"/>
          </a:xfrm>
          <a:prstGeom prst="rect">
            <a:avLst/>
          </a:prstGeom>
          <a:noFill/>
          <a:ln>
            <a:noFill/>
          </a:ln>
        </p:spPr>
      </p:pic>
      <p:pic>
        <p:nvPicPr>
          <p:cNvPr id="8" name="Google Shape;252;gb525822f29_0_5">
            <a:extLst>
              <a:ext uri="{FF2B5EF4-FFF2-40B4-BE49-F238E27FC236}">
                <a16:creationId xmlns:a16="http://schemas.microsoft.com/office/drawing/2014/main" id="{A7828A18-726E-4AC3-BE6F-2ABDA89061DF}"/>
              </a:ext>
            </a:extLst>
          </p:cNvPr>
          <p:cNvPicPr preferRelativeResize="0"/>
          <p:nvPr/>
        </p:nvPicPr>
        <p:blipFill rotWithShape="1">
          <a:blip r:embed="rId4">
            <a:alphaModFix/>
          </a:blip>
          <a:srcRect l="16324"/>
          <a:stretch/>
        </p:blipFill>
        <p:spPr>
          <a:xfrm>
            <a:off x="4018486" y="4386643"/>
            <a:ext cx="2488025" cy="1639483"/>
          </a:xfrm>
          <a:prstGeom prst="rect">
            <a:avLst/>
          </a:prstGeom>
          <a:noFill/>
          <a:ln>
            <a:noFill/>
          </a:ln>
        </p:spPr>
      </p:pic>
    </p:spTree>
    <p:extLst>
      <p:ext uri="{BB962C8B-B14F-4D97-AF65-F5344CB8AC3E}">
        <p14:creationId xmlns:p14="http://schemas.microsoft.com/office/powerpoint/2010/main" val="1461865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7;gb65152134c_1_0">
            <a:extLst>
              <a:ext uri="{FF2B5EF4-FFF2-40B4-BE49-F238E27FC236}">
                <a16:creationId xmlns:a16="http://schemas.microsoft.com/office/drawing/2014/main" id="{4DDE6947-FE13-47DA-9FE7-EF4DC50EB1C7}"/>
              </a:ext>
            </a:extLst>
          </p:cNvPr>
          <p:cNvSpPr txBox="1">
            <a:spLocks/>
          </p:cNvSpPr>
          <p:nvPr/>
        </p:nvSpPr>
        <p:spPr>
          <a:xfrm>
            <a:off x="532200" y="194530"/>
            <a:ext cx="8079600" cy="16581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Clr>
                <a:srgbClr val="000000"/>
              </a:buClr>
              <a:buSzPts val="1800"/>
              <a:buFont typeface="Arial"/>
              <a:buNone/>
            </a:pPr>
            <a:r>
              <a:rPr lang="en-GB" sz="4800">
                <a:solidFill>
                  <a:srgbClr val="0F6AB1"/>
                </a:solidFill>
                <a:latin typeface="Gill Sans"/>
                <a:ea typeface="Gill Sans"/>
                <a:cs typeface="Gill Sans"/>
                <a:sym typeface="Gill Sans"/>
              </a:rPr>
              <a:t>What have we learnt?</a:t>
            </a:r>
            <a:endParaRPr lang="en-GB" sz="4800" dirty="0">
              <a:solidFill>
                <a:srgbClr val="0F6AB1"/>
              </a:solidFill>
              <a:latin typeface="Gill Sans"/>
              <a:ea typeface="Gill Sans"/>
              <a:cs typeface="Gill Sans"/>
              <a:sym typeface="Gill Sans"/>
            </a:endParaRPr>
          </a:p>
        </p:txBody>
      </p:sp>
      <p:sp>
        <p:nvSpPr>
          <p:cNvPr id="9" name="Google Shape;259;gb65152134c_1_0">
            <a:extLst>
              <a:ext uri="{FF2B5EF4-FFF2-40B4-BE49-F238E27FC236}">
                <a16:creationId xmlns:a16="http://schemas.microsoft.com/office/drawing/2014/main" id="{6903AC45-ED6C-4394-8F45-6A13336E6962}"/>
              </a:ext>
            </a:extLst>
          </p:cNvPr>
          <p:cNvSpPr txBox="1"/>
          <p:nvPr/>
        </p:nvSpPr>
        <p:spPr>
          <a:xfrm>
            <a:off x="1642977" y="1762228"/>
            <a:ext cx="6096000" cy="1477297"/>
          </a:xfrm>
          <a:prstGeom prst="rect">
            <a:avLst/>
          </a:prstGeom>
          <a:noFill/>
          <a:ln>
            <a:noFill/>
          </a:ln>
        </p:spPr>
        <p:txBody>
          <a:bodyPr spcFirstLastPara="1" wrap="square" lIns="91425" tIns="91425" rIns="91425" bIns="91425" anchor="t" anchorCtr="0">
            <a:spAutoFit/>
          </a:bodyPr>
          <a:lstStyle/>
          <a:p>
            <a:pPr marL="457200" lvl="0" indent="-457200" rtl="0">
              <a:spcBef>
                <a:spcPts val="0"/>
              </a:spcBef>
              <a:spcAft>
                <a:spcPts val="0"/>
              </a:spcAft>
              <a:buFont typeface="Arial" panose="020B0604020202020204" pitchFamily="34" charset="0"/>
              <a:buChar char="•"/>
            </a:pPr>
            <a:r>
              <a:rPr lang="en-GB" sz="2800" dirty="0">
                <a:solidFill>
                  <a:schemeClr val="accent1">
                    <a:lumMod val="75000"/>
                  </a:schemeClr>
                </a:solidFill>
                <a:latin typeface="Gill Sans"/>
                <a:ea typeface="Gill Sans"/>
                <a:cs typeface="Gill Sans"/>
                <a:sym typeface="Gill Sans"/>
              </a:rPr>
              <a:t>What have you found out?</a:t>
            </a:r>
          </a:p>
          <a:p>
            <a:pPr marL="457200" lvl="0" indent="-457200" rtl="0">
              <a:spcBef>
                <a:spcPts val="0"/>
              </a:spcBef>
              <a:spcAft>
                <a:spcPts val="0"/>
              </a:spcAft>
              <a:buFont typeface="Arial" panose="020B0604020202020204" pitchFamily="34" charset="0"/>
              <a:buChar char="•"/>
            </a:pPr>
            <a:endParaRPr lang="en-GB" sz="2800" dirty="0">
              <a:solidFill>
                <a:schemeClr val="accent1">
                  <a:lumMod val="75000"/>
                </a:schemeClr>
              </a:solidFill>
              <a:latin typeface="Gill Sans"/>
              <a:ea typeface="Gill Sans"/>
              <a:cs typeface="Gill Sans"/>
              <a:sym typeface="Gill Sans"/>
            </a:endParaRPr>
          </a:p>
          <a:p>
            <a:pPr marL="457200" lvl="0" indent="-457200" rtl="0">
              <a:spcBef>
                <a:spcPts val="0"/>
              </a:spcBef>
              <a:spcAft>
                <a:spcPts val="0"/>
              </a:spcAft>
              <a:buFont typeface="Arial" panose="020B0604020202020204" pitchFamily="34" charset="0"/>
              <a:buChar char="•"/>
            </a:pPr>
            <a:r>
              <a:rPr lang="en-GB" sz="2800" dirty="0">
                <a:solidFill>
                  <a:schemeClr val="accent1">
                    <a:lumMod val="75000"/>
                  </a:schemeClr>
                </a:solidFill>
                <a:latin typeface="Gill Sans"/>
                <a:ea typeface="Gill Sans"/>
                <a:cs typeface="Gill Sans"/>
                <a:sym typeface="Gill Sans"/>
              </a:rPr>
              <a:t>Can you explain how soap works?</a:t>
            </a:r>
          </a:p>
        </p:txBody>
      </p:sp>
      <p:pic>
        <p:nvPicPr>
          <p:cNvPr id="10" name="Google Shape;260;gb65152134c_1_0">
            <a:extLst>
              <a:ext uri="{FF2B5EF4-FFF2-40B4-BE49-F238E27FC236}">
                <a16:creationId xmlns:a16="http://schemas.microsoft.com/office/drawing/2014/main" id="{41FB8BD8-0651-41B9-AE73-A02990A43F8D}"/>
              </a:ext>
            </a:extLst>
          </p:cNvPr>
          <p:cNvPicPr preferRelativeResize="0"/>
          <p:nvPr/>
        </p:nvPicPr>
        <p:blipFill>
          <a:blip r:embed="rId2">
            <a:alphaModFix/>
          </a:blip>
          <a:stretch>
            <a:fillRect/>
          </a:stretch>
        </p:blipFill>
        <p:spPr>
          <a:xfrm>
            <a:off x="3378603" y="3239525"/>
            <a:ext cx="2624748" cy="2624748"/>
          </a:xfrm>
          <a:prstGeom prst="rect">
            <a:avLst/>
          </a:prstGeom>
          <a:noFill/>
          <a:ln>
            <a:noFill/>
          </a:ln>
        </p:spPr>
      </p:pic>
    </p:spTree>
    <p:extLst>
      <p:ext uri="{BB962C8B-B14F-4D97-AF65-F5344CB8AC3E}">
        <p14:creationId xmlns:p14="http://schemas.microsoft.com/office/powerpoint/2010/main" val="297864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61;gb65152134c_1_0">
            <a:extLst>
              <a:ext uri="{FF2B5EF4-FFF2-40B4-BE49-F238E27FC236}">
                <a16:creationId xmlns:a16="http://schemas.microsoft.com/office/drawing/2014/main" id="{95DC1E86-75C6-481A-BB47-FC73ADC0B47F}"/>
              </a:ext>
            </a:extLst>
          </p:cNvPr>
          <p:cNvSpPr txBox="1">
            <a:spLocks/>
          </p:cNvSpPr>
          <p:nvPr/>
        </p:nvSpPr>
        <p:spPr>
          <a:xfrm>
            <a:off x="1474210" y="1425846"/>
            <a:ext cx="6594300" cy="22332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Clr>
                <a:schemeClr val="accent1"/>
              </a:buClr>
              <a:buSzPts val="4800"/>
              <a:buFont typeface="Calibri"/>
              <a:buNone/>
            </a:pPr>
            <a:endParaRPr lang="en-GB" sz="4800" dirty="0">
              <a:solidFill>
                <a:schemeClr val="tx2">
                  <a:lumMod val="75000"/>
                </a:schemeClr>
              </a:solidFill>
              <a:latin typeface="Gill Sans"/>
              <a:ea typeface="Gill Sans"/>
              <a:cs typeface="Gill Sans"/>
              <a:sym typeface="Gill Sans"/>
            </a:endParaRPr>
          </a:p>
        </p:txBody>
      </p:sp>
      <p:pic>
        <p:nvPicPr>
          <p:cNvPr id="3" name="Google Shape;267;gabefc0c955_0_11">
            <a:extLst>
              <a:ext uri="{FF2B5EF4-FFF2-40B4-BE49-F238E27FC236}">
                <a16:creationId xmlns:a16="http://schemas.microsoft.com/office/drawing/2014/main" id="{CD39C883-6210-4E6A-B9E4-007DBA2AA860}"/>
              </a:ext>
            </a:extLst>
          </p:cNvPr>
          <p:cNvPicPr preferRelativeResize="0"/>
          <p:nvPr/>
        </p:nvPicPr>
        <p:blipFill>
          <a:blip r:embed="rId2">
            <a:alphaModFix/>
          </a:blip>
          <a:stretch>
            <a:fillRect/>
          </a:stretch>
        </p:blipFill>
        <p:spPr>
          <a:xfrm>
            <a:off x="947653" y="1428802"/>
            <a:ext cx="2370850" cy="2370850"/>
          </a:xfrm>
          <a:prstGeom prst="rect">
            <a:avLst/>
          </a:prstGeom>
          <a:noFill/>
          <a:ln>
            <a:noFill/>
          </a:ln>
        </p:spPr>
      </p:pic>
      <p:sp>
        <p:nvSpPr>
          <p:cNvPr id="4" name="Speech Bubble: Rectangle with Corners Rounded 3">
            <a:extLst>
              <a:ext uri="{FF2B5EF4-FFF2-40B4-BE49-F238E27FC236}">
                <a16:creationId xmlns:a16="http://schemas.microsoft.com/office/drawing/2014/main" id="{08E2D48E-1319-4027-A04B-940F68A36E8A}"/>
              </a:ext>
            </a:extLst>
          </p:cNvPr>
          <p:cNvSpPr/>
          <p:nvPr/>
        </p:nvSpPr>
        <p:spPr>
          <a:xfrm>
            <a:off x="4075322" y="1266659"/>
            <a:ext cx="3650043" cy="2703767"/>
          </a:xfrm>
          <a:prstGeom prst="wedgeRoundRectCallout">
            <a:avLst>
              <a:gd name="adj1" fmla="val -70719"/>
              <a:gd name="adj2" fmla="val -1806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C8EB9D9-8115-405C-BE7A-C12EBCF515A3}"/>
              </a:ext>
            </a:extLst>
          </p:cNvPr>
          <p:cNvSpPr txBox="1"/>
          <p:nvPr/>
        </p:nvSpPr>
        <p:spPr>
          <a:xfrm>
            <a:off x="4249134" y="1184019"/>
            <a:ext cx="3430889" cy="2862322"/>
          </a:xfrm>
          <a:prstGeom prst="rect">
            <a:avLst/>
          </a:prstGeom>
          <a:noFill/>
        </p:spPr>
        <p:txBody>
          <a:bodyPr wrap="square">
            <a:spAutoFit/>
          </a:bodyPr>
          <a:lstStyle/>
          <a:p>
            <a:pPr algn="ctr"/>
            <a:r>
              <a:rPr lang="en-GB" sz="3600" dirty="0">
                <a:solidFill>
                  <a:srgbClr val="0F6AB1"/>
                </a:solidFill>
                <a:latin typeface="Gill Sans"/>
                <a:ea typeface="Gill Sans"/>
                <a:cs typeface="Gill Sans"/>
                <a:sym typeface="Gill Sans"/>
              </a:rPr>
              <a:t>Remember to wash your hands often, using soap and warm water.</a:t>
            </a:r>
            <a:endParaRPr lang="en-GB" sz="3600" dirty="0"/>
          </a:p>
        </p:txBody>
      </p:sp>
    </p:spTree>
    <p:extLst>
      <p:ext uri="{BB962C8B-B14F-4D97-AF65-F5344CB8AC3E}">
        <p14:creationId xmlns:p14="http://schemas.microsoft.com/office/powerpoint/2010/main" val="2416731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af9cfb55a7_0_0"/>
          <p:cNvSpPr txBox="1">
            <a:spLocks noGrp="1"/>
          </p:cNvSpPr>
          <p:nvPr>
            <p:ph type="title"/>
          </p:nvPr>
        </p:nvSpPr>
        <p:spPr>
          <a:xfrm>
            <a:off x="532200" y="491968"/>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AB1"/>
                </a:solidFill>
                <a:latin typeface="Gill Sans"/>
                <a:ea typeface="Gill Sans"/>
                <a:cs typeface="Gill Sans"/>
                <a:sym typeface="Gill Sans"/>
              </a:rPr>
              <a:t>Extension Activities</a:t>
            </a:r>
            <a:endParaRPr sz="4800" dirty="0">
              <a:solidFill>
                <a:srgbClr val="0F6AB1"/>
              </a:solidFill>
              <a:latin typeface="Gill Sans"/>
              <a:ea typeface="Gill Sans"/>
              <a:cs typeface="Gill Sans"/>
              <a:sym typeface="Gill Sans"/>
            </a:endParaRPr>
          </a:p>
        </p:txBody>
      </p:sp>
      <p:sp>
        <p:nvSpPr>
          <p:cNvPr id="274" name="Google Shape;274;gaf9cfb55a7_0_0"/>
          <p:cNvSpPr txBox="1">
            <a:spLocks noGrp="1"/>
          </p:cNvSpPr>
          <p:nvPr>
            <p:ph type="subTitle" idx="1"/>
          </p:nvPr>
        </p:nvSpPr>
        <p:spPr>
          <a:xfrm>
            <a:off x="1371600" y="1512750"/>
            <a:ext cx="6400800" cy="2245200"/>
          </a:xfrm>
          <a:prstGeom prst="rect">
            <a:avLst/>
          </a:prstGeom>
          <a:noFill/>
          <a:ln>
            <a:noFill/>
          </a:ln>
        </p:spPr>
        <p:txBody>
          <a:bodyPr spcFirstLastPara="1" wrap="square" lIns="91425" tIns="45700" rIns="91425" bIns="45700" anchor="t" anchorCtr="0">
            <a:noAutofit/>
          </a:bodyPr>
          <a:lstStyle/>
          <a:p>
            <a:pPr marL="0" lvl="0" indent="0" algn="l" rtl="0">
              <a:lnSpc>
                <a:spcPct val="85000"/>
              </a:lnSpc>
              <a:spcBef>
                <a:spcPts val="1300"/>
              </a:spcBef>
              <a:spcAft>
                <a:spcPts val="0"/>
              </a:spcAft>
              <a:buSzPts val="2400"/>
              <a:buNone/>
            </a:pPr>
            <a:r>
              <a:rPr lang="en-GB" sz="2400" dirty="0">
                <a:solidFill>
                  <a:schemeClr val="accent1">
                    <a:lumMod val="75000"/>
                  </a:schemeClr>
                </a:solidFill>
                <a:highlight>
                  <a:srgbClr val="FFFFFF"/>
                </a:highlight>
                <a:latin typeface="Gill Sans"/>
                <a:ea typeface="Gill Sans"/>
                <a:cs typeface="Gill Sans"/>
                <a:sym typeface="Gill Sans"/>
              </a:rPr>
              <a:t>In a small groups or a pair, get some vegetable oil your fingers, then have a race and see who washes the oil off first:</a:t>
            </a:r>
            <a:endParaRPr sz="2400" dirty="0">
              <a:solidFill>
                <a:schemeClr val="accent1">
                  <a:lumMod val="75000"/>
                </a:schemeClr>
              </a:solidFill>
              <a:highlight>
                <a:srgbClr val="FFFFFF"/>
              </a:highlight>
              <a:latin typeface="Gill Sans"/>
              <a:ea typeface="Gill Sans"/>
              <a:cs typeface="Gill Sans"/>
              <a:sym typeface="Gill Sans"/>
            </a:endParaRPr>
          </a:p>
          <a:p>
            <a:pPr marL="457200" lvl="0" indent="-374650" algn="l" rtl="0">
              <a:lnSpc>
                <a:spcPct val="150000"/>
              </a:lnSpc>
              <a:spcBef>
                <a:spcPts val="1300"/>
              </a:spcBef>
              <a:spcAft>
                <a:spcPts val="0"/>
              </a:spcAft>
              <a:buClr>
                <a:schemeClr val="accent1">
                  <a:lumMod val="75000"/>
                </a:schemeClr>
              </a:buClr>
              <a:buSzPts val="2300"/>
              <a:buFont typeface="Gill Sans"/>
              <a:buChar char="-"/>
            </a:pPr>
            <a:r>
              <a:rPr lang="en-GB" sz="2400" dirty="0">
                <a:solidFill>
                  <a:schemeClr val="accent1">
                    <a:lumMod val="75000"/>
                  </a:schemeClr>
                </a:solidFill>
                <a:highlight>
                  <a:srgbClr val="FFFFFF"/>
                </a:highlight>
                <a:latin typeface="Gill Sans"/>
                <a:ea typeface="Gill Sans"/>
                <a:cs typeface="Gill Sans"/>
                <a:sym typeface="Gill Sans"/>
              </a:rPr>
              <a:t>washing up bowl with just water</a:t>
            </a:r>
            <a:endParaRPr sz="2400" dirty="0">
              <a:solidFill>
                <a:schemeClr val="accent1">
                  <a:lumMod val="75000"/>
                </a:schemeClr>
              </a:solidFill>
              <a:highlight>
                <a:srgbClr val="FFFFFF"/>
              </a:highlight>
              <a:latin typeface="Gill Sans"/>
              <a:ea typeface="Gill Sans"/>
              <a:cs typeface="Gill Sans"/>
              <a:sym typeface="Gill Sans"/>
            </a:endParaRPr>
          </a:p>
          <a:p>
            <a:pPr marL="457200" lvl="0" indent="-374650" algn="l" rtl="0">
              <a:lnSpc>
                <a:spcPct val="150000"/>
              </a:lnSpc>
              <a:spcBef>
                <a:spcPts val="0"/>
              </a:spcBef>
              <a:spcAft>
                <a:spcPts val="0"/>
              </a:spcAft>
              <a:buClr>
                <a:schemeClr val="accent1">
                  <a:lumMod val="75000"/>
                </a:schemeClr>
              </a:buClr>
              <a:buSzPts val="2300"/>
              <a:buFont typeface="Gill Sans"/>
              <a:buChar char="-"/>
            </a:pPr>
            <a:r>
              <a:rPr lang="en-GB" sz="2400" dirty="0">
                <a:solidFill>
                  <a:schemeClr val="accent1">
                    <a:lumMod val="75000"/>
                  </a:schemeClr>
                </a:solidFill>
                <a:highlight>
                  <a:srgbClr val="FFFFFF"/>
                </a:highlight>
                <a:latin typeface="Gill Sans"/>
                <a:ea typeface="Gill Sans"/>
                <a:cs typeface="Gill Sans"/>
                <a:sym typeface="Gill Sans"/>
              </a:rPr>
              <a:t>washing up bowl with soapy water </a:t>
            </a:r>
            <a:endParaRPr sz="2400" dirty="0">
              <a:solidFill>
                <a:schemeClr val="accent1">
                  <a:lumMod val="75000"/>
                </a:schemeClr>
              </a:solidFill>
              <a:latin typeface="Gill Sans"/>
              <a:ea typeface="Gill Sans"/>
              <a:cs typeface="Gill Sans"/>
              <a:sym typeface="Gill Sans"/>
            </a:endParaRPr>
          </a:p>
        </p:txBody>
      </p:sp>
      <p:pic>
        <p:nvPicPr>
          <p:cNvPr id="275" name="Google Shape;275;gaf9cfb55a7_0_0"/>
          <p:cNvPicPr preferRelativeResize="0"/>
          <p:nvPr/>
        </p:nvPicPr>
        <p:blipFill>
          <a:blip r:embed="rId3">
            <a:alphaModFix/>
          </a:blip>
          <a:stretch>
            <a:fillRect/>
          </a:stretch>
        </p:blipFill>
        <p:spPr>
          <a:xfrm>
            <a:off x="6397865" y="3757950"/>
            <a:ext cx="1761079" cy="2245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87;gabefc0c955_0_11">
            <a:extLst>
              <a:ext uri="{FF2B5EF4-FFF2-40B4-BE49-F238E27FC236}">
                <a16:creationId xmlns:a16="http://schemas.microsoft.com/office/drawing/2014/main" id="{30926FED-FAE3-495E-8A5A-A984014D0BC0}"/>
              </a:ext>
            </a:extLst>
          </p:cNvPr>
          <p:cNvSpPr txBox="1">
            <a:spLocks/>
          </p:cNvSpPr>
          <p:nvPr/>
        </p:nvSpPr>
        <p:spPr>
          <a:xfrm>
            <a:off x="3772209" y="1219200"/>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see you soon!</a:t>
            </a:r>
            <a:endParaRPr kumimoji="0" lang="en-GB" sz="8000" b="0" i="0" u="none" strike="noStrike" kern="0" cap="none" spc="0" normalizeH="0" baseline="0" noProof="0" dirty="0">
              <a:ln>
                <a:noFill/>
              </a:ln>
              <a:solidFill>
                <a:srgbClr val="0F6AB1"/>
              </a:solidFill>
              <a:effectLst/>
              <a:uLnTx/>
              <a:uFillTx/>
              <a:latin typeface="Gill Sans"/>
              <a:ea typeface="Gill Sans"/>
              <a:cs typeface="Gill Sans"/>
              <a:sym typeface="Gill Sans"/>
            </a:endParaRPr>
          </a:p>
        </p:txBody>
      </p:sp>
      <p:sp>
        <p:nvSpPr>
          <p:cNvPr id="7" name="Google Shape;292;gabefc0c955_0_11">
            <a:extLst>
              <a:ext uri="{FF2B5EF4-FFF2-40B4-BE49-F238E27FC236}">
                <a16:creationId xmlns:a16="http://schemas.microsoft.com/office/drawing/2014/main" id="{66E1F673-BFE0-4D9B-88AE-1BCABE64216C}"/>
              </a:ext>
            </a:extLst>
          </p:cNvPr>
          <p:cNvSpPr/>
          <p:nvPr/>
        </p:nvSpPr>
        <p:spPr>
          <a:xfrm>
            <a:off x="3493822" y="582034"/>
            <a:ext cx="3610665" cy="3424851"/>
          </a:xfrm>
          <a:prstGeom prst="wedgeEllipseCallout">
            <a:avLst>
              <a:gd name="adj1" fmla="val -58794"/>
              <a:gd name="adj2" fmla="val -4129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6" name="Google Shape;267;gabefc0c955_0_11">
            <a:extLst>
              <a:ext uri="{FF2B5EF4-FFF2-40B4-BE49-F238E27FC236}">
                <a16:creationId xmlns:a16="http://schemas.microsoft.com/office/drawing/2014/main" id="{C4652B7F-FCCD-4AD1-B5B2-0B345089EEE4}"/>
              </a:ext>
            </a:extLst>
          </p:cNvPr>
          <p:cNvPicPr preferRelativeResize="0">
            <a:picLocks noChangeAspect="1"/>
          </p:cNvPicPr>
          <p:nvPr/>
        </p:nvPicPr>
        <p:blipFill>
          <a:blip r:embed="rId2">
            <a:alphaModFix/>
          </a:blip>
          <a:stretch>
            <a:fillRect/>
          </a:stretch>
        </p:blipFill>
        <p:spPr>
          <a:xfrm>
            <a:off x="987525" y="432000"/>
            <a:ext cx="2002856" cy="2002856"/>
          </a:xfrm>
          <a:prstGeom prst="rect">
            <a:avLst/>
          </a:prstGeom>
          <a:noFill/>
          <a:ln>
            <a:noFill/>
          </a:ln>
        </p:spPr>
      </p:pic>
    </p:spTree>
    <p:extLst>
      <p:ext uri="{BB962C8B-B14F-4D97-AF65-F5344CB8AC3E}">
        <p14:creationId xmlns:p14="http://schemas.microsoft.com/office/powerpoint/2010/main" val="3101110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D97566D4-FE9C-46A1-B838-2F6AF714DC20}"/>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8F606501-DC6D-4E4A-A656-4CFD19998899}"/>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D400EF70-F138-43DA-BBD5-0CE4FC34722C}"/>
    </a:ext>
  </a:ext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E8323D2E-77B2-4EF2-B0A8-35919E13241D}"/>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C5814F2F-6127-478D-9F32-FD83F0B476B6}"/>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9DD3E348-A4EF-4088-BCAC-746595B08385}"/>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AC892AFE-59DC-4262-9A08-759D9D218DD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6B16E1-18EF-4CF1-968E-80069DEB560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2368A78-BF81-4674-8182-A9AAFBC2AA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D98C0C-2EAA-4505-8452-5EC023F412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179</Words>
  <Application>Microsoft Office PowerPoint</Application>
  <PresentationFormat>On-screen Show (4:3)</PresentationFormat>
  <Paragraphs>27</Paragraphs>
  <Slides>8</Slides>
  <Notes>2</Notes>
  <HiddenSlides>0</HiddenSlides>
  <MMClips>0</MMClips>
  <ScaleCrop>false</ScaleCrop>
  <HeadingPairs>
    <vt:vector size="4" baseType="variant">
      <vt:variant>
        <vt:lpstr>Theme</vt:lpstr>
      </vt:variant>
      <vt:variant>
        <vt:i4>7</vt:i4>
      </vt:variant>
      <vt:variant>
        <vt:lpstr>Slide Titles</vt:lpstr>
      </vt:variant>
      <vt:variant>
        <vt:i4>8</vt:i4>
      </vt:variant>
    </vt:vector>
  </HeadingPairs>
  <TitlesOfParts>
    <vt:vector size="15" baseType="lpstr">
      <vt:lpstr>Custom Design</vt:lpstr>
      <vt:lpstr>3_Custom Design</vt:lpstr>
      <vt:lpstr>4_Custom Design</vt:lpstr>
      <vt:lpstr>6_Custom Design</vt:lpstr>
      <vt:lpstr>1_Custom Design</vt:lpstr>
      <vt:lpstr>2_Custom Design</vt:lpstr>
      <vt:lpstr>5_Custom Design</vt:lpstr>
      <vt:lpstr>PowerPoint Presentation</vt:lpstr>
      <vt:lpstr>PowerPoint Presentation</vt:lpstr>
      <vt:lpstr>PowerPoint Presentation</vt:lpstr>
      <vt:lpstr>PowerPoint Presentation</vt:lpstr>
      <vt:lpstr>PowerPoint Presentation</vt:lpstr>
      <vt:lpstr>Extension Activities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 Woods-Townsend</dc:creator>
  <cp:lastModifiedBy>Rachel Gagen</cp:lastModifiedBy>
  <cp:revision>41</cp:revision>
  <dcterms:created xsi:type="dcterms:W3CDTF">2021-03-17T09:42:00Z</dcterms:created>
  <dcterms:modified xsi:type="dcterms:W3CDTF">2021-12-29T12:39:55Z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