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 id="2147483705" r:id="rId5"/>
    <p:sldMasterId id="2147483736" r:id="rId6"/>
  </p:sldMasterIdLst>
  <p:notesMasterIdLst>
    <p:notesMasterId r:id="rId21"/>
  </p:notesMasterIdLst>
  <p:sldIdLst>
    <p:sldId id="256" r:id="rId7"/>
    <p:sldId id="315" r:id="rId8"/>
    <p:sldId id="304" r:id="rId9"/>
    <p:sldId id="312" r:id="rId10"/>
    <p:sldId id="305" r:id="rId11"/>
    <p:sldId id="306" r:id="rId12"/>
    <p:sldId id="307" r:id="rId13"/>
    <p:sldId id="308" r:id="rId14"/>
    <p:sldId id="313" r:id="rId15"/>
    <p:sldId id="309" r:id="rId16"/>
    <p:sldId id="310" r:id="rId17"/>
    <p:sldId id="270" r:id="rId18"/>
    <p:sldId id="301" r:id="rId19"/>
    <p:sldId id="288"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C5FFC5"/>
    <a:srgbClr val="2B337C"/>
    <a:srgbClr val="00E200"/>
    <a:srgbClr val="8DD377"/>
    <a:srgbClr val="808080"/>
    <a:srgbClr val="254061"/>
    <a:srgbClr val="83CF6B"/>
    <a:srgbClr val="D5ABFF"/>
    <a:srgbClr val="4031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57FB28-B9AF-4A96-AF32-11200066EF45}" v="14" dt="2021-05-13T13:32:15.6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348" y="2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Bagust" userId="S::ljb2m12@soton.ac.uk::9b0dc0b4-f81a-4c85-bc8d-cae961bc2915" providerId="AD" clId="Web-{8D1D38FE-5777-4378-9F39-9085B4EB6461}"/>
    <pc:docChg chg="modSld">
      <pc:chgData name="Lisa Bagust" userId="S::ljb2m12@soton.ac.uk::9b0dc0b4-f81a-4c85-bc8d-cae961bc2915" providerId="AD" clId="Web-{8D1D38FE-5777-4378-9F39-9085B4EB6461}" dt="2021-03-18T17:11:00.881" v="2" actId="20577"/>
      <pc:docMkLst>
        <pc:docMk/>
      </pc:docMkLst>
      <pc:sldChg chg="modSp">
        <pc:chgData name="Lisa Bagust" userId="S::ljb2m12@soton.ac.uk::9b0dc0b4-f81a-4c85-bc8d-cae961bc2915" providerId="AD" clId="Web-{8D1D38FE-5777-4378-9F39-9085B4EB6461}" dt="2021-03-18T17:11:00.881" v="2" actId="20577"/>
        <pc:sldMkLst>
          <pc:docMk/>
          <pc:sldMk cId="4192125363" sldId="314"/>
        </pc:sldMkLst>
        <pc:spChg chg="mod">
          <ac:chgData name="Lisa Bagust" userId="S::ljb2m12@soton.ac.uk::9b0dc0b4-f81a-4c85-bc8d-cae961bc2915" providerId="AD" clId="Web-{8D1D38FE-5777-4378-9F39-9085B4EB6461}" dt="2021-03-18T17:11:00.881" v="2" actId="20577"/>
          <ac:spMkLst>
            <pc:docMk/>
            <pc:sldMk cId="4192125363" sldId="314"/>
            <ac:spMk id="3" creationId="{000A5F07-73B9-409B-8AAF-1F535825EA4D}"/>
          </ac:spMkLst>
        </pc:spChg>
      </pc:sldChg>
    </pc:docChg>
  </pc:docChgLst>
  <pc:docChgLst>
    <pc:chgData name="Lisa Bagust" userId="9b0dc0b4-f81a-4c85-bc8d-cae961bc2915" providerId="ADAL" clId="{0C57FB28-B9AF-4A96-AF32-11200066EF45}"/>
    <pc:docChg chg="modSld sldOrd">
      <pc:chgData name="Lisa Bagust" userId="9b0dc0b4-f81a-4c85-bc8d-cae961bc2915" providerId="ADAL" clId="{0C57FB28-B9AF-4A96-AF32-11200066EF45}" dt="2021-05-13T13:32:15.675" v="15" actId="11530"/>
      <pc:docMkLst>
        <pc:docMk/>
      </pc:docMkLst>
      <pc:sldChg chg="modSp ord">
        <pc:chgData name="Lisa Bagust" userId="9b0dc0b4-f81a-4c85-bc8d-cae961bc2915" providerId="ADAL" clId="{0C57FB28-B9AF-4A96-AF32-11200066EF45}" dt="2021-05-13T13:29:56.320" v="2" actId="207"/>
        <pc:sldMkLst>
          <pc:docMk/>
          <pc:sldMk cId="1637356089" sldId="305"/>
        </pc:sldMkLst>
        <pc:spChg chg="mod">
          <ac:chgData name="Lisa Bagust" userId="9b0dc0b4-f81a-4c85-bc8d-cae961bc2915" providerId="ADAL" clId="{0C57FB28-B9AF-4A96-AF32-11200066EF45}" dt="2021-05-13T13:29:56.320" v="2" actId="207"/>
          <ac:spMkLst>
            <pc:docMk/>
            <pc:sldMk cId="1637356089" sldId="305"/>
            <ac:spMk id="31" creationId="{00000000-0000-0000-0000-000000000000}"/>
          </ac:spMkLst>
        </pc:spChg>
      </pc:sldChg>
      <pc:sldChg chg="modSp">
        <pc:chgData name="Lisa Bagust" userId="9b0dc0b4-f81a-4c85-bc8d-cae961bc2915" providerId="ADAL" clId="{0C57FB28-B9AF-4A96-AF32-11200066EF45}" dt="2021-05-13T13:30:01.838" v="3" actId="207"/>
        <pc:sldMkLst>
          <pc:docMk/>
          <pc:sldMk cId="1435684246" sldId="306"/>
        </pc:sldMkLst>
        <pc:spChg chg="mod">
          <ac:chgData name="Lisa Bagust" userId="9b0dc0b4-f81a-4c85-bc8d-cae961bc2915" providerId="ADAL" clId="{0C57FB28-B9AF-4A96-AF32-11200066EF45}" dt="2021-05-13T13:30:01.838" v="3" actId="207"/>
          <ac:spMkLst>
            <pc:docMk/>
            <pc:sldMk cId="1435684246" sldId="306"/>
            <ac:spMk id="12" creationId="{1A1B2C7D-F6B0-485A-A0B9-0C0AA1C97FF3}"/>
          </ac:spMkLst>
        </pc:spChg>
      </pc:sldChg>
      <pc:sldChg chg="modSp">
        <pc:chgData name="Lisa Bagust" userId="9b0dc0b4-f81a-4c85-bc8d-cae961bc2915" providerId="ADAL" clId="{0C57FB28-B9AF-4A96-AF32-11200066EF45}" dt="2021-05-13T13:30:07.700" v="4" actId="207"/>
        <pc:sldMkLst>
          <pc:docMk/>
          <pc:sldMk cId="696268737" sldId="307"/>
        </pc:sldMkLst>
        <pc:spChg chg="mod">
          <ac:chgData name="Lisa Bagust" userId="9b0dc0b4-f81a-4c85-bc8d-cae961bc2915" providerId="ADAL" clId="{0C57FB28-B9AF-4A96-AF32-11200066EF45}" dt="2021-05-13T13:30:07.700" v="4" actId="207"/>
          <ac:spMkLst>
            <pc:docMk/>
            <pc:sldMk cId="696268737" sldId="307"/>
            <ac:spMk id="8" creationId="{9966F3CD-9836-41F4-96D3-F928C02FAD21}"/>
          </ac:spMkLst>
        </pc:spChg>
      </pc:sldChg>
      <pc:sldChg chg="modSp">
        <pc:chgData name="Lisa Bagust" userId="9b0dc0b4-f81a-4c85-bc8d-cae961bc2915" providerId="ADAL" clId="{0C57FB28-B9AF-4A96-AF32-11200066EF45}" dt="2021-05-13T13:30:12.390" v="5" actId="207"/>
        <pc:sldMkLst>
          <pc:docMk/>
          <pc:sldMk cId="3837347737" sldId="308"/>
        </pc:sldMkLst>
        <pc:spChg chg="mod">
          <ac:chgData name="Lisa Bagust" userId="9b0dc0b4-f81a-4c85-bc8d-cae961bc2915" providerId="ADAL" clId="{0C57FB28-B9AF-4A96-AF32-11200066EF45}" dt="2021-05-13T13:30:12.390" v="5" actId="207"/>
          <ac:spMkLst>
            <pc:docMk/>
            <pc:sldMk cId="3837347737" sldId="308"/>
            <ac:spMk id="32" creationId="{84DB4F52-0635-484F-BBBB-8982CFB85B69}"/>
          </ac:spMkLst>
        </pc:spChg>
      </pc:sldChg>
      <pc:sldChg chg="modSp">
        <pc:chgData name="Lisa Bagust" userId="9b0dc0b4-f81a-4c85-bc8d-cae961bc2915" providerId="ADAL" clId="{0C57FB28-B9AF-4A96-AF32-11200066EF45}" dt="2021-05-13T13:30:28.135" v="8" actId="207"/>
        <pc:sldMkLst>
          <pc:docMk/>
          <pc:sldMk cId="3620015807" sldId="309"/>
        </pc:sldMkLst>
        <pc:spChg chg="mod">
          <ac:chgData name="Lisa Bagust" userId="9b0dc0b4-f81a-4c85-bc8d-cae961bc2915" providerId="ADAL" clId="{0C57FB28-B9AF-4A96-AF32-11200066EF45}" dt="2021-05-13T13:30:28.135" v="8" actId="207"/>
          <ac:spMkLst>
            <pc:docMk/>
            <pc:sldMk cId="3620015807" sldId="309"/>
            <ac:spMk id="8" creationId="{7810A818-6558-4122-B4D1-5708891468FC}"/>
          </ac:spMkLst>
        </pc:spChg>
      </pc:sldChg>
      <pc:sldChg chg="modSp">
        <pc:chgData name="Lisa Bagust" userId="9b0dc0b4-f81a-4c85-bc8d-cae961bc2915" providerId="ADAL" clId="{0C57FB28-B9AF-4A96-AF32-11200066EF45}" dt="2021-05-13T13:32:15.675" v="15" actId="11530"/>
        <pc:sldMkLst>
          <pc:docMk/>
          <pc:sldMk cId="4208101692" sldId="310"/>
        </pc:sldMkLst>
        <pc:spChg chg="mod">
          <ac:chgData name="Lisa Bagust" userId="9b0dc0b4-f81a-4c85-bc8d-cae961bc2915" providerId="ADAL" clId="{0C57FB28-B9AF-4A96-AF32-11200066EF45}" dt="2021-05-13T13:30:33.165" v="9" actId="207"/>
          <ac:spMkLst>
            <pc:docMk/>
            <pc:sldMk cId="4208101692" sldId="310"/>
            <ac:spMk id="22" creationId="{F80DF070-A72D-4CFC-BB5A-577EA7A5314C}"/>
          </ac:spMkLst>
        </pc:spChg>
        <pc:spChg chg="mod">
          <ac:chgData name="Lisa Bagust" userId="9b0dc0b4-f81a-4c85-bc8d-cae961bc2915" providerId="ADAL" clId="{0C57FB28-B9AF-4A96-AF32-11200066EF45}" dt="2021-05-13T13:31:30.881" v="10" actId="11530"/>
          <ac:spMkLst>
            <pc:docMk/>
            <pc:sldMk cId="4208101692" sldId="310"/>
            <ac:spMk id="23" creationId="{64581E15-0002-4518-8B0D-BE87A913E950}"/>
          </ac:spMkLst>
        </pc:spChg>
        <pc:spChg chg="mod">
          <ac:chgData name="Lisa Bagust" userId="9b0dc0b4-f81a-4c85-bc8d-cae961bc2915" providerId="ADAL" clId="{0C57FB28-B9AF-4A96-AF32-11200066EF45}" dt="2021-05-13T13:31:38.155" v="11" actId="11530"/>
          <ac:spMkLst>
            <pc:docMk/>
            <pc:sldMk cId="4208101692" sldId="310"/>
            <ac:spMk id="24" creationId="{17980CF3-74C7-4F9C-BD7B-08C02AE2B069}"/>
          </ac:spMkLst>
        </pc:spChg>
        <pc:spChg chg="mod">
          <ac:chgData name="Lisa Bagust" userId="9b0dc0b4-f81a-4c85-bc8d-cae961bc2915" providerId="ADAL" clId="{0C57FB28-B9AF-4A96-AF32-11200066EF45}" dt="2021-05-13T13:31:45.463" v="12" actId="11530"/>
          <ac:spMkLst>
            <pc:docMk/>
            <pc:sldMk cId="4208101692" sldId="310"/>
            <ac:spMk id="25" creationId="{5BFBA2A9-428D-438D-9346-12575DE61E2D}"/>
          </ac:spMkLst>
        </pc:spChg>
        <pc:spChg chg="mod">
          <ac:chgData name="Lisa Bagust" userId="9b0dc0b4-f81a-4c85-bc8d-cae961bc2915" providerId="ADAL" clId="{0C57FB28-B9AF-4A96-AF32-11200066EF45}" dt="2021-05-13T13:31:59.802" v="13" actId="11530"/>
          <ac:spMkLst>
            <pc:docMk/>
            <pc:sldMk cId="4208101692" sldId="310"/>
            <ac:spMk id="26" creationId="{655A05D8-DE8B-4FA2-AA1C-46DF8A250091}"/>
          </ac:spMkLst>
        </pc:spChg>
        <pc:spChg chg="mod">
          <ac:chgData name="Lisa Bagust" userId="9b0dc0b4-f81a-4c85-bc8d-cae961bc2915" providerId="ADAL" clId="{0C57FB28-B9AF-4A96-AF32-11200066EF45}" dt="2021-05-13T13:32:08.591" v="14" actId="11530"/>
          <ac:spMkLst>
            <pc:docMk/>
            <pc:sldMk cId="4208101692" sldId="310"/>
            <ac:spMk id="27" creationId="{F6750E5F-E035-4A98-9EE4-702A110980D5}"/>
          </ac:spMkLst>
        </pc:spChg>
        <pc:spChg chg="mod">
          <ac:chgData name="Lisa Bagust" userId="9b0dc0b4-f81a-4c85-bc8d-cae961bc2915" providerId="ADAL" clId="{0C57FB28-B9AF-4A96-AF32-11200066EF45}" dt="2021-05-13T13:32:15.675" v="15" actId="11530"/>
          <ac:spMkLst>
            <pc:docMk/>
            <pc:sldMk cId="4208101692" sldId="310"/>
            <ac:spMk id="28" creationId="{46261E9D-607E-4D2B-8018-225EF6D88929}"/>
          </ac:spMkLst>
        </pc:spChg>
      </pc:sldChg>
      <pc:sldChg chg="modSp">
        <pc:chgData name="Lisa Bagust" userId="9b0dc0b4-f81a-4c85-bc8d-cae961bc2915" providerId="ADAL" clId="{0C57FB28-B9AF-4A96-AF32-11200066EF45}" dt="2021-05-13T13:30:19.446" v="6" actId="207"/>
        <pc:sldMkLst>
          <pc:docMk/>
          <pc:sldMk cId="1004515094" sldId="313"/>
        </pc:sldMkLst>
        <pc:spChg chg="mod">
          <ac:chgData name="Lisa Bagust" userId="9b0dc0b4-f81a-4c85-bc8d-cae961bc2915" providerId="ADAL" clId="{0C57FB28-B9AF-4A96-AF32-11200066EF45}" dt="2021-05-13T13:30:19.446" v="6" actId="207"/>
          <ac:spMkLst>
            <pc:docMk/>
            <pc:sldMk cId="1004515094" sldId="313"/>
            <ac:spMk id="32" creationId="{84DB4F52-0635-484F-BBBB-8982CFB85B69}"/>
          </ac:spMkLst>
        </pc:spChg>
      </pc:sldChg>
    </pc:docChg>
  </pc:docChgLst>
  <pc:docChgLst>
    <pc:chgData name="Lisa Bagust" userId="S::ljb2m12@soton.ac.uk::9b0dc0b4-f81a-4c85-bc8d-cae961bc2915" providerId="AD" clId="Web-{DA600DBC-86D2-41D5-BA32-F4FC108FCA6B}"/>
    <pc:docChg chg="modSld">
      <pc:chgData name="Lisa Bagust" userId="S::ljb2m12@soton.ac.uk::9b0dc0b4-f81a-4c85-bc8d-cae961bc2915" providerId="AD" clId="Web-{DA600DBC-86D2-41D5-BA32-F4FC108FCA6B}" dt="2021-03-18T17:02:30.175" v="22" actId="1076"/>
      <pc:docMkLst>
        <pc:docMk/>
      </pc:docMkLst>
      <pc:sldChg chg="modSp">
        <pc:chgData name="Lisa Bagust" userId="S::ljb2m12@soton.ac.uk::9b0dc0b4-f81a-4c85-bc8d-cae961bc2915" providerId="AD" clId="Web-{DA600DBC-86D2-41D5-BA32-F4FC108FCA6B}" dt="2021-03-18T17:02:20.151" v="21" actId="20577"/>
        <pc:sldMkLst>
          <pc:docMk/>
          <pc:sldMk cId="1037532003" sldId="270"/>
        </pc:sldMkLst>
        <pc:spChg chg="mod">
          <ac:chgData name="Lisa Bagust" userId="S::ljb2m12@soton.ac.uk::9b0dc0b4-f81a-4c85-bc8d-cae961bc2915" providerId="AD" clId="Web-{DA600DBC-86D2-41D5-BA32-F4FC108FCA6B}" dt="2021-03-18T17:02:20.151" v="21" actId="20577"/>
          <ac:spMkLst>
            <pc:docMk/>
            <pc:sldMk cId="1037532003" sldId="270"/>
            <ac:spMk id="3" creationId="{000A5F07-73B9-409B-8AAF-1F535825EA4D}"/>
          </ac:spMkLst>
        </pc:spChg>
      </pc:sldChg>
      <pc:sldChg chg="modSp">
        <pc:chgData name="Lisa Bagust" userId="S::ljb2m12@soton.ac.uk::9b0dc0b4-f81a-4c85-bc8d-cae961bc2915" providerId="AD" clId="Web-{DA600DBC-86D2-41D5-BA32-F4FC108FCA6B}" dt="2021-03-18T17:02:30.175" v="22" actId="1076"/>
        <pc:sldMkLst>
          <pc:docMk/>
          <pc:sldMk cId="3144792452" sldId="304"/>
        </pc:sldMkLst>
        <pc:spChg chg="mod">
          <ac:chgData name="Lisa Bagust" userId="S::ljb2m12@soton.ac.uk::9b0dc0b4-f81a-4c85-bc8d-cae961bc2915" providerId="AD" clId="Web-{DA600DBC-86D2-41D5-BA32-F4FC108FCA6B}" dt="2021-03-18T17:02:30.175" v="22" actId="1076"/>
          <ac:spMkLst>
            <pc:docMk/>
            <pc:sldMk cId="3144792452" sldId="304"/>
            <ac:spMk id="12" creationId="{00000000-0000-0000-0000-000000000000}"/>
          </ac:spMkLst>
        </pc:spChg>
      </pc:sldChg>
    </pc:docChg>
  </pc:docChgLst>
  <pc:docChgLst>
    <pc:chgData name="Donna Lovelock" userId="S::dml1r14@soton.ac.uk::3c964a89-a309-429a-8b00-8b7983438334" providerId="AD" clId="Web-{FE1FBB83-253D-4CC7-BDF7-C3B2D4292BA7}"/>
    <pc:docChg chg="modSld">
      <pc:chgData name="Donna Lovelock" userId="S::dml1r14@soton.ac.uk::3c964a89-a309-429a-8b00-8b7983438334" providerId="AD" clId="Web-{FE1FBB83-253D-4CC7-BDF7-C3B2D4292BA7}" dt="2021-02-07T15:53:54.797" v="1" actId="20577"/>
      <pc:docMkLst>
        <pc:docMk/>
      </pc:docMkLst>
      <pc:sldChg chg="modSp">
        <pc:chgData name="Donna Lovelock" userId="S::dml1r14@soton.ac.uk::3c964a89-a309-429a-8b00-8b7983438334" providerId="AD" clId="Web-{FE1FBB83-253D-4CC7-BDF7-C3B2D4292BA7}" dt="2021-02-07T15:53:54.797" v="1" actId="20577"/>
        <pc:sldMkLst>
          <pc:docMk/>
          <pc:sldMk cId="2513076181" sldId="311"/>
        </pc:sldMkLst>
        <pc:spChg chg="mod">
          <ac:chgData name="Donna Lovelock" userId="S::dml1r14@soton.ac.uk::3c964a89-a309-429a-8b00-8b7983438334" providerId="AD" clId="Web-{FE1FBB83-253D-4CC7-BDF7-C3B2D4292BA7}" dt="2021-02-07T15:53:54.797" v="1" actId="20577"/>
          <ac:spMkLst>
            <pc:docMk/>
            <pc:sldMk cId="2513076181" sldId="311"/>
            <ac:spMk id="3" creationId="{000A5F07-73B9-409B-8AAF-1F535825EA4D}"/>
          </ac:spMkLst>
        </pc:spChg>
      </pc:sldChg>
    </pc:docChg>
  </pc:docChgLst>
  <pc:docChgLst>
    <pc:chgData name="Donna Lovelock" userId="S::dml1r14@soton.ac.uk::3c964a89-a309-429a-8b00-8b7983438334" providerId="AD" clId="Web-{08865958-6E83-4D15-BF94-BFFD31C98E42}"/>
    <pc:docChg chg="modSld">
      <pc:chgData name="Donna Lovelock" userId="S::dml1r14@soton.ac.uk::3c964a89-a309-429a-8b00-8b7983438334" providerId="AD" clId="Web-{08865958-6E83-4D15-BF94-BFFD31C98E42}" dt="2021-03-03T14:17:00.806" v="1" actId="20577"/>
      <pc:docMkLst>
        <pc:docMk/>
      </pc:docMkLst>
      <pc:sldChg chg="modSp">
        <pc:chgData name="Donna Lovelock" userId="S::dml1r14@soton.ac.uk::3c964a89-a309-429a-8b00-8b7983438334" providerId="AD" clId="Web-{08865958-6E83-4D15-BF94-BFFD31C98E42}" dt="2021-03-03T14:17:00.806" v="1" actId="20577"/>
        <pc:sldMkLst>
          <pc:docMk/>
          <pc:sldMk cId="1037532003" sldId="270"/>
        </pc:sldMkLst>
        <pc:spChg chg="mod">
          <ac:chgData name="Donna Lovelock" userId="S::dml1r14@soton.ac.uk::3c964a89-a309-429a-8b00-8b7983438334" providerId="AD" clId="Web-{08865958-6E83-4D15-BF94-BFFD31C98E42}" dt="2021-03-03T14:17:00.806" v="1" actId="20577"/>
          <ac:spMkLst>
            <pc:docMk/>
            <pc:sldMk cId="1037532003" sldId="270"/>
            <ac:spMk id="3" creationId="{000A5F07-73B9-409B-8AAF-1F535825EA4D}"/>
          </ac:spMkLst>
        </pc:spChg>
      </pc:sldChg>
    </pc:docChg>
  </pc:docChgLst>
  <pc:docChgLst>
    <pc:chgData name="Lisa Bagust" userId="9b0dc0b4-f81a-4c85-bc8d-cae961bc2915" providerId="ADAL" clId="{2E71615E-CF45-4560-872D-6BDFFDEAE066}"/>
    <pc:docChg chg="delSld modSld sldOrd">
      <pc:chgData name="Lisa Bagust" userId="9b0dc0b4-f81a-4c85-bc8d-cae961bc2915" providerId="ADAL" clId="{2E71615E-CF45-4560-872D-6BDFFDEAE066}" dt="2021-03-18T21:57:51.861" v="23" actId="20577"/>
      <pc:docMkLst>
        <pc:docMk/>
      </pc:docMkLst>
      <pc:sldChg chg="ord">
        <pc:chgData name="Lisa Bagust" userId="9b0dc0b4-f81a-4c85-bc8d-cae961bc2915" providerId="ADAL" clId="{2E71615E-CF45-4560-872D-6BDFFDEAE066}" dt="2021-03-18T17:13:43.210" v="1"/>
        <pc:sldMkLst>
          <pc:docMk/>
          <pc:sldMk cId="1037532003" sldId="270"/>
        </pc:sldMkLst>
      </pc:sldChg>
      <pc:sldChg chg="addSp modSp mod">
        <pc:chgData name="Lisa Bagust" userId="9b0dc0b4-f81a-4c85-bc8d-cae961bc2915" providerId="ADAL" clId="{2E71615E-CF45-4560-872D-6BDFFDEAE066}" dt="2021-03-18T21:57:51.861" v="23" actId="20577"/>
        <pc:sldMkLst>
          <pc:docMk/>
          <pc:sldMk cId="1176518297" sldId="301"/>
        </pc:sldMkLst>
        <pc:spChg chg="mod">
          <ac:chgData name="Lisa Bagust" userId="9b0dc0b4-f81a-4c85-bc8d-cae961bc2915" providerId="ADAL" clId="{2E71615E-CF45-4560-872D-6BDFFDEAE066}" dt="2021-03-18T21:57:51.861" v="23" actId="20577"/>
          <ac:spMkLst>
            <pc:docMk/>
            <pc:sldMk cId="1176518297" sldId="301"/>
            <ac:spMk id="7" creationId="{4B539FCB-7B7B-4A69-A578-F99EAF5F4FEC}"/>
          </ac:spMkLst>
        </pc:spChg>
        <pc:picChg chg="add mod">
          <ac:chgData name="Lisa Bagust" userId="9b0dc0b4-f81a-4c85-bc8d-cae961bc2915" providerId="ADAL" clId="{2E71615E-CF45-4560-872D-6BDFFDEAE066}" dt="2021-03-18T21:53:08.948" v="8"/>
          <ac:picMkLst>
            <pc:docMk/>
            <pc:sldMk cId="1176518297" sldId="301"/>
            <ac:picMk id="5" creationId="{02E491F4-260A-49F7-8406-4E131152BA67}"/>
          </ac:picMkLst>
        </pc:picChg>
      </pc:sldChg>
      <pc:sldChg chg="modSp mod">
        <pc:chgData name="Lisa Bagust" userId="9b0dc0b4-f81a-4c85-bc8d-cae961bc2915" providerId="ADAL" clId="{2E71615E-CF45-4560-872D-6BDFFDEAE066}" dt="2021-03-18T17:14:43.021" v="7" actId="20577"/>
        <pc:sldMkLst>
          <pc:docMk/>
          <pc:sldMk cId="696268737" sldId="307"/>
        </pc:sldMkLst>
        <pc:spChg chg="mod">
          <ac:chgData name="Lisa Bagust" userId="9b0dc0b4-f81a-4c85-bc8d-cae961bc2915" providerId="ADAL" clId="{2E71615E-CF45-4560-872D-6BDFFDEAE066}" dt="2021-03-18T17:14:43.021" v="7" actId="20577"/>
          <ac:spMkLst>
            <pc:docMk/>
            <pc:sldMk cId="696268737" sldId="307"/>
            <ac:spMk id="2" creationId="{00000000-0000-0000-0000-000000000000}"/>
          </ac:spMkLst>
        </pc:spChg>
      </pc:sldChg>
      <pc:sldChg chg="del">
        <pc:chgData name="Lisa Bagust" userId="9b0dc0b4-f81a-4c85-bc8d-cae961bc2915" providerId="ADAL" clId="{2E71615E-CF45-4560-872D-6BDFFDEAE066}" dt="2021-03-18T17:14:00.179" v="3" actId="2696"/>
        <pc:sldMkLst>
          <pc:docMk/>
          <pc:sldMk cId="4192125363" sldId="314"/>
        </pc:sldMkLst>
      </pc:sldChg>
      <pc:sldChg chg="del">
        <pc:chgData name="Lisa Bagust" userId="9b0dc0b4-f81a-4c85-bc8d-cae961bc2915" providerId="ADAL" clId="{2E71615E-CF45-4560-872D-6BDFFDEAE066}" dt="2021-03-18T17:13:46.509" v="2" actId="2696"/>
        <pc:sldMkLst>
          <pc:docMk/>
          <pc:sldMk cId="3767768855" sldId="315"/>
        </pc:sldMkLst>
      </pc:sldChg>
    </pc:docChg>
  </pc:docChgLst>
  <pc:docChgLst>
    <pc:chgData name="Lisa Bagust" userId="9b0dc0b4-f81a-4c85-bc8d-cae961bc2915" providerId="ADAL" clId="{1588A8CF-58C1-43FC-BE41-3B06C69C9D6F}"/>
    <pc:docChg chg="undo custSel addSld delSld modSld sldOrd">
      <pc:chgData name="Lisa Bagust" userId="9b0dc0b4-f81a-4c85-bc8d-cae961bc2915" providerId="ADAL" clId="{1588A8CF-58C1-43FC-BE41-3B06C69C9D6F}" dt="2021-03-18T17:11:46.404" v="21" actId="2696"/>
      <pc:docMkLst>
        <pc:docMk/>
      </pc:docMkLst>
      <pc:sldChg chg="ord">
        <pc:chgData name="Lisa Bagust" userId="9b0dc0b4-f81a-4c85-bc8d-cae961bc2915" providerId="ADAL" clId="{1588A8CF-58C1-43FC-BE41-3B06C69C9D6F}" dt="2021-03-18T17:05:55.095" v="16"/>
        <pc:sldMkLst>
          <pc:docMk/>
          <pc:sldMk cId="1037532003" sldId="270"/>
        </pc:sldMkLst>
      </pc:sldChg>
      <pc:sldChg chg="modSp mod">
        <pc:chgData name="Lisa Bagust" userId="9b0dc0b4-f81a-4c85-bc8d-cae961bc2915" providerId="ADAL" clId="{1588A8CF-58C1-43FC-BE41-3B06C69C9D6F}" dt="2021-03-18T17:05:23.601" v="9" actId="1076"/>
        <pc:sldMkLst>
          <pc:docMk/>
          <pc:sldMk cId="2334766565" sldId="288"/>
        </pc:sldMkLst>
        <pc:spChg chg="mod">
          <ac:chgData name="Lisa Bagust" userId="9b0dc0b4-f81a-4c85-bc8d-cae961bc2915" providerId="ADAL" clId="{1588A8CF-58C1-43FC-BE41-3B06C69C9D6F}" dt="2021-03-18T17:05:23.601" v="9" actId="1076"/>
          <ac:spMkLst>
            <pc:docMk/>
            <pc:sldMk cId="2334766565" sldId="288"/>
            <ac:spMk id="8" creationId="{73E4994C-1FBD-481D-B156-A20C4EB22125}"/>
          </ac:spMkLst>
        </pc:spChg>
      </pc:sldChg>
      <pc:sldChg chg="modSp mod">
        <pc:chgData name="Lisa Bagust" userId="9b0dc0b4-f81a-4c85-bc8d-cae961bc2915" providerId="ADAL" clId="{1588A8CF-58C1-43FC-BE41-3B06C69C9D6F}" dt="2021-03-18T17:06:11.277" v="17" actId="1076"/>
        <pc:sldMkLst>
          <pc:docMk/>
          <pc:sldMk cId="3144792452" sldId="304"/>
        </pc:sldMkLst>
        <pc:spChg chg="mod">
          <ac:chgData name="Lisa Bagust" userId="9b0dc0b4-f81a-4c85-bc8d-cae961bc2915" providerId="ADAL" clId="{1588A8CF-58C1-43FC-BE41-3B06C69C9D6F}" dt="2021-03-18T17:06:11.277" v="17" actId="1076"/>
          <ac:spMkLst>
            <pc:docMk/>
            <pc:sldMk cId="3144792452" sldId="304"/>
            <ac:spMk id="12" creationId="{00000000-0000-0000-0000-000000000000}"/>
          </ac:spMkLst>
        </pc:spChg>
      </pc:sldChg>
      <pc:sldChg chg="modSp mod">
        <pc:chgData name="Lisa Bagust" userId="9b0dc0b4-f81a-4c85-bc8d-cae961bc2915" providerId="ADAL" clId="{1588A8CF-58C1-43FC-BE41-3B06C69C9D6F}" dt="2021-03-18T17:06:36.284" v="19" actId="1076"/>
        <pc:sldMkLst>
          <pc:docMk/>
          <pc:sldMk cId="1637356089" sldId="305"/>
        </pc:sldMkLst>
        <pc:spChg chg="mod">
          <ac:chgData name="Lisa Bagust" userId="9b0dc0b4-f81a-4c85-bc8d-cae961bc2915" providerId="ADAL" clId="{1588A8CF-58C1-43FC-BE41-3B06C69C9D6F}" dt="2021-03-18T17:06:36.284" v="19" actId="1076"/>
          <ac:spMkLst>
            <pc:docMk/>
            <pc:sldMk cId="1637356089" sldId="305"/>
            <ac:spMk id="14" creationId="{00000000-0000-0000-0000-000000000000}"/>
          </ac:spMkLst>
        </pc:spChg>
      </pc:sldChg>
      <pc:sldChg chg="modSp mod">
        <pc:chgData name="Lisa Bagust" userId="9b0dc0b4-f81a-4c85-bc8d-cae961bc2915" providerId="ADAL" clId="{1588A8CF-58C1-43FC-BE41-3B06C69C9D6F}" dt="2021-03-18T17:06:47.044" v="20" actId="1076"/>
        <pc:sldMkLst>
          <pc:docMk/>
          <pc:sldMk cId="3837347737" sldId="308"/>
        </pc:sldMkLst>
        <pc:spChg chg="mod">
          <ac:chgData name="Lisa Bagust" userId="9b0dc0b4-f81a-4c85-bc8d-cae961bc2915" providerId="ADAL" clId="{1588A8CF-58C1-43FC-BE41-3B06C69C9D6F}" dt="2021-03-18T17:06:47.044" v="20" actId="1076"/>
          <ac:spMkLst>
            <pc:docMk/>
            <pc:sldMk cId="3837347737" sldId="308"/>
            <ac:spMk id="11" creationId="{00000000-0000-0000-0000-000000000000}"/>
          </ac:spMkLst>
        </pc:spChg>
      </pc:sldChg>
      <pc:sldChg chg="add del">
        <pc:chgData name="Lisa Bagust" userId="9b0dc0b4-f81a-4c85-bc8d-cae961bc2915" providerId="ADAL" clId="{1588A8CF-58C1-43FC-BE41-3B06C69C9D6F}" dt="2021-03-18T17:11:46.404" v="21" actId="2696"/>
        <pc:sldMkLst>
          <pc:docMk/>
          <pc:sldMk cId="2513076181" sldId="311"/>
        </pc:sldMkLst>
      </pc:sldChg>
      <pc:sldChg chg="modSp mod">
        <pc:chgData name="Lisa Bagust" userId="9b0dc0b4-f81a-4c85-bc8d-cae961bc2915" providerId="ADAL" clId="{1588A8CF-58C1-43FC-BE41-3B06C69C9D6F}" dt="2021-03-18T17:06:27.389" v="18" actId="1076"/>
        <pc:sldMkLst>
          <pc:docMk/>
          <pc:sldMk cId="1587722926" sldId="312"/>
        </pc:sldMkLst>
        <pc:spChg chg="mod">
          <ac:chgData name="Lisa Bagust" userId="9b0dc0b4-f81a-4c85-bc8d-cae961bc2915" providerId="ADAL" clId="{1588A8CF-58C1-43FC-BE41-3B06C69C9D6F}" dt="2021-03-18T17:05:25.888" v="12" actId="14100"/>
          <ac:spMkLst>
            <pc:docMk/>
            <pc:sldMk cId="1587722926" sldId="312"/>
            <ac:spMk id="3" creationId="{00000000-0000-0000-0000-000000000000}"/>
          </ac:spMkLst>
        </pc:spChg>
        <pc:spChg chg="mod">
          <ac:chgData name="Lisa Bagust" userId="9b0dc0b4-f81a-4c85-bc8d-cae961bc2915" providerId="ADAL" clId="{1588A8CF-58C1-43FC-BE41-3B06C69C9D6F}" dt="2021-03-18T17:06:27.389" v="18" actId="1076"/>
          <ac:spMkLst>
            <pc:docMk/>
            <pc:sldMk cId="1587722926" sldId="312"/>
            <ac:spMk id="12" creationId="{00000000-0000-0000-0000-000000000000}"/>
          </ac:spMkLst>
        </pc:spChg>
      </pc:sldChg>
      <pc:sldChg chg="del">
        <pc:chgData name="Lisa Bagust" userId="9b0dc0b4-f81a-4c85-bc8d-cae961bc2915" providerId="ADAL" clId="{1588A8CF-58C1-43FC-BE41-3B06C69C9D6F}" dt="2021-03-18T17:05:28.513" v="14"/>
        <pc:sldMkLst>
          <pc:docMk/>
          <pc:sldMk cId="4102601169" sldId="314"/>
        </pc:sldMkLst>
      </pc:sldChg>
    </pc:docChg>
  </pc:docChgLst>
  <pc:docChgLst>
    <pc:chgData name="Lisa Bagust" userId="9b0dc0b4-f81a-4c85-bc8d-cae961bc2915" providerId="ADAL" clId="{2447DBBE-1122-427E-9557-8D425E4651F3}"/>
    <pc:docChg chg="undo custSel addSld modSld sldOrd modMainMaster">
      <pc:chgData name="Lisa Bagust" userId="9b0dc0b4-f81a-4c85-bc8d-cae961bc2915" providerId="ADAL" clId="{2447DBBE-1122-427E-9557-8D425E4651F3}" dt="2021-02-10T16:35:53.486" v="395" actId="1076"/>
      <pc:docMkLst>
        <pc:docMk/>
      </pc:docMkLst>
      <pc:sldChg chg="modSp mod">
        <pc:chgData name="Lisa Bagust" userId="9b0dc0b4-f81a-4c85-bc8d-cae961bc2915" providerId="ADAL" clId="{2447DBBE-1122-427E-9557-8D425E4651F3}" dt="2021-02-10T16:32:18.217" v="369" actId="1076"/>
        <pc:sldMkLst>
          <pc:docMk/>
          <pc:sldMk cId="1037532003" sldId="270"/>
        </pc:sldMkLst>
        <pc:spChg chg="mod">
          <ac:chgData name="Lisa Bagust" userId="9b0dc0b4-f81a-4c85-bc8d-cae961bc2915" providerId="ADAL" clId="{2447DBBE-1122-427E-9557-8D425E4651F3}" dt="2021-02-10T16:32:18.217" v="369" actId="1076"/>
          <ac:spMkLst>
            <pc:docMk/>
            <pc:sldMk cId="1037532003" sldId="270"/>
            <ac:spMk id="2" creationId="{7692B0D0-1B1D-4864-99D0-8739B8B271F4}"/>
          </ac:spMkLst>
        </pc:spChg>
        <pc:spChg chg="mod">
          <ac:chgData name="Lisa Bagust" userId="9b0dc0b4-f81a-4c85-bc8d-cae961bc2915" providerId="ADAL" clId="{2447DBBE-1122-427E-9557-8D425E4651F3}" dt="2021-02-10T16:32:14.994" v="368" actId="1076"/>
          <ac:spMkLst>
            <pc:docMk/>
            <pc:sldMk cId="1037532003" sldId="270"/>
            <ac:spMk id="3" creationId="{000A5F07-73B9-409B-8AAF-1F535825EA4D}"/>
          </ac:spMkLst>
        </pc:spChg>
      </pc:sldChg>
      <pc:sldChg chg="addSp">
        <pc:chgData name="Lisa Bagust" userId="9b0dc0b4-f81a-4c85-bc8d-cae961bc2915" providerId="ADAL" clId="{2447DBBE-1122-427E-9557-8D425E4651F3}" dt="2021-01-08T16:43:23.219" v="0"/>
        <pc:sldMkLst>
          <pc:docMk/>
          <pc:sldMk cId="2334766565" sldId="288"/>
        </pc:sldMkLst>
        <pc:picChg chg="add">
          <ac:chgData name="Lisa Bagust" userId="9b0dc0b4-f81a-4c85-bc8d-cae961bc2915" providerId="ADAL" clId="{2447DBBE-1122-427E-9557-8D425E4651F3}" dt="2021-01-08T16:43:23.219" v="0"/>
          <ac:picMkLst>
            <pc:docMk/>
            <pc:sldMk cId="2334766565" sldId="288"/>
            <ac:picMk id="3" creationId="{D699F5C9-A6AE-43FB-81ED-82EB93233D5D}"/>
          </ac:picMkLst>
        </pc:picChg>
      </pc:sldChg>
      <pc:sldChg chg="delSp modSp mod ord">
        <pc:chgData name="Lisa Bagust" userId="9b0dc0b4-f81a-4c85-bc8d-cae961bc2915" providerId="ADAL" clId="{2447DBBE-1122-427E-9557-8D425E4651F3}" dt="2021-02-10T16:32:41.417" v="373" actId="1076"/>
        <pc:sldMkLst>
          <pc:docMk/>
          <pc:sldMk cId="3144792452" sldId="304"/>
        </pc:sldMkLst>
        <pc:spChg chg="mod">
          <ac:chgData name="Lisa Bagust" userId="9b0dc0b4-f81a-4c85-bc8d-cae961bc2915" providerId="ADAL" clId="{2447DBBE-1122-427E-9557-8D425E4651F3}" dt="2021-02-10T16:32:36.249" v="372" actId="14100"/>
          <ac:spMkLst>
            <pc:docMk/>
            <pc:sldMk cId="3144792452" sldId="304"/>
            <ac:spMk id="3" creationId="{00000000-0000-0000-0000-000000000000}"/>
          </ac:spMkLst>
        </pc:spChg>
        <pc:spChg chg="del mod">
          <ac:chgData name="Lisa Bagust" userId="9b0dc0b4-f81a-4c85-bc8d-cae961bc2915" providerId="ADAL" clId="{2447DBBE-1122-427E-9557-8D425E4651F3}" dt="2021-02-08T11:57:36.397" v="72" actId="478"/>
          <ac:spMkLst>
            <pc:docMk/>
            <pc:sldMk cId="3144792452" sldId="304"/>
            <ac:spMk id="6" creationId="{08B62C17-B828-49CC-A211-7EA7D841BFA1}"/>
          </ac:spMkLst>
        </pc:spChg>
        <pc:spChg chg="mod">
          <ac:chgData name="Lisa Bagust" userId="9b0dc0b4-f81a-4c85-bc8d-cae961bc2915" providerId="ADAL" clId="{2447DBBE-1122-427E-9557-8D425E4651F3}" dt="2021-02-10T16:32:41.417" v="373" actId="1076"/>
          <ac:spMkLst>
            <pc:docMk/>
            <pc:sldMk cId="3144792452" sldId="304"/>
            <ac:spMk id="12" creationId="{00000000-0000-0000-0000-000000000000}"/>
          </ac:spMkLst>
        </pc:spChg>
        <pc:picChg chg="mod">
          <ac:chgData name="Lisa Bagust" userId="9b0dc0b4-f81a-4c85-bc8d-cae961bc2915" providerId="ADAL" clId="{2447DBBE-1122-427E-9557-8D425E4651F3}" dt="2021-02-08T11:58:07.195" v="85" actId="1076"/>
          <ac:picMkLst>
            <pc:docMk/>
            <pc:sldMk cId="3144792452" sldId="304"/>
            <ac:picMk id="7" creationId="{00000000-0000-0000-0000-000000000000}"/>
          </ac:picMkLst>
        </pc:picChg>
        <pc:picChg chg="del mod">
          <ac:chgData name="Lisa Bagust" userId="9b0dc0b4-f81a-4c85-bc8d-cae961bc2915" providerId="ADAL" clId="{2447DBBE-1122-427E-9557-8D425E4651F3}" dt="2021-02-08T11:57:02.213" v="66" actId="478"/>
          <ac:picMkLst>
            <pc:docMk/>
            <pc:sldMk cId="3144792452" sldId="304"/>
            <ac:picMk id="10" creationId="{00000000-0000-0000-0000-000000000000}"/>
          </ac:picMkLst>
        </pc:picChg>
      </pc:sldChg>
      <pc:sldChg chg="modSp mod">
        <pc:chgData name="Lisa Bagust" userId="9b0dc0b4-f81a-4c85-bc8d-cae961bc2915" providerId="ADAL" clId="{2447DBBE-1122-427E-9557-8D425E4651F3}" dt="2021-02-10T16:34:17.512" v="381" actId="1076"/>
        <pc:sldMkLst>
          <pc:docMk/>
          <pc:sldMk cId="1637356089" sldId="305"/>
        </pc:sldMkLst>
        <pc:spChg chg="mod">
          <ac:chgData name="Lisa Bagust" userId="9b0dc0b4-f81a-4c85-bc8d-cae961bc2915" providerId="ADAL" clId="{2447DBBE-1122-427E-9557-8D425E4651F3}" dt="2021-02-10T16:34:10.167" v="380" actId="14100"/>
          <ac:spMkLst>
            <pc:docMk/>
            <pc:sldMk cId="1637356089" sldId="305"/>
            <ac:spMk id="12" creationId="{00000000-0000-0000-0000-000000000000}"/>
          </ac:spMkLst>
        </pc:spChg>
        <pc:spChg chg="mod">
          <ac:chgData name="Lisa Bagust" userId="9b0dc0b4-f81a-4c85-bc8d-cae961bc2915" providerId="ADAL" clId="{2447DBBE-1122-427E-9557-8D425E4651F3}" dt="2021-02-10T16:34:17.512" v="381" actId="1076"/>
          <ac:spMkLst>
            <pc:docMk/>
            <pc:sldMk cId="1637356089" sldId="305"/>
            <ac:spMk id="14" creationId="{00000000-0000-0000-0000-000000000000}"/>
          </ac:spMkLst>
        </pc:spChg>
      </pc:sldChg>
      <pc:sldChg chg="modSp">
        <pc:chgData name="Lisa Bagust" userId="9b0dc0b4-f81a-4c85-bc8d-cae961bc2915" providerId="ADAL" clId="{2447DBBE-1122-427E-9557-8D425E4651F3}" dt="2021-01-11T13:57:11.678" v="48" actId="1037"/>
        <pc:sldMkLst>
          <pc:docMk/>
          <pc:sldMk cId="1435684246" sldId="306"/>
        </pc:sldMkLst>
        <pc:spChg chg="mod">
          <ac:chgData name="Lisa Bagust" userId="9b0dc0b4-f81a-4c85-bc8d-cae961bc2915" providerId="ADAL" clId="{2447DBBE-1122-427E-9557-8D425E4651F3}" dt="2021-01-11T10:56:04.573" v="20" actId="14100"/>
          <ac:spMkLst>
            <pc:docMk/>
            <pc:sldMk cId="1435684246" sldId="306"/>
            <ac:spMk id="4" creationId="{00000000-0000-0000-0000-000000000000}"/>
          </ac:spMkLst>
        </pc:spChg>
        <pc:spChg chg="mod">
          <ac:chgData name="Lisa Bagust" userId="9b0dc0b4-f81a-4c85-bc8d-cae961bc2915" providerId="ADAL" clId="{2447DBBE-1122-427E-9557-8D425E4651F3}" dt="2021-01-11T13:57:11.678" v="48" actId="1037"/>
          <ac:spMkLst>
            <pc:docMk/>
            <pc:sldMk cId="1435684246" sldId="306"/>
            <ac:spMk id="7" creationId="{00000000-0000-0000-0000-000000000000}"/>
          </ac:spMkLst>
        </pc:spChg>
        <pc:spChg chg="mod">
          <ac:chgData name="Lisa Bagust" userId="9b0dc0b4-f81a-4c85-bc8d-cae961bc2915" providerId="ADAL" clId="{2447DBBE-1122-427E-9557-8D425E4651F3}" dt="2021-01-11T13:56:58.147" v="33" actId="207"/>
          <ac:spMkLst>
            <pc:docMk/>
            <pc:sldMk cId="1435684246" sldId="306"/>
            <ac:spMk id="9" creationId="{00000000-0000-0000-0000-000000000000}"/>
          </ac:spMkLst>
        </pc:spChg>
        <pc:picChg chg="mod">
          <ac:chgData name="Lisa Bagust" userId="9b0dc0b4-f81a-4c85-bc8d-cae961bc2915" providerId="ADAL" clId="{2447DBBE-1122-427E-9557-8D425E4651F3}" dt="2021-01-11T10:50:28.868" v="18" actId="1038"/>
          <ac:picMkLst>
            <pc:docMk/>
            <pc:sldMk cId="1435684246" sldId="306"/>
            <ac:picMk id="10" creationId="{00000000-0000-0000-0000-000000000000}"/>
          </ac:picMkLst>
        </pc:picChg>
      </pc:sldChg>
      <pc:sldChg chg="modSp mod">
        <pc:chgData name="Lisa Bagust" userId="9b0dc0b4-f81a-4c85-bc8d-cae961bc2915" providerId="ADAL" clId="{2447DBBE-1122-427E-9557-8D425E4651F3}" dt="2021-02-10T16:33:42.455" v="378" actId="1076"/>
        <pc:sldMkLst>
          <pc:docMk/>
          <pc:sldMk cId="696268737" sldId="307"/>
        </pc:sldMkLst>
        <pc:spChg chg="mod">
          <ac:chgData name="Lisa Bagust" userId="9b0dc0b4-f81a-4c85-bc8d-cae961bc2915" providerId="ADAL" clId="{2447DBBE-1122-427E-9557-8D425E4651F3}" dt="2021-02-10T16:33:42.455" v="378" actId="1076"/>
          <ac:spMkLst>
            <pc:docMk/>
            <pc:sldMk cId="696268737" sldId="307"/>
            <ac:spMk id="2" creationId="{00000000-0000-0000-0000-000000000000}"/>
          </ac:spMkLst>
        </pc:spChg>
        <pc:spChg chg="mod">
          <ac:chgData name="Lisa Bagust" userId="9b0dc0b4-f81a-4c85-bc8d-cae961bc2915" providerId="ADAL" clId="{2447DBBE-1122-427E-9557-8D425E4651F3}" dt="2021-02-10T16:33:36.335" v="377" actId="14100"/>
          <ac:spMkLst>
            <pc:docMk/>
            <pc:sldMk cId="696268737" sldId="307"/>
            <ac:spMk id="6" creationId="{00000000-0000-0000-0000-000000000000}"/>
          </ac:spMkLst>
        </pc:spChg>
      </pc:sldChg>
      <pc:sldChg chg="addSp modSp mod">
        <pc:chgData name="Lisa Bagust" userId="9b0dc0b4-f81a-4c85-bc8d-cae961bc2915" providerId="ADAL" clId="{2447DBBE-1122-427E-9557-8D425E4651F3}" dt="2021-02-10T16:34:56.254" v="385" actId="14100"/>
        <pc:sldMkLst>
          <pc:docMk/>
          <pc:sldMk cId="3837347737" sldId="308"/>
        </pc:sldMkLst>
        <pc:spChg chg="mod">
          <ac:chgData name="Lisa Bagust" userId="9b0dc0b4-f81a-4c85-bc8d-cae961bc2915" providerId="ADAL" clId="{2447DBBE-1122-427E-9557-8D425E4651F3}" dt="2021-02-10T16:34:56.254" v="385" actId="14100"/>
          <ac:spMkLst>
            <pc:docMk/>
            <pc:sldMk cId="3837347737" sldId="308"/>
            <ac:spMk id="9" creationId="{00000000-0000-0000-0000-000000000000}"/>
          </ac:spMkLst>
        </pc:spChg>
        <pc:spChg chg="mod">
          <ac:chgData name="Lisa Bagust" userId="9b0dc0b4-f81a-4c85-bc8d-cae961bc2915" providerId="ADAL" clId="{2447DBBE-1122-427E-9557-8D425E4651F3}" dt="2021-02-10T16:34:43.152" v="383" actId="164"/>
          <ac:spMkLst>
            <pc:docMk/>
            <pc:sldMk cId="3837347737" sldId="308"/>
            <ac:spMk id="11" creationId="{00000000-0000-0000-0000-000000000000}"/>
          </ac:spMkLst>
        </pc:spChg>
        <pc:grpChg chg="add mod">
          <ac:chgData name="Lisa Bagust" userId="9b0dc0b4-f81a-4c85-bc8d-cae961bc2915" providerId="ADAL" clId="{2447DBBE-1122-427E-9557-8D425E4651F3}" dt="2021-02-10T16:34:50.046" v="384" actId="1076"/>
          <ac:grpSpMkLst>
            <pc:docMk/>
            <pc:sldMk cId="3837347737" sldId="308"/>
            <ac:grpSpMk id="3" creationId="{310DAB8B-14C4-4490-956B-0E4ABEADA659}"/>
          </ac:grpSpMkLst>
        </pc:grpChg>
        <pc:grpChg chg="mod">
          <ac:chgData name="Lisa Bagust" userId="9b0dc0b4-f81a-4c85-bc8d-cae961bc2915" providerId="ADAL" clId="{2447DBBE-1122-427E-9557-8D425E4651F3}" dt="2021-02-09T19:45:37.282" v="292" actId="1076"/>
          <ac:grpSpMkLst>
            <pc:docMk/>
            <pc:sldMk cId="3837347737" sldId="308"/>
            <ac:grpSpMk id="8" creationId="{00000000-0000-0000-0000-000000000000}"/>
          </ac:grpSpMkLst>
        </pc:grpChg>
        <pc:picChg chg="mod">
          <ac:chgData name="Lisa Bagust" userId="9b0dc0b4-f81a-4c85-bc8d-cae961bc2915" providerId="ADAL" clId="{2447DBBE-1122-427E-9557-8D425E4651F3}" dt="2021-02-09T19:43:13.056" v="260" actId="1076"/>
          <ac:picMkLst>
            <pc:docMk/>
            <pc:sldMk cId="3837347737" sldId="308"/>
            <ac:picMk id="4" creationId="{00000000-0000-0000-0000-000000000000}"/>
          </ac:picMkLst>
        </pc:picChg>
        <pc:picChg chg="mod ord">
          <ac:chgData name="Lisa Bagust" userId="9b0dc0b4-f81a-4c85-bc8d-cae961bc2915" providerId="ADAL" clId="{2447DBBE-1122-427E-9557-8D425E4651F3}" dt="2021-02-09T19:46:28.709" v="302" actId="1076"/>
          <ac:picMkLst>
            <pc:docMk/>
            <pc:sldMk cId="3837347737" sldId="308"/>
            <ac:picMk id="5" creationId="{00000000-0000-0000-0000-000000000000}"/>
          </ac:picMkLst>
        </pc:picChg>
        <pc:picChg chg="mod ord">
          <ac:chgData name="Lisa Bagust" userId="9b0dc0b4-f81a-4c85-bc8d-cae961bc2915" providerId="ADAL" clId="{2447DBBE-1122-427E-9557-8D425E4651F3}" dt="2021-02-09T19:45:24.471" v="288" actId="1076"/>
          <ac:picMkLst>
            <pc:docMk/>
            <pc:sldMk cId="3837347737" sldId="308"/>
            <ac:picMk id="6" creationId="{00000000-0000-0000-0000-000000000000}"/>
          </ac:picMkLst>
        </pc:picChg>
        <pc:picChg chg="mod ord">
          <ac:chgData name="Lisa Bagust" userId="9b0dc0b4-f81a-4c85-bc8d-cae961bc2915" providerId="ADAL" clId="{2447DBBE-1122-427E-9557-8D425E4651F3}" dt="2021-02-09T19:45:45.277" v="294" actId="1076"/>
          <ac:picMkLst>
            <pc:docMk/>
            <pc:sldMk cId="3837347737" sldId="308"/>
            <ac:picMk id="15" creationId="{00000000-0000-0000-0000-000000000000}"/>
          </ac:picMkLst>
        </pc:picChg>
        <pc:picChg chg="mod ord">
          <ac:chgData name="Lisa Bagust" userId="9b0dc0b4-f81a-4c85-bc8d-cae961bc2915" providerId="ADAL" clId="{2447DBBE-1122-427E-9557-8D425E4651F3}" dt="2021-02-09T19:44:25.535" v="272" actId="1076"/>
          <ac:picMkLst>
            <pc:docMk/>
            <pc:sldMk cId="3837347737" sldId="308"/>
            <ac:picMk id="16" creationId="{00000000-0000-0000-0000-000000000000}"/>
          </ac:picMkLst>
        </pc:picChg>
        <pc:picChg chg="mod ord">
          <ac:chgData name="Lisa Bagust" userId="9b0dc0b4-f81a-4c85-bc8d-cae961bc2915" providerId="ADAL" clId="{2447DBBE-1122-427E-9557-8D425E4651F3}" dt="2021-02-09T19:45:42.254" v="293" actId="1076"/>
          <ac:picMkLst>
            <pc:docMk/>
            <pc:sldMk cId="3837347737" sldId="308"/>
            <ac:picMk id="17" creationId="{00000000-0000-0000-0000-000000000000}"/>
          </ac:picMkLst>
        </pc:picChg>
        <pc:picChg chg="mod">
          <ac:chgData name="Lisa Bagust" userId="9b0dc0b4-f81a-4c85-bc8d-cae961bc2915" providerId="ADAL" clId="{2447DBBE-1122-427E-9557-8D425E4651F3}" dt="2021-02-09T19:39:03.155" v="222" actId="1440"/>
          <ac:picMkLst>
            <pc:docMk/>
            <pc:sldMk cId="3837347737" sldId="308"/>
            <ac:picMk id="18" creationId="{00000000-0000-0000-0000-000000000000}"/>
          </ac:picMkLst>
        </pc:picChg>
        <pc:picChg chg="mod ord">
          <ac:chgData name="Lisa Bagust" userId="9b0dc0b4-f81a-4c85-bc8d-cae961bc2915" providerId="ADAL" clId="{2447DBBE-1122-427E-9557-8D425E4651F3}" dt="2021-02-09T19:41:38.664" v="241" actId="166"/>
          <ac:picMkLst>
            <pc:docMk/>
            <pc:sldMk cId="3837347737" sldId="308"/>
            <ac:picMk id="19" creationId="{00000000-0000-0000-0000-000000000000}"/>
          </ac:picMkLst>
        </pc:picChg>
        <pc:picChg chg="mod">
          <ac:chgData name="Lisa Bagust" userId="9b0dc0b4-f81a-4c85-bc8d-cae961bc2915" providerId="ADAL" clId="{2447DBBE-1122-427E-9557-8D425E4651F3}" dt="2021-02-09T19:38:24.608" v="217" actId="1440"/>
          <ac:picMkLst>
            <pc:docMk/>
            <pc:sldMk cId="3837347737" sldId="308"/>
            <ac:picMk id="20" creationId="{00000000-0000-0000-0000-000000000000}"/>
          </ac:picMkLst>
        </pc:picChg>
        <pc:picChg chg="mod">
          <ac:chgData name="Lisa Bagust" userId="9b0dc0b4-f81a-4c85-bc8d-cae961bc2915" providerId="ADAL" clId="{2447DBBE-1122-427E-9557-8D425E4651F3}" dt="2021-02-09T19:46:17.813" v="300" actId="1076"/>
          <ac:picMkLst>
            <pc:docMk/>
            <pc:sldMk cId="3837347737" sldId="308"/>
            <ac:picMk id="21" creationId="{00000000-0000-0000-0000-000000000000}"/>
          </ac:picMkLst>
        </pc:picChg>
        <pc:picChg chg="mod ord">
          <ac:chgData name="Lisa Bagust" userId="9b0dc0b4-f81a-4c85-bc8d-cae961bc2915" providerId="ADAL" clId="{2447DBBE-1122-427E-9557-8D425E4651F3}" dt="2021-02-09T19:46:31.045" v="303" actId="1076"/>
          <ac:picMkLst>
            <pc:docMk/>
            <pc:sldMk cId="3837347737" sldId="308"/>
            <ac:picMk id="22" creationId="{00000000-0000-0000-0000-000000000000}"/>
          </ac:picMkLst>
        </pc:picChg>
        <pc:picChg chg="mod ord">
          <ac:chgData name="Lisa Bagust" userId="9b0dc0b4-f81a-4c85-bc8d-cae961bc2915" providerId="ADAL" clId="{2447DBBE-1122-427E-9557-8D425E4651F3}" dt="2021-02-09T19:42:23.845" v="245" actId="170"/>
          <ac:picMkLst>
            <pc:docMk/>
            <pc:sldMk cId="3837347737" sldId="308"/>
            <ac:picMk id="23" creationId="{00000000-0000-0000-0000-000000000000}"/>
          </ac:picMkLst>
        </pc:picChg>
        <pc:picChg chg="mod ord">
          <ac:chgData name="Lisa Bagust" userId="9b0dc0b4-f81a-4c85-bc8d-cae961bc2915" providerId="ADAL" clId="{2447DBBE-1122-427E-9557-8D425E4651F3}" dt="2021-02-09T19:46:21.653" v="301" actId="1076"/>
          <ac:picMkLst>
            <pc:docMk/>
            <pc:sldMk cId="3837347737" sldId="308"/>
            <ac:picMk id="24" creationId="{00000000-0000-0000-0000-000000000000}"/>
          </ac:picMkLst>
        </pc:picChg>
        <pc:picChg chg="mod ord">
          <ac:chgData name="Lisa Bagust" userId="9b0dc0b4-f81a-4c85-bc8d-cae961bc2915" providerId="ADAL" clId="{2447DBBE-1122-427E-9557-8D425E4651F3}" dt="2021-02-09T19:42:32.893" v="246" actId="167"/>
          <ac:picMkLst>
            <pc:docMk/>
            <pc:sldMk cId="3837347737" sldId="308"/>
            <ac:picMk id="25" creationId="{00000000-0000-0000-0000-000000000000}"/>
          </ac:picMkLst>
        </pc:picChg>
        <pc:picChg chg="mod ord">
          <ac:chgData name="Lisa Bagust" userId="9b0dc0b4-f81a-4c85-bc8d-cae961bc2915" providerId="ADAL" clId="{2447DBBE-1122-427E-9557-8D425E4651F3}" dt="2021-02-09T19:41:18.113" v="238" actId="1076"/>
          <ac:picMkLst>
            <pc:docMk/>
            <pc:sldMk cId="3837347737" sldId="308"/>
            <ac:picMk id="26" creationId="{00000000-0000-0000-0000-000000000000}"/>
          </ac:picMkLst>
        </pc:picChg>
        <pc:picChg chg="mod ord">
          <ac:chgData name="Lisa Bagust" userId="9b0dc0b4-f81a-4c85-bc8d-cae961bc2915" providerId="ADAL" clId="{2447DBBE-1122-427E-9557-8D425E4651F3}" dt="2021-02-09T19:45:20.071" v="286" actId="1076"/>
          <ac:picMkLst>
            <pc:docMk/>
            <pc:sldMk cId="3837347737" sldId="308"/>
            <ac:picMk id="27" creationId="{00000000-0000-0000-0000-000000000000}"/>
          </ac:picMkLst>
        </pc:picChg>
        <pc:picChg chg="mod ord">
          <ac:chgData name="Lisa Bagust" userId="9b0dc0b4-f81a-4c85-bc8d-cae961bc2915" providerId="ADAL" clId="{2447DBBE-1122-427E-9557-8D425E4651F3}" dt="2021-02-09T19:45:49.942" v="295" actId="1076"/>
          <ac:picMkLst>
            <pc:docMk/>
            <pc:sldMk cId="3837347737" sldId="308"/>
            <ac:picMk id="28" creationId="{00000000-0000-0000-0000-000000000000}"/>
          </ac:picMkLst>
        </pc:picChg>
        <pc:picChg chg="mod">
          <ac:chgData name="Lisa Bagust" userId="9b0dc0b4-f81a-4c85-bc8d-cae961bc2915" providerId="ADAL" clId="{2447DBBE-1122-427E-9557-8D425E4651F3}" dt="2021-02-09T19:46:12.327" v="298" actId="1076"/>
          <ac:picMkLst>
            <pc:docMk/>
            <pc:sldMk cId="3837347737" sldId="308"/>
            <ac:picMk id="29" creationId="{00000000-0000-0000-0000-000000000000}"/>
          </ac:picMkLst>
        </pc:picChg>
      </pc:sldChg>
      <pc:sldChg chg="addSp delSp modSp mod">
        <pc:chgData name="Lisa Bagust" userId="9b0dc0b4-f81a-4c85-bc8d-cae961bc2915" providerId="ADAL" clId="{2447DBBE-1122-427E-9557-8D425E4651F3}" dt="2021-02-09T10:19:57.110" v="103" actId="14100"/>
        <pc:sldMkLst>
          <pc:docMk/>
          <pc:sldMk cId="3620015807" sldId="309"/>
        </pc:sldMkLst>
        <pc:spChg chg="mod">
          <ac:chgData name="Lisa Bagust" userId="9b0dc0b4-f81a-4c85-bc8d-cae961bc2915" providerId="ADAL" clId="{2447DBBE-1122-427E-9557-8D425E4651F3}" dt="2021-01-11T13:56:10.734" v="28" actId="207"/>
          <ac:spMkLst>
            <pc:docMk/>
            <pc:sldMk cId="3620015807" sldId="309"/>
            <ac:spMk id="2" creationId="{00000000-0000-0000-0000-000000000000}"/>
          </ac:spMkLst>
        </pc:spChg>
        <pc:spChg chg="mod">
          <ac:chgData name="Lisa Bagust" userId="9b0dc0b4-f81a-4c85-bc8d-cae961bc2915" providerId="ADAL" clId="{2447DBBE-1122-427E-9557-8D425E4651F3}" dt="2021-02-09T10:19:57.110" v="103" actId="14100"/>
          <ac:spMkLst>
            <pc:docMk/>
            <pc:sldMk cId="3620015807" sldId="309"/>
            <ac:spMk id="6" creationId="{00000000-0000-0000-0000-000000000000}"/>
          </ac:spMkLst>
        </pc:spChg>
        <pc:spChg chg="add del mod">
          <ac:chgData name="Lisa Bagust" userId="9b0dc0b4-f81a-4c85-bc8d-cae961bc2915" providerId="ADAL" clId="{2447DBBE-1122-427E-9557-8D425E4651F3}" dt="2021-01-11T13:55:55.764" v="25" actId="478"/>
          <ac:spMkLst>
            <pc:docMk/>
            <pc:sldMk cId="3620015807" sldId="309"/>
            <ac:spMk id="7" creationId="{91E747B2-9A86-4DA3-B572-C85E9F0912EA}"/>
          </ac:spMkLst>
        </pc:spChg>
        <pc:picChg chg="add mod">
          <ac:chgData name="Lisa Bagust" userId="9b0dc0b4-f81a-4c85-bc8d-cae961bc2915" providerId="ADAL" clId="{2447DBBE-1122-427E-9557-8D425E4651F3}" dt="2021-02-09T10:19:48.631" v="102" actId="14100"/>
          <ac:picMkLst>
            <pc:docMk/>
            <pc:sldMk cId="3620015807" sldId="309"/>
            <ac:picMk id="4" creationId="{636E1D5A-9EFC-4868-BD8F-E94ED19991C3}"/>
          </ac:picMkLst>
        </pc:picChg>
        <pc:picChg chg="del">
          <ac:chgData name="Lisa Bagust" userId="9b0dc0b4-f81a-4c85-bc8d-cae961bc2915" providerId="ADAL" clId="{2447DBBE-1122-427E-9557-8D425E4651F3}" dt="2021-02-08T12:34:06.080" v="95" actId="478"/>
          <ac:picMkLst>
            <pc:docMk/>
            <pc:sldMk cId="3620015807" sldId="309"/>
            <ac:picMk id="5" creationId="{00000000-0000-0000-0000-000000000000}"/>
          </ac:picMkLst>
        </pc:picChg>
      </pc:sldChg>
      <pc:sldChg chg="addSp delSp modSp mod">
        <pc:chgData name="Lisa Bagust" userId="9b0dc0b4-f81a-4c85-bc8d-cae961bc2915" providerId="ADAL" clId="{2447DBBE-1122-427E-9557-8D425E4651F3}" dt="2021-02-10T16:35:40.302" v="392" actId="478"/>
        <pc:sldMkLst>
          <pc:docMk/>
          <pc:sldMk cId="4208101692" sldId="310"/>
        </pc:sldMkLst>
        <pc:spChg chg="add del mod">
          <ac:chgData name="Lisa Bagust" userId="9b0dc0b4-f81a-4c85-bc8d-cae961bc2915" providerId="ADAL" clId="{2447DBBE-1122-427E-9557-8D425E4651F3}" dt="2021-02-10T16:35:40.302" v="392" actId="478"/>
          <ac:spMkLst>
            <pc:docMk/>
            <pc:sldMk cId="4208101692" sldId="310"/>
            <ac:spMk id="3" creationId="{CF0BC2DB-0CD7-451F-A24E-E0FC68E88844}"/>
          </ac:spMkLst>
        </pc:spChg>
        <pc:spChg chg="add del mod">
          <ac:chgData name="Lisa Bagust" userId="9b0dc0b4-f81a-4c85-bc8d-cae961bc2915" providerId="ADAL" clId="{2447DBBE-1122-427E-9557-8D425E4651F3}" dt="2021-02-10T16:35:38.154" v="391" actId="478"/>
          <ac:spMkLst>
            <pc:docMk/>
            <pc:sldMk cId="4208101692" sldId="310"/>
            <ac:spMk id="4" creationId="{9DE8E694-D09F-452B-B658-0B1AA818B8A1}"/>
          </ac:spMkLst>
        </pc:spChg>
        <pc:spChg chg="add del">
          <ac:chgData name="Lisa Bagust" userId="9b0dc0b4-f81a-4c85-bc8d-cae961bc2915" providerId="ADAL" clId="{2447DBBE-1122-427E-9557-8D425E4651F3}" dt="2021-02-10T16:35:31.074" v="388" actId="478"/>
          <ac:spMkLst>
            <pc:docMk/>
            <pc:sldMk cId="4208101692" sldId="310"/>
            <ac:spMk id="29" creationId="{994A6ABB-3848-4E89-8CF1-10BBEA75EB1B}"/>
          </ac:spMkLst>
        </pc:spChg>
      </pc:sldChg>
      <pc:sldChg chg="modSp mod">
        <pc:chgData name="Lisa Bagust" userId="9b0dc0b4-f81a-4c85-bc8d-cae961bc2915" providerId="ADAL" clId="{2447DBBE-1122-427E-9557-8D425E4651F3}" dt="2021-02-10T16:35:53.486" v="395" actId="1076"/>
        <pc:sldMkLst>
          <pc:docMk/>
          <pc:sldMk cId="2513076181" sldId="311"/>
        </pc:sldMkLst>
        <pc:spChg chg="mod">
          <ac:chgData name="Lisa Bagust" userId="9b0dc0b4-f81a-4c85-bc8d-cae961bc2915" providerId="ADAL" clId="{2447DBBE-1122-427E-9557-8D425E4651F3}" dt="2021-02-10T16:35:53.486" v="395" actId="1076"/>
          <ac:spMkLst>
            <pc:docMk/>
            <pc:sldMk cId="2513076181" sldId="311"/>
            <ac:spMk id="2" creationId="{7692B0D0-1B1D-4864-99D0-8739B8B271F4}"/>
          </ac:spMkLst>
        </pc:spChg>
        <pc:spChg chg="mod">
          <ac:chgData name="Lisa Bagust" userId="9b0dc0b4-f81a-4c85-bc8d-cae961bc2915" providerId="ADAL" clId="{2447DBBE-1122-427E-9557-8D425E4651F3}" dt="2021-02-10T16:35:49.430" v="394" actId="1076"/>
          <ac:spMkLst>
            <pc:docMk/>
            <pc:sldMk cId="2513076181" sldId="311"/>
            <ac:spMk id="3" creationId="{000A5F07-73B9-409B-8AAF-1F535825EA4D}"/>
          </ac:spMkLst>
        </pc:spChg>
      </pc:sldChg>
      <pc:sldChg chg="add">
        <pc:chgData name="Lisa Bagust" userId="9b0dc0b4-f81a-4c85-bc8d-cae961bc2915" providerId="ADAL" clId="{2447DBBE-1122-427E-9557-8D425E4651F3}" dt="2021-02-08T11:56:53.403" v="65"/>
        <pc:sldMkLst>
          <pc:docMk/>
          <pc:sldMk cId="1587722926" sldId="312"/>
        </pc:sldMkLst>
      </pc:sldChg>
      <pc:sldChg chg="addSp delSp modSp add mod">
        <pc:chgData name="Lisa Bagust" userId="9b0dc0b4-f81a-4c85-bc8d-cae961bc2915" providerId="ADAL" clId="{2447DBBE-1122-427E-9557-8D425E4651F3}" dt="2021-02-09T19:53:18.328" v="364" actId="1076"/>
        <pc:sldMkLst>
          <pc:docMk/>
          <pc:sldMk cId="1004515094" sldId="313"/>
        </pc:sldMkLst>
        <pc:spChg chg="del">
          <ac:chgData name="Lisa Bagust" userId="9b0dc0b4-f81a-4c85-bc8d-cae961bc2915" providerId="ADAL" clId="{2447DBBE-1122-427E-9557-8D425E4651F3}" dt="2021-02-08T12:30:11.948" v="92" actId="478"/>
          <ac:spMkLst>
            <pc:docMk/>
            <pc:sldMk cId="1004515094" sldId="313"/>
            <ac:spMk id="9" creationId="{00000000-0000-0000-0000-000000000000}"/>
          </ac:spMkLst>
        </pc:spChg>
        <pc:spChg chg="del">
          <ac:chgData name="Lisa Bagust" userId="9b0dc0b4-f81a-4c85-bc8d-cae961bc2915" providerId="ADAL" clId="{2447DBBE-1122-427E-9557-8D425E4651F3}" dt="2021-02-08T12:30:15.283" v="93" actId="478"/>
          <ac:spMkLst>
            <pc:docMk/>
            <pc:sldMk cId="1004515094" sldId="313"/>
            <ac:spMk id="11" creationId="{00000000-0000-0000-0000-000000000000}"/>
          </ac:spMkLst>
        </pc:spChg>
        <pc:grpChg chg="add del mod">
          <ac:chgData name="Lisa Bagust" userId="9b0dc0b4-f81a-4c85-bc8d-cae961bc2915" providerId="ADAL" clId="{2447DBBE-1122-427E-9557-8D425E4651F3}" dt="2021-02-09T19:49:03.015" v="325" actId="165"/>
          <ac:grpSpMkLst>
            <pc:docMk/>
            <pc:sldMk cId="1004515094" sldId="313"/>
            <ac:grpSpMk id="3" creationId="{9C49F972-EE94-40ED-BE26-B7404C02EA00}"/>
          </ac:grpSpMkLst>
        </pc:grpChg>
        <pc:grpChg chg="add mod">
          <ac:chgData name="Lisa Bagust" userId="9b0dc0b4-f81a-4c85-bc8d-cae961bc2915" providerId="ADAL" clId="{2447DBBE-1122-427E-9557-8D425E4651F3}" dt="2021-02-09T19:53:18.328" v="364" actId="1076"/>
          <ac:grpSpMkLst>
            <pc:docMk/>
            <pc:sldMk cId="1004515094" sldId="313"/>
            <ac:grpSpMk id="7" creationId="{7C12591E-32A8-4AB9-BFD6-ECA193CEE21C}"/>
          </ac:grpSpMkLst>
        </pc:grpChg>
        <pc:grpChg chg="del">
          <ac:chgData name="Lisa Bagust" userId="9b0dc0b4-f81a-4c85-bc8d-cae961bc2915" providerId="ADAL" clId="{2447DBBE-1122-427E-9557-8D425E4651F3}" dt="2021-02-09T19:29:04.051" v="104" actId="165"/>
          <ac:grpSpMkLst>
            <pc:docMk/>
            <pc:sldMk cId="1004515094" sldId="313"/>
            <ac:grpSpMk id="8" creationId="{00000000-0000-0000-0000-000000000000}"/>
          </ac:grpSpMkLst>
        </pc:grpChg>
        <pc:grpChg chg="add del mod">
          <ac:chgData name="Lisa Bagust" userId="9b0dc0b4-f81a-4c85-bc8d-cae961bc2915" providerId="ADAL" clId="{2447DBBE-1122-427E-9557-8D425E4651F3}" dt="2021-02-09T19:49:22.647" v="329" actId="165"/>
          <ac:grpSpMkLst>
            <pc:docMk/>
            <pc:sldMk cId="1004515094" sldId="313"/>
            <ac:grpSpMk id="9" creationId="{078698DD-ED56-4F03-9DD8-953A1F7C32F9}"/>
          </ac:grpSpMkLst>
        </pc:grpChg>
        <pc:grpChg chg="add mod">
          <ac:chgData name="Lisa Bagust" userId="9b0dc0b4-f81a-4c85-bc8d-cae961bc2915" providerId="ADAL" clId="{2447DBBE-1122-427E-9557-8D425E4651F3}" dt="2021-02-09T19:53:01.192" v="362" actId="1076"/>
          <ac:grpSpMkLst>
            <pc:docMk/>
            <pc:sldMk cId="1004515094" sldId="313"/>
            <ac:grpSpMk id="10" creationId="{D35FAA01-82E3-4D71-A9E8-B5D18F49223A}"/>
          </ac:grpSpMkLst>
        </pc:grpChg>
        <pc:grpChg chg="add mod">
          <ac:chgData name="Lisa Bagust" userId="9b0dc0b4-f81a-4c85-bc8d-cae961bc2915" providerId="ADAL" clId="{2447DBBE-1122-427E-9557-8D425E4651F3}" dt="2021-02-09T19:53:11.142" v="363" actId="164"/>
          <ac:grpSpMkLst>
            <pc:docMk/>
            <pc:sldMk cId="1004515094" sldId="313"/>
            <ac:grpSpMk id="11" creationId="{7000BA7F-B1D8-409F-A190-45D5FB0C4E66}"/>
          </ac:grpSpMkLst>
        </pc:grpChg>
        <pc:grpChg chg="del mod topLvl">
          <ac:chgData name="Lisa Bagust" userId="9b0dc0b4-f81a-4c85-bc8d-cae961bc2915" providerId="ADAL" clId="{2447DBBE-1122-427E-9557-8D425E4651F3}" dt="2021-02-09T19:29:10.822" v="105" actId="165"/>
          <ac:grpSpMkLst>
            <pc:docMk/>
            <pc:sldMk cId="1004515094" sldId="313"/>
            <ac:grpSpMk id="30" creationId="{00000000-0000-0000-0000-000000000000}"/>
          </ac:grpSpMkLst>
        </pc:grpChg>
        <pc:picChg chg="mod">
          <ac:chgData name="Lisa Bagust" userId="9b0dc0b4-f81a-4c85-bc8d-cae961bc2915" providerId="ADAL" clId="{2447DBBE-1122-427E-9557-8D425E4651F3}" dt="2021-02-09T19:47:59.739" v="317" actId="1076"/>
          <ac:picMkLst>
            <pc:docMk/>
            <pc:sldMk cId="1004515094" sldId="313"/>
            <ac:picMk id="2" creationId="{00000000-0000-0000-0000-000000000000}"/>
          </ac:picMkLst>
        </pc:picChg>
        <pc:picChg chg="mod ord topLvl">
          <ac:chgData name="Lisa Bagust" userId="9b0dc0b4-f81a-4c85-bc8d-cae961bc2915" providerId="ADAL" clId="{2447DBBE-1122-427E-9557-8D425E4651F3}" dt="2021-02-09T19:53:11.142" v="363" actId="164"/>
          <ac:picMkLst>
            <pc:docMk/>
            <pc:sldMk cId="1004515094" sldId="313"/>
            <ac:picMk id="4" creationId="{00000000-0000-0000-0000-000000000000}"/>
          </ac:picMkLst>
        </pc:picChg>
        <pc:picChg chg="mod ord topLvl">
          <ac:chgData name="Lisa Bagust" userId="9b0dc0b4-f81a-4c85-bc8d-cae961bc2915" providerId="ADAL" clId="{2447DBBE-1122-427E-9557-8D425E4651F3}" dt="2021-02-09T19:53:11.142" v="363" actId="164"/>
          <ac:picMkLst>
            <pc:docMk/>
            <pc:sldMk cId="1004515094" sldId="313"/>
            <ac:picMk id="5" creationId="{00000000-0000-0000-0000-000000000000}"/>
          </ac:picMkLst>
        </pc:picChg>
        <pc:picChg chg="mod ord topLvl">
          <ac:chgData name="Lisa Bagust" userId="9b0dc0b4-f81a-4c85-bc8d-cae961bc2915" providerId="ADAL" clId="{2447DBBE-1122-427E-9557-8D425E4651F3}" dt="2021-02-09T19:52:58.180" v="361" actId="164"/>
          <ac:picMkLst>
            <pc:docMk/>
            <pc:sldMk cId="1004515094" sldId="313"/>
            <ac:picMk id="6" creationId="{00000000-0000-0000-0000-000000000000}"/>
          </ac:picMkLst>
        </pc:picChg>
        <pc:picChg chg="mod topLvl">
          <ac:chgData name="Lisa Bagust" userId="9b0dc0b4-f81a-4c85-bc8d-cae961bc2915" providerId="ADAL" clId="{2447DBBE-1122-427E-9557-8D425E4651F3}" dt="2021-02-09T19:53:11.142" v="363" actId="164"/>
          <ac:picMkLst>
            <pc:docMk/>
            <pc:sldMk cId="1004515094" sldId="313"/>
            <ac:picMk id="15" creationId="{00000000-0000-0000-0000-000000000000}"/>
          </ac:picMkLst>
        </pc:picChg>
        <pc:picChg chg="mod ord topLvl">
          <ac:chgData name="Lisa Bagust" userId="9b0dc0b4-f81a-4c85-bc8d-cae961bc2915" providerId="ADAL" clId="{2447DBBE-1122-427E-9557-8D425E4651F3}" dt="2021-02-09T19:52:58.180" v="361" actId="164"/>
          <ac:picMkLst>
            <pc:docMk/>
            <pc:sldMk cId="1004515094" sldId="313"/>
            <ac:picMk id="16" creationId="{00000000-0000-0000-0000-000000000000}"/>
          </ac:picMkLst>
        </pc:picChg>
        <pc:picChg chg="mod ord topLvl">
          <ac:chgData name="Lisa Bagust" userId="9b0dc0b4-f81a-4c85-bc8d-cae961bc2915" providerId="ADAL" clId="{2447DBBE-1122-427E-9557-8D425E4651F3}" dt="2021-02-09T19:52:58.180" v="361" actId="164"/>
          <ac:picMkLst>
            <pc:docMk/>
            <pc:sldMk cId="1004515094" sldId="313"/>
            <ac:picMk id="17" creationId="{00000000-0000-0000-0000-000000000000}"/>
          </ac:picMkLst>
        </pc:picChg>
        <pc:picChg chg="mod topLvl">
          <ac:chgData name="Lisa Bagust" userId="9b0dc0b4-f81a-4c85-bc8d-cae961bc2915" providerId="ADAL" clId="{2447DBBE-1122-427E-9557-8D425E4651F3}" dt="2021-02-09T19:52:47.336" v="360" actId="1076"/>
          <ac:picMkLst>
            <pc:docMk/>
            <pc:sldMk cId="1004515094" sldId="313"/>
            <ac:picMk id="18" creationId="{00000000-0000-0000-0000-000000000000}"/>
          </ac:picMkLst>
        </pc:picChg>
        <pc:picChg chg="mod topLvl">
          <ac:chgData name="Lisa Bagust" userId="9b0dc0b4-f81a-4c85-bc8d-cae961bc2915" providerId="ADAL" clId="{2447DBBE-1122-427E-9557-8D425E4651F3}" dt="2021-02-09T19:47:26.061" v="306" actId="164"/>
          <ac:picMkLst>
            <pc:docMk/>
            <pc:sldMk cId="1004515094" sldId="313"/>
            <ac:picMk id="19" creationId="{00000000-0000-0000-0000-000000000000}"/>
          </ac:picMkLst>
        </pc:picChg>
        <pc:picChg chg="mod ord topLvl">
          <ac:chgData name="Lisa Bagust" userId="9b0dc0b4-f81a-4c85-bc8d-cae961bc2915" providerId="ADAL" clId="{2447DBBE-1122-427E-9557-8D425E4651F3}" dt="2021-02-09T19:53:11.142" v="363" actId="164"/>
          <ac:picMkLst>
            <pc:docMk/>
            <pc:sldMk cId="1004515094" sldId="313"/>
            <ac:picMk id="20" creationId="{00000000-0000-0000-0000-000000000000}"/>
          </ac:picMkLst>
        </pc:picChg>
        <pc:picChg chg="mod topLvl">
          <ac:chgData name="Lisa Bagust" userId="9b0dc0b4-f81a-4c85-bc8d-cae961bc2915" providerId="ADAL" clId="{2447DBBE-1122-427E-9557-8D425E4651F3}" dt="2021-02-09T19:53:11.142" v="363" actId="164"/>
          <ac:picMkLst>
            <pc:docMk/>
            <pc:sldMk cId="1004515094" sldId="313"/>
            <ac:picMk id="21" creationId="{00000000-0000-0000-0000-000000000000}"/>
          </ac:picMkLst>
        </pc:picChg>
        <pc:picChg chg="mod topLvl">
          <ac:chgData name="Lisa Bagust" userId="9b0dc0b4-f81a-4c85-bc8d-cae961bc2915" providerId="ADAL" clId="{2447DBBE-1122-427E-9557-8D425E4651F3}" dt="2021-02-09T19:47:26.061" v="306" actId="164"/>
          <ac:picMkLst>
            <pc:docMk/>
            <pc:sldMk cId="1004515094" sldId="313"/>
            <ac:picMk id="22" creationId="{00000000-0000-0000-0000-000000000000}"/>
          </ac:picMkLst>
        </pc:picChg>
        <pc:picChg chg="mod ord topLvl">
          <ac:chgData name="Lisa Bagust" userId="9b0dc0b4-f81a-4c85-bc8d-cae961bc2915" providerId="ADAL" clId="{2447DBBE-1122-427E-9557-8D425E4651F3}" dt="2021-02-09T19:47:26.061" v="306" actId="164"/>
          <ac:picMkLst>
            <pc:docMk/>
            <pc:sldMk cId="1004515094" sldId="313"/>
            <ac:picMk id="23" creationId="{00000000-0000-0000-0000-000000000000}"/>
          </ac:picMkLst>
        </pc:picChg>
        <pc:picChg chg="mod topLvl">
          <ac:chgData name="Lisa Bagust" userId="9b0dc0b4-f81a-4c85-bc8d-cae961bc2915" providerId="ADAL" clId="{2447DBBE-1122-427E-9557-8D425E4651F3}" dt="2021-02-09T19:53:11.142" v="363" actId="164"/>
          <ac:picMkLst>
            <pc:docMk/>
            <pc:sldMk cId="1004515094" sldId="313"/>
            <ac:picMk id="24" creationId="{00000000-0000-0000-0000-000000000000}"/>
          </ac:picMkLst>
        </pc:picChg>
        <pc:picChg chg="mod topLvl">
          <ac:chgData name="Lisa Bagust" userId="9b0dc0b4-f81a-4c85-bc8d-cae961bc2915" providerId="ADAL" clId="{2447DBBE-1122-427E-9557-8D425E4651F3}" dt="2021-02-09T19:47:26.061" v="306" actId="164"/>
          <ac:picMkLst>
            <pc:docMk/>
            <pc:sldMk cId="1004515094" sldId="313"/>
            <ac:picMk id="25" creationId="{00000000-0000-0000-0000-000000000000}"/>
          </ac:picMkLst>
        </pc:picChg>
        <pc:picChg chg="mod topLvl">
          <ac:chgData name="Lisa Bagust" userId="9b0dc0b4-f81a-4c85-bc8d-cae961bc2915" providerId="ADAL" clId="{2447DBBE-1122-427E-9557-8D425E4651F3}" dt="2021-02-09T19:47:26.061" v="306" actId="164"/>
          <ac:picMkLst>
            <pc:docMk/>
            <pc:sldMk cId="1004515094" sldId="313"/>
            <ac:picMk id="26" creationId="{00000000-0000-0000-0000-000000000000}"/>
          </ac:picMkLst>
        </pc:picChg>
        <pc:picChg chg="mod topLvl">
          <ac:chgData name="Lisa Bagust" userId="9b0dc0b4-f81a-4c85-bc8d-cae961bc2915" providerId="ADAL" clId="{2447DBBE-1122-427E-9557-8D425E4651F3}" dt="2021-02-09T19:47:26.061" v="306" actId="164"/>
          <ac:picMkLst>
            <pc:docMk/>
            <pc:sldMk cId="1004515094" sldId="313"/>
            <ac:picMk id="27" creationId="{00000000-0000-0000-0000-000000000000}"/>
          </ac:picMkLst>
        </pc:picChg>
        <pc:picChg chg="mod ord topLvl">
          <ac:chgData name="Lisa Bagust" userId="9b0dc0b4-f81a-4c85-bc8d-cae961bc2915" providerId="ADAL" clId="{2447DBBE-1122-427E-9557-8D425E4651F3}" dt="2021-02-09T19:47:26.061" v="306" actId="164"/>
          <ac:picMkLst>
            <pc:docMk/>
            <pc:sldMk cId="1004515094" sldId="313"/>
            <ac:picMk id="28" creationId="{00000000-0000-0000-0000-000000000000}"/>
          </ac:picMkLst>
        </pc:picChg>
        <pc:picChg chg="mod topLvl">
          <ac:chgData name="Lisa Bagust" userId="9b0dc0b4-f81a-4c85-bc8d-cae961bc2915" providerId="ADAL" clId="{2447DBBE-1122-427E-9557-8D425E4651F3}" dt="2021-02-09T19:47:26.061" v="306" actId="164"/>
          <ac:picMkLst>
            <pc:docMk/>
            <pc:sldMk cId="1004515094" sldId="313"/>
            <ac:picMk id="29" creationId="{00000000-0000-0000-0000-000000000000}"/>
          </ac:picMkLst>
        </pc:picChg>
      </pc:sldChg>
      <pc:sldMasterChg chg="modSldLayout">
        <pc:chgData name="Lisa Bagust" userId="9b0dc0b4-f81a-4c85-bc8d-cae961bc2915" providerId="ADAL" clId="{2447DBBE-1122-427E-9557-8D425E4651F3}" dt="2021-02-10T16:32:02.562" v="366" actId="478"/>
        <pc:sldMasterMkLst>
          <pc:docMk/>
          <pc:sldMasterMk cId="2067058409" sldId="2147483687"/>
        </pc:sldMasterMkLst>
        <pc:sldLayoutChg chg="delSp mod">
          <pc:chgData name="Lisa Bagust" userId="9b0dc0b4-f81a-4c85-bc8d-cae961bc2915" providerId="ADAL" clId="{2447DBBE-1122-427E-9557-8D425E4651F3}" dt="2021-02-10T16:32:02.562" v="366" actId="478"/>
          <pc:sldLayoutMkLst>
            <pc:docMk/>
            <pc:sldMasterMk cId="2067058409" sldId="2147483687"/>
            <pc:sldLayoutMk cId="229565374" sldId="2147483689"/>
          </pc:sldLayoutMkLst>
          <pc:spChg chg="del">
            <ac:chgData name="Lisa Bagust" userId="9b0dc0b4-f81a-4c85-bc8d-cae961bc2915" providerId="ADAL" clId="{2447DBBE-1122-427E-9557-8D425E4651F3}" dt="2021-02-10T16:32:01.105" v="365" actId="478"/>
            <ac:spMkLst>
              <pc:docMk/>
              <pc:sldMasterMk cId="2067058409" sldId="2147483687"/>
              <pc:sldLayoutMk cId="229565374" sldId="2147483689"/>
              <ac:spMk id="2" creationId="{00000000-0000-0000-0000-000000000000}"/>
            </ac:spMkLst>
          </pc:spChg>
          <pc:spChg chg="del">
            <ac:chgData name="Lisa Bagust" userId="9b0dc0b4-f81a-4c85-bc8d-cae961bc2915" providerId="ADAL" clId="{2447DBBE-1122-427E-9557-8D425E4651F3}" dt="2021-02-10T16:32:02.562" v="366" actId="478"/>
            <ac:spMkLst>
              <pc:docMk/>
              <pc:sldMasterMk cId="2067058409" sldId="2147483687"/>
              <pc:sldLayoutMk cId="229565374" sldId="2147483689"/>
              <ac:spMk id="3" creationId="{00000000-0000-0000-0000-000000000000}"/>
            </ac:spMkLst>
          </pc:spChg>
        </pc:sldLayoutChg>
      </pc:sldMasterChg>
      <pc:sldMasterChg chg="delSp">
        <pc:chgData name="Lisa Bagust" userId="9b0dc0b4-f81a-4c85-bc8d-cae961bc2915" providerId="ADAL" clId="{2447DBBE-1122-427E-9557-8D425E4651F3}" dt="2021-01-11T13:49:15.093" v="21" actId="478"/>
        <pc:sldMasterMkLst>
          <pc:docMk/>
          <pc:sldMasterMk cId="483717849" sldId="2147483736"/>
        </pc:sldMasterMkLst>
        <pc:picChg chg="del">
          <ac:chgData name="Lisa Bagust" userId="9b0dc0b4-f81a-4c85-bc8d-cae961bc2915" providerId="ADAL" clId="{2447DBBE-1122-427E-9557-8D425E4651F3}" dt="2021-01-11T13:49:15.093" v="21" actId="478"/>
          <ac:picMkLst>
            <pc:docMk/>
            <pc:sldMasterMk cId="483717849" sldId="2147483736"/>
            <ac:picMk id="7" creationId="{00000000-0000-0000-0000-000000000000}"/>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6794BF-B36E-DA4E-9DF1-E31F26A49796}" type="datetimeFigureOut">
              <a:rPr lang="en-US" smtClean="0"/>
              <a:t>5/13/2021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7DEE80-B85B-D14C-B0B8-2864D965BDCD}" type="slidenum">
              <a:rPr lang="en-US" smtClean="0"/>
              <a:t>‹#›</a:t>
            </a:fld>
            <a:endParaRPr lang="en-US"/>
          </a:p>
        </p:txBody>
      </p:sp>
    </p:spTree>
    <p:extLst>
      <p:ext uri="{BB962C8B-B14F-4D97-AF65-F5344CB8AC3E}">
        <p14:creationId xmlns:p14="http://schemas.microsoft.com/office/powerpoint/2010/main" val="21306262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DEE80-B85B-D14C-B0B8-2864D965BDCD}" type="slidenum">
              <a:rPr lang="en-US" smtClean="0"/>
              <a:t>2</a:t>
            </a:fld>
            <a:endParaRPr lang="en-US"/>
          </a:p>
        </p:txBody>
      </p:sp>
    </p:spTree>
    <p:extLst>
      <p:ext uri="{BB962C8B-B14F-4D97-AF65-F5344CB8AC3E}">
        <p14:creationId xmlns:p14="http://schemas.microsoft.com/office/powerpoint/2010/main" val="3131233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Activity 4: Researching a non-communicable disease. </a:t>
            </a:r>
          </a:p>
          <a:p>
            <a:r>
              <a:rPr lang="en-US"/>
              <a:t>Working to complete the grid on p.23 of the booklet. Students</a:t>
            </a:r>
            <a:r>
              <a:rPr lang="en-US" baseline="0"/>
              <a:t> should focus their research on what the disease is, who gets it, the symptoms, risk factors, treatment, prevention and lifestyle choices. There are website links in the back of the student booklet that students can use. </a:t>
            </a:r>
            <a:endParaRPr lang="en-US"/>
          </a:p>
        </p:txBody>
      </p:sp>
      <p:sp>
        <p:nvSpPr>
          <p:cNvPr id="4" name="Slide Number Placeholder 3"/>
          <p:cNvSpPr>
            <a:spLocks noGrp="1"/>
          </p:cNvSpPr>
          <p:nvPr>
            <p:ph type="sldNum" sz="quarter" idx="10"/>
          </p:nvPr>
        </p:nvSpPr>
        <p:spPr/>
        <p:txBody>
          <a:bodyPr/>
          <a:lstStyle/>
          <a:p>
            <a:fld id="{549A9B74-8314-4A45-B5CF-6FD854189336}" type="slidenum">
              <a:rPr lang="en-GB" smtClean="0"/>
              <a:t>11</a:t>
            </a:fld>
            <a:endParaRPr lang="en-GB"/>
          </a:p>
        </p:txBody>
      </p:sp>
    </p:spTree>
    <p:extLst>
      <p:ext uri="{BB962C8B-B14F-4D97-AF65-F5344CB8AC3E}">
        <p14:creationId xmlns:p14="http://schemas.microsoft.com/office/powerpoint/2010/main" val="3601175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DEE80-B85B-D14C-B0B8-2864D965BDCD}" type="slidenum">
              <a:rPr lang="en-US" smtClean="0"/>
              <a:t>12</a:t>
            </a:fld>
            <a:endParaRPr lang="en-US"/>
          </a:p>
        </p:txBody>
      </p:sp>
    </p:spTree>
    <p:extLst>
      <p:ext uri="{BB962C8B-B14F-4D97-AF65-F5344CB8AC3E}">
        <p14:creationId xmlns:p14="http://schemas.microsoft.com/office/powerpoint/2010/main" val="3416843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refer back to the lesson objectives and complete the assessment for learning activity in the orange</a:t>
            </a:r>
            <a:r>
              <a:rPr lang="en-US" baseline="0"/>
              <a:t> boxes, feedback and share an interesting fact they have found out from the lesson. Remind students about the EACH-B APP.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CB8DF9-4136-4ACC-9630-F678BECA1531}" type="slidenum">
              <a:rPr kumimoji="0" lang="en-GB" sz="1200" b="0" i="0" u="none" strike="noStrike" kern="1200" cap="none" spc="0" normalizeH="0" baseline="0" noProof="0" smtClean="0">
                <a:ln>
                  <a:noFill/>
                </a:ln>
                <a:solidFill>
                  <a:srgbClr val="000000"/>
                </a:solidFill>
                <a:effectLst/>
                <a:uLnTx/>
                <a:uFillTx/>
                <a:latin typeface="Arial" charset="0"/>
                <a:ea typeface="ＭＳ Ｐゴシック" pitchFamily="16"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000000"/>
              </a:solidFill>
              <a:effectLst/>
              <a:uLnTx/>
              <a:uFillTx/>
              <a:latin typeface="Arial" charset="0"/>
              <a:ea typeface="ＭＳ Ｐゴシック" pitchFamily="16" charset="-128"/>
              <a:cs typeface="+mn-cs"/>
            </a:endParaRPr>
          </a:p>
        </p:txBody>
      </p:sp>
    </p:spTree>
    <p:extLst>
      <p:ext uri="{BB962C8B-B14F-4D97-AF65-F5344CB8AC3E}">
        <p14:creationId xmlns:p14="http://schemas.microsoft.com/office/powerpoint/2010/main" val="2330741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6B65CA-1C4D-4DC0-B929-D2A303F29AAD}" type="slidenum">
              <a:rPr lang="en-GB">
                <a:solidFill>
                  <a:prstClr val="black"/>
                </a:solidFill>
              </a:rPr>
              <a:pPr/>
              <a:t>3</a:t>
            </a:fld>
            <a:endParaRPr lang="en-GB">
              <a:solidFill>
                <a:prstClr val="black"/>
              </a:solidFill>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r>
              <a:rPr lang="en-US" b="1" u="sng"/>
              <a:t>THIS</a:t>
            </a:r>
            <a:r>
              <a:rPr lang="en-US" b="1" u="sng" baseline="0"/>
              <a:t> LESSON COVERS SOME SENSITIVE ISSUES AND YOU MAY WANT TO DISCUSS THESE WITH STUDENTS AT THE START. </a:t>
            </a:r>
            <a:endParaRPr lang="en-US" b="1" u="sng"/>
          </a:p>
          <a:p>
            <a:r>
              <a:rPr lang="en-US" b="1" u="sng"/>
              <a:t>Hook:</a:t>
            </a:r>
            <a:r>
              <a:rPr lang="en-US"/>
              <a:t> Class discussion around factors that could contribute to a person’s death. Do they think any factors could have more of a contribution than others? (NHS Atlas of Risk image). </a:t>
            </a:r>
          </a:p>
        </p:txBody>
      </p:sp>
    </p:spTree>
    <p:extLst>
      <p:ext uri="{BB962C8B-B14F-4D97-AF65-F5344CB8AC3E}">
        <p14:creationId xmlns:p14="http://schemas.microsoft.com/office/powerpoint/2010/main" val="62367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6B65CA-1C4D-4DC0-B929-D2A303F29AAD}" type="slidenum">
              <a:rPr lang="en-GB">
                <a:solidFill>
                  <a:prstClr val="black"/>
                </a:solidFill>
              </a:rPr>
              <a:pPr/>
              <a:t>4</a:t>
            </a:fld>
            <a:endParaRPr lang="en-GB">
              <a:solidFill>
                <a:prstClr val="black"/>
              </a:solidFill>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r>
              <a:rPr lang="en-US" b="1" u="sng"/>
              <a:t>THIS</a:t>
            </a:r>
            <a:r>
              <a:rPr lang="en-US" b="1" u="sng" baseline="0"/>
              <a:t> LESSON COVERS SOME SENSITIVE ISSUES AND YOU MAY WANT TO DISCUSS THESE WITH STUDENTS AT THE START. </a:t>
            </a:r>
            <a:endParaRPr lang="en-US" b="1" u="sng"/>
          </a:p>
          <a:p>
            <a:r>
              <a:rPr lang="en-US" b="1" u="sng"/>
              <a:t>Hook:</a:t>
            </a:r>
            <a:r>
              <a:rPr lang="en-US"/>
              <a:t> Class discussion around factors that could contribute to a person’s death. Do they think any factors could have more of a contribution than others? (NHS Atlas of Risk image). </a:t>
            </a:r>
          </a:p>
        </p:txBody>
      </p:sp>
    </p:spTree>
    <p:extLst>
      <p:ext uri="{BB962C8B-B14F-4D97-AF65-F5344CB8AC3E}">
        <p14:creationId xmlns:p14="http://schemas.microsoft.com/office/powerpoint/2010/main" val="2978875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Activity 1: Can you rank the causes of death? </a:t>
            </a:r>
          </a:p>
          <a:p>
            <a:r>
              <a:rPr lang="en-GB" b="0" u="none"/>
              <a:t>Using</a:t>
            </a:r>
            <a:r>
              <a:rPr lang="en-GB" b="0" u="none" baseline="0"/>
              <a:t> the ‘cause of death’ cards from the lesson resources pack, students should work in pairs or small groups to identify the top 3 most common and least common causes of death in the UK as well as the least common cause of death in the UK. Can they justify their decision? They should the compare their choice of cards to the correct graphic (see next slide). </a:t>
            </a:r>
            <a:endParaRPr lang="en-GB" b="0" u="none"/>
          </a:p>
        </p:txBody>
      </p:sp>
      <p:sp>
        <p:nvSpPr>
          <p:cNvPr id="4" name="Slide Number Placeholder 3"/>
          <p:cNvSpPr>
            <a:spLocks noGrp="1"/>
          </p:cNvSpPr>
          <p:nvPr>
            <p:ph type="sldNum" sz="quarter" idx="10"/>
          </p:nvPr>
        </p:nvSpPr>
        <p:spPr/>
        <p:txBody>
          <a:bodyPr/>
          <a:lstStyle/>
          <a:p>
            <a:fld id="{FECB8DF9-4136-4ACC-9630-F678BECA1531}"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6563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Activity 1:</a:t>
            </a:r>
            <a:r>
              <a:rPr lang="en-US"/>
              <a:t> With students</a:t>
            </a:r>
            <a:r>
              <a:rPr lang="en-US" baseline="0"/>
              <a:t> looking at their identified top 3 most and least common causes of death, they can now compare it against the actual order. How did you compare to the actual causes of death in the UK? Are you surprised? (E.g. age is missing from the cause of death cards as this is not medically classified as a cause of death). Student should the correct ones in their table. </a:t>
            </a:r>
            <a:endParaRPr lang="en-US"/>
          </a:p>
        </p:txBody>
      </p:sp>
      <p:sp>
        <p:nvSpPr>
          <p:cNvPr id="4" name="Slide Number Placeholder 3"/>
          <p:cNvSpPr>
            <a:spLocks noGrp="1"/>
          </p:cNvSpPr>
          <p:nvPr>
            <p:ph type="sldNum" sz="quarter" idx="10"/>
          </p:nvPr>
        </p:nvSpPr>
        <p:spPr/>
        <p:txBody>
          <a:bodyPr/>
          <a:lstStyle/>
          <a:p>
            <a:fld id="{549A9B74-8314-4A45-B5CF-6FD854189336}" type="slidenum">
              <a:rPr lang="en-GB" smtClean="0"/>
              <a:t>6</a:t>
            </a:fld>
            <a:endParaRPr lang="en-GB"/>
          </a:p>
        </p:txBody>
      </p:sp>
    </p:spTree>
    <p:extLst>
      <p:ext uri="{BB962C8B-B14F-4D97-AF65-F5344CB8AC3E}">
        <p14:creationId xmlns:p14="http://schemas.microsoft.com/office/powerpoint/2010/main" val="1055486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DEE80-B85B-D14C-B0B8-2864D965BDCD}" type="slidenum">
              <a:rPr lang="en-US" smtClean="0"/>
              <a:t>7</a:t>
            </a:fld>
            <a:endParaRPr lang="en-US"/>
          </a:p>
        </p:txBody>
      </p:sp>
    </p:spTree>
    <p:extLst>
      <p:ext uri="{BB962C8B-B14F-4D97-AF65-F5344CB8AC3E}">
        <p14:creationId xmlns:p14="http://schemas.microsoft.com/office/powerpoint/2010/main" val="2948961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Activity 2: How could you sort the cards? </a:t>
            </a:r>
          </a:p>
          <a:p>
            <a:r>
              <a:rPr lang="en-GB" b="0" u="none"/>
              <a:t>Students</a:t>
            </a:r>
            <a:r>
              <a:rPr lang="en-GB" b="0" u="none" baseline="0"/>
              <a:t> decide how to classify their cards into groups. Students share their ideas justifying how they have classified their cards. ‘What are your reasons for having put them into those groups? Highlight the differences between communicable diseases and non-communicable diseases – record the classifications in their books and the re-sort the cards into three groups. Key point: NCDs are by far the most common cause of death in this country and are directly linked to lifestyle choices. Students should list three NCDs directly linked to lifestyle choices. What category do the three most common causes of death fit into? </a:t>
            </a:r>
            <a:endParaRPr lang="en-GB" b="0" u="none"/>
          </a:p>
        </p:txBody>
      </p:sp>
      <p:sp>
        <p:nvSpPr>
          <p:cNvPr id="4" name="Slide Number Placeholder 3"/>
          <p:cNvSpPr>
            <a:spLocks noGrp="1"/>
          </p:cNvSpPr>
          <p:nvPr>
            <p:ph type="sldNum" sz="quarter" idx="10"/>
          </p:nvPr>
        </p:nvSpPr>
        <p:spPr/>
        <p:txBody>
          <a:bodyPr/>
          <a:lstStyle/>
          <a:p>
            <a:fld id="{FECB8DF9-4136-4ACC-9630-F678BECA1531}"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6563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Activity 2: How could you sort the cards? </a:t>
            </a:r>
          </a:p>
          <a:p>
            <a:r>
              <a:rPr lang="en-GB" b="0" u="none"/>
              <a:t>Students</a:t>
            </a:r>
            <a:r>
              <a:rPr lang="en-GB" b="0" u="none" baseline="0"/>
              <a:t> decide how to classify their cards into groups. Students share their ideas justifying how they have classified their cards. ‘What are your reasons for having put them into those groups? Highlight the differences between communicable diseases and non-communicable diseases – record the classifications in their books and the re-sort the cards into three groups. Key point: NCDs are by far the most common cause of death in this country and are directly linked to lifestyle choices. Students should list three NCDs directly linked to lifestyle choices. What category do the three most common causes of death fit into? </a:t>
            </a:r>
            <a:endParaRPr lang="en-GB" b="0" u="none"/>
          </a:p>
        </p:txBody>
      </p:sp>
      <p:sp>
        <p:nvSpPr>
          <p:cNvPr id="4" name="Slide Number Placeholder 3"/>
          <p:cNvSpPr>
            <a:spLocks noGrp="1"/>
          </p:cNvSpPr>
          <p:nvPr>
            <p:ph type="sldNum" sz="quarter" idx="10"/>
          </p:nvPr>
        </p:nvSpPr>
        <p:spPr/>
        <p:txBody>
          <a:bodyPr/>
          <a:lstStyle/>
          <a:p>
            <a:fld id="{FECB8DF9-4136-4ACC-9630-F678BECA1531}"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3316555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Activity</a:t>
            </a:r>
            <a:r>
              <a:rPr lang="en-US" b="1" u="sng" baseline="0"/>
              <a:t> 3: How has this changed over time? </a:t>
            </a:r>
          </a:p>
          <a:p>
            <a:r>
              <a:rPr lang="en-US" b="0" u="none" baseline="0"/>
              <a:t>How do you think the main causes of death have changed over time? Would they be in the same order if we went back in history? Explain why and what has changed? Students identify three Public Health advances and suggest how these advances have contributed to improvements to public health – see teacher guide for ideas. </a:t>
            </a:r>
          </a:p>
        </p:txBody>
      </p:sp>
      <p:sp>
        <p:nvSpPr>
          <p:cNvPr id="4" name="Slide Number Placeholder 3"/>
          <p:cNvSpPr>
            <a:spLocks noGrp="1"/>
          </p:cNvSpPr>
          <p:nvPr>
            <p:ph type="sldNum" sz="quarter" idx="10"/>
          </p:nvPr>
        </p:nvSpPr>
        <p:spPr/>
        <p:txBody>
          <a:bodyPr/>
          <a:lstStyle/>
          <a:p>
            <a:fld id="{549A9B74-8314-4A45-B5CF-6FD854189336}" type="slidenum">
              <a:rPr lang="en-GB" smtClean="0"/>
              <a:t>10</a:t>
            </a:fld>
            <a:endParaRPr lang="en-GB"/>
          </a:p>
        </p:txBody>
      </p:sp>
    </p:spTree>
    <p:extLst>
      <p:ext uri="{BB962C8B-B14F-4D97-AF65-F5344CB8AC3E}">
        <p14:creationId xmlns:p14="http://schemas.microsoft.com/office/powerpoint/2010/main" val="35504091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3.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3.wdp"/></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7.png"/><Relationship Id="rId4" Type="http://schemas.openxmlformats.org/officeDocument/2006/relationships/image" Target="../media/image2.tif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4.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4.wdp"/></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5.wdp"/><Relationship Id="rId5" Type="http://schemas.openxmlformats.org/officeDocument/2006/relationships/image" Target="../media/image8.png"/><Relationship Id="rId4" Type="http://schemas.openxmlformats.org/officeDocument/2006/relationships/image" Target="../media/image2.tif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5.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5.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tif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2.tif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2.tif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a:gsLst>
              <a:gs pos="0">
                <a:srgbClr val="65DFE5"/>
              </a:gs>
              <a:gs pos="100000">
                <a:srgbClr val="1EADB5"/>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11" name="Picture 10">
            <a:extLst>
              <a:ext uri="{FF2B5EF4-FFF2-40B4-BE49-F238E27FC236}">
                <a16:creationId xmlns:a16="http://schemas.microsoft.com/office/drawing/2014/main" id="{0958CCE7-B62F-4CCF-ACAF-9F0CC611C6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outerShdw blurRad="50800" dist="38100" dir="16200000" rotWithShape="0">
              <a:prstClr val="black">
                <a:alpha val="40000"/>
              </a:prstClr>
            </a:outerShdw>
          </a:effectLst>
        </p:spPr>
      </p:pic>
      <p:pic>
        <p:nvPicPr>
          <p:cNvPr id="12" name="Picture 11">
            <a:extLst>
              <a:ext uri="{FF2B5EF4-FFF2-40B4-BE49-F238E27FC236}">
                <a16:creationId xmlns:a16="http://schemas.microsoft.com/office/drawing/2014/main" id="{45A10C95-03F2-4936-9545-57E931E6EF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283" y="6222937"/>
            <a:ext cx="6336704" cy="576064"/>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7AB910C1-FBF0-4257-9406-D066BFD384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spTree>
    <p:extLst>
      <p:ext uri="{BB962C8B-B14F-4D97-AF65-F5344CB8AC3E}">
        <p14:creationId xmlns:p14="http://schemas.microsoft.com/office/powerpoint/2010/main" val="683108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2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BD4DA49-2F57-4D8D-AB2D-5DD7626E7466}"/>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573" b="90200" l="2162" r="95881">
                        <a14:foregroundMark x1="11394" y1="19782" x2="2249" y2="15487"/>
                        <a14:foregroundMark x1="33187" y1="84997" x2="27695" y2="87659"/>
                        <a14:foregroundMark x1="27695" y1="87659" x2="31405" y2="87296"/>
                        <a14:foregroundMark x1="45516" y1="84029" x2="43354" y2="90200"/>
                        <a14:foregroundMark x1="46743" y1="10103" x2="44581" y2="1573"/>
                        <a14:foregroundMark x1="88519" y1="22686" x2="91499" y2="20327"/>
                        <a14:foregroundMark x1="81507" y1="33515" x2="83845" y2="31942"/>
                        <a14:foregroundMark x1="95706" y1="53418" x2="90476" y2="50514"/>
                        <a14:foregroundMark x1="90476" y1="50514" x2="95297" y2="54809"/>
                        <a14:foregroundMark x1="95297" y1="54809" x2="95881" y2="53842"/>
                        <a14:foregroundMark x1="84195" y1="31579" x2="84195" y2="31579"/>
                        <a14:foregroundMark x1="29068" y1="42408" x2="41513" y2="41621"/>
                        <a14:foregroundMark x1="41513" y1="41621" x2="56296" y2="41621"/>
                        <a14:foregroundMark x1="56296" y1="41621" x2="68273" y2="41440"/>
                        <a14:foregroundMark x1="68273" y1="41440" x2="74292" y2="41440"/>
                        <a14:foregroundMark x1="28309" y1="49788" x2="64885" y2="49788"/>
                        <a14:foregroundMark x1="64885" y1="49788" x2="74379" y2="48820"/>
                        <a14:foregroundMark x1="26643" y1="36419" x2="70844" y2="39685"/>
                        <a14:foregroundMark x1="70844" y1="39685" x2="75694" y2="38536"/>
                        <a14:foregroundMark x1="70932" y1="31579" x2="73444" y2="35632"/>
                        <a14:foregroundMark x1="71575" y1="53842" x2="75781" y2="46279"/>
                        <a14:foregroundMark x1="75781" y1="46279" x2="75781" y2="45312"/>
                        <a14:foregroundMark x1="51855" y1="52450" x2="46567" y2="54386"/>
                        <a14:foregroundMark x1="46567" y1="54386" x2="43354" y2="50938"/>
                        <a14:foregroundMark x1="36635" y1="53055" x2="29360" y2="52450"/>
                        <a14:foregroundMark x1="54192" y1="69087" x2="54397" y2="77616"/>
                        <a14:foregroundMark x1="58311" y1="71990" x2="58311" y2="76286"/>
                        <a14:foregroundMark x1="60473" y1="51301" x2="60736" y2="57471"/>
                        <a14:foregroundMark x1="58604" y1="67756" x2="58604" y2="67756"/>
                        <a14:foregroundMark x1="63278" y1="74531" x2="63278" y2="76104"/>
                        <a14:foregroundMark x1="63278" y1="72414" x2="63278" y2="74531"/>
                        <a14:foregroundMark x1="67864" y1="69328" x2="67748" y2="74713"/>
                        <a14:foregroundMark x1="76541" y1="68724" x2="76629" y2="72958"/>
                        <a14:foregroundMark x1="53929" y1="85178" x2="54864" y2="87901"/>
                        <a14:foregroundMark x1="58691" y1="84815" x2="58691" y2="87901"/>
                        <a14:foregroundMark x1="58604" y1="81670" x2="58604" y2="81670"/>
                        <a14:foregroundMark x1="64388" y1="86751" x2="64388" y2="88687"/>
                        <a14:foregroundMark x1="64592" y1="82093" x2="64592" y2="82093"/>
                        <a14:foregroundMark x1="67280" y1="83424" x2="67193" y2="86509"/>
                        <a14:foregroundMark x1="72159" y1="71627" x2="72159" y2="71627"/>
                        <a14:foregroundMark x1="61583" y1="68119" x2="61583" y2="68119"/>
                        <a14:foregroundMark x1="60386" y1="86146" x2="60386" y2="86146"/>
                        <a14:backgroundMark x1="81595" y1="33515" x2="81595" y2="33515"/>
                        <a14:backgroundMark x1="82063" y1="33878" x2="82063" y2="33878"/>
                        <a14:backgroundMark x1="81303" y1="33878" x2="81683" y2="33878"/>
                        <a14:backgroundMark x1="82238" y1="33878" x2="82238" y2="33878"/>
                        <a14:backgroundMark x1="81858" y1="33515" x2="81858" y2="33515"/>
                        <a14:backgroundMark x1="77476" y1="56745" x2="77476" y2="56745"/>
                        <a14:backgroundMark x1="78031" y1="57290" x2="78031" y2="57290"/>
                        <a14:backgroundMark x1="73444" y1="73926" x2="72889" y2="74168"/>
                        <a14:backgroundMark x1="65323" y1="73926" x2="64300" y2="73745"/>
                        <a14:backgroundMark x1="63278" y1="75862" x2="63278" y2="75862"/>
                        <a14:backgroundMark x1="63453" y1="74531" x2="63453" y2="74531"/>
                        <a14:backgroundMark x1="63453" y1="73926" x2="63453" y2="73926"/>
                        <a14:backgroundMark x1="61496" y1="69691" x2="61496" y2="69691"/>
                        <a14:backgroundMark x1="58866" y1="67393" x2="58866" y2="67393"/>
                        <a14:backgroundMark x1="58779" y1="67574" x2="58779" y2="67574"/>
                        <a14:backgroundMark x1="55039" y1="86146" x2="55039" y2="86146"/>
                        <a14:backgroundMark x1="54864" y1="87296" x2="54864" y2="87296"/>
                        <a14:backgroundMark x1="54864" y1="88264" x2="54864" y2="88264"/>
                        <a14:backgroundMark x1="54864" y1="87901" x2="54864" y2="87901"/>
                        <a14:backgroundMark x1="54660" y1="86933" x2="54660" y2="86933"/>
                        <a14:backgroundMark x1="60269" y1="85178" x2="60269" y2="85178"/>
                        <a14:backgroundMark x1="64300" y1="86751" x2="64300" y2="86751"/>
                        <a14:backgroundMark x1="64300" y1="87296" x2="64300" y2="87477"/>
                        <a14:backgroundMark x1="64300" y1="87901" x2="64300" y2="88445"/>
                        <a14:backgroundMark x1="64300" y1="86509" x2="64300" y2="86509"/>
                        <a14:backgroundMark x1="67485" y1="83243" x2="67485" y2="84029"/>
                        <a14:backgroundMark x1="67397" y1="84029" x2="67397" y2="84815"/>
                        <a14:backgroundMark x1="67280" y1="86509" x2="67280" y2="86509"/>
                        <a14:backgroundMark x1="67572" y1="83848" x2="67572" y2="83848"/>
                        <a14:backgroundMark x1="67397" y1="83606" x2="67397" y2="83606"/>
                        <a14:backgroundMark x1="82063" y1="33515" x2="82063" y2="33515"/>
                        <a14:backgroundMark x1="82530" y1="33333" x2="82530" y2="33333"/>
                        <a14:backgroundMark x1="82618" y1="33333" x2="82618" y2="33333"/>
                        <a14:backgroundMark x1="82442" y1="33515" x2="82442" y2="33515"/>
                        <a14:backgroundMark x1="82150" y1="33515" x2="82150" y2="33515"/>
                        <a14:backgroundMark x1="81683" y1="33515" x2="81683" y2="33515"/>
                        <a14:backgroundMark x1="72977" y1="75862" x2="72977" y2="75862"/>
                      </a14:backgroundRemoval>
                    </a14:imgEffect>
                  </a14:imgLayer>
                </a14:imgProps>
              </a:ext>
              <a:ext uri="{28A0092B-C50C-407E-A947-70E740481C1C}">
                <a14:useLocalDpi xmlns:a14="http://schemas.microsoft.com/office/drawing/2010/main" val="0"/>
              </a:ext>
            </a:extLst>
          </a:blip>
          <a:stretch>
            <a:fillRect/>
          </a:stretch>
        </p:blipFill>
        <p:spPr>
          <a:xfrm>
            <a:off x="35496" y="50651"/>
            <a:ext cx="2169703" cy="1047771"/>
          </a:xfrm>
          <a:prstGeom prst="rect">
            <a:avLst/>
          </a:prstGeom>
        </p:spPr>
      </p:pic>
      <p:pic>
        <p:nvPicPr>
          <p:cNvPr id="9" name="Picture 8">
            <a:extLst>
              <a:ext uri="{FF2B5EF4-FFF2-40B4-BE49-F238E27FC236}">
                <a16:creationId xmlns:a16="http://schemas.microsoft.com/office/drawing/2014/main" id="{196A163A-459B-4E33-A5A2-9C7F1912C2D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1493777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6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BD4DA49-2F57-4D8D-AB2D-5DD7626E7466}"/>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573" b="90200" l="2162" r="95881">
                        <a14:foregroundMark x1="11394" y1="19782" x2="2249" y2="15487"/>
                        <a14:foregroundMark x1="33187" y1="84997" x2="27695" y2="87659"/>
                        <a14:foregroundMark x1="27695" y1="87659" x2="31405" y2="87296"/>
                        <a14:foregroundMark x1="45516" y1="84029" x2="43354" y2="90200"/>
                        <a14:foregroundMark x1="46743" y1="10103" x2="44581" y2="1573"/>
                        <a14:foregroundMark x1="88519" y1="22686" x2="91499" y2="20327"/>
                        <a14:foregroundMark x1="81507" y1="33515" x2="83845" y2="31942"/>
                        <a14:foregroundMark x1="95706" y1="53418" x2="90476" y2="50514"/>
                        <a14:foregroundMark x1="90476" y1="50514" x2="95297" y2="54809"/>
                        <a14:foregroundMark x1="95297" y1="54809" x2="95881" y2="53842"/>
                        <a14:foregroundMark x1="84195" y1="31579" x2="84195" y2="31579"/>
                        <a14:foregroundMark x1="29068" y1="42408" x2="41513" y2="41621"/>
                        <a14:foregroundMark x1="41513" y1="41621" x2="56296" y2="41621"/>
                        <a14:foregroundMark x1="56296" y1="41621" x2="68273" y2="41440"/>
                        <a14:foregroundMark x1="68273" y1="41440" x2="74292" y2="41440"/>
                        <a14:foregroundMark x1="28309" y1="49788" x2="64885" y2="49788"/>
                        <a14:foregroundMark x1="64885" y1="49788" x2="74379" y2="48820"/>
                        <a14:foregroundMark x1="26643" y1="36419" x2="70844" y2="39685"/>
                        <a14:foregroundMark x1="70844" y1="39685" x2="75694" y2="38536"/>
                        <a14:foregroundMark x1="70932" y1="31579" x2="73444" y2="35632"/>
                        <a14:foregroundMark x1="71575" y1="53842" x2="75781" y2="46279"/>
                        <a14:foregroundMark x1="75781" y1="46279" x2="75781" y2="45312"/>
                        <a14:foregroundMark x1="51855" y1="52450" x2="46567" y2="54386"/>
                        <a14:foregroundMark x1="46567" y1="54386" x2="43354" y2="50938"/>
                        <a14:foregroundMark x1="36635" y1="53055" x2="29360" y2="52450"/>
                        <a14:foregroundMark x1="54192" y1="69087" x2="54397" y2="77616"/>
                        <a14:foregroundMark x1="58311" y1="71990" x2="58311" y2="76286"/>
                        <a14:foregroundMark x1="60473" y1="51301" x2="60736" y2="57471"/>
                        <a14:foregroundMark x1="58604" y1="67756" x2="58604" y2="67756"/>
                        <a14:foregroundMark x1="63278" y1="74531" x2="63278" y2="76104"/>
                        <a14:foregroundMark x1="63278" y1="72414" x2="63278" y2="74531"/>
                        <a14:foregroundMark x1="67864" y1="69328" x2="67748" y2="74713"/>
                        <a14:foregroundMark x1="76541" y1="68724" x2="76629" y2="72958"/>
                        <a14:foregroundMark x1="53929" y1="85178" x2="54864" y2="87901"/>
                        <a14:foregroundMark x1="58691" y1="84815" x2="58691" y2="87901"/>
                        <a14:foregroundMark x1="58604" y1="81670" x2="58604" y2="81670"/>
                        <a14:foregroundMark x1="64388" y1="86751" x2="64388" y2="88687"/>
                        <a14:foregroundMark x1="64592" y1="82093" x2="64592" y2="82093"/>
                        <a14:foregroundMark x1="67280" y1="83424" x2="67193" y2="86509"/>
                        <a14:foregroundMark x1="72159" y1="71627" x2="72159" y2="71627"/>
                        <a14:foregroundMark x1="61583" y1="68119" x2="61583" y2="68119"/>
                        <a14:foregroundMark x1="60386" y1="86146" x2="60386" y2="86146"/>
                        <a14:backgroundMark x1="81595" y1="33515" x2="81595" y2="33515"/>
                        <a14:backgroundMark x1="82063" y1="33878" x2="82063" y2="33878"/>
                        <a14:backgroundMark x1="81303" y1="33878" x2="81683" y2="33878"/>
                        <a14:backgroundMark x1="82238" y1="33878" x2="82238" y2="33878"/>
                        <a14:backgroundMark x1="81858" y1="33515" x2="81858" y2="33515"/>
                        <a14:backgroundMark x1="77476" y1="56745" x2="77476" y2="56745"/>
                        <a14:backgroundMark x1="78031" y1="57290" x2="78031" y2="57290"/>
                        <a14:backgroundMark x1="73444" y1="73926" x2="72889" y2="74168"/>
                        <a14:backgroundMark x1="65323" y1="73926" x2="64300" y2="73745"/>
                        <a14:backgroundMark x1="63278" y1="75862" x2="63278" y2="75862"/>
                        <a14:backgroundMark x1="63453" y1="74531" x2="63453" y2="74531"/>
                        <a14:backgroundMark x1="63453" y1="73926" x2="63453" y2="73926"/>
                        <a14:backgroundMark x1="61496" y1="69691" x2="61496" y2="69691"/>
                        <a14:backgroundMark x1="58866" y1="67393" x2="58866" y2="67393"/>
                        <a14:backgroundMark x1="58779" y1="67574" x2="58779" y2="67574"/>
                        <a14:backgroundMark x1="55039" y1="86146" x2="55039" y2="86146"/>
                        <a14:backgroundMark x1="54864" y1="87296" x2="54864" y2="87296"/>
                        <a14:backgroundMark x1="54864" y1="88264" x2="54864" y2="88264"/>
                        <a14:backgroundMark x1="54864" y1="87901" x2="54864" y2="87901"/>
                        <a14:backgroundMark x1="54660" y1="86933" x2="54660" y2="86933"/>
                        <a14:backgroundMark x1="60269" y1="85178" x2="60269" y2="85178"/>
                        <a14:backgroundMark x1="64300" y1="86751" x2="64300" y2="86751"/>
                        <a14:backgroundMark x1="64300" y1="87296" x2="64300" y2="87477"/>
                        <a14:backgroundMark x1="64300" y1="87901" x2="64300" y2="88445"/>
                        <a14:backgroundMark x1="64300" y1="86509" x2="64300" y2="86509"/>
                        <a14:backgroundMark x1="67485" y1="83243" x2="67485" y2="84029"/>
                        <a14:backgroundMark x1="67397" y1="84029" x2="67397" y2="84815"/>
                        <a14:backgroundMark x1="67280" y1="86509" x2="67280" y2="86509"/>
                        <a14:backgroundMark x1="67572" y1="83848" x2="67572" y2="83848"/>
                        <a14:backgroundMark x1="67397" y1="83606" x2="67397" y2="83606"/>
                        <a14:backgroundMark x1="82063" y1="33515" x2="82063" y2="33515"/>
                        <a14:backgroundMark x1="82530" y1="33333" x2="82530" y2="33333"/>
                        <a14:backgroundMark x1="82618" y1="33333" x2="82618" y2="33333"/>
                        <a14:backgroundMark x1="82442" y1="33515" x2="82442" y2="33515"/>
                        <a14:backgroundMark x1="82150" y1="33515" x2="82150" y2="33515"/>
                        <a14:backgroundMark x1="81683" y1="33515" x2="81683" y2="33515"/>
                        <a14:backgroundMark x1="72977" y1="75862" x2="72977" y2="75862"/>
                      </a14:backgroundRemoval>
                    </a14:imgEffect>
                  </a14:imgLayer>
                </a14:imgProps>
              </a:ext>
              <a:ext uri="{28A0092B-C50C-407E-A947-70E740481C1C}">
                <a14:useLocalDpi xmlns:a14="http://schemas.microsoft.com/office/drawing/2010/main" val="0"/>
              </a:ext>
            </a:extLst>
          </a:blip>
          <a:stretch>
            <a:fillRect/>
          </a:stretch>
        </p:blipFill>
        <p:spPr>
          <a:xfrm>
            <a:off x="35496" y="50651"/>
            <a:ext cx="2169703" cy="1047771"/>
          </a:xfrm>
          <a:prstGeom prst="rect">
            <a:avLst/>
          </a:prstGeom>
        </p:spPr>
      </p:pic>
      <p:pic>
        <p:nvPicPr>
          <p:cNvPr id="7" name="Picture 6">
            <a:extLst>
              <a:ext uri="{FF2B5EF4-FFF2-40B4-BE49-F238E27FC236}">
                <a16:creationId xmlns:a16="http://schemas.microsoft.com/office/drawing/2014/main" id="{443D59A1-96FE-4369-9BA7-7DA6BD78BD72}"/>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212202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8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14" name="Picture 13" descr="Icon&#10;&#10;Description automatically generated">
            <a:extLst>
              <a:ext uri="{FF2B5EF4-FFF2-40B4-BE49-F238E27FC236}">
                <a16:creationId xmlns:a16="http://schemas.microsoft.com/office/drawing/2014/main" id="{1CC90610-FDC3-4824-92B8-35EA0695372E}"/>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264" b="94061" l="9961" r="96345">
                        <a14:foregroundMark x1="68327" y1="2485" x2="67718" y2="1264"/>
                        <a14:foregroundMark x1="90505" y1="28896" x2="93228" y2="43429"/>
                        <a14:foregroundMark x1="93228" y1="43429" x2="92834" y2="47599"/>
                        <a14:foregroundMark x1="96417" y1="45493" x2="96310" y2="47094"/>
                        <a14:foregroundMark x1="22214" y1="74010" x2="26836" y2="79149"/>
                        <a14:foregroundMark x1="26836" y1="79149" x2="31673" y2="74853"/>
                        <a14:foregroundMark x1="31673" y1="74853" x2="27015" y2="70008"/>
                        <a14:foregroundMark x1="27015" y1="70008" x2="24866" y2="72536"/>
                        <a14:foregroundMark x1="86886" y1="80118" x2="82766" y2="86142"/>
                        <a14:foregroundMark x1="82766" y1="86142" x2="86385" y2="92797"/>
                        <a14:foregroundMark x1="86385" y1="92797" x2="92118" y2="90901"/>
                        <a14:foregroundMark x1="92118" y1="90901" x2="92404" y2="82940"/>
                        <a14:foregroundMark x1="92404" y1="82940" x2="89538" y2="81129"/>
                        <a14:foregroundMark x1="87101" y1="94061" x2="89645" y2="93345"/>
                        <a14:foregroundMark x1="74382" y1="61289" x2="76711" y2="61415"/>
                        <a14:foregroundMark x1="57112" y1="64785" x2="57829" y2="64785"/>
                        <a14:foregroundMark x1="86027" y1="45872" x2="87101" y2="45746"/>
                        <a14:foregroundMark x1="85812" y1="38627" x2="86456" y2="37616"/>
                        <a14:foregroundMark x1="39090" y1="37869" x2="33465" y2="40396"/>
                        <a14:foregroundMark x1="33465" y1="40396" x2="34217" y2="47852"/>
                        <a14:foregroundMark x1="34217" y1="47852" x2="39627" y2="49242"/>
                        <a14:foregroundMark x1="34755" y1="42755" x2="38552" y2="42502"/>
                        <a14:foregroundMark x1="42171" y1="49326" x2="44787" y2="43134"/>
                        <a14:foregroundMark x1="44787" y1="43134" x2="49158" y2="48147"/>
                        <a14:foregroundMark x1="49158" y1="48147" x2="51164" y2="52233"/>
                        <a14:foregroundMark x1="59334" y1="37363" x2="55249" y2="43134"/>
                        <a14:foregroundMark x1="55249" y1="43134" x2="54783" y2="50126"/>
                        <a14:foregroundMark x1="54783" y1="50126" x2="60910" y2="48357"/>
                        <a14:foregroundMark x1="60910" y1="48357" x2="64636" y2="45746"/>
                        <a14:foregroundMark x1="66535" y1="34878" x2="68004" y2="49242"/>
                        <a14:foregroundMark x1="71516" y1="34625" x2="71623" y2="51222"/>
                        <a14:foregroundMark x1="75421" y1="46714" x2="79792" y2="46714"/>
                        <a14:foregroundMark x1="84128" y1="34625" x2="84128" y2="50211"/>
                        <a14:foregroundMark x1="84450" y1="50590" x2="89000" y2="46714"/>
                        <a14:foregroundMark x1="53063" y1="58551" x2="47223" y2="57287"/>
                        <a14:foregroundMark x1="47223" y1="57287" x2="45826" y2="64490"/>
                        <a14:foregroundMark x1="45826" y1="64490" x2="51666" y2="67270"/>
                        <a14:foregroundMark x1="51666" y1="67270" x2="51272" y2="63058"/>
                        <a14:foregroundMark x1="55607" y1="61205" x2="57614" y2="63184"/>
                        <a14:foregroundMark x1="62630" y1="60447" x2="63346" y2="66681"/>
                        <a14:foregroundMark x1="63991" y1="61289" x2="67789" y2="65417"/>
                        <a14:foregroundMark x1="67718" y1="61289" x2="71623" y2="66554"/>
                        <a14:foregroundMark x1="71623" y1="66554" x2="71623" y2="66554"/>
                        <a14:foregroundMark x1="73737" y1="62426" x2="77571" y2="66302"/>
                      </a14:backgroundRemoval>
                    </a14:imgEffect>
                  </a14:imgLayer>
                </a14:imgProps>
              </a:ext>
              <a:ext uri="{28A0092B-C50C-407E-A947-70E740481C1C}">
                <a14:useLocalDpi xmlns:a14="http://schemas.microsoft.com/office/drawing/2010/main" val="0"/>
              </a:ext>
            </a:extLst>
          </a:blip>
          <a:stretch>
            <a:fillRect/>
          </a:stretch>
        </p:blipFill>
        <p:spPr>
          <a:xfrm>
            <a:off x="-232969" y="44625"/>
            <a:ext cx="1238901" cy="1053798"/>
          </a:xfrm>
          <a:prstGeom prst="rect">
            <a:avLst/>
          </a:prstGeom>
        </p:spPr>
      </p:pic>
    </p:spTree>
    <p:extLst>
      <p:ext uri="{BB962C8B-B14F-4D97-AF65-F5344CB8AC3E}">
        <p14:creationId xmlns:p14="http://schemas.microsoft.com/office/powerpoint/2010/main" val="3840825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14" name="Picture 13" descr="Icon&#10;&#10;Description automatically generated">
            <a:extLst>
              <a:ext uri="{FF2B5EF4-FFF2-40B4-BE49-F238E27FC236}">
                <a16:creationId xmlns:a16="http://schemas.microsoft.com/office/drawing/2014/main" id="{1CC90610-FDC3-4824-92B8-35EA0695372E}"/>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4061" l="9961" r="96345">
                        <a14:foregroundMark x1="68327" y1="2485" x2="67718" y2="1264"/>
                        <a14:foregroundMark x1="90505" y1="28896" x2="93228" y2="43429"/>
                        <a14:foregroundMark x1="93228" y1="43429" x2="92834" y2="47599"/>
                        <a14:foregroundMark x1="96417" y1="45493" x2="96310" y2="47094"/>
                        <a14:foregroundMark x1="22214" y1="74010" x2="26836" y2="79149"/>
                        <a14:foregroundMark x1="26836" y1="79149" x2="31673" y2="74853"/>
                        <a14:foregroundMark x1="31673" y1="74853" x2="27015" y2="70008"/>
                        <a14:foregroundMark x1="27015" y1="70008" x2="24866" y2="72536"/>
                        <a14:foregroundMark x1="86886" y1="80118" x2="82766" y2="86142"/>
                        <a14:foregroundMark x1="82766" y1="86142" x2="86385" y2="92797"/>
                        <a14:foregroundMark x1="86385" y1="92797" x2="92118" y2="90901"/>
                        <a14:foregroundMark x1="92118" y1="90901" x2="92404" y2="82940"/>
                        <a14:foregroundMark x1="92404" y1="82940" x2="89538" y2="81129"/>
                        <a14:foregroundMark x1="87101" y1="94061" x2="89645" y2="93345"/>
                        <a14:foregroundMark x1="74382" y1="61289" x2="76711" y2="61415"/>
                        <a14:foregroundMark x1="57112" y1="64785" x2="57829" y2="64785"/>
                        <a14:foregroundMark x1="86027" y1="45872" x2="87101" y2="45746"/>
                        <a14:foregroundMark x1="85812" y1="38627" x2="86456" y2="37616"/>
                        <a14:foregroundMark x1="39090" y1="37869" x2="33465" y2="40396"/>
                        <a14:foregroundMark x1="33465" y1="40396" x2="34217" y2="47852"/>
                        <a14:foregroundMark x1="34217" y1="47852" x2="39627" y2="49242"/>
                        <a14:foregroundMark x1="34755" y1="42755" x2="38552" y2="42502"/>
                        <a14:foregroundMark x1="42171" y1="49326" x2="44787" y2="43134"/>
                        <a14:foregroundMark x1="44787" y1="43134" x2="49158" y2="48147"/>
                        <a14:foregroundMark x1="49158" y1="48147" x2="51164" y2="52233"/>
                        <a14:foregroundMark x1="59334" y1="37363" x2="55249" y2="43134"/>
                        <a14:foregroundMark x1="55249" y1="43134" x2="54783" y2="50126"/>
                        <a14:foregroundMark x1="54783" y1="50126" x2="60910" y2="48357"/>
                        <a14:foregroundMark x1="60910" y1="48357" x2="64636" y2="45746"/>
                        <a14:foregroundMark x1="66535" y1="34878" x2="68004" y2="49242"/>
                        <a14:foregroundMark x1="71516" y1="34625" x2="71623" y2="51222"/>
                        <a14:foregroundMark x1="75421" y1="46714" x2="79792" y2="46714"/>
                        <a14:foregroundMark x1="84128" y1="34625" x2="84128" y2="50211"/>
                        <a14:foregroundMark x1="84450" y1="50590" x2="89000" y2="46714"/>
                        <a14:foregroundMark x1="53063" y1="58551" x2="47223" y2="57287"/>
                        <a14:foregroundMark x1="47223" y1="57287" x2="45826" y2="64490"/>
                        <a14:foregroundMark x1="45826" y1="64490" x2="51666" y2="67270"/>
                        <a14:foregroundMark x1="51666" y1="67270" x2="51272" y2="63058"/>
                        <a14:foregroundMark x1="55607" y1="61205" x2="57614" y2="63184"/>
                        <a14:foregroundMark x1="62630" y1="60447" x2="63346" y2="66681"/>
                        <a14:foregroundMark x1="63991" y1="61289" x2="67789" y2="65417"/>
                        <a14:foregroundMark x1="67718" y1="61289" x2="71623" y2="66554"/>
                        <a14:foregroundMark x1="71623" y1="66554" x2="71623" y2="66554"/>
                        <a14:foregroundMark x1="73737" y1="62426" x2="77571" y2="66302"/>
                      </a14:backgroundRemoval>
                    </a14:imgEffect>
                  </a14:imgLayer>
                </a14:imgProps>
              </a:ext>
              <a:ext uri="{28A0092B-C50C-407E-A947-70E740481C1C}">
                <a14:useLocalDpi xmlns:a14="http://schemas.microsoft.com/office/drawing/2010/main" val="0"/>
              </a:ext>
            </a:extLst>
          </a:blip>
          <a:stretch>
            <a:fillRect/>
          </a:stretch>
        </p:blipFill>
        <p:spPr>
          <a:xfrm>
            <a:off x="-232969" y="44625"/>
            <a:ext cx="1238901" cy="1053798"/>
          </a:xfrm>
          <a:prstGeom prst="rect">
            <a:avLst/>
          </a:prstGeom>
        </p:spPr>
      </p:pic>
      <p:pic>
        <p:nvPicPr>
          <p:cNvPr id="9" name="Picture 8">
            <a:extLst>
              <a:ext uri="{FF2B5EF4-FFF2-40B4-BE49-F238E27FC236}">
                <a16:creationId xmlns:a16="http://schemas.microsoft.com/office/drawing/2014/main" id="{52AC6BF0-2F08-4CE9-915E-CF7E92439AD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3687642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7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14" name="Picture 13" descr="Icon&#10;&#10;Description automatically generated">
            <a:extLst>
              <a:ext uri="{FF2B5EF4-FFF2-40B4-BE49-F238E27FC236}">
                <a16:creationId xmlns:a16="http://schemas.microsoft.com/office/drawing/2014/main" id="{1CC90610-FDC3-4824-92B8-35EA0695372E}"/>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4061" l="9961" r="96345">
                        <a14:foregroundMark x1="68327" y1="2485" x2="67718" y2="1264"/>
                        <a14:foregroundMark x1="90505" y1="28896" x2="93228" y2="43429"/>
                        <a14:foregroundMark x1="93228" y1="43429" x2="92834" y2="47599"/>
                        <a14:foregroundMark x1="96417" y1="45493" x2="96310" y2="47094"/>
                        <a14:foregroundMark x1="22214" y1="74010" x2="26836" y2="79149"/>
                        <a14:foregroundMark x1="26836" y1="79149" x2="31673" y2="74853"/>
                        <a14:foregroundMark x1="31673" y1="74853" x2="27015" y2="70008"/>
                        <a14:foregroundMark x1="27015" y1="70008" x2="24866" y2="72536"/>
                        <a14:foregroundMark x1="86886" y1="80118" x2="82766" y2="86142"/>
                        <a14:foregroundMark x1="82766" y1="86142" x2="86385" y2="92797"/>
                        <a14:foregroundMark x1="86385" y1="92797" x2="92118" y2="90901"/>
                        <a14:foregroundMark x1="92118" y1="90901" x2="92404" y2="82940"/>
                        <a14:foregroundMark x1="92404" y1="82940" x2="89538" y2="81129"/>
                        <a14:foregroundMark x1="87101" y1="94061" x2="89645" y2="93345"/>
                        <a14:foregroundMark x1="74382" y1="61289" x2="76711" y2="61415"/>
                        <a14:foregroundMark x1="57112" y1="64785" x2="57829" y2="64785"/>
                        <a14:foregroundMark x1="86027" y1="45872" x2="87101" y2="45746"/>
                        <a14:foregroundMark x1="85812" y1="38627" x2="86456" y2="37616"/>
                        <a14:foregroundMark x1="39090" y1="37869" x2="33465" y2="40396"/>
                        <a14:foregroundMark x1="33465" y1="40396" x2="34217" y2="47852"/>
                        <a14:foregroundMark x1="34217" y1="47852" x2="39627" y2="49242"/>
                        <a14:foregroundMark x1="34755" y1="42755" x2="38552" y2="42502"/>
                        <a14:foregroundMark x1="42171" y1="49326" x2="44787" y2="43134"/>
                        <a14:foregroundMark x1="44787" y1="43134" x2="49158" y2="48147"/>
                        <a14:foregroundMark x1="49158" y1="48147" x2="51164" y2="52233"/>
                        <a14:foregroundMark x1="59334" y1="37363" x2="55249" y2="43134"/>
                        <a14:foregroundMark x1="55249" y1="43134" x2="54783" y2="50126"/>
                        <a14:foregroundMark x1="54783" y1="50126" x2="60910" y2="48357"/>
                        <a14:foregroundMark x1="60910" y1="48357" x2="64636" y2="45746"/>
                        <a14:foregroundMark x1="66535" y1="34878" x2="68004" y2="49242"/>
                        <a14:foregroundMark x1="71516" y1="34625" x2="71623" y2="51222"/>
                        <a14:foregroundMark x1="75421" y1="46714" x2="79792" y2="46714"/>
                        <a14:foregroundMark x1="84128" y1="34625" x2="84128" y2="50211"/>
                        <a14:foregroundMark x1="84450" y1="50590" x2="89000" y2="46714"/>
                        <a14:foregroundMark x1="53063" y1="58551" x2="47223" y2="57287"/>
                        <a14:foregroundMark x1="47223" y1="57287" x2="45826" y2="64490"/>
                        <a14:foregroundMark x1="45826" y1="64490" x2="51666" y2="67270"/>
                        <a14:foregroundMark x1="51666" y1="67270" x2="51272" y2="63058"/>
                        <a14:foregroundMark x1="55607" y1="61205" x2="57614" y2="63184"/>
                        <a14:foregroundMark x1="62630" y1="60447" x2="63346" y2="66681"/>
                        <a14:foregroundMark x1="63991" y1="61289" x2="67789" y2="65417"/>
                        <a14:foregroundMark x1="67718" y1="61289" x2="71623" y2="66554"/>
                        <a14:foregroundMark x1="71623" y1="66554" x2="71623" y2="66554"/>
                        <a14:foregroundMark x1="73737" y1="62426" x2="77571" y2="66302"/>
                      </a14:backgroundRemoval>
                    </a14:imgEffect>
                  </a14:imgLayer>
                </a14:imgProps>
              </a:ext>
              <a:ext uri="{28A0092B-C50C-407E-A947-70E740481C1C}">
                <a14:useLocalDpi xmlns:a14="http://schemas.microsoft.com/office/drawing/2010/main" val="0"/>
              </a:ext>
            </a:extLst>
          </a:blip>
          <a:stretch>
            <a:fillRect/>
          </a:stretch>
        </p:blipFill>
        <p:spPr>
          <a:xfrm>
            <a:off x="-232969" y="44625"/>
            <a:ext cx="1238901" cy="1053798"/>
          </a:xfrm>
          <a:prstGeom prst="rect">
            <a:avLst/>
          </a:prstGeom>
        </p:spPr>
      </p:pic>
      <p:pic>
        <p:nvPicPr>
          <p:cNvPr id="7" name="Picture 6">
            <a:extLst>
              <a:ext uri="{FF2B5EF4-FFF2-40B4-BE49-F238E27FC236}">
                <a16:creationId xmlns:a16="http://schemas.microsoft.com/office/drawing/2014/main" id="{6ADE9BE2-8A49-436A-AD27-8A4F9C54378D}"/>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2052013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20BFF430-7C7D-4CA2-A913-BBE993EAADC5}"/>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7835" b="97430" l="1243" r="98717">
                        <a14:foregroundMark x1="8741" y1="40859" x2="9423" y2="41997"/>
                        <a14:foregroundMark x1="15838" y1="34372" x2="16800" y2="34751"/>
                        <a14:foregroundMark x1="9783" y1="48357" x2="8500" y2="49242"/>
                        <a14:foregroundMark x1="42422" y1="18576" x2="39936" y2="25147"/>
                        <a14:foregroundMark x1="39936" y1="25147" x2="41099" y2="19924"/>
                        <a14:foregroundMark x1="56175" y1="7961" x2="56175" y2="10447"/>
                        <a14:foregroundMark x1="88212" y1="35889" x2="94868" y2="31676"/>
                        <a14:foregroundMark x1="94868" y1="31676" x2="91379" y2="35131"/>
                        <a14:foregroundMark x1="92582" y1="50842" x2="90698" y2="48736"/>
                        <a14:foregroundMark x1="95188" y1="50084" x2="95549" y2="51348"/>
                        <a14:foregroundMark x1="98877" y1="36773" x2="98877" y2="34162"/>
                        <a14:foregroundMark x1="45630" y1="28180" x2="47033" y2="28517"/>
                        <a14:foregroundMark x1="51524" y1="20303" x2="51885" y2="21820"/>
                        <a14:foregroundMark x1="37410" y1="29655" x2="37650" y2="30034"/>
                        <a14:foregroundMark x1="25702" y1="35131" x2="26864" y2="35131"/>
                        <a14:foregroundMark x1="4932" y1="40986" x2="5894" y2="43976"/>
                        <a14:foregroundMark x1="1243" y1="43724" x2="1243" y2="46335"/>
                        <a14:foregroundMark x1="14194" y1="80371" x2="14515" y2="81003"/>
                        <a14:foregroundMark x1="33400" y1="87869" x2="30072" y2="90101"/>
                        <a14:foregroundMark x1="24739" y1="93092" x2="24739" y2="93092"/>
                        <a14:foregroundMark x1="33761" y1="97430" x2="33761" y2="97430"/>
                        <a14:foregroundMark x1="65557" y1="90986" x2="65557" y2="90986"/>
                        <a14:foregroundMark x1="73136" y1="79360" x2="73136" y2="79360"/>
                        <a14:foregroundMark x1="39334" y1="66302" x2="42662" y2="67523"/>
                        <a14:foregroundMark x1="25902" y1="47725" x2="23055" y2="54212"/>
                        <a14:foregroundMark x1="23055" y1="54212" x2="31235" y2="56108"/>
                        <a14:foregroundMark x1="31235" y1="56108" x2="38332" y2="51643"/>
                        <a14:foregroundMark x1="38332" y1="51643" x2="44507" y2="60573"/>
                        <a14:foregroundMark x1="44507" y1="60573" x2="48476" y2="52696"/>
                        <a14:foregroundMark x1="48476" y1="52696" x2="53328" y2="59899"/>
                        <a14:foregroundMark x1="53328" y1="59899" x2="56095" y2="53328"/>
                        <a14:foregroundMark x1="56095" y1="53328" x2="64354" y2="52780"/>
                        <a14:foregroundMark x1="64354" y1="52780" x2="71171" y2="53665"/>
                        <a14:foregroundMark x1="71171" y1="53665" x2="77025" y2="50337"/>
                        <a14:foregroundMark x1="77025" y1="50337" x2="82678" y2="54591"/>
                        <a14:foregroundMark x1="82678" y1="54591" x2="86407" y2="52949"/>
                        <a14:foregroundMark x1="23777" y1="48736" x2="20168" y2="55644"/>
                        <a14:foregroundMark x1="20168" y1="55644" x2="26343" y2="59520"/>
                        <a14:foregroundMark x1="26343" y1="59520" x2="29952" y2="58425"/>
                        <a14:foregroundMark x1="50481" y1="47094" x2="44346" y2="52022"/>
                        <a14:foregroundMark x1="44346" y1="52022" x2="44186" y2="57835"/>
                        <a14:foregroundMark x1="59503" y1="43976" x2="60666" y2="52696"/>
                        <a14:foregroundMark x1="63753" y1="43597" x2="65998" y2="51264"/>
                        <a14:foregroundMark x1="65998" y1="51264" x2="65998" y2="52106"/>
                        <a14:foregroundMark x1="69687" y1="56318" x2="75140" y2="55687"/>
                        <a14:foregroundMark x1="79431" y1="45619" x2="80714" y2="58804"/>
                        <a14:foregroundMark x1="80473" y1="45366" x2="81315" y2="51222"/>
                      </a14:backgroundRemoval>
                    </a14:imgEffect>
                  </a14:imgLayer>
                </a14:imgProps>
              </a:ext>
              <a:ext uri="{28A0092B-C50C-407E-A947-70E740481C1C}">
                <a14:useLocalDpi xmlns:a14="http://schemas.microsoft.com/office/drawing/2010/main" val="0"/>
              </a:ext>
            </a:extLst>
          </a:blip>
          <a:stretch>
            <a:fillRect/>
          </a:stretch>
        </p:blipFill>
        <p:spPr>
          <a:xfrm>
            <a:off x="35495" y="-15113"/>
            <a:ext cx="1108118" cy="1054800"/>
          </a:xfrm>
          <a:prstGeom prst="rect">
            <a:avLst/>
          </a:prstGeom>
        </p:spPr>
      </p:pic>
    </p:spTree>
    <p:extLst>
      <p:ext uri="{BB962C8B-B14F-4D97-AF65-F5344CB8AC3E}">
        <p14:creationId xmlns:p14="http://schemas.microsoft.com/office/powerpoint/2010/main" val="3404569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4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20BFF430-7C7D-4CA2-A913-BBE993EAADC5}"/>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7835" b="97430" l="1243" r="98717">
                        <a14:foregroundMark x1="8741" y1="40859" x2="9423" y2="41997"/>
                        <a14:foregroundMark x1="15838" y1="34372" x2="16800" y2="34751"/>
                        <a14:foregroundMark x1="9783" y1="48357" x2="8500" y2="49242"/>
                        <a14:foregroundMark x1="42422" y1="18576" x2="39936" y2="25147"/>
                        <a14:foregroundMark x1="39936" y1="25147" x2="41099" y2="19924"/>
                        <a14:foregroundMark x1="56175" y1="7961" x2="56175" y2="10447"/>
                        <a14:foregroundMark x1="88212" y1="35889" x2="94868" y2="31676"/>
                        <a14:foregroundMark x1="94868" y1="31676" x2="91379" y2="35131"/>
                        <a14:foregroundMark x1="92582" y1="50842" x2="90698" y2="48736"/>
                        <a14:foregroundMark x1="95188" y1="50084" x2="95549" y2="51348"/>
                        <a14:foregroundMark x1="98877" y1="36773" x2="98877" y2="34162"/>
                        <a14:foregroundMark x1="45630" y1="28180" x2="47033" y2="28517"/>
                        <a14:foregroundMark x1="51524" y1="20303" x2="51885" y2="21820"/>
                        <a14:foregroundMark x1="37410" y1="29655" x2="37650" y2="30034"/>
                        <a14:foregroundMark x1="25702" y1="35131" x2="26864" y2="35131"/>
                        <a14:foregroundMark x1="4932" y1="40986" x2="5894" y2="43976"/>
                        <a14:foregroundMark x1="1243" y1="43724" x2="1243" y2="46335"/>
                        <a14:foregroundMark x1="14194" y1="80371" x2="14515" y2="81003"/>
                        <a14:foregroundMark x1="33400" y1="87869" x2="30072" y2="90101"/>
                        <a14:foregroundMark x1="24739" y1="93092" x2="24739" y2="93092"/>
                        <a14:foregroundMark x1="33761" y1="97430" x2="33761" y2="97430"/>
                        <a14:foregroundMark x1="65557" y1="90986" x2="65557" y2="90986"/>
                        <a14:foregroundMark x1="73136" y1="79360" x2="73136" y2="79360"/>
                        <a14:foregroundMark x1="39334" y1="66302" x2="42662" y2="67523"/>
                        <a14:foregroundMark x1="25902" y1="47725" x2="23055" y2="54212"/>
                        <a14:foregroundMark x1="23055" y1="54212" x2="31235" y2="56108"/>
                        <a14:foregroundMark x1="31235" y1="56108" x2="38332" y2="51643"/>
                        <a14:foregroundMark x1="38332" y1="51643" x2="44507" y2="60573"/>
                        <a14:foregroundMark x1="44507" y1="60573" x2="48476" y2="52696"/>
                        <a14:foregroundMark x1="48476" y1="52696" x2="53328" y2="59899"/>
                        <a14:foregroundMark x1="53328" y1="59899" x2="56095" y2="53328"/>
                        <a14:foregroundMark x1="56095" y1="53328" x2="64354" y2="52780"/>
                        <a14:foregroundMark x1="64354" y1="52780" x2="71171" y2="53665"/>
                        <a14:foregroundMark x1="71171" y1="53665" x2="77025" y2="50337"/>
                        <a14:foregroundMark x1="77025" y1="50337" x2="82678" y2="54591"/>
                        <a14:foregroundMark x1="82678" y1="54591" x2="86407" y2="52949"/>
                        <a14:foregroundMark x1="23777" y1="48736" x2="20168" y2="55644"/>
                        <a14:foregroundMark x1="20168" y1="55644" x2="26343" y2="59520"/>
                        <a14:foregroundMark x1="26343" y1="59520" x2="29952" y2="58425"/>
                        <a14:foregroundMark x1="50481" y1="47094" x2="44346" y2="52022"/>
                        <a14:foregroundMark x1="44346" y1="52022" x2="44186" y2="57835"/>
                        <a14:foregroundMark x1="59503" y1="43976" x2="60666" y2="52696"/>
                        <a14:foregroundMark x1="63753" y1="43597" x2="65998" y2="51264"/>
                        <a14:foregroundMark x1="65998" y1="51264" x2="65998" y2="52106"/>
                        <a14:foregroundMark x1="69687" y1="56318" x2="75140" y2="55687"/>
                        <a14:foregroundMark x1="79431" y1="45619" x2="80714" y2="58804"/>
                        <a14:foregroundMark x1="80473" y1="45366" x2="81315" y2="51222"/>
                      </a14:backgroundRemoval>
                    </a14:imgEffect>
                  </a14:imgLayer>
                </a14:imgProps>
              </a:ext>
              <a:ext uri="{28A0092B-C50C-407E-A947-70E740481C1C}">
                <a14:useLocalDpi xmlns:a14="http://schemas.microsoft.com/office/drawing/2010/main" val="0"/>
              </a:ext>
            </a:extLst>
          </a:blip>
          <a:stretch>
            <a:fillRect/>
          </a:stretch>
        </p:blipFill>
        <p:spPr>
          <a:xfrm>
            <a:off x="35495" y="-15113"/>
            <a:ext cx="1108118" cy="1054800"/>
          </a:xfrm>
          <a:prstGeom prst="rect">
            <a:avLst/>
          </a:prstGeom>
        </p:spPr>
      </p:pic>
      <p:pic>
        <p:nvPicPr>
          <p:cNvPr id="9" name="Picture 8">
            <a:extLst>
              <a:ext uri="{FF2B5EF4-FFF2-40B4-BE49-F238E27FC236}">
                <a16:creationId xmlns:a16="http://schemas.microsoft.com/office/drawing/2014/main" id="{A70C00F5-F640-4A54-8F16-95C94B21754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3410540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8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20BFF430-7C7D-4CA2-A913-BBE993EAADC5}"/>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7835" b="97430" l="1243" r="98717">
                        <a14:foregroundMark x1="8741" y1="40859" x2="9423" y2="41997"/>
                        <a14:foregroundMark x1="15838" y1="34372" x2="16800" y2="34751"/>
                        <a14:foregroundMark x1="9783" y1="48357" x2="8500" y2="49242"/>
                        <a14:foregroundMark x1="42422" y1="18576" x2="39936" y2="25147"/>
                        <a14:foregroundMark x1="39936" y1="25147" x2="41099" y2="19924"/>
                        <a14:foregroundMark x1="56175" y1="7961" x2="56175" y2="10447"/>
                        <a14:foregroundMark x1="88212" y1="35889" x2="94868" y2="31676"/>
                        <a14:foregroundMark x1="94868" y1="31676" x2="91379" y2="35131"/>
                        <a14:foregroundMark x1="92582" y1="50842" x2="90698" y2="48736"/>
                        <a14:foregroundMark x1="95188" y1="50084" x2="95549" y2="51348"/>
                        <a14:foregroundMark x1="98877" y1="36773" x2="98877" y2="34162"/>
                        <a14:foregroundMark x1="45630" y1="28180" x2="47033" y2="28517"/>
                        <a14:foregroundMark x1="51524" y1="20303" x2="51885" y2="21820"/>
                        <a14:foregroundMark x1="37410" y1="29655" x2="37650" y2="30034"/>
                        <a14:foregroundMark x1="25702" y1="35131" x2="26864" y2="35131"/>
                        <a14:foregroundMark x1="4932" y1="40986" x2="5894" y2="43976"/>
                        <a14:foregroundMark x1="1243" y1="43724" x2="1243" y2="46335"/>
                        <a14:foregroundMark x1="14194" y1="80371" x2="14515" y2="81003"/>
                        <a14:foregroundMark x1="33400" y1="87869" x2="30072" y2="90101"/>
                        <a14:foregroundMark x1="24739" y1="93092" x2="24739" y2="93092"/>
                        <a14:foregroundMark x1="33761" y1="97430" x2="33761" y2="97430"/>
                        <a14:foregroundMark x1="65557" y1="90986" x2="65557" y2="90986"/>
                        <a14:foregroundMark x1="73136" y1="79360" x2="73136" y2="79360"/>
                        <a14:foregroundMark x1="39334" y1="66302" x2="42662" y2="67523"/>
                        <a14:foregroundMark x1="25902" y1="47725" x2="23055" y2="54212"/>
                        <a14:foregroundMark x1="23055" y1="54212" x2="31235" y2="56108"/>
                        <a14:foregroundMark x1="31235" y1="56108" x2="38332" y2="51643"/>
                        <a14:foregroundMark x1="38332" y1="51643" x2="44507" y2="60573"/>
                        <a14:foregroundMark x1="44507" y1="60573" x2="48476" y2="52696"/>
                        <a14:foregroundMark x1="48476" y1="52696" x2="53328" y2="59899"/>
                        <a14:foregroundMark x1="53328" y1="59899" x2="56095" y2="53328"/>
                        <a14:foregroundMark x1="56095" y1="53328" x2="64354" y2="52780"/>
                        <a14:foregroundMark x1="64354" y1="52780" x2="71171" y2="53665"/>
                        <a14:foregroundMark x1="71171" y1="53665" x2="77025" y2="50337"/>
                        <a14:foregroundMark x1="77025" y1="50337" x2="82678" y2="54591"/>
                        <a14:foregroundMark x1="82678" y1="54591" x2="86407" y2="52949"/>
                        <a14:foregroundMark x1="23777" y1="48736" x2="20168" y2="55644"/>
                        <a14:foregroundMark x1="20168" y1="55644" x2="26343" y2="59520"/>
                        <a14:foregroundMark x1="26343" y1="59520" x2="29952" y2="58425"/>
                        <a14:foregroundMark x1="50481" y1="47094" x2="44346" y2="52022"/>
                        <a14:foregroundMark x1="44346" y1="52022" x2="44186" y2="57835"/>
                        <a14:foregroundMark x1="59503" y1="43976" x2="60666" y2="52696"/>
                        <a14:foregroundMark x1="63753" y1="43597" x2="65998" y2="51264"/>
                        <a14:foregroundMark x1="65998" y1="51264" x2="65998" y2="52106"/>
                        <a14:foregroundMark x1="69687" y1="56318" x2="75140" y2="55687"/>
                        <a14:foregroundMark x1="79431" y1="45619" x2="80714" y2="58804"/>
                        <a14:foregroundMark x1="80473" y1="45366" x2="81315" y2="51222"/>
                      </a14:backgroundRemoval>
                    </a14:imgEffect>
                  </a14:imgLayer>
                </a14:imgProps>
              </a:ext>
              <a:ext uri="{28A0092B-C50C-407E-A947-70E740481C1C}">
                <a14:useLocalDpi xmlns:a14="http://schemas.microsoft.com/office/drawing/2010/main" val="0"/>
              </a:ext>
            </a:extLst>
          </a:blip>
          <a:stretch>
            <a:fillRect/>
          </a:stretch>
        </p:blipFill>
        <p:spPr>
          <a:xfrm>
            <a:off x="35495" y="-15113"/>
            <a:ext cx="1108118" cy="1054800"/>
          </a:xfrm>
          <a:prstGeom prst="rect">
            <a:avLst/>
          </a:prstGeom>
        </p:spPr>
      </p:pic>
      <p:pic>
        <p:nvPicPr>
          <p:cNvPr id="7" name="Picture 6">
            <a:extLst>
              <a:ext uri="{FF2B5EF4-FFF2-40B4-BE49-F238E27FC236}">
                <a16:creationId xmlns:a16="http://schemas.microsoft.com/office/drawing/2014/main" id="{B6AFD699-5BD2-4C4C-BBDD-3BFB9632AAE7}"/>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2940697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3835849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539353" y="2418735"/>
            <a:ext cx="8065294" cy="3407211"/>
          </a:xfrm>
        </p:spPr>
        <p:txBody>
          <a:bodyPr/>
          <a:lstStyle>
            <a:lvl1pPr algn="ctr">
              <a:defRPr>
                <a:solidFill>
                  <a:schemeClr val="accent4"/>
                </a:solidFill>
                <a:latin typeface="Gill Sans MT" panose="020B0502020104020203" pitchFamily="34" charset="0"/>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379447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a:gsLst>
              <a:gs pos="0">
                <a:srgbClr val="65DFE5"/>
              </a:gs>
              <a:gs pos="100000">
                <a:srgbClr val="1EADB5"/>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11" name="Picture 10">
            <a:extLst>
              <a:ext uri="{FF2B5EF4-FFF2-40B4-BE49-F238E27FC236}">
                <a16:creationId xmlns:a16="http://schemas.microsoft.com/office/drawing/2014/main" id="{0958CCE7-B62F-4CCF-ACAF-9F0CC611C611}"/>
              </a:ext>
            </a:extLst>
          </p:cNvPr>
          <p:cNvPicPr>
            <a:picLocks noChangeAspect="1"/>
          </p:cNvPicPr>
          <p:nvPr userDrawn="1"/>
        </p:nvPicPr>
        <p:blipFill>
          <a:blip r:embed="rId2" cstate="print">
            <a:duotone>
              <a:prstClr val="black"/>
              <a:srgbClr val="3699E0">
                <a:tint val="45000"/>
                <a:satMod val="400000"/>
              </a:srgb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outerShdw blurRad="50800" dist="38100" dir="16200000" rotWithShape="0">
              <a:prstClr val="black">
                <a:alpha val="40000"/>
              </a:prstClr>
            </a:outerShdw>
          </a:effectLst>
        </p:spPr>
      </p:pic>
      <p:pic>
        <p:nvPicPr>
          <p:cNvPr id="12" name="Picture 11">
            <a:extLst>
              <a:ext uri="{FF2B5EF4-FFF2-40B4-BE49-F238E27FC236}">
                <a16:creationId xmlns:a16="http://schemas.microsoft.com/office/drawing/2014/main" id="{45A10C95-03F2-4936-9545-57E931E6EF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283" y="6222937"/>
            <a:ext cx="6336704" cy="576064"/>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7AB910C1-FBF0-4257-9406-D066BFD384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spTree>
    <p:extLst>
      <p:ext uri="{BB962C8B-B14F-4D97-AF65-F5344CB8AC3E}">
        <p14:creationId xmlns:p14="http://schemas.microsoft.com/office/powerpoint/2010/main" val="3593558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0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539353" y="2418735"/>
            <a:ext cx="8065294" cy="3407211"/>
          </a:xfrm>
        </p:spPr>
        <p:txBody>
          <a:bodyPr/>
          <a:lstStyle>
            <a:lvl1pPr algn="ctr">
              <a:defRPr>
                <a:solidFill>
                  <a:schemeClr val="accent4"/>
                </a:solidFill>
                <a:latin typeface="Gill Sans MT" panose="020B0502020104020203" pitchFamily="34" charset="0"/>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694482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539353" y="2448232"/>
            <a:ext cx="8065294" cy="3377714"/>
          </a:xfrm>
        </p:spPr>
        <p:txBody>
          <a:bodyPr/>
          <a:lstStyle>
            <a:lvl1pPr algn="ctr">
              <a:defRPr>
                <a:solidFill>
                  <a:schemeClr val="accent4"/>
                </a:solidFill>
                <a:latin typeface="Gill Sans MT" panose="020B0502020104020203" pitchFamily="34" charset="0"/>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6" name="Picture 5">
            <a:extLst>
              <a:ext uri="{FF2B5EF4-FFF2-40B4-BE49-F238E27FC236}">
                <a16:creationId xmlns:a16="http://schemas.microsoft.com/office/drawing/2014/main" id="{00071454-3A23-4713-BDBA-79BD1BDBAADB}"/>
              </a:ext>
            </a:extLst>
          </p:cNvPr>
          <p:cNvPicPr>
            <a:picLocks noChangeAspect="1"/>
          </p:cNvPicPr>
          <p:nvPr userDrawn="1"/>
        </p:nvPicPr>
        <p:blipFill>
          <a:blip r:embed="rId3" cstate="print">
            <a:duotone>
              <a:prstClr val="black"/>
              <a:schemeClr val="bg1">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2887286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rgbClr val="1E2C78">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41052381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rgbClr val="1E2C78">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41395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88489" y="6185893"/>
            <a:ext cx="8957187" cy="553998"/>
          </a:xfrm>
          <a:prstGeom prst="rect">
            <a:avLst/>
          </a:prstGeom>
          <a:noFill/>
        </p:spPr>
        <p:txBody>
          <a:bodyPr wrap="square" rtlCol="0">
            <a:spAutoFit/>
          </a:bodyPr>
          <a:lstStyle/>
          <a:p>
            <a:pPr algn="ctr"/>
            <a:r>
              <a:rPr lang="en-GB" sz="3000">
                <a:solidFill>
                  <a:schemeClr val="bg1"/>
                </a:solidFill>
              </a:rPr>
              <a:t>Hampshire and Isle of Wight Saliva Testing Programme</a:t>
            </a: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p>
            <a:r>
              <a:rPr lang="en-US"/>
              <a:t>Click to edit Master subtitle style</a:t>
            </a:r>
            <a:endParaRPr lang="en-GB"/>
          </a:p>
        </p:txBody>
      </p:sp>
    </p:spTree>
    <p:extLst>
      <p:ext uri="{BB962C8B-B14F-4D97-AF65-F5344CB8AC3E}">
        <p14:creationId xmlns:p14="http://schemas.microsoft.com/office/powerpoint/2010/main" val="1358519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610790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rgbClr val="D30D4F"/>
                </a:solidFill>
              </a:rPr>
              <a:t>#</a:t>
            </a:r>
            <a:r>
              <a:rPr lang="en-GB" sz="3000" b="1" err="1">
                <a:solidFill>
                  <a:srgbClr val="D30D4F"/>
                </a:solidFill>
              </a:rPr>
              <a:t>BePartOfTheSolution</a:t>
            </a:r>
            <a:endParaRPr lang="en-GB" sz="3000" b="1">
              <a:solidFill>
                <a:srgbClr val="D30D4F"/>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0" name="Subtitle 2">
            <a:extLst>
              <a:ext uri="{FF2B5EF4-FFF2-40B4-BE49-F238E27FC236}">
                <a16:creationId xmlns:a16="http://schemas.microsoft.com/office/drawing/2014/main" id="{C8B96B21-0EF9-490A-8320-4C68EF91CBEA}"/>
              </a:ext>
            </a:extLst>
          </p:cNvPr>
          <p:cNvSpPr>
            <a:spLocks noGrp="1"/>
          </p:cNvSpPr>
          <p:nvPr>
            <p:ph type="subTitle" idx="1"/>
          </p:nvPr>
        </p:nvSpPr>
        <p:spPr>
          <a:xfrm>
            <a:off x="1371600" y="3886200"/>
            <a:ext cx="6400800" cy="1752600"/>
          </a:xfrm>
        </p:spPr>
        <p:txBody>
          <a:bodyPr/>
          <a:lstStyle>
            <a:lvl1pPr algn="ctr">
              <a:defRPr>
                <a:solidFill>
                  <a:srgbClr val="4FADA0"/>
                </a:solidFill>
              </a:defRPr>
            </a:lvl1pPr>
          </a:lstStyle>
          <a:p>
            <a:r>
              <a:rPr lang="en-US"/>
              <a:t>Click to edit Master subtitle style</a:t>
            </a:r>
            <a:endParaRPr lang="en-GB"/>
          </a:p>
        </p:txBody>
      </p:sp>
    </p:spTree>
    <p:extLst>
      <p:ext uri="{BB962C8B-B14F-4D97-AF65-F5344CB8AC3E}">
        <p14:creationId xmlns:p14="http://schemas.microsoft.com/office/powerpoint/2010/main" val="2140861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a:p>
        </p:txBody>
      </p:sp>
    </p:spTree>
    <p:extLst>
      <p:ext uri="{BB962C8B-B14F-4D97-AF65-F5344CB8AC3E}">
        <p14:creationId xmlns:p14="http://schemas.microsoft.com/office/powerpoint/2010/main" val="2641401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A4C142-9607-4B65-8DC5-821AB04E4B22}" type="datetimeFigureOut">
              <a:rPr lang="en-GB" smtClean="0"/>
              <a:t>13/05/2021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1044464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A4C142-9607-4B65-8DC5-821AB04E4B22}" type="datetimeFigureOut">
              <a:rPr lang="en-GB" smtClean="0"/>
              <a:t>13/05/2021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2834677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B7F0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229565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A4C142-9607-4B65-8DC5-821AB04E4B22}" type="datetimeFigureOut">
              <a:rPr lang="en-GB" smtClean="0"/>
              <a:t>13/05/2021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2222734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A4C142-9607-4B65-8DC5-821AB04E4B22}" type="datetimeFigureOut">
              <a:rPr lang="en-GB" smtClean="0"/>
              <a:t>13/05/2021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2393166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59A4C142-9607-4B65-8DC5-821AB04E4B22}" type="datetimeFigureOut">
              <a:rPr lang="en-GB" smtClean="0"/>
              <a:t>13/05/2021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325F3CD-CD6D-4D37-91BA-B8C0F2D27961}" type="slidenum">
              <a:rPr lang="en-GB" smtClean="0"/>
              <a:t>‹#›</a:t>
            </a:fld>
            <a:endParaRPr lang="en-GB"/>
          </a:p>
        </p:txBody>
      </p:sp>
    </p:spTree>
    <p:extLst>
      <p:ext uri="{BB962C8B-B14F-4D97-AF65-F5344CB8AC3E}">
        <p14:creationId xmlns:p14="http://schemas.microsoft.com/office/powerpoint/2010/main" val="19486777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59A4C142-9607-4B65-8DC5-821AB04E4B22}" type="datetimeFigureOut">
              <a:rPr lang="en-GB" smtClean="0"/>
              <a:t>13/05/2021</a:t>
            </a:fld>
            <a:endParaRPr lang="en-GB"/>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325F3CD-CD6D-4D37-91BA-B8C0F2D27961}" type="slidenum">
              <a:rPr lang="en-GB" smtClean="0"/>
              <a:t>‹#›</a:t>
            </a:fld>
            <a:endParaRPr lang="en-GB"/>
          </a:p>
        </p:txBody>
      </p:sp>
    </p:spTree>
    <p:extLst>
      <p:ext uri="{BB962C8B-B14F-4D97-AF65-F5344CB8AC3E}">
        <p14:creationId xmlns:p14="http://schemas.microsoft.com/office/powerpoint/2010/main" val="23942528"/>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A4C142-9607-4B65-8DC5-821AB04E4B22}" type="datetimeFigureOut">
              <a:rPr lang="en-GB" smtClean="0"/>
              <a:t>13/05/2021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8499070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A4C142-9607-4B65-8DC5-821AB04E4B22}" type="datetimeFigureOut">
              <a:rPr lang="en-GB" smtClean="0"/>
              <a:t>13/05/2021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39194674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pPr algn="ctr" eaLnBrk="0" fontAlgn="base" hangingPunct="0">
              <a:spcBef>
                <a:spcPct val="0"/>
              </a:spcBef>
              <a:spcAft>
                <a:spcPct val="0"/>
              </a:spcAft>
            </a:pPr>
            <a:endParaRPr lang="en-GB" sz="1200">
              <a:solidFill>
                <a:srgbClr val="17365D"/>
              </a:solidFill>
            </a:endParaRPr>
          </a:p>
        </p:txBody>
      </p:sp>
      <p:sp>
        <p:nvSpPr>
          <p:cNvPr id="5" name="Slide Number Placeholder 4"/>
          <p:cNvSpPr>
            <a:spLocks noGrp="1"/>
          </p:cNvSpPr>
          <p:nvPr>
            <p:ph type="sldNum" sz="quarter" idx="12"/>
          </p:nvPr>
        </p:nvSpPr>
        <p:spPr>
          <a:xfrm>
            <a:off x="6877050" y="6308725"/>
            <a:ext cx="1905000" cy="457200"/>
          </a:xfrm>
          <a:prstGeom prst="rect">
            <a:avLst/>
          </a:prstGeom>
        </p:spPr>
        <p:txBody>
          <a:bodyPr/>
          <a:lstStyle>
            <a:lvl1pPr>
              <a:defRPr/>
            </a:lvl1pPr>
          </a:lstStyle>
          <a:p>
            <a:fld id="{1D671252-4EFF-4C09-BF9C-B3192340C597}" type="slidenum">
              <a:rPr lang="en-GB">
                <a:solidFill>
                  <a:srgbClr val="17365D"/>
                </a:solidFill>
              </a:rPr>
              <a:pPr/>
              <a:t>‹#›</a:t>
            </a:fld>
            <a:endParaRPr lang="en-GB">
              <a:solidFill>
                <a:srgbClr val="17365D"/>
              </a:solidFill>
            </a:endParaRPr>
          </a:p>
        </p:txBody>
      </p:sp>
    </p:spTree>
    <p:extLst>
      <p:ext uri="{BB962C8B-B14F-4D97-AF65-F5344CB8AC3E}">
        <p14:creationId xmlns:p14="http://schemas.microsoft.com/office/powerpoint/2010/main" val="33732076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13/05/2021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70784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13/05/2021</a:t>
            </a:fld>
            <a:endParaRPr lang="en-GB"/>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38497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13/05/2021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31318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6368FFE6-4116-4438-BE4C-3DEC4A71FB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spTree>
    <p:extLst>
      <p:ext uri="{BB962C8B-B14F-4D97-AF65-F5344CB8AC3E}">
        <p14:creationId xmlns:p14="http://schemas.microsoft.com/office/powerpoint/2010/main" val="28170775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13/05/2021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690025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13/05/2021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22676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13/05/2021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547673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13/05/2021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950745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13/05/2021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72538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13/05/2021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21045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13/05/2021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28403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13/05/2021</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129419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234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0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7182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BC0CEC41-C1F3-4F37-BFFD-01B6CFE42ABC}"/>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264" b="96335" l="9816" r="99557">
                        <a14:foregroundMark x1="52624" y1="16344" x2="51295" y2="8551"/>
                        <a14:foregroundMark x1="51295" y1="8551" x2="49080" y2="3370"/>
                        <a14:foregroundMark x1="32038" y1="5729" x2="32923" y2="8972"/>
                        <a14:foregroundMark x1="43456" y1="9351" x2="44444" y2="10362"/>
                        <a14:foregroundMark x1="44547" y1="10447" x2="45365" y2="11457"/>
                        <a14:foregroundMark x1="45467" y1="11584" x2="46455" y2="12595"/>
                        <a14:foregroundMark x1="46558" y1="12595" x2="47478" y2="13564"/>
                        <a14:foregroundMark x1="47273" y1="13943" x2="48398" y2="15206"/>
                        <a14:foregroundMark x1="50936" y1="19798" x2="51022" y2="20682"/>
                        <a14:foregroundMark x1="50818" y1="18576" x2="50936" y2="19798"/>
                        <a14:foregroundMark x1="58078" y1="3117" x2="57975" y2="4844"/>
                        <a14:foregroundMark x1="47989" y1="2359" x2="51022" y2="1264"/>
                        <a14:foregroundMark x1="84799" y1="10447" x2="86401" y2="12216"/>
                        <a14:foregroundMark x1="90832" y1="17565" x2="84901" y2="23168"/>
                        <a14:foregroundMark x1="56442" y1="18829" x2="57873" y2="19334"/>
                        <a14:foregroundMark x1="90320" y1="26537" x2="94683" y2="31634"/>
                        <a14:foregroundMark x1="94683" y1="31634" x2="97580" y2="45788"/>
                        <a14:foregroundMark x1="97580" y1="45788" x2="94308" y2="52485"/>
                        <a14:foregroundMark x1="94308" y1="52485" x2="92672" y2="66386"/>
                        <a14:foregroundMark x1="92672" y1="66386" x2="92263" y2="67144"/>
                        <a14:foregroundMark x1="96183" y1="34162" x2="96592" y2="40859"/>
                        <a14:foregroundMark x1="99693" y1="40143" x2="99693" y2="40143"/>
                        <a14:foregroundMark x1="91956" y1="35131" x2="88071" y2="41112"/>
                        <a14:foregroundMark x1="88071" y1="41112" x2="88309" y2="48526"/>
                        <a14:foregroundMark x1="88309" y1="48526" x2="92945" y2="36142"/>
                        <a14:foregroundMark x1="87219" y1="49579" x2="93286" y2="50548"/>
                        <a14:foregroundMark x1="93286" y1="50548" x2="93729" y2="43597"/>
                        <a14:foregroundMark x1="93729" y1="43597" x2="91241" y2="41997"/>
                        <a14:foregroundMark x1="73995" y1="33530" x2="74097" y2="53454"/>
                        <a14:foregroundMark x1="68643" y1="33656" x2="68643" y2="51348"/>
                        <a14:foregroundMark x1="68439" y1="44103" x2="74199" y2="45114"/>
                        <a14:foregroundMark x1="78425" y1="46251" x2="84015" y2="48484"/>
                        <a14:foregroundMark x1="84015" y1="48484" x2="84083" y2="48484"/>
                        <a14:foregroundMark x1="60498" y1="37489" x2="55862" y2="42586"/>
                        <a14:foregroundMark x1="55862" y1="42586" x2="54738" y2="49452"/>
                        <a14:foregroundMark x1="54738" y1="49452" x2="60873" y2="52570"/>
                        <a14:foregroundMark x1="60873" y1="52570" x2="65440" y2="48147"/>
                        <a14:foregroundMark x1="65440" y1="48147" x2="66530" y2="45619"/>
                        <a14:foregroundMark x1="46864" y1="37279" x2="41888" y2="49832"/>
                        <a14:foregroundMark x1="41888" y1="49832" x2="41718" y2="50084"/>
                        <a14:foregroundMark x1="46387" y1="37363" x2="49898" y2="50716"/>
                        <a14:foregroundMark x1="37798" y1="38248" x2="32072" y2="37026"/>
                        <a14:foregroundMark x1="32072" y1="37026" x2="32652" y2="45072"/>
                        <a14:foregroundMark x1="32652" y1="45072" x2="35276" y2="51559"/>
                        <a14:foregroundMark x1="35276" y1="51559" x2="41002" y2="51306"/>
                        <a14:foregroundMark x1="41002" y1="51306" x2="41036" y2="51222"/>
                        <a14:foregroundMark x1="19768" y1="57456" x2="20961" y2="58930"/>
                        <a14:foregroundMark x1="25187" y1="76495" x2="20143" y2="80876"/>
                        <a14:foregroundMark x1="43149" y1="90227" x2="45671" y2="90480"/>
                        <a14:foregroundMark x1="36503" y1="88964" x2="36401" y2="91575"/>
                        <a14:foregroundMark x1="24199" y1="66428" x2="24199" y2="66428"/>
                        <a14:foregroundMark x1="59577" y1="87363" x2="59884" y2="87237"/>
                        <a14:foregroundMark x1="73586" y1="82350" x2="73586" y2="82350"/>
                        <a14:foregroundMark x1="77335" y1="92334" x2="78323" y2="92713"/>
                        <a14:foregroundMark x1="86810" y1="91449" x2="86810" y2="91449"/>
                        <a14:foregroundMark x1="87219" y1="92081" x2="87219" y2="92081"/>
                        <a14:foregroundMark x1="87594" y1="92586" x2="87594" y2="92586"/>
                        <a14:foregroundMark x1="77335" y1="96335" x2="77335" y2="96335"/>
                        <a14:foregroundMark x1="70177" y1="77254" x2="70177" y2="77254"/>
                        <a14:foregroundMark x1="75903" y1="70640" x2="75903" y2="70640"/>
                        <a14:foregroundMark x1="76721" y1="60952" x2="76210" y2="65291"/>
                        <a14:foregroundMark x1="36299" y1="62426" x2="89843" y2="63311"/>
                        <a14:foregroundMark x1="38514" y1="58677" x2="38003" y2="63058"/>
                        <a14:backgroundMark x1="46105" y1="12976" x2="47092" y2="14130"/>
                        <a14:backgroundMark x1="32856" y1="8972" x2="32856" y2="9099"/>
                        <a14:backgroundMark x1="52113" y1="82098" x2="54022" y2="84625"/>
                        <a14:backgroundMark x1="53817" y1="79023" x2="55044" y2="78391"/>
                        <a14:backgroundMark x1="58964" y1="80244" x2="59577" y2="80750"/>
                        <a14:backgroundMark x1="76414" y1="78012" x2="76414" y2="79023"/>
                        <a14:backgroundMark x1="76414" y1="70135" x2="77744" y2="70767"/>
                        <a14:backgroundMark x1="55658" y1="83867" x2="52931" y2="86858"/>
                        <a14:backgroundMark x1="59680" y1="87363" x2="59680" y2="87363"/>
                        <a14:backgroundMark x1="59680" y1="87363" x2="59680" y2="87363"/>
                        <a14:backgroundMark x1="59577" y1="87489" x2="59577" y2="87489"/>
                        <a14:backgroundMark x1="59577" y1="86984" x2="59577" y2="86984"/>
                        <a14:backgroundMark x1="59475" y1="87237" x2="59475" y2="87237"/>
                        <a14:backgroundMark x1="59782" y1="87489" x2="59782" y2="87489"/>
                        <a14:backgroundMark x1="86708" y1="91449" x2="86708" y2="91449"/>
                        <a14:backgroundMark x1="86912" y1="91828" x2="86912" y2="91828"/>
                        <a14:backgroundMark x1="87014" y1="92334" x2="87014" y2="92334"/>
                        <a14:backgroundMark x1="87423" y1="92839" x2="87423" y2="92839"/>
                        <a14:backgroundMark x1="87594" y1="92713" x2="87594" y2="92713"/>
                        <a14:backgroundMark x1="87321" y1="92334" x2="87321" y2="92334"/>
                        <a14:backgroundMark x1="87014" y1="91828" x2="87014" y2="91828"/>
                        <a14:backgroundMark x1="56237" y1="20177" x2="56851" y2="20682"/>
                        <a14:backgroundMark x1="47887" y1="25779" x2="48705" y2="25906"/>
                        <a14:backgroundMark x1="40014" y1="25400" x2="40014" y2="25400"/>
                        <a14:backgroundMark x1="40934" y1="24431" x2="40934" y2="24431"/>
                        <a14:backgroundMark x1="51022" y1="19334" x2="51022" y2="19334"/>
                        <a14:backgroundMark x1="51193" y1="19924" x2="51193" y2="19924"/>
                        <a14:backgroundMark x1="50920" y1="18955" x2="50920" y2="18955"/>
                        <a14:backgroundMark x1="50920" y1="19208" x2="50920" y2="19208"/>
                        <a14:backgroundMark x1="51125" y1="19798" x2="51125" y2="19798"/>
                        <a14:backgroundMark x1="51397" y1="21061" x2="51397" y2="21061"/>
                        <a14:backgroundMark x1="29516" y1="62805" x2="30232" y2="62426"/>
                      </a14:backgroundRemoval>
                    </a14:imgEffect>
                  </a14:imgLayer>
                </a14:imgProps>
              </a:ext>
              <a:ext uri="{28A0092B-C50C-407E-A947-70E740481C1C}">
                <a14:useLocalDpi xmlns:a14="http://schemas.microsoft.com/office/drawing/2010/main" val="0"/>
              </a:ext>
            </a:extLst>
          </a:blip>
          <a:stretch>
            <a:fillRect/>
          </a:stretch>
        </p:blipFill>
        <p:spPr>
          <a:xfrm>
            <a:off x="-158270" y="44624"/>
            <a:ext cx="1302377" cy="1053798"/>
          </a:xfrm>
          <a:prstGeom prst="rect">
            <a:avLst/>
          </a:prstGeom>
        </p:spPr>
      </p:pic>
    </p:spTree>
    <p:extLst>
      <p:ext uri="{BB962C8B-B14F-4D97-AF65-F5344CB8AC3E}">
        <p14:creationId xmlns:p14="http://schemas.microsoft.com/office/powerpoint/2010/main" val="2485815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BC0CEC41-C1F3-4F37-BFFD-01B6CFE42ABC}"/>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6335" l="9816" r="99557">
                        <a14:foregroundMark x1="52624" y1="16344" x2="51295" y2="8551"/>
                        <a14:foregroundMark x1="51295" y1="8551" x2="49080" y2="3370"/>
                        <a14:foregroundMark x1="32038" y1="5729" x2="32923" y2="8972"/>
                        <a14:foregroundMark x1="43456" y1="9351" x2="44444" y2="10362"/>
                        <a14:foregroundMark x1="44547" y1="10447" x2="45365" y2="11457"/>
                        <a14:foregroundMark x1="45467" y1="11584" x2="46455" y2="12595"/>
                        <a14:foregroundMark x1="46558" y1="12595" x2="47478" y2="13564"/>
                        <a14:foregroundMark x1="47273" y1="13943" x2="48398" y2="15206"/>
                        <a14:foregroundMark x1="50936" y1="19798" x2="51022" y2="20682"/>
                        <a14:foregroundMark x1="50818" y1="18576" x2="50936" y2="19798"/>
                        <a14:foregroundMark x1="58078" y1="3117" x2="57975" y2="4844"/>
                        <a14:foregroundMark x1="47989" y1="2359" x2="51022" y2="1264"/>
                        <a14:foregroundMark x1="84799" y1="10447" x2="86401" y2="12216"/>
                        <a14:foregroundMark x1="90832" y1="17565" x2="84901" y2="23168"/>
                        <a14:foregroundMark x1="56442" y1="18829" x2="57873" y2="19334"/>
                        <a14:foregroundMark x1="90320" y1="26537" x2="94683" y2="31634"/>
                        <a14:foregroundMark x1="94683" y1="31634" x2="97580" y2="45788"/>
                        <a14:foregroundMark x1="97580" y1="45788" x2="94308" y2="52485"/>
                        <a14:foregroundMark x1="94308" y1="52485" x2="92672" y2="66386"/>
                        <a14:foregroundMark x1="92672" y1="66386" x2="92263" y2="67144"/>
                        <a14:foregroundMark x1="96183" y1="34162" x2="96592" y2="40859"/>
                        <a14:foregroundMark x1="99693" y1="40143" x2="99693" y2="40143"/>
                        <a14:foregroundMark x1="91956" y1="35131" x2="88071" y2="41112"/>
                        <a14:foregroundMark x1="88071" y1="41112" x2="88309" y2="48526"/>
                        <a14:foregroundMark x1="88309" y1="48526" x2="92945" y2="36142"/>
                        <a14:foregroundMark x1="87219" y1="49579" x2="93286" y2="50548"/>
                        <a14:foregroundMark x1="93286" y1="50548" x2="93729" y2="43597"/>
                        <a14:foregroundMark x1="93729" y1="43597" x2="91241" y2="41997"/>
                        <a14:foregroundMark x1="73995" y1="33530" x2="74097" y2="53454"/>
                        <a14:foregroundMark x1="68643" y1="33656" x2="68643" y2="51348"/>
                        <a14:foregroundMark x1="68439" y1="44103" x2="74199" y2="45114"/>
                        <a14:foregroundMark x1="78425" y1="46251" x2="84015" y2="48484"/>
                        <a14:foregroundMark x1="84015" y1="48484" x2="84083" y2="48484"/>
                        <a14:foregroundMark x1="60498" y1="37489" x2="55862" y2="42586"/>
                        <a14:foregroundMark x1="55862" y1="42586" x2="54738" y2="49452"/>
                        <a14:foregroundMark x1="54738" y1="49452" x2="60873" y2="52570"/>
                        <a14:foregroundMark x1="60873" y1="52570" x2="65440" y2="48147"/>
                        <a14:foregroundMark x1="65440" y1="48147" x2="66530" y2="45619"/>
                        <a14:foregroundMark x1="46864" y1="37279" x2="41888" y2="49832"/>
                        <a14:foregroundMark x1="41888" y1="49832" x2="41718" y2="50084"/>
                        <a14:foregroundMark x1="46387" y1="37363" x2="49898" y2="50716"/>
                        <a14:foregroundMark x1="37798" y1="38248" x2="32072" y2="37026"/>
                        <a14:foregroundMark x1="32072" y1="37026" x2="32652" y2="45072"/>
                        <a14:foregroundMark x1="32652" y1="45072" x2="35276" y2="51559"/>
                        <a14:foregroundMark x1="35276" y1="51559" x2="41002" y2="51306"/>
                        <a14:foregroundMark x1="41002" y1="51306" x2="41036" y2="51222"/>
                        <a14:foregroundMark x1="19768" y1="57456" x2="20961" y2="58930"/>
                        <a14:foregroundMark x1="25187" y1="76495" x2="20143" y2="80876"/>
                        <a14:foregroundMark x1="43149" y1="90227" x2="45671" y2="90480"/>
                        <a14:foregroundMark x1="36503" y1="88964" x2="36401" y2="91575"/>
                        <a14:foregroundMark x1="24199" y1="66428" x2="24199" y2="66428"/>
                        <a14:foregroundMark x1="59577" y1="87363" x2="59884" y2="87237"/>
                        <a14:foregroundMark x1="73586" y1="82350" x2="73586" y2="82350"/>
                        <a14:foregroundMark x1="77335" y1="92334" x2="78323" y2="92713"/>
                        <a14:foregroundMark x1="86810" y1="91449" x2="86810" y2="91449"/>
                        <a14:foregroundMark x1="87219" y1="92081" x2="87219" y2="92081"/>
                        <a14:foregroundMark x1="87594" y1="92586" x2="87594" y2="92586"/>
                        <a14:foregroundMark x1="77335" y1="96335" x2="77335" y2="96335"/>
                        <a14:foregroundMark x1="70177" y1="77254" x2="70177" y2="77254"/>
                        <a14:foregroundMark x1="75903" y1="70640" x2="75903" y2="70640"/>
                        <a14:foregroundMark x1="76721" y1="60952" x2="76210" y2="65291"/>
                        <a14:foregroundMark x1="36299" y1="62426" x2="89843" y2="63311"/>
                        <a14:foregroundMark x1="38514" y1="58677" x2="38003" y2="63058"/>
                        <a14:backgroundMark x1="46105" y1="12976" x2="47092" y2="14130"/>
                        <a14:backgroundMark x1="32856" y1="8972" x2="32856" y2="9099"/>
                        <a14:backgroundMark x1="52113" y1="82098" x2="54022" y2="84625"/>
                        <a14:backgroundMark x1="53817" y1="79023" x2="55044" y2="78391"/>
                        <a14:backgroundMark x1="58964" y1="80244" x2="59577" y2="80750"/>
                        <a14:backgroundMark x1="76414" y1="78012" x2="76414" y2="79023"/>
                        <a14:backgroundMark x1="76414" y1="70135" x2="77744" y2="70767"/>
                        <a14:backgroundMark x1="55658" y1="83867" x2="52931" y2="86858"/>
                        <a14:backgroundMark x1="59680" y1="87363" x2="59680" y2="87363"/>
                        <a14:backgroundMark x1="59680" y1="87363" x2="59680" y2="87363"/>
                        <a14:backgroundMark x1="59577" y1="87489" x2="59577" y2="87489"/>
                        <a14:backgroundMark x1="59577" y1="86984" x2="59577" y2="86984"/>
                        <a14:backgroundMark x1="59475" y1="87237" x2="59475" y2="87237"/>
                        <a14:backgroundMark x1="59782" y1="87489" x2="59782" y2="87489"/>
                        <a14:backgroundMark x1="86708" y1="91449" x2="86708" y2="91449"/>
                        <a14:backgroundMark x1="86912" y1="91828" x2="86912" y2="91828"/>
                        <a14:backgroundMark x1="87014" y1="92334" x2="87014" y2="92334"/>
                        <a14:backgroundMark x1="87423" y1="92839" x2="87423" y2="92839"/>
                        <a14:backgroundMark x1="87594" y1="92713" x2="87594" y2="92713"/>
                        <a14:backgroundMark x1="87321" y1="92334" x2="87321" y2="92334"/>
                        <a14:backgroundMark x1="87014" y1="91828" x2="87014" y2="91828"/>
                        <a14:backgroundMark x1="56237" y1="20177" x2="56851" y2="20682"/>
                        <a14:backgroundMark x1="47887" y1="25779" x2="48705" y2="25906"/>
                        <a14:backgroundMark x1="40014" y1="25400" x2="40014" y2="25400"/>
                        <a14:backgroundMark x1="40934" y1="24431" x2="40934" y2="24431"/>
                        <a14:backgroundMark x1="51022" y1="19334" x2="51022" y2="19334"/>
                        <a14:backgroundMark x1="51193" y1="19924" x2="51193" y2="19924"/>
                        <a14:backgroundMark x1="50920" y1="18955" x2="50920" y2="18955"/>
                        <a14:backgroundMark x1="50920" y1="19208" x2="50920" y2="19208"/>
                        <a14:backgroundMark x1="51125" y1="19798" x2="51125" y2="19798"/>
                        <a14:backgroundMark x1="51397" y1="21061" x2="51397" y2="21061"/>
                        <a14:backgroundMark x1="29516" y1="62805" x2="30232" y2="62426"/>
                      </a14:backgroundRemoval>
                    </a14:imgEffect>
                  </a14:imgLayer>
                </a14:imgProps>
              </a:ext>
              <a:ext uri="{28A0092B-C50C-407E-A947-70E740481C1C}">
                <a14:useLocalDpi xmlns:a14="http://schemas.microsoft.com/office/drawing/2010/main" val="0"/>
              </a:ext>
            </a:extLst>
          </a:blip>
          <a:stretch>
            <a:fillRect/>
          </a:stretch>
        </p:blipFill>
        <p:spPr>
          <a:xfrm>
            <a:off x="-158270" y="44624"/>
            <a:ext cx="1302377" cy="1053798"/>
          </a:xfrm>
          <a:prstGeom prst="rect">
            <a:avLst/>
          </a:prstGeom>
        </p:spPr>
      </p:pic>
      <p:pic>
        <p:nvPicPr>
          <p:cNvPr id="9" name="Picture 8">
            <a:extLst>
              <a:ext uri="{FF2B5EF4-FFF2-40B4-BE49-F238E27FC236}">
                <a16:creationId xmlns:a16="http://schemas.microsoft.com/office/drawing/2014/main" id="{2D382E51-171B-4E5C-B6DF-91438CCD3E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591886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BC0CEC41-C1F3-4F37-BFFD-01B6CFE42ABC}"/>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6335" l="9816" r="99557">
                        <a14:foregroundMark x1="52624" y1="16344" x2="51295" y2="8551"/>
                        <a14:foregroundMark x1="51295" y1="8551" x2="49080" y2="3370"/>
                        <a14:foregroundMark x1="32038" y1="5729" x2="32923" y2="8972"/>
                        <a14:foregroundMark x1="43456" y1="9351" x2="44444" y2="10362"/>
                        <a14:foregroundMark x1="44547" y1="10447" x2="45365" y2="11457"/>
                        <a14:foregroundMark x1="45467" y1="11584" x2="46455" y2="12595"/>
                        <a14:foregroundMark x1="46558" y1="12595" x2="47478" y2="13564"/>
                        <a14:foregroundMark x1="47273" y1="13943" x2="48398" y2="15206"/>
                        <a14:foregroundMark x1="50936" y1="19798" x2="51022" y2="20682"/>
                        <a14:foregroundMark x1="50818" y1="18576" x2="50936" y2="19798"/>
                        <a14:foregroundMark x1="58078" y1="3117" x2="57975" y2="4844"/>
                        <a14:foregroundMark x1="47989" y1="2359" x2="51022" y2="1264"/>
                        <a14:foregroundMark x1="84799" y1="10447" x2="86401" y2="12216"/>
                        <a14:foregroundMark x1="90832" y1="17565" x2="84901" y2="23168"/>
                        <a14:foregroundMark x1="56442" y1="18829" x2="57873" y2="19334"/>
                        <a14:foregroundMark x1="90320" y1="26537" x2="94683" y2="31634"/>
                        <a14:foregroundMark x1="94683" y1="31634" x2="97580" y2="45788"/>
                        <a14:foregroundMark x1="97580" y1="45788" x2="94308" y2="52485"/>
                        <a14:foregroundMark x1="94308" y1="52485" x2="92672" y2="66386"/>
                        <a14:foregroundMark x1="92672" y1="66386" x2="92263" y2="67144"/>
                        <a14:foregroundMark x1="96183" y1="34162" x2="96592" y2="40859"/>
                        <a14:foregroundMark x1="99693" y1="40143" x2="99693" y2="40143"/>
                        <a14:foregroundMark x1="91956" y1="35131" x2="88071" y2="41112"/>
                        <a14:foregroundMark x1="88071" y1="41112" x2="88309" y2="48526"/>
                        <a14:foregroundMark x1="88309" y1="48526" x2="92945" y2="36142"/>
                        <a14:foregroundMark x1="87219" y1="49579" x2="93286" y2="50548"/>
                        <a14:foregroundMark x1="93286" y1="50548" x2="93729" y2="43597"/>
                        <a14:foregroundMark x1="93729" y1="43597" x2="91241" y2="41997"/>
                        <a14:foregroundMark x1="73995" y1="33530" x2="74097" y2="53454"/>
                        <a14:foregroundMark x1="68643" y1="33656" x2="68643" y2="51348"/>
                        <a14:foregroundMark x1="68439" y1="44103" x2="74199" y2="45114"/>
                        <a14:foregroundMark x1="78425" y1="46251" x2="84015" y2="48484"/>
                        <a14:foregroundMark x1="84015" y1="48484" x2="84083" y2="48484"/>
                        <a14:foregroundMark x1="60498" y1="37489" x2="55862" y2="42586"/>
                        <a14:foregroundMark x1="55862" y1="42586" x2="54738" y2="49452"/>
                        <a14:foregroundMark x1="54738" y1="49452" x2="60873" y2="52570"/>
                        <a14:foregroundMark x1="60873" y1="52570" x2="65440" y2="48147"/>
                        <a14:foregroundMark x1="65440" y1="48147" x2="66530" y2="45619"/>
                        <a14:foregroundMark x1="46864" y1="37279" x2="41888" y2="49832"/>
                        <a14:foregroundMark x1="41888" y1="49832" x2="41718" y2="50084"/>
                        <a14:foregroundMark x1="46387" y1="37363" x2="49898" y2="50716"/>
                        <a14:foregroundMark x1="37798" y1="38248" x2="32072" y2="37026"/>
                        <a14:foregroundMark x1="32072" y1="37026" x2="32652" y2="45072"/>
                        <a14:foregroundMark x1="32652" y1="45072" x2="35276" y2="51559"/>
                        <a14:foregroundMark x1="35276" y1="51559" x2="41002" y2="51306"/>
                        <a14:foregroundMark x1="41002" y1="51306" x2="41036" y2="51222"/>
                        <a14:foregroundMark x1="19768" y1="57456" x2="20961" y2="58930"/>
                        <a14:foregroundMark x1="25187" y1="76495" x2="20143" y2="80876"/>
                        <a14:foregroundMark x1="43149" y1="90227" x2="45671" y2="90480"/>
                        <a14:foregroundMark x1="36503" y1="88964" x2="36401" y2="91575"/>
                        <a14:foregroundMark x1="24199" y1="66428" x2="24199" y2="66428"/>
                        <a14:foregroundMark x1="59577" y1="87363" x2="59884" y2="87237"/>
                        <a14:foregroundMark x1="73586" y1="82350" x2="73586" y2="82350"/>
                        <a14:foregroundMark x1="77335" y1="92334" x2="78323" y2="92713"/>
                        <a14:foregroundMark x1="86810" y1="91449" x2="86810" y2="91449"/>
                        <a14:foregroundMark x1="87219" y1="92081" x2="87219" y2="92081"/>
                        <a14:foregroundMark x1="87594" y1="92586" x2="87594" y2="92586"/>
                        <a14:foregroundMark x1="77335" y1="96335" x2="77335" y2="96335"/>
                        <a14:foregroundMark x1="70177" y1="77254" x2="70177" y2="77254"/>
                        <a14:foregroundMark x1="75903" y1="70640" x2="75903" y2="70640"/>
                        <a14:foregroundMark x1="76721" y1="60952" x2="76210" y2="65291"/>
                        <a14:foregroundMark x1="36299" y1="62426" x2="89843" y2="63311"/>
                        <a14:foregroundMark x1="38514" y1="58677" x2="38003" y2="63058"/>
                        <a14:backgroundMark x1="46105" y1="12976" x2="47092" y2="14130"/>
                        <a14:backgroundMark x1="32856" y1="8972" x2="32856" y2="9099"/>
                        <a14:backgroundMark x1="52113" y1="82098" x2="54022" y2="84625"/>
                        <a14:backgroundMark x1="53817" y1="79023" x2="55044" y2="78391"/>
                        <a14:backgroundMark x1="58964" y1="80244" x2="59577" y2="80750"/>
                        <a14:backgroundMark x1="76414" y1="78012" x2="76414" y2="79023"/>
                        <a14:backgroundMark x1="76414" y1="70135" x2="77744" y2="70767"/>
                        <a14:backgroundMark x1="55658" y1="83867" x2="52931" y2="86858"/>
                        <a14:backgroundMark x1="59680" y1="87363" x2="59680" y2="87363"/>
                        <a14:backgroundMark x1="59680" y1="87363" x2="59680" y2="87363"/>
                        <a14:backgroundMark x1="59577" y1="87489" x2="59577" y2="87489"/>
                        <a14:backgroundMark x1="59577" y1="86984" x2="59577" y2="86984"/>
                        <a14:backgroundMark x1="59475" y1="87237" x2="59475" y2="87237"/>
                        <a14:backgroundMark x1="59782" y1="87489" x2="59782" y2="87489"/>
                        <a14:backgroundMark x1="86708" y1="91449" x2="86708" y2="91449"/>
                        <a14:backgroundMark x1="86912" y1="91828" x2="86912" y2="91828"/>
                        <a14:backgroundMark x1="87014" y1="92334" x2="87014" y2="92334"/>
                        <a14:backgroundMark x1="87423" y1="92839" x2="87423" y2="92839"/>
                        <a14:backgroundMark x1="87594" y1="92713" x2="87594" y2="92713"/>
                        <a14:backgroundMark x1="87321" y1="92334" x2="87321" y2="92334"/>
                        <a14:backgroundMark x1="87014" y1="91828" x2="87014" y2="91828"/>
                        <a14:backgroundMark x1="56237" y1="20177" x2="56851" y2="20682"/>
                        <a14:backgroundMark x1="47887" y1="25779" x2="48705" y2="25906"/>
                        <a14:backgroundMark x1="40014" y1="25400" x2="40014" y2="25400"/>
                        <a14:backgroundMark x1="40934" y1="24431" x2="40934" y2="24431"/>
                        <a14:backgroundMark x1="51022" y1="19334" x2="51022" y2="19334"/>
                        <a14:backgroundMark x1="51193" y1="19924" x2="51193" y2="19924"/>
                        <a14:backgroundMark x1="50920" y1="18955" x2="50920" y2="18955"/>
                        <a14:backgroundMark x1="50920" y1="19208" x2="50920" y2="19208"/>
                        <a14:backgroundMark x1="51125" y1="19798" x2="51125" y2="19798"/>
                        <a14:backgroundMark x1="51397" y1="21061" x2="51397" y2="21061"/>
                        <a14:backgroundMark x1="29516" y1="62805" x2="30232" y2="62426"/>
                      </a14:backgroundRemoval>
                    </a14:imgEffect>
                  </a14:imgLayer>
                </a14:imgProps>
              </a:ext>
              <a:ext uri="{28A0092B-C50C-407E-A947-70E740481C1C}">
                <a14:useLocalDpi xmlns:a14="http://schemas.microsoft.com/office/drawing/2010/main" val="0"/>
              </a:ext>
            </a:extLst>
          </a:blip>
          <a:stretch>
            <a:fillRect/>
          </a:stretch>
        </p:blipFill>
        <p:spPr>
          <a:xfrm>
            <a:off x="-158270" y="44624"/>
            <a:ext cx="1302377" cy="1053798"/>
          </a:xfrm>
          <a:prstGeom prst="rect">
            <a:avLst/>
          </a:prstGeom>
        </p:spPr>
      </p:pic>
      <p:pic>
        <p:nvPicPr>
          <p:cNvPr id="7" name="Picture 6">
            <a:extLst>
              <a:ext uri="{FF2B5EF4-FFF2-40B4-BE49-F238E27FC236}">
                <a16:creationId xmlns:a16="http://schemas.microsoft.com/office/drawing/2014/main" id="{B44918C4-B3C9-4C22-B228-D81E5677ACCE}"/>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647721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BD4DA49-2F57-4D8D-AB2D-5DD7626E7466}"/>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573" b="90200" l="2162" r="95881">
                        <a14:foregroundMark x1="11394" y1="19782" x2="2249" y2="15487"/>
                        <a14:foregroundMark x1="33187" y1="84997" x2="27695" y2="87659"/>
                        <a14:foregroundMark x1="27695" y1="87659" x2="31405" y2="87296"/>
                        <a14:foregroundMark x1="45516" y1="84029" x2="43354" y2="90200"/>
                        <a14:foregroundMark x1="46743" y1="10103" x2="44581" y2="1573"/>
                        <a14:foregroundMark x1="88519" y1="22686" x2="91499" y2="20327"/>
                        <a14:foregroundMark x1="81507" y1="33515" x2="83845" y2="31942"/>
                        <a14:foregroundMark x1="95706" y1="53418" x2="90476" y2="50514"/>
                        <a14:foregroundMark x1="90476" y1="50514" x2="95297" y2="54809"/>
                        <a14:foregroundMark x1="95297" y1="54809" x2="95881" y2="53842"/>
                        <a14:foregroundMark x1="84195" y1="31579" x2="84195" y2="31579"/>
                        <a14:foregroundMark x1="29068" y1="42408" x2="41513" y2="41621"/>
                        <a14:foregroundMark x1="41513" y1="41621" x2="56296" y2="41621"/>
                        <a14:foregroundMark x1="56296" y1="41621" x2="68273" y2="41440"/>
                        <a14:foregroundMark x1="68273" y1="41440" x2="74292" y2="41440"/>
                        <a14:foregroundMark x1="28309" y1="49788" x2="64885" y2="49788"/>
                        <a14:foregroundMark x1="64885" y1="49788" x2="74379" y2="48820"/>
                        <a14:foregroundMark x1="26643" y1="36419" x2="70844" y2="39685"/>
                        <a14:foregroundMark x1="70844" y1="39685" x2="75694" y2="38536"/>
                        <a14:foregroundMark x1="70932" y1="31579" x2="73444" y2="35632"/>
                        <a14:foregroundMark x1="71575" y1="53842" x2="75781" y2="46279"/>
                        <a14:foregroundMark x1="75781" y1="46279" x2="75781" y2="45312"/>
                        <a14:foregroundMark x1="51855" y1="52450" x2="46567" y2="54386"/>
                        <a14:foregroundMark x1="46567" y1="54386" x2="43354" y2="50938"/>
                        <a14:foregroundMark x1="36635" y1="53055" x2="29360" y2="52450"/>
                        <a14:foregroundMark x1="54192" y1="69087" x2="54397" y2="77616"/>
                        <a14:foregroundMark x1="58311" y1="71990" x2="58311" y2="76286"/>
                        <a14:foregroundMark x1="60473" y1="51301" x2="60736" y2="57471"/>
                        <a14:foregroundMark x1="58604" y1="67756" x2="58604" y2="67756"/>
                        <a14:foregroundMark x1="63278" y1="74531" x2="63278" y2="76104"/>
                        <a14:foregroundMark x1="63278" y1="72414" x2="63278" y2="74531"/>
                        <a14:foregroundMark x1="67864" y1="69328" x2="67748" y2="74713"/>
                        <a14:foregroundMark x1="76541" y1="68724" x2="76629" y2="72958"/>
                        <a14:foregroundMark x1="53929" y1="85178" x2="54864" y2="87901"/>
                        <a14:foregroundMark x1="58691" y1="84815" x2="58691" y2="87901"/>
                        <a14:foregroundMark x1="58604" y1="81670" x2="58604" y2="81670"/>
                        <a14:foregroundMark x1="64388" y1="86751" x2="64388" y2="88687"/>
                        <a14:foregroundMark x1="64592" y1="82093" x2="64592" y2="82093"/>
                        <a14:foregroundMark x1="67280" y1="83424" x2="67193" y2="86509"/>
                        <a14:foregroundMark x1="72159" y1="71627" x2="72159" y2="71627"/>
                        <a14:foregroundMark x1="61583" y1="68119" x2="61583" y2="68119"/>
                        <a14:foregroundMark x1="60386" y1="86146" x2="60386" y2="86146"/>
                        <a14:backgroundMark x1="81595" y1="33515" x2="81595" y2="33515"/>
                        <a14:backgroundMark x1="82063" y1="33878" x2="82063" y2="33878"/>
                        <a14:backgroundMark x1="81303" y1="33878" x2="81683" y2="33878"/>
                        <a14:backgroundMark x1="82238" y1="33878" x2="82238" y2="33878"/>
                        <a14:backgroundMark x1="81858" y1="33515" x2="81858" y2="33515"/>
                        <a14:backgroundMark x1="77476" y1="56745" x2="77476" y2="56745"/>
                        <a14:backgroundMark x1="78031" y1="57290" x2="78031" y2="57290"/>
                        <a14:backgroundMark x1="73444" y1="73926" x2="72889" y2="74168"/>
                        <a14:backgroundMark x1="65323" y1="73926" x2="64300" y2="73745"/>
                        <a14:backgroundMark x1="63278" y1="75862" x2="63278" y2="75862"/>
                        <a14:backgroundMark x1="63453" y1="74531" x2="63453" y2="74531"/>
                        <a14:backgroundMark x1="63453" y1="73926" x2="63453" y2="73926"/>
                        <a14:backgroundMark x1="61496" y1="69691" x2="61496" y2="69691"/>
                        <a14:backgroundMark x1="58866" y1="67393" x2="58866" y2="67393"/>
                        <a14:backgroundMark x1="58779" y1="67574" x2="58779" y2="67574"/>
                        <a14:backgroundMark x1="55039" y1="86146" x2="55039" y2="86146"/>
                        <a14:backgroundMark x1="54864" y1="87296" x2="54864" y2="87296"/>
                        <a14:backgroundMark x1="54864" y1="88264" x2="54864" y2="88264"/>
                        <a14:backgroundMark x1="54864" y1="87901" x2="54864" y2="87901"/>
                        <a14:backgroundMark x1="54660" y1="86933" x2="54660" y2="86933"/>
                        <a14:backgroundMark x1="60269" y1="85178" x2="60269" y2="85178"/>
                        <a14:backgroundMark x1="64300" y1="86751" x2="64300" y2="86751"/>
                        <a14:backgroundMark x1="64300" y1="87296" x2="64300" y2="87477"/>
                        <a14:backgroundMark x1="64300" y1="87901" x2="64300" y2="88445"/>
                        <a14:backgroundMark x1="64300" y1="86509" x2="64300" y2="86509"/>
                        <a14:backgroundMark x1="67485" y1="83243" x2="67485" y2="84029"/>
                        <a14:backgroundMark x1="67397" y1="84029" x2="67397" y2="84815"/>
                        <a14:backgroundMark x1="67280" y1="86509" x2="67280" y2="86509"/>
                        <a14:backgroundMark x1="67572" y1="83848" x2="67572" y2="83848"/>
                        <a14:backgroundMark x1="67397" y1="83606" x2="67397" y2="83606"/>
                        <a14:backgroundMark x1="82063" y1="33515" x2="82063" y2="33515"/>
                        <a14:backgroundMark x1="82530" y1="33333" x2="82530" y2="33333"/>
                        <a14:backgroundMark x1="82618" y1="33333" x2="82618" y2="33333"/>
                        <a14:backgroundMark x1="82442" y1="33515" x2="82442" y2="33515"/>
                        <a14:backgroundMark x1="82150" y1="33515" x2="82150" y2="33515"/>
                        <a14:backgroundMark x1="81683" y1="33515" x2="81683" y2="33515"/>
                        <a14:backgroundMark x1="72977" y1="75862" x2="72977" y2="75862"/>
                      </a14:backgroundRemoval>
                    </a14:imgEffect>
                  </a14:imgLayer>
                </a14:imgProps>
              </a:ext>
              <a:ext uri="{28A0092B-C50C-407E-A947-70E740481C1C}">
                <a14:useLocalDpi xmlns:a14="http://schemas.microsoft.com/office/drawing/2010/main" val="0"/>
              </a:ext>
            </a:extLst>
          </a:blip>
          <a:stretch>
            <a:fillRect/>
          </a:stretch>
        </p:blipFill>
        <p:spPr>
          <a:xfrm>
            <a:off x="35496" y="50651"/>
            <a:ext cx="2169703" cy="1047771"/>
          </a:xfrm>
          <a:prstGeom prst="rect">
            <a:avLst/>
          </a:prstGeom>
        </p:spPr>
      </p:pic>
    </p:spTree>
    <p:extLst>
      <p:ext uri="{BB962C8B-B14F-4D97-AF65-F5344CB8AC3E}">
        <p14:creationId xmlns:p14="http://schemas.microsoft.com/office/powerpoint/2010/main" val="811216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theme" Target="../theme/theme3.xml"/><Relationship Id="rId1"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59A4C142-9607-4B65-8DC5-821AB04E4B22}" type="datetimeFigureOut">
              <a:rPr lang="en-GB" smtClean="0"/>
              <a:t>13/05/2021</a:t>
            </a:fld>
            <a:endParaRPr lang="en-GB"/>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GB"/>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8325F3CD-CD6D-4D37-91BA-B8C0F2D27961}" type="slidenum">
              <a:rPr lang="en-GB" smtClean="0"/>
              <a:t>‹#›</a:t>
            </a:fld>
            <a:endParaRPr lang="en-GB"/>
          </a:p>
        </p:txBody>
      </p:sp>
    </p:spTree>
    <p:extLst>
      <p:ext uri="{BB962C8B-B14F-4D97-AF65-F5344CB8AC3E}">
        <p14:creationId xmlns:p14="http://schemas.microsoft.com/office/powerpoint/2010/main" val="2067058409"/>
      </p:ext>
    </p:extLst>
  </p:cSld>
  <p:clrMap bg1="lt1" tx1="dk1" bg2="lt2" tx2="dk2" accent1="accent1" accent2="accent2" accent3="accent3" accent4="accent4" accent5="accent5" accent6="accent6" hlink="hlink" folHlink="folHlink"/>
  <p:sldLayoutIdLst>
    <p:sldLayoutId id="2147483688" r:id="rId1"/>
    <p:sldLayoutId id="2147483719" r:id="rId2"/>
    <p:sldLayoutId id="2147483689" r:id="rId3"/>
    <p:sldLayoutId id="2147483733" r:id="rId4"/>
    <p:sldLayoutId id="2147483724" r:id="rId5"/>
    <p:sldLayoutId id="2147483720" r:id="rId6"/>
    <p:sldLayoutId id="2147483725" r:id="rId7"/>
    <p:sldLayoutId id="2147483729" r:id="rId8"/>
    <p:sldLayoutId id="2147483721" r:id="rId9"/>
    <p:sldLayoutId id="2147483726" r:id="rId10"/>
    <p:sldLayoutId id="2147483730" r:id="rId11"/>
    <p:sldLayoutId id="2147483722" r:id="rId12"/>
    <p:sldLayoutId id="2147483727" r:id="rId13"/>
    <p:sldLayoutId id="2147483731" r:id="rId14"/>
    <p:sldLayoutId id="2147483723" r:id="rId15"/>
    <p:sldLayoutId id="2147483728" r:id="rId16"/>
    <p:sldLayoutId id="2147483732" r:id="rId17"/>
    <p:sldLayoutId id="2147483717" r:id="rId18"/>
    <p:sldLayoutId id="2147483701" r:id="rId19"/>
    <p:sldLayoutId id="2147483734" r:id="rId20"/>
    <p:sldLayoutId id="2147483703" r:id="rId21"/>
    <p:sldLayoutId id="2147483702" r:id="rId22"/>
    <p:sldLayoutId id="2147483718" r:id="rId23"/>
    <p:sldLayoutId id="2147483693" r:id="rId24"/>
    <p:sldLayoutId id="2147483700" r:id="rId25"/>
    <p:sldLayoutId id="2147483704" r:id="rId26"/>
    <p:sldLayoutId id="2147483699" r:id="rId27"/>
    <p:sldLayoutId id="2147483690" r:id="rId28"/>
    <p:sldLayoutId id="2147483691" r:id="rId29"/>
    <p:sldLayoutId id="2147483692" r:id="rId30"/>
    <p:sldLayoutId id="2147483694" r:id="rId31"/>
    <p:sldLayoutId id="2147483695" r:id="rId32"/>
    <p:sldLayoutId id="2147483696" r:id="rId33"/>
    <p:sldLayoutId id="2147483697" r:id="rId34"/>
    <p:sldLayoutId id="2147483698" r:id="rId35"/>
    <p:sldLayoutId id="2147483735" r:id="rId36"/>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13/05/2021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Tree>
    <p:extLst>
      <p:ext uri="{BB962C8B-B14F-4D97-AF65-F5344CB8AC3E}">
        <p14:creationId xmlns:p14="http://schemas.microsoft.com/office/powerpoint/2010/main" val="42947325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B7F0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6131024"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37312"/>
            <a:ext cx="6336704" cy="576064"/>
          </a:xfrm>
          <a:prstGeom prst="rect">
            <a:avLst/>
          </a:prstGeom>
        </p:spPr>
      </p:pic>
    </p:spTree>
    <p:extLst>
      <p:ext uri="{BB962C8B-B14F-4D97-AF65-F5344CB8AC3E}">
        <p14:creationId xmlns:p14="http://schemas.microsoft.com/office/powerpoint/2010/main" val="483717849"/>
      </p:ext>
    </p:extLst>
  </p:cSld>
  <p:clrMap bg1="lt1" tx1="dk1" bg2="lt2" tx2="dk2" accent1="accent1" accent2="accent2" accent3="accent3" accent4="accent4" accent5="accent5" accent6="accent6" hlink="hlink" folHlink="folHlink"/>
  <p:sldLayoutIdLst>
    <p:sldLayoutId id="2147483737" r:id="rId1"/>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8.xml"/><Relationship Id="rId5" Type="http://schemas.microsoft.com/office/2007/relationships/hdphoto" Target="../media/hdphoto1.wdp"/><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31.jpeg"/><Relationship Id="rId3" Type="http://schemas.openxmlformats.org/officeDocument/2006/relationships/image" Target="../media/image16.jpeg"/><Relationship Id="rId21" Type="http://schemas.openxmlformats.org/officeDocument/2006/relationships/image" Target="../media/image34.png"/><Relationship Id="rId7" Type="http://schemas.openxmlformats.org/officeDocument/2006/relationships/image" Target="../media/image20.jpeg"/><Relationship Id="rId12" Type="http://schemas.openxmlformats.org/officeDocument/2006/relationships/image" Target="../media/image25.jpeg"/><Relationship Id="rId17" Type="http://schemas.openxmlformats.org/officeDocument/2006/relationships/image" Target="../media/image30.jpeg"/><Relationship Id="rId2" Type="http://schemas.openxmlformats.org/officeDocument/2006/relationships/notesSlide" Target="../notesSlides/notesSlide4.xml"/><Relationship Id="rId16" Type="http://schemas.openxmlformats.org/officeDocument/2006/relationships/image" Target="../media/image29.jpeg"/><Relationship Id="rId20" Type="http://schemas.openxmlformats.org/officeDocument/2006/relationships/image" Target="../media/image33.jpeg"/><Relationship Id="rId1" Type="http://schemas.openxmlformats.org/officeDocument/2006/relationships/slideLayout" Target="../slideLayouts/slideLayout3.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5" Type="http://schemas.openxmlformats.org/officeDocument/2006/relationships/image" Target="../media/image28.jpeg"/><Relationship Id="rId10" Type="http://schemas.openxmlformats.org/officeDocument/2006/relationships/image" Target="../media/image23.jpeg"/><Relationship Id="rId19" Type="http://schemas.openxmlformats.org/officeDocument/2006/relationships/image" Target="../media/image32.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hyperlink" Target="http://www.nhs.uk/Tools/Pages/NHSAtlasofrisk.aspx"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8.jpeg"/><Relationship Id="rId18" Type="http://schemas.openxmlformats.org/officeDocument/2006/relationships/image" Target="../media/image31.jpeg"/><Relationship Id="rId3" Type="http://schemas.openxmlformats.org/officeDocument/2006/relationships/image" Target="../media/image22.jpeg"/><Relationship Id="rId21" Type="http://schemas.openxmlformats.org/officeDocument/2006/relationships/image" Target="../media/image38.png"/><Relationship Id="rId7" Type="http://schemas.openxmlformats.org/officeDocument/2006/relationships/image" Target="../media/image19.jpeg"/><Relationship Id="rId12" Type="http://schemas.openxmlformats.org/officeDocument/2006/relationships/image" Target="../media/image25.jpeg"/><Relationship Id="rId17" Type="http://schemas.openxmlformats.org/officeDocument/2006/relationships/image" Target="../media/image29.jpeg"/><Relationship Id="rId2" Type="http://schemas.openxmlformats.org/officeDocument/2006/relationships/notesSlide" Target="../notesSlides/notesSlide7.xml"/><Relationship Id="rId16" Type="http://schemas.openxmlformats.org/officeDocument/2006/relationships/image" Target="../media/image26.jpeg"/><Relationship Id="rId20" Type="http://schemas.openxmlformats.org/officeDocument/2006/relationships/image" Target="../media/image32.jpeg"/><Relationship Id="rId1" Type="http://schemas.openxmlformats.org/officeDocument/2006/relationships/slideLayout" Target="../slideLayouts/slideLayout3.xml"/><Relationship Id="rId6" Type="http://schemas.openxmlformats.org/officeDocument/2006/relationships/image" Target="../media/image17.jpeg"/><Relationship Id="rId11" Type="http://schemas.openxmlformats.org/officeDocument/2006/relationships/image" Target="../media/image24.jpeg"/><Relationship Id="rId5" Type="http://schemas.openxmlformats.org/officeDocument/2006/relationships/image" Target="../media/image18.jpeg"/><Relationship Id="rId15" Type="http://schemas.openxmlformats.org/officeDocument/2006/relationships/image" Target="../media/image27.jpeg"/><Relationship Id="rId10" Type="http://schemas.openxmlformats.org/officeDocument/2006/relationships/image" Target="../media/image23.jpeg"/><Relationship Id="rId19" Type="http://schemas.openxmlformats.org/officeDocument/2006/relationships/image" Target="../media/image33.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8.jpeg"/><Relationship Id="rId18" Type="http://schemas.openxmlformats.org/officeDocument/2006/relationships/image" Target="../media/image32.jpeg"/><Relationship Id="rId3" Type="http://schemas.openxmlformats.org/officeDocument/2006/relationships/image" Target="../media/image25.jpeg"/><Relationship Id="rId21" Type="http://schemas.openxmlformats.org/officeDocument/2006/relationships/image" Target="../media/image24.jpeg"/><Relationship Id="rId7" Type="http://schemas.openxmlformats.org/officeDocument/2006/relationships/image" Target="../media/image20.jpeg"/><Relationship Id="rId12" Type="http://schemas.openxmlformats.org/officeDocument/2006/relationships/image" Target="../media/image21.jpeg"/><Relationship Id="rId17" Type="http://schemas.openxmlformats.org/officeDocument/2006/relationships/image" Target="../media/image27.jpeg"/><Relationship Id="rId2" Type="http://schemas.openxmlformats.org/officeDocument/2006/relationships/notesSlide" Target="../notesSlides/notesSlide8.xml"/><Relationship Id="rId16" Type="http://schemas.openxmlformats.org/officeDocument/2006/relationships/image" Target="../media/image23.jpeg"/><Relationship Id="rId20" Type="http://schemas.openxmlformats.org/officeDocument/2006/relationships/image" Target="../media/image18.jpeg"/><Relationship Id="rId1" Type="http://schemas.openxmlformats.org/officeDocument/2006/relationships/slideLayout" Target="../slideLayouts/slideLayout3.xml"/><Relationship Id="rId6" Type="http://schemas.openxmlformats.org/officeDocument/2006/relationships/image" Target="../media/image19.jpeg"/><Relationship Id="rId11" Type="http://schemas.openxmlformats.org/officeDocument/2006/relationships/image" Target="../media/image26.jpeg"/><Relationship Id="rId5" Type="http://schemas.openxmlformats.org/officeDocument/2006/relationships/image" Target="../media/image16.jpeg"/><Relationship Id="rId15" Type="http://schemas.openxmlformats.org/officeDocument/2006/relationships/image" Target="../media/image33.jpeg"/><Relationship Id="rId10" Type="http://schemas.openxmlformats.org/officeDocument/2006/relationships/image" Target="../media/image30.jpeg"/><Relationship Id="rId19" Type="http://schemas.openxmlformats.org/officeDocument/2006/relationships/image" Target="../media/image17.jpeg"/><Relationship Id="rId4" Type="http://schemas.openxmlformats.org/officeDocument/2006/relationships/image" Target="../media/image38.png"/><Relationship Id="rId9" Type="http://schemas.openxmlformats.org/officeDocument/2006/relationships/image" Target="../media/image29.jpeg"/><Relationship Id="rId1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A7A46-3DDC-432F-B85B-3F2CBC5ECE8D}"/>
              </a:ext>
            </a:extLst>
          </p:cNvPr>
          <p:cNvSpPr>
            <a:spLocks noGrp="1"/>
          </p:cNvSpPr>
          <p:nvPr>
            <p:ph type="ctrTitle"/>
          </p:nvPr>
        </p:nvSpPr>
        <p:spPr>
          <a:xfrm>
            <a:off x="452628" y="452419"/>
            <a:ext cx="8086725" cy="3352800"/>
          </a:xfrm>
        </p:spPr>
        <p:txBody>
          <a:bodyPr/>
          <a:lstStyle/>
          <a:p>
            <a:r>
              <a:rPr lang="en-GB" sz="7200">
                <a:solidFill>
                  <a:srgbClr val="2B337C"/>
                </a:solidFill>
                <a:latin typeface="Gill Sans MT"/>
                <a:cs typeface="Gill Sans MT"/>
              </a:rPr>
              <a:t>Me, My Health and My Children’s Health</a:t>
            </a:r>
          </a:p>
        </p:txBody>
      </p:sp>
      <p:sp>
        <p:nvSpPr>
          <p:cNvPr id="3" name="Subtitle 2">
            <a:extLst>
              <a:ext uri="{FF2B5EF4-FFF2-40B4-BE49-F238E27FC236}">
                <a16:creationId xmlns:a16="http://schemas.microsoft.com/office/drawing/2014/main" id="{9D180773-0E2B-46FE-9DFD-D99E226609DD}"/>
              </a:ext>
            </a:extLst>
          </p:cNvPr>
          <p:cNvSpPr>
            <a:spLocks noGrp="1"/>
          </p:cNvSpPr>
          <p:nvPr>
            <p:ph type="subTitle" idx="1"/>
          </p:nvPr>
        </p:nvSpPr>
        <p:spPr>
          <a:xfrm>
            <a:off x="500634" y="4436945"/>
            <a:ext cx="7728966" cy="1645920"/>
          </a:xfrm>
        </p:spPr>
        <p:txBody>
          <a:bodyPr>
            <a:normAutofit/>
          </a:bodyPr>
          <a:lstStyle/>
          <a:p>
            <a:r>
              <a:rPr lang="en-GB" sz="3600">
                <a:solidFill>
                  <a:srgbClr val="7030A0"/>
                </a:solidFill>
                <a:latin typeface="Gill Sans MT"/>
                <a:cs typeface="Gill Sans MT"/>
              </a:rPr>
              <a:t>Lesson 3:  What are the Health Risks? </a:t>
            </a:r>
          </a:p>
        </p:txBody>
      </p:sp>
    </p:spTree>
    <p:extLst>
      <p:ext uri="{BB962C8B-B14F-4D97-AF65-F5344CB8AC3E}">
        <p14:creationId xmlns:p14="http://schemas.microsoft.com/office/powerpoint/2010/main" val="3663210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269915" y="1083733"/>
            <a:ext cx="5789922" cy="3679077"/>
          </a:xfrm>
          <a:prstGeom prst="cloudCallout">
            <a:avLst>
              <a:gd name="adj1" fmla="val 66811"/>
              <a:gd name="adj2" fmla="val -6570"/>
            </a:avLst>
          </a:prstGeom>
          <a:solidFill>
            <a:srgbClr val="C5FFC5"/>
          </a:solidFill>
          <a:ln>
            <a:solidFill>
              <a:srgbClr val="00E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3"/>
          <p:cNvSpPr txBox="1">
            <a:spLocks noChangeArrowheads="1"/>
          </p:cNvSpPr>
          <p:nvPr/>
        </p:nvSpPr>
        <p:spPr bwMode="auto">
          <a:xfrm>
            <a:off x="791580" y="2138446"/>
            <a:ext cx="4896544" cy="1569652"/>
          </a:xfrm>
          <a:prstGeom prst="rect">
            <a:avLst/>
          </a:prstGeom>
          <a:noFill/>
          <a:ln>
            <a:noFill/>
          </a:ln>
        </p:spPr>
        <p:txBody>
          <a:bodyPr wrap="square" lIns="91430" tIns="45716" rIns="91430" bIns="45716">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defTabSz="914353" eaLnBrk="0" fontAlgn="base">
              <a:spcBef>
                <a:spcPct val="0"/>
              </a:spcBef>
              <a:spcAft>
                <a:spcPct val="0"/>
              </a:spcAft>
              <a:defRPr/>
            </a:pPr>
            <a:r>
              <a:rPr lang="en-NZ" sz="3200">
                <a:solidFill>
                  <a:srgbClr val="2B337C"/>
                </a:solidFill>
                <a:latin typeface="Gill Sans MT" pitchFamily="34" charset="0"/>
              </a:rPr>
              <a:t>How do you think the main causes of death have changed over time?</a:t>
            </a:r>
          </a:p>
        </p:txBody>
      </p:sp>
      <p:sp>
        <p:nvSpPr>
          <p:cNvPr id="8" name="Rounded Rectangle 30">
            <a:extLst>
              <a:ext uri="{FF2B5EF4-FFF2-40B4-BE49-F238E27FC236}">
                <a16:creationId xmlns:a16="http://schemas.microsoft.com/office/drawing/2014/main" id="{7810A818-6558-4122-B4D1-5708891468FC}"/>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 3</a:t>
            </a:r>
          </a:p>
        </p:txBody>
      </p:sp>
      <p:pic>
        <p:nvPicPr>
          <p:cNvPr id="4" name="Picture 3">
            <a:extLst>
              <a:ext uri="{FF2B5EF4-FFF2-40B4-BE49-F238E27FC236}">
                <a16:creationId xmlns:a16="http://schemas.microsoft.com/office/drawing/2014/main" id="{636E1D5A-9EFC-4868-BD8F-E94ED1999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6280" y="2112132"/>
            <a:ext cx="4644486" cy="3478250"/>
          </a:xfrm>
          <a:prstGeom prst="rect">
            <a:avLst/>
          </a:prstGeom>
        </p:spPr>
      </p:pic>
    </p:spTree>
    <p:extLst>
      <p:ext uri="{BB962C8B-B14F-4D97-AF65-F5344CB8AC3E}">
        <p14:creationId xmlns:p14="http://schemas.microsoft.com/office/powerpoint/2010/main" val="3620015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sse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2963" y="1173017"/>
            <a:ext cx="3155437" cy="663048"/>
          </a:xfrm>
          <a:prstGeom prst="rect">
            <a:avLst/>
          </a:prstGeom>
          <a:noFill/>
          <a:ln w="12700">
            <a:solidFill>
              <a:srgbClr val="808080"/>
            </a:solidFill>
            <a:miter lim="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11" name="Picture 6" descr="asse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1760" y="3403442"/>
            <a:ext cx="1076640" cy="1520474"/>
          </a:xfrm>
          <a:prstGeom prst="rect">
            <a:avLst/>
          </a:prstGeom>
          <a:noFill/>
          <a:ln w="12700">
            <a:solidFill>
              <a:srgbClr val="808080"/>
            </a:solidFill>
            <a:miter lim="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7" name="Picture 2" descr="asse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9102" y="2128071"/>
            <a:ext cx="916127" cy="1198531"/>
          </a:xfrm>
          <a:prstGeom prst="rect">
            <a:avLst/>
          </a:prstGeom>
          <a:noFill/>
          <a:ln w="12700">
            <a:solidFill>
              <a:srgbClr val="808080"/>
            </a:solidFill>
            <a:miter lim="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9" name="Picture 4" descr="asse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95436" y="4789859"/>
            <a:ext cx="1438084" cy="660259"/>
          </a:xfrm>
          <a:prstGeom prst="rect">
            <a:avLst/>
          </a:prstGeom>
          <a:noFill/>
          <a:ln w="12700">
            <a:solidFill>
              <a:srgbClr val="808080"/>
            </a:solidFill>
            <a:miter lim="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12" name="Picture 7" descr="asset.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85059" y="3706872"/>
            <a:ext cx="1883686" cy="729870"/>
          </a:xfrm>
          <a:prstGeom prst="rect">
            <a:avLst/>
          </a:prstGeom>
          <a:solidFill>
            <a:schemeClr val="bg1"/>
          </a:solidFill>
          <a:ln w="12700">
            <a:solidFill>
              <a:srgbClr val="808080"/>
            </a:solidFill>
            <a:miter lim="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19" name="AutoShape 14"/>
          <p:cNvSpPr>
            <a:spLocks/>
          </p:cNvSpPr>
          <p:nvPr/>
        </p:nvSpPr>
        <p:spPr bwMode="auto">
          <a:xfrm>
            <a:off x="1478141" y="9201336"/>
            <a:ext cx="11310759" cy="241113"/>
          </a:xfrm>
          <a:custGeom>
            <a:avLst/>
            <a:gdLst>
              <a:gd name="T0" fmla="*/ 6287294 w 21600"/>
              <a:gd name="T1" fmla="*/ 317500 h 21600"/>
              <a:gd name="T2" fmla="*/ 6287294 w 21600"/>
              <a:gd name="T3" fmla="*/ 317500 h 21600"/>
              <a:gd name="T4" fmla="*/ 6287294 w 21600"/>
              <a:gd name="T5" fmla="*/ 317500 h 21600"/>
              <a:gd name="T6" fmla="*/ 6287294 w 21600"/>
              <a:gd name="T7" fmla="*/ 3175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800" tIns="50800" rIns="50800" bIns="50800" anchor="ctr"/>
          <a:lstStyle/>
          <a:p>
            <a:pPr algn="ctr" eaLnBrk="0" fontAlgn="base" hangingPunct="0">
              <a:spcBef>
                <a:spcPct val="0"/>
              </a:spcBef>
              <a:spcAft>
                <a:spcPct val="0"/>
              </a:spcAft>
            </a:pPr>
            <a:r>
              <a:rPr lang="en-US" sz="1200">
                <a:solidFill>
                  <a:srgbClr val="17365D"/>
                </a:solidFill>
                <a:latin typeface="Calibri" pitchFamily="34" charset="0"/>
                <a:ea typeface="Gill Sans" charset="0"/>
                <a:cs typeface="Gill Sans" charset="0"/>
                <a:sym typeface="Gill Sans" charset="0"/>
              </a:rPr>
              <a:t>These organisations would be a good place to begin your research. </a:t>
            </a:r>
            <a:endParaRPr lang="en-US" sz="1200">
              <a:solidFill>
                <a:srgbClr val="17365D"/>
              </a:solidFill>
              <a:latin typeface="Calibri" pitchFamily="34" charset="0"/>
            </a:endParaRPr>
          </a:p>
        </p:txBody>
      </p:sp>
      <p:sp>
        <p:nvSpPr>
          <p:cNvPr id="20" name="Rectangle 1"/>
          <p:cNvSpPr txBox="1">
            <a:spLocks noChangeArrowheads="1"/>
          </p:cNvSpPr>
          <p:nvPr/>
        </p:nvSpPr>
        <p:spPr bwMode="auto">
          <a:xfrm>
            <a:off x="154114" y="5475915"/>
            <a:ext cx="5099811" cy="11521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1" fontAlgn="base" hangingPunct="1">
              <a:spcBef>
                <a:spcPct val="0"/>
              </a:spcBef>
              <a:spcAft>
                <a:spcPct val="0"/>
              </a:spcAft>
              <a:defRPr sz="3500">
                <a:solidFill>
                  <a:schemeClr val="tx2"/>
                </a:solidFill>
                <a:latin typeface="+mj-lt"/>
                <a:ea typeface="+mj-ea"/>
                <a:cs typeface="+mj-cs"/>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a:lstStyle>
          <a:p>
            <a:pPr marL="108000"/>
            <a:r>
              <a:rPr lang="en-US" sz="2400" kern="0">
                <a:solidFill>
                  <a:srgbClr val="1E2C78"/>
                </a:solidFill>
                <a:latin typeface="Gill Sans MT"/>
                <a:ea typeface="Gill Sans" charset="0"/>
                <a:cs typeface="Gill Sans MT"/>
                <a:sym typeface="Gill Sans" charset="0"/>
              </a:rPr>
              <a:t>You can find links to these websites at the back of your booklet.</a:t>
            </a:r>
            <a:endParaRPr lang="en-US" sz="2400" kern="0">
              <a:solidFill>
                <a:srgbClr val="1E2C78"/>
              </a:solidFill>
              <a:latin typeface="Gill Sans MT"/>
              <a:cs typeface="Gill Sans MT"/>
            </a:endParaRPr>
          </a:p>
        </p:txBody>
      </p:sp>
      <p:pic>
        <p:nvPicPr>
          <p:cNvPr id="2" name="Picture 1" descr="downloa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26902" y="2277922"/>
            <a:ext cx="3036380" cy="603654"/>
          </a:xfrm>
          <a:prstGeom prst="rect">
            <a:avLst/>
          </a:prstGeom>
          <a:ln>
            <a:solidFill>
              <a:srgbClr val="808080"/>
            </a:solidFill>
          </a:ln>
          <a:effectLst>
            <a:outerShdw blurRad="50800" dist="38100" dir="2700000" algn="tl" rotWithShape="0">
              <a:prstClr val="black">
                <a:alpha val="40000"/>
              </a:prstClr>
            </a:outerShdw>
          </a:effectLst>
        </p:spPr>
      </p:pic>
      <p:sp>
        <p:nvSpPr>
          <p:cNvPr id="22" name="Rounded Rectangle 30">
            <a:extLst>
              <a:ext uri="{FF2B5EF4-FFF2-40B4-BE49-F238E27FC236}">
                <a16:creationId xmlns:a16="http://schemas.microsoft.com/office/drawing/2014/main" id="{F80DF070-A72D-4CFC-BB5A-577EA7A5314C}"/>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 3</a:t>
            </a:r>
          </a:p>
        </p:txBody>
      </p:sp>
      <p:sp>
        <p:nvSpPr>
          <p:cNvPr id="23" name="AutoShape 9">
            <a:extLst>
              <a:ext uri="{FF2B5EF4-FFF2-40B4-BE49-F238E27FC236}">
                <a16:creationId xmlns:a16="http://schemas.microsoft.com/office/drawing/2014/main" id="{64581E15-0002-4518-8B0D-BE87A913E950}"/>
              </a:ext>
            </a:extLst>
          </p:cNvPr>
          <p:cNvSpPr>
            <a:spLocks/>
          </p:cNvSpPr>
          <p:nvPr/>
        </p:nvSpPr>
        <p:spPr bwMode="auto">
          <a:xfrm>
            <a:off x="270440" y="1244869"/>
            <a:ext cx="3906597" cy="493636"/>
          </a:xfrm>
          <a:prstGeom prst="roundRect">
            <a:avLst/>
          </a:prstGeom>
          <a:solidFill>
            <a:srgbClr val="8064A2">
              <a:lumMod val="60000"/>
              <a:lumOff val="40000"/>
            </a:srgbClr>
          </a:solidFill>
          <a:ln w="22225">
            <a:solidFill>
              <a:srgbClr val="403152"/>
            </a:solidFill>
          </a:ln>
          <a:effectLst>
            <a:outerShdw blurRad="50800" dist="38100" dir="2700000" algn="tl" rotWithShape="0">
              <a:prstClr val="black">
                <a:alpha val="40000"/>
              </a:prstClr>
            </a:outerShdw>
          </a:effectLst>
        </p:spPr>
        <p:txBody>
          <a:bodyPr lIns="50800" tIns="50800" rIns="50800" bIns="50800"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17365D"/>
                </a:solidFill>
                <a:effectLst/>
                <a:uLnTx/>
                <a:uFillTx/>
                <a:latin typeface="Gill Sans MT"/>
                <a:ea typeface="Gill Sans" charset="0"/>
                <a:cs typeface="Gill Sans" charset="0"/>
                <a:sym typeface="Gill Sans" charset="0"/>
              </a:rPr>
              <a:t>Group A: </a:t>
            </a:r>
            <a:r>
              <a:rPr kumimoji="0" lang="en-US" sz="2800" b="1" i="0" u="none" strike="noStrike" kern="0" cap="none" spc="0" normalizeH="0" baseline="0" noProof="0">
                <a:ln>
                  <a:noFill/>
                </a:ln>
                <a:solidFill>
                  <a:srgbClr val="17365D"/>
                </a:solidFill>
                <a:effectLst/>
                <a:uLnTx/>
                <a:uFillTx/>
                <a:latin typeface="Gill Sans MT"/>
                <a:ea typeface="Gill Sans" charset="0"/>
                <a:cs typeface="Gill Sans" charset="0"/>
                <a:sym typeface="Gill Sans" charset="0"/>
              </a:rPr>
              <a:t>Type 2 Diabetes</a:t>
            </a:r>
            <a:endParaRPr kumimoji="0" lang="en-US" sz="2800" b="1" i="0" u="none" strike="noStrike" kern="0" cap="none" spc="0" normalizeH="0" baseline="0" noProof="0">
              <a:ln>
                <a:noFill/>
              </a:ln>
              <a:solidFill>
                <a:srgbClr val="17365D"/>
              </a:solidFill>
              <a:effectLst/>
              <a:uLnTx/>
              <a:uFillTx/>
              <a:latin typeface="Gill Sans MT"/>
            </a:endParaRPr>
          </a:p>
        </p:txBody>
      </p:sp>
      <p:sp>
        <p:nvSpPr>
          <p:cNvPr id="24" name="AutoShape 8">
            <a:extLst>
              <a:ext uri="{FF2B5EF4-FFF2-40B4-BE49-F238E27FC236}">
                <a16:creationId xmlns:a16="http://schemas.microsoft.com/office/drawing/2014/main" id="{17980CF3-74C7-4F9C-BD7B-08C02AE2B069}"/>
              </a:ext>
            </a:extLst>
          </p:cNvPr>
          <p:cNvSpPr>
            <a:spLocks/>
          </p:cNvSpPr>
          <p:nvPr/>
        </p:nvSpPr>
        <p:spPr bwMode="auto">
          <a:xfrm>
            <a:off x="270440" y="1916646"/>
            <a:ext cx="3672407" cy="491085"/>
          </a:xfrm>
          <a:prstGeom prst="roundRect">
            <a:avLst/>
          </a:prstGeom>
          <a:solidFill>
            <a:srgbClr val="D5ABFF"/>
          </a:solidFill>
          <a:ln w="22225">
            <a:solidFill>
              <a:srgbClr val="403152"/>
            </a:solidFill>
          </a:ln>
          <a:effectLst>
            <a:outerShdw blurRad="50800" dist="38100" dir="2700000" algn="tl" rotWithShape="0">
              <a:prstClr val="black">
                <a:alpha val="40000"/>
              </a:prstClr>
            </a:outerShdw>
          </a:effectLst>
        </p:spPr>
        <p:txBody>
          <a:bodyPr lIns="50800" tIns="50800" rIns="50800" bIns="50800"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17365D"/>
                </a:solidFill>
                <a:effectLst/>
                <a:uLnTx/>
                <a:uFillTx/>
                <a:latin typeface="Gill Sans MT"/>
                <a:ea typeface="Gill Sans" charset="0"/>
                <a:cs typeface="Gill Sans" charset="0"/>
                <a:sym typeface="Gill Sans" charset="0"/>
              </a:rPr>
              <a:t>Group B: </a:t>
            </a:r>
            <a:r>
              <a:rPr kumimoji="0" lang="en-US" sz="2800" b="1" i="0" u="none" strike="noStrike" kern="0" cap="none" spc="0" normalizeH="0" baseline="0" noProof="0">
                <a:ln>
                  <a:noFill/>
                </a:ln>
                <a:solidFill>
                  <a:srgbClr val="17365D"/>
                </a:solidFill>
                <a:effectLst/>
                <a:uLnTx/>
                <a:uFillTx/>
                <a:latin typeface="Gill Sans MT"/>
                <a:ea typeface="Gill Sans" charset="0"/>
                <a:cs typeface="Gill Sans" charset="0"/>
                <a:sym typeface="Gill Sans" charset="0"/>
              </a:rPr>
              <a:t>Heart Disease</a:t>
            </a:r>
            <a:endParaRPr kumimoji="0" lang="en-US" sz="2800" b="1" i="0" u="none" strike="noStrike" kern="0" cap="none" spc="0" normalizeH="0" baseline="0" noProof="0">
              <a:ln>
                <a:noFill/>
              </a:ln>
              <a:solidFill>
                <a:srgbClr val="17365D"/>
              </a:solidFill>
              <a:effectLst/>
              <a:uLnTx/>
              <a:uFillTx/>
              <a:latin typeface="Gill Sans MT"/>
            </a:endParaRPr>
          </a:p>
        </p:txBody>
      </p:sp>
      <p:sp>
        <p:nvSpPr>
          <p:cNvPr id="25" name="AutoShape 13">
            <a:extLst>
              <a:ext uri="{FF2B5EF4-FFF2-40B4-BE49-F238E27FC236}">
                <a16:creationId xmlns:a16="http://schemas.microsoft.com/office/drawing/2014/main" id="{5BFBA2A9-428D-438D-9346-12575DE61E2D}"/>
              </a:ext>
            </a:extLst>
          </p:cNvPr>
          <p:cNvSpPr>
            <a:spLocks/>
          </p:cNvSpPr>
          <p:nvPr/>
        </p:nvSpPr>
        <p:spPr bwMode="auto">
          <a:xfrm>
            <a:off x="270440" y="2590230"/>
            <a:ext cx="3672407" cy="497899"/>
          </a:xfrm>
          <a:prstGeom prst="roundRect">
            <a:avLst/>
          </a:prstGeom>
          <a:solidFill>
            <a:srgbClr val="0F243E">
              <a:lumMod val="10000"/>
              <a:lumOff val="90000"/>
            </a:srgbClr>
          </a:solidFill>
          <a:ln w="22225">
            <a:solidFill>
              <a:srgbClr val="403152"/>
            </a:solidFill>
            <a:miter lim="0"/>
            <a:headEnd/>
            <a:tailEnd/>
          </a:ln>
          <a:effectLst>
            <a:outerShdw blurRad="50800" dist="38100" dir="2700000" algn="tl" rotWithShape="0">
              <a:prstClr val="black">
                <a:alpha val="40000"/>
              </a:prstClr>
            </a:outerShdw>
          </a:effectLst>
        </p:spPr>
        <p:txBody>
          <a:bodyPr lIns="50800" tIns="50800" rIns="50800" bIns="50800"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17365D"/>
                </a:solidFill>
                <a:effectLst/>
                <a:uLnTx/>
                <a:uFillTx/>
                <a:latin typeface="Gill Sans MT"/>
                <a:ea typeface="Gill Sans" charset="0"/>
                <a:cs typeface="Gill Sans" charset="0"/>
                <a:sym typeface="Gill Sans" charset="0"/>
              </a:rPr>
              <a:t>Group C: </a:t>
            </a:r>
            <a:r>
              <a:rPr kumimoji="0" lang="en-US" sz="2800" b="1" i="0" u="none" strike="noStrike" kern="0" cap="none" spc="0" normalizeH="0" baseline="0" noProof="0" dirty="0">
                <a:ln>
                  <a:noFill/>
                </a:ln>
                <a:solidFill>
                  <a:srgbClr val="17365D"/>
                </a:solidFill>
                <a:effectLst/>
                <a:uLnTx/>
                <a:uFillTx/>
                <a:latin typeface="Gill Sans MT"/>
                <a:ea typeface="Gill Sans" charset="0"/>
                <a:cs typeface="Gill Sans" charset="0"/>
                <a:sym typeface="Gill Sans" charset="0"/>
              </a:rPr>
              <a:t>Mental Health </a:t>
            </a:r>
            <a:endParaRPr kumimoji="0" lang="en-US" sz="1600" b="1" i="0" u="none" strike="noStrike" kern="0" cap="none" spc="0" normalizeH="0" baseline="0" noProof="0" dirty="0">
              <a:ln>
                <a:noFill/>
              </a:ln>
              <a:solidFill>
                <a:srgbClr val="17365D"/>
              </a:solidFill>
              <a:effectLst/>
              <a:uLnTx/>
              <a:uFillTx/>
              <a:latin typeface="Gill Sans MT"/>
            </a:endParaRPr>
          </a:p>
        </p:txBody>
      </p:sp>
      <p:sp>
        <p:nvSpPr>
          <p:cNvPr id="26" name="AutoShape 11">
            <a:extLst>
              <a:ext uri="{FF2B5EF4-FFF2-40B4-BE49-F238E27FC236}">
                <a16:creationId xmlns:a16="http://schemas.microsoft.com/office/drawing/2014/main" id="{655A05D8-DE8B-4FA2-AA1C-46DF8A250091}"/>
              </a:ext>
            </a:extLst>
          </p:cNvPr>
          <p:cNvSpPr>
            <a:spLocks/>
          </p:cNvSpPr>
          <p:nvPr/>
        </p:nvSpPr>
        <p:spPr bwMode="auto">
          <a:xfrm>
            <a:off x="270440" y="3266901"/>
            <a:ext cx="2782671" cy="495651"/>
          </a:xfrm>
          <a:prstGeom prst="roundRect">
            <a:avLst/>
          </a:prstGeom>
          <a:solidFill>
            <a:srgbClr val="8064A2">
              <a:lumMod val="60000"/>
              <a:lumOff val="40000"/>
            </a:srgbClr>
          </a:solidFill>
          <a:ln w="22225">
            <a:solidFill>
              <a:srgbClr val="403152"/>
            </a:solidFill>
          </a:ln>
          <a:effectLst>
            <a:outerShdw blurRad="50800" dist="38100" dir="2700000" algn="tl" rotWithShape="0">
              <a:prstClr val="black">
                <a:alpha val="40000"/>
              </a:prstClr>
            </a:outerShdw>
          </a:effectLst>
        </p:spPr>
        <p:txBody>
          <a:bodyPr lIns="50800" tIns="50800" rIns="50800" bIns="50800"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17365D"/>
                </a:solidFill>
                <a:effectLst/>
                <a:uLnTx/>
                <a:uFillTx/>
                <a:latin typeface="Gill Sans MT"/>
                <a:ea typeface="Gill Sans" charset="0"/>
                <a:cs typeface="Gill Sans" charset="0"/>
                <a:sym typeface="Gill Sans" charset="0"/>
              </a:rPr>
              <a:t>Group D: </a:t>
            </a:r>
            <a:r>
              <a:rPr kumimoji="0" lang="en-US" sz="2800" b="1" i="0" u="none" strike="noStrike" kern="0" cap="none" spc="0" normalizeH="0" baseline="0" noProof="0" dirty="0">
                <a:ln>
                  <a:noFill/>
                </a:ln>
                <a:solidFill>
                  <a:srgbClr val="17365D"/>
                </a:solidFill>
                <a:effectLst/>
                <a:uLnTx/>
                <a:uFillTx/>
                <a:latin typeface="Gill Sans MT"/>
                <a:ea typeface="Gill Sans" charset="0"/>
                <a:cs typeface="Gill Sans" charset="0"/>
                <a:sym typeface="Gill Sans" charset="0"/>
              </a:rPr>
              <a:t>COPD</a:t>
            </a:r>
            <a:endParaRPr kumimoji="0" lang="en-US" sz="2800" b="1" i="0" u="none" strike="noStrike" kern="0" cap="none" spc="0" normalizeH="0" baseline="0" noProof="0" dirty="0">
              <a:ln>
                <a:noFill/>
              </a:ln>
              <a:solidFill>
                <a:srgbClr val="17365D"/>
              </a:solidFill>
              <a:effectLst/>
              <a:uLnTx/>
              <a:uFillTx/>
              <a:latin typeface="Gill Sans MT"/>
            </a:endParaRPr>
          </a:p>
        </p:txBody>
      </p:sp>
      <p:sp>
        <p:nvSpPr>
          <p:cNvPr id="27" name="AutoShape 12">
            <a:extLst>
              <a:ext uri="{FF2B5EF4-FFF2-40B4-BE49-F238E27FC236}">
                <a16:creationId xmlns:a16="http://schemas.microsoft.com/office/drawing/2014/main" id="{F6750E5F-E035-4A98-9EE4-702A110980D5}"/>
              </a:ext>
            </a:extLst>
          </p:cNvPr>
          <p:cNvSpPr>
            <a:spLocks/>
          </p:cNvSpPr>
          <p:nvPr/>
        </p:nvSpPr>
        <p:spPr bwMode="auto">
          <a:xfrm>
            <a:off x="270439" y="4017947"/>
            <a:ext cx="2782671" cy="523810"/>
          </a:xfrm>
          <a:prstGeom prst="roundRect">
            <a:avLst/>
          </a:prstGeom>
          <a:solidFill>
            <a:srgbClr val="D5ABFF"/>
          </a:solidFill>
          <a:ln w="22225">
            <a:solidFill>
              <a:srgbClr val="403152"/>
            </a:solidFill>
          </a:ln>
          <a:effectLst>
            <a:outerShdw blurRad="50800" dist="38100" dir="2700000" algn="tl" rotWithShape="0">
              <a:prstClr val="black">
                <a:alpha val="40000"/>
              </a:prstClr>
            </a:outerShdw>
          </a:effectLst>
        </p:spPr>
        <p:txBody>
          <a:bodyPr lIns="50800" tIns="50800" rIns="50800" bIns="50800"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17365D"/>
                </a:solidFill>
                <a:effectLst/>
                <a:uLnTx/>
                <a:uFillTx/>
                <a:latin typeface="Gill Sans MT"/>
                <a:ea typeface="Gill Sans" charset="0"/>
                <a:cs typeface="Gill Sans" charset="0"/>
                <a:sym typeface="Gill Sans" charset="0"/>
              </a:rPr>
              <a:t>Group E: </a:t>
            </a:r>
            <a:r>
              <a:rPr kumimoji="0" lang="en-US" sz="2800" b="1" i="0" u="none" strike="noStrike" kern="0" cap="none" spc="0" normalizeH="0" baseline="0" noProof="0">
                <a:ln>
                  <a:noFill/>
                </a:ln>
                <a:solidFill>
                  <a:srgbClr val="17365D"/>
                </a:solidFill>
                <a:effectLst/>
                <a:uLnTx/>
                <a:uFillTx/>
                <a:latin typeface="Gill Sans MT"/>
                <a:ea typeface="Gill Sans" charset="0"/>
                <a:cs typeface="Gill Sans" charset="0"/>
                <a:sym typeface="Gill Sans" charset="0"/>
              </a:rPr>
              <a:t>Cancer</a:t>
            </a:r>
            <a:endParaRPr kumimoji="0" lang="en-US" sz="2800" b="1" i="0" u="none" strike="noStrike" kern="0" cap="none" spc="0" normalizeH="0" baseline="0" noProof="0">
              <a:ln>
                <a:noFill/>
              </a:ln>
              <a:solidFill>
                <a:srgbClr val="17365D"/>
              </a:solidFill>
              <a:effectLst/>
              <a:uLnTx/>
              <a:uFillTx/>
              <a:latin typeface="Gill Sans MT"/>
            </a:endParaRPr>
          </a:p>
        </p:txBody>
      </p:sp>
      <p:sp>
        <p:nvSpPr>
          <p:cNvPr id="28" name="AutoShape 10">
            <a:extLst>
              <a:ext uri="{FF2B5EF4-FFF2-40B4-BE49-F238E27FC236}">
                <a16:creationId xmlns:a16="http://schemas.microsoft.com/office/drawing/2014/main" id="{46261E9D-607E-4D2B-8018-225EF6D88929}"/>
              </a:ext>
            </a:extLst>
          </p:cNvPr>
          <p:cNvSpPr>
            <a:spLocks/>
          </p:cNvSpPr>
          <p:nvPr/>
        </p:nvSpPr>
        <p:spPr bwMode="auto">
          <a:xfrm>
            <a:off x="270439" y="4820088"/>
            <a:ext cx="2494639" cy="506454"/>
          </a:xfrm>
          <a:prstGeom prst="roundRect">
            <a:avLst/>
          </a:prstGeom>
          <a:solidFill>
            <a:srgbClr val="0F243E">
              <a:lumMod val="10000"/>
              <a:lumOff val="90000"/>
            </a:srgbClr>
          </a:solidFill>
          <a:ln w="22225">
            <a:solidFill>
              <a:srgbClr val="403152"/>
            </a:solidFill>
          </a:ln>
          <a:effectLst>
            <a:outerShdw blurRad="50800" dist="38100" dir="2700000" algn="tl" rotWithShape="0">
              <a:prstClr val="black">
                <a:alpha val="40000"/>
              </a:prstClr>
            </a:outerShdw>
          </a:effectLst>
        </p:spPr>
        <p:txBody>
          <a:bodyPr lIns="50800" tIns="50800" rIns="50800" bIns="50800"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17365D"/>
                </a:solidFill>
                <a:effectLst/>
                <a:uLnTx/>
                <a:uFillTx/>
                <a:latin typeface="Gill Sans MT"/>
                <a:ea typeface="Gill Sans" charset="0"/>
                <a:cs typeface="Gill Sans" charset="0"/>
                <a:sym typeface="Gill Sans" charset="0"/>
              </a:rPr>
              <a:t>Group F: </a:t>
            </a:r>
            <a:r>
              <a:rPr kumimoji="0" lang="en-US" sz="2800" b="1" i="0" u="none" strike="noStrike" kern="0" cap="none" spc="0" normalizeH="0" baseline="0" noProof="0" dirty="0">
                <a:ln>
                  <a:noFill/>
                </a:ln>
                <a:solidFill>
                  <a:srgbClr val="17365D"/>
                </a:solidFill>
                <a:effectLst/>
                <a:uLnTx/>
                <a:uFillTx/>
                <a:latin typeface="Gill Sans MT"/>
                <a:ea typeface="Gill Sans" charset="0"/>
                <a:cs typeface="Gill Sans" charset="0"/>
                <a:sym typeface="Gill Sans" charset="0"/>
              </a:rPr>
              <a:t>Stroke</a:t>
            </a:r>
            <a:endParaRPr kumimoji="0" lang="en-US" sz="2800" b="1" i="0" u="none" strike="noStrike" kern="0" cap="none" spc="0" normalizeH="0" baseline="0" noProof="0" dirty="0">
              <a:ln>
                <a:noFill/>
              </a:ln>
              <a:solidFill>
                <a:srgbClr val="17365D"/>
              </a:solidFill>
              <a:effectLst/>
              <a:uLnTx/>
              <a:uFillTx/>
              <a:latin typeface="Gill Sans MT"/>
            </a:endParaRPr>
          </a:p>
        </p:txBody>
      </p:sp>
      <p:sp>
        <p:nvSpPr>
          <p:cNvPr id="29" name="Rectangle 1">
            <a:extLst>
              <a:ext uri="{FF2B5EF4-FFF2-40B4-BE49-F238E27FC236}">
                <a16:creationId xmlns:a16="http://schemas.microsoft.com/office/drawing/2014/main" id="{994A6ABB-3848-4E89-8CF1-10BBEA75EB1B}"/>
              </a:ext>
            </a:extLst>
          </p:cNvPr>
          <p:cNvSpPr txBox="1">
            <a:spLocks noChangeArrowheads="1"/>
          </p:cNvSpPr>
          <p:nvPr/>
        </p:nvSpPr>
        <p:spPr>
          <a:xfrm>
            <a:off x="1903318" y="476747"/>
            <a:ext cx="6970242" cy="818998"/>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4400" b="1" kern="1200">
                <a:solidFill>
                  <a:schemeClr val="tx1"/>
                </a:solidFill>
                <a:latin typeface="+mj-lt"/>
                <a:ea typeface="+mj-ea"/>
                <a:cs typeface="+mj-cs"/>
              </a:defRPr>
            </a:lvl1pPr>
          </a:lstStyle>
          <a:p>
            <a:pPr marL="10800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254061"/>
                </a:solidFill>
                <a:effectLst/>
                <a:uLnTx/>
                <a:uFillTx/>
                <a:latin typeface="Gill Sans MT"/>
                <a:ea typeface="Gill Sans" charset="0"/>
                <a:cs typeface="Gill Sans" charset="0"/>
                <a:sym typeface="Gill Sans" charset="0"/>
              </a:rPr>
              <a:t>Non-Communicable Diseases  </a:t>
            </a:r>
            <a:br>
              <a:rPr kumimoji="0" lang="en-US" sz="4000" b="1" i="0" u="none" strike="noStrike" kern="1200" cap="none" spc="0" normalizeH="0" baseline="0" noProof="0">
                <a:ln>
                  <a:noFill/>
                </a:ln>
                <a:solidFill>
                  <a:srgbClr val="C6D9F0">
                    <a:lumMod val="25000"/>
                  </a:srgbClr>
                </a:solidFill>
                <a:effectLst/>
                <a:uLnTx/>
                <a:uFillTx/>
                <a:latin typeface="Gill Sans MT"/>
                <a:ea typeface="Gill Sans" charset="0"/>
                <a:cs typeface="Gill Sans" charset="0"/>
                <a:sym typeface="Gill Sans" charset="0"/>
              </a:rPr>
            </a:br>
            <a:endParaRPr kumimoji="0" lang="en-US" sz="4000" b="1" i="0" u="none" strike="noStrike" kern="1200" cap="none" spc="0" normalizeH="0" baseline="0" noProof="0">
              <a:ln>
                <a:noFill/>
              </a:ln>
              <a:solidFill>
                <a:srgbClr val="C6D9F0">
                  <a:lumMod val="25000"/>
                </a:srgbClr>
              </a:solidFill>
              <a:effectLst/>
              <a:uLnTx/>
              <a:uFillTx/>
              <a:latin typeface="Gill Sans MT"/>
              <a:ea typeface="+mj-ea"/>
              <a:cs typeface="+mj-cs"/>
            </a:endParaRPr>
          </a:p>
        </p:txBody>
      </p:sp>
    </p:spTree>
    <p:extLst>
      <p:ext uri="{BB962C8B-B14F-4D97-AF65-F5344CB8AC3E}">
        <p14:creationId xmlns:p14="http://schemas.microsoft.com/office/powerpoint/2010/main" val="4208101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B0D0-1B1D-4864-99D0-8739B8B271F4}"/>
              </a:ext>
            </a:extLst>
          </p:cNvPr>
          <p:cNvSpPr>
            <a:spLocks noGrp="1"/>
          </p:cNvSpPr>
          <p:nvPr>
            <p:ph type="title" idx="4294967295"/>
          </p:nvPr>
        </p:nvSpPr>
        <p:spPr>
          <a:xfrm>
            <a:off x="409331" y="528198"/>
            <a:ext cx="8078788" cy="1657350"/>
          </a:xfrm>
        </p:spPr>
        <p:txBody>
          <a:bodyPr/>
          <a:lstStyle/>
          <a:p>
            <a:r>
              <a:rPr lang="en-GB" sz="4000" b="1">
                <a:solidFill>
                  <a:srgbClr val="254061"/>
                </a:solidFill>
                <a:latin typeface="Gill Sans MT"/>
                <a:cs typeface="Gill Sans MT"/>
              </a:rPr>
              <a:t>Objectives</a:t>
            </a:r>
            <a:br>
              <a:rPr lang="en-GB">
                <a:solidFill>
                  <a:srgbClr val="000090"/>
                </a:solidFill>
                <a:latin typeface="Gill Sans MT"/>
                <a:cs typeface="Gill Sans MT"/>
              </a:rPr>
            </a:br>
            <a:endParaRPr lang="en-GB">
              <a:solidFill>
                <a:srgbClr val="000090"/>
              </a:solidFill>
              <a:latin typeface="Gill Sans MT"/>
              <a:cs typeface="Gill Sans MT"/>
            </a:endParaRPr>
          </a:p>
        </p:txBody>
      </p:sp>
      <p:sp>
        <p:nvSpPr>
          <p:cNvPr id="3" name="Content Placeholder 2">
            <a:extLst>
              <a:ext uri="{FF2B5EF4-FFF2-40B4-BE49-F238E27FC236}">
                <a16:creationId xmlns:a16="http://schemas.microsoft.com/office/drawing/2014/main" id="{000A5F07-73B9-409B-8AAF-1F535825EA4D}"/>
              </a:ext>
            </a:extLst>
          </p:cNvPr>
          <p:cNvSpPr>
            <a:spLocks noGrp="1"/>
          </p:cNvSpPr>
          <p:nvPr>
            <p:ph idx="4294967295"/>
          </p:nvPr>
        </p:nvSpPr>
        <p:spPr>
          <a:xfrm>
            <a:off x="422031" y="1979833"/>
            <a:ext cx="8066088" cy="3765550"/>
          </a:xfrm>
        </p:spPr>
        <p:txBody>
          <a:bodyPr vert="horz" lIns="91440" tIns="45720" rIns="91440" bIns="45720" rtlCol="0" anchor="t">
            <a:normAutofit/>
          </a:bodyPr>
          <a:lstStyle/>
          <a:p>
            <a:pPr marL="0" indent="0">
              <a:buNone/>
            </a:pPr>
            <a:r>
              <a:rPr lang="en-GB" sz="3200">
                <a:solidFill>
                  <a:srgbClr val="254061"/>
                </a:solidFill>
                <a:latin typeface="Gill Sans MT"/>
                <a:ea typeface="ＭＳ Ｐゴシック"/>
              </a:rPr>
              <a:t>At the end of this lesson, you should be able to:</a:t>
            </a:r>
            <a:endParaRPr lang="en-GB" sz="3000">
              <a:solidFill>
                <a:srgbClr val="254061"/>
              </a:solidFill>
              <a:latin typeface="Gill Sans MT"/>
              <a:ea typeface="ＭＳ Ｐゴシック"/>
            </a:endParaRPr>
          </a:p>
          <a:p>
            <a:endParaRPr lang="en-GB" sz="3200">
              <a:solidFill>
                <a:srgbClr val="0F243E"/>
              </a:solidFill>
              <a:latin typeface="Gill Sans MT"/>
              <a:ea typeface="ＭＳ Ｐゴシック"/>
            </a:endParaRPr>
          </a:p>
          <a:p>
            <a:pPr marL="914400" lvl="1" indent="-457200">
              <a:lnSpc>
                <a:spcPct val="100000"/>
              </a:lnSpc>
              <a:spcAft>
                <a:spcPts val="600"/>
              </a:spcAft>
              <a:buBlip>
                <a:blip r:embed="rId3"/>
              </a:buBlip>
            </a:pPr>
            <a:r>
              <a:rPr lang="en-GB" sz="2800">
                <a:solidFill>
                  <a:srgbClr val="245795"/>
                </a:solidFill>
                <a:latin typeface="Gill Sans MT"/>
                <a:cs typeface="Gill Sans MT"/>
              </a:rPr>
              <a:t>Determine possible risks to our health</a:t>
            </a:r>
          </a:p>
          <a:p>
            <a:pPr marL="914400" lvl="1" indent="-457200">
              <a:lnSpc>
                <a:spcPct val="100000"/>
              </a:lnSpc>
              <a:spcAft>
                <a:spcPts val="600"/>
              </a:spcAft>
              <a:buBlip>
                <a:blip r:embed="rId3"/>
              </a:buBlip>
            </a:pPr>
            <a:r>
              <a:rPr lang="en-GB" sz="2800">
                <a:solidFill>
                  <a:srgbClr val="245795"/>
                </a:solidFill>
                <a:latin typeface="Gill Sans MT"/>
                <a:cs typeface="Gill Sans MT"/>
              </a:rPr>
              <a:t>Suggest how different factors might influence an individual’s health</a:t>
            </a:r>
          </a:p>
          <a:p>
            <a:pPr marL="914400" lvl="1" indent="-457200">
              <a:lnSpc>
                <a:spcPct val="100000"/>
              </a:lnSpc>
              <a:spcAft>
                <a:spcPts val="600"/>
              </a:spcAft>
              <a:buBlip>
                <a:blip r:embed="rId3"/>
              </a:buBlip>
            </a:pPr>
            <a:r>
              <a:rPr lang="en-GB" sz="2800">
                <a:solidFill>
                  <a:srgbClr val="245795"/>
                </a:solidFill>
                <a:latin typeface="Gill Sans MT"/>
                <a:cs typeface="Gill Sans MT"/>
              </a:rPr>
              <a:t>Work collaboratively to carry out research on a non-communicable disease</a:t>
            </a:r>
          </a:p>
          <a:p>
            <a:pPr marL="0" indent="0">
              <a:buNone/>
            </a:pPr>
            <a:endParaRPr lang="en-GB">
              <a:solidFill>
                <a:srgbClr val="000090"/>
              </a:solidFill>
              <a:latin typeface="Gill Sans MT"/>
              <a:cs typeface="Gill Sans MT"/>
            </a:endParaRPr>
          </a:p>
          <a:p>
            <a:pPr marL="0" indent="0">
              <a:buNone/>
            </a:pPr>
            <a:endParaRPr lang="en-GB">
              <a:solidFill>
                <a:srgbClr val="000090"/>
              </a:solidFill>
              <a:latin typeface="Gill Sans MT"/>
              <a:cs typeface="Gill Sans MT"/>
            </a:endParaRPr>
          </a:p>
        </p:txBody>
      </p:sp>
    </p:spTree>
    <p:extLst>
      <p:ext uri="{BB962C8B-B14F-4D97-AF65-F5344CB8AC3E}">
        <p14:creationId xmlns:p14="http://schemas.microsoft.com/office/powerpoint/2010/main" val="103753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Rectangle 1"/>
          <p:cNvSpPr/>
          <p:nvPr/>
        </p:nvSpPr>
        <p:spPr>
          <a:xfrm>
            <a:off x="50802" y="371420"/>
            <a:ext cx="3960440" cy="769441"/>
          </a:xfrm>
          <a:prstGeom prst="rect">
            <a:avLst/>
          </a:prstGeom>
        </p:spPr>
        <p:txBody>
          <a:bodyPr wrap="square" lIns="91440" tIns="45720" rIns="91440" bIns="4572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254061"/>
                </a:solidFill>
                <a:effectLst/>
                <a:uLnTx/>
                <a:uFillTx/>
                <a:latin typeface="Gill Sans MT"/>
                <a:ea typeface="ＭＳ Ｐゴシック"/>
                <a:cs typeface="Gill Sans MT"/>
              </a:rPr>
              <a:t>Reflection</a:t>
            </a:r>
          </a:p>
        </p:txBody>
      </p:sp>
      <p:sp>
        <p:nvSpPr>
          <p:cNvPr id="7" name="Content Placeholder 2">
            <a:extLst>
              <a:ext uri="{FF2B5EF4-FFF2-40B4-BE49-F238E27FC236}">
                <a16:creationId xmlns:a16="http://schemas.microsoft.com/office/drawing/2014/main" id="{4B539FCB-7B7B-4A69-A578-F99EAF5F4FEC}"/>
              </a:ext>
            </a:extLst>
          </p:cNvPr>
          <p:cNvSpPr txBox="1">
            <a:spLocks/>
          </p:cNvSpPr>
          <p:nvPr/>
        </p:nvSpPr>
        <p:spPr>
          <a:xfrm>
            <a:off x="796979" y="1286940"/>
            <a:ext cx="8065294" cy="4736173"/>
          </a:xfrm>
          <a:prstGeom prst="rect">
            <a:avLst/>
          </a:prstGeom>
        </p:spPr>
        <p:txBody>
          <a:bodyPr vert="horz" lIns="91440" tIns="45720" rIns="91440" bIns="45720" rtlCol="0">
            <a:no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4"/>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accent4"/>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4"/>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spcBef>
                <a:spcPts val="1000"/>
              </a:spcBef>
              <a:buFont typeface="Arial" pitchFamily="34" charset="0"/>
              <a:buNone/>
            </a:pPr>
            <a:r>
              <a:rPr lang="en-GB" sz="2800" dirty="0">
                <a:solidFill>
                  <a:srgbClr val="254061"/>
                </a:solidFill>
                <a:latin typeface="Gill Sans MT"/>
                <a:cs typeface="Gill Sans MT"/>
              </a:rPr>
              <a:t>What new things have </a:t>
            </a:r>
            <a:r>
              <a:rPr lang="en-GB" sz="2800">
                <a:solidFill>
                  <a:srgbClr val="254061"/>
                </a:solidFill>
                <a:latin typeface="Gill Sans MT"/>
                <a:cs typeface="Gill Sans MT"/>
              </a:rPr>
              <a:t>you learnt </a:t>
            </a:r>
            <a:r>
              <a:rPr lang="en-GB" sz="2800" dirty="0">
                <a:solidFill>
                  <a:srgbClr val="254061"/>
                </a:solidFill>
                <a:latin typeface="Gill Sans MT"/>
                <a:cs typeface="Gill Sans MT"/>
              </a:rPr>
              <a:t>today?</a:t>
            </a:r>
          </a:p>
          <a:p>
            <a:pPr marL="0" indent="0">
              <a:spcBef>
                <a:spcPts val="1000"/>
              </a:spcBef>
              <a:buFont typeface="Arial" pitchFamily="34" charset="0"/>
              <a:buNone/>
            </a:pPr>
            <a:endParaRPr lang="en-GB" sz="2800" dirty="0">
              <a:solidFill>
                <a:srgbClr val="254061"/>
              </a:solidFill>
              <a:latin typeface="Gill Sans MT"/>
              <a:cs typeface="Gill Sans MT"/>
            </a:endParaRPr>
          </a:p>
          <a:p>
            <a:pPr marL="0" indent="0">
              <a:spcBef>
                <a:spcPts val="1000"/>
              </a:spcBef>
              <a:buFont typeface="Arial" pitchFamily="34" charset="0"/>
              <a:buNone/>
            </a:pPr>
            <a:r>
              <a:rPr lang="en-GB" sz="2800" dirty="0">
                <a:solidFill>
                  <a:srgbClr val="254061"/>
                </a:solidFill>
                <a:latin typeface="Gill Sans MT"/>
                <a:cs typeface="Gill Sans MT"/>
              </a:rPr>
              <a:t>How well did you understand today’s material?</a:t>
            </a:r>
          </a:p>
          <a:p>
            <a:pPr marL="0" indent="0">
              <a:spcBef>
                <a:spcPts val="1000"/>
              </a:spcBef>
              <a:buFont typeface="Arial" pitchFamily="34" charset="0"/>
              <a:buNone/>
            </a:pPr>
            <a:endParaRPr lang="en-GB" sz="2800" dirty="0">
              <a:solidFill>
                <a:srgbClr val="254061"/>
              </a:solidFill>
              <a:latin typeface="Gill Sans MT"/>
              <a:cs typeface="Gill Sans MT"/>
            </a:endParaRPr>
          </a:p>
          <a:p>
            <a:pPr marL="0" indent="0">
              <a:spcBef>
                <a:spcPts val="1000"/>
              </a:spcBef>
              <a:buFont typeface="Arial" pitchFamily="34" charset="0"/>
              <a:buNone/>
            </a:pPr>
            <a:r>
              <a:rPr lang="en-GB" sz="2800" dirty="0">
                <a:solidFill>
                  <a:srgbClr val="254061"/>
                </a:solidFill>
                <a:latin typeface="Gill Sans MT"/>
                <a:cs typeface="Gill Sans MT"/>
              </a:rPr>
              <a:t>What skills have you used today?</a:t>
            </a:r>
          </a:p>
          <a:p>
            <a:pPr marL="0" indent="0">
              <a:spcBef>
                <a:spcPts val="1000"/>
              </a:spcBef>
              <a:buFont typeface="Arial" pitchFamily="34" charset="0"/>
              <a:buNone/>
            </a:pPr>
            <a:endParaRPr lang="en-GB" sz="2800" dirty="0">
              <a:solidFill>
                <a:srgbClr val="254061"/>
              </a:solidFill>
              <a:latin typeface="Gill Sans MT"/>
              <a:cs typeface="Gill Sans MT"/>
            </a:endParaRPr>
          </a:p>
          <a:p>
            <a:pPr marL="0" indent="0">
              <a:spcBef>
                <a:spcPts val="1000"/>
              </a:spcBef>
              <a:buFont typeface="Arial" pitchFamily="34" charset="0"/>
              <a:buNone/>
            </a:pPr>
            <a:r>
              <a:rPr lang="en-GB" sz="2800" dirty="0">
                <a:solidFill>
                  <a:srgbClr val="254061"/>
                </a:solidFill>
                <a:latin typeface="Gill Sans MT"/>
                <a:cs typeface="Gill Sans MT"/>
              </a:rPr>
              <a:t>What skills did you find difficult today?</a:t>
            </a:r>
          </a:p>
          <a:p>
            <a:pPr marL="0" indent="0">
              <a:spcBef>
                <a:spcPts val="1000"/>
              </a:spcBef>
              <a:buFont typeface="Arial" pitchFamily="34" charset="0"/>
              <a:buNone/>
            </a:pPr>
            <a:endParaRPr lang="en-GB" sz="2800" dirty="0">
              <a:solidFill>
                <a:srgbClr val="254061"/>
              </a:solidFill>
              <a:latin typeface="Gill Sans MT"/>
              <a:cs typeface="Gill Sans MT"/>
            </a:endParaRPr>
          </a:p>
          <a:p>
            <a:pPr marL="0" indent="0">
              <a:spcBef>
                <a:spcPts val="1000"/>
              </a:spcBef>
              <a:buFont typeface="Arial" pitchFamily="34" charset="0"/>
              <a:buNone/>
            </a:pPr>
            <a:r>
              <a:rPr lang="en-GB" sz="2800" dirty="0">
                <a:solidFill>
                  <a:srgbClr val="254061"/>
                </a:solidFill>
                <a:latin typeface="Gill Sans MT"/>
                <a:cs typeface="Gill Sans MT"/>
              </a:rPr>
              <a:t>What will you make sure you remember from today?</a:t>
            </a:r>
          </a:p>
        </p:txBody>
      </p:sp>
      <p:pic>
        <p:nvPicPr>
          <p:cNvPr id="8" name="Picture 7" descr="A picture containing food&#10;&#10;Description automatically generated">
            <a:extLst>
              <a:ext uri="{FF2B5EF4-FFF2-40B4-BE49-F238E27FC236}">
                <a16:creationId xmlns:a16="http://schemas.microsoft.com/office/drawing/2014/main" id="{F042CACE-4B26-446D-8B84-D12307365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pic>
        <p:nvPicPr>
          <p:cNvPr id="5" name="Picture 4">
            <a:extLst>
              <a:ext uri="{FF2B5EF4-FFF2-40B4-BE49-F238E27FC236}">
                <a16:creationId xmlns:a16="http://schemas.microsoft.com/office/drawing/2014/main" id="{02E491F4-260A-49F7-8406-4E131152BA67}"/>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spTree>
    <p:extLst>
      <p:ext uri="{BB962C8B-B14F-4D97-AF65-F5344CB8AC3E}">
        <p14:creationId xmlns:p14="http://schemas.microsoft.com/office/powerpoint/2010/main" val="1176518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73E4994C-1FBD-481D-B156-A20C4EB22125}"/>
              </a:ext>
            </a:extLst>
          </p:cNvPr>
          <p:cNvSpPr txBox="1">
            <a:spLocks noGrp="1"/>
          </p:cNvSpPr>
          <p:nvPr>
            <p:ph idx="1"/>
          </p:nvPr>
        </p:nvSpPr>
        <p:spPr>
          <a:xfrm>
            <a:off x="338660" y="2822498"/>
            <a:ext cx="8466679" cy="921578"/>
          </a:xfrm>
          <a:prstGeom prst="rect">
            <a:avLst/>
          </a:prstGeom>
        </p:spPr>
        <p:txBody>
          <a:bodyPr vert="horz" lIns="91440" tIns="45720" rIns="91440" bIns="45720" rtlCol="0">
            <a:normAutofit/>
          </a:bodyPr>
          <a:lstStyle>
            <a:lvl1pPr marL="91440" indent="-91440" algn="ctr" defTabSz="914400" rtl="0" eaLnBrk="1" latinLnBrk="0" hangingPunct="1">
              <a:lnSpc>
                <a:spcPct val="85000"/>
              </a:lnSpc>
              <a:spcBef>
                <a:spcPts val="1300"/>
              </a:spcBef>
              <a:buFont typeface="Arial" pitchFamily="34" charset="0"/>
              <a:buChar char=" "/>
              <a:defRPr sz="2400" kern="1200">
                <a:solidFill>
                  <a:srgbClr val="4FADA0"/>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accent4"/>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4"/>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GB" sz="1600">
                <a:solidFill>
                  <a:schemeClr val="tx1">
                    <a:lumMod val="65000"/>
                    <a:lumOff val="35000"/>
                  </a:schemeClr>
                </a:solidFill>
                <a:latin typeface="Gill Sans MT" panose="020B0502020104020203" pitchFamily="34" charset="0"/>
              </a:rPr>
              <a:t>This work is funded by the Department of Health and Social Care (DHSC) and the National Institute for Health Research (NIHR). The views expressed are those of the authors and not necessarily those of DHSC or NIHR</a:t>
            </a:r>
          </a:p>
        </p:txBody>
      </p:sp>
      <p:pic>
        <p:nvPicPr>
          <p:cNvPr id="3" name="Picture 2">
            <a:extLst>
              <a:ext uri="{FF2B5EF4-FFF2-40B4-BE49-F238E27FC236}">
                <a16:creationId xmlns:a16="http://schemas.microsoft.com/office/drawing/2014/main" id="{D699F5C9-A6AE-43FB-81ED-82EB93233D5D}"/>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spTree>
    <p:extLst>
      <p:ext uri="{BB962C8B-B14F-4D97-AF65-F5344CB8AC3E}">
        <p14:creationId xmlns:p14="http://schemas.microsoft.com/office/powerpoint/2010/main" val="2334766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B0D0-1B1D-4864-99D0-8739B8B271F4}"/>
              </a:ext>
            </a:extLst>
          </p:cNvPr>
          <p:cNvSpPr>
            <a:spLocks noGrp="1"/>
          </p:cNvSpPr>
          <p:nvPr>
            <p:ph type="title" idx="4294967295"/>
          </p:nvPr>
        </p:nvSpPr>
        <p:spPr>
          <a:xfrm>
            <a:off x="409331" y="528198"/>
            <a:ext cx="8078788" cy="1657350"/>
          </a:xfrm>
        </p:spPr>
        <p:txBody>
          <a:bodyPr/>
          <a:lstStyle/>
          <a:p>
            <a:r>
              <a:rPr lang="en-GB" sz="4000" b="1">
                <a:solidFill>
                  <a:srgbClr val="254061"/>
                </a:solidFill>
                <a:latin typeface="Gill Sans MT"/>
                <a:cs typeface="Gill Sans MT"/>
              </a:rPr>
              <a:t>Objectives</a:t>
            </a:r>
            <a:br>
              <a:rPr lang="en-GB">
                <a:solidFill>
                  <a:srgbClr val="000090"/>
                </a:solidFill>
                <a:latin typeface="Gill Sans MT"/>
                <a:cs typeface="Gill Sans MT"/>
              </a:rPr>
            </a:br>
            <a:endParaRPr lang="en-GB">
              <a:solidFill>
                <a:srgbClr val="000090"/>
              </a:solidFill>
              <a:latin typeface="Gill Sans MT"/>
              <a:cs typeface="Gill Sans MT"/>
            </a:endParaRPr>
          </a:p>
        </p:txBody>
      </p:sp>
      <p:sp>
        <p:nvSpPr>
          <p:cNvPr id="3" name="Content Placeholder 2">
            <a:extLst>
              <a:ext uri="{FF2B5EF4-FFF2-40B4-BE49-F238E27FC236}">
                <a16:creationId xmlns:a16="http://schemas.microsoft.com/office/drawing/2014/main" id="{000A5F07-73B9-409B-8AAF-1F535825EA4D}"/>
              </a:ext>
            </a:extLst>
          </p:cNvPr>
          <p:cNvSpPr>
            <a:spLocks noGrp="1"/>
          </p:cNvSpPr>
          <p:nvPr>
            <p:ph idx="4294967295"/>
          </p:nvPr>
        </p:nvSpPr>
        <p:spPr>
          <a:xfrm>
            <a:off x="422031" y="1979833"/>
            <a:ext cx="8066088" cy="3765550"/>
          </a:xfrm>
        </p:spPr>
        <p:txBody>
          <a:bodyPr vert="horz" lIns="91440" tIns="45720" rIns="91440" bIns="45720" rtlCol="0" anchor="t">
            <a:normAutofit/>
          </a:bodyPr>
          <a:lstStyle/>
          <a:p>
            <a:pPr marL="0" indent="0">
              <a:buNone/>
            </a:pPr>
            <a:r>
              <a:rPr lang="en-GB" sz="3200">
                <a:solidFill>
                  <a:srgbClr val="254061"/>
                </a:solidFill>
                <a:latin typeface="Gill Sans MT"/>
                <a:ea typeface="ＭＳ Ｐゴシック"/>
              </a:rPr>
              <a:t>At the end of this lesson, you should be able to:</a:t>
            </a:r>
            <a:endParaRPr lang="en-GB" sz="3000">
              <a:solidFill>
                <a:srgbClr val="254061"/>
              </a:solidFill>
              <a:latin typeface="Gill Sans MT"/>
              <a:ea typeface="ＭＳ Ｐゴシック"/>
            </a:endParaRPr>
          </a:p>
          <a:p>
            <a:endParaRPr lang="en-GB" sz="3200">
              <a:solidFill>
                <a:srgbClr val="0F243E"/>
              </a:solidFill>
              <a:latin typeface="Gill Sans MT"/>
              <a:ea typeface="ＭＳ Ｐゴシック"/>
            </a:endParaRPr>
          </a:p>
          <a:p>
            <a:pPr marL="914400" lvl="1" indent="-457200">
              <a:lnSpc>
                <a:spcPct val="100000"/>
              </a:lnSpc>
              <a:spcAft>
                <a:spcPts val="600"/>
              </a:spcAft>
              <a:buBlip>
                <a:blip r:embed="rId3"/>
              </a:buBlip>
            </a:pPr>
            <a:r>
              <a:rPr lang="en-GB" sz="2800">
                <a:solidFill>
                  <a:srgbClr val="245795"/>
                </a:solidFill>
                <a:latin typeface="Gill Sans MT"/>
                <a:cs typeface="Gill Sans MT"/>
              </a:rPr>
              <a:t>Determine possible risks to our health</a:t>
            </a:r>
          </a:p>
          <a:p>
            <a:pPr marL="914400" lvl="1" indent="-457200">
              <a:lnSpc>
                <a:spcPct val="100000"/>
              </a:lnSpc>
              <a:spcAft>
                <a:spcPts val="600"/>
              </a:spcAft>
              <a:buBlip>
                <a:blip r:embed="rId3"/>
              </a:buBlip>
            </a:pPr>
            <a:r>
              <a:rPr lang="en-GB" sz="2800">
                <a:solidFill>
                  <a:srgbClr val="245795"/>
                </a:solidFill>
                <a:latin typeface="Gill Sans MT"/>
                <a:cs typeface="Gill Sans MT"/>
              </a:rPr>
              <a:t>Suggest how different factors might influence an individual’s health</a:t>
            </a:r>
          </a:p>
          <a:p>
            <a:pPr marL="914400" lvl="1" indent="-457200">
              <a:lnSpc>
                <a:spcPct val="100000"/>
              </a:lnSpc>
              <a:spcAft>
                <a:spcPts val="600"/>
              </a:spcAft>
              <a:buBlip>
                <a:blip r:embed="rId3"/>
              </a:buBlip>
            </a:pPr>
            <a:r>
              <a:rPr lang="en-GB" sz="2800">
                <a:solidFill>
                  <a:srgbClr val="245795"/>
                </a:solidFill>
                <a:latin typeface="Gill Sans MT"/>
                <a:cs typeface="Gill Sans MT"/>
              </a:rPr>
              <a:t>Work collaboratively to carry out research on a non-communicable disease</a:t>
            </a:r>
          </a:p>
          <a:p>
            <a:pPr marL="0" indent="0">
              <a:buNone/>
            </a:pPr>
            <a:endParaRPr lang="en-GB">
              <a:solidFill>
                <a:srgbClr val="000090"/>
              </a:solidFill>
              <a:latin typeface="Gill Sans MT"/>
              <a:cs typeface="Gill Sans MT"/>
            </a:endParaRPr>
          </a:p>
          <a:p>
            <a:pPr marL="0" indent="0">
              <a:buNone/>
            </a:pPr>
            <a:endParaRPr lang="en-GB">
              <a:solidFill>
                <a:srgbClr val="000090"/>
              </a:solidFill>
              <a:latin typeface="Gill Sans MT"/>
              <a:cs typeface="Gill Sans MT"/>
            </a:endParaRPr>
          </a:p>
        </p:txBody>
      </p:sp>
    </p:spTree>
    <p:extLst>
      <p:ext uri="{BB962C8B-B14F-4D97-AF65-F5344CB8AC3E}">
        <p14:creationId xmlns:p14="http://schemas.microsoft.com/office/powerpoint/2010/main" val="3628797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3306713" y="1754963"/>
            <a:ext cx="5030982" cy="3134473"/>
          </a:xfrm>
          <a:prstGeom prst="cloudCallout">
            <a:avLst>
              <a:gd name="adj1" fmla="val -69116"/>
              <a:gd name="adj2" fmla="val -29188"/>
            </a:avLst>
          </a:prstGeom>
          <a:solidFill>
            <a:srgbClr val="5CABE6"/>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E2C78"/>
              </a:solidFill>
              <a:latin typeface="Gill Sans MT"/>
              <a:cs typeface="Gill Sans MT"/>
            </a:endParaRPr>
          </a:p>
        </p:txBody>
      </p:sp>
      <p:sp>
        <p:nvSpPr>
          <p:cNvPr id="12" name="TextBox 1"/>
          <p:cNvSpPr txBox="1">
            <a:spLocks noChangeArrowheads="1"/>
          </p:cNvSpPr>
          <p:nvPr/>
        </p:nvSpPr>
        <p:spPr bwMode="auto">
          <a:xfrm>
            <a:off x="3838405" y="2416520"/>
            <a:ext cx="3744416"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a:defRPr sz="3600">
                <a:solidFill>
                  <a:srgbClr val="000000"/>
                </a:solidFill>
                <a:latin typeface="Helvetica Neue Light" charset="0"/>
                <a:ea typeface="Helvetica Neue Light" charset="0"/>
                <a:cs typeface="Helvetica Neue Light" charset="0"/>
                <a:sym typeface="Helvetica Neue Light" charset="0"/>
              </a:defRPr>
            </a:lvl1pPr>
            <a:lvl2pPr marL="742950" indent="-285750" eaLnBrk="0">
              <a:defRPr sz="3600">
                <a:solidFill>
                  <a:srgbClr val="000000"/>
                </a:solidFill>
                <a:latin typeface="Helvetica Neue Light" charset="0"/>
                <a:ea typeface="Helvetica Neue Light" charset="0"/>
                <a:cs typeface="Helvetica Neue Light" charset="0"/>
                <a:sym typeface="Helvetica Neue Light" charset="0"/>
              </a:defRPr>
            </a:lvl2pPr>
            <a:lvl3pPr marL="1143000" indent="-228600" eaLnBrk="0">
              <a:defRPr sz="3600">
                <a:solidFill>
                  <a:srgbClr val="000000"/>
                </a:solidFill>
                <a:latin typeface="Helvetica Neue Light" charset="0"/>
                <a:ea typeface="Helvetica Neue Light" charset="0"/>
                <a:cs typeface="Helvetica Neue Light" charset="0"/>
                <a:sym typeface="Helvetica Neue Light" charset="0"/>
              </a:defRPr>
            </a:lvl3pPr>
            <a:lvl4pPr marL="1600200" indent="-228600" eaLnBrk="0">
              <a:defRPr sz="3600">
                <a:solidFill>
                  <a:srgbClr val="000000"/>
                </a:solidFill>
                <a:latin typeface="Helvetica Neue Light" charset="0"/>
                <a:ea typeface="Helvetica Neue Light" charset="0"/>
                <a:cs typeface="Helvetica Neue Light" charset="0"/>
                <a:sym typeface="Helvetica Neue Light" charset="0"/>
              </a:defRPr>
            </a:lvl4pPr>
            <a:lvl5pPr marL="2057400" indent="-228600" eaLnBrk="0">
              <a:defRPr sz="3600">
                <a:solidFill>
                  <a:srgbClr val="000000"/>
                </a:solidFill>
                <a:latin typeface="Helvetica Neue Light" charset="0"/>
                <a:ea typeface="Helvetica Neue Light" charset="0"/>
                <a:cs typeface="Helvetica Neue Light" charset="0"/>
                <a:sym typeface="Helvetica Neue Light" charset="0"/>
              </a:defRPr>
            </a:lvl5pPr>
            <a:lvl6pPr marL="2514600" indent="-228600" algn="ctr" defTabSz="584200"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6pPr>
            <a:lvl7pPr marL="2971800" indent="-228600" algn="ctr" defTabSz="584200"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7pPr>
            <a:lvl8pPr marL="3429000" indent="-228600" algn="ctr" defTabSz="584200"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8pPr>
            <a:lvl9pPr marL="3886200" indent="-228600" algn="ctr" defTabSz="584200"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9pPr>
          </a:lstStyle>
          <a:p>
            <a:pPr algn="ctr" eaLnBrk="1" fontAlgn="base" hangingPunct="0">
              <a:spcBef>
                <a:spcPct val="0"/>
              </a:spcBef>
              <a:spcAft>
                <a:spcPct val="0"/>
              </a:spcAft>
            </a:pPr>
            <a:r>
              <a:rPr lang="en-GB" sz="2800">
                <a:solidFill>
                  <a:srgbClr val="2B337C"/>
                </a:solidFill>
                <a:latin typeface="Gill Sans MT"/>
                <a:cs typeface="Gill Sans MT"/>
              </a:rPr>
              <a:t>What do you think people are most likely to die from in the UK?</a:t>
            </a:r>
          </a:p>
        </p:txBody>
      </p:sp>
      <p:pic>
        <p:nvPicPr>
          <p:cNvPr id="7" name="Picture 6" descr="Bobbie_s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77967" y="1937205"/>
            <a:ext cx="4742027" cy="4002369"/>
          </a:xfrm>
          <a:prstGeom prst="rect">
            <a:avLst/>
          </a:prstGeom>
        </p:spPr>
      </p:pic>
    </p:spTree>
    <p:extLst>
      <p:ext uri="{BB962C8B-B14F-4D97-AF65-F5344CB8AC3E}">
        <p14:creationId xmlns:p14="http://schemas.microsoft.com/office/powerpoint/2010/main" val="3144792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asse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667281"/>
            <a:ext cx="4449950" cy="4287903"/>
          </a:xfrm>
          <a:prstGeom prst="rect">
            <a:avLst/>
          </a:prstGeom>
          <a:noFill/>
          <a:ln w="57150">
            <a:solidFill>
              <a:srgbClr val="2B337C"/>
            </a:solidFill>
            <a:miter lim="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3" name="Cloud Callout 2"/>
          <p:cNvSpPr/>
          <p:nvPr/>
        </p:nvSpPr>
        <p:spPr>
          <a:xfrm>
            <a:off x="2548503" y="602449"/>
            <a:ext cx="4449950" cy="2726003"/>
          </a:xfrm>
          <a:prstGeom prst="cloudCallout">
            <a:avLst>
              <a:gd name="adj1" fmla="val 55388"/>
              <a:gd name="adj2" fmla="val 26191"/>
            </a:avLst>
          </a:prstGeom>
          <a:solidFill>
            <a:srgbClr val="5CABE6"/>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E2C78"/>
              </a:solidFill>
              <a:latin typeface="Gill Sans MT"/>
              <a:cs typeface="Gill Sans MT"/>
            </a:endParaRPr>
          </a:p>
        </p:txBody>
      </p:sp>
      <p:sp>
        <p:nvSpPr>
          <p:cNvPr id="12" name="TextBox 1"/>
          <p:cNvSpPr txBox="1">
            <a:spLocks noChangeArrowheads="1"/>
          </p:cNvSpPr>
          <p:nvPr/>
        </p:nvSpPr>
        <p:spPr bwMode="auto">
          <a:xfrm>
            <a:off x="2901270" y="1053199"/>
            <a:ext cx="3744416"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a:defRPr sz="3600">
                <a:solidFill>
                  <a:srgbClr val="000000"/>
                </a:solidFill>
                <a:latin typeface="Helvetica Neue Light" charset="0"/>
                <a:ea typeface="Helvetica Neue Light" charset="0"/>
                <a:cs typeface="Helvetica Neue Light" charset="0"/>
                <a:sym typeface="Helvetica Neue Light" charset="0"/>
              </a:defRPr>
            </a:lvl1pPr>
            <a:lvl2pPr marL="742950" indent="-285750" eaLnBrk="0">
              <a:defRPr sz="3600">
                <a:solidFill>
                  <a:srgbClr val="000000"/>
                </a:solidFill>
                <a:latin typeface="Helvetica Neue Light" charset="0"/>
                <a:ea typeface="Helvetica Neue Light" charset="0"/>
                <a:cs typeface="Helvetica Neue Light" charset="0"/>
                <a:sym typeface="Helvetica Neue Light" charset="0"/>
              </a:defRPr>
            </a:lvl2pPr>
            <a:lvl3pPr marL="1143000" indent="-228600" eaLnBrk="0">
              <a:defRPr sz="3600">
                <a:solidFill>
                  <a:srgbClr val="000000"/>
                </a:solidFill>
                <a:latin typeface="Helvetica Neue Light" charset="0"/>
                <a:ea typeface="Helvetica Neue Light" charset="0"/>
                <a:cs typeface="Helvetica Neue Light" charset="0"/>
                <a:sym typeface="Helvetica Neue Light" charset="0"/>
              </a:defRPr>
            </a:lvl3pPr>
            <a:lvl4pPr marL="1600200" indent="-228600" eaLnBrk="0">
              <a:defRPr sz="3600">
                <a:solidFill>
                  <a:srgbClr val="000000"/>
                </a:solidFill>
                <a:latin typeface="Helvetica Neue Light" charset="0"/>
                <a:ea typeface="Helvetica Neue Light" charset="0"/>
                <a:cs typeface="Helvetica Neue Light" charset="0"/>
                <a:sym typeface="Helvetica Neue Light" charset="0"/>
              </a:defRPr>
            </a:lvl4pPr>
            <a:lvl5pPr marL="2057400" indent="-228600" eaLnBrk="0">
              <a:defRPr sz="3600">
                <a:solidFill>
                  <a:srgbClr val="000000"/>
                </a:solidFill>
                <a:latin typeface="Helvetica Neue Light" charset="0"/>
                <a:ea typeface="Helvetica Neue Light" charset="0"/>
                <a:cs typeface="Helvetica Neue Light" charset="0"/>
                <a:sym typeface="Helvetica Neue Light" charset="0"/>
              </a:defRPr>
            </a:lvl5pPr>
            <a:lvl6pPr marL="2514600" indent="-228600" algn="ctr" defTabSz="584200"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6pPr>
            <a:lvl7pPr marL="2971800" indent="-228600" algn="ctr" defTabSz="584200"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7pPr>
            <a:lvl8pPr marL="3429000" indent="-228600" algn="ctr" defTabSz="584200"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8pPr>
            <a:lvl9pPr marL="3886200" indent="-228600" algn="ctr" defTabSz="584200"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9pPr>
          </a:lstStyle>
          <a:p>
            <a:pPr algn="ctr" eaLnBrk="1" fontAlgn="base" hangingPunct="0">
              <a:spcBef>
                <a:spcPct val="0"/>
              </a:spcBef>
              <a:spcAft>
                <a:spcPct val="0"/>
              </a:spcAft>
            </a:pPr>
            <a:r>
              <a:rPr lang="en-GB" sz="2800">
                <a:solidFill>
                  <a:srgbClr val="2B337C"/>
                </a:solidFill>
                <a:latin typeface="Gill Sans MT"/>
                <a:cs typeface="Gill Sans MT"/>
              </a:rPr>
              <a:t>What do you think people are most likely to die from in the UK?</a:t>
            </a:r>
          </a:p>
        </p:txBody>
      </p:sp>
      <p:pic>
        <p:nvPicPr>
          <p:cNvPr id="7" name="Picture 6" descr="Bobbie_s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4264" y="1689725"/>
            <a:ext cx="4659905" cy="3933056"/>
          </a:xfrm>
          <a:prstGeom prst="rect">
            <a:avLst/>
          </a:prstGeom>
        </p:spPr>
      </p:pic>
      <p:sp>
        <p:nvSpPr>
          <p:cNvPr id="6" name="Rectangle 1">
            <a:extLst>
              <a:ext uri="{FF2B5EF4-FFF2-40B4-BE49-F238E27FC236}">
                <a16:creationId xmlns:a16="http://schemas.microsoft.com/office/drawing/2014/main" id="{08B62C17-B828-49CC-A211-7EA7D841BFA1}"/>
              </a:ext>
            </a:extLst>
          </p:cNvPr>
          <p:cNvSpPr txBox="1">
            <a:spLocks noChangeArrowheads="1"/>
          </p:cNvSpPr>
          <p:nvPr/>
        </p:nvSpPr>
        <p:spPr bwMode="auto">
          <a:xfrm>
            <a:off x="122829" y="125512"/>
            <a:ext cx="6537403" cy="1143248"/>
          </a:xfrm>
          <a:prstGeom prst="rect">
            <a:avLst/>
          </a:prstGeom>
          <a:noFill/>
          <a:ln>
            <a:noFill/>
          </a:ln>
        </p:spPr>
        <p:txBody>
          <a:bodyPr vert="horz" wrap="square" lIns="0" tIns="45720" rIns="91440" bIns="45720" numCol="1" anchor="t" anchorCtr="0" compatLnSpc="1">
            <a:prstTxWarp prst="textNoShape">
              <a:avLst/>
            </a:prstTxWarp>
          </a:bodyPr>
          <a:lstStyle>
            <a:lvl1pPr algn="l" rtl="0" eaLnBrk="1" fontAlgn="base" hangingPunct="1">
              <a:spcBef>
                <a:spcPct val="0"/>
              </a:spcBef>
              <a:spcAft>
                <a:spcPct val="0"/>
              </a:spcAft>
              <a:defRPr sz="3500">
                <a:solidFill>
                  <a:schemeClr val="tx2"/>
                </a:solidFill>
                <a:latin typeface="+mj-lt"/>
                <a:ea typeface="+mj-ea"/>
                <a:cs typeface="+mj-cs"/>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a:lstStyle>
          <a:p>
            <a:pPr marL="108000" defTabSz="914400"/>
            <a:r>
              <a:rPr lang="en-US" sz="4000" b="1" kern="0">
                <a:solidFill>
                  <a:srgbClr val="254061"/>
                </a:solidFill>
                <a:latin typeface="Gill Sans MT"/>
                <a:ea typeface="Gill Sans" charset="0"/>
                <a:cs typeface="Gill Sans" charset="0"/>
                <a:sym typeface="Gill Sans" charset="0"/>
              </a:rPr>
              <a:t>Causes of Death</a:t>
            </a:r>
          </a:p>
        </p:txBody>
      </p:sp>
    </p:spTree>
    <p:extLst>
      <p:ext uri="{BB962C8B-B14F-4D97-AF65-F5344CB8AC3E}">
        <p14:creationId xmlns:p14="http://schemas.microsoft.com/office/powerpoint/2010/main" val="1587722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txBox="1">
            <a:spLocks noChangeArrowheads="1"/>
          </p:cNvSpPr>
          <p:nvPr/>
        </p:nvSpPr>
        <p:spPr bwMode="auto">
          <a:xfrm>
            <a:off x="122829" y="125512"/>
            <a:ext cx="2294907" cy="1143248"/>
          </a:xfrm>
          <a:prstGeom prst="rect">
            <a:avLst/>
          </a:prstGeom>
          <a:noFill/>
          <a:ln>
            <a:noFill/>
          </a:ln>
        </p:spPr>
        <p:txBody>
          <a:bodyPr vert="horz" wrap="square" lIns="0" tIns="45720" rIns="91440" bIns="45720" numCol="1" anchor="t" anchorCtr="0" compatLnSpc="1">
            <a:prstTxWarp prst="textNoShape">
              <a:avLst/>
            </a:prstTxWarp>
          </a:bodyPr>
          <a:lstStyle>
            <a:lvl1pPr algn="l" rtl="0" eaLnBrk="1" fontAlgn="base" hangingPunct="1">
              <a:spcBef>
                <a:spcPct val="0"/>
              </a:spcBef>
              <a:spcAft>
                <a:spcPct val="0"/>
              </a:spcAft>
              <a:defRPr sz="3500">
                <a:solidFill>
                  <a:schemeClr val="tx2"/>
                </a:solidFill>
                <a:latin typeface="+mj-lt"/>
                <a:ea typeface="+mj-ea"/>
                <a:cs typeface="+mj-cs"/>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a:lstStyle>
          <a:p>
            <a:pPr marL="108000"/>
            <a:endParaRPr lang="en-US" sz="4000" kern="0">
              <a:solidFill>
                <a:srgbClr val="1E2C78"/>
              </a:solidFill>
              <a:latin typeface="Gill Sans MT"/>
              <a:ea typeface="Gill Sans" charset="0"/>
              <a:cs typeface="Gill Sans MT"/>
              <a:sym typeface="Gill Sans" charset="0"/>
            </a:endParaRPr>
          </a:p>
        </p:txBody>
      </p:sp>
      <p:grpSp>
        <p:nvGrpSpPr>
          <p:cNvPr id="30" name="Group 29"/>
          <p:cNvGrpSpPr/>
          <p:nvPr/>
        </p:nvGrpSpPr>
        <p:grpSpPr>
          <a:xfrm>
            <a:off x="345869" y="1090797"/>
            <a:ext cx="4802195" cy="4930491"/>
            <a:chOff x="194406" y="867082"/>
            <a:chExt cx="5373349" cy="5508062"/>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0831" y="1009090"/>
              <a:ext cx="1142308" cy="1650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6896" y="1569633"/>
              <a:ext cx="1142308" cy="1650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4588" y="1268760"/>
              <a:ext cx="1142308" cy="1650000"/>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406" y="3325502"/>
              <a:ext cx="1142308" cy="1650000"/>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2280" y="1302196"/>
              <a:ext cx="1142308" cy="1650000"/>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2794" y="1916832"/>
              <a:ext cx="1142308" cy="1650000"/>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783" y="867082"/>
              <a:ext cx="1142308" cy="1650000"/>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5536" y="1675502"/>
              <a:ext cx="1142308" cy="1650000"/>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6690" y="2788653"/>
              <a:ext cx="1142308" cy="1650000"/>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5536" y="4058341"/>
              <a:ext cx="1142308" cy="1650000"/>
            </a:xfrm>
            <a:prstGeom prst="rect">
              <a:avLst/>
            </a:prstGeom>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25447" y="2175108"/>
              <a:ext cx="1142308" cy="1650000"/>
            </a:xfrm>
            <a:prstGeom prst="rect">
              <a:avLst/>
            </a:prstGeom>
          </p:spPr>
        </p:pic>
        <p:pic>
          <p:nvPicPr>
            <p:cNvPr id="24" name="Picture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2534" y="4485944"/>
              <a:ext cx="1142308" cy="1650000"/>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83139" y="4147573"/>
              <a:ext cx="1142308" cy="1650000"/>
            </a:xfrm>
            <a:prstGeom prst="rect">
              <a:avLst/>
            </a:prstGeom>
          </p:spPr>
        </p:pic>
        <p:pic>
          <p:nvPicPr>
            <p:cNvPr id="27" name="Picture 2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52778" y="4620976"/>
              <a:ext cx="1142308" cy="1650000"/>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53434" y="3356070"/>
              <a:ext cx="1142308" cy="1650000"/>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34842" y="4725144"/>
              <a:ext cx="1142308" cy="1650000"/>
            </a:xfrm>
            <a:prstGeom prst="rect">
              <a:avLst/>
            </a:prstGeom>
          </p:spPr>
        </p:pic>
      </p:grpSp>
      <p:pic>
        <p:nvPicPr>
          <p:cNvPr id="15" name="Picture 1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86786" y="2694896"/>
            <a:ext cx="1020888" cy="1476982"/>
          </a:xfrm>
          <a:prstGeom prst="rect">
            <a:avLst/>
          </a:prstGeom>
        </p:spPr>
      </p:pic>
      <p:pic>
        <p:nvPicPr>
          <p:cNvPr id="6" name="Picture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837562" y="2927338"/>
            <a:ext cx="1020888" cy="1476982"/>
          </a:xfrm>
          <a:prstGeom prst="rect">
            <a:avLst/>
          </a:prstGeom>
        </p:spPr>
      </p:pic>
      <p:sp>
        <p:nvSpPr>
          <p:cNvPr id="12" name="Cloud Callout 11"/>
          <p:cNvSpPr/>
          <p:nvPr/>
        </p:nvSpPr>
        <p:spPr>
          <a:xfrm>
            <a:off x="3972197" y="648766"/>
            <a:ext cx="3737880" cy="28586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3488067 w 3672408"/>
              <a:gd name="connsiteY0" fmla="*/ 2207423 h 2504508"/>
              <a:gd name="connsiteX1" fmla="*/ 3418497 w 3672408"/>
              <a:gd name="connsiteY1" fmla="*/ 2276993 h 2504508"/>
              <a:gd name="connsiteX2" fmla="*/ 3348927 w 3672408"/>
              <a:gd name="connsiteY2" fmla="*/ 2207423 h 2504508"/>
              <a:gd name="connsiteX3" fmla="*/ 3418497 w 3672408"/>
              <a:gd name="connsiteY3" fmla="*/ 2137853 h 2504508"/>
              <a:gd name="connsiteX4" fmla="*/ 3488067 w 3672408"/>
              <a:gd name="connsiteY4" fmla="*/ 2207423 h 2504508"/>
              <a:gd name="connsiteX0" fmla="*/ 3528225 w 3672408"/>
              <a:gd name="connsiteY0" fmla="*/ 2189668 h 2504508"/>
              <a:gd name="connsiteX1" fmla="*/ 3389086 w 3672408"/>
              <a:gd name="connsiteY1" fmla="*/ 2328807 h 2504508"/>
              <a:gd name="connsiteX2" fmla="*/ 3249947 w 3672408"/>
              <a:gd name="connsiteY2" fmla="*/ 2189668 h 2504508"/>
              <a:gd name="connsiteX3" fmla="*/ 3389086 w 3672408"/>
              <a:gd name="connsiteY3" fmla="*/ 2050529 h 2504508"/>
              <a:gd name="connsiteX4" fmla="*/ 3528225 w 3672408"/>
              <a:gd name="connsiteY4" fmla="*/ 2189668 h 2504508"/>
              <a:gd name="connsiteX0" fmla="*/ 3449264 w 3672408"/>
              <a:gd name="connsiteY0" fmla="*/ 2100006 h 2504508"/>
              <a:gd name="connsiteX1" fmla="*/ 3240555 w 3672408"/>
              <a:gd name="connsiteY1" fmla="*/ 2308715 h 2504508"/>
              <a:gd name="connsiteX2" fmla="*/ 3031846 w 3672408"/>
              <a:gd name="connsiteY2" fmla="*/ 2100006 h 2504508"/>
              <a:gd name="connsiteX3" fmla="*/ 3240555 w 3672408"/>
              <a:gd name="connsiteY3" fmla="*/ 1891297 h 2504508"/>
              <a:gd name="connsiteX4" fmla="*/ 3449264 w 3672408"/>
              <a:gd name="connsiteY4" fmla="*/ 2100006 h 2504508"/>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3491127 w 3677168"/>
              <a:gd name="connsiteY0" fmla="*/ 2199249 h 2505610"/>
              <a:gd name="connsiteX1" fmla="*/ 3421557 w 3677168"/>
              <a:gd name="connsiteY1" fmla="*/ 2268819 h 2505610"/>
              <a:gd name="connsiteX2" fmla="*/ 3351987 w 3677168"/>
              <a:gd name="connsiteY2" fmla="*/ 2199249 h 2505610"/>
              <a:gd name="connsiteX3" fmla="*/ 3421557 w 3677168"/>
              <a:gd name="connsiteY3" fmla="*/ 2129679 h 2505610"/>
              <a:gd name="connsiteX4" fmla="*/ 3491127 w 3677168"/>
              <a:gd name="connsiteY4" fmla="*/ 2199249 h 2505610"/>
              <a:gd name="connsiteX0" fmla="*/ 3531285 w 3677168"/>
              <a:gd name="connsiteY0" fmla="*/ 2181494 h 2505610"/>
              <a:gd name="connsiteX1" fmla="*/ 3392146 w 3677168"/>
              <a:gd name="connsiteY1" fmla="*/ 2320633 h 2505610"/>
              <a:gd name="connsiteX2" fmla="*/ 3253007 w 3677168"/>
              <a:gd name="connsiteY2" fmla="*/ 2181494 h 2505610"/>
              <a:gd name="connsiteX3" fmla="*/ 3392146 w 3677168"/>
              <a:gd name="connsiteY3" fmla="*/ 2042355 h 2505610"/>
              <a:gd name="connsiteX4" fmla="*/ 3531285 w 3677168"/>
              <a:gd name="connsiteY4" fmla="*/ 2181494 h 2505610"/>
              <a:gd name="connsiteX0" fmla="*/ 3452324 w 3677168"/>
              <a:gd name="connsiteY0" fmla="*/ 2091832 h 2505610"/>
              <a:gd name="connsiteX1" fmla="*/ 3243615 w 3677168"/>
              <a:gd name="connsiteY1" fmla="*/ 2300541 h 2505610"/>
              <a:gd name="connsiteX2" fmla="*/ 3034906 w 3677168"/>
              <a:gd name="connsiteY2" fmla="*/ 2091832 h 2505610"/>
              <a:gd name="connsiteX3" fmla="*/ 3243615 w 3677168"/>
              <a:gd name="connsiteY3" fmla="*/ 1883123 h 2505610"/>
              <a:gd name="connsiteX4" fmla="*/ 3452324 w 3677168"/>
              <a:gd name="connsiteY4" fmla="*/ 2091832 h 250561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6664 w 43256"/>
              <a:gd name="connsiteY9" fmla="*/ 26149 h 43219"/>
              <a:gd name="connsiteX10" fmla="*/ 37416 w 43256"/>
              <a:gd name="connsiteY10" fmla="*/ 29949 h 43219"/>
              <a:gd name="connsiteX11" fmla="*/ 41834 w 43256"/>
              <a:gd name="connsiteY11" fmla="*/ 15213 h 43219"/>
              <a:gd name="connsiteX12" fmla="*/ 40386 w 43256"/>
              <a:gd name="connsiteY12" fmla="*/ 17889 h 43219"/>
              <a:gd name="connsiteX13" fmla="*/ 38360 w 43256"/>
              <a:gd name="connsiteY13" fmla="*/ 5285 h 43219"/>
              <a:gd name="connsiteX14" fmla="*/ 38436 w 43256"/>
              <a:gd name="connsiteY14" fmla="*/ 6549 h 43219"/>
              <a:gd name="connsiteX15" fmla="*/ 29114 w 43256"/>
              <a:gd name="connsiteY15" fmla="*/ 3811 h 43219"/>
              <a:gd name="connsiteX16" fmla="*/ 29856 w 43256"/>
              <a:gd name="connsiteY16" fmla="*/ 2199 h 43219"/>
              <a:gd name="connsiteX17" fmla="*/ 22177 w 43256"/>
              <a:gd name="connsiteY17" fmla="*/ 4579 h 43219"/>
              <a:gd name="connsiteX18" fmla="*/ 22536 w 43256"/>
              <a:gd name="connsiteY18" fmla="*/ 3189 h 43219"/>
              <a:gd name="connsiteX19" fmla="*/ 14036 w 43256"/>
              <a:gd name="connsiteY19" fmla="*/ 5051 h 43219"/>
              <a:gd name="connsiteX20" fmla="*/ 15336 w 43256"/>
              <a:gd name="connsiteY20" fmla="*/ 6399 h 43219"/>
              <a:gd name="connsiteX21" fmla="*/ 4163 w 43256"/>
              <a:gd name="connsiteY21" fmla="*/ 15648 h 43219"/>
              <a:gd name="connsiteX22" fmla="*/ 3936 w 43256"/>
              <a:gd name="connsiteY22"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3491127 w 3677168"/>
              <a:gd name="connsiteY0" fmla="*/ 2199249 h 2505610"/>
              <a:gd name="connsiteX1" fmla="*/ 3421557 w 3677168"/>
              <a:gd name="connsiteY1" fmla="*/ 2268819 h 2505610"/>
              <a:gd name="connsiteX2" fmla="*/ 3351987 w 3677168"/>
              <a:gd name="connsiteY2" fmla="*/ 2199249 h 2505610"/>
              <a:gd name="connsiteX3" fmla="*/ 3421557 w 3677168"/>
              <a:gd name="connsiteY3" fmla="*/ 2129679 h 2505610"/>
              <a:gd name="connsiteX4" fmla="*/ 3491127 w 3677168"/>
              <a:gd name="connsiteY4" fmla="*/ 2199249 h 2505610"/>
              <a:gd name="connsiteX0" fmla="*/ 3531285 w 3677168"/>
              <a:gd name="connsiteY0" fmla="*/ 2181494 h 2505610"/>
              <a:gd name="connsiteX1" fmla="*/ 3392146 w 3677168"/>
              <a:gd name="connsiteY1" fmla="*/ 2320633 h 2505610"/>
              <a:gd name="connsiteX2" fmla="*/ 3253007 w 3677168"/>
              <a:gd name="connsiteY2" fmla="*/ 2181494 h 2505610"/>
              <a:gd name="connsiteX3" fmla="*/ 3392146 w 3677168"/>
              <a:gd name="connsiteY3" fmla="*/ 2042355 h 2505610"/>
              <a:gd name="connsiteX4" fmla="*/ 3531285 w 3677168"/>
              <a:gd name="connsiteY4" fmla="*/ 2181494 h 2505610"/>
              <a:gd name="connsiteX0" fmla="*/ 3452324 w 3677168"/>
              <a:gd name="connsiteY0" fmla="*/ 2091832 h 2505610"/>
              <a:gd name="connsiteX1" fmla="*/ 3243615 w 3677168"/>
              <a:gd name="connsiteY1" fmla="*/ 2300541 h 2505610"/>
              <a:gd name="connsiteX2" fmla="*/ 3034906 w 3677168"/>
              <a:gd name="connsiteY2" fmla="*/ 2091832 h 2505610"/>
              <a:gd name="connsiteX3" fmla="*/ 3243615 w 3677168"/>
              <a:gd name="connsiteY3" fmla="*/ 1883123 h 2505610"/>
              <a:gd name="connsiteX4" fmla="*/ 3452324 w 3677168"/>
              <a:gd name="connsiteY4" fmla="*/ 2091832 h 250561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3491127 w 3677168"/>
              <a:gd name="connsiteY0" fmla="*/ 2199249 h 2505610"/>
              <a:gd name="connsiteX1" fmla="*/ 3421557 w 3677168"/>
              <a:gd name="connsiteY1" fmla="*/ 2268819 h 2505610"/>
              <a:gd name="connsiteX2" fmla="*/ 3351987 w 3677168"/>
              <a:gd name="connsiteY2" fmla="*/ 2199249 h 2505610"/>
              <a:gd name="connsiteX3" fmla="*/ 3421557 w 3677168"/>
              <a:gd name="connsiteY3" fmla="*/ 2129679 h 2505610"/>
              <a:gd name="connsiteX4" fmla="*/ 3491127 w 3677168"/>
              <a:gd name="connsiteY4" fmla="*/ 2199249 h 2505610"/>
              <a:gd name="connsiteX0" fmla="*/ 3531285 w 3677168"/>
              <a:gd name="connsiteY0" fmla="*/ 2181494 h 2505610"/>
              <a:gd name="connsiteX1" fmla="*/ 3392146 w 3677168"/>
              <a:gd name="connsiteY1" fmla="*/ 2320633 h 2505610"/>
              <a:gd name="connsiteX2" fmla="*/ 3253007 w 3677168"/>
              <a:gd name="connsiteY2" fmla="*/ 2181494 h 2505610"/>
              <a:gd name="connsiteX3" fmla="*/ 3392146 w 3677168"/>
              <a:gd name="connsiteY3" fmla="*/ 2042355 h 2505610"/>
              <a:gd name="connsiteX4" fmla="*/ 3531285 w 3677168"/>
              <a:gd name="connsiteY4" fmla="*/ 2181494 h 2505610"/>
              <a:gd name="connsiteX0" fmla="*/ 3452324 w 3677168"/>
              <a:gd name="connsiteY0" fmla="*/ 2091832 h 2505610"/>
              <a:gd name="connsiteX1" fmla="*/ 3243615 w 3677168"/>
              <a:gd name="connsiteY1" fmla="*/ 2300541 h 2505610"/>
              <a:gd name="connsiteX2" fmla="*/ 3034906 w 3677168"/>
              <a:gd name="connsiteY2" fmla="*/ 2091832 h 2505610"/>
              <a:gd name="connsiteX3" fmla="*/ 3243615 w 3677168"/>
              <a:gd name="connsiteY3" fmla="*/ 1883123 h 2505610"/>
              <a:gd name="connsiteX4" fmla="*/ 3452324 w 3677168"/>
              <a:gd name="connsiteY4" fmla="*/ 2091832 h 250561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6048 w 43256"/>
              <a:gd name="connsiteY9" fmla="*/ 26827 h 43219"/>
              <a:gd name="connsiteX10" fmla="*/ 37416 w 43256"/>
              <a:gd name="connsiteY10" fmla="*/ 29949 h 43219"/>
              <a:gd name="connsiteX11" fmla="*/ 41834 w 43256"/>
              <a:gd name="connsiteY11" fmla="*/ 15213 h 43219"/>
              <a:gd name="connsiteX12" fmla="*/ 40386 w 43256"/>
              <a:gd name="connsiteY12" fmla="*/ 17889 h 43219"/>
              <a:gd name="connsiteX13" fmla="*/ 38360 w 43256"/>
              <a:gd name="connsiteY13" fmla="*/ 5285 h 43219"/>
              <a:gd name="connsiteX14" fmla="*/ 38436 w 43256"/>
              <a:gd name="connsiteY14" fmla="*/ 6549 h 43219"/>
              <a:gd name="connsiteX15" fmla="*/ 29114 w 43256"/>
              <a:gd name="connsiteY15" fmla="*/ 3811 h 43219"/>
              <a:gd name="connsiteX16" fmla="*/ 29856 w 43256"/>
              <a:gd name="connsiteY16" fmla="*/ 2199 h 43219"/>
              <a:gd name="connsiteX17" fmla="*/ 22177 w 43256"/>
              <a:gd name="connsiteY17" fmla="*/ 4579 h 43219"/>
              <a:gd name="connsiteX18" fmla="*/ 22536 w 43256"/>
              <a:gd name="connsiteY18" fmla="*/ 3189 h 43219"/>
              <a:gd name="connsiteX19" fmla="*/ 14036 w 43256"/>
              <a:gd name="connsiteY19" fmla="*/ 5051 h 43219"/>
              <a:gd name="connsiteX20" fmla="*/ 15336 w 43256"/>
              <a:gd name="connsiteY20" fmla="*/ 6399 h 43219"/>
              <a:gd name="connsiteX21" fmla="*/ 4163 w 43256"/>
              <a:gd name="connsiteY21" fmla="*/ 15648 h 43219"/>
              <a:gd name="connsiteX22" fmla="*/ 3936 w 43256"/>
              <a:gd name="connsiteY22"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3491127 w 3677168"/>
              <a:gd name="connsiteY0" fmla="*/ 2199249 h 2505610"/>
              <a:gd name="connsiteX1" fmla="*/ 3421557 w 3677168"/>
              <a:gd name="connsiteY1" fmla="*/ 2268819 h 2505610"/>
              <a:gd name="connsiteX2" fmla="*/ 3351987 w 3677168"/>
              <a:gd name="connsiteY2" fmla="*/ 2199249 h 2505610"/>
              <a:gd name="connsiteX3" fmla="*/ 3421557 w 3677168"/>
              <a:gd name="connsiteY3" fmla="*/ 2129679 h 2505610"/>
              <a:gd name="connsiteX4" fmla="*/ 3491127 w 3677168"/>
              <a:gd name="connsiteY4" fmla="*/ 2199249 h 2505610"/>
              <a:gd name="connsiteX0" fmla="*/ 3531285 w 3677168"/>
              <a:gd name="connsiteY0" fmla="*/ 2181494 h 2505610"/>
              <a:gd name="connsiteX1" fmla="*/ 3392146 w 3677168"/>
              <a:gd name="connsiteY1" fmla="*/ 2320633 h 2505610"/>
              <a:gd name="connsiteX2" fmla="*/ 3253007 w 3677168"/>
              <a:gd name="connsiteY2" fmla="*/ 2181494 h 2505610"/>
              <a:gd name="connsiteX3" fmla="*/ 3392146 w 3677168"/>
              <a:gd name="connsiteY3" fmla="*/ 2042355 h 2505610"/>
              <a:gd name="connsiteX4" fmla="*/ 3531285 w 3677168"/>
              <a:gd name="connsiteY4" fmla="*/ 2181494 h 2505610"/>
              <a:gd name="connsiteX0" fmla="*/ 3452324 w 3677168"/>
              <a:gd name="connsiteY0" fmla="*/ 2091832 h 2505610"/>
              <a:gd name="connsiteX1" fmla="*/ 3243615 w 3677168"/>
              <a:gd name="connsiteY1" fmla="*/ 2300541 h 2505610"/>
              <a:gd name="connsiteX2" fmla="*/ 3034906 w 3677168"/>
              <a:gd name="connsiteY2" fmla="*/ 2091832 h 2505610"/>
              <a:gd name="connsiteX3" fmla="*/ 3243615 w 3677168"/>
              <a:gd name="connsiteY3" fmla="*/ 1883123 h 2505610"/>
              <a:gd name="connsiteX4" fmla="*/ 3452324 w 3677168"/>
              <a:gd name="connsiteY4" fmla="*/ 2091832 h 2505610"/>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6937 w 43256"/>
              <a:gd name="connsiteY8" fmla="*/ 28685 h 43219"/>
              <a:gd name="connsiteX9" fmla="*/ 36048 w 43256"/>
              <a:gd name="connsiteY9" fmla="*/ 26827 h 43219"/>
              <a:gd name="connsiteX10" fmla="*/ 37416 w 43256"/>
              <a:gd name="connsiteY10" fmla="*/ 29949 h 43219"/>
              <a:gd name="connsiteX11" fmla="*/ 41834 w 43256"/>
              <a:gd name="connsiteY11" fmla="*/ 15213 h 43219"/>
              <a:gd name="connsiteX12" fmla="*/ 40386 w 43256"/>
              <a:gd name="connsiteY12" fmla="*/ 17889 h 43219"/>
              <a:gd name="connsiteX13" fmla="*/ 38360 w 43256"/>
              <a:gd name="connsiteY13" fmla="*/ 5285 h 43219"/>
              <a:gd name="connsiteX14" fmla="*/ 38436 w 43256"/>
              <a:gd name="connsiteY14" fmla="*/ 6549 h 43219"/>
              <a:gd name="connsiteX15" fmla="*/ 29114 w 43256"/>
              <a:gd name="connsiteY15" fmla="*/ 3811 h 43219"/>
              <a:gd name="connsiteX16" fmla="*/ 29856 w 43256"/>
              <a:gd name="connsiteY16" fmla="*/ 2199 h 43219"/>
              <a:gd name="connsiteX17" fmla="*/ 22177 w 43256"/>
              <a:gd name="connsiteY17" fmla="*/ 4579 h 43219"/>
              <a:gd name="connsiteX18" fmla="*/ 22536 w 43256"/>
              <a:gd name="connsiteY18" fmla="*/ 3189 h 43219"/>
              <a:gd name="connsiteX19" fmla="*/ 14036 w 43256"/>
              <a:gd name="connsiteY19" fmla="*/ 5051 h 43219"/>
              <a:gd name="connsiteX20" fmla="*/ 15336 w 43256"/>
              <a:gd name="connsiteY20" fmla="*/ 6399 h 43219"/>
              <a:gd name="connsiteX21" fmla="*/ 4163 w 43256"/>
              <a:gd name="connsiteY21" fmla="*/ 15648 h 43219"/>
              <a:gd name="connsiteX22" fmla="*/ 3936 w 43256"/>
              <a:gd name="connsiteY22"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3677168" h="2505610">
                <a:moveTo>
                  <a:pt x="3491127" y="2199249"/>
                </a:moveTo>
                <a:cubicBezTo>
                  <a:pt x="3491127" y="2237671"/>
                  <a:pt x="3459979" y="2268819"/>
                  <a:pt x="3421557" y="2268819"/>
                </a:cubicBezTo>
                <a:cubicBezTo>
                  <a:pt x="3383135" y="2268819"/>
                  <a:pt x="3351987" y="2237671"/>
                  <a:pt x="3351987" y="2199249"/>
                </a:cubicBezTo>
                <a:cubicBezTo>
                  <a:pt x="3351987" y="2160827"/>
                  <a:pt x="3383135" y="2129679"/>
                  <a:pt x="3421557" y="2129679"/>
                </a:cubicBezTo>
                <a:cubicBezTo>
                  <a:pt x="3459979" y="2129679"/>
                  <a:pt x="3491127" y="2160827"/>
                  <a:pt x="3491127" y="2199249"/>
                </a:cubicBezTo>
                <a:close/>
              </a:path>
              <a:path w="3677168" h="2505610">
                <a:moveTo>
                  <a:pt x="3531285" y="2181494"/>
                </a:moveTo>
                <a:cubicBezTo>
                  <a:pt x="3531285" y="2258338"/>
                  <a:pt x="3468990" y="2320633"/>
                  <a:pt x="3392146" y="2320633"/>
                </a:cubicBezTo>
                <a:cubicBezTo>
                  <a:pt x="3315302" y="2320633"/>
                  <a:pt x="3253007" y="2258338"/>
                  <a:pt x="3253007" y="2181494"/>
                </a:cubicBezTo>
                <a:cubicBezTo>
                  <a:pt x="3253007" y="2104650"/>
                  <a:pt x="3315302" y="2042355"/>
                  <a:pt x="3392146" y="2042355"/>
                </a:cubicBezTo>
                <a:cubicBezTo>
                  <a:pt x="3468990" y="2042355"/>
                  <a:pt x="3531285" y="2104650"/>
                  <a:pt x="3531285" y="2181494"/>
                </a:cubicBezTo>
                <a:close/>
              </a:path>
              <a:path w="3677168" h="2505610">
                <a:moveTo>
                  <a:pt x="3452324" y="2091832"/>
                </a:moveTo>
                <a:cubicBezTo>
                  <a:pt x="3452324" y="2207099"/>
                  <a:pt x="3358882" y="2300541"/>
                  <a:pt x="3243615" y="2300541"/>
                </a:cubicBezTo>
                <a:cubicBezTo>
                  <a:pt x="3128348" y="2300541"/>
                  <a:pt x="3034906" y="2207099"/>
                  <a:pt x="3034906" y="2091832"/>
                </a:cubicBezTo>
                <a:cubicBezTo>
                  <a:pt x="3034906" y="1976565"/>
                  <a:pt x="3128348" y="1883123"/>
                  <a:pt x="3243615" y="1883123"/>
                </a:cubicBezTo>
                <a:cubicBezTo>
                  <a:pt x="3358882" y="1883123"/>
                  <a:pt x="3452324" y="1976565"/>
                  <a:pt x="3452324" y="2091832"/>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6937" y="28685"/>
                </a:moveTo>
                <a:lnTo>
                  <a:pt x="36048" y="26827"/>
                </a:lnTo>
                <a:lnTo>
                  <a:pt x="37416" y="29949"/>
                </a:ln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FFCC66"/>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2"/>
          <p:cNvSpPr txBox="1">
            <a:spLocks noChangeArrowheads="1"/>
          </p:cNvSpPr>
          <p:nvPr/>
        </p:nvSpPr>
        <p:spPr bwMode="auto">
          <a:xfrm>
            <a:off x="4378358" y="1000070"/>
            <a:ext cx="2879403" cy="264687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a:defRPr sz="3600">
                <a:solidFill>
                  <a:srgbClr val="000000"/>
                </a:solidFill>
                <a:latin typeface="Helvetica Neue Light" charset="0"/>
                <a:ea typeface="Helvetica Neue Light" charset="0"/>
                <a:cs typeface="Helvetica Neue Light" charset="0"/>
                <a:sym typeface="Helvetica Neue Light" charset="0"/>
              </a:defRPr>
            </a:lvl1pPr>
            <a:lvl2pPr marL="742950" indent="-285750" eaLnBrk="0">
              <a:defRPr sz="3600">
                <a:solidFill>
                  <a:srgbClr val="000000"/>
                </a:solidFill>
                <a:latin typeface="Helvetica Neue Light" charset="0"/>
                <a:ea typeface="Helvetica Neue Light" charset="0"/>
                <a:cs typeface="Helvetica Neue Light" charset="0"/>
                <a:sym typeface="Helvetica Neue Light" charset="0"/>
              </a:defRPr>
            </a:lvl2pPr>
            <a:lvl3pPr marL="1143000" indent="-228600" eaLnBrk="0">
              <a:defRPr sz="3600">
                <a:solidFill>
                  <a:srgbClr val="000000"/>
                </a:solidFill>
                <a:latin typeface="Helvetica Neue Light" charset="0"/>
                <a:ea typeface="Helvetica Neue Light" charset="0"/>
                <a:cs typeface="Helvetica Neue Light" charset="0"/>
                <a:sym typeface="Helvetica Neue Light" charset="0"/>
              </a:defRPr>
            </a:lvl3pPr>
            <a:lvl4pPr marL="1600200" indent="-228600" eaLnBrk="0">
              <a:defRPr sz="3600">
                <a:solidFill>
                  <a:srgbClr val="000000"/>
                </a:solidFill>
                <a:latin typeface="Helvetica Neue Light" charset="0"/>
                <a:ea typeface="Helvetica Neue Light" charset="0"/>
                <a:cs typeface="Helvetica Neue Light" charset="0"/>
                <a:sym typeface="Helvetica Neue Light" charset="0"/>
              </a:defRPr>
            </a:lvl4pPr>
            <a:lvl5pPr marL="2057400" indent="-228600" eaLnBrk="0">
              <a:defRPr sz="3600">
                <a:solidFill>
                  <a:srgbClr val="000000"/>
                </a:solidFill>
                <a:latin typeface="Helvetica Neue Light" charset="0"/>
                <a:ea typeface="Helvetica Neue Light" charset="0"/>
                <a:cs typeface="Helvetica Neue Light" charset="0"/>
                <a:sym typeface="Helvetica Neue Light" charset="0"/>
              </a:defRPr>
            </a:lvl5pPr>
            <a:lvl6pPr marL="2514600" indent="-228600" algn="ctr" defTabSz="584200"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6pPr>
            <a:lvl7pPr marL="2971800" indent="-228600" algn="ctr" defTabSz="584200"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7pPr>
            <a:lvl8pPr marL="3429000" indent="-228600" algn="ctr" defTabSz="584200"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8pPr>
            <a:lvl9pPr marL="3886200" indent="-228600" algn="ctr" defTabSz="584200"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9pPr>
          </a:lstStyle>
          <a:p>
            <a:pPr algn="ctr" eaLnBrk="1" fontAlgn="base" hangingPunct="0">
              <a:spcBef>
                <a:spcPct val="0"/>
              </a:spcBef>
              <a:spcAft>
                <a:spcPct val="0"/>
              </a:spcAft>
            </a:pPr>
            <a:r>
              <a:rPr lang="en-US" sz="2600">
                <a:solidFill>
                  <a:srgbClr val="2B337C"/>
                </a:solidFill>
                <a:latin typeface="Gill Sans MT"/>
                <a:ea typeface="Gill Sans" charset="0"/>
                <a:cs typeface="Gill Sans MT"/>
                <a:sym typeface="Gill Sans" charset="0"/>
              </a:rPr>
              <a:t>Can you identify the top 3 causes of death? </a:t>
            </a:r>
          </a:p>
          <a:p>
            <a:pPr algn="ctr" eaLnBrk="1" fontAlgn="base" hangingPunct="0">
              <a:spcBef>
                <a:spcPct val="0"/>
              </a:spcBef>
              <a:spcAft>
                <a:spcPct val="0"/>
              </a:spcAft>
            </a:pPr>
            <a:r>
              <a:rPr lang="en-US" sz="2600">
                <a:solidFill>
                  <a:srgbClr val="2B337C"/>
                </a:solidFill>
                <a:latin typeface="Gill Sans MT"/>
                <a:ea typeface="Gill Sans" charset="0"/>
                <a:cs typeface="Gill Sans MT"/>
                <a:sym typeface="Gill Sans" charset="0"/>
              </a:rPr>
              <a:t>What are the  least common?</a:t>
            </a:r>
          </a:p>
          <a:p>
            <a:pPr algn="ctr" eaLnBrk="1" fontAlgn="base" hangingPunct="0">
              <a:spcBef>
                <a:spcPct val="0"/>
              </a:spcBef>
              <a:spcAft>
                <a:spcPct val="0"/>
              </a:spcAft>
            </a:pPr>
            <a:endParaRPr lang="en-GB">
              <a:latin typeface="Calibri" pitchFamily="34" charset="0"/>
            </a:endParaRPr>
          </a:p>
        </p:txBody>
      </p:sp>
      <p:pic>
        <p:nvPicPr>
          <p:cNvPr id="2" name="Picture 1" descr="Brother_png.pn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flipH="1">
            <a:off x="7577264" y="2390763"/>
            <a:ext cx="1458248" cy="3465736"/>
          </a:xfrm>
          <a:prstGeom prst="rect">
            <a:avLst/>
          </a:prstGeom>
        </p:spPr>
      </p:pic>
      <p:sp>
        <p:nvSpPr>
          <p:cNvPr id="31" name="Rounded Rectangle 30"/>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 1</a:t>
            </a:r>
          </a:p>
        </p:txBody>
      </p:sp>
    </p:spTree>
    <p:extLst>
      <p:ext uri="{BB962C8B-B14F-4D97-AF65-F5344CB8AC3E}">
        <p14:creationId xmlns:p14="http://schemas.microsoft.com/office/powerpoint/2010/main" val="1637356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bwMode="auto">
          <a:xfrm>
            <a:off x="145039" y="231989"/>
            <a:ext cx="2526443" cy="836320"/>
          </a:xfrm>
          <a:prstGeom prst="rect">
            <a:avLst/>
          </a:prstGeom>
          <a:noFill/>
          <a:ln>
            <a:noFill/>
          </a:ln>
        </p:spPr>
        <p:txBody>
          <a:bodyPr vert="horz" wrap="square" lIns="0" tIns="45720" rIns="91440" bIns="45720" numCol="1" anchor="t" anchorCtr="0" compatLnSpc="1">
            <a:prstTxWarp prst="textNoShape">
              <a:avLst/>
            </a:prstTxWarp>
          </a:bodyPr>
          <a:lstStyle>
            <a:lvl1pPr algn="l" rtl="0" eaLnBrk="1" fontAlgn="base" hangingPunct="1">
              <a:spcBef>
                <a:spcPct val="0"/>
              </a:spcBef>
              <a:spcAft>
                <a:spcPct val="0"/>
              </a:spcAft>
              <a:defRPr sz="3500">
                <a:solidFill>
                  <a:schemeClr val="tx2"/>
                </a:solidFill>
                <a:latin typeface="+mj-lt"/>
                <a:ea typeface="+mj-ea"/>
                <a:cs typeface="+mj-cs"/>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a:lstStyle>
          <a:p>
            <a:pPr marL="108000"/>
            <a:endParaRPr lang="en-US" sz="4000" kern="0">
              <a:solidFill>
                <a:srgbClr val="1E2C78"/>
              </a:solidFill>
              <a:latin typeface="Gill Sans MT"/>
              <a:ea typeface="Gill Sans" charset="0"/>
              <a:cs typeface="Gill Sans MT"/>
              <a:sym typeface="Gill Sans" charset="0"/>
            </a:endParaRPr>
          </a:p>
        </p:txBody>
      </p:sp>
      <p:pic>
        <p:nvPicPr>
          <p:cNvPr id="10" name="Picture 9">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257" y="1068309"/>
            <a:ext cx="5003026" cy="5108539"/>
          </a:xfrm>
          <a:prstGeom prst="rect">
            <a:avLst/>
          </a:prstGeom>
          <a:ln w="57150">
            <a:solidFill>
              <a:srgbClr val="2B337C"/>
            </a:solidFill>
          </a:ln>
          <a:effectLst>
            <a:outerShdw blurRad="50800" dist="38100" dir="2700000" algn="tl" rotWithShape="0">
              <a:prstClr val="black">
                <a:alpha val="40000"/>
              </a:prstClr>
            </a:outerShdw>
          </a:effectLst>
        </p:spPr>
      </p:pic>
      <p:sp>
        <p:nvSpPr>
          <p:cNvPr id="8" name="Cloud Callout 7"/>
          <p:cNvSpPr/>
          <p:nvPr/>
        </p:nvSpPr>
        <p:spPr>
          <a:xfrm>
            <a:off x="5021448" y="3505165"/>
            <a:ext cx="2268599" cy="2013671"/>
          </a:xfrm>
          <a:prstGeom prst="cloudCallout">
            <a:avLst>
              <a:gd name="adj1" fmla="val 57700"/>
              <a:gd name="adj2" fmla="val -87889"/>
            </a:avLst>
          </a:prstGeom>
          <a:solidFill>
            <a:srgbClr val="EEA8C9"/>
          </a:solidFill>
          <a:ln w="12700">
            <a:solidFill>
              <a:srgbClr val="D529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E2C78"/>
              </a:solidFill>
              <a:latin typeface="Gill Sans MT"/>
              <a:cs typeface="Gill Sans MT"/>
            </a:endParaRPr>
          </a:p>
        </p:txBody>
      </p:sp>
      <p:sp>
        <p:nvSpPr>
          <p:cNvPr id="9" name="TextBox 2"/>
          <p:cNvSpPr txBox="1">
            <a:spLocks noChangeArrowheads="1"/>
          </p:cNvSpPr>
          <p:nvPr/>
        </p:nvSpPr>
        <p:spPr bwMode="auto">
          <a:xfrm>
            <a:off x="5109409" y="3777263"/>
            <a:ext cx="2126305" cy="138499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a:defRPr sz="3600">
                <a:solidFill>
                  <a:srgbClr val="000000"/>
                </a:solidFill>
                <a:latin typeface="Helvetica Neue Light" charset="0"/>
                <a:ea typeface="Helvetica Neue Light" charset="0"/>
                <a:cs typeface="Helvetica Neue Light" charset="0"/>
                <a:sym typeface="Helvetica Neue Light" charset="0"/>
              </a:defRPr>
            </a:lvl1pPr>
            <a:lvl2pPr marL="742950" indent="-285750" eaLnBrk="0">
              <a:defRPr sz="3600">
                <a:solidFill>
                  <a:srgbClr val="000000"/>
                </a:solidFill>
                <a:latin typeface="Helvetica Neue Light" charset="0"/>
                <a:ea typeface="Helvetica Neue Light" charset="0"/>
                <a:cs typeface="Helvetica Neue Light" charset="0"/>
                <a:sym typeface="Helvetica Neue Light" charset="0"/>
              </a:defRPr>
            </a:lvl2pPr>
            <a:lvl3pPr marL="1143000" indent="-228600" eaLnBrk="0">
              <a:defRPr sz="3600">
                <a:solidFill>
                  <a:srgbClr val="000000"/>
                </a:solidFill>
                <a:latin typeface="Helvetica Neue Light" charset="0"/>
                <a:ea typeface="Helvetica Neue Light" charset="0"/>
                <a:cs typeface="Helvetica Neue Light" charset="0"/>
                <a:sym typeface="Helvetica Neue Light" charset="0"/>
              </a:defRPr>
            </a:lvl3pPr>
            <a:lvl4pPr marL="1600200" indent="-228600" eaLnBrk="0">
              <a:defRPr sz="3600">
                <a:solidFill>
                  <a:srgbClr val="000000"/>
                </a:solidFill>
                <a:latin typeface="Helvetica Neue Light" charset="0"/>
                <a:ea typeface="Helvetica Neue Light" charset="0"/>
                <a:cs typeface="Helvetica Neue Light" charset="0"/>
                <a:sym typeface="Helvetica Neue Light" charset="0"/>
              </a:defRPr>
            </a:lvl4pPr>
            <a:lvl5pPr marL="2057400" indent="-228600" eaLnBrk="0">
              <a:defRPr sz="3600">
                <a:solidFill>
                  <a:srgbClr val="000000"/>
                </a:solidFill>
                <a:latin typeface="Helvetica Neue Light" charset="0"/>
                <a:ea typeface="Helvetica Neue Light" charset="0"/>
                <a:cs typeface="Helvetica Neue Light" charset="0"/>
                <a:sym typeface="Helvetica Neue Light" charset="0"/>
              </a:defRPr>
            </a:lvl5pPr>
            <a:lvl6pPr marL="2514600" indent="-228600" algn="ctr" defTabSz="584200"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6pPr>
            <a:lvl7pPr marL="2971800" indent="-228600" algn="ctr" defTabSz="584200"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7pPr>
            <a:lvl8pPr marL="3429000" indent="-228600" algn="ctr" defTabSz="584200"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8pPr>
            <a:lvl9pPr marL="3886200" indent="-228600" algn="ctr" defTabSz="584200"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9pPr>
          </a:lstStyle>
          <a:p>
            <a:pPr algn="ctr" eaLnBrk="1" fontAlgn="base" hangingPunct="0">
              <a:spcBef>
                <a:spcPct val="0"/>
              </a:spcBef>
              <a:spcAft>
                <a:spcPct val="0"/>
              </a:spcAft>
            </a:pPr>
            <a:r>
              <a:rPr lang="en-US" sz="2800">
                <a:solidFill>
                  <a:srgbClr val="2B337C"/>
                </a:solidFill>
                <a:latin typeface="Gill Sans MT"/>
                <a:ea typeface="Gill Sans" charset="0"/>
                <a:cs typeface="Gill Sans MT"/>
                <a:sym typeface="Gill Sans" charset="0"/>
              </a:rPr>
              <a:t>Are you surprised by any?</a:t>
            </a:r>
          </a:p>
        </p:txBody>
      </p:sp>
      <p:sp>
        <p:nvSpPr>
          <p:cNvPr id="6" name="Cloud Callout 5"/>
          <p:cNvSpPr/>
          <p:nvPr/>
        </p:nvSpPr>
        <p:spPr>
          <a:xfrm>
            <a:off x="5030125" y="1068309"/>
            <a:ext cx="2259922" cy="1600537"/>
          </a:xfrm>
          <a:prstGeom prst="cloudCallout">
            <a:avLst>
              <a:gd name="adj1" fmla="val 63171"/>
              <a:gd name="adj2" fmla="val 45260"/>
            </a:avLst>
          </a:prstGeom>
          <a:solidFill>
            <a:srgbClr val="FFCC66"/>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2"/>
          <p:cNvSpPr txBox="1">
            <a:spLocks noChangeArrowheads="1"/>
          </p:cNvSpPr>
          <p:nvPr/>
        </p:nvSpPr>
        <p:spPr bwMode="auto">
          <a:xfrm>
            <a:off x="5141292" y="1339164"/>
            <a:ext cx="2126305" cy="95410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a:defRPr sz="3600">
                <a:solidFill>
                  <a:srgbClr val="000000"/>
                </a:solidFill>
                <a:latin typeface="Helvetica Neue Light" charset="0"/>
                <a:ea typeface="Helvetica Neue Light" charset="0"/>
                <a:cs typeface="Helvetica Neue Light" charset="0"/>
                <a:sym typeface="Helvetica Neue Light" charset="0"/>
              </a:defRPr>
            </a:lvl1pPr>
            <a:lvl2pPr marL="742950" indent="-285750" eaLnBrk="0">
              <a:defRPr sz="3600">
                <a:solidFill>
                  <a:srgbClr val="000000"/>
                </a:solidFill>
                <a:latin typeface="Helvetica Neue Light" charset="0"/>
                <a:ea typeface="Helvetica Neue Light" charset="0"/>
                <a:cs typeface="Helvetica Neue Light" charset="0"/>
                <a:sym typeface="Helvetica Neue Light" charset="0"/>
              </a:defRPr>
            </a:lvl2pPr>
            <a:lvl3pPr marL="1143000" indent="-228600" eaLnBrk="0">
              <a:defRPr sz="3600">
                <a:solidFill>
                  <a:srgbClr val="000000"/>
                </a:solidFill>
                <a:latin typeface="Helvetica Neue Light" charset="0"/>
                <a:ea typeface="Helvetica Neue Light" charset="0"/>
                <a:cs typeface="Helvetica Neue Light" charset="0"/>
                <a:sym typeface="Helvetica Neue Light" charset="0"/>
              </a:defRPr>
            </a:lvl3pPr>
            <a:lvl4pPr marL="1600200" indent="-228600" eaLnBrk="0">
              <a:defRPr sz="3600">
                <a:solidFill>
                  <a:srgbClr val="000000"/>
                </a:solidFill>
                <a:latin typeface="Helvetica Neue Light" charset="0"/>
                <a:ea typeface="Helvetica Neue Light" charset="0"/>
                <a:cs typeface="Helvetica Neue Light" charset="0"/>
                <a:sym typeface="Helvetica Neue Light" charset="0"/>
              </a:defRPr>
            </a:lvl4pPr>
            <a:lvl5pPr marL="2057400" indent="-228600" eaLnBrk="0">
              <a:defRPr sz="3600">
                <a:solidFill>
                  <a:srgbClr val="000000"/>
                </a:solidFill>
                <a:latin typeface="Helvetica Neue Light" charset="0"/>
                <a:ea typeface="Helvetica Neue Light" charset="0"/>
                <a:cs typeface="Helvetica Neue Light" charset="0"/>
                <a:sym typeface="Helvetica Neue Light" charset="0"/>
              </a:defRPr>
            </a:lvl5pPr>
            <a:lvl6pPr marL="2514600" indent="-228600" algn="ctr" defTabSz="584200"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6pPr>
            <a:lvl7pPr marL="2971800" indent="-228600" algn="ctr" defTabSz="584200"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7pPr>
            <a:lvl8pPr marL="3429000" indent="-228600" algn="ctr" defTabSz="584200"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8pPr>
            <a:lvl9pPr marL="3886200" indent="-228600" algn="ctr" defTabSz="584200"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9pPr>
          </a:lstStyle>
          <a:p>
            <a:pPr algn="ctr" eaLnBrk="1" fontAlgn="base" hangingPunct="0">
              <a:spcBef>
                <a:spcPct val="0"/>
              </a:spcBef>
              <a:spcAft>
                <a:spcPct val="0"/>
              </a:spcAft>
            </a:pPr>
            <a:r>
              <a:rPr lang="en-US" sz="2800">
                <a:solidFill>
                  <a:srgbClr val="2B337C"/>
                </a:solidFill>
                <a:latin typeface="Gill Sans MT"/>
                <a:ea typeface="Gill Sans" charset="0"/>
                <a:cs typeface="Gill Sans MT"/>
                <a:sym typeface="Gill Sans" charset="0"/>
              </a:rPr>
              <a:t>Were you correct?</a:t>
            </a:r>
          </a:p>
        </p:txBody>
      </p:sp>
      <p:pic>
        <p:nvPicPr>
          <p:cNvPr id="3" name="Picture 2" descr="TeenagerGirl_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7058" y="1816217"/>
            <a:ext cx="1853953" cy="4077072"/>
          </a:xfrm>
          <a:prstGeom prst="rect">
            <a:avLst/>
          </a:prstGeom>
        </p:spPr>
      </p:pic>
      <p:sp>
        <p:nvSpPr>
          <p:cNvPr id="12" name="Rounded Rectangle 30">
            <a:extLst>
              <a:ext uri="{FF2B5EF4-FFF2-40B4-BE49-F238E27FC236}">
                <a16:creationId xmlns:a16="http://schemas.microsoft.com/office/drawing/2014/main" id="{1A1B2C7D-F6B0-485A-A0B9-0C0AA1C97FF3}"/>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 1</a:t>
            </a:r>
          </a:p>
        </p:txBody>
      </p:sp>
    </p:spTree>
    <p:extLst>
      <p:ext uri="{BB962C8B-B14F-4D97-AF65-F5344CB8AC3E}">
        <p14:creationId xmlns:p14="http://schemas.microsoft.com/office/powerpoint/2010/main" val="1435684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3817569" y="1842614"/>
            <a:ext cx="4467774" cy="3172771"/>
          </a:xfrm>
          <a:prstGeom prst="cloudCallout">
            <a:avLst>
              <a:gd name="adj1" fmla="val -80286"/>
              <a:gd name="adj2" fmla="val -39081"/>
            </a:avLst>
          </a:prstGeom>
          <a:solidFill>
            <a:srgbClr val="FFCC66"/>
          </a:solidFill>
          <a:ln>
            <a:solidFill>
              <a:srgbClr val="FF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800">
              <a:solidFill>
                <a:srgbClr val="000090"/>
              </a:solidFill>
              <a:latin typeface="Gill Sans MT"/>
              <a:cs typeface="Gill Sans MT"/>
            </a:endParaRPr>
          </a:p>
        </p:txBody>
      </p:sp>
      <p:pic>
        <p:nvPicPr>
          <p:cNvPr id="3" name="Picture 2" descr="Covid-19 germs pink-0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440" y="1184221"/>
            <a:ext cx="855348" cy="853903"/>
          </a:xfrm>
          <a:prstGeom prst="rect">
            <a:avLst/>
          </a:prstGeom>
        </p:spPr>
      </p:pic>
      <p:sp>
        <p:nvSpPr>
          <p:cNvPr id="8" name="Rounded Rectangle 30">
            <a:extLst>
              <a:ext uri="{FF2B5EF4-FFF2-40B4-BE49-F238E27FC236}">
                <a16:creationId xmlns:a16="http://schemas.microsoft.com/office/drawing/2014/main" id="{9966F3CD-9836-41F4-96D3-F928C02FAD21}"/>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 1</a:t>
            </a:r>
          </a:p>
        </p:txBody>
      </p:sp>
      <p:pic>
        <p:nvPicPr>
          <p:cNvPr id="9" name="Picture 8" descr="A picture containing text&#10;&#10;Description automatically generated">
            <a:extLst>
              <a:ext uri="{FF2B5EF4-FFF2-40B4-BE49-F238E27FC236}">
                <a16:creationId xmlns:a16="http://schemas.microsoft.com/office/drawing/2014/main" id="{F41F255E-895B-4299-A6F6-933B0484DE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56198" y="1833817"/>
            <a:ext cx="1485523" cy="4290639"/>
          </a:xfrm>
          <a:prstGeom prst="rect">
            <a:avLst/>
          </a:prstGeom>
        </p:spPr>
      </p:pic>
      <p:sp>
        <p:nvSpPr>
          <p:cNvPr id="2" name="Title 1"/>
          <p:cNvSpPr>
            <a:spLocks noGrp="1"/>
          </p:cNvSpPr>
          <p:nvPr>
            <p:ph type="title" idx="4294967295"/>
          </p:nvPr>
        </p:nvSpPr>
        <p:spPr>
          <a:xfrm>
            <a:off x="4071427" y="2367755"/>
            <a:ext cx="4016375" cy="2122488"/>
          </a:xfrm>
        </p:spPr>
        <p:txBody>
          <a:bodyPr>
            <a:normAutofit/>
          </a:bodyPr>
          <a:lstStyle/>
          <a:p>
            <a:pPr algn="ctr"/>
            <a:r>
              <a:rPr lang="en-US" sz="2800" dirty="0">
                <a:solidFill>
                  <a:srgbClr val="2B337C"/>
                </a:solidFill>
                <a:latin typeface="Gill Sans MT"/>
                <a:cs typeface="Gill Sans MT"/>
              </a:rPr>
              <a:t>What impact do you think COVID-19 has had on the causes of death?</a:t>
            </a:r>
          </a:p>
        </p:txBody>
      </p:sp>
    </p:spTree>
    <p:extLst>
      <p:ext uri="{BB962C8B-B14F-4D97-AF65-F5344CB8AC3E}">
        <p14:creationId xmlns:p14="http://schemas.microsoft.com/office/powerpoint/2010/main" val="696268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1873" y="986576"/>
            <a:ext cx="5072506" cy="4949041"/>
            <a:chOff x="177302" y="1031700"/>
            <a:chExt cx="5072506" cy="4949041"/>
          </a:xfrm>
        </p:grpSpPr>
        <p:grpSp>
          <p:nvGrpSpPr>
            <p:cNvPr id="30" name="Group 29"/>
            <p:cNvGrpSpPr/>
            <p:nvPr/>
          </p:nvGrpSpPr>
          <p:grpSpPr>
            <a:xfrm>
              <a:off x="177302" y="1031700"/>
              <a:ext cx="4817806" cy="4949041"/>
              <a:chOff x="5790" y="801062"/>
              <a:chExt cx="5390815" cy="5528785"/>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783" y="867082"/>
                <a:ext cx="1142308" cy="165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0831" y="801062"/>
                <a:ext cx="1142308" cy="165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8462" y="1160793"/>
                <a:ext cx="1142308" cy="165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83271" y="1568559"/>
                <a:ext cx="1142308" cy="165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0" y="3341119"/>
                <a:ext cx="1142308" cy="165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3736" y="1294918"/>
                <a:ext cx="1142308" cy="165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02794" y="1916832"/>
                <a:ext cx="1142308" cy="165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4532" y="1739372"/>
                <a:ext cx="1142308" cy="165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6690" y="2788653"/>
                <a:ext cx="1142308" cy="165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5536" y="4058341"/>
                <a:ext cx="1142308" cy="165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8545" y="2681575"/>
                <a:ext cx="1142308" cy="165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53434" y="3356070"/>
                <a:ext cx="1142308" cy="165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238567" y="4485475"/>
                <a:ext cx="1142308" cy="165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54297" y="2451062"/>
                <a:ext cx="1142308" cy="165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371182" y="3438457"/>
                <a:ext cx="1142308" cy="165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88242" y="4679847"/>
                <a:ext cx="1142308" cy="165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6" name="Picture 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228920" y="3629528"/>
              <a:ext cx="1020888" cy="1476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528065" y="4245279"/>
              <a:ext cx="1020888" cy="1476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3" name="Group 2">
            <a:extLst>
              <a:ext uri="{FF2B5EF4-FFF2-40B4-BE49-F238E27FC236}">
                <a16:creationId xmlns:a16="http://schemas.microsoft.com/office/drawing/2014/main" id="{310DAB8B-14C4-4490-956B-0E4ABEADA659}"/>
              </a:ext>
            </a:extLst>
          </p:cNvPr>
          <p:cNvGrpSpPr/>
          <p:nvPr/>
        </p:nvGrpSpPr>
        <p:grpSpPr>
          <a:xfrm>
            <a:off x="4104935" y="673382"/>
            <a:ext cx="3219853" cy="2690093"/>
            <a:chOff x="4316202" y="424159"/>
            <a:chExt cx="3219853" cy="2690093"/>
          </a:xfrm>
        </p:grpSpPr>
        <p:sp>
          <p:nvSpPr>
            <p:cNvPr id="9" name="Cloud Callout 8"/>
            <p:cNvSpPr/>
            <p:nvPr/>
          </p:nvSpPr>
          <p:spPr>
            <a:xfrm>
              <a:off x="4316202" y="424159"/>
              <a:ext cx="3219853" cy="2507529"/>
            </a:xfrm>
            <a:prstGeom prst="cloudCallout">
              <a:avLst>
                <a:gd name="adj1" fmla="val 60926"/>
                <a:gd name="adj2" fmla="val 20519"/>
              </a:avLst>
            </a:prstGeom>
            <a:solidFill>
              <a:srgbClr val="EEA8C9"/>
            </a:solidFill>
            <a:ln w="12700">
              <a:solidFill>
                <a:srgbClr val="D529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
            <p:cNvSpPr txBox="1">
              <a:spLocks noChangeArrowheads="1"/>
            </p:cNvSpPr>
            <p:nvPr/>
          </p:nvSpPr>
          <p:spPr bwMode="auto">
            <a:xfrm>
              <a:off x="4697030" y="744372"/>
              <a:ext cx="2516564" cy="236988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a:defRPr sz="3600">
                  <a:solidFill>
                    <a:srgbClr val="000000"/>
                  </a:solidFill>
                  <a:latin typeface="Helvetica Neue Light" charset="0"/>
                  <a:ea typeface="Helvetica Neue Light" charset="0"/>
                  <a:cs typeface="Helvetica Neue Light" charset="0"/>
                  <a:sym typeface="Helvetica Neue Light" charset="0"/>
                </a:defRPr>
              </a:lvl1pPr>
              <a:lvl2pPr marL="742950" indent="-285750" eaLnBrk="0">
                <a:defRPr sz="3600">
                  <a:solidFill>
                    <a:srgbClr val="000000"/>
                  </a:solidFill>
                  <a:latin typeface="Helvetica Neue Light" charset="0"/>
                  <a:ea typeface="Helvetica Neue Light" charset="0"/>
                  <a:cs typeface="Helvetica Neue Light" charset="0"/>
                  <a:sym typeface="Helvetica Neue Light" charset="0"/>
                </a:defRPr>
              </a:lvl2pPr>
              <a:lvl3pPr marL="1143000" indent="-228600" eaLnBrk="0">
                <a:defRPr sz="3600">
                  <a:solidFill>
                    <a:srgbClr val="000000"/>
                  </a:solidFill>
                  <a:latin typeface="Helvetica Neue Light" charset="0"/>
                  <a:ea typeface="Helvetica Neue Light" charset="0"/>
                  <a:cs typeface="Helvetica Neue Light" charset="0"/>
                  <a:sym typeface="Helvetica Neue Light" charset="0"/>
                </a:defRPr>
              </a:lvl3pPr>
              <a:lvl4pPr marL="1600200" indent="-228600" eaLnBrk="0">
                <a:defRPr sz="3600">
                  <a:solidFill>
                    <a:srgbClr val="000000"/>
                  </a:solidFill>
                  <a:latin typeface="Helvetica Neue Light" charset="0"/>
                  <a:ea typeface="Helvetica Neue Light" charset="0"/>
                  <a:cs typeface="Helvetica Neue Light" charset="0"/>
                  <a:sym typeface="Helvetica Neue Light" charset="0"/>
                </a:defRPr>
              </a:lvl4pPr>
              <a:lvl5pPr marL="2057400" indent="-228600" eaLnBrk="0">
                <a:defRPr sz="3600">
                  <a:solidFill>
                    <a:srgbClr val="000000"/>
                  </a:solidFill>
                  <a:latin typeface="Helvetica Neue Light" charset="0"/>
                  <a:ea typeface="Helvetica Neue Light" charset="0"/>
                  <a:cs typeface="Helvetica Neue Light" charset="0"/>
                  <a:sym typeface="Helvetica Neue Light" charset="0"/>
                </a:defRPr>
              </a:lvl5pPr>
              <a:lvl6pPr marL="2514600" indent="-228600" algn="ctr" defTabSz="584200"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6pPr>
              <a:lvl7pPr marL="2971800" indent="-228600" algn="ctr" defTabSz="584200"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7pPr>
              <a:lvl8pPr marL="3429000" indent="-228600" algn="ctr" defTabSz="584200"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8pPr>
              <a:lvl9pPr marL="3886200" indent="-228600" algn="ctr" defTabSz="584200" eaLnBrk="0" fontAlgn="base" hangingPunct="0">
                <a:spcBef>
                  <a:spcPct val="0"/>
                </a:spcBef>
                <a:spcAft>
                  <a:spcPct val="0"/>
                </a:spcAft>
                <a:defRPr sz="3600">
                  <a:solidFill>
                    <a:srgbClr val="000000"/>
                  </a:solidFill>
                  <a:latin typeface="Helvetica Neue Light" charset="0"/>
                  <a:ea typeface="Helvetica Neue Light" charset="0"/>
                  <a:cs typeface="Helvetica Neue Light" charset="0"/>
                  <a:sym typeface="Helvetica Neue Light" charset="0"/>
                </a:defRPr>
              </a:lvl9pPr>
            </a:lstStyle>
            <a:p>
              <a:pPr algn="ctr"/>
              <a:r>
                <a:rPr lang="en-GB" sz="2800">
                  <a:solidFill>
                    <a:srgbClr val="2B337C"/>
                  </a:solidFill>
                  <a:latin typeface="Gill Sans MT"/>
                  <a:cs typeface="Gill Sans MT"/>
                </a:rPr>
                <a:t>Can you now sort the causes into three groups?</a:t>
              </a:r>
            </a:p>
            <a:p>
              <a:pPr algn="ctr" eaLnBrk="1" fontAlgn="base" hangingPunct="0">
                <a:spcBef>
                  <a:spcPct val="0"/>
                </a:spcBef>
                <a:spcAft>
                  <a:spcPct val="0"/>
                </a:spcAft>
              </a:pPr>
              <a:endParaRPr lang="en-GB">
                <a:solidFill>
                  <a:srgbClr val="1E2C78"/>
                </a:solidFill>
                <a:latin typeface="Gill Sans MT"/>
                <a:cs typeface="Gill Sans MT"/>
              </a:endParaRPr>
            </a:p>
          </p:txBody>
        </p:sp>
      </p:grpSp>
      <p:pic>
        <p:nvPicPr>
          <p:cNvPr id="2" name="Picture 1" descr="TeemangerM_Bobbie_4.pn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271334" y="2231547"/>
            <a:ext cx="1702185" cy="3729086"/>
          </a:xfrm>
          <a:prstGeom prst="rect">
            <a:avLst/>
          </a:prstGeom>
        </p:spPr>
      </p:pic>
      <p:sp>
        <p:nvSpPr>
          <p:cNvPr id="32" name="Rounded Rectangle 30">
            <a:extLst>
              <a:ext uri="{FF2B5EF4-FFF2-40B4-BE49-F238E27FC236}">
                <a16:creationId xmlns:a16="http://schemas.microsoft.com/office/drawing/2014/main" id="{84DB4F52-0635-484F-BBBB-8982CFB85B69}"/>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 2</a:t>
            </a:r>
          </a:p>
        </p:txBody>
      </p:sp>
    </p:spTree>
    <p:extLst>
      <p:ext uri="{BB962C8B-B14F-4D97-AF65-F5344CB8AC3E}">
        <p14:creationId xmlns:p14="http://schemas.microsoft.com/office/powerpoint/2010/main" val="3837347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508" y="4131644"/>
            <a:ext cx="1020888" cy="1476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descr="TeemangerM_Bobbie_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678" y="2147390"/>
            <a:ext cx="1702185" cy="3729086"/>
          </a:xfrm>
          <a:prstGeom prst="rect">
            <a:avLst/>
          </a:prstGeom>
        </p:spPr>
      </p:pic>
      <p:sp>
        <p:nvSpPr>
          <p:cNvPr id="32" name="Rounded Rectangle 30">
            <a:extLst>
              <a:ext uri="{FF2B5EF4-FFF2-40B4-BE49-F238E27FC236}">
                <a16:creationId xmlns:a16="http://schemas.microsoft.com/office/drawing/2014/main" id="{84DB4F52-0635-484F-BBBB-8982CFB85B69}"/>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 2</a:t>
            </a:r>
          </a:p>
        </p:txBody>
      </p:sp>
      <p:grpSp>
        <p:nvGrpSpPr>
          <p:cNvPr id="7" name="Group 6">
            <a:extLst>
              <a:ext uri="{FF2B5EF4-FFF2-40B4-BE49-F238E27FC236}">
                <a16:creationId xmlns:a16="http://schemas.microsoft.com/office/drawing/2014/main" id="{7C12591E-32A8-4AB9-BFD6-ECA193CEE21C}"/>
              </a:ext>
            </a:extLst>
          </p:cNvPr>
          <p:cNvGrpSpPr/>
          <p:nvPr/>
        </p:nvGrpSpPr>
        <p:grpSpPr>
          <a:xfrm>
            <a:off x="2388522" y="379154"/>
            <a:ext cx="3753927" cy="2890992"/>
            <a:chOff x="3027525" y="3405873"/>
            <a:chExt cx="3753927" cy="2890992"/>
          </a:xfrm>
        </p:grpSpPr>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1180" y="3405873"/>
              <a:ext cx="1020888" cy="1476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2204" y="3563527"/>
              <a:ext cx="1020888" cy="1476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8857" y="4081392"/>
              <a:ext cx="1020888" cy="1476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60564" y="3978613"/>
              <a:ext cx="1020888" cy="1476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74422" y="3963333"/>
              <a:ext cx="1020888" cy="1476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61485" y="4819883"/>
              <a:ext cx="1020888" cy="1476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27525" y="4617024"/>
              <a:ext cx="1020888" cy="1476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12095" y="4433939"/>
              <a:ext cx="1020888" cy="1476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0" name="Group 9">
            <a:extLst>
              <a:ext uri="{FF2B5EF4-FFF2-40B4-BE49-F238E27FC236}">
                <a16:creationId xmlns:a16="http://schemas.microsoft.com/office/drawing/2014/main" id="{D35FAA01-82E3-4D71-A9E8-B5D18F49223A}"/>
              </a:ext>
            </a:extLst>
          </p:cNvPr>
          <p:cNvGrpSpPr/>
          <p:nvPr/>
        </p:nvGrpSpPr>
        <p:grpSpPr>
          <a:xfrm>
            <a:off x="4019485" y="3725472"/>
            <a:ext cx="1863190" cy="2102672"/>
            <a:chOff x="4229044" y="3971996"/>
            <a:chExt cx="1863190" cy="2102672"/>
          </a:xfrm>
        </p:grpSpPr>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1346" y="4142360"/>
              <a:ext cx="1020888" cy="1476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29044" y="3971996"/>
              <a:ext cx="1020888" cy="1476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67171" y="4597686"/>
              <a:ext cx="1020888" cy="1476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1" name="Group 10">
            <a:extLst>
              <a:ext uri="{FF2B5EF4-FFF2-40B4-BE49-F238E27FC236}">
                <a16:creationId xmlns:a16="http://schemas.microsoft.com/office/drawing/2014/main" id="{7000BA7F-B1D8-409F-A190-45D5FB0C4E66}"/>
              </a:ext>
            </a:extLst>
          </p:cNvPr>
          <p:cNvGrpSpPr/>
          <p:nvPr/>
        </p:nvGrpSpPr>
        <p:grpSpPr>
          <a:xfrm>
            <a:off x="6416774" y="2363093"/>
            <a:ext cx="2610358" cy="3268034"/>
            <a:chOff x="6416774" y="2363093"/>
            <a:chExt cx="2610358" cy="3268034"/>
          </a:xfrm>
        </p:grpSpPr>
        <p:pic>
          <p:nvPicPr>
            <p:cNvPr id="21" name="Picture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24555" y="2363093"/>
              <a:ext cx="1020888" cy="1476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55479" y="2513495"/>
              <a:ext cx="1020888" cy="1476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416774" y="3013663"/>
              <a:ext cx="1020888" cy="1476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546568" y="3200007"/>
              <a:ext cx="1020888" cy="1476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755479" y="4154145"/>
              <a:ext cx="1020888" cy="1476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006244" y="4131644"/>
              <a:ext cx="1020888" cy="1476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1004515094"/>
      </p:ext>
    </p:extLst>
  </p:cSld>
  <p:clrMapOvr>
    <a:masterClrMapping/>
  </p:clrMapOvr>
</p:sld>
</file>

<file path=ppt/theme/theme1.xml><?xml version="1.0" encoding="utf-8"?>
<a:theme xmlns:a="http://schemas.openxmlformats.org/drawingml/2006/main" name="ideas for new LL template (004)">
  <a:themeElements>
    <a:clrScheme name="Custom 4">
      <a:dk1>
        <a:sysClr val="windowText" lastClr="000000"/>
      </a:dk1>
      <a:lt1>
        <a:sysClr val="window" lastClr="FFFFFF"/>
      </a:lt1>
      <a:dk2>
        <a:srgbClr val="162F33"/>
      </a:dk2>
      <a:lt2>
        <a:srgbClr val="EAF0E0"/>
      </a:lt2>
      <a:accent1>
        <a:srgbClr val="4FADA0"/>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ideas for new LL template (004).potx  -  Read-Only" id="{3A0539C4-2109-4331-AD1C-6A31F14BFE66}" vid="{A684F52E-4068-423F-9859-1578B2FA6DD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eas for new LL template (004).potx  -  Read-Only" id="{3A0539C4-2109-4331-AD1C-6A31F14BFE66}" vid="{09655038-C74B-4E2F-A038-D84F7E94654A}"/>
    </a:ext>
  </a:extLst>
</a:theme>
</file>

<file path=ppt/theme/theme3.xml><?xml version="1.0" encoding="utf-8"?>
<a:theme xmlns:a="http://schemas.openxmlformats.org/drawingml/2006/main" name="1_Custom Design">
  <a:themeElements>
    <a:clrScheme name="New LL">
      <a:dk1>
        <a:srgbClr val="0F243E"/>
      </a:dk1>
      <a:lt1>
        <a:srgbClr val="C6D9F0"/>
      </a:lt1>
      <a:dk2>
        <a:srgbClr val="99FF99"/>
      </a:dk2>
      <a:lt2>
        <a:srgbClr val="FF9966"/>
      </a:lt2>
      <a:accent1>
        <a:srgbClr val="CC99FF"/>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18bb72c-f808-4789-b960-2e9e3d60d59d">
      <UserInfo>
        <DisplayName/>
        <AccountId xsi:nil="true"/>
        <AccountType/>
      </UserInfo>
    </SharedWithUsers>
  </documentManagement>
</p:properties>
</file>

<file path=customXml/itemProps1.xml><?xml version="1.0" encoding="utf-8"?>
<ds:datastoreItem xmlns:ds="http://schemas.openxmlformats.org/officeDocument/2006/customXml" ds:itemID="{397F026F-BE27-4920-9463-760F5219F103}">
  <ds:schemaRefs>
    <ds:schemaRef ds:uri="http://schemas.microsoft.com/sharepoint/v3/contenttype/forms"/>
  </ds:schemaRefs>
</ds:datastoreItem>
</file>

<file path=customXml/itemProps2.xml><?xml version="1.0" encoding="utf-8"?>
<ds:datastoreItem xmlns:ds="http://schemas.openxmlformats.org/officeDocument/2006/customXml" ds:itemID="{76422251-528C-4A02-B434-0082B690D6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3c365d-0385-4382-9509-99218ab90b25"/>
    <ds:schemaRef ds:uri="218bb72c-f808-4789-b960-2e9e3d60d5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FFF2DE-AF41-4366-A7DF-BA6EEA93F239}">
  <ds:schemaRefs>
    <ds:schemaRef ds:uri="http://purl.org/dc/terms/"/>
    <ds:schemaRef ds:uri="b93c365d-0385-4382-9509-99218ab90b25"/>
    <ds:schemaRef ds:uri="http://schemas.microsoft.com/office/2006/documentManagement/types"/>
    <ds:schemaRef ds:uri="http://www.w3.org/XML/1998/namespace"/>
    <ds:schemaRef ds:uri="http://purl.org/dc/elements/1.1/"/>
    <ds:schemaRef ds:uri="218bb72c-f808-4789-b960-2e9e3d60d59d"/>
    <ds:schemaRef ds:uri="http://schemas.microsoft.com/office/2006/metadata/properties"/>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ideas for new LL template (004).potx</Template>
  <TotalTime>7</TotalTime>
  <Words>1046</Words>
  <Application>Microsoft Office PowerPoint</Application>
  <PresentationFormat>On-screen Show (4:3)</PresentationFormat>
  <Paragraphs>79</Paragraphs>
  <Slides>14</Slides>
  <Notes>12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14</vt:i4>
      </vt:variant>
    </vt:vector>
  </HeadingPairs>
  <TitlesOfParts>
    <vt:vector size="21" baseType="lpstr">
      <vt:lpstr>Arial</vt:lpstr>
      <vt:lpstr>Calibri</vt:lpstr>
      <vt:lpstr>Calibri Light</vt:lpstr>
      <vt:lpstr>Gill Sans MT</vt:lpstr>
      <vt:lpstr>ideas for new LL template (004)</vt:lpstr>
      <vt:lpstr>Custom Design</vt:lpstr>
      <vt:lpstr>1_Custom Design</vt:lpstr>
      <vt:lpstr>Me, My Health and My Children’s Health</vt:lpstr>
      <vt:lpstr>Objectives </vt:lpstr>
      <vt:lpstr>PowerPoint Presentation</vt:lpstr>
      <vt:lpstr>PowerPoint Presentation</vt:lpstr>
      <vt:lpstr>PowerPoint Presentation</vt:lpstr>
      <vt:lpstr>PowerPoint Presentation</vt:lpstr>
      <vt:lpstr>What impact do you think COVID-19 has had on the causes of death?</vt:lpstr>
      <vt:lpstr>PowerPoint Presentation</vt:lpstr>
      <vt:lpstr>PowerPoint Presentation</vt:lpstr>
      <vt:lpstr>PowerPoint Presentation</vt:lpstr>
      <vt:lpstr>PowerPoint Presentation</vt:lpstr>
      <vt:lpstr>Objectives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 Woods-Townsend</dc:creator>
  <cp:lastModifiedBy>Lisa Bagust</cp:lastModifiedBy>
  <cp:revision>1</cp:revision>
  <dcterms:created xsi:type="dcterms:W3CDTF">2020-12-03T21:58:11Z</dcterms:created>
  <dcterms:modified xsi:type="dcterms:W3CDTF">2021-05-13T13:32:20Z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xd_Signature">
    <vt:bool>false</vt:bool>
  </property>
</Properties>
</file>