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56" r:id="rId5"/>
    <p:sldId id="260" r:id="rId6"/>
    <p:sldId id="259" r:id="rId7"/>
    <p:sldId id="269" r:id="rId8"/>
    <p:sldId id="283" r:id="rId9"/>
    <p:sldId id="268" r:id="rId10"/>
    <p:sldId id="271" r:id="rId11"/>
    <p:sldId id="284" r:id="rId12"/>
    <p:sldId id="272" r:id="rId13"/>
    <p:sldId id="300" r:id="rId14"/>
    <p:sldId id="287" r:id="rId15"/>
    <p:sldId id="276" r:id="rId16"/>
    <p:sldId id="277" r:id="rId17"/>
    <p:sldId id="278" r:id="rId18"/>
    <p:sldId id="279" r:id="rId19"/>
    <p:sldId id="258" r:id="rId20"/>
    <p:sldId id="285" r:id="rId21"/>
    <p:sldId id="26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DC08"/>
    <a:srgbClr val="E96EE3"/>
    <a:srgbClr val="F1C2D2"/>
    <a:srgbClr val="EEAFD3"/>
    <a:srgbClr val="EBE046"/>
    <a:srgbClr val="ECEBA4"/>
    <a:srgbClr val="EAE98C"/>
    <a:srgbClr val="E8E16C"/>
    <a:srgbClr val="EAE690"/>
    <a:srgbClr val="EAE7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6C98F4-E229-4B36-8873-11CD7D3C3748}" v="3" dt="2024-09-27T23:35:48.712"/>
    <p1510:client id="{81C0AFB6-40E4-40CD-DED0-97411E3403D0}" v="8" dt="2024-09-27T14:33:31.124"/>
    <p1510:client id="{9C836038-127C-4DA7-B75B-38A28C3C50E6}" v="329" dt="2024-09-27T12:58:31.3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 Woods-Townsend" userId="6818a262-d99a-4b23-bcfa-16532cfac47a" providerId="ADAL" clId="{9C836038-127C-4DA7-B75B-38A28C3C50E6}"/>
    <pc:docChg chg="undo redo custSel addSld delSld modSld">
      <pc:chgData name="Kath Woods-Townsend" userId="6818a262-d99a-4b23-bcfa-16532cfac47a" providerId="ADAL" clId="{9C836038-127C-4DA7-B75B-38A28C3C50E6}" dt="2024-09-27T12:59:23.047" v="6667" actId="122"/>
      <pc:docMkLst>
        <pc:docMk/>
      </pc:docMkLst>
      <pc:sldChg chg="addSp delSp modSp mod">
        <pc:chgData name="Kath Woods-Townsend" userId="6818a262-d99a-4b23-bcfa-16532cfac47a" providerId="ADAL" clId="{9C836038-127C-4DA7-B75B-38A28C3C50E6}" dt="2024-09-27T12:55:30.553" v="6650" actId="20577"/>
        <pc:sldMkLst>
          <pc:docMk/>
          <pc:sldMk cId="459375446" sldId="258"/>
        </pc:sldMkLst>
        <pc:spChg chg="del">
          <ac:chgData name="Kath Woods-Townsend" userId="6818a262-d99a-4b23-bcfa-16532cfac47a" providerId="ADAL" clId="{9C836038-127C-4DA7-B75B-38A28C3C50E6}" dt="2024-09-27T09:51:58.853" v="3103" actId="478"/>
          <ac:spMkLst>
            <pc:docMk/>
            <pc:sldMk cId="459375446" sldId="258"/>
            <ac:spMk id="2" creationId="{B1388264-20E9-68DC-85A7-90584BC481C7}"/>
          </ac:spMkLst>
        </pc:spChg>
        <pc:spChg chg="mod">
          <ac:chgData name="Kath Woods-Townsend" userId="6818a262-d99a-4b23-bcfa-16532cfac47a" providerId="ADAL" clId="{9C836038-127C-4DA7-B75B-38A28C3C50E6}" dt="2024-09-27T12:55:30.553" v="6650" actId="20577"/>
          <ac:spMkLst>
            <pc:docMk/>
            <pc:sldMk cId="459375446" sldId="258"/>
            <ac:spMk id="3" creationId="{C0B21C27-2366-D5A6-6C2D-C78BBDA54A91}"/>
          </ac:spMkLst>
        </pc:spChg>
        <pc:spChg chg="add del mod">
          <ac:chgData name="Kath Woods-Townsend" userId="6818a262-d99a-4b23-bcfa-16532cfac47a" providerId="ADAL" clId="{9C836038-127C-4DA7-B75B-38A28C3C50E6}" dt="2024-09-27T09:52:00.536" v="3104" actId="478"/>
          <ac:spMkLst>
            <pc:docMk/>
            <pc:sldMk cId="459375446" sldId="258"/>
            <ac:spMk id="5" creationId="{9573C6B8-8E36-8685-D3F1-C113AF9A582C}"/>
          </ac:spMkLst>
        </pc:spChg>
        <pc:spChg chg="mod">
          <ac:chgData name="Kath Woods-Townsend" userId="6818a262-d99a-4b23-bcfa-16532cfac47a" providerId="ADAL" clId="{9C836038-127C-4DA7-B75B-38A28C3C50E6}" dt="2024-09-27T09:52:09.972" v="3123" actId="20577"/>
          <ac:spMkLst>
            <pc:docMk/>
            <pc:sldMk cId="459375446" sldId="258"/>
            <ac:spMk id="11" creationId="{69EBCBA3-4054-417F-5CA2-F7188E2BA34E}"/>
          </ac:spMkLst>
        </pc:spChg>
      </pc:sldChg>
      <pc:sldChg chg="addSp delSp modSp mod">
        <pc:chgData name="Kath Woods-Townsend" userId="6818a262-d99a-4b23-bcfa-16532cfac47a" providerId="ADAL" clId="{9C836038-127C-4DA7-B75B-38A28C3C50E6}" dt="2024-09-26T15:44:36.507" v="36" actId="478"/>
        <pc:sldMkLst>
          <pc:docMk/>
          <pc:sldMk cId="3402924318" sldId="259"/>
        </pc:sldMkLst>
        <pc:spChg chg="del">
          <ac:chgData name="Kath Woods-Townsend" userId="6818a262-d99a-4b23-bcfa-16532cfac47a" providerId="ADAL" clId="{9C836038-127C-4DA7-B75B-38A28C3C50E6}" dt="2024-09-26T15:44:34.653" v="35" actId="478"/>
          <ac:spMkLst>
            <pc:docMk/>
            <pc:sldMk cId="3402924318" sldId="259"/>
            <ac:spMk id="2" creationId="{ACD1EB6B-9438-8D3C-CF8C-3F5C596BF8F5}"/>
          </ac:spMkLst>
        </pc:spChg>
        <pc:spChg chg="add del mod">
          <ac:chgData name="Kath Woods-Townsend" userId="6818a262-d99a-4b23-bcfa-16532cfac47a" providerId="ADAL" clId="{9C836038-127C-4DA7-B75B-38A28C3C50E6}" dt="2024-09-26T15:44:36.507" v="36" actId="478"/>
          <ac:spMkLst>
            <pc:docMk/>
            <pc:sldMk cId="3402924318" sldId="259"/>
            <ac:spMk id="5" creationId="{9886E20E-CE81-DB9F-1EB0-9132FCE9A410}"/>
          </ac:spMkLst>
        </pc:spChg>
      </pc:sldChg>
      <pc:sldChg chg="addSp delSp modSp mod">
        <pc:chgData name="Kath Woods-Townsend" userId="6818a262-d99a-4b23-bcfa-16532cfac47a" providerId="ADAL" clId="{9C836038-127C-4DA7-B75B-38A28C3C50E6}" dt="2024-09-26T15:43:33.945" v="34" actId="207"/>
        <pc:sldMkLst>
          <pc:docMk/>
          <pc:sldMk cId="4267457026" sldId="260"/>
        </pc:sldMkLst>
        <pc:spChg chg="mod">
          <ac:chgData name="Kath Woods-Townsend" userId="6818a262-d99a-4b23-bcfa-16532cfac47a" providerId="ADAL" clId="{9C836038-127C-4DA7-B75B-38A28C3C50E6}" dt="2024-09-26T15:32:32.711" v="11" actId="14100"/>
          <ac:spMkLst>
            <pc:docMk/>
            <pc:sldMk cId="4267457026" sldId="260"/>
            <ac:spMk id="30" creationId="{E3D61197-54B6-6AAF-3264-66F999617366}"/>
          </ac:spMkLst>
        </pc:spChg>
        <pc:spChg chg="mod">
          <ac:chgData name="Kath Woods-Townsend" userId="6818a262-d99a-4b23-bcfa-16532cfac47a" providerId="ADAL" clId="{9C836038-127C-4DA7-B75B-38A28C3C50E6}" dt="2024-09-26T15:32:25.828" v="10" actId="1037"/>
          <ac:spMkLst>
            <pc:docMk/>
            <pc:sldMk cId="4267457026" sldId="260"/>
            <ac:spMk id="33" creationId="{75497157-8209-37BC-CC57-64F041E4B1D0}"/>
          </ac:spMkLst>
        </pc:spChg>
        <pc:graphicFrameChg chg="add mod">
          <ac:chgData name="Kath Woods-Townsend" userId="6818a262-d99a-4b23-bcfa-16532cfac47a" providerId="ADAL" clId="{9C836038-127C-4DA7-B75B-38A28C3C50E6}" dt="2024-09-26T15:40:02.591" v="15" actId="1076"/>
          <ac:graphicFrameMkLst>
            <pc:docMk/>
            <pc:sldMk cId="4267457026" sldId="260"/>
            <ac:graphicFrameMk id="2" creationId="{E15C1F4F-AB4E-6F36-97C9-D35899395547}"/>
          </ac:graphicFrameMkLst>
        </pc:graphicFrameChg>
        <pc:graphicFrameChg chg="add del mod modGraphic">
          <ac:chgData name="Kath Woods-Townsend" userId="6818a262-d99a-4b23-bcfa-16532cfac47a" providerId="ADAL" clId="{9C836038-127C-4DA7-B75B-38A28C3C50E6}" dt="2024-09-26T15:43:33.945" v="34" actId="207"/>
          <ac:graphicFrameMkLst>
            <pc:docMk/>
            <pc:sldMk cId="4267457026" sldId="260"/>
            <ac:graphicFrameMk id="4" creationId="{4C32DAE9-0A2E-2528-A519-4E560D93370D}"/>
          </ac:graphicFrameMkLst>
        </pc:graphicFrameChg>
      </pc:sldChg>
      <pc:sldChg chg="addSp delSp modSp mod">
        <pc:chgData name="Kath Woods-Townsend" userId="6818a262-d99a-4b23-bcfa-16532cfac47a" providerId="ADAL" clId="{9C836038-127C-4DA7-B75B-38A28C3C50E6}" dt="2024-09-27T12:58:49.298" v="6662" actId="478"/>
        <pc:sldMkLst>
          <pc:docMk/>
          <pc:sldMk cId="208466090" sldId="268"/>
        </pc:sldMkLst>
        <pc:spChg chg="del">
          <ac:chgData name="Kath Woods-Townsend" userId="6818a262-d99a-4b23-bcfa-16532cfac47a" providerId="ADAL" clId="{9C836038-127C-4DA7-B75B-38A28C3C50E6}" dt="2024-09-27T12:58:47.758" v="6661" actId="478"/>
          <ac:spMkLst>
            <pc:docMk/>
            <pc:sldMk cId="208466090" sldId="268"/>
            <ac:spMk id="2" creationId="{86C00C89-2A84-6537-61C0-169A226D3AF7}"/>
          </ac:spMkLst>
        </pc:spChg>
        <pc:spChg chg="add del mod">
          <ac:chgData name="Kath Woods-Townsend" userId="6818a262-d99a-4b23-bcfa-16532cfac47a" providerId="ADAL" clId="{9C836038-127C-4DA7-B75B-38A28C3C50E6}" dt="2024-09-26T16:19:09.856" v="2531" actId="478"/>
          <ac:spMkLst>
            <pc:docMk/>
            <pc:sldMk cId="208466090" sldId="268"/>
            <ac:spMk id="7" creationId="{5946AAE7-8F07-C369-AA4C-34EEEA0B0157}"/>
          </ac:spMkLst>
        </pc:spChg>
        <pc:spChg chg="add del mod">
          <ac:chgData name="Kath Woods-Townsend" userId="6818a262-d99a-4b23-bcfa-16532cfac47a" providerId="ADAL" clId="{9C836038-127C-4DA7-B75B-38A28C3C50E6}" dt="2024-09-27T12:58:49.298" v="6662" actId="478"/>
          <ac:spMkLst>
            <pc:docMk/>
            <pc:sldMk cId="208466090" sldId="268"/>
            <ac:spMk id="7" creationId="{D2348994-679D-37CD-FDAB-0E4BB1501DF6}"/>
          </ac:spMkLst>
        </pc:spChg>
        <pc:spChg chg="mod">
          <ac:chgData name="Kath Woods-Townsend" userId="6818a262-d99a-4b23-bcfa-16532cfac47a" providerId="ADAL" clId="{9C836038-127C-4DA7-B75B-38A28C3C50E6}" dt="2024-09-26T16:18:09.173" v="2517" actId="20577"/>
          <ac:spMkLst>
            <pc:docMk/>
            <pc:sldMk cId="208466090" sldId="268"/>
            <ac:spMk id="8" creationId="{319C4C4E-1006-039F-4750-D45EB3C97189}"/>
          </ac:spMkLst>
        </pc:spChg>
        <pc:spChg chg="mod">
          <ac:chgData name="Kath Woods-Townsend" userId="6818a262-d99a-4b23-bcfa-16532cfac47a" providerId="ADAL" clId="{9C836038-127C-4DA7-B75B-38A28C3C50E6}" dt="2024-09-27T12:58:37.650" v="6660" actId="14100"/>
          <ac:spMkLst>
            <pc:docMk/>
            <pc:sldMk cId="208466090" sldId="268"/>
            <ac:spMk id="11" creationId="{F9E211F5-DB30-00DE-CD18-D6C752964093}"/>
          </ac:spMkLst>
        </pc:spChg>
        <pc:spChg chg="del mod">
          <ac:chgData name="Kath Woods-Townsend" userId="6818a262-d99a-4b23-bcfa-16532cfac47a" providerId="ADAL" clId="{9C836038-127C-4DA7-B75B-38A28C3C50E6}" dt="2024-09-26T16:19:06.603" v="2530" actId="478"/>
          <ac:spMkLst>
            <pc:docMk/>
            <pc:sldMk cId="208466090" sldId="268"/>
            <ac:spMk id="17" creationId="{516FB2DB-EE76-59FF-1CD7-D6B2CF665C3A}"/>
          </ac:spMkLst>
        </pc:spChg>
        <pc:graphicFrameChg chg="add mod modGraphic">
          <ac:chgData name="Kath Woods-Townsend" userId="6818a262-d99a-4b23-bcfa-16532cfac47a" providerId="ADAL" clId="{9C836038-127C-4DA7-B75B-38A28C3C50E6}" dt="2024-09-27T12:58:31.306" v="6659"/>
          <ac:graphicFrameMkLst>
            <pc:docMk/>
            <pc:sldMk cId="208466090" sldId="268"/>
            <ac:graphicFrameMk id="5" creationId="{B6860036-7937-209A-562F-8A6182646E45}"/>
          </ac:graphicFrameMkLst>
        </pc:graphicFrameChg>
      </pc:sldChg>
      <pc:sldChg chg="addSp delSp modSp mod modNotesTx">
        <pc:chgData name="Kath Woods-Townsend" userId="6818a262-d99a-4b23-bcfa-16532cfac47a" providerId="ADAL" clId="{9C836038-127C-4DA7-B75B-38A28C3C50E6}" dt="2024-09-27T12:58:58.666" v="6664" actId="478"/>
        <pc:sldMkLst>
          <pc:docMk/>
          <pc:sldMk cId="3282167897" sldId="269"/>
        </pc:sldMkLst>
        <pc:spChg chg="del">
          <ac:chgData name="Kath Woods-Townsend" userId="6818a262-d99a-4b23-bcfa-16532cfac47a" providerId="ADAL" clId="{9C836038-127C-4DA7-B75B-38A28C3C50E6}" dt="2024-09-27T12:58:56.394" v="6663" actId="478"/>
          <ac:spMkLst>
            <pc:docMk/>
            <pc:sldMk cId="3282167897" sldId="269"/>
            <ac:spMk id="2" creationId="{B0636DC2-42F2-7CF4-B1C9-2D6EF4796A64}"/>
          </ac:spMkLst>
        </pc:spChg>
        <pc:spChg chg="del">
          <ac:chgData name="Kath Woods-Townsend" userId="6818a262-d99a-4b23-bcfa-16532cfac47a" providerId="ADAL" clId="{9C836038-127C-4DA7-B75B-38A28C3C50E6}" dt="2024-09-26T16:09:46.622" v="468" actId="478"/>
          <ac:spMkLst>
            <pc:docMk/>
            <pc:sldMk cId="3282167897" sldId="269"/>
            <ac:spMk id="3" creationId="{6E81F118-EA4C-3838-FE59-A9C7CD6593C3}"/>
          </ac:spMkLst>
        </pc:spChg>
        <pc:spChg chg="add del mod">
          <ac:chgData name="Kath Woods-Townsend" userId="6818a262-d99a-4b23-bcfa-16532cfac47a" providerId="ADAL" clId="{9C836038-127C-4DA7-B75B-38A28C3C50E6}" dt="2024-09-27T12:58:58.666" v="6664" actId="478"/>
          <ac:spMkLst>
            <pc:docMk/>
            <pc:sldMk cId="3282167897" sldId="269"/>
            <ac:spMk id="4" creationId="{34F66BBE-E40B-D59E-0BF5-7C4DD4447989}"/>
          </ac:spMkLst>
        </pc:spChg>
        <pc:spChg chg="del">
          <ac:chgData name="Kath Woods-Townsend" userId="6818a262-d99a-4b23-bcfa-16532cfac47a" providerId="ADAL" clId="{9C836038-127C-4DA7-B75B-38A28C3C50E6}" dt="2024-09-26T16:09:46.622" v="468" actId="478"/>
          <ac:spMkLst>
            <pc:docMk/>
            <pc:sldMk cId="3282167897" sldId="269"/>
            <ac:spMk id="4" creationId="{E7B4B60D-30C3-0447-84DA-B62C85F9F4D7}"/>
          </ac:spMkLst>
        </pc:spChg>
        <pc:spChg chg="del mod">
          <ac:chgData name="Kath Woods-Townsend" userId="6818a262-d99a-4b23-bcfa-16532cfac47a" providerId="ADAL" clId="{9C836038-127C-4DA7-B75B-38A28C3C50E6}" dt="2024-09-26T16:09:46.622" v="468" actId="478"/>
          <ac:spMkLst>
            <pc:docMk/>
            <pc:sldMk cId="3282167897" sldId="269"/>
            <ac:spMk id="5" creationId="{3AA09AFD-BF0F-785B-70E8-71801544AD58}"/>
          </ac:spMkLst>
        </pc:spChg>
        <pc:spChg chg="del">
          <ac:chgData name="Kath Woods-Townsend" userId="6818a262-d99a-4b23-bcfa-16532cfac47a" providerId="ADAL" clId="{9C836038-127C-4DA7-B75B-38A28C3C50E6}" dt="2024-09-26T16:05:30.697" v="247" actId="478"/>
          <ac:spMkLst>
            <pc:docMk/>
            <pc:sldMk cId="3282167897" sldId="269"/>
            <ac:spMk id="7" creationId="{9FDAF907-F816-7CA9-49A2-2F54081A24F2}"/>
          </ac:spMkLst>
        </pc:spChg>
        <pc:spChg chg="del">
          <ac:chgData name="Kath Woods-Townsend" userId="6818a262-d99a-4b23-bcfa-16532cfac47a" providerId="ADAL" clId="{9C836038-127C-4DA7-B75B-38A28C3C50E6}" dt="2024-09-26T16:05:35.871" v="249" actId="478"/>
          <ac:spMkLst>
            <pc:docMk/>
            <pc:sldMk cId="3282167897" sldId="269"/>
            <ac:spMk id="8" creationId="{62CAAD64-867F-87CF-A7B2-6CAE1C25277C}"/>
          </ac:spMkLst>
        </pc:spChg>
        <pc:spChg chg="del">
          <ac:chgData name="Kath Woods-Townsend" userId="6818a262-d99a-4b23-bcfa-16532cfac47a" providerId="ADAL" clId="{9C836038-127C-4DA7-B75B-38A28C3C50E6}" dt="2024-09-26T16:05:39.771" v="251" actId="478"/>
          <ac:spMkLst>
            <pc:docMk/>
            <pc:sldMk cId="3282167897" sldId="269"/>
            <ac:spMk id="10" creationId="{241007D0-87A8-95B6-AF72-D1DA8DE910B0}"/>
          </ac:spMkLst>
        </pc:spChg>
        <pc:spChg chg="del">
          <ac:chgData name="Kath Woods-Townsend" userId="6818a262-d99a-4b23-bcfa-16532cfac47a" providerId="ADAL" clId="{9C836038-127C-4DA7-B75B-38A28C3C50E6}" dt="2024-09-26T16:05:21.622" v="245" actId="478"/>
          <ac:spMkLst>
            <pc:docMk/>
            <pc:sldMk cId="3282167897" sldId="269"/>
            <ac:spMk id="11" creationId="{2587B8BC-5074-2FC8-B45C-5C87F71807F2}"/>
          </ac:spMkLst>
        </pc:spChg>
        <pc:picChg chg="add del mod">
          <ac:chgData name="Kath Woods-Townsend" userId="6818a262-d99a-4b23-bcfa-16532cfac47a" providerId="ADAL" clId="{9C836038-127C-4DA7-B75B-38A28C3C50E6}" dt="2024-09-26T16:09:46.622" v="468" actId="478"/>
          <ac:picMkLst>
            <pc:docMk/>
            <pc:sldMk cId="3282167897" sldId="269"/>
            <ac:picMk id="9" creationId="{F93BCECF-4E54-C488-BAAC-AE33CC90BCE2}"/>
          </ac:picMkLst>
        </pc:picChg>
        <pc:picChg chg="add del mod">
          <ac:chgData name="Kath Woods-Townsend" userId="6818a262-d99a-4b23-bcfa-16532cfac47a" providerId="ADAL" clId="{9C836038-127C-4DA7-B75B-38A28C3C50E6}" dt="2024-09-26T16:09:46.622" v="468" actId="478"/>
          <ac:picMkLst>
            <pc:docMk/>
            <pc:sldMk cId="3282167897" sldId="269"/>
            <ac:picMk id="14" creationId="{030CEC1E-442D-7CA8-C874-D4EE3FEC5965}"/>
          </ac:picMkLst>
        </pc:picChg>
        <pc:picChg chg="add del mod">
          <ac:chgData name="Kath Woods-Townsend" userId="6818a262-d99a-4b23-bcfa-16532cfac47a" providerId="ADAL" clId="{9C836038-127C-4DA7-B75B-38A28C3C50E6}" dt="2024-09-26T16:09:46.622" v="468" actId="478"/>
          <ac:picMkLst>
            <pc:docMk/>
            <pc:sldMk cId="3282167897" sldId="269"/>
            <ac:picMk id="16" creationId="{B6E00C50-250F-3A53-7F94-D3654C2133A1}"/>
          </ac:picMkLst>
        </pc:picChg>
        <pc:picChg chg="add del mod">
          <ac:chgData name="Kath Woods-Townsend" userId="6818a262-d99a-4b23-bcfa-16532cfac47a" providerId="ADAL" clId="{9C836038-127C-4DA7-B75B-38A28C3C50E6}" dt="2024-09-26T16:09:46.622" v="468" actId="478"/>
          <ac:picMkLst>
            <pc:docMk/>
            <pc:sldMk cId="3282167897" sldId="269"/>
            <ac:picMk id="18" creationId="{919B6C39-42B3-1527-7B0B-6877E636ADEF}"/>
          </ac:picMkLst>
        </pc:picChg>
        <pc:picChg chg="add del mod">
          <ac:chgData name="Kath Woods-Townsend" userId="6818a262-d99a-4b23-bcfa-16532cfac47a" providerId="ADAL" clId="{9C836038-127C-4DA7-B75B-38A28C3C50E6}" dt="2024-09-26T16:09:46.622" v="468" actId="478"/>
          <ac:picMkLst>
            <pc:docMk/>
            <pc:sldMk cId="3282167897" sldId="269"/>
            <ac:picMk id="20" creationId="{A18572F6-F151-4FD9-DAB9-F1FCA11C248C}"/>
          </ac:picMkLst>
        </pc:picChg>
      </pc:sldChg>
      <pc:sldChg chg="del">
        <pc:chgData name="Kath Woods-Townsend" userId="6818a262-d99a-4b23-bcfa-16532cfac47a" providerId="ADAL" clId="{9C836038-127C-4DA7-B75B-38A28C3C50E6}" dt="2024-09-26T16:20:55.983" v="2533" actId="47"/>
        <pc:sldMkLst>
          <pc:docMk/>
          <pc:sldMk cId="2103231497" sldId="270"/>
        </pc:sldMkLst>
      </pc:sldChg>
      <pc:sldChg chg="modSp mod modNotesTx">
        <pc:chgData name="Kath Woods-Townsend" userId="6818a262-d99a-4b23-bcfa-16532cfac47a" providerId="ADAL" clId="{9C836038-127C-4DA7-B75B-38A28C3C50E6}" dt="2024-09-27T12:59:23.047" v="6667" actId="122"/>
        <pc:sldMkLst>
          <pc:docMk/>
          <pc:sldMk cId="1422415738" sldId="271"/>
        </pc:sldMkLst>
        <pc:spChg chg="mod">
          <ac:chgData name="Kath Woods-Townsend" userId="6818a262-d99a-4b23-bcfa-16532cfac47a" providerId="ADAL" clId="{9C836038-127C-4DA7-B75B-38A28C3C50E6}" dt="2024-09-27T12:59:23.047" v="6667" actId="122"/>
          <ac:spMkLst>
            <pc:docMk/>
            <pc:sldMk cId="1422415738" sldId="271"/>
            <ac:spMk id="2" creationId="{86C00C89-2A84-6537-61C0-169A226D3AF7}"/>
          </ac:spMkLst>
        </pc:spChg>
      </pc:sldChg>
      <pc:sldChg chg="addSp delSp modSp mod modAnim modNotesTx">
        <pc:chgData name="Kath Woods-Townsend" userId="6818a262-d99a-4b23-bcfa-16532cfac47a" providerId="ADAL" clId="{9C836038-127C-4DA7-B75B-38A28C3C50E6}" dt="2024-09-27T12:06:38.662" v="3931" actId="6549"/>
        <pc:sldMkLst>
          <pc:docMk/>
          <pc:sldMk cId="2948921348" sldId="272"/>
        </pc:sldMkLst>
        <pc:spChg chg="add del">
          <ac:chgData name="Kath Woods-Townsend" userId="6818a262-d99a-4b23-bcfa-16532cfac47a" providerId="ADAL" clId="{9C836038-127C-4DA7-B75B-38A28C3C50E6}" dt="2024-09-27T11:57:08.107" v="3284" actId="478"/>
          <ac:spMkLst>
            <pc:docMk/>
            <pc:sldMk cId="2948921348" sldId="272"/>
            <ac:spMk id="2" creationId="{86C00C89-2A84-6537-61C0-169A226D3AF7}"/>
          </ac:spMkLst>
        </pc:spChg>
        <pc:spChg chg="add del mod">
          <ac:chgData name="Kath Woods-Townsend" userId="6818a262-d99a-4b23-bcfa-16532cfac47a" providerId="ADAL" clId="{9C836038-127C-4DA7-B75B-38A28C3C50E6}" dt="2024-09-27T11:55:23.478" v="3250" actId="14100"/>
          <ac:spMkLst>
            <pc:docMk/>
            <pc:sldMk cId="2948921348" sldId="272"/>
            <ac:spMk id="7" creationId="{0A20F4B6-2DC8-10AD-A24C-6FE1C3333BC9}"/>
          </ac:spMkLst>
        </pc:spChg>
        <pc:spChg chg="mod">
          <ac:chgData name="Kath Woods-Townsend" userId="6818a262-d99a-4b23-bcfa-16532cfac47a" providerId="ADAL" clId="{9C836038-127C-4DA7-B75B-38A28C3C50E6}" dt="2024-09-27T11:55:33.311" v="3251" actId="14100"/>
          <ac:spMkLst>
            <pc:docMk/>
            <pc:sldMk cId="2948921348" sldId="272"/>
            <ac:spMk id="8" creationId="{31021433-C429-4257-F353-6CE5AF68BD4F}"/>
          </ac:spMkLst>
        </pc:spChg>
        <pc:spChg chg="del">
          <ac:chgData name="Kath Woods-Townsend" userId="6818a262-d99a-4b23-bcfa-16532cfac47a" providerId="ADAL" clId="{9C836038-127C-4DA7-B75B-38A28C3C50E6}" dt="2024-09-27T11:54:21.943" v="3230" actId="478"/>
          <ac:spMkLst>
            <pc:docMk/>
            <pc:sldMk cId="2948921348" sldId="272"/>
            <ac:spMk id="10" creationId="{D533D561-5602-C0AB-5D02-84D88B744115}"/>
          </ac:spMkLst>
        </pc:spChg>
        <pc:spChg chg="del">
          <ac:chgData name="Kath Woods-Townsend" userId="6818a262-d99a-4b23-bcfa-16532cfac47a" providerId="ADAL" clId="{9C836038-127C-4DA7-B75B-38A28C3C50E6}" dt="2024-09-27T11:54:27.590" v="3233" actId="478"/>
          <ac:spMkLst>
            <pc:docMk/>
            <pc:sldMk cId="2948921348" sldId="272"/>
            <ac:spMk id="12" creationId="{F7977BE4-E635-6C2C-19D3-893B2A8ADBB0}"/>
          </ac:spMkLst>
        </pc:spChg>
        <pc:spChg chg="del">
          <ac:chgData name="Kath Woods-Townsend" userId="6818a262-d99a-4b23-bcfa-16532cfac47a" providerId="ADAL" clId="{9C836038-127C-4DA7-B75B-38A28C3C50E6}" dt="2024-09-27T11:54:30.497" v="3235" actId="478"/>
          <ac:spMkLst>
            <pc:docMk/>
            <pc:sldMk cId="2948921348" sldId="272"/>
            <ac:spMk id="14" creationId="{B452B385-720B-8A5E-E710-FE3FF4498E47}"/>
          </ac:spMkLst>
        </pc:spChg>
        <pc:spChg chg="del">
          <ac:chgData name="Kath Woods-Townsend" userId="6818a262-d99a-4b23-bcfa-16532cfac47a" providerId="ADAL" clId="{9C836038-127C-4DA7-B75B-38A28C3C50E6}" dt="2024-09-27T11:54:20.099" v="3229" actId="478"/>
          <ac:spMkLst>
            <pc:docMk/>
            <pc:sldMk cId="2948921348" sldId="272"/>
            <ac:spMk id="15" creationId="{47D391B3-24E3-AA7E-D643-3616E676028B}"/>
          </ac:spMkLst>
        </pc:spChg>
        <pc:spChg chg="del">
          <ac:chgData name="Kath Woods-Townsend" userId="6818a262-d99a-4b23-bcfa-16532cfac47a" providerId="ADAL" clId="{9C836038-127C-4DA7-B75B-38A28C3C50E6}" dt="2024-09-27T11:54:36.431" v="3238" actId="478"/>
          <ac:spMkLst>
            <pc:docMk/>
            <pc:sldMk cId="2948921348" sldId="272"/>
            <ac:spMk id="16" creationId="{64444DA3-FAA7-A351-1903-4DC6EE0C0C52}"/>
          </ac:spMkLst>
        </pc:spChg>
        <pc:spChg chg="mod">
          <ac:chgData name="Kath Woods-Townsend" userId="6818a262-d99a-4b23-bcfa-16532cfac47a" providerId="ADAL" clId="{9C836038-127C-4DA7-B75B-38A28C3C50E6}" dt="2024-09-27T11:55:44.273" v="3254" actId="14100"/>
          <ac:spMkLst>
            <pc:docMk/>
            <pc:sldMk cId="2948921348" sldId="272"/>
            <ac:spMk id="17" creationId="{516FB2DB-EE76-59FF-1CD7-D6B2CF665C3A}"/>
          </ac:spMkLst>
        </pc:spChg>
        <pc:spChg chg="del">
          <ac:chgData name="Kath Woods-Townsend" userId="6818a262-d99a-4b23-bcfa-16532cfac47a" providerId="ADAL" clId="{9C836038-127C-4DA7-B75B-38A28C3C50E6}" dt="2024-09-27T11:54:37.693" v="3239" actId="478"/>
          <ac:spMkLst>
            <pc:docMk/>
            <pc:sldMk cId="2948921348" sldId="272"/>
            <ac:spMk id="18" creationId="{49AA987A-C90F-6839-B76B-E57DE406BE21}"/>
          </ac:spMkLst>
        </pc:spChg>
        <pc:spChg chg="del">
          <ac:chgData name="Kath Woods-Townsend" userId="6818a262-d99a-4b23-bcfa-16532cfac47a" providerId="ADAL" clId="{9C836038-127C-4DA7-B75B-38A28C3C50E6}" dt="2024-09-27T11:54:28.592" v="3234" actId="478"/>
          <ac:spMkLst>
            <pc:docMk/>
            <pc:sldMk cId="2948921348" sldId="272"/>
            <ac:spMk id="19" creationId="{E7B95D5F-FAB4-B278-3CBD-79B317223D4C}"/>
          </ac:spMkLst>
        </pc:spChg>
        <pc:spChg chg="del">
          <ac:chgData name="Kath Woods-Townsend" userId="6818a262-d99a-4b23-bcfa-16532cfac47a" providerId="ADAL" clId="{9C836038-127C-4DA7-B75B-38A28C3C50E6}" dt="2024-09-27T11:54:31.480" v="3236" actId="478"/>
          <ac:spMkLst>
            <pc:docMk/>
            <pc:sldMk cId="2948921348" sldId="272"/>
            <ac:spMk id="20" creationId="{671F4603-D746-02FD-E111-32FAC2D0BB80}"/>
          </ac:spMkLst>
        </pc:spChg>
        <pc:spChg chg="add del mod">
          <ac:chgData name="Kath Woods-Townsend" userId="6818a262-d99a-4b23-bcfa-16532cfac47a" providerId="ADAL" clId="{9C836038-127C-4DA7-B75B-38A28C3C50E6}" dt="2024-09-27T11:56:55.672" v="3282" actId="478"/>
          <ac:spMkLst>
            <pc:docMk/>
            <pc:sldMk cId="2948921348" sldId="272"/>
            <ac:spMk id="25" creationId="{A6D1D81C-C4F4-09A4-B23A-07BC4109AE36}"/>
          </ac:spMkLst>
        </pc:spChg>
        <pc:spChg chg="add del mod">
          <ac:chgData name="Kath Woods-Townsend" userId="6818a262-d99a-4b23-bcfa-16532cfac47a" providerId="ADAL" clId="{9C836038-127C-4DA7-B75B-38A28C3C50E6}" dt="2024-09-27T11:57:10.169" v="3285" actId="478"/>
          <ac:spMkLst>
            <pc:docMk/>
            <pc:sldMk cId="2948921348" sldId="272"/>
            <ac:spMk id="27" creationId="{4ECF53FF-4C6B-C728-3D42-F2D6FB6F0E6C}"/>
          </ac:spMkLst>
        </pc:spChg>
        <pc:spChg chg="add mod">
          <ac:chgData name="Kath Woods-Townsend" userId="6818a262-d99a-4b23-bcfa-16532cfac47a" providerId="ADAL" clId="{9C836038-127C-4DA7-B75B-38A28C3C50E6}" dt="2024-09-27T11:58:05.682" v="3308"/>
          <ac:spMkLst>
            <pc:docMk/>
            <pc:sldMk cId="2948921348" sldId="272"/>
            <ac:spMk id="28" creationId="{D9A942CA-1690-3F84-88AB-81D81B068BA8}"/>
          </ac:spMkLst>
        </pc:spChg>
        <pc:spChg chg="add del mod">
          <ac:chgData name="Kath Woods-Townsend" userId="6818a262-d99a-4b23-bcfa-16532cfac47a" providerId="ADAL" clId="{9C836038-127C-4DA7-B75B-38A28C3C50E6}" dt="2024-09-27T11:58:37.914" v="3319" actId="478"/>
          <ac:spMkLst>
            <pc:docMk/>
            <pc:sldMk cId="2948921348" sldId="272"/>
            <ac:spMk id="30" creationId="{CA10F77F-00D3-B4FF-9073-4803B907A980}"/>
          </ac:spMkLst>
        </pc:spChg>
        <pc:spChg chg="add mod">
          <ac:chgData name="Kath Woods-Townsend" userId="6818a262-d99a-4b23-bcfa-16532cfac47a" providerId="ADAL" clId="{9C836038-127C-4DA7-B75B-38A28C3C50E6}" dt="2024-09-27T12:00:45.961" v="3457" actId="14100"/>
          <ac:spMkLst>
            <pc:docMk/>
            <pc:sldMk cId="2948921348" sldId="272"/>
            <ac:spMk id="31" creationId="{3F5108E0-7B34-B0AB-81E4-F5C29A850BB1}"/>
          </ac:spMkLst>
        </pc:spChg>
        <pc:spChg chg="add mod">
          <ac:chgData name="Kath Woods-Townsend" userId="6818a262-d99a-4b23-bcfa-16532cfac47a" providerId="ADAL" clId="{9C836038-127C-4DA7-B75B-38A28C3C50E6}" dt="2024-09-27T11:59:55.573" v="3358" actId="313"/>
          <ac:spMkLst>
            <pc:docMk/>
            <pc:sldMk cId="2948921348" sldId="272"/>
            <ac:spMk id="32" creationId="{3DE99C76-1989-B1EC-C14C-70A596321073}"/>
          </ac:spMkLst>
        </pc:spChg>
        <pc:spChg chg="add mod">
          <ac:chgData name="Kath Woods-Townsend" userId="6818a262-d99a-4b23-bcfa-16532cfac47a" providerId="ADAL" clId="{9C836038-127C-4DA7-B75B-38A28C3C50E6}" dt="2024-09-27T12:00:14.526" v="3392" actId="20577"/>
          <ac:spMkLst>
            <pc:docMk/>
            <pc:sldMk cId="2948921348" sldId="272"/>
            <ac:spMk id="33" creationId="{C93FDDFE-C7D8-616A-A84E-4F9DD7EA44E3}"/>
          </ac:spMkLst>
        </pc:spChg>
        <pc:picChg chg="add mod">
          <ac:chgData name="Kath Woods-Townsend" userId="6818a262-d99a-4b23-bcfa-16532cfac47a" providerId="ADAL" clId="{9C836038-127C-4DA7-B75B-38A28C3C50E6}" dt="2024-09-27T11:55:54.769" v="3256" actId="1076"/>
          <ac:picMkLst>
            <pc:docMk/>
            <pc:sldMk cId="2948921348" sldId="272"/>
            <ac:picMk id="4" creationId="{6E3EC12B-3209-CD13-1521-3A29D9FEBB07}"/>
          </ac:picMkLst>
        </pc:picChg>
        <pc:picChg chg="add mod">
          <ac:chgData name="Kath Woods-Townsend" userId="6818a262-d99a-4b23-bcfa-16532cfac47a" providerId="ADAL" clId="{9C836038-127C-4DA7-B75B-38A28C3C50E6}" dt="2024-09-27T11:56:28.862" v="3273" actId="1076"/>
          <ac:picMkLst>
            <pc:docMk/>
            <pc:sldMk cId="2948921348" sldId="272"/>
            <ac:picMk id="6" creationId="{41E2C59C-27BF-FF04-DDD3-4509EA140ADD}"/>
          </ac:picMkLst>
        </pc:picChg>
        <pc:picChg chg="add mod">
          <ac:chgData name="Kath Woods-Townsend" userId="6818a262-d99a-4b23-bcfa-16532cfac47a" providerId="ADAL" clId="{9C836038-127C-4DA7-B75B-38A28C3C50E6}" dt="2024-09-27T11:58:23.647" v="3316" actId="1076"/>
          <ac:picMkLst>
            <pc:docMk/>
            <pc:sldMk cId="2948921348" sldId="272"/>
            <ac:picMk id="11" creationId="{CB7200DD-889E-5ABE-1853-90D53923F379}"/>
          </ac:picMkLst>
        </pc:picChg>
        <pc:picChg chg="add mod">
          <ac:chgData name="Kath Woods-Townsend" userId="6818a262-d99a-4b23-bcfa-16532cfac47a" providerId="ADAL" clId="{9C836038-127C-4DA7-B75B-38A28C3C50E6}" dt="2024-09-27T11:56:30.710" v="3274" actId="1076"/>
          <ac:picMkLst>
            <pc:docMk/>
            <pc:sldMk cId="2948921348" sldId="272"/>
            <ac:picMk id="21" creationId="{FAB4450C-2569-8D75-7051-1A6180D01C1B}"/>
          </ac:picMkLst>
        </pc:picChg>
        <pc:picChg chg="add mod">
          <ac:chgData name="Kath Woods-Townsend" userId="6818a262-d99a-4b23-bcfa-16532cfac47a" providerId="ADAL" clId="{9C836038-127C-4DA7-B75B-38A28C3C50E6}" dt="2024-09-27T11:56:25.094" v="3271" actId="1076"/>
          <ac:picMkLst>
            <pc:docMk/>
            <pc:sldMk cId="2948921348" sldId="272"/>
            <ac:picMk id="23" creationId="{13F8E538-CD7A-C986-A5E5-46B5A9EA25C4}"/>
          </ac:picMkLst>
        </pc:picChg>
      </pc:sldChg>
      <pc:sldChg chg="del">
        <pc:chgData name="Kath Woods-Townsend" userId="6818a262-d99a-4b23-bcfa-16532cfac47a" providerId="ADAL" clId="{9C836038-127C-4DA7-B75B-38A28C3C50E6}" dt="2024-09-27T12:13:53.433" v="4077" actId="47"/>
        <pc:sldMkLst>
          <pc:docMk/>
          <pc:sldMk cId="2974146648" sldId="273"/>
        </pc:sldMkLst>
      </pc:sldChg>
      <pc:sldChg chg="del">
        <pc:chgData name="Kath Woods-Townsend" userId="6818a262-d99a-4b23-bcfa-16532cfac47a" providerId="ADAL" clId="{9C836038-127C-4DA7-B75B-38A28C3C50E6}" dt="2024-09-27T12:15:22.148" v="4084" actId="47"/>
        <pc:sldMkLst>
          <pc:docMk/>
          <pc:sldMk cId="141843782" sldId="274"/>
        </pc:sldMkLst>
      </pc:sldChg>
      <pc:sldChg chg="del">
        <pc:chgData name="Kath Woods-Townsend" userId="6818a262-d99a-4b23-bcfa-16532cfac47a" providerId="ADAL" clId="{9C836038-127C-4DA7-B75B-38A28C3C50E6}" dt="2024-09-27T12:23:48.489" v="4224" actId="47"/>
        <pc:sldMkLst>
          <pc:docMk/>
          <pc:sldMk cId="2816949379" sldId="275"/>
        </pc:sldMkLst>
      </pc:sldChg>
      <pc:sldChg chg="modSp mod modNotesTx">
        <pc:chgData name="Kath Woods-Townsend" userId="6818a262-d99a-4b23-bcfa-16532cfac47a" providerId="ADAL" clId="{9C836038-127C-4DA7-B75B-38A28C3C50E6}" dt="2024-09-27T12:26:31.892" v="4601" actId="114"/>
        <pc:sldMkLst>
          <pc:docMk/>
          <pc:sldMk cId="3681276486" sldId="276"/>
        </pc:sldMkLst>
        <pc:spChg chg="mod">
          <ac:chgData name="Kath Woods-Townsend" userId="6818a262-d99a-4b23-bcfa-16532cfac47a" providerId="ADAL" clId="{9C836038-127C-4DA7-B75B-38A28C3C50E6}" dt="2024-09-27T12:23:56.228" v="4225" actId="122"/>
          <ac:spMkLst>
            <pc:docMk/>
            <pc:sldMk cId="3681276486" sldId="276"/>
            <ac:spMk id="2" creationId="{86C00C89-2A84-6537-61C0-169A226D3AF7}"/>
          </ac:spMkLst>
        </pc:spChg>
      </pc:sldChg>
      <pc:sldChg chg="addSp delSp modSp mod modAnim modNotesTx">
        <pc:chgData name="Kath Woods-Townsend" userId="6818a262-d99a-4b23-bcfa-16532cfac47a" providerId="ADAL" clId="{9C836038-127C-4DA7-B75B-38A28C3C50E6}" dt="2024-09-27T12:43:26.495" v="5845" actId="20577"/>
        <pc:sldMkLst>
          <pc:docMk/>
          <pc:sldMk cId="2423883953" sldId="277"/>
        </pc:sldMkLst>
        <pc:spChg chg="del">
          <ac:chgData name="Kath Woods-Townsend" userId="6818a262-d99a-4b23-bcfa-16532cfac47a" providerId="ADAL" clId="{9C836038-127C-4DA7-B75B-38A28C3C50E6}" dt="2024-09-27T12:26:58.123" v="4603" actId="478"/>
          <ac:spMkLst>
            <pc:docMk/>
            <pc:sldMk cId="2423883953" sldId="277"/>
            <ac:spMk id="2" creationId="{86C00C89-2A84-6537-61C0-169A226D3AF7}"/>
          </ac:spMkLst>
        </pc:spChg>
        <pc:spChg chg="mod">
          <ac:chgData name="Kath Woods-Townsend" userId="6818a262-d99a-4b23-bcfa-16532cfac47a" providerId="ADAL" clId="{9C836038-127C-4DA7-B75B-38A28C3C50E6}" dt="2024-09-27T12:26:55.244" v="4602" actId="1076"/>
          <ac:spMkLst>
            <pc:docMk/>
            <pc:sldMk cId="2423883953" sldId="277"/>
            <ac:spMk id="4" creationId="{79FC1FCB-8FA9-35EE-DCBE-01E061AD4282}"/>
          </ac:spMkLst>
        </pc:spChg>
        <pc:spChg chg="mod">
          <ac:chgData name="Kath Woods-Townsend" userId="6818a262-d99a-4b23-bcfa-16532cfac47a" providerId="ADAL" clId="{9C836038-127C-4DA7-B75B-38A28C3C50E6}" dt="2024-09-27T12:26:55.244" v="4602" actId="1076"/>
          <ac:spMkLst>
            <pc:docMk/>
            <pc:sldMk cId="2423883953" sldId="277"/>
            <ac:spMk id="5" creationId="{9047114C-1D87-59DF-4F22-43AB1BB401C1}"/>
          </ac:spMkLst>
        </pc:spChg>
        <pc:spChg chg="mod">
          <ac:chgData name="Kath Woods-Townsend" userId="6818a262-d99a-4b23-bcfa-16532cfac47a" providerId="ADAL" clId="{9C836038-127C-4DA7-B75B-38A28C3C50E6}" dt="2024-09-27T12:26:55.244" v="4602" actId="1076"/>
          <ac:spMkLst>
            <pc:docMk/>
            <pc:sldMk cId="2423883953" sldId="277"/>
            <ac:spMk id="6" creationId="{88D44203-760A-0707-9190-93432A5E60AE}"/>
          </ac:spMkLst>
        </pc:spChg>
        <pc:spChg chg="mod">
          <ac:chgData name="Kath Woods-Townsend" userId="6818a262-d99a-4b23-bcfa-16532cfac47a" providerId="ADAL" clId="{9C836038-127C-4DA7-B75B-38A28C3C50E6}" dt="2024-09-27T12:26:55.244" v="4602" actId="1076"/>
          <ac:spMkLst>
            <pc:docMk/>
            <pc:sldMk cId="2423883953" sldId="277"/>
            <ac:spMk id="7" creationId="{53C459A5-4C75-C129-2D7F-55C4C35C050A}"/>
          </ac:spMkLst>
        </pc:spChg>
        <pc:spChg chg="mod">
          <ac:chgData name="Kath Woods-Townsend" userId="6818a262-d99a-4b23-bcfa-16532cfac47a" providerId="ADAL" clId="{9C836038-127C-4DA7-B75B-38A28C3C50E6}" dt="2024-09-27T12:26:55.244" v="4602" actId="1076"/>
          <ac:spMkLst>
            <pc:docMk/>
            <pc:sldMk cId="2423883953" sldId="277"/>
            <ac:spMk id="8" creationId="{C6266969-2218-3263-2212-8CA4E87F8C1B}"/>
          </ac:spMkLst>
        </pc:spChg>
        <pc:spChg chg="mod">
          <ac:chgData name="Kath Woods-Townsend" userId="6818a262-d99a-4b23-bcfa-16532cfac47a" providerId="ADAL" clId="{9C836038-127C-4DA7-B75B-38A28C3C50E6}" dt="2024-09-27T12:39:33.134" v="5227" actId="20577"/>
          <ac:spMkLst>
            <pc:docMk/>
            <pc:sldMk cId="2423883953" sldId="277"/>
            <ac:spMk id="9" creationId="{3C13A568-87C4-E309-79AB-937EFCAFBDBF}"/>
          </ac:spMkLst>
        </pc:spChg>
        <pc:spChg chg="add del mod">
          <ac:chgData name="Kath Woods-Townsend" userId="6818a262-d99a-4b23-bcfa-16532cfac47a" providerId="ADAL" clId="{9C836038-127C-4DA7-B75B-38A28C3C50E6}" dt="2024-09-27T12:26:59.929" v="4604" actId="478"/>
          <ac:spMkLst>
            <pc:docMk/>
            <pc:sldMk cId="2423883953" sldId="277"/>
            <ac:spMk id="11" creationId="{90704F01-EB95-B007-458D-17DE49C7BE3F}"/>
          </ac:spMkLst>
        </pc:spChg>
        <pc:spChg chg="add mod">
          <ac:chgData name="Kath Woods-Townsend" userId="6818a262-d99a-4b23-bcfa-16532cfac47a" providerId="ADAL" clId="{9C836038-127C-4DA7-B75B-38A28C3C50E6}" dt="2024-09-27T12:32:20.774" v="5170" actId="14100"/>
          <ac:spMkLst>
            <pc:docMk/>
            <pc:sldMk cId="2423883953" sldId="277"/>
            <ac:spMk id="12" creationId="{2649B8C3-9294-F232-BB9E-5FAD426EF604}"/>
          </ac:spMkLst>
        </pc:spChg>
        <pc:spChg chg="add mod">
          <ac:chgData name="Kath Woods-Townsend" userId="6818a262-d99a-4b23-bcfa-16532cfac47a" providerId="ADAL" clId="{9C836038-127C-4DA7-B75B-38A28C3C50E6}" dt="2024-09-27T12:36:08.317" v="5195" actId="14100"/>
          <ac:spMkLst>
            <pc:docMk/>
            <pc:sldMk cId="2423883953" sldId="277"/>
            <ac:spMk id="13" creationId="{A799491C-5998-6CE0-3BFF-F7AA6B311865}"/>
          </ac:spMkLst>
        </pc:spChg>
        <pc:spChg chg="add mod">
          <ac:chgData name="Kath Woods-Townsend" userId="6818a262-d99a-4b23-bcfa-16532cfac47a" providerId="ADAL" clId="{9C836038-127C-4DA7-B75B-38A28C3C50E6}" dt="2024-09-27T12:39:12.382" v="5210" actId="14100"/>
          <ac:spMkLst>
            <pc:docMk/>
            <pc:sldMk cId="2423883953" sldId="277"/>
            <ac:spMk id="14" creationId="{7F5E4BAB-768D-40D6-F5C7-4CB0103E33F9}"/>
          </ac:spMkLst>
        </pc:spChg>
        <pc:spChg chg="add mod">
          <ac:chgData name="Kath Woods-Townsend" userId="6818a262-d99a-4b23-bcfa-16532cfac47a" providerId="ADAL" clId="{9C836038-127C-4DA7-B75B-38A28C3C50E6}" dt="2024-09-27T12:39:49.396" v="5230" actId="1038"/>
          <ac:spMkLst>
            <pc:docMk/>
            <pc:sldMk cId="2423883953" sldId="277"/>
            <ac:spMk id="15" creationId="{F3FCBE35-5200-DCDB-A9F2-6A6763E95CF7}"/>
          </ac:spMkLst>
        </pc:spChg>
        <pc:spChg chg="mod">
          <ac:chgData name="Kath Woods-Townsend" userId="6818a262-d99a-4b23-bcfa-16532cfac47a" providerId="ADAL" clId="{9C836038-127C-4DA7-B75B-38A28C3C50E6}" dt="2024-09-27T12:26:55.244" v="4602" actId="1076"/>
          <ac:spMkLst>
            <pc:docMk/>
            <pc:sldMk cId="2423883953" sldId="277"/>
            <ac:spMk id="20" creationId="{E52CF115-7F8F-2C15-0EEB-F67912F45B64}"/>
          </ac:spMkLst>
        </pc:spChg>
        <pc:spChg chg="mod">
          <ac:chgData name="Kath Woods-Townsend" userId="6818a262-d99a-4b23-bcfa-16532cfac47a" providerId="ADAL" clId="{9C836038-127C-4DA7-B75B-38A28C3C50E6}" dt="2024-09-27T12:39:24.024" v="5212" actId="6549"/>
          <ac:spMkLst>
            <pc:docMk/>
            <pc:sldMk cId="2423883953" sldId="277"/>
            <ac:spMk id="22" creationId="{FDDCE0CC-8B52-5C9C-809D-D7BD41C1EEC4}"/>
          </ac:spMkLst>
        </pc:spChg>
        <pc:spChg chg="mod">
          <ac:chgData name="Kath Woods-Townsend" userId="6818a262-d99a-4b23-bcfa-16532cfac47a" providerId="ADAL" clId="{9C836038-127C-4DA7-B75B-38A28C3C50E6}" dt="2024-09-27T12:26:55.244" v="4602" actId="1076"/>
          <ac:spMkLst>
            <pc:docMk/>
            <pc:sldMk cId="2423883953" sldId="277"/>
            <ac:spMk id="24" creationId="{6F27042A-C260-4D18-C950-673543670D0A}"/>
          </ac:spMkLst>
        </pc:spChg>
        <pc:spChg chg="mod">
          <ac:chgData name="Kath Woods-Townsend" userId="6818a262-d99a-4b23-bcfa-16532cfac47a" providerId="ADAL" clId="{9C836038-127C-4DA7-B75B-38A28C3C50E6}" dt="2024-09-27T12:26:55.244" v="4602" actId="1076"/>
          <ac:spMkLst>
            <pc:docMk/>
            <pc:sldMk cId="2423883953" sldId="277"/>
            <ac:spMk id="25" creationId="{F4512688-51AF-7066-526D-E72E88FAEFC8}"/>
          </ac:spMkLst>
        </pc:spChg>
        <pc:graphicFrameChg chg="mod">
          <ac:chgData name="Kath Woods-Townsend" userId="6818a262-d99a-4b23-bcfa-16532cfac47a" providerId="ADAL" clId="{9C836038-127C-4DA7-B75B-38A28C3C50E6}" dt="2024-09-27T12:31:48.152" v="5164" actId="478"/>
          <ac:graphicFrameMkLst>
            <pc:docMk/>
            <pc:sldMk cId="2423883953" sldId="277"/>
            <ac:graphicFrameMk id="18" creationId="{9F7171C4-0F79-5780-170D-8BC7D3A2390A}"/>
          </ac:graphicFrameMkLst>
        </pc:graphicFrameChg>
        <pc:cxnChg chg="mod">
          <ac:chgData name="Kath Woods-Townsend" userId="6818a262-d99a-4b23-bcfa-16532cfac47a" providerId="ADAL" clId="{9C836038-127C-4DA7-B75B-38A28C3C50E6}" dt="2024-09-27T12:26:55.244" v="4602" actId="1076"/>
          <ac:cxnSpMkLst>
            <pc:docMk/>
            <pc:sldMk cId="2423883953" sldId="277"/>
            <ac:cxnSpMk id="3" creationId="{91740B00-BEEA-4EAC-455E-7AA905132EA7}"/>
          </ac:cxnSpMkLst>
        </pc:cxnChg>
      </pc:sldChg>
      <pc:sldChg chg="addSp delSp modSp mod modAnim modNotesTx">
        <pc:chgData name="Kath Woods-Townsend" userId="6818a262-d99a-4b23-bcfa-16532cfac47a" providerId="ADAL" clId="{9C836038-127C-4DA7-B75B-38A28C3C50E6}" dt="2024-09-27T12:49:30.332" v="6408" actId="20577"/>
        <pc:sldMkLst>
          <pc:docMk/>
          <pc:sldMk cId="476311656" sldId="278"/>
        </pc:sldMkLst>
        <pc:spChg chg="del">
          <ac:chgData name="Kath Woods-Townsend" userId="6818a262-d99a-4b23-bcfa-16532cfac47a" providerId="ADAL" clId="{9C836038-127C-4DA7-B75B-38A28C3C50E6}" dt="2024-09-27T12:43:41.598" v="5849" actId="478"/>
          <ac:spMkLst>
            <pc:docMk/>
            <pc:sldMk cId="476311656" sldId="278"/>
            <ac:spMk id="2" creationId="{86C00C89-2A84-6537-61C0-169A226D3AF7}"/>
          </ac:spMkLst>
        </pc:spChg>
        <pc:spChg chg="mod">
          <ac:chgData name="Kath Woods-Townsend" userId="6818a262-d99a-4b23-bcfa-16532cfac47a" providerId="ADAL" clId="{9C836038-127C-4DA7-B75B-38A28C3C50E6}" dt="2024-09-27T12:46:46.329" v="6371" actId="20577"/>
          <ac:spMkLst>
            <pc:docMk/>
            <pc:sldMk cId="476311656" sldId="278"/>
            <ac:spMk id="4" creationId="{DABEB8BE-B635-4AAA-5CD1-BC6ADC734F66}"/>
          </ac:spMkLst>
        </pc:spChg>
        <pc:spChg chg="add mod">
          <ac:chgData name="Kath Woods-Townsend" userId="6818a262-d99a-4b23-bcfa-16532cfac47a" providerId="ADAL" clId="{9C836038-127C-4DA7-B75B-38A28C3C50E6}" dt="2024-09-27T12:43:54.469" v="5858" actId="122"/>
          <ac:spMkLst>
            <pc:docMk/>
            <pc:sldMk cId="476311656" sldId="278"/>
            <ac:spMk id="12" creationId="{A922777F-3833-7394-9121-A216345ABD9B}"/>
          </ac:spMkLst>
        </pc:spChg>
      </pc:sldChg>
      <pc:sldChg chg="addSp delSp modSp mod delAnim modAnim modNotesTx">
        <pc:chgData name="Kath Woods-Townsend" userId="6818a262-d99a-4b23-bcfa-16532cfac47a" providerId="ADAL" clId="{9C836038-127C-4DA7-B75B-38A28C3C50E6}" dt="2024-09-27T12:54:37.088" v="6632" actId="1076"/>
        <pc:sldMkLst>
          <pc:docMk/>
          <pc:sldMk cId="344870334" sldId="279"/>
        </pc:sldMkLst>
        <pc:spChg chg="del">
          <ac:chgData name="Kath Woods-Townsend" userId="6818a262-d99a-4b23-bcfa-16532cfac47a" providerId="ADAL" clId="{9C836038-127C-4DA7-B75B-38A28C3C50E6}" dt="2024-09-27T12:49:53.202" v="6410" actId="478"/>
          <ac:spMkLst>
            <pc:docMk/>
            <pc:sldMk cId="344870334" sldId="279"/>
            <ac:spMk id="2" creationId="{86C00C89-2A84-6537-61C0-169A226D3AF7}"/>
          </ac:spMkLst>
        </pc:spChg>
        <pc:spChg chg="mod">
          <ac:chgData name="Kath Woods-Townsend" userId="6818a262-d99a-4b23-bcfa-16532cfac47a" providerId="ADAL" clId="{9C836038-127C-4DA7-B75B-38A28C3C50E6}" dt="2024-09-27T12:53:21.669" v="6540" actId="1076"/>
          <ac:spMkLst>
            <pc:docMk/>
            <pc:sldMk cId="344870334" sldId="279"/>
            <ac:spMk id="4" creationId="{AE9F430F-DB7A-3614-E3AB-5298243D406D}"/>
          </ac:spMkLst>
        </pc:spChg>
        <pc:spChg chg="mod">
          <ac:chgData name="Kath Woods-Townsend" userId="6818a262-d99a-4b23-bcfa-16532cfac47a" providerId="ADAL" clId="{9C836038-127C-4DA7-B75B-38A28C3C50E6}" dt="2024-09-27T12:53:15.165" v="6539" actId="1076"/>
          <ac:spMkLst>
            <pc:docMk/>
            <pc:sldMk cId="344870334" sldId="279"/>
            <ac:spMk id="6" creationId="{3F3459A9-62C9-057B-9D95-C4027D3F02CB}"/>
          </ac:spMkLst>
        </pc:spChg>
        <pc:spChg chg="del">
          <ac:chgData name="Kath Woods-Townsend" userId="6818a262-d99a-4b23-bcfa-16532cfac47a" providerId="ADAL" clId="{9C836038-127C-4DA7-B75B-38A28C3C50E6}" dt="2024-09-27T12:51:17.002" v="6431" actId="478"/>
          <ac:spMkLst>
            <pc:docMk/>
            <pc:sldMk cId="344870334" sldId="279"/>
            <ac:spMk id="7" creationId="{A8AB72DE-4156-ACA6-CAFE-FAEA973A434D}"/>
          </ac:spMkLst>
        </pc:spChg>
        <pc:spChg chg="mod">
          <ac:chgData name="Kath Woods-Townsend" userId="6818a262-d99a-4b23-bcfa-16532cfac47a" providerId="ADAL" clId="{9C836038-127C-4DA7-B75B-38A28C3C50E6}" dt="2024-09-27T12:53:12.005" v="6538" actId="1076"/>
          <ac:spMkLst>
            <pc:docMk/>
            <pc:sldMk cId="344870334" sldId="279"/>
            <ac:spMk id="8" creationId="{898721BE-2596-F3A7-1CB2-ED1524501110}"/>
          </ac:spMkLst>
        </pc:spChg>
        <pc:spChg chg="del">
          <ac:chgData name="Kath Woods-Townsend" userId="6818a262-d99a-4b23-bcfa-16532cfac47a" providerId="ADAL" clId="{9C836038-127C-4DA7-B75B-38A28C3C50E6}" dt="2024-09-27T12:51:27.163" v="6434" actId="478"/>
          <ac:spMkLst>
            <pc:docMk/>
            <pc:sldMk cId="344870334" sldId="279"/>
            <ac:spMk id="9" creationId="{AC9B5201-16C1-6C20-5705-0AE2DABF70CE}"/>
          </ac:spMkLst>
        </pc:spChg>
        <pc:spChg chg="mod">
          <ac:chgData name="Kath Woods-Townsend" userId="6818a262-d99a-4b23-bcfa-16532cfac47a" providerId="ADAL" clId="{9C836038-127C-4DA7-B75B-38A28C3C50E6}" dt="2024-09-27T12:53:25.335" v="6541" actId="1076"/>
          <ac:spMkLst>
            <pc:docMk/>
            <pc:sldMk cId="344870334" sldId="279"/>
            <ac:spMk id="10" creationId="{9EC8B2D0-4E87-FC0D-EE64-0DE69832A317}"/>
          </ac:spMkLst>
        </pc:spChg>
        <pc:spChg chg="del">
          <ac:chgData name="Kath Woods-Townsend" userId="6818a262-d99a-4b23-bcfa-16532cfac47a" providerId="ADAL" clId="{9C836038-127C-4DA7-B75B-38A28C3C50E6}" dt="2024-09-27T12:51:42.029" v="6437" actId="478"/>
          <ac:spMkLst>
            <pc:docMk/>
            <pc:sldMk cId="344870334" sldId="279"/>
            <ac:spMk id="13" creationId="{4DB1CBDF-F806-67AE-8FCD-E8EA26F38FB3}"/>
          </ac:spMkLst>
        </pc:spChg>
        <pc:spChg chg="mod">
          <ac:chgData name="Kath Woods-Townsend" userId="6818a262-d99a-4b23-bcfa-16532cfac47a" providerId="ADAL" clId="{9C836038-127C-4DA7-B75B-38A28C3C50E6}" dt="2024-09-27T12:54:24.709" v="6629" actId="1076"/>
          <ac:spMkLst>
            <pc:docMk/>
            <pc:sldMk cId="344870334" sldId="279"/>
            <ac:spMk id="14" creationId="{006AD674-AC2F-CB2F-94C5-1DAD94957A6C}"/>
          </ac:spMkLst>
        </pc:spChg>
        <pc:spChg chg="add del mod">
          <ac:chgData name="Kath Woods-Townsend" userId="6818a262-d99a-4b23-bcfa-16532cfac47a" providerId="ADAL" clId="{9C836038-127C-4DA7-B75B-38A28C3C50E6}" dt="2024-09-27T12:49:55.130" v="6411" actId="478"/>
          <ac:spMkLst>
            <pc:docMk/>
            <pc:sldMk cId="344870334" sldId="279"/>
            <ac:spMk id="16" creationId="{89383365-332D-D370-BF71-E214707E683A}"/>
          </ac:spMkLst>
        </pc:spChg>
        <pc:spChg chg="mod">
          <ac:chgData name="Kath Woods-Townsend" userId="6818a262-d99a-4b23-bcfa-16532cfac47a" providerId="ADAL" clId="{9C836038-127C-4DA7-B75B-38A28C3C50E6}" dt="2024-09-27T12:53:08.181" v="6537" actId="1076"/>
          <ac:spMkLst>
            <pc:docMk/>
            <pc:sldMk cId="344870334" sldId="279"/>
            <ac:spMk id="17" creationId="{516FB2DB-EE76-59FF-1CD7-D6B2CF665C3A}"/>
          </ac:spMkLst>
        </pc:spChg>
        <pc:spChg chg="add mod">
          <ac:chgData name="Kath Woods-Townsend" userId="6818a262-d99a-4b23-bcfa-16532cfac47a" providerId="ADAL" clId="{9C836038-127C-4DA7-B75B-38A28C3C50E6}" dt="2024-09-27T12:54:28.705" v="6630" actId="1076"/>
          <ac:spMkLst>
            <pc:docMk/>
            <pc:sldMk cId="344870334" sldId="279"/>
            <ac:spMk id="18" creationId="{830CB9E4-FDEB-3F93-C8DA-6699F2B6BCE9}"/>
          </ac:spMkLst>
        </pc:spChg>
        <pc:spChg chg="add mod">
          <ac:chgData name="Kath Woods-Townsend" userId="6818a262-d99a-4b23-bcfa-16532cfac47a" providerId="ADAL" clId="{9C836038-127C-4DA7-B75B-38A28C3C50E6}" dt="2024-09-27T12:54:37.088" v="6632" actId="1076"/>
          <ac:spMkLst>
            <pc:docMk/>
            <pc:sldMk cId="344870334" sldId="279"/>
            <ac:spMk id="19" creationId="{DAFA3422-BCCF-73E3-356D-D20086859268}"/>
          </ac:spMkLst>
        </pc:spChg>
        <pc:spChg chg="add mod">
          <ac:chgData name="Kath Woods-Townsend" userId="6818a262-d99a-4b23-bcfa-16532cfac47a" providerId="ADAL" clId="{9C836038-127C-4DA7-B75B-38A28C3C50E6}" dt="2024-09-27T12:54:32.041" v="6631" actId="1076"/>
          <ac:spMkLst>
            <pc:docMk/>
            <pc:sldMk cId="344870334" sldId="279"/>
            <ac:spMk id="20" creationId="{F3DB24A0-6328-6F5E-E203-AAF18DAB98B6}"/>
          </ac:spMkLst>
        </pc:spChg>
      </pc:sldChg>
      <pc:sldChg chg="del">
        <pc:chgData name="Kath Woods-Townsend" userId="6818a262-d99a-4b23-bcfa-16532cfac47a" providerId="ADAL" clId="{9C836038-127C-4DA7-B75B-38A28C3C50E6}" dt="2024-09-26T16:17:37.094" v="2509" actId="47"/>
        <pc:sldMkLst>
          <pc:docMk/>
          <pc:sldMk cId="2632125084" sldId="282"/>
        </pc:sldMkLst>
      </pc:sldChg>
      <pc:sldChg chg="addSp delSp modSp add mod modNotesTx">
        <pc:chgData name="Kath Woods-Townsend" userId="6818a262-d99a-4b23-bcfa-16532cfac47a" providerId="ADAL" clId="{9C836038-127C-4DA7-B75B-38A28C3C50E6}" dt="2024-09-27T12:59:04.578" v="6666" actId="478"/>
        <pc:sldMkLst>
          <pc:docMk/>
          <pc:sldMk cId="2899692952" sldId="283"/>
        </pc:sldMkLst>
        <pc:spChg chg="del">
          <ac:chgData name="Kath Woods-Townsend" userId="6818a262-d99a-4b23-bcfa-16532cfac47a" providerId="ADAL" clId="{9C836038-127C-4DA7-B75B-38A28C3C50E6}" dt="2024-09-27T12:59:03.567" v="6665" actId="478"/>
          <ac:spMkLst>
            <pc:docMk/>
            <pc:sldMk cId="2899692952" sldId="283"/>
            <ac:spMk id="2" creationId="{B0636DC2-42F2-7CF4-B1C9-2D6EF4796A64}"/>
          </ac:spMkLst>
        </pc:spChg>
        <pc:spChg chg="mod">
          <ac:chgData name="Kath Woods-Townsend" userId="6818a262-d99a-4b23-bcfa-16532cfac47a" providerId="ADAL" clId="{9C836038-127C-4DA7-B75B-38A28C3C50E6}" dt="2024-09-26T16:08:40.772" v="407" actId="1076"/>
          <ac:spMkLst>
            <pc:docMk/>
            <pc:sldMk cId="2899692952" sldId="283"/>
            <ac:spMk id="4" creationId="{E7B4B60D-30C3-0447-84DA-B62C85F9F4D7}"/>
          </ac:spMkLst>
        </pc:spChg>
        <pc:spChg chg="add mod">
          <ac:chgData name="Kath Woods-Townsend" userId="6818a262-d99a-4b23-bcfa-16532cfac47a" providerId="ADAL" clId="{9C836038-127C-4DA7-B75B-38A28C3C50E6}" dt="2024-09-26T16:06:46.221" v="260" actId="1076"/>
          <ac:spMkLst>
            <pc:docMk/>
            <pc:sldMk cId="2899692952" sldId="283"/>
            <ac:spMk id="6" creationId="{065D7F57-6DA6-260B-01AE-208E708ACD3C}"/>
          </ac:spMkLst>
        </pc:spChg>
        <pc:spChg chg="add mod">
          <ac:chgData name="Kath Woods-Townsend" userId="6818a262-d99a-4b23-bcfa-16532cfac47a" providerId="ADAL" clId="{9C836038-127C-4DA7-B75B-38A28C3C50E6}" dt="2024-09-26T16:07:58.556" v="337" actId="20577"/>
          <ac:spMkLst>
            <pc:docMk/>
            <pc:sldMk cId="2899692952" sldId="283"/>
            <ac:spMk id="7" creationId="{6F44BA1D-2D13-0949-2A74-AF95F00183D7}"/>
          </ac:spMkLst>
        </pc:spChg>
        <pc:spChg chg="add mod">
          <ac:chgData name="Kath Woods-Townsend" userId="6818a262-d99a-4b23-bcfa-16532cfac47a" providerId="ADAL" clId="{9C836038-127C-4DA7-B75B-38A28C3C50E6}" dt="2024-09-26T16:08:20.814" v="356" actId="1076"/>
          <ac:spMkLst>
            <pc:docMk/>
            <pc:sldMk cId="2899692952" sldId="283"/>
            <ac:spMk id="8" creationId="{13ADF9E4-C70B-664C-061E-CFB8A72C679E}"/>
          </ac:spMkLst>
        </pc:spChg>
        <pc:spChg chg="add mod">
          <ac:chgData name="Kath Woods-Townsend" userId="6818a262-d99a-4b23-bcfa-16532cfac47a" providerId="ADAL" clId="{9C836038-127C-4DA7-B75B-38A28C3C50E6}" dt="2024-09-26T16:06:57.991" v="284" actId="20577"/>
          <ac:spMkLst>
            <pc:docMk/>
            <pc:sldMk cId="2899692952" sldId="283"/>
            <ac:spMk id="10" creationId="{E2C1E2FC-3CBF-46F0-1C8A-AAA136E1EF3E}"/>
          </ac:spMkLst>
        </pc:spChg>
        <pc:spChg chg="add mod">
          <ac:chgData name="Kath Woods-Townsend" userId="6818a262-d99a-4b23-bcfa-16532cfac47a" providerId="ADAL" clId="{9C836038-127C-4DA7-B75B-38A28C3C50E6}" dt="2024-09-26T16:08:43.624" v="408" actId="1076"/>
          <ac:spMkLst>
            <pc:docMk/>
            <pc:sldMk cId="2899692952" sldId="283"/>
            <ac:spMk id="11" creationId="{7FAD5BF1-278D-508A-E3C7-B6AD0F11B017}"/>
          </ac:spMkLst>
        </pc:spChg>
        <pc:spChg chg="add mod">
          <ac:chgData name="Kath Woods-Townsend" userId="6818a262-d99a-4b23-bcfa-16532cfac47a" providerId="ADAL" clId="{9C836038-127C-4DA7-B75B-38A28C3C50E6}" dt="2024-09-26T16:07:31.601" v="330" actId="122"/>
          <ac:spMkLst>
            <pc:docMk/>
            <pc:sldMk cId="2899692952" sldId="283"/>
            <ac:spMk id="12" creationId="{A78AA9DA-9434-6EDC-892F-CE0A00C755FA}"/>
          </ac:spMkLst>
        </pc:spChg>
        <pc:spChg chg="add mod">
          <ac:chgData name="Kath Woods-Townsend" userId="6818a262-d99a-4b23-bcfa-16532cfac47a" providerId="ADAL" clId="{9C836038-127C-4DA7-B75B-38A28C3C50E6}" dt="2024-09-26T16:07:53.773" v="335" actId="1076"/>
          <ac:spMkLst>
            <pc:docMk/>
            <pc:sldMk cId="2899692952" sldId="283"/>
            <ac:spMk id="15" creationId="{0447F59A-33FA-A3E2-AACF-F520A6FD8166}"/>
          </ac:spMkLst>
        </pc:spChg>
        <pc:spChg chg="add mod">
          <ac:chgData name="Kath Woods-Townsend" userId="6818a262-d99a-4b23-bcfa-16532cfac47a" providerId="ADAL" clId="{9C836038-127C-4DA7-B75B-38A28C3C50E6}" dt="2024-09-26T16:09:14.662" v="467" actId="1076"/>
          <ac:spMkLst>
            <pc:docMk/>
            <pc:sldMk cId="2899692952" sldId="283"/>
            <ac:spMk id="17" creationId="{2BB18214-0DFB-13E9-9557-E232CC3A6127}"/>
          </ac:spMkLst>
        </pc:spChg>
        <pc:spChg chg="add del mod">
          <ac:chgData name="Kath Woods-Townsend" userId="6818a262-d99a-4b23-bcfa-16532cfac47a" providerId="ADAL" clId="{9C836038-127C-4DA7-B75B-38A28C3C50E6}" dt="2024-09-27T12:59:04.578" v="6666" actId="478"/>
          <ac:spMkLst>
            <pc:docMk/>
            <pc:sldMk cId="2899692952" sldId="283"/>
            <ac:spMk id="21" creationId="{5D9F8356-B531-4D61-1240-32132B87DA69}"/>
          </ac:spMkLst>
        </pc:spChg>
        <pc:picChg chg="mod">
          <ac:chgData name="Kath Woods-Townsend" userId="6818a262-d99a-4b23-bcfa-16532cfac47a" providerId="ADAL" clId="{9C836038-127C-4DA7-B75B-38A28C3C50E6}" dt="2024-09-26T16:09:11.172" v="466" actId="1076"/>
          <ac:picMkLst>
            <pc:docMk/>
            <pc:sldMk cId="2899692952" sldId="283"/>
            <ac:picMk id="9" creationId="{F93BCECF-4E54-C488-BAAC-AE33CC90BCE2}"/>
          </ac:picMkLst>
        </pc:picChg>
        <pc:picChg chg="mod">
          <ac:chgData name="Kath Woods-Townsend" userId="6818a262-d99a-4b23-bcfa-16532cfac47a" providerId="ADAL" clId="{9C836038-127C-4DA7-B75B-38A28C3C50E6}" dt="2024-09-26T16:07:01.494" v="285" actId="1076"/>
          <ac:picMkLst>
            <pc:docMk/>
            <pc:sldMk cId="2899692952" sldId="283"/>
            <ac:picMk id="16" creationId="{B6E00C50-250F-3A53-7F94-D3654C2133A1}"/>
          </ac:picMkLst>
        </pc:picChg>
      </pc:sldChg>
      <pc:sldChg chg="addSp delSp modSp add mod modNotesTx">
        <pc:chgData name="Kath Woods-Townsend" userId="6818a262-d99a-4b23-bcfa-16532cfac47a" providerId="ADAL" clId="{9C836038-127C-4DA7-B75B-38A28C3C50E6}" dt="2024-09-27T11:57:00.867" v="3283" actId="122"/>
        <pc:sldMkLst>
          <pc:docMk/>
          <pc:sldMk cId="3873152399" sldId="284"/>
        </pc:sldMkLst>
        <pc:spChg chg="add del mod">
          <ac:chgData name="Kath Woods-Townsend" userId="6818a262-d99a-4b23-bcfa-16532cfac47a" providerId="ADAL" clId="{9C836038-127C-4DA7-B75B-38A28C3C50E6}" dt="2024-09-27T11:57:00.867" v="3283" actId="122"/>
          <ac:spMkLst>
            <pc:docMk/>
            <pc:sldMk cId="3873152399" sldId="284"/>
            <ac:spMk id="2" creationId="{86C00C89-2A84-6537-61C0-169A226D3AF7}"/>
          </ac:spMkLst>
        </pc:spChg>
        <pc:spChg chg="add mod">
          <ac:chgData name="Kath Woods-Townsend" userId="6818a262-d99a-4b23-bcfa-16532cfac47a" providerId="ADAL" clId="{9C836038-127C-4DA7-B75B-38A28C3C50E6}" dt="2024-09-26T16:22:17.109" v="2602" actId="1076"/>
          <ac:spMkLst>
            <pc:docMk/>
            <pc:sldMk cId="3873152399" sldId="284"/>
            <ac:spMk id="4" creationId="{686DD66C-AD98-FA81-F42E-6508C7D8F0D8}"/>
          </ac:spMkLst>
        </pc:spChg>
        <pc:spChg chg="mod">
          <ac:chgData name="Kath Woods-Townsend" userId="6818a262-d99a-4b23-bcfa-16532cfac47a" providerId="ADAL" clId="{9C836038-127C-4DA7-B75B-38A28C3C50E6}" dt="2024-09-26T16:22:03.878" v="2599" actId="20577"/>
          <ac:spMkLst>
            <pc:docMk/>
            <pc:sldMk cId="3873152399" sldId="284"/>
            <ac:spMk id="5" creationId="{10BCE9A3-2595-AECD-D330-3636D9D567D2}"/>
          </ac:spMkLst>
        </pc:spChg>
        <pc:spChg chg="add del mod">
          <ac:chgData name="Kath Woods-Townsend" userId="6818a262-d99a-4b23-bcfa-16532cfac47a" providerId="ADAL" clId="{9C836038-127C-4DA7-B75B-38A28C3C50E6}" dt="2024-09-27T11:56:51.786" v="3280" actId="478"/>
          <ac:spMkLst>
            <pc:docMk/>
            <pc:sldMk cId="3873152399" sldId="284"/>
            <ac:spMk id="6" creationId="{03FC1274-8F19-C3AA-F8B8-0BB5FEB81D07}"/>
          </ac:spMkLst>
        </pc:spChg>
        <pc:spChg chg="del">
          <ac:chgData name="Kath Woods-Townsend" userId="6818a262-d99a-4b23-bcfa-16532cfac47a" providerId="ADAL" clId="{9C836038-127C-4DA7-B75B-38A28C3C50E6}" dt="2024-09-26T16:21:34.128" v="2541" actId="478"/>
          <ac:spMkLst>
            <pc:docMk/>
            <pc:sldMk cId="3873152399" sldId="284"/>
            <ac:spMk id="7" creationId="{9C4DA8AE-09C5-307A-F93A-6D3C7CF0E079}"/>
          </ac:spMkLst>
        </pc:spChg>
        <pc:spChg chg="del">
          <ac:chgData name="Kath Woods-Townsend" userId="6818a262-d99a-4b23-bcfa-16532cfac47a" providerId="ADAL" clId="{9C836038-127C-4DA7-B75B-38A28C3C50E6}" dt="2024-09-26T16:21:32.660" v="2540" actId="478"/>
          <ac:spMkLst>
            <pc:docMk/>
            <pc:sldMk cId="3873152399" sldId="284"/>
            <ac:spMk id="8" creationId="{75292415-6BB8-02A6-B458-7CEE416C666F}"/>
          </ac:spMkLst>
        </pc:spChg>
        <pc:spChg chg="mod">
          <ac:chgData name="Kath Woods-Townsend" userId="6818a262-d99a-4b23-bcfa-16532cfac47a" providerId="ADAL" clId="{9C836038-127C-4DA7-B75B-38A28C3C50E6}" dt="2024-09-26T16:22:01.914" v="2598" actId="14100"/>
          <ac:spMkLst>
            <pc:docMk/>
            <pc:sldMk cId="3873152399" sldId="284"/>
            <ac:spMk id="9" creationId="{3D6CCCF9-9D70-F45C-1364-65E9B2AE3E6F}"/>
          </ac:spMkLst>
        </pc:spChg>
        <pc:spChg chg="del">
          <ac:chgData name="Kath Woods-Townsend" userId="6818a262-d99a-4b23-bcfa-16532cfac47a" providerId="ADAL" clId="{9C836038-127C-4DA7-B75B-38A28C3C50E6}" dt="2024-09-26T16:21:31.743" v="2539" actId="478"/>
          <ac:spMkLst>
            <pc:docMk/>
            <pc:sldMk cId="3873152399" sldId="284"/>
            <ac:spMk id="10" creationId="{A2545713-1258-881C-ED2E-57E38294C32E}"/>
          </ac:spMkLst>
        </pc:spChg>
        <pc:spChg chg="del">
          <ac:chgData name="Kath Woods-Townsend" userId="6818a262-d99a-4b23-bcfa-16532cfac47a" providerId="ADAL" clId="{9C836038-127C-4DA7-B75B-38A28C3C50E6}" dt="2024-09-26T16:21:30.735" v="2538" actId="478"/>
          <ac:spMkLst>
            <pc:docMk/>
            <pc:sldMk cId="3873152399" sldId="284"/>
            <ac:spMk id="13" creationId="{7F56DDC6-9BDD-91EB-D7FE-0D62995D9B2B}"/>
          </ac:spMkLst>
        </pc:spChg>
        <pc:picChg chg="del">
          <ac:chgData name="Kath Woods-Townsend" userId="6818a262-d99a-4b23-bcfa-16532cfac47a" providerId="ADAL" clId="{9C836038-127C-4DA7-B75B-38A28C3C50E6}" dt="2024-09-26T16:21:25.493" v="2537" actId="478"/>
          <ac:picMkLst>
            <pc:docMk/>
            <pc:sldMk cId="3873152399" sldId="284"/>
            <ac:picMk id="3" creationId="{0CBF1E1C-81F1-870B-8BDB-7677D84F5BEA}"/>
          </ac:picMkLst>
        </pc:picChg>
      </pc:sldChg>
      <pc:sldChg chg="addSp delSp modSp add mod modNotesTx">
        <pc:chgData name="Kath Woods-Townsend" userId="6818a262-d99a-4b23-bcfa-16532cfac47a" providerId="ADAL" clId="{9C836038-127C-4DA7-B75B-38A28C3C50E6}" dt="2024-09-27T09:30:49.860" v="3101" actId="20577"/>
        <pc:sldMkLst>
          <pc:docMk/>
          <pc:sldMk cId="749180533" sldId="285"/>
        </pc:sldMkLst>
        <pc:spChg chg="del">
          <ac:chgData name="Kath Woods-Townsend" userId="6818a262-d99a-4b23-bcfa-16532cfac47a" providerId="ADAL" clId="{9C836038-127C-4DA7-B75B-38A28C3C50E6}" dt="2024-09-27T09:30:12.453" v="2914" actId="478"/>
          <ac:spMkLst>
            <pc:docMk/>
            <pc:sldMk cId="749180533" sldId="285"/>
            <ac:spMk id="2" creationId="{B1388264-20E9-68DC-85A7-90584BC481C7}"/>
          </ac:spMkLst>
        </pc:spChg>
        <pc:spChg chg="del">
          <ac:chgData name="Kath Woods-Townsend" userId="6818a262-d99a-4b23-bcfa-16532cfac47a" providerId="ADAL" clId="{9C836038-127C-4DA7-B75B-38A28C3C50E6}" dt="2024-09-27T09:19:56.539" v="2811" actId="478"/>
          <ac:spMkLst>
            <pc:docMk/>
            <pc:sldMk cId="749180533" sldId="285"/>
            <ac:spMk id="3" creationId="{C0B21C27-2366-D5A6-6C2D-C78BBDA54A91}"/>
          </ac:spMkLst>
        </pc:spChg>
        <pc:spChg chg="add del mod">
          <ac:chgData name="Kath Woods-Townsend" userId="6818a262-d99a-4b23-bcfa-16532cfac47a" providerId="ADAL" clId="{9C836038-127C-4DA7-B75B-38A28C3C50E6}" dt="2024-09-27T09:20:00.092" v="2812" actId="478"/>
          <ac:spMkLst>
            <pc:docMk/>
            <pc:sldMk cId="749180533" sldId="285"/>
            <ac:spMk id="5" creationId="{C5DBDFD0-5BC5-D0E1-1D28-35B1A65DF53A}"/>
          </ac:spMkLst>
        </pc:spChg>
        <pc:spChg chg="del">
          <ac:chgData name="Kath Woods-Townsend" userId="6818a262-d99a-4b23-bcfa-16532cfac47a" providerId="ADAL" clId="{9C836038-127C-4DA7-B75B-38A28C3C50E6}" dt="2024-09-27T09:20:51.210" v="2831" actId="478"/>
          <ac:spMkLst>
            <pc:docMk/>
            <pc:sldMk cId="749180533" sldId="285"/>
            <ac:spMk id="6" creationId="{C12A543A-5ECC-6761-D026-2AAA7086083D}"/>
          </ac:spMkLst>
        </pc:spChg>
        <pc:spChg chg="del">
          <ac:chgData name="Kath Woods-Townsend" userId="6818a262-d99a-4b23-bcfa-16532cfac47a" providerId="ADAL" clId="{9C836038-127C-4DA7-B75B-38A28C3C50E6}" dt="2024-09-27T09:20:52.165" v="2832" actId="478"/>
          <ac:spMkLst>
            <pc:docMk/>
            <pc:sldMk cId="749180533" sldId="285"/>
            <ac:spMk id="7" creationId="{6687AAEC-42C6-C002-9D2E-7E471A97C023}"/>
          </ac:spMkLst>
        </pc:spChg>
        <pc:spChg chg="mod">
          <ac:chgData name="Kath Woods-Townsend" userId="6818a262-d99a-4b23-bcfa-16532cfac47a" providerId="ADAL" clId="{9C836038-127C-4DA7-B75B-38A28C3C50E6}" dt="2024-09-27T09:28:48.388" v="2843" actId="1076"/>
          <ac:spMkLst>
            <pc:docMk/>
            <pc:sldMk cId="749180533" sldId="285"/>
            <ac:spMk id="8" creationId="{10CB25E6-F380-F4C6-A2AD-BE1385FBC4F2}"/>
          </ac:spMkLst>
        </pc:spChg>
        <pc:spChg chg="del">
          <ac:chgData name="Kath Woods-Townsend" userId="6818a262-d99a-4b23-bcfa-16532cfac47a" providerId="ADAL" clId="{9C836038-127C-4DA7-B75B-38A28C3C50E6}" dt="2024-09-27T09:20:53.389" v="2833" actId="478"/>
          <ac:spMkLst>
            <pc:docMk/>
            <pc:sldMk cId="749180533" sldId="285"/>
            <ac:spMk id="9" creationId="{48B88B05-6526-A662-6F0C-1EFC8D44E879}"/>
          </ac:spMkLst>
        </pc:spChg>
        <pc:spChg chg="del">
          <ac:chgData name="Kath Woods-Townsend" userId="6818a262-d99a-4b23-bcfa-16532cfac47a" providerId="ADAL" clId="{9C836038-127C-4DA7-B75B-38A28C3C50E6}" dt="2024-09-27T09:19:54.908" v="2810" actId="478"/>
          <ac:spMkLst>
            <pc:docMk/>
            <pc:sldMk cId="749180533" sldId="285"/>
            <ac:spMk id="10" creationId="{0626CF6B-91AB-B9E8-E829-77695AA7F11E}"/>
          </ac:spMkLst>
        </pc:spChg>
        <pc:spChg chg="del">
          <ac:chgData name="Kath Woods-Townsend" userId="6818a262-d99a-4b23-bcfa-16532cfac47a" providerId="ADAL" clId="{9C836038-127C-4DA7-B75B-38A28C3C50E6}" dt="2024-09-27T09:19:53.787" v="2809" actId="478"/>
          <ac:spMkLst>
            <pc:docMk/>
            <pc:sldMk cId="749180533" sldId="285"/>
            <ac:spMk id="11" creationId="{69EBCBA3-4054-417F-5CA2-F7188E2BA34E}"/>
          </ac:spMkLst>
        </pc:spChg>
        <pc:spChg chg="add mod">
          <ac:chgData name="Kath Woods-Townsend" userId="6818a262-d99a-4b23-bcfa-16532cfac47a" providerId="ADAL" clId="{9C836038-127C-4DA7-B75B-38A28C3C50E6}" dt="2024-09-27T09:20:07.955" v="2815" actId="14100"/>
          <ac:spMkLst>
            <pc:docMk/>
            <pc:sldMk cId="749180533" sldId="285"/>
            <ac:spMk id="12" creationId="{01AAEBD7-36B0-9609-FBD9-B137A27B0424}"/>
          </ac:spMkLst>
        </pc:spChg>
        <pc:spChg chg="add mod">
          <ac:chgData name="Kath Woods-Townsend" userId="6818a262-d99a-4b23-bcfa-16532cfac47a" providerId="ADAL" clId="{9C836038-127C-4DA7-B75B-38A28C3C50E6}" dt="2024-09-27T09:30:07.653" v="2913" actId="6549"/>
          <ac:spMkLst>
            <pc:docMk/>
            <pc:sldMk cId="749180533" sldId="285"/>
            <ac:spMk id="13" creationId="{9CDA80F5-1CB3-B46C-0605-F33A8C3E0BB7}"/>
          </ac:spMkLst>
        </pc:spChg>
        <pc:spChg chg="add mod">
          <ac:chgData name="Kath Woods-Townsend" userId="6818a262-d99a-4b23-bcfa-16532cfac47a" providerId="ADAL" clId="{9C836038-127C-4DA7-B75B-38A28C3C50E6}" dt="2024-09-27T09:20:18.079" v="2826" actId="20577"/>
          <ac:spMkLst>
            <pc:docMk/>
            <pc:sldMk cId="749180533" sldId="285"/>
            <ac:spMk id="14" creationId="{8B529C64-2465-1CB9-0976-7BA1EE907AF9}"/>
          </ac:spMkLst>
        </pc:spChg>
        <pc:spChg chg="add del">
          <ac:chgData name="Kath Woods-Townsend" userId="6818a262-d99a-4b23-bcfa-16532cfac47a" providerId="ADAL" clId="{9C836038-127C-4DA7-B75B-38A28C3C50E6}" dt="2024-09-27T09:21:51.404" v="2835" actId="478"/>
          <ac:spMkLst>
            <pc:docMk/>
            <pc:sldMk cId="749180533" sldId="285"/>
            <ac:spMk id="16" creationId="{5E81E2F6-7D77-A139-AEC0-60349BACA71F}"/>
          </ac:spMkLst>
        </pc:spChg>
        <pc:spChg chg="add del mod">
          <ac:chgData name="Kath Woods-Townsend" userId="6818a262-d99a-4b23-bcfa-16532cfac47a" providerId="ADAL" clId="{9C836038-127C-4DA7-B75B-38A28C3C50E6}" dt="2024-09-27T09:30:14.527" v="2915" actId="478"/>
          <ac:spMkLst>
            <pc:docMk/>
            <pc:sldMk cId="749180533" sldId="285"/>
            <ac:spMk id="20" creationId="{1E727026-8A96-20EB-8096-A1BFF6BCDDD0}"/>
          </ac:spMkLst>
        </pc:spChg>
        <pc:picChg chg="add mod modCrop">
          <ac:chgData name="Kath Woods-Townsend" userId="6818a262-d99a-4b23-bcfa-16532cfac47a" providerId="ADAL" clId="{9C836038-127C-4DA7-B75B-38A28C3C50E6}" dt="2024-09-27T09:28:54.717" v="2844" actId="1076"/>
          <ac:picMkLst>
            <pc:docMk/>
            <pc:sldMk cId="749180533" sldId="285"/>
            <ac:picMk id="18" creationId="{992CEAA2-5E6E-4698-5D89-D4FA390DEF53}"/>
          </ac:picMkLst>
        </pc:picChg>
      </pc:sldChg>
      <pc:sldChg chg="add del">
        <pc:chgData name="Kath Woods-Townsend" userId="6818a262-d99a-4b23-bcfa-16532cfac47a" providerId="ADAL" clId="{9C836038-127C-4DA7-B75B-38A28C3C50E6}" dt="2024-09-27T12:23:11.981" v="4223" actId="47"/>
        <pc:sldMkLst>
          <pc:docMk/>
          <pc:sldMk cId="3302176808" sldId="286"/>
        </pc:sldMkLst>
      </pc:sldChg>
      <pc:sldChg chg="addSp delSp modSp add mod modAnim modNotesTx">
        <pc:chgData name="Kath Woods-Townsend" userId="6818a262-d99a-4b23-bcfa-16532cfac47a" providerId="ADAL" clId="{9C836038-127C-4DA7-B75B-38A28C3C50E6}" dt="2024-09-27T12:24:18.604" v="4226" actId="20577"/>
        <pc:sldMkLst>
          <pc:docMk/>
          <pc:sldMk cId="2901675511" sldId="287"/>
        </pc:sldMkLst>
        <pc:spChg chg="mod">
          <ac:chgData name="Kath Woods-Townsend" userId="6818a262-d99a-4b23-bcfa-16532cfac47a" providerId="ADAL" clId="{9C836038-127C-4DA7-B75B-38A28C3C50E6}" dt="2024-09-27T12:13:34.255" v="4076" actId="20577"/>
          <ac:spMkLst>
            <pc:docMk/>
            <pc:sldMk cId="2901675511" sldId="287"/>
            <ac:spMk id="2" creationId="{86C00C89-2A84-6537-61C0-169A226D3AF7}"/>
          </ac:spMkLst>
        </pc:spChg>
        <pc:spChg chg="mod">
          <ac:chgData name="Kath Woods-Townsend" userId="6818a262-d99a-4b23-bcfa-16532cfac47a" providerId="ADAL" clId="{9C836038-127C-4DA7-B75B-38A28C3C50E6}" dt="2024-09-27T12:18:18.441" v="4167" actId="1076"/>
          <ac:spMkLst>
            <pc:docMk/>
            <pc:sldMk cId="2901675511" sldId="287"/>
            <ac:spMk id="7" creationId="{0A20F4B6-2DC8-10AD-A24C-6FE1C3333BC9}"/>
          </ac:spMkLst>
        </pc:spChg>
        <pc:spChg chg="mod">
          <ac:chgData name="Kath Woods-Townsend" userId="6818a262-d99a-4b23-bcfa-16532cfac47a" providerId="ADAL" clId="{9C836038-127C-4DA7-B75B-38A28C3C50E6}" dt="2024-09-27T12:24:18.604" v="4226" actId="20577"/>
          <ac:spMkLst>
            <pc:docMk/>
            <pc:sldMk cId="2901675511" sldId="287"/>
            <ac:spMk id="8" creationId="{31021433-C429-4257-F353-6CE5AF68BD4F}"/>
          </ac:spMkLst>
        </pc:spChg>
        <pc:spChg chg="mod">
          <ac:chgData name="Kath Woods-Townsend" userId="6818a262-d99a-4b23-bcfa-16532cfac47a" providerId="ADAL" clId="{9C836038-127C-4DA7-B75B-38A28C3C50E6}" dt="2024-09-27T12:17:05.947" v="4157" actId="14100"/>
          <ac:spMkLst>
            <pc:docMk/>
            <pc:sldMk cId="2901675511" sldId="287"/>
            <ac:spMk id="10" creationId="{D533D561-5602-C0AB-5D02-84D88B744115}"/>
          </ac:spMkLst>
        </pc:spChg>
        <pc:spChg chg="mod">
          <ac:chgData name="Kath Woods-Townsend" userId="6818a262-d99a-4b23-bcfa-16532cfac47a" providerId="ADAL" clId="{9C836038-127C-4DA7-B75B-38A28C3C50E6}" dt="2024-09-27T12:18:56.616" v="4173" actId="1076"/>
          <ac:spMkLst>
            <pc:docMk/>
            <pc:sldMk cId="2901675511" sldId="287"/>
            <ac:spMk id="12" creationId="{F7977BE4-E635-6C2C-19D3-893B2A8ADBB0}"/>
          </ac:spMkLst>
        </pc:spChg>
        <pc:spChg chg="mod">
          <ac:chgData name="Kath Woods-Townsend" userId="6818a262-d99a-4b23-bcfa-16532cfac47a" providerId="ADAL" clId="{9C836038-127C-4DA7-B75B-38A28C3C50E6}" dt="2024-09-27T12:18:36.878" v="4170" actId="1076"/>
          <ac:spMkLst>
            <pc:docMk/>
            <pc:sldMk cId="2901675511" sldId="287"/>
            <ac:spMk id="14" creationId="{B452B385-720B-8A5E-E710-FE3FF4498E47}"/>
          </ac:spMkLst>
        </pc:spChg>
        <pc:spChg chg="mod">
          <ac:chgData name="Kath Woods-Townsend" userId="6818a262-d99a-4b23-bcfa-16532cfac47a" providerId="ADAL" clId="{9C836038-127C-4DA7-B75B-38A28C3C50E6}" dt="2024-09-27T12:09:26.886" v="4036" actId="1076"/>
          <ac:spMkLst>
            <pc:docMk/>
            <pc:sldMk cId="2901675511" sldId="287"/>
            <ac:spMk id="15" creationId="{47D391B3-24E3-AA7E-D643-3616E676028B}"/>
          </ac:spMkLst>
        </pc:spChg>
        <pc:spChg chg="mod ord">
          <ac:chgData name="Kath Woods-Townsend" userId="6818a262-d99a-4b23-bcfa-16532cfac47a" providerId="ADAL" clId="{9C836038-127C-4DA7-B75B-38A28C3C50E6}" dt="2024-09-27T12:10:20.684" v="4042" actId="14100"/>
          <ac:spMkLst>
            <pc:docMk/>
            <pc:sldMk cId="2901675511" sldId="287"/>
            <ac:spMk id="16" creationId="{64444DA3-FAA7-A351-1903-4DC6EE0C0C52}"/>
          </ac:spMkLst>
        </pc:spChg>
        <pc:spChg chg="add del mod">
          <ac:chgData name="Kath Woods-Townsend" userId="6818a262-d99a-4b23-bcfa-16532cfac47a" providerId="ADAL" clId="{9C836038-127C-4DA7-B75B-38A28C3C50E6}" dt="2024-09-27T12:16:40.584" v="4115" actId="20577"/>
          <ac:spMkLst>
            <pc:docMk/>
            <pc:sldMk cId="2901675511" sldId="287"/>
            <ac:spMk id="17" creationId="{516FB2DB-EE76-59FF-1CD7-D6B2CF665C3A}"/>
          </ac:spMkLst>
        </pc:spChg>
        <pc:spChg chg="mod">
          <ac:chgData name="Kath Woods-Townsend" userId="6818a262-d99a-4b23-bcfa-16532cfac47a" providerId="ADAL" clId="{9C836038-127C-4DA7-B75B-38A28C3C50E6}" dt="2024-09-27T12:18:47.810" v="4172" actId="14100"/>
          <ac:spMkLst>
            <pc:docMk/>
            <pc:sldMk cId="2901675511" sldId="287"/>
            <ac:spMk id="18" creationId="{49AA987A-C90F-6839-B76B-E57DE406BE21}"/>
          </ac:spMkLst>
        </pc:spChg>
        <pc:spChg chg="mod">
          <ac:chgData name="Kath Woods-Townsend" userId="6818a262-d99a-4b23-bcfa-16532cfac47a" providerId="ADAL" clId="{9C836038-127C-4DA7-B75B-38A28C3C50E6}" dt="2024-09-27T12:18:28.998" v="4169" actId="1076"/>
          <ac:spMkLst>
            <pc:docMk/>
            <pc:sldMk cId="2901675511" sldId="287"/>
            <ac:spMk id="19" creationId="{E7B95D5F-FAB4-B278-3CBD-79B317223D4C}"/>
          </ac:spMkLst>
        </pc:spChg>
        <pc:spChg chg="del mod">
          <ac:chgData name="Kath Woods-Townsend" userId="6818a262-d99a-4b23-bcfa-16532cfac47a" providerId="ADAL" clId="{9C836038-127C-4DA7-B75B-38A28C3C50E6}" dt="2024-09-27T12:10:52.528" v="4050" actId="478"/>
          <ac:spMkLst>
            <pc:docMk/>
            <pc:sldMk cId="2901675511" sldId="287"/>
            <ac:spMk id="20" creationId="{671F4603-D746-02FD-E111-32FAC2D0BB80}"/>
          </ac:spMkLst>
        </pc:spChg>
        <pc:picChg chg="add mod modCrop">
          <ac:chgData name="Kath Woods-Townsend" userId="6818a262-d99a-4b23-bcfa-16532cfac47a" providerId="ADAL" clId="{9C836038-127C-4DA7-B75B-38A28C3C50E6}" dt="2024-09-27T12:12:40.760" v="4067" actId="1076"/>
          <ac:picMkLst>
            <pc:docMk/>
            <pc:sldMk cId="2901675511" sldId="287"/>
            <ac:picMk id="4" creationId="{72A7035A-9F21-A005-C4ED-A8E1DC5DF158}"/>
          </ac:picMkLst>
        </pc:picChg>
      </pc:sldChg>
    </pc:docChg>
  </pc:docChgLst>
  <pc:docChgLst>
    <pc:chgData name="Kath Woods-Townsend" userId="S::kwt1b06@soton.ac.uk::6818a262-d99a-4b23-bcfa-16532cfac47a" providerId="AD" clId="Web-{81C0AFB6-40E4-40CD-DED0-97411E3403D0}"/>
    <pc:docChg chg="modSld">
      <pc:chgData name="Kath Woods-Townsend" userId="S::kwt1b06@soton.ac.uk::6818a262-d99a-4b23-bcfa-16532cfac47a" providerId="AD" clId="Web-{81C0AFB6-40E4-40CD-DED0-97411E3403D0}" dt="2024-09-27T14:33:29.624" v="6" actId="14100"/>
      <pc:docMkLst>
        <pc:docMk/>
      </pc:docMkLst>
      <pc:sldChg chg="modSp">
        <pc:chgData name="Kath Woods-Townsend" userId="S::kwt1b06@soton.ac.uk::6818a262-d99a-4b23-bcfa-16532cfac47a" providerId="AD" clId="Web-{81C0AFB6-40E4-40CD-DED0-97411E3403D0}" dt="2024-09-27T14:33:29.624" v="6" actId="14100"/>
        <pc:sldMkLst>
          <pc:docMk/>
          <pc:sldMk cId="459375446" sldId="258"/>
        </pc:sldMkLst>
        <pc:spChg chg="mod">
          <ac:chgData name="Kath Woods-Townsend" userId="S::kwt1b06@soton.ac.uk::6818a262-d99a-4b23-bcfa-16532cfac47a" providerId="AD" clId="Web-{81C0AFB6-40E4-40CD-DED0-97411E3403D0}" dt="2024-09-27T14:33:21.390" v="4" actId="20577"/>
          <ac:spMkLst>
            <pc:docMk/>
            <pc:sldMk cId="459375446" sldId="258"/>
            <ac:spMk id="3" creationId="{C0B21C27-2366-D5A6-6C2D-C78BBDA54A91}"/>
          </ac:spMkLst>
        </pc:spChg>
        <pc:spChg chg="mod">
          <ac:chgData name="Kath Woods-Townsend" userId="S::kwt1b06@soton.ac.uk::6818a262-d99a-4b23-bcfa-16532cfac47a" providerId="AD" clId="Web-{81C0AFB6-40E4-40CD-DED0-97411E3403D0}" dt="2024-09-27T14:33:29.624" v="6" actId="14100"/>
          <ac:spMkLst>
            <pc:docMk/>
            <pc:sldMk cId="459375446" sldId="258"/>
            <ac:spMk id="10" creationId="{0626CF6B-91AB-B9E8-E829-77695AA7F11E}"/>
          </ac:spMkLst>
        </pc:spChg>
      </pc:sldChg>
    </pc:docChg>
  </pc:docChgLst>
  <pc:docChgLst>
    <pc:chgData name="Kath Woods-Townsend" userId="6818a262-d99a-4b23-bcfa-16532cfac47a" providerId="ADAL" clId="{406C98F4-E229-4B36-8873-11CD7D3C3748}"/>
    <pc:docChg chg="addSld delSld modSld">
      <pc:chgData name="Kath Woods-Townsend" userId="6818a262-d99a-4b23-bcfa-16532cfac47a" providerId="ADAL" clId="{406C98F4-E229-4B36-8873-11CD7D3C3748}" dt="2024-09-27T23:35:48.711" v="7"/>
      <pc:docMkLst>
        <pc:docMk/>
      </pc:docMkLst>
      <pc:sldChg chg="modSp mod">
        <pc:chgData name="Kath Woods-Townsend" userId="6818a262-d99a-4b23-bcfa-16532cfac47a" providerId="ADAL" clId="{406C98F4-E229-4B36-8873-11CD7D3C3748}" dt="2024-09-27T13:50:59.664" v="4" actId="14100"/>
        <pc:sldMkLst>
          <pc:docMk/>
          <pc:sldMk cId="459375446" sldId="258"/>
        </pc:sldMkLst>
        <pc:spChg chg="mod">
          <ac:chgData name="Kath Woods-Townsend" userId="6818a262-d99a-4b23-bcfa-16532cfac47a" providerId="ADAL" clId="{406C98F4-E229-4B36-8873-11CD7D3C3748}" dt="2024-09-27T13:50:53.751" v="3"/>
          <ac:spMkLst>
            <pc:docMk/>
            <pc:sldMk cId="459375446" sldId="258"/>
            <ac:spMk id="3" creationId="{C0B21C27-2366-D5A6-6C2D-C78BBDA54A91}"/>
          </ac:spMkLst>
        </pc:spChg>
        <pc:spChg chg="mod">
          <ac:chgData name="Kath Woods-Townsend" userId="6818a262-d99a-4b23-bcfa-16532cfac47a" providerId="ADAL" clId="{406C98F4-E229-4B36-8873-11CD7D3C3748}" dt="2024-09-27T13:50:59.664" v="4" actId="14100"/>
          <ac:spMkLst>
            <pc:docMk/>
            <pc:sldMk cId="459375446" sldId="258"/>
            <ac:spMk id="10" creationId="{0626CF6B-91AB-B9E8-E829-77695AA7F11E}"/>
          </ac:spMkLst>
        </pc:spChg>
      </pc:sldChg>
      <pc:sldChg chg="add del setBg">
        <pc:chgData name="Kath Woods-Townsend" userId="6818a262-d99a-4b23-bcfa-16532cfac47a" providerId="ADAL" clId="{406C98F4-E229-4B36-8873-11CD7D3C3748}" dt="2024-09-27T23:35:48.711" v="7"/>
        <pc:sldMkLst>
          <pc:docMk/>
          <pc:sldMk cId="2509411711" sldId="300"/>
        </pc:sldMkLst>
      </pc:sldChg>
    </pc:docChg>
  </pc:docChgLst>
  <pc:docChgLst>
    <pc:chgData name="Naomi Leonard" userId="S::nl1v22@soton.ac.uk::aac58b25-e4b8-4396-be41-69c922faabae" providerId="AD" clId="Web-{B5CC9687-1BD9-78F2-A4EB-A122B7A909F9}"/>
    <pc:docChg chg="modSld">
      <pc:chgData name="Naomi Leonard" userId="S::nl1v22@soton.ac.uk::aac58b25-e4b8-4396-be41-69c922faabae" providerId="AD" clId="Web-{B5CC9687-1BD9-78F2-A4EB-A122B7A909F9}" dt="2024-09-20T17:28:40.093" v="13" actId="1076"/>
      <pc:docMkLst>
        <pc:docMk/>
      </pc:docMkLst>
      <pc:sldChg chg="addSp delSp modSp">
        <pc:chgData name="Naomi Leonard" userId="S::nl1v22@soton.ac.uk::aac58b25-e4b8-4396-be41-69c922faabae" providerId="AD" clId="Web-{B5CC9687-1BD9-78F2-A4EB-A122B7A909F9}" dt="2024-09-20T17:28:40.093" v="13" actId="1076"/>
        <pc:sldMkLst>
          <pc:docMk/>
          <pc:sldMk cId="4267457026" sldId="260"/>
        </pc:sldMkLst>
        <pc:spChg chg="del">
          <ac:chgData name="Naomi Leonard" userId="S::nl1v22@soton.ac.uk::aac58b25-e4b8-4396-be41-69c922faabae" providerId="AD" clId="Web-{B5CC9687-1BD9-78F2-A4EB-A122B7A909F9}" dt="2024-09-20T17:28:26.967" v="12"/>
          <ac:spMkLst>
            <pc:docMk/>
            <pc:sldMk cId="4267457026" sldId="260"/>
            <ac:spMk id="2" creationId="{AE42B066-ECDE-12AF-4718-7D9CF5C165D2}"/>
          </ac:spMkLst>
        </pc:spChg>
        <pc:spChg chg="mod">
          <ac:chgData name="Naomi Leonard" userId="S::nl1v22@soton.ac.uk::aac58b25-e4b8-4396-be41-69c922faabae" providerId="AD" clId="Web-{B5CC9687-1BD9-78F2-A4EB-A122B7A909F9}" dt="2024-09-20T17:28:22.420" v="10" actId="14100"/>
          <ac:spMkLst>
            <pc:docMk/>
            <pc:sldMk cId="4267457026" sldId="260"/>
            <ac:spMk id="30" creationId="{E3D61197-54B6-6AAF-3264-66F999617366}"/>
          </ac:spMkLst>
        </pc:spChg>
        <pc:graphicFrameChg chg="add mod modGraphic">
          <ac:chgData name="Naomi Leonard" userId="S::nl1v22@soton.ac.uk::aac58b25-e4b8-4396-be41-69c922faabae" providerId="AD" clId="Web-{B5CC9687-1BD9-78F2-A4EB-A122B7A909F9}" dt="2024-09-20T17:28:40.093" v="13" actId="1076"/>
          <ac:graphicFrameMkLst>
            <pc:docMk/>
            <pc:sldMk cId="4267457026" sldId="260"/>
            <ac:graphicFrameMk id="4" creationId="{4C32DAE9-0A2E-2528-A519-4E560D93370D}"/>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CD526F-FF00-4E58-B5ED-682342D439F3}" type="doc">
      <dgm:prSet loTypeId="urn:microsoft.com/office/officeart/2005/8/layout/pyramid3" loCatId="pyramid" qsTypeId="urn:microsoft.com/office/officeart/2005/8/quickstyle/simple1" qsCatId="simple" csTypeId="urn:microsoft.com/office/officeart/2005/8/colors/colorful5" csCatId="colorful" phldr="1"/>
      <dgm:spPr/>
    </dgm:pt>
    <dgm:pt modelId="{4FF5062A-19B0-493B-8933-6BFE786C4592}">
      <dgm:prSet phldrT="[Text]" custT="1"/>
      <dgm:spPr>
        <a:solidFill>
          <a:schemeClr val="accent4">
            <a:lumMod val="40000"/>
            <a:lumOff val="60000"/>
          </a:schemeClr>
        </a:solidFill>
        <a:ln>
          <a:solidFill>
            <a:schemeClr val="tx1"/>
          </a:solidFill>
        </a:ln>
      </dgm:spPr>
      <dgm:t>
        <a:bodyPr/>
        <a:lstStyle/>
        <a:p>
          <a:r>
            <a:rPr lang="en-GB" sz="1800"/>
            <a:t>Theme</a:t>
          </a:r>
        </a:p>
        <a:p>
          <a:r>
            <a:rPr lang="en-GB" altLang="en-US" sz="1800">
              <a:latin typeface="Calibri" panose="020F0502020204030204" pitchFamily="34" charset="0"/>
              <a:ea typeface="Times New Roman" panose="02020603050405020304" pitchFamily="18" charset="0"/>
              <a:cs typeface="Calibri" panose="020F0502020204030204" pitchFamily="34" charset="0"/>
            </a:rPr>
            <a:t>Is there a theme within that subject that interests you?</a:t>
          </a:r>
          <a:endParaRPr lang="en-GB" sz="1800"/>
        </a:p>
      </dgm:t>
    </dgm:pt>
    <dgm:pt modelId="{80765E18-DD10-48CD-BE0E-66B9EDEC6A60}" type="parTrans" cxnId="{707A4023-6BC7-40EB-A45B-2200B388B2D3}">
      <dgm:prSet/>
      <dgm:spPr/>
      <dgm:t>
        <a:bodyPr/>
        <a:lstStyle/>
        <a:p>
          <a:endParaRPr lang="en-GB"/>
        </a:p>
      </dgm:t>
    </dgm:pt>
    <dgm:pt modelId="{36047C20-0E8F-4146-AA7D-F26673FE000A}" type="sibTrans" cxnId="{707A4023-6BC7-40EB-A45B-2200B388B2D3}">
      <dgm:prSet/>
      <dgm:spPr/>
      <dgm:t>
        <a:bodyPr/>
        <a:lstStyle/>
        <a:p>
          <a:endParaRPr lang="en-GB"/>
        </a:p>
      </dgm:t>
    </dgm:pt>
    <dgm:pt modelId="{C701BFF7-7C8F-4397-9E27-9BFC735285F6}">
      <dgm:prSet phldrT="[Text]" custT="1"/>
      <dgm:spPr>
        <a:solidFill>
          <a:schemeClr val="accent4">
            <a:lumMod val="60000"/>
            <a:lumOff val="40000"/>
          </a:schemeClr>
        </a:solidFill>
        <a:ln>
          <a:solidFill>
            <a:schemeClr val="tx1"/>
          </a:solidFill>
        </a:ln>
      </dgm:spPr>
      <dgm:t>
        <a:bodyPr/>
        <a:lstStyle/>
        <a:p>
          <a:r>
            <a:rPr lang="en-GB" sz="1800"/>
            <a:t>Context</a:t>
          </a:r>
        </a:p>
        <a:p>
          <a:r>
            <a:rPr lang="en-GB" altLang="en-US" sz="1800">
              <a:latin typeface="Calibri" panose="020F0502020204030204" pitchFamily="34" charset="0"/>
              <a:ea typeface="Times New Roman" panose="02020603050405020304" pitchFamily="18" charset="0"/>
              <a:cs typeface="Calibri" panose="020F0502020204030204" pitchFamily="34" charset="0"/>
            </a:rPr>
            <a:t>Who / where could you investigate?</a:t>
          </a:r>
          <a:endParaRPr lang="en-GB" sz="1800"/>
        </a:p>
      </dgm:t>
    </dgm:pt>
    <dgm:pt modelId="{2045EEA9-4DC5-4FE6-93C8-55A1C7839029}" type="parTrans" cxnId="{B1396484-95E1-4418-8CA2-42B01E4F7A86}">
      <dgm:prSet/>
      <dgm:spPr/>
      <dgm:t>
        <a:bodyPr/>
        <a:lstStyle/>
        <a:p>
          <a:endParaRPr lang="en-GB"/>
        </a:p>
      </dgm:t>
    </dgm:pt>
    <dgm:pt modelId="{97E0A70E-33BC-4A06-98D1-70F5789A6997}" type="sibTrans" cxnId="{B1396484-95E1-4418-8CA2-42B01E4F7A86}">
      <dgm:prSet/>
      <dgm:spPr/>
      <dgm:t>
        <a:bodyPr/>
        <a:lstStyle/>
        <a:p>
          <a:endParaRPr lang="en-GB"/>
        </a:p>
      </dgm:t>
    </dgm:pt>
    <dgm:pt modelId="{C0929E8E-9BA4-46E5-93D4-9572E449E700}">
      <dgm:prSet phldrT="[Text]" custT="1"/>
      <dgm:spPr>
        <a:solidFill>
          <a:schemeClr val="accent4">
            <a:lumMod val="75000"/>
          </a:schemeClr>
        </a:solidFill>
        <a:ln>
          <a:solidFill>
            <a:schemeClr val="tx1"/>
          </a:solidFill>
        </a:ln>
      </dgm:spPr>
      <dgm:t>
        <a:bodyPr/>
        <a:lstStyle/>
        <a:p>
          <a:r>
            <a:rPr lang="en-GB" sz="1600"/>
            <a:t>Topic</a:t>
          </a:r>
        </a:p>
        <a:p>
          <a:r>
            <a:rPr lang="en-GB" altLang="en-US" sz="1600">
              <a:latin typeface="Calibri" panose="020F0502020204030204" pitchFamily="34" charset="0"/>
              <a:ea typeface="Times New Roman" panose="02020603050405020304" pitchFamily="18" charset="0"/>
              <a:cs typeface="Calibri" panose="020F0502020204030204" pitchFamily="34" charset="0"/>
            </a:rPr>
            <a:t>Can you narrow down even more?</a:t>
          </a:r>
          <a:endParaRPr lang="en-GB" sz="1600"/>
        </a:p>
      </dgm:t>
    </dgm:pt>
    <dgm:pt modelId="{1AC4FC99-2E29-4C77-B91D-674C25F11E19}" type="parTrans" cxnId="{D8024E31-8920-4DD7-958F-DBC9D32C6D38}">
      <dgm:prSet/>
      <dgm:spPr/>
      <dgm:t>
        <a:bodyPr/>
        <a:lstStyle/>
        <a:p>
          <a:endParaRPr lang="en-GB"/>
        </a:p>
      </dgm:t>
    </dgm:pt>
    <dgm:pt modelId="{FAF7CEB4-04FF-4DCF-8A8D-8C211EDB3407}" type="sibTrans" cxnId="{D8024E31-8920-4DD7-958F-DBC9D32C6D38}">
      <dgm:prSet/>
      <dgm:spPr/>
      <dgm:t>
        <a:bodyPr/>
        <a:lstStyle/>
        <a:p>
          <a:endParaRPr lang="en-GB"/>
        </a:p>
      </dgm:t>
    </dgm:pt>
    <dgm:pt modelId="{1E064B15-1D59-46BD-A6A0-EF6A83900255}">
      <dgm:prSet phldrT="[Text]" custT="1"/>
      <dgm:spPr>
        <a:solidFill>
          <a:schemeClr val="accent4">
            <a:lumMod val="50000"/>
          </a:schemeClr>
        </a:solidFill>
        <a:ln>
          <a:solidFill>
            <a:schemeClr val="tx1"/>
          </a:solidFill>
        </a:ln>
      </dgm:spPr>
      <dgm:t>
        <a:bodyPr/>
        <a:lstStyle/>
        <a:p>
          <a:endParaRPr lang="en-GB" sz="1800"/>
        </a:p>
      </dgm:t>
    </dgm:pt>
    <dgm:pt modelId="{02C8B137-7463-4BD1-AB8A-F537CB796A92}" type="parTrans" cxnId="{88516D62-7249-41E0-BA12-367FB06C475F}">
      <dgm:prSet/>
      <dgm:spPr/>
      <dgm:t>
        <a:bodyPr/>
        <a:lstStyle/>
        <a:p>
          <a:endParaRPr lang="en-GB"/>
        </a:p>
      </dgm:t>
    </dgm:pt>
    <dgm:pt modelId="{4039A762-2FD5-41BC-853D-D445C3507B73}" type="sibTrans" cxnId="{88516D62-7249-41E0-BA12-367FB06C475F}">
      <dgm:prSet/>
      <dgm:spPr/>
      <dgm:t>
        <a:bodyPr/>
        <a:lstStyle/>
        <a:p>
          <a:endParaRPr lang="en-GB"/>
        </a:p>
      </dgm:t>
    </dgm:pt>
    <dgm:pt modelId="{B79CE56A-E046-44C4-A94C-5B1F31C39AF2}">
      <dgm:prSet phldrT="[Text]" custT="1"/>
      <dgm:spPr>
        <a:solidFill>
          <a:schemeClr val="accent4">
            <a:lumMod val="20000"/>
            <a:lumOff val="80000"/>
          </a:schemeClr>
        </a:solidFill>
        <a:ln>
          <a:solidFill>
            <a:schemeClr val="tx1"/>
          </a:solidFill>
        </a:ln>
      </dgm:spPr>
      <dgm:t>
        <a:bodyPr/>
        <a:lstStyle/>
        <a:p>
          <a:pPr>
            <a:lnSpc>
              <a:spcPct val="100000"/>
            </a:lnSpc>
          </a:pPr>
          <a:r>
            <a:rPr lang="en-GB" sz="1800"/>
            <a:t>Subject</a:t>
          </a:r>
        </a:p>
        <a:p>
          <a:pPr>
            <a:lnSpc>
              <a:spcPct val="100000"/>
            </a:lnSpc>
          </a:pPr>
          <a:r>
            <a:rPr lang="en-GB" altLang="en-US" sz="1800">
              <a:latin typeface="Calibri" panose="020F0502020204030204" pitchFamily="34" charset="0"/>
              <a:ea typeface="Times New Roman" panose="02020603050405020304" pitchFamily="18" charset="0"/>
              <a:cs typeface="Calibri" panose="020F0502020204030204" pitchFamily="34" charset="0"/>
            </a:rPr>
            <a:t>What overall subject are you interested in?</a:t>
          </a:r>
          <a:endParaRPr lang="en-GB" sz="1800"/>
        </a:p>
      </dgm:t>
    </dgm:pt>
    <dgm:pt modelId="{95C153BA-E835-448F-8145-F1D353243870}" type="sibTrans" cxnId="{003E98A9-4950-40A7-A1ED-7E4AD4C37565}">
      <dgm:prSet/>
      <dgm:spPr/>
      <dgm:t>
        <a:bodyPr/>
        <a:lstStyle/>
        <a:p>
          <a:endParaRPr lang="en-GB"/>
        </a:p>
      </dgm:t>
    </dgm:pt>
    <dgm:pt modelId="{990BE5A2-6DFF-445A-B729-513C351F539A}" type="parTrans" cxnId="{003E98A9-4950-40A7-A1ED-7E4AD4C37565}">
      <dgm:prSet/>
      <dgm:spPr/>
      <dgm:t>
        <a:bodyPr/>
        <a:lstStyle/>
        <a:p>
          <a:endParaRPr lang="en-GB"/>
        </a:p>
      </dgm:t>
    </dgm:pt>
    <dgm:pt modelId="{923FE758-E964-4535-A455-EAAC35AF11AD}" type="pres">
      <dgm:prSet presAssocID="{84CD526F-FF00-4E58-B5ED-682342D439F3}" presName="Name0" presStyleCnt="0">
        <dgm:presLayoutVars>
          <dgm:dir/>
          <dgm:animLvl val="lvl"/>
          <dgm:resizeHandles val="exact"/>
        </dgm:presLayoutVars>
      </dgm:prSet>
      <dgm:spPr/>
    </dgm:pt>
    <dgm:pt modelId="{E486EE70-B296-415D-8386-FFEBA256AA84}" type="pres">
      <dgm:prSet presAssocID="{B79CE56A-E046-44C4-A94C-5B1F31C39AF2}" presName="Name8" presStyleCnt="0"/>
      <dgm:spPr/>
    </dgm:pt>
    <dgm:pt modelId="{F38D264E-E0EC-42AA-A206-FD89D9B34746}" type="pres">
      <dgm:prSet presAssocID="{B79CE56A-E046-44C4-A94C-5B1F31C39AF2}" presName="level" presStyleLbl="node1" presStyleIdx="0" presStyleCnt="5" custLinFactY="-33846" custLinFactNeighborY="-100000">
        <dgm:presLayoutVars>
          <dgm:chMax val="1"/>
          <dgm:bulletEnabled val="1"/>
        </dgm:presLayoutVars>
      </dgm:prSet>
      <dgm:spPr/>
    </dgm:pt>
    <dgm:pt modelId="{0139325B-F4F2-427D-BFC3-2F272C23DA44}" type="pres">
      <dgm:prSet presAssocID="{B79CE56A-E046-44C4-A94C-5B1F31C39AF2}" presName="levelTx" presStyleLbl="revTx" presStyleIdx="0" presStyleCnt="0">
        <dgm:presLayoutVars>
          <dgm:chMax val="1"/>
          <dgm:bulletEnabled val="1"/>
        </dgm:presLayoutVars>
      </dgm:prSet>
      <dgm:spPr/>
    </dgm:pt>
    <dgm:pt modelId="{FA6E151E-2B94-4C1F-B465-BFC9AD7308FD}" type="pres">
      <dgm:prSet presAssocID="{4FF5062A-19B0-493B-8933-6BFE786C4592}" presName="Name8" presStyleCnt="0"/>
      <dgm:spPr/>
    </dgm:pt>
    <dgm:pt modelId="{358E20A9-2732-4C5F-B55B-C98C08BE3C74}" type="pres">
      <dgm:prSet presAssocID="{4FF5062A-19B0-493B-8933-6BFE786C4592}" presName="level" presStyleLbl="node1" presStyleIdx="1" presStyleCnt="5">
        <dgm:presLayoutVars>
          <dgm:chMax val="1"/>
          <dgm:bulletEnabled val="1"/>
        </dgm:presLayoutVars>
      </dgm:prSet>
      <dgm:spPr/>
    </dgm:pt>
    <dgm:pt modelId="{3186F2E1-1C5C-4B35-BE0D-0E166A25CB45}" type="pres">
      <dgm:prSet presAssocID="{4FF5062A-19B0-493B-8933-6BFE786C4592}" presName="levelTx" presStyleLbl="revTx" presStyleIdx="0" presStyleCnt="0">
        <dgm:presLayoutVars>
          <dgm:chMax val="1"/>
          <dgm:bulletEnabled val="1"/>
        </dgm:presLayoutVars>
      </dgm:prSet>
      <dgm:spPr/>
    </dgm:pt>
    <dgm:pt modelId="{40728220-C9BB-43F7-B898-DFB892A3AD37}" type="pres">
      <dgm:prSet presAssocID="{C701BFF7-7C8F-4397-9E27-9BFC735285F6}" presName="Name8" presStyleCnt="0"/>
      <dgm:spPr/>
    </dgm:pt>
    <dgm:pt modelId="{96D5AE12-6DB3-465A-AF3B-8F8905CBA9D7}" type="pres">
      <dgm:prSet presAssocID="{C701BFF7-7C8F-4397-9E27-9BFC735285F6}" presName="level" presStyleLbl="node1" presStyleIdx="2" presStyleCnt="5">
        <dgm:presLayoutVars>
          <dgm:chMax val="1"/>
          <dgm:bulletEnabled val="1"/>
        </dgm:presLayoutVars>
      </dgm:prSet>
      <dgm:spPr/>
    </dgm:pt>
    <dgm:pt modelId="{BF683FA3-FCBA-4632-BDDF-6AC8B5755D8C}" type="pres">
      <dgm:prSet presAssocID="{C701BFF7-7C8F-4397-9E27-9BFC735285F6}" presName="levelTx" presStyleLbl="revTx" presStyleIdx="0" presStyleCnt="0">
        <dgm:presLayoutVars>
          <dgm:chMax val="1"/>
          <dgm:bulletEnabled val="1"/>
        </dgm:presLayoutVars>
      </dgm:prSet>
      <dgm:spPr/>
    </dgm:pt>
    <dgm:pt modelId="{92341E46-0AD5-4F64-B204-3AA1E6E1F345}" type="pres">
      <dgm:prSet presAssocID="{C0929E8E-9BA4-46E5-93D4-9572E449E700}" presName="Name8" presStyleCnt="0"/>
      <dgm:spPr/>
    </dgm:pt>
    <dgm:pt modelId="{314BFEE5-8D0F-4FAC-ABCF-E629EEA35D7E}" type="pres">
      <dgm:prSet presAssocID="{C0929E8E-9BA4-46E5-93D4-9572E449E700}" presName="level" presStyleLbl="node1" presStyleIdx="3" presStyleCnt="5">
        <dgm:presLayoutVars>
          <dgm:chMax val="1"/>
          <dgm:bulletEnabled val="1"/>
        </dgm:presLayoutVars>
      </dgm:prSet>
      <dgm:spPr/>
    </dgm:pt>
    <dgm:pt modelId="{DAC45CB8-729E-401B-88B7-8E8C735B0D4D}" type="pres">
      <dgm:prSet presAssocID="{C0929E8E-9BA4-46E5-93D4-9572E449E700}" presName="levelTx" presStyleLbl="revTx" presStyleIdx="0" presStyleCnt="0">
        <dgm:presLayoutVars>
          <dgm:chMax val="1"/>
          <dgm:bulletEnabled val="1"/>
        </dgm:presLayoutVars>
      </dgm:prSet>
      <dgm:spPr/>
    </dgm:pt>
    <dgm:pt modelId="{F78838FF-6CEC-43E6-AF82-61D4F779D41F}" type="pres">
      <dgm:prSet presAssocID="{1E064B15-1D59-46BD-A6A0-EF6A83900255}" presName="Name8" presStyleCnt="0"/>
      <dgm:spPr/>
    </dgm:pt>
    <dgm:pt modelId="{9D4C974C-8350-4331-801E-CDFB5921753F}" type="pres">
      <dgm:prSet presAssocID="{1E064B15-1D59-46BD-A6A0-EF6A83900255}" presName="level" presStyleLbl="node1" presStyleIdx="4" presStyleCnt="5">
        <dgm:presLayoutVars>
          <dgm:chMax val="1"/>
          <dgm:bulletEnabled val="1"/>
        </dgm:presLayoutVars>
      </dgm:prSet>
      <dgm:spPr/>
    </dgm:pt>
    <dgm:pt modelId="{B072656F-2CF4-4665-91BF-62B606AD2C1A}" type="pres">
      <dgm:prSet presAssocID="{1E064B15-1D59-46BD-A6A0-EF6A83900255}" presName="levelTx" presStyleLbl="revTx" presStyleIdx="0" presStyleCnt="0">
        <dgm:presLayoutVars>
          <dgm:chMax val="1"/>
          <dgm:bulletEnabled val="1"/>
        </dgm:presLayoutVars>
      </dgm:prSet>
      <dgm:spPr/>
    </dgm:pt>
  </dgm:ptLst>
  <dgm:cxnLst>
    <dgm:cxn modelId="{5D0EE102-6C33-4728-A60C-DB8044845387}" type="presOf" srcId="{4FF5062A-19B0-493B-8933-6BFE786C4592}" destId="{3186F2E1-1C5C-4B35-BE0D-0E166A25CB45}" srcOrd="1" destOrd="0" presId="urn:microsoft.com/office/officeart/2005/8/layout/pyramid3"/>
    <dgm:cxn modelId="{F506A419-8BD1-426A-A5E2-6E625476E7D4}" type="presOf" srcId="{C701BFF7-7C8F-4397-9E27-9BFC735285F6}" destId="{96D5AE12-6DB3-465A-AF3B-8F8905CBA9D7}" srcOrd="0" destOrd="0" presId="urn:microsoft.com/office/officeart/2005/8/layout/pyramid3"/>
    <dgm:cxn modelId="{707A4023-6BC7-40EB-A45B-2200B388B2D3}" srcId="{84CD526F-FF00-4E58-B5ED-682342D439F3}" destId="{4FF5062A-19B0-493B-8933-6BFE786C4592}" srcOrd="1" destOrd="0" parTransId="{80765E18-DD10-48CD-BE0E-66B9EDEC6A60}" sibTransId="{36047C20-0E8F-4146-AA7D-F26673FE000A}"/>
    <dgm:cxn modelId="{D8024E31-8920-4DD7-958F-DBC9D32C6D38}" srcId="{84CD526F-FF00-4E58-B5ED-682342D439F3}" destId="{C0929E8E-9BA4-46E5-93D4-9572E449E700}" srcOrd="3" destOrd="0" parTransId="{1AC4FC99-2E29-4C77-B91D-674C25F11E19}" sibTransId="{FAF7CEB4-04FF-4DCF-8A8D-8C211EDB3407}"/>
    <dgm:cxn modelId="{6F71605D-5DAA-44B8-B25F-5AC82371BD38}" type="presOf" srcId="{1E064B15-1D59-46BD-A6A0-EF6A83900255}" destId="{B072656F-2CF4-4665-91BF-62B606AD2C1A}" srcOrd="1" destOrd="0" presId="urn:microsoft.com/office/officeart/2005/8/layout/pyramid3"/>
    <dgm:cxn modelId="{EA8C6861-5B2D-4CB5-AAB5-CFFB5072CFC6}" type="presOf" srcId="{C0929E8E-9BA4-46E5-93D4-9572E449E700}" destId="{314BFEE5-8D0F-4FAC-ABCF-E629EEA35D7E}" srcOrd="0" destOrd="0" presId="urn:microsoft.com/office/officeart/2005/8/layout/pyramid3"/>
    <dgm:cxn modelId="{88516D62-7249-41E0-BA12-367FB06C475F}" srcId="{84CD526F-FF00-4E58-B5ED-682342D439F3}" destId="{1E064B15-1D59-46BD-A6A0-EF6A83900255}" srcOrd="4" destOrd="0" parTransId="{02C8B137-7463-4BD1-AB8A-F537CB796A92}" sibTransId="{4039A762-2FD5-41BC-853D-D445C3507B73}"/>
    <dgm:cxn modelId="{44AD4F4A-28F7-4089-B43D-4896D6541323}" type="presOf" srcId="{C701BFF7-7C8F-4397-9E27-9BFC735285F6}" destId="{BF683FA3-FCBA-4632-BDDF-6AC8B5755D8C}" srcOrd="1" destOrd="0" presId="urn:microsoft.com/office/officeart/2005/8/layout/pyramid3"/>
    <dgm:cxn modelId="{BC063C55-BDCC-4AC6-A79E-C84CA57FC52C}" type="presOf" srcId="{C0929E8E-9BA4-46E5-93D4-9572E449E700}" destId="{DAC45CB8-729E-401B-88B7-8E8C735B0D4D}" srcOrd="1" destOrd="0" presId="urn:microsoft.com/office/officeart/2005/8/layout/pyramid3"/>
    <dgm:cxn modelId="{DBB3867C-3620-4286-935A-3F1158A326FD}" type="presOf" srcId="{1E064B15-1D59-46BD-A6A0-EF6A83900255}" destId="{9D4C974C-8350-4331-801E-CDFB5921753F}" srcOrd="0" destOrd="0" presId="urn:microsoft.com/office/officeart/2005/8/layout/pyramid3"/>
    <dgm:cxn modelId="{B1396484-95E1-4418-8CA2-42B01E4F7A86}" srcId="{84CD526F-FF00-4E58-B5ED-682342D439F3}" destId="{C701BFF7-7C8F-4397-9E27-9BFC735285F6}" srcOrd="2" destOrd="0" parTransId="{2045EEA9-4DC5-4FE6-93C8-55A1C7839029}" sibTransId="{97E0A70E-33BC-4A06-98D1-70F5789A6997}"/>
    <dgm:cxn modelId="{003E98A9-4950-40A7-A1ED-7E4AD4C37565}" srcId="{84CD526F-FF00-4E58-B5ED-682342D439F3}" destId="{B79CE56A-E046-44C4-A94C-5B1F31C39AF2}" srcOrd="0" destOrd="0" parTransId="{990BE5A2-6DFF-445A-B729-513C351F539A}" sibTransId="{95C153BA-E835-448F-8145-F1D353243870}"/>
    <dgm:cxn modelId="{565778BF-0DFD-4727-ADD5-91757A7EB2AD}" type="presOf" srcId="{4FF5062A-19B0-493B-8933-6BFE786C4592}" destId="{358E20A9-2732-4C5F-B55B-C98C08BE3C74}" srcOrd="0" destOrd="0" presId="urn:microsoft.com/office/officeart/2005/8/layout/pyramid3"/>
    <dgm:cxn modelId="{31041CCA-4555-44E6-80B7-6261FE9EA9CE}" type="presOf" srcId="{84CD526F-FF00-4E58-B5ED-682342D439F3}" destId="{923FE758-E964-4535-A455-EAAC35AF11AD}" srcOrd="0" destOrd="0" presId="urn:microsoft.com/office/officeart/2005/8/layout/pyramid3"/>
    <dgm:cxn modelId="{72EA85CB-7919-4B99-9106-704938BED958}" type="presOf" srcId="{B79CE56A-E046-44C4-A94C-5B1F31C39AF2}" destId="{F38D264E-E0EC-42AA-A206-FD89D9B34746}" srcOrd="0" destOrd="0" presId="urn:microsoft.com/office/officeart/2005/8/layout/pyramid3"/>
    <dgm:cxn modelId="{0A8425DE-8818-4423-B4C8-6B7EF00A0E68}" type="presOf" srcId="{B79CE56A-E046-44C4-A94C-5B1F31C39AF2}" destId="{0139325B-F4F2-427D-BFC3-2F272C23DA44}" srcOrd="1" destOrd="0" presId="urn:microsoft.com/office/officeart/2005/8/layout/pyramid3"/>
    <dgm:cxn modelId="{4DE6100C-0CE2-42A1-9217-37D4C35BA0FD}" type="presParOf" srcId="{923FE758-E964-4535-A455-EAAC35AF11AD}" destId="{E486EE70-B296-415D-8386-FFEBA256AA84}" srcOrd="0" destOrd="0" presId="urn:microsoft.com/office/officeart/2005/8/layout/pyramid3"/>
    <dgm:cxn modelId="{D0D0FDE2-E06D-4491-A113-A9F951ED8A01}" type="presParOf" srcId="{E486EE70-B296-415D-8386-FFEBA256AA84}" destId="{F38D264E-E0EC-42AA-A206-FD89D9B34746}" srcOrd="0" destOrd="0" presId="urn:microsoft.com/office/officeart/2005/8/layout/pyramid3"/>
    <dgm:cxn modelId="{4CE82C7C-785B-438F-B38C-999AE5643382}" type="presParOf" srcId="{E486EE70-B296-415D-8386-FFEBA256AA84}" destId="{0139325B-F4F2-427D-BFC3-2F272C23DA44}" srcOrd="1" destOrd="0" presId="urn:microsoft.com/office/officeart/2005/8/layout/pyramid3"/>
    <dgm:cxn modelId="{A12F3466-08CB-4C50-B2AE-F9B3510C60F8}" type="presParOf" srcId="{923FE758-E964-4535-A455-EAAC35AF11AD}" destId="{FA6E151E-2B94-4C1F-B465-BFC9AD7308FD}" srcOrd="1" destOrd="0" presId="urn:microsoft.com/office/officeart/2005/8/layout/pyramid3"/>
    <dgm:cxn modelId="{1E157A52-AEF3-46DA-B802-665C9043FDA4}" type="presParOf" srcId="{FA6E151E-2B94-4C1F-B465-BFC9AD7308FD}" destId="{358E20A9-2732-4C5F-B55B-C98C08BE3C74}" srcOrd="0" destOrd="0" presId="urn:microsoft.com/office/officeart/2005/8/layout/pyramid3"/>
    <dgm:cxn modelId="{B8991085-81C5-4D93-84DA-C7EB3D406D2F}" type="presParOf" srcId="{FA6E151E-2B94-4C1F-B465-BFC9AD7308FD}" destId="{3186F2E1-1C5C-4B35-BE0D-0E166A25CB45}" srcOrd="1" destOrd="0" presId="urn:microsoft.com/office/officeart/2005/8/layout/pyramid3"/>
    <dgm:cxn modelId="{4AE934C3-F0B0-4354-A226-B166BCD92F45}" type="presParOf" srcId="{923FE758-E964-4535-A455-EAAC35AF11AD}" destId="{40728220-C9BB-43F7-B898-DFB892A3AD37}" srcOrd="2" destOrd="0" presId="urn:microsoft.com/office/officeart/2005/8/layout/pyramid3"/>
    <dgm:cxn modelId="{4E388262-78A4-4188-83E4-F898E8346864}" type="presParOf" srcId="{40728220-C9BB-43F7-B898-DFB892A3AD37}" destId="{96D5AE12-6DB3-465A-AF3B-8F8905CBA9D7}" srcOrd="0" destOrd="0" presId="urn:microsoft.com/office/officeart/2005/8/layout/pyramid3"/>
    <dgm:cxn modelId="{316BBDE9-F88E-46E3-A1A5-807411EE95AE}" type="presParOf" srcId="{40728220-C9BB-43F7-B898-DFB892A3AD37}" destId="{BF683FA3-FCBA-4632-BDDF-6AC8B5755D8C}" srcOrd="1" destOrd="0" presId="urn:microsoft.com/office/officeart/2005/8/layout/pyramid3"/>
    <dgm:cxn modelId="{28E746A0-C6D6-454D-A080-406D5C40B3D5}" type="presParOf" srcId="{923FE758-E964-4535-A455-EAAC35AF11AD}" destId="{92341E46-0AD5-4F64-B204-3AA1E6E1F345}" srcOrd="3" destOrd="0" presId="urn:microsoft.com/office/officeart/2005/8/layout/pyramid3"/>
    <dgm:cxn modelId="{67C82220-66C7-41BF-B8B9-C0187BD26C70}" type="presParOf" srcId="{92341E46-0AD5-4F64-B204-3AA1E6E1F345}" destId="{314BFEE5-8D0F-4FAC-ABCF-E629EEA35D7E}" srcOrd="0" destOrd="0" presId="urn:microsoft.com/office/officeart/2005/8/layout/pyramid3"/>
    <dgm:cxn modelId="{593E2E75-3BA2-43D0-812B-DE015B329775}" type="presParOf" srcId="{92341E46-0AD5-4F64-B204-3AA1E6E1F345}" destId="{DAC45CB8-729E-401B-88B7-8E8C735B0D4D}" srcOrd="1" destOrd="0" presId="urn:microsoft.com/office/officeart/2005/8/layout/pyramid3"/>
    <dgm:cxn modelId="{67C35AD2-E9FB-462F-BF29-689122D65BF6}" type="presParOf" srcId="{923FE758-E964-4535-A455-EAAC35AF11AD}" destId="{F78838FF-6CEC-43E6-AF82-61D4F779D41F}" srcOrd="4" destOrd="0" presId="urn:microsoft.com/office/officeart/2005/8/layout/pyramid3"/>
    <dgm:cxn modelId="{A77A9589-D776-4D18-AEA5-DF00584DAC08}" type="presParOf" srcId="{F78838FF-6CEC-43E6-AF82-61D4F779D41F}" destId="{9D4C974C-8350-4331-801E-CDFB5921753F}" srcOrd="0" destOrd="0" presId="urn:microsoft.com/office/officeart/2005/8/layout/pyramid3"/>
    <dgm:cxn modelId="{2F5CB815-FBF0-47F0-9805-35A7096453ED}" type="presParOf" srcId="{F78838FF-6CEC-43E6-AF82-61D4F779D41F}" destId="{B072656F-2CF4-4665-91BF-62B606AD2C1A}"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8D264E-E0EC-42AA-A206-FD89D9B34746}">
      <dsp:nvSpPr>
        <dsp:cNvPr id="0" name=""/>
        <dsp:cNvSpPr/>
      </dsp:nvSpPr>
      <dsp:spPr>
        <a:xfrm rot="10800000">
          <a:off x="0" y="0"/>
          <a:ext cx="6812336" cy="875270"/>
        </a:xfrm>
        <a:prstGeom prst="trapezoid">
          <a:avLst>
            <a:gd name="adj" fmla="val 77831"/>
          </a:avLst>
        </a:prstGeom>
        <a:solidFill>
          <a:schemeClr val="accent4">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100000"/>
            </a:lnSpc>
            <a:spcBef>
              <a:spcPct val="0"/>
            </a:spcBef>
            <a:spcAft>
              <a:spcPct val="35000"/>
            </a:spcAft>
            <a:buNone/>
          </a:pPr>
          <a:r>
            <a:rPr lang="en-GB" sz="1800" kern="1200"/>
            <a:t>Subject</a:t>
          </a:r>
        </a:p>
        <a:p>
          <a:pPr marL="0" lvl="0" indent="0" algn="ctr" defTabSz="800100">
            <a:lnSpc>
              <a:spcPct val="100000"/>
            </a:lnSpc>
            <a:spcBef>
              <a:spcPct val="0"/>
            </a:spcBef>
            <a:spcAft>
              <a:spcPct val="35000"/>
            </a:spcAft>
            <a:buNone/>
          </a:pPr>
          <a:r>
            <a:rPr lang="en-GB" altLang="en-US" sz="1800" kern="1200">
              <a:latin typeface="Calibri" panose="020F0502020204030204" pitchFamily="34" charset="0"/>
              <a:ea typeface="Times New Roman" panose="02020603050405020304" pitchFamily="18" charset="0"/>
              <a:cs typeface="Calibri" panose="020F0502020204030204" pitchFamily="34" charset="0"/>
            </a:rPr>
            <a:t>What overall subject are you interested in?</a:t>
          </a:r>
          <a:endParaRPr lang="en-GB" sz="1800" kern="1200"/>
        </a:p>
      </dsp:txBody>
      <dsp:txXfrm rot="-10800000">
        <a:off x="1192158" y="0"/>
        <a:ext cx="4428019" cy="875270"/>
      </dsp:txXfrm>
    </dsp:sp>
    <dsp:sp modelId="{358E20A9-2732-4C5F-B55B-C98C08BE3C74}">
      <dsp:nvSpPr>
        <dsp:cNvPr id="0" name=""/>
        <dsp:cNvSpPr/>
      </dsp:nvSpPr>
      <dsp:spPr>
        <a:xfrm rot="10800000">
          <a:off x="681233" y="875270"/>
          <a:ext cx="5449869" cy="875270"/>
        </a:xfrm>
        <a:prstGeom prst="trapezoid">
          <a:avLst>
            <a:gd name="adj" fmla="val 77831"/>
          </a:avLst>
        </a:prstGeom>
        <a:solidFill>
          <a:schemeClr val="accent4">
            <a:lumMod val="40000"/>
            <a:lumOff val="6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Theme</a:t>
          </a:r>
        </a:p>
        <a:p>
          <a:pPr marL="0" lvl="0" indent="0" algn="ctr" defTabSz="800100">
            <a:lnSpc>
              <a:spcPct val="90000"/>
            </a:lnSpc>
            <a:spcBef>
              <a:spcPct val="0"/>
            </a:spcBef>
            <a:spcAft>
              <a:spcPct val="35000"/>
            </a:spcAft>
            <a:buNone/>
          </a:pPr>
          <a:r>
            <a:rPr lang="en-GB" altLang="en-US" sz="1800" kern="1200">
              <a:latin typeface="Calibri" panose="020F0502020204030204" pitchFamily="34" charset="0"/>
              <a:ea typeface="Times New Roman" panose="02020603050405020304" pitchFamily="18" charset="0"/>
              <a:cs typeface="Calibri" panose="020F0502020204030204" pitchFamily="34" charset="0"/>
            </a:rPr>
            <a:t>Is there a theme within that subject that interests you?</a:t>
          </a:r>
          <a:endParaRPr lang="en-GB" sz="1800" kern="1200"/>
        </a:p>
      </dsp:txBody>
      <dsp:txXfrm rot="-10800000">
        <a:off x="1634960" y="875270"/>
        <a:ext cx="3542415" cy="875270"/>
      </dsp:txXfrm>
    </dsp:sp>
    <dsp:sp modelId="{96D5AE12-6DB3-465A-AF3B-8F8905CBA9D7}">
      <dsp:nvSpPr>
        <dsp:cNvPr id="0" name=""/>
        <dsp:cNvSpPr/>
      </dsp:nvSpPr>
      <dsp:spPr>
        <a:xfrm rot="10800000">
          <a:off x="1362467" y="1750540"/>
          <a:ext cx="4087402" cy="875270"/>
        </a:xfrm>
        <a:prstGeom prst="trapezoid">
          <a:avLst>
            <a:gd name="adj" fmla="val 77831"/>
          </a:avLst>
        </a:prstGeom>
        <a:solidFill>
          <a:schemeClr val="accent4">
            <a:lumMod val="60000"/>
            <a:lumOff val="4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Context</a:t>
          </a:r>
        </a:p>
        <a:p>
          <a:pPr marL="0" lvl="0" indent="0" algn="ctr" defTabSz="800100">
            <a:lnSpc>
              <a:spcPct val="90000"/>
            </a:lnSpc>
            <a:spcBef>
              <a:spcPct val="0"/>
            </a:spcBef>
            <a:spcAft>
              <a:spcPct val="35000"/>
            </a:spcAft>
            <a:buNone/>
          </a:pPr>
          <a:r>
            <a:rPr lang="en-GB" altLang="en-US" sz="1800" kern="1200">
              <a:latin typeface="Calibri" panose="020F0502020204030204" pitchFamily="34" charset="0"/>
              <a:ea typeface="Times New Roman" panose="02020603050405020304" pitchFamily="18" charset="0"/>
              <a:cs typeface="Calibri" panose="020F0502020204030204" pitchFamily="34" charset="0"/>
            </a:rPr>
            <a:t>Who / where could you investigate?</a:t>
          </a:r>
          <a:endParaRPr lang="en-GB" sz="1800" kern="1200"/>
        </a:p>
      </dsp:txBody>
      <dsp:txXfrm rot="-10800000">
        <a:off x="2077762" y="1750540"/>
        <a:ext cx="2656811" cy="875270"/>
      </dsp:txXfrm>
    </dsp:sp>
    <dsp:sp modelId="{314BFEE5-8D0F-4FAC-ABCF-E629EEA35D7E}">
      <dsp:nvSpPr>
        <dsp:cNvPr id="0" name=""/>
        <dsp:cNvSpPr/>
      </dsp:nvSpPr>
      <dsp:spPr>
        <a:xfrm rot="10800000">
          <a:off x="2043701" y="2625811"/>
          <a:ext cx="2724934" cy="875270"/>
        </a:xfrm>
        <a:prstGeom prst="trapezoid">
          <a:avLst>
            <a:gd name="adj" fmla="val 77831"/>
          </a:avLst>
        </a:prstGeom>
        <a:solidFill>
          <a:schemeClr val="accent4">
            <a:lumMod val="75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Topic</a:t>
          </a:r>
        </a:p>
        <a:p>
          <a:pPr marL="0" lvl="0" indent="0" algn="ctr" defTabSz="711200">
            <a:lnSpc>
              <a:spcPct val="90000"/>
            </a:lnSpc>
            <a:spcBef>
              <a:spcPct val="0"/>
            </a:spcBef>
            <a:spcAft>
              <a:spcPct val="35000"/>
            </a:spcAft>
            <a:buNone/>
          </a:pPr>
          <a:r>
            <a:rPr lang="en-GB" altLang="en-US" sz="1600" kern="1200">
              <a:latin typeface="Calibri" panose="020F0502020204030204" pitchFamily="34" charset="0"/>
              <a:ea typeface="Times New Roman" panose="02020603050405020304" pitchFamily="18" charset="0"/>
              <a:cs typeface="Calibri" panose="020F0502020204030204" pitchFamily="34" charset="0"/>
            </a:rPr>
            <a:t>Can you narrow down even more?</a:t>
          </a:r>
          <a:endParaRPr lang="en-GB" sz="1600" kern="1200"/>
        </a:p>
      </dsp:txBody>
      <dsp:txXfrm rot="-10800000">
        <a:off x="2520564" y="2625811"/>
        <a:ext cx="1771207" cy="875270"/>
      </dsp:txXfrm>
    </dsp:sp>
    <dsp:sp modelId="{9D4C974C-8350-4331-801E-CDFB5921753F}">
      <dsp:nvSpPr>
        <dsp:cNvPr id="0" name=""/>
        <dsp:cNvSpPr/>
      </dsp:nvSpPr>
      <dsp:spPr>
        <a:xfrm rot="10800000">
          <a:off x="2724934" y="3501081"/>
          <a:ext cx="1362467" cy="875270"/>
        </a:xfrm>
        <a:prstGeom prst="trapezoid">
          <a:avLst>
            <a:gd name="adj" fmla="val 77831"/>
          </a:avLst>
        </a:prstGeom>
        <a:solidFill>
          <a:schemeClr val="accent4">
            <a:lumMod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2724934" y="3501081"/>
        <a:ext cx="1362467" cy="875270"/>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4F18A-80FA-6548-83B3-92D6BAED4ECC}" type="datetimeFigureOut">
              <a:rPr lang="en-US" smtClean="0"/>
              <a:t>9/27/2024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6104C9-81B3-6C4F-AF41-68E9F5293BD6}" type="slidenum">
              <a:rPr lang="en-US" smtClean="0"/>
              <a:t>‹#›</a:t>
            </a:fld>
            <a:endParaRPr lang="en-US"/>
          </a:p>
        </p:txBody>
      </p:sp>
    </p:spTree>
    <p:extLst>
      <p:ext uri="{BB962C8B-B14F-4D97-AF65-F5344CB8AC3E}">
        <p14:creationId xmlns:p14="http://schemas.microsoft.com/office/powerpoint/2010/main" val="3611665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104C9-81B3-6C4F-AF41-68E9F5293BD6}" type="slidenum">
              <a:rPr lang="en-US" smtClean="0"/>
              <a:t>1</a:t>
            </a:fld>
            <a:endParaRPr lang="en-US"/>
          </a:p>
        </p:txBody>
      </p:sp>
    </p:spTree>
    <p:extLst>
      <p:ext uri="{BB962C8B-B14F-4D97-AF65-F5344CB8AC3E}">
        <p14:creationId xmlns:p14="http://schemas.microsoft.com/office/powerpoint/2010/main" val="3855884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is research</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7541F-9454-FA45-82A1-D7BDA4EDB85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8573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t>
            </a:r>
            <a:r>
              <a:rPr lang="en-GB" i="1"/>
              <a:t>Researchers should use a different coloured pen and plot the following on to the grid. Pause at each stage to discuss…..</a:t>
            </a:r>
          </a:p>
          <a:p>
            <a:pPr marL="231137" indent="-231137">
              <a:buAutoNum type="arabicParenBoth"/>
            </a:pPr>
            <a:r>
              <a:rPr lang="en-GB" i="1"/>
              <a:t>where they are now</a:t>
            </a:r>
          </a:p>
          <a:p>
            <a:pPr marL="231137" indent="-231137">
              <a:buAutoNum type="arabicParenBoth"/>
            </a:pPr>
            <a:endParaRPr lang="en-GB" i="1"/>
          </a:p>
          <a:p>
            <a:pPr marL="231137" indent="-231137">
              <a:buAutoNum type="arabicParenBoth"/>
            </a:pPr>
            <a:r>
              <a:rPr lang="en-GB" i="1"/>
              <a:t>where they expect to be in 15 years time if nothing changes, and </a:t>
            </a:r>
          </a:p>
          <a:p>
            <a:pPr marL="231137" indent="-231137">
              <a:buAutoNum type="arabicParenBoth"/>
            </a:pPr>
            <a:endParaRPr lang="en-GB" i="1"/>
          </a:p>
          <a:p>
            <a:pPr marL="231137" indent="-231137">
              <a:buAutoNum type="arabicParenBoth"/>
            </a:pPr>
            <a:r>
              <a:rPr lang="en-GB" i="1"/>
              <a:t>where they would like to be. </a:t>
            </a:r>
          </a:p>
          <a:p>
            <a:endParaRPr lang="en-GB" i="1"/>
          </a:p>
          <a:p>
            <a:r>
              <a:rPr lang="en-GB" b="1" i="1"/>
              <a:t>Use the patterns to have a group discussion </a:t>
            </a:r>
            <a:r>
              <a:rPr lang="en-GB" i="1"/>
              <a:t>about what the barriers and opportunities are for them – what is stopping them getting to where they want to be, what needs to change to enable that to happen? </a:t>
            </a:r>
          </a:p>
          <a:p>
            <a:endParaRPr lang="en-GB" i="1"/>
          </a:p>
          <a:p>
            <a:r>
              <a:rPr lang="en-GB" i="1"/>
              <a:t>Possible ideas that could be mentioned - health / mental health / lack of or presence of training opportunities / location of opportunities / finances / vision / having contacts or lack of contacts or role models / mindset / peer pressure / exam pressures / internet &amp; online training opportunities / developing skills. Finish with the importance of skills to help you get where you want to be … YRTP!</a:t>
            </a:r>
            <a:r>
              <a:rPr lang="en-GB"/>
              <a:t>]</a:t>
            </a:r>
          </a:p>
          <a:p>
            <a:endParaRPr lang="en-US"/>
          </a:p>
        </p:txBody>
      </p:sp>
      <p:sp>
        <p:nvSpPr>
          <p:cNvPr id="4" name="Slide Number Placeholder 3"/>
          <p:cNvSpPr>
            <a:spLocks noGrp="1"/>
          </p:cNvSpPr>
          <p:nvPr>
            <p:ph type="sldNum" sz="quarter" idx="5"/>
          </p:nvPr>
        </p:nvSpPr>
        <p:spPr/>
        <p:txBody>
          <a:bodyPr/>
          <a:lstStyle/>
          <a:p>
            <a:fld id="{EF6104C9-81B3-6C4F-AF41-68E9F5293BD6}" type="slidenum">
              <a:rPr lang="en-US" smtClean="0"/>
              <a:t>11</a:t>
            </a:fld>
            <a:endParaRPr lang="en-US"/>
          </a:p>
        </p:txBody>
      </p:sp>
    </p:spTree>
    <p:extLst>
      <p:ext uri="{BB962C8B-B14F-4D97-AF65-F5344CB8AC3E}">
        <p14:creationId xmlns:p14="http://schemas.microsoft.com/office/powerpoint/2010/main" val="2600586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Keeping in mind that discussion we’ve just had, we now need to think about what you are going to research. You self-directed tasks this week, will be focused on you choosing your research topic and defining your research question. </a:t>
            </a:r>
          </a:p>
          <a:p>
            <a:r>
              <a:rPr lang="en-GB"/>
              <a:t>Let’s start of by thinking about what broad topics you’re interest in – have a chat on your table and jot down any themes that are of interest.</a:t>
            </a:r>
          </a:p>
          <a:p>
            <a:endParaRPr lang="en-GB"/>
          </a:p>
          <a:p>
            <a:r>
              <a:rPr lang="en-GB" i="1"/>
              <a:t>[Share on a whiteboard or by just sharing them out loud. Some examples are given on this slide too.]</a:t>
            </a:r>
          </a:p>
          <a:p>
            <a:endParaRPr lang="en-GB"/>
          </a:p>
          <a:p>
            <a:endParaRPr lang="en-GB"/>
          </a:p>
        </p:txBody>
      </p:sp>
      <p:sp>
        <p:nvSpPr>
          <p:cNvPr id="4" name="Slide Number Placeholder 3"/>
          <p:cNvSpPr>
            <a:spLocks noGrp="1"/>
          </p:cNvSpPr>
          <p:nvPr>
            <p:ph type="sldNum" sz="quarter" idx="5"/>
          </p:nvPr>
        </p:nvSpPr>
        <p:spPr/>
        <p:txBody>
          <a:bodyPr/>
          <a:lstStyle/>
          <a:p>
            <a:fld id="{EF6104C9-81B3-6C4F-AF41-68E9F5293BD6}" type="slidenum">
              <a:rPr lang="en-US" smtClean="0"/>
              <a:t>12</a:t>
            </a:fld>
            <a:endParaRPr lang="en-US"/>
          </a:p>
        </p:txBody>
      </p:sp>
    </p:spTree>
    <p:extLst>
      <p:ext uri="{BB962C8B-B14F-4D97-AF65-F5344CB8AC3E}">
        <p14:creationId xmlns:p14="http://schemas.microsoft.com/office/powerpoint/2010/main" val="757499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When we’re coming up with research questions, we have to frame them in a way which means they can be answered effectively.</a:t>
            </a:r>
          </a:p>
          <a:p>
            <a:r>
              <a:rPr lang="en-GB"/>
              <a:t>So, they have to be specific and at the same time broad enough to have interest to others. </a:t>
            </a:r>
          </a:p>
          <a:p>
            <a:r>
              <a:rPr lang="en-GB"/>
              <a:t>We can use a framework, like this to start us off, and this is what you’ll be doing in your self-directed tasks.</a:t>
            </a:r>
          </a:p>
          <a:p>
            <a:endParaRPr lang="en-GB"/>
          </a:p>
          <a:p>
            <a:r>
              <a:rPr lang="en-GB"/>
              <a:t>So, the overall subject might be something like ‘Vaping’ </a:t>
            </a:r>
            <a:r>
              <a:rPr lang="en-GB" i="1"/>
              <a:t>[click]</a:t>
            </a:r>
          </a:p>
          <a:p>
            <a:endParaRPr lang="en-GB"/>
          </a:p>
          <a:p>
            <a:r>
              <a:rPr lang="en-GB"/>
              <a:t>Then, within that, we might be interested in the dangers of vaping </a:t>
            </a:r>
            <a:r>
              <a:rPr lang="en-GB" i="1"/>
              <a:t>[click]</a:t>
            </a:r>
          </a:p>
          <a:p>
            <a:endParaRPr lang="en-GB"/>
          </a:p>
          <a:p>
            <a:r>
              <a:rPr lang="en-GB"/>
              <a:t>But the specific context might be to consider that for young people – we know that vaping is safer than smoking, so for adults using vaping to quit smoking it’s a great tool, but what does it mean for young people? </a:t>
            </a:r>
            <a:r>
              <a:rPr lang="en-GB" i="1"/>
              <a:t>[click]</a:t>
            </a:r>
          </a:p>
          <a:p>
            <a:endParaRPr lang="en-GB"/>
          </a:p>
          <a:p>
            <a:r>
              <a:rPr lang="en-GB"/>
              <a:t>And so our specific question within this broad topic is ‘what are the harmful effects of vaping on teenagers’ </a:t>
            </a:r>
            <a:r>
              <a:rPr lang="en-GB" i="1"/>
              <a:t>[click]</a:t>
            </a:r>
          </a:p>
          <a:p>
            <a:endParaRPr lang="en-GB"/>
          </a:p>
          <a:p>
            <a:r>
              <a:rPr lang="en-GB"/>
              <a:t>And this is how we narrow down to our possible research questions</a:t>
            </a:r>
          </a:p>
        </p:txBody>
      </p:sp>
      <p:sp>
        <p:nvSpPr>
          <p:cNvPr id="4" name="Slide Number Placeholder 3"/>
          <p:cNvSpPr>
            <a:spLocks noGrp="1"/>
          </p:cNvSpPr>
          <p:nvPr>
            <p:ph type="sldNum" sz="quarter" idx="5"/>
          </p:nvPr>
        </p:nvSpPr>
        <p:spPr/>
        <p:txBody>
          <a:bodyPr/>
          <a:lstStyle/>
          <a:p>
            <a:fld id="{EF6104C9-81B3-6C4F-AF41-68E9F5293BD6}" type="slidenum">
              <a:rPr lang="en-US" smtClean="0"/>
              <a:t>13</a:t>
            </a:fld>
            <a:endParaRPr lang="en-US"/>
          </a:p>
        </p:txBody>
      </p:sp>
    </p:spTree>
    <p:extLst>
      <p:ext uri="{BB962C8B-B14F-4D97-AF65-F5344CB8AC3E}">
        <p14:creationId xmlns:p14="http://schemas.microsoft.com/office/powerpoint/2010/main" val="2104318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 have another acronym to help us frame our research questions – PICO </a:t>
            </a:r>
            <a:r>
              <a:rPr lang="en-GB" i="1"/>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P – population – who are you asking this question about? </a:t>
            </a:r>
            <a:r>
              <a:rPr lang="en-GB" i="1"/>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 – intervention – what is the specific issue or problem you are looking at or evaluating? </a:t>
            </a:r>
            <a:r>
              <a:rPr lang="en-GB" i="1"/>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C – comparison – who are you comparing against, how are you adding in some robustness?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O – outcomes – how would people’s experiences change if we answered this question </a:t>
            </a:r>
            <a:r>
              <a:rPr lang="en-GB" i="1"/>
              <a:t>[click]</a:t>
            </a:r>
          </a:p>
        </p:txBody>
      </p:sp>
      <p:sp>
        <p:nvSpPr>
          <p:cNvPr id="4" name="Slide Number Placeholder 3"/>
          <p:cNvSpPr>
            <a:spLocks noGrp="1"/>
          </p:cNvSpPr>
          <p:nvPr>
            <p:ph type="sldNum" sz="quarter" idx="5"/>
          </p:nvPr>
        </p:nvSpPr>
        <p:spPr/>
        <p:txBody>
          <a:bodyPr/>
          <a:lstStyle/>
          <a:p>
            <a:fld id="{EF6104C9-81B3-6C4F-AF41-68E9F5293BD6}" type="slidenum">
              <a:rPr lang="en-US" smtClean="0"/>
              <a:t>14</a:t>
            </a:fld>
            <a:endParaRPr lang="en-US"/>
          </a:p>
        </p:txBody>
      </p:sp>
    </p:spTree>
    <p:extLst>
      <p:ext uri="{BB962C8B-B14F-4D97-AF65-F5344CB8AC3E}">
        <p14:creationId xmlns:p14="http://schemas.microsoft.com/office/powerpoint/2010/main" val="1590904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Not all questions have every element: very often questions wont have a comparison, especially in qualitative work. </a:t>
            </a:r>
          </a:p>
          <a:p>
            <a:endParaRPr lang="en-US"/>
          </a:p>
        </p:txBody>
      </p:sp>
      <p:sp>
        <p:nvSpPr>
          <p:cNvPr id="4" name="Slide Number Placeholder 3"/>
          <p:cNvSpPr>
            <a:spLocks noGrp="1"/>
          </p:cNvSpPr>
          <p:nvPr>
            <p:ph type="sldNum" sz="quarter" idx="5"/>
          </p:nvPr>
        </p:nvSpPr>
        <p:spPr/>
        <p:txBody>
          <a:bodyPr/>
          <a:lstStyle/>
          <a:p>
            <a:fld id="{EF6104C9-81B3-6C4F-AF41-68E9F5293BD6}" type="slidenum">
              <a:rPr lang="en-US" smtClean="0"/>
              <a:t>15</a:t>
            </a:fld>
            <a:endParaRPr lang="en-US"/>
          </a:p>
        </p:txBody>
      </p:sp>
    </p:spTree>
    <p:extLst>
      <p:ext uri="{BB962C8B-B14F-4D97-AF65-F5344CB8AC3E}">
        <p14:creationId xmlns:p14="http://schemas.microsoft.com/office/powerpoint/2010/main" val="1956011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104C9-81B3-6C4F-AF41-68E9F5293BD6}" type="slidenum">
              <a:rPr lang="en-US" smtClean="0"/>
              <a:t>16</a:t>
            </a:fld>
            <a:endParaRPr lang="en-US"/>
          </a:p>
        </p:txBody>
      </p:sp>
    </p:spTree>
    <p:extLst>
      <p:ext uri="{BB962C8B-B14F-4D97-AF65-F5344CB8AC3E}">
        <p14:creationId xmlns:p14="http://schemas.microsoft.com/office/powerpoint/2010/main" val="4185133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our commitments to you, is to learn from you about what is working well each week, and find things we can improve – so please let us know what you think!</a:t>
            </a:r>
          </a:p>
        </p:txBody>
      </p:sp>
      <p:sp>
        <p:nvSpPr>
          <p:cNvPr id="4" name="Slide Number Placeholder 3"/>
          <p:cNvSpPr>
            <a:spLocks noGrp="1"/>
          </p:cNvSpPr>
          <p:nvPr>
            <p:ph type="sldNum" sz="quarter" idx="5"/>
          </p:nvPr>
        </p:nvSpPr>
        <p:spPr/>
        <p:txBody>
          <a:bodyPr/>
          <a:lstStyle/>
          <a:p>
            <a:fld id="{EF6104C9-81B3-6C4F-AF41-68E9F5293BD6}" type="slidenum">
              <a:rPr lang="en-US" smtClean="0"/>
              <a:t>17</a:t>
            </a:fld>
            <a:endParaRPr lang="en-US"/>
          </a:p>
        </p:txBody>
      </p:sp>
    </p:spTree>
    <p:extLst>
      <p:ext uri="{BB962C8B-B14F-4D97-AF65-F5344CB8AC3E}">
        <p14:creationId xmlns:p14="http://schemas.microsoft.com/office/powerpoint/2010/main" val="1156697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104C9-81B3-6C4F-AF41-68E9F5293BD6}" type="slidenum">
              <a:rPr lang="en-US" smtClean="0"/>
              <a:t>2</a:t>
            </a:fld>
            <a:endParaRPr lang="en-US"/>
          </a:p>
        </p:txBody>
      </p:sp>
    </p:spTree>
    <p:extLst>
      <p:ext uri="{BB962C8B-B14F-4D97-AF65-F5344CB8AC3E}">
        <p14:creationId xmlns:p14="http://schemas.microsoft.com/office/powerpoint/2010/main" val="3588614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104C9-81B3-6C4F-AF41-68E9F5293BD6}" type="slidenum">
              <a:rPr lang="en-US" smtClean="0"/>
              <a:t>3</a:t>
            </a:fld>
            <a:endParaRPr lang="en-US"/>
          </a:p>
        </p:txBody>
      </p:sp>
    </p:spTree>
    <p:extLst>
      <p:ext uri="{BB962C8B-B14F-4D97-AF65-F5344CB8AC3E}">
        <p14:creationId xmlns:p14="http://schemas.microsoft.com/office/powerpoint/2010/main" val="163303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General usual discussion about group rules:</a:t>
            </a:r>
          </a:p>
          <a:p>
            <a:r>
              <a:rPr lang="en-GB"/>
              <a:t>Be respectful of other people’s opinions</a:t>
            </a:r>
          </a:p>
          <a:p>
            <a:r>
              <a:rPr lang="en-GB"/>
              <a:t>Listen</a:t>
            </a:r>
          </a:p>
          <a:p>
            <a:r>
              <a:rPr lang="en-GB"/>
              <a:t>Be on time</a:t>
            </a:r>
          </a:p>
          <a:p>
            <a:r>
              <a:rPr lang="en-GB"/>
              <a:t>Contribute</a:t>
            </a:r>
          </a:p>
          <a:p>
            <a:r>
              <a:rPr lang="en-GB"/>
              <a:t>Keep what is said in the sessions confidential – respect people’s privacy</a:t>
            </a:r>
          </a:p>
        </p:txBody>
      </p:sp>
      <p:sp>
        <p:nvSpPr>
          <p:cNvPr id="4" name="Slide Number Placeholder 3"/>
          <p:cNvSpPr>
            <a:spLocks noGrp="1"/>
          </p:cNvSpPr>
          <p:nvPr>
            <p:ph type="sldNum" sz="quarter" idx="5"/>
          </p:nvPr>
        </p:nvSpPr>
        <p:spPr/>
        <p:txBody>
          <a:bodyPr/>
          <a:lstStyle/>
          <a:p>
            <a:fld id="{EF6104C9-81B3-6C4F-AF41-68E9F5293BD6}" type="slidenum">
              <a:rPr lang="en-US" smtClean="0"/>
              <a:t>4</a:t>
            </a:fld>
            <a:endParaRPr lang="en-US"/>
          </a:p>
        </p:txBody>
      </p:sp>
    </p:spTree>
    <p:extLst>
      <p:ext uri="{BB962C8B-B14F-4D97-AF65-F5344CB8AC3E}">
        <p14:creationId xmlns:p14="http://schemas.microsoft.com/office/powerpoint/2010/main" val="2354446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 respectful of other people’s opinions – this is one of privileges of this programme, hearing all sorts of opinions. So, no-one should feel they can’t share, and we should all respect that we may have different opinions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Be on time – we have lots to get through, so please try to be on time. If you’re going to be late, or you can’t come one session, then please let us know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a:t>Ask questions – this is really important. It’s really important anyway, we want to encourage you to be involved, but also, when you get into your data collection and your ‘out there’ in the world talking to people, then we really want to know if there is anything of any concern to you. Also, if you’re worried about someone else – please let us know. We are always learning with this programme and we can only learn through hearing from you</a:t>
            </a:r>
          </a:p>
          <a:p>
            <a:endParaRPr lang="en-GB"/>
          </a:p>
          <a:p>
            <a:r>
              <a:rPr lang="en-GB"/>
              <a:t>Collaborate with the group – you’ll get more out of each session if we’re all working together</a:t>
            </a:r>
          </a:p>
          <a:p>
            <a:endParaRPr lang="en-GB"/>
          </a:p>
          <a:p>
            <a:r>
              <a:rPr lang="en-GB"/>
              <a:t>Post-it notes – this is as much about us making a commitment to you as well – we’ll ask for feedback for every session and will try to put suggestions into action</a:t>
            </a:r>
          </a:p>
          <a:p>
            <a:endParaRPr lang="en-GB"/>
          </a:p>
          <a:p>
            <a:r>
              <a:rPr lang="en-GB"/>
              <a:t>Listen – goes back to being respectful – listen to each other, allow everyone that chance to share their thoughts and opinions. This research programme is about finding out new things, so there aren’t ‘right’ and ‘wrong’ answers, so we all need to listen and learn from each other</a:t>
            </a:r>
          </a:p>
          <a:p>
            <a:endParaRPr lang="en-GB"/>
          </a:p>
          <a:p>
            <a:r>
              <a:rPr lang="en-GB"/>
              <a:t>Contribute to the discussions – again – the more you put in, the more you and everyone else will get out of it</a:t>
            </a:r>
          </a:p>
          <a:p>
            <a:endParaRPr lang="en-GB"/>
          </a:p>
          <a:p>
            <a:r>
              <a:rPr lang="en-GB"/>
              <a:t>Self-directed tasks – as you know there are some tasks for you to complete between sessions – sometimes not much, when you’re doing data collection and analysis, it’s more. Please try to keep on top of the tasks – but again, please just chat to us if you have any challenges, we want this to be a programme that is enjoyable and manageable for everyone</a:t>
            </a:r>
          </a:p>
          <a:p>
            <a:endParaRPr lang="en-GB"/>
          </a:p>
          <a:p>
            <a:r>
              <a:rPr lang="en-GB"/>
              <a:t>Finally, please respect people’s privacy and keep what is said in the sessions confidential – don’t share personal information outside of these sessions</a:t>
            </a:r>
          </a:p>
        </p:txBody>
      </p:sp>
      <p:sp>
        <p:nvSpPr>
          <p:cNvPr id="4" name="Slide Number Placeholder 3"/>
          <p:cNvSpPr>
            <a:spLocks noGrp="1"/>
          </p:cNvSpPr>
          <p:nvPr>
            <p:ph type="sldNum" sz="quarter" idx="5"/>
          </p:nvPr>
        </p:nvSpPr>
        <p:spPr/>
        <p:txBody>
          <a:bodyPr/>
          <a:lstStyle/>
          <a:p>
            <a:fld id="{EF6104C9-81B3-6C4F-AF41-68E9F5293BD6}" type="slidenum">
              <a:rPr lang="en-US" smtClean="0"/>
              <a:t>5</a:t>
            </a:fld>
            <a:endParaRPr lang="en-US"/>
          </a:p>
        </p:txBody>
      </p:sp>
    </p:spTree>
    <p:extLst>
      <p:ext uri="{BB962C8B-B14F-4D97-AF65-F5344CB8AC3E}">
        <p14:creationId xmlns:p14="http://schemas.microsoft.com/office/powerpoint/2010/main" val="1840787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104C9-81B3-6C4F-AF41-68E9F5293BD6}" type="slidenum">
              <a:rPr lang="en-US" smtClean="0"/>
              <a:t>6</a:t>
            </a:fld>
            <a:endParaRPr lang="en-US"/>
          </a:p>
        </p:txBody>
      </p:sp>
    </p:spTree>
    <p:extLst>
      <p:ext uri="{BB962C8B-B14F-4D97-AF65-F5344CB8AC3E}">
        <p14:creationId xmlns:p14="http://schemas.microsoft.com/office/powerpoint/2010/main" val="58655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[Set up a Mentimeter question if you want to use technology and capture everyone’s thoughts together.</a:t>
            </a:r>
          </a:p>
          <a:p>
            <a:r>
              <a:rPr lang="en-GB" i="1"/>
              <a:t>(www.Mentimeter.com)]</a:t>
            </a:r>
          </a:p>
        </p:txBody>
      </p:sp>
      <p:sp>
        <p:nvSpPr>
          <p:cNvPr id="4" name="Slide Number Placeholder 3"/>
          <p:cNvSpPr>
            <a:spLocks noGrp="1"/>
          </p:cNvSpPr>
          <p:nvPr>
            <p:ph type="sldNum" sz="quarter" idx="5"/>
          </p:nvPr>
        </p:nvSpPr>
        <p:spPr/>
        <p:txBody>
          <a:bodyPr/>
          <a:lstStyle/>
          <a:p>
            <a:fld id="{EF6104C9-81B3-6C4F-AF41-68E9F5293BD6}" type="slidenum">
              <a:rPr lang="en-US" smtClean="0"/>
              <a:t>7</a:t>
            </a:fld>
            <a:endParaRPr lang="en-US"/>
          </a:p>
        </p:txBody>
      </p:sp>
    </p:spTree>
    <p:extLst>
      <p:ext uri="{BB962C8B-B14F-4D97-AF65-F5344CB8AC3E}">
        <p14:creationId xmlns:p14="http://schemas.microsoft.com/office/powerpoint/2010/main" val="758895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[Use this slide if you don’t have access to Mentimeter]</a:t>
            </a:r>
          </a:p>
        </p:txBody>
      </p:sp>
      <p:sp>
        <p:nvSpPr>
          <p:cNvPr id="4" name="Slide Number Placeholder 3"/>
          <p:cNvSpPr>
            <a:spLocks noGrp="1"/>
          </p:cNvSpPr>
          <p:nvPr>
            <p:ph type="sldNum" sz="quarter" idx="5"/>
          </p:nvPr>
        </p:nvSpPr>
        <p:spPr/>
        <p:txBody>
          <a:bodyPr/>
          <a:lstStyle/>
          <a:p>
            <a:fld id="{EF6104C9-81B3-6C4F-AF41-68E9F5293BD6}" type="slidenum">
              <a:rPr lang="en-US" smtClean="0"/>
              <a:t>8</a:t>
            </a:fld>
            <a:endParaRPr lang="en-US"/>
          </a:p>
        </p:txBody>
      </p:sp>
    </p:spTree>
    <p:extLst>
      <p:ext uri="{BB962C8B-B14F-4D97-AF65-F5344CB8AC3E}">
        <p14:creationId xmlns:p14="http://schemas.microsoft.com/office/powerpoint/2010/main" val="357839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We’re going to do an exercise called ‘Plausible Futures’. This is an exercise that was originally developed as a </a:t>
            </a:r>
            <a:r>
              <a:rPr lang="en-GB" sz="1100">
                <a:solidFill>
                  <a:srgbClr val="1B4E7F"/>
                </a:solidFill>
                <a:effectLst/>
                <a:latin typeface="Calibri" panose="020F0502020204030204" pitchFamily="34" charset="0"/>
                <a:ea typeface="Calibri" panose="020F0502020204030204" pitchFamily="34" charset="0"/>
                <a:cs typeface="Arial" panose="020B0604020202020204" pitchFamily="34" charset="0"/>
              </a:rPr>
              <a:t>strategic planning tool to support discussions with communities in low- and middle-income countries. Its purpose is to stimulate discussions about how to allocate limited resources effectively. We’re using it, to get us thinking about our futures, or the futures we want to see for our communities. </a:t>
            </a:r>
          </a:p>
          <a:p>
            <a:r>
              <a:rPr lang="en-GB" sz="1100">
                <a:solidFill>
                  <a:srgbClr val="1B4E7F"/>
                </a:solidFill>
                <a:effectLst/>
                <a:latin typeface="Calibri" panose="020F0502020204030204" pitchFamily="34" charset="0"/>
                <a:ea typeface="MS Mincho" panose="02020609040205080304" pitchFamily="49" charset="-128"/>
                <a:cs typeface="Arial" panose="020B0604020202020204" pitchFamily="34" charset="0"/>
              </a:rPr>
              <a:t>It starts with creating 2 axes which </a:t>
            </a:r>
            <a:r>
              <a:rPr lang="en-GB" sz="1100">
                <a:solidFill>
                  <a:srgbClr val="1B4E7F"/>
                </a:solidFill>
                <a:effectLst/>
                <a:latin typeface="Calibri" panose="020F0502020204030204" pitchFamily="34" charset="0"/>
                <a:ea typeface="Calibri" panose="020F0502020204030204" pitchFamily="34" charset="0"/>
                <a:cs typeface="Arial" panose="020B0604020202020204" pitchFamily="34" charset="0"/>
              </a:rPr>
              <a:t>represent different approaches to life or decision-making. These axes, when combined, create a grid with four quadrants </a:t>
            </a:r>
            <a:r>
              <a:rPr lang="en-GB" sz="1100" b="1" i="1">
                <a:solidFill>
                  <a:srgbClr val="1B4E7F"/>
                </a:solidFill>
                <a:effectLst/>
                <a:latin typeface="Calibri" panose="020F0502020204030204" pitchFamily="34" charset="0"/>
                <a:ea typeface="Calibri" panose="020F0502020204030204" pitchFamily="34" charset="0"/>
                <a:cs typeface="Arial" panose="020B0604020202020204" pitchFamily="34" charset="0"/>
              </a:rPr>
              <a:t>[click for image to appear]</a:t>
            </a:r>
            <a:endParaRPr lang="en-GB" sz="1200" b="1" i="1">
              <a:effectLst/>
              <a:latin typeface="Aptos" panose="020B0004020202020204" pitchFamily="34" charset="0"/>
              <a:ea typeface="MS Mincho" panose="02020609040205080304" pitchFamily="49" charset="-128"/>
              <a:cs typeface="Arial" panose="020B0604020202020204" pitchFamily="34" charset="0"/>
            </a:endParaRPr>
          </a:p>
          <a:p>
            <a:pPr marL="0" lvl="0" indent="0">
              <a:lnSpc>
                <a:spcPct val="116000"/>
              </a:lnSpc>
              <a:buFont typeface="Symbol" panose="05050102010706020507" pitchFamily="18" charset="2"/>
              <a:buNone/>
            </a:pPr>
            <a:r>
              <a:rPr lang="en-GB" sz="1100">
                <a:solidFill>
                  <a:srgbClr val="1B4E7F"/>
                </a:solidFill>
                <a:effectLst/>
                <a:latin typeface="Calibri" panose="020F0502020204030204" pitchFamily="34" charset="0"/>
                <a:ea typeface="Calibri" panose="020F0502020204030204" pitchFamily="34" charset="0"/>
                <a:cs typeface="Arial" panose="020B0604020202020204" pitchFamily="34" charset="0"/>
              </a:rPr>
              <a:t>The four quadrants formed by the axes represent distinct "possible worlds" or future scenarios – which quadrant do you think should have which name?</a:t>
            </a:r>
            <a:endParaRPr lang="en-GB" sz="1200">
              <a:effectLst/>
              <a:latin typeface="Aptos" panose="020B0004020202020204" pitchFamily="34" charset="0"/>
              <a:ea typeface="MS Mincho" panose="02020609040205080304" pitchFamily="49"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EF6104C9-81B3-6C4F-AF41-68E9F5293BD6}" type="slidenum">
              <a:rPr lang="en-US" smtClean="0"/>
              <a:t>9</a:t>
            </a:fld>
            <a:endParaRPr lang="en-US"/>
          </a:p>
        </p:txBody>
      </p:sp>
    </p:spTree>
    <p:extLst>
      <p:ext uri="{BB962C8B-B14F-4D97-AF65-F5344CB8AC3E}">
        <p14:creationId xmlns:p14="http://schemas.microsoft.com/office/powerpoint/2010/main" val="1784176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Nav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0B0294-5E2E-8287-77F6-33FD4D26C43B}"/>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25B8AF5-D396-DAA5-3E89-D5BC203686E3}"/>
              </a:ext>
            </a:extLst>
          </p:cNvPr>
          <p:cNvSpPr>
            <a:spLocks noGrp="1"/>
          </p:cNvSpPr>
          <p:nvPr>
            <p:ph type="ctrTitle"/>
          </p:nvPr>
        </p:nvSpPr>
        <p:spPr>
          <a:xfrm>
            <a:off x="363436" y="3454052"/>
            <a:ext cx="7960841" cy="812866"/>
          </a:xfrm>
        </p:spPr>
        <p:txBody>
          <a:bodyPr anchor="b">
            <a:normAutofit/>
          </a:bodyPr>
          <a:lstStyle>
            <a:lvl1pPr algn="l">
              <a:defRPr sz="4400" b="1">
                <a:solidFill>
                  <a:schemeClr val="bg2"/>
                </a:solidFill>
                <a:latin typeface="FUTURA MEDIUM" panose="020B0602020204020303" pitchFamily="34" charset="-79"/>
                <a:cs typeface="FUTURA MEDIUM" panose="020B0602020204020303" pitchFamily="34" charset="-79"/>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43F6609-27E2-E645-3AC6-6580DCE83095}"/>
              </a:ext>
            </a:extLst>
          </p:cNvPr>
          <p:cNvSpPr>
            <a:spLocks noGrp="1"/>
          </p:cNvSpPr>
          <p:nvPr>
            <p:ph type="subTitle" idx="1"/>
          </p:nvPr>
        </p:nvSpPr>
        <p:spPr>
          <a:xfrm>
            <a:off x="385724" y="4437357"/>
            <a:ext cx="4831611" cy="535476"/>
          </a:xfrm>
          <a:prstGeom prst="rect">
            <a:avLst/>
          </a:prstGeom>
        </p:spPr>
        <p:txBody>
          <a:bodyPr/>
          <a:lstStyle>
            <a:lvl1pPr marL="0" indent="0" algn="l">
              <a:buNone/>
              <a:defRPr sz="2400">
                <a:solidFill>
                  <a:schemeClr val="bg2"/>
                </a:solidFill>
                <a:latin typeface="Futura Medium" panose="020B0602020204020303" pitchFamily="34" charset="-79"/>
                <a:cs typeface="Futura Medium" panose="020B06020202040203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430017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mp; Image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F0B85-4147-4581-6EDB-7F6EA3942024}"/>
              </a:ext>
            </a:extLst>
          </p:cNvPr>
          <p:cNvSpPr>
            <a:spLocks noGrp="1"/>
          </p:cNvSpPr>
          <p:nvPr>
            <p:ph type="title"/>
          </p:nvPr>
        </p:nvSpPr>
        <p:spPr>
          <a:xfrm>
            <a:off x="1420090" y="341164"/>
            <a:ext cx="10515600" cy="535531"/>
          </a:xfrm>
        </p:spPr>
        <p:txBody>
          <a:bodyPr>
            <a:noAutofit/>
          </a:bodyPr>
          <a:lstStyle>
            <a:lvl1pPr>
              <a:defRPr sz="3200">
                <a:solidFill>
                  <a:schemeClr val="bg2"/>
                </a:solidFill>
                <a:latin typeface="Futura Medium" panose="020B0602020204020303" pitchFamily="34" charset="-79"/>
                <a:cs typeface="Futura Medium" panose="020B0602020204020303" pitchFamily="34" charset="-79"/>
              </a:defRPr>
            </a:lvl1pPr>
          </a:lstStyle>
          <a:p>
            <a:endParaRPr lang="en-US"/>
          </a:p>
        </p:txBody>
      </p:sp>
      <p:sp>
        <p:nvSpPr>
          <p:cNvPr id="8" name="Content Placeholder 2">
            <a:extLst>
              <a:ext uri="{FF2B5EF4-FFF2-40B4-BE49-F238E27FC236}">
                <a16:creationId xmlns:a16="http://schemas.microsoft.com/office/drawing/2014/main" id="{CC4A5003-074A-4A38-9DB5-A751BB12C2E5}"/>
              </a:ext>
            </a:extLst>
          </p:cNvPr>
          <p:cNvSpPr>
            <a:spLocks noGrp="1"/>
          </p:cNvSpPr>
          <p:nvPr>
            <p:ph idx="1"/>
          </p:nvPr>
        </p:nvSpPr>
        <p:spPr>
          <a:xfrm>
            <a:off x="255588" y="1556388"/>
            <a:ext cx="5159560" cy="5019823"/>
          </a:xfrm>
          <a:prstGeom prst="rect">
            <a:avLst/>
          </a:prstGeom>
        </p:spPr>
        <p:txBody>
          <a:bodyPr/>
          <a:lstStyle>
            <a:lvl1pPr>
              <a:defRPr>
                <a:latin typeface="Futura Medium" panose="020B0602020204020303" pitchFamily="34" charset="-79"/>
                <a:cs typeface="Futura Medium" panose="020B0602020204020303" pitchFamily="34" charset="-79"/>
              </a:defRPr>
            </a:lvl1pPr>
            <a:lvl2pPr>
              <a:defRPr>
                <a:latin typeface="Futura Medium" panose="020B0602020204020303" pitchFamily="34" charset="-79"/>
                <a:cs typeface="Futura Medium" panose="020B0602020204020303" pitchFamily="34" charset="-79"/>
              </a:defRPr>
            </a:lvl2pPr>
            <a:lvl3pPr>
              <a:defRPr>
                <a:latin typeface="Futura Medium" panose="020B0602020204020303" pitchFamily="34" charset="-79"/>
                <a:cs typeface="Futura Medium" panose="020B0602020204020303" pitchFamily="34" charset="-79"/>
              </a:defRPr>
            </a:lvl3pPr>
            <a:lvl4pPr>
              <a:defRPr>
                <a:latin typeface="Futura Medium" panose="020B0602020204020303" pitchFamily="34" charset="-79"/>
                <a:cs typeface="Futura Medium" panose="020B0602020204020303" pitchFamily="34" charset="-79"/>
              </a:defRPr>
            </a:lvl4pPr>
            <a:lvl5pPr>
              <a:defRPr>
                <a:latin typeface="Futura Medium" panose="020B0602020204020303" pitchFamily="34" charset="-79"/>
                <a:cs typeface="Futura Medium" panose="020B0602020204020303" pitchFamily="34"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Picture Placeholder 4">
            <a:extLst>
              <a:ext uri="{FF2B5EF4-FFF2-40B4-BE49-F238E27FC236}">
                <a16:creationId xmlns:a16="http://schemas.microsoft.com/office/drawing/2014/main" id="{D6776321-8816-4AE2-9916-1DF0F9792A5C}"/>
              </a:ext>
            </a:extLst>
          </p:cNvPr>
          <p:cNvSpPr>
            <a:spLocks noGrp="1"/>
          </p:cNvSpPr>
          <p:nvPr>
            <p:ph type="pic" sz="quarter" idx="10"/>
          </p:nvPr>
        </p:nvSpPr>
        <p:spPr>
          <a:xfrm>
            <a:off x="5723906" y="1556388"/>
            <a:ext cx="6212507" cy="5019675"/>
          </a:xfrm>
          <a:prstGeom prst="rect">
            <a:avLst/>
          </a:prstGeom>
          <a:solidFill>
            <a:schemeClr val="bg2">
              <a:lumMod val="95000"/>
            </a:schemeClr>
          </a:solidFill>
        </p:spPr>
        <p:txBody>
          <a:bodyPr/>
          <a:lstStyle>
            <a:lvl1pPr marL="0" indent="0">
              <a:buFontTx/>
              <a:buNone/>
              <a:defRPr sz="1600">
                <a:latin typeface="Futura Medium" panose="020B0602020204020303" pitchFamily="34" charset="-79"/>
                <a:cs typeface="Futura Medium" panose="020B0602020204020303" pitchFamily="34" charset="-79"/>
              </a:defRPr>
            </a:lvl1pPr>
          </a:lstStyle>
          <a:p>
            <a:endParaRPr lang="en-US"/>
          </a:p>
        </p:txBody>
      </p:sp>
    </p:spTree>
    <p:extLst>
      <p:ext uri="{BB962C8B-B14F-4D97-AF65-F5344CB8AC3E}">
        <p14:creationId xmlns:p14="http://schemas.microsoft.com/office/powerpoint/2010/main" val="1055253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Image - Teal">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8122D425-FF98-7B24-FC7F-859D884CABCD}"/>
              </a:ext>
            </a:extLst>
          </p:cNvPr>
          <p:cNvSpPr>
            <a:spLocks noGrp="1"/>
          </p:cNvSpPr>
          <p:nvPr>
            <p:ph type="pic" sz="quarter" idx="10"/>
          </p:nvPr>
        </p:nvSpPr>
        <p:spPr>
          <a:xfrm>
            <a:off x="0" y="0"/>
            <a:ext cx="12192000" cy="6858000"/>
          </a:xfrm>
          <a:prstGeom prst="rect">
            <a:avLst/>
          </a:prstGeom>
          <a:solidFill>
            <a:schemeClr val="bg2">
              <a:lumMod val="95000"/>
            </a:schemeClr>
          </a:solidFill>
        </p:spPr>
        <p:txBody>
          <a:bodyPr/>
          <a:lstStyle>
            <a:lvl1pPr marL="0" indent="0">
              <a:buFontTx/>
              <a:buNone/>
              <a:defRPr sz="1600">
                <a:latin typeface="Futura Medium" panose="020B0602020204020303" pitchFamily="34" charset="-79"/>
                <a:cs typeface="Futura Medium" panose="020B0602020204020303" pitchFamily="34" charset="-79"/>
              </a:defRPr>
            </a:lvl1pPr>
          </a:lstStyle>
          <a:p>
            <a:endParaRPr lang="en-US"/>
          </a:p>
        </p:txBody>
      </p:sp>
    </p:spTree>
    <p:extLst>
      <p:ext uri="{BB962C8B-B14F-4D97-AF65-F5344CB8AC3E}">
        <p14:creationId xmlns:p14="http://schemas.microsoft.com/office/powerpoint/2010/main" val="1150614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347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F0B85-4147-4581-6EDB-7F6EA3942024}"/>
              </a:ext>
            </a:extLst>
          </p:cNvPr>
          <p:cNvSpPr>
            <a:spLocks noGrp="1"/>
          </p:cNvSpPr>
          <p:nvPr>
            <p:ph type="title"/>
          </p:nvPr>
        </p:nvSpPr>
        <p:spPr>
          <a:xfrm>
            <a:off x="1420090" y="341164"/>
            <a:ext cx="10515600" cy="535531"/>
          </a:xfrm>
        </p:spPr>
        <p:txBody>
          <a:bodyPr>
            <a:noAutofit/>
          </a:bodyPr>
          <a:lstStyle>
            <a:lvl1pPr>
              <a:defRPr sz="3200">
                <a:solidFill>
                  <a:schemeClr val="bg2"/>
                </a:solidFill>
                <a:latin typeface="Futura Medium" panose="020B0602020204020303" pitchFamily="34" charset="-79"/>
                <a:cs typeface="Futura Medium" panose="020B0602020204020303" pitchFamily="34" charset="-79"/>
              </a:defRPr>
            </a:lvl1pPr>
          </a:lstStyle>
          <a:p>
            <a:endParaRPr lang="en-US"/>
          </a:p>
        </p:txBody>
      </p:sp>
      <p:sp>
        <p:nvSpPr>
          <p:cNvPr id="3" name="Content Placeholder 2">
            <a:extLst>
              <a:ext uri="{FF2B5EF4-FFF2-40B4-BE49-F238E27FC236}">
                <a16:creationId xmlns:a16="http://schemas.microsoft.com/office/drawing/2014/main" id="{470F7FF6-A828-EE4C-D971-1F2175FD5250}"/>
              </a:ext>
            </a:extLst>
          </p:cNvPr>
          <p:cNvSpPr>
            <a:spLocks noGrp="1"/>
          </p:cNvSpPr>
          <p:nvPr>
            <p:ph idx="1"/>
          </p:nvPr>
        </p:nvSpPr>
        <p:spPr>
          <a:xfrm>
            <a:off x="838200" y="1825625"/>
            <a:ext cx="10515600" cy="4351338"/>
          </a:xfrm>
          <a:prstGeom prst="rect">
            <a:avLst/>
          </a:prstGeom>
        </p:spPr>
        <p:txBody>
          <a:bodyPr/>
          <a:lstStyle>
            <a:lvl1pPr>
              <a:defRPr>
                <a:latin typeface="Futura Medium" panose="020B0602020204020303" pitchFamily="34" charset="-79"/>
                <a:cs typeface="Futura Medium" panose="020B0602020204020303" pitchFamily="34" charset="-79"/>
              </a:defRPr>
            </a:lvl1pPr>
            <a:lvl2pPr>
              <a:defRPr>
                <a:latin typeface="Futura Medium" panose="020B0602020204020303" pitchFamily="34" charset="-79"/>
                <a:cs typeface="Futura Medium" panose="020B0602020204020303" pitchFamily="34" charset="-79"/>
              </a:defRPr>
            </a:lvl2pPr>
            <a:lvl3pPr>
              <a:defRPr>
                <a:latin typeface="Futura Medium" panose="020B0602020204020303" pitchFamily="34" charset="-79"/>
                <a:cs typeface="Futura Medium" panose="020B0602020204020303" pitchFamily="34" charset="-79"/>
              </a:defRPr>
            </a:lvl3pPr>
            <a:lvl4pPr>
              <a:defRPr>
                <a:latin typeface="Futura Medium" panose="020B0602020204020303" pitchFamily="34" charset="-79"/>
                <a:cs typeface="Futura Medium" panose="020B0602020204020303" pitchFamily="34" charset="-79"/>
              </a:defRPr>
            </a:lvl4pPr>
            <a:lvl5pPr>
              <a:defRPr>
                <a:latin typeface="Futura Medium" panose="020B0602020204020303" pitchFamily="34" charset="-79"/>
                <a:cs typeface="Futura Medium" panose="020B0602020204020303" pitchFamily="34"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84888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Content &amp; Image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F0B85-4147-4581-6EDB-7F6EA3942024}"/>
              </a:ext>
            </a:extLst>
          </p:cNvPr>
          <p:cNvSpPr>
            <a:spLocks noGrp="1"/>
          </p:cNvSpPr>
          <p:nvPr>
            <p:ph type="title"/>
          </p:nvPr>
        </p:nvSpPr>
        <p:spPr>
          <a:xfrm>
            <a:off x="1420090" y="341164"/>
            <a:ext cx="10515600" cy="535531"/>
          </a:xfrm>
        </p:spPr>
        <p:txBody>
          <a:bodyPr>
            <a:noAutofit/>
          </a:bodyPr>
          <a:lstStyle>
            <a:lvl1pPr>
              <a:defRPr sz="3200">
                <a:solidFill>
                  <a:schemeClr val="bg2"/>
                </a:solidFill>
                <a:latin typeface="Futura Medium" panose="020B0602020204020303" pitchFamily="34" charset="-79"/>
                <a:cs typeface="Futura Medium" panose="020B0602020204020303" pitchFamily="34" charset="-79"/>
              </a:defRPr>
            </a:lvl1pPr>
          </a:lstStyle>
          <a:p>
            <a:endParaRPr lang="en-US"/>
          </a:p>
        </p:txBody>
      </p:sp>
      <p:sp>
        <p:nvSpPr>
          <p:cNvPr id="3" name="Content Placeholder 2">
            <a:extLst>
              <a:ext uri="{FF2B5EF4-FFF2-40B4-BE49-F238E27FC236}">
                <a16:creationId xmlns:a16="http://schemas.microsoft.com/office/drawing/2014/main" id="{470F7FF6-A828-EE4C-D971-1F2175FD5250}"/>
              </a:ext>
            </a:extLst>
          </p:cNvPr>
          <p:cNvSpPr>
            <a:spLocks noGrp="1"/>
          </p:cNvSpPr>
          <p:nvPr>
            <p:ph idx="1"/>
          </p:nvPr>
        </p:nvSpPr>
        <p:spPr>
          <a:xfrm>
            <a:off x="255587" y="2232561"/>
            <a:ext cx="6840538" cy="4284275"/>
          </a:xfrm>
          <a:prstGeom prst="rect">
            <a:avLst/>
          </a:prstGeom>
        </p:spPr>
        <p:txBody>
          <a:bodyPr/>
          <a:lstStyle>
            <a:lvl1pPr>
              <a:defRPr>
                <a:latin typeface="Futura Medium" panose="020B0602020204020303" pitchFamily="34" charset="-79"/>
                <a:cs typeface="Futura Medium" panose="020B0602020204020303" pitchFamily="34" charset="-79"/>
              </a:defRPr>
            </a:lvl1pPr>
            <a:lvl2pPr>
              <a:defRPr>
                <a:latin typeface="Futura Medium" panose="020B0602020204020303" pitchFamily="34" charset="-79"/>
                <a:cs typeface="Futura Medium" panose="020B0602020204020303" pitchFamily="34" charset="-79"/>
              </a:defRPr>
            </a:lvl2pPr>
            <a:lvl3pPr>
              <a:defRPr>
                <a:latin typeface="Futura Medium" panose="020B0602020204020303" pitchFamily="34" charset="-79"/>
                <a:cs typeface="Futura Medium" panose="020B0602020204020303" pitchFamily="34" charset="-79"/>
              </a:defRPr>
            </a:lvl3pPr>
            <a:lvl4pPr>
              <a:defRPr>
                <a:latin typeface="Futura Medium" panose="020B0602020204020303" pitchFamily="34" charset="-79"/>
                <a:cs typeface="Futura Medium" panose="020B0602020204020303" pitchFamily="34" charset="-79"/>
              </a:defRPr>
            </a:lvl4pPr>
            <a:lvl5pPr>
              <a:defRPr>
                <a:latin typeface="Futura Medium" panose="020B0602020204020303" pitchFamily="34" charset="-79"/>
                <a:cs typeface="Futura Medium" panose="020B0602020204020303" pitchFamily="34"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8">
            <a:extLst>
              <a:ext uri="{FF2B5EF4-FFF2-40B4-BE49-F238E27FC236}">
                <a16:creationId xmlns:a16="http://schemas.microsoft.com/office/drawing/2014/main" id="{F611895A-D621-0C13-806A-F149067F7CFD}"/>
              </a:ext>
            </a:extLst>
          </p:cNvPr>
          <p:cNvSpPr>
            <a:spLocks noGrp="1"/>
          </p:cNvSpPr>
          <p:nvPr>
            <p:ph sz="quarter" idx="10" hasCustomPrompt="1"/>
          </p:nvPr>
        </p:nvSpPr>
        <p:spPr>
          <a:xfrm>
            <a:off x="255587" y="1556389"/>
            <a:ext cx="6840538" cy="414916"/>
          </a:xfrm>
          <a:prstGeom prst="rect">
            <a:avLst/>
          </a:prstGeom>
        </p:spPr>
        <p:txBody>
          <a:bodyPr/>
          <a:lstStyle>
            <a:lvl1pPr marL="0" indent="0">
              <a:buFontTx/>
              <a:buNone/>
              <a:defRPr sz="2400">
                <a:solidFill>
                  <a:schemeClr val="accent2"/>
                </a:solidFill>
                <a:latin typeface="Futura Medium" panose="020B0602020204020303" pitchFamily="34" charset="-79"/>
                <a:cs typeface="Futura Medium" panose="020B0602020204020303" pitchFamily="34" charset="-79"/>
              </a:defRPr>
            </a:lvl1pPr>
            <a:lvl2pPr marL="457200" indent="0">
              <a:buFontTx/>
              <a:buNone/>
              <a:defRPr>
                <a:solidFill>
                  <a:schemeClr val="accent2"/>
                </a:solidFill>
                <a:latin typeface="Futura Medium" panose="020B0602020204020303" pitchFamily="34" charset="-79"/>
                <a:cs typeface="Futura Medium" panose="020B0602020204020303" pitchFamily="34" charset="-79"/>
              </a:defRPr>
            </a:lvl2pPr>
            <a:lvl3pPr marL="914400" indent="0">
              <a:buFontTx/>
              <a:buNone/>
              <a:defRPr>
                <a:solidFill>
                  <a:schemeClr val="accent2"/>
                </a:solidFill>
                <a:latin typeface="Futura Medium" panose="020B0602020204020303" pitchFamily="34" charset="-79"/>
                <a:cs typeface="Futura Medium" panose="020B0602020204020303" pitchFamily="34" charset="-79"/>
              </a:defRPr>
            </a:lvl3pPr>
            <a:lvl4pPr marL="1371600" indent="0">
              <a:buFontTx/>
              <a:buNone/>
              <a:defRPr>
                <a:solidFill>
                  <a:schemeClr val="accent2"/>
                </a:solidFill>
                <a:latin typeface="Futura Medium" panose="020B0602020204020303" pitchFamily="34" charset="-79"/>
                <a:cs typeface="Futura Medium" panose="020B0602020204020303" pitchFamily="34" charset="-79"/>
              </a:defRPr>
            </a:lvl4pPr>
            <a:lvl5pPr marL="1828800" indent="0">
              <a:buFontTx/>
              <a:buNone/>
              <a:defRPr>
                <a:solidFill>
                  <a:schemeClr val="accent2"/>
                </a:solidFill>
                <a:latin typeface="Futura Medium" panose="020B0602020204020303" pitchFamily="34" charset="-79"/>
                <a:cs typeface="Futura Medium" panose="020B0602020204020303" pitchFamily="34" charset="-79"/>
              </a:defRPr>
            </a:lvl5pPr>
          </a:lstStyle>
          <a:p>
            <a:pPr lvl="0"/>
            <a:r>
              <a:rPr lang="en-US"/>
              <a:t>SUBTITLE</a:t>
            </a:r>
          </a:p>
        </p:txBody>
      </p:sp>
      <p:sp>
        <p:nvSpPr>
          <p:cNvPr id="10" name="Picture Placeholder 4">
            <a:extLst>
              <a:ext uri="{FF2B5EF4-FFF2-40B4-BE49-F238E27FC236}">
                <a16:creationId xmlns:a16="http://schemas.microsoft.com/office/drawing/2014/main" id="{AB68C630-D578-691E-BD05-94BB92D02C53}"/>
              </a:ext>
            </a:extLst>
          </p:cNvPr>
          <p:cNvSpPr>
            <a:spLocks noGrp="1"/>
          </p:cNvSpPr>
          <p:nvPr>
            <p:ph type="pic" sz="quarter" idx="11"/>
          </p:nvPr>
        </p:nvSpPr>
        <p:spPr>
          <a:xfrm>
            <a:off x="7338952" y="1556389"/>
            <a:ext cx="4597462" cy="4960448"/>
          </a:xfrm>
          <a:prstGeom prst="rect">
            <a:avLst/>
          </a:prstGeom>
          <a:solidFill>
            <a:schemeClr val="bg2">
              <a:lumMod val="95000"/>
            </a:schemeClr>
          </a:solidFill>
        </p:spPr>
        <p:txBody>
          <a:bodyPr/>
          <a:lstStyle>
            <a:lvl1pPr marL="0" indent="0">
              <a:buFontTx/>
              <a:buNone/>
              <a:defRPr sz="1600">
                <a:latin typeface="Futura Medium" panose="020B0602020204020303" pitchFamily="34" charset="-79"/>
                <a:cs typeface="Futura Medium" panose="020B0602020204020303" pitchFamily="34" charset="-79"/>
              </a:defRPr>
            </a:lvl1pPr>
          </a:lstStyle>
          <a:p>
            <a:endParaRPr lang="en-US"/>
          </a:p>
        </p:txBody>
      </p:sp>
    </p:spTree>
    <p:extLst>
      <p:ext uri="{BB962C8B-B14F-4D97-AF65-F5344CB8AC3E}">
        <p14:creationId xmlns:p14="http://schemas.microsoft.com/office/powerpoint/2010/main" val="41667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amp; Image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F0B85-4147-4581-6EDB-7F6EA3942024}"/>
              </a:ext>
            </a:extLst>
          </p:cNvPr>
          <p:cNvSpPr>
            <a:spLocks noGrp="1"/>
          </p:cNvSpPr>
          <p:nvPr>
            <p:ph type="title"/>
          </p:nvPr>
        </p:nvSpPr>
        <p:spPr>
          <a:xfrm>
            <a:off x="1420090" y="341164"/>
            <a:ext cx="10515600" cy="535531"/>
          </a:xfrm>
        </p:spPr>
        <p:txBody>
          <a:bodyPr>
            <a:noAutofit/>
          </a:bodyPr>
          <a:lstStyle>
            <a:lvl1pPr>
              <a:defRPr sz="3200">
                <a:solidFill>
                  <a:schemeClr val="bg2"/>
                </a:solidFill>
                <a:latin typeface="Futura Medium" panose="020B0602020204020303" pitchFamily="34" charset="-79"/>
                <a:cs typeface="Futura Medium" panose="020B0602020204020303" pitchFamily="34" charset="-79"/>
              </a:defRPr>
            </a:lvl1pPr>
          </a:lstStyle>
          <a:p>
            <a:endParaRPr lang="en-US"/>
          </a:p>
        </p:txBody>
      </p:sp>
      <p:sp>
        <p:nvSpPr>
          <p:cNvPr id="3" name="Content Placeholder 2">
            <a:extLst>
              <a:ext uri="{FF2B5EF4-FFF2-40B4-BE49-F238E27FC236}">
                <a16:creationId xmlns:a16="http://schemas.microsoft.com/office/drawing/2014/main" id="{470F7FF6-A828-EE4C-D971-1F2175FD5250}"/>
              </a:ext>
            </a:extLst>
          </p:cNvPr>
          <p:cNvSpPr>
            <a:spLocks noGrp="1"/>
          </p:cNvSpPr>
          <p:nvPr>
            <p:ph idx="1"/>
          </p:nvPr>
        </p:nvSpPr>
        <p:spPr>
          <a:xfrm>
            <a:off x="255588" y="1556388"/>
            <a:ext cx="5159560" cy="5019823"/>
          </a:xfrm>
          <a:prstGeom prst="rect">
            <a:avLst/>
          </a:prstGeom>
        </p:spPr>
        <p:txBody>
          <a:bodyPr/>
          <a:lstStyle>
            <a:lvl1pPr>
              <a:defRPr>
                <a:latin typeface="Futura Medium" panose="020B0602020204020303" pitchFamily="34" charset="-79"/>
                <a:cs typeface="Futura Medium" panose="020B0602020204020303" pitchFamily="34" charset="-79"/>
              </a:defRPr>
            </a:lvl1pPr>
            <a:lvl2pPr>
              <a:defRPr>
                <a:latin typeface="Futura Medium" panose="020B0602020204020303" pitchFamily="34" charset="-79"/>
                <a:cs typeface="Futura Medium" panose="020B0602020204020303" pitchFamily="34" charset="-79"/>
              </a:defRPr>
            </a:lvl2pPr>
            <a:lvl3pPr>
              <a:defRPr>
                <a:latin typeface="Futura Medium" panose="020B0602020204020303" pitchFamily="34" charset="-79"/>
                <a:cs typeface="Futura Medium" panose="020B0602020204020303" pitchFamily="34" charset="-79"/>
              </a:defRPr>
            </a:lvl3pPr>
            <a:lvl4pPr>
              <a:defRPr>
                <a:latin typeface="Futura Medium" panose="020B0602020204020303" pitchFamily="34" charset="-79"/>
                <a:cs typeface="Futura Medium" panose="020B0602020204020303" pitchFamily="34" charset="-79"/>
              </a:defRPr>
            </a:lvl4pPr>
            <a:lvl5pPr>
              <a:defRPr>
                <a:latin typeface="Futura Medium" panose="020B0602020204020303" pitchFamily="34" charset="-79"/>
                <a:cs typeface="Futura Medium" panose="020B0602020204020303" pitchFamily="34"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4">
            <a:extLst>
              <a:ext uri="{FF2B5EF4-FFF2-40B4-BE49-F238E27FC236}">
                <a16:creationId xmlns:a16="http://schemas.microsoft.com/office/drawing/2014/main" id="{03B7291A-3580-35FF-5F01-568666C3A520}"/>
              </a:ext>
            </a:extLst>
          </p:cNvPr>
          <p:cNvSpPr>
            <a:spLocks noGrp="1"/>
          </p:cNvSpPr>
          <p:nvPr>
            <p:ph type="pic" sz="quarter" idx="10"/>
          </p:nvPr>
        </p:nvSpPr>
        <p:spPr>
          <a:xfrm>
            <a:off x="5723906" y="1556388"/>
            <a:ext cx="6212507" cy="5019675"/>
          </a:xfrm>
          <a:prstGeom prst="rect">
            <a:avLst/>
          </a:prstGeom>
          <a:solidFill>
            <a:schemeClr val="bg2">
              <a:lumMod val="95000"/>
            </a:schemeClr>
          </a:solidFill>
        </p:spPr>
        <p:txBody>
          <a:bodyPr/>
          <a:lstStyle>
            <a:lvl1pPr marL="0" indent="0">
              <a:buFontTx/>
              <a:buNone/>
              <a:defRPr sz="1600">
                <a:latin typeface="Futura Medium" panose="020B0602020204020303" pitchFamily="34" charset="-79"/>
                <a:cs typeface="Futura Medium" panose="020B0602020204020303" pitchFamily="34" charset="-79"/>
              </a:defRPr>
            </a:lvl1pPr>
          </a:lstStyle>
          <a:p>
            <a:endParaRPr lang="en-US"/>
          </a:p>
        </p:txBody>
      </p:sp>
    </p:spTree>
    <p:extLst>
      <p:ext uri="{BB962C8B-B14F-4D97-AF65-F5344CB8AC3E}">
        <p14:creationId xmlns:p14="http://schemas.microsoft.com/office/powerpoint/2010/main" val="2749711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8122D425-FF98-7B24-FC7F-859D884CABCD}"/>
              </a:ext>
            </a:extLst>
          </p:cNvPr>
          <p:cNvSpPr>
            <a:spLocks noGrp="1"/>
          </p:cNvSpPr>
          <p:nvPr>
            <p:ph type="pic" sz="quarter" idx="10"/>
          </p:nvPr>
        </p:nvSpPr>
        <p:spPr>
          <a:xfrm>
            <a:off x="0" y="0"/>
            <a:ext cx="12192000" cy="6858000"/>
          </a:xfrm>
          <a:prstGeom prst="rect">
            <a:avLst/>
          </a:prstGeom>
          <a:solidFill>
            <a:schemeClr val="bg2">
              <a:lumMod val="95000"/>
            </a:schemeClr>
          </a:solidFill>
        </p:spPr>
        <p:txBody>
          <a:bodyPr/>
          <a:lstStyle>
            <a:lvl1pPr marL="0" indent="0">
              <a:buFontTx/>
              <a:buNone/>
              <a:defRPr sz="1600">
                <a:latin typeface="Futura Medium" panose="020B0602020204020303" pitchFamily="34" charset="-79"/>
                <a:cs typeface="Futura Medium" panose="020B0602020204020303" pitchFamily="34" charset="-79"/>
              </a:defRPr>
            </a:lvl1pPr>
          </a:lstStyle>
          <a:p>
            <a:endParaRPr lang="en-US"/>
          </a:p>
        </p:txBody>
      </p:sp>
    </p:spTree>
    <p:extLst>
      <p:ext uri="{BB962C8B-B14F-4D97-AF65-F5344CB8AC3E}">
        <p14:creationId xmlns:p14="http://schemas.microsoft.com/office/powerpoint/2010/main" val="2563880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039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Teal">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8AF5-D396-DAA5-3E89-D5BC203686E3}"/>
              </a:ext>
            </a:extLst>
          </p:cNvPr>
          <p:cNvSpPr>
            <a:spLocks noGrp="1"/>
          </p:cNvSpPr>
          <p:nvPr>
            <p:ph type="ctrTitle"/>
          </p:nvPr>
        </p:nvSpPr>
        <p:spPr>
          <a:xfrm>
            <a:off x="363436" y="3454052"/>
            <a:ext cx="7960841" cy="812866"/>
          </a:xfrm>
        </p:spPr>
        <p:txBody>
          <a:bodyPr anchor="b">
            <a:normAutofit/>
          </a:bodyPr>
          <a:lstStyle>
            <a:lvl1pPr algn="l">
              <a:defRPr sz="4400" b="1">
                <a:solidFill>
                  <a:schemeClr val="bg2"/>
                </a:solidFill>
                <a:latin typeface="FUTURA MEDIUM" panose="020B0602020204020303" pitchFamily="34" charset="-79"/>
                <a:cs typeface="FUTURA MEDIUM" panose="020B0602020204020303" pitchFamily="34" charset="-79"/>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43F6609-27E2-E645-3AC6-6580DCE83095}"/>
              </a:ext>
            </a:extLst>
          </p:cNvPr>
          <p:cNvSpPr>
            <a:spLocks noGrp="1"/>
          </p:cNvSpPr>
          <p:nvPr>
            <p:ph type="subTitle" idx="1"/>
          </p:nvPr>
        </p:nvSpPr>
        <p:spPr>
          <a:xfrm>
            <a:off x="385724" y="4437357"/>
            <a:ext cx="4831611" cy="535476"/>
          </a:xfrm>
          <a:prstGeom prst="rect">
            <a:avLst/>
          </a:prstGeom>
        </p:spPr>
        <p:txBody>
          <a:bodyPr/>
          <a:lstStyle>
            <a:lvl1pPr marL="0" indent="0" algn="l">
              <a:buNone/>
              <a:defRPr sz="2400">
                <a:solidFill>
                  <a:schemeClr val="bg2"/>
                </a:solidFill>
                <a:latin typeface="Futura Medium" panose="020B0602020204020303" pitchFamily="34" charset="-79"/>
                <a:cs typeface="Futura Medium" panose="020B06020202040203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093725333"/>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F0B85-4147-4581-6EDB-7F6EA3942024}"/>
              </a:ext>
            </a:extLst>
          </p:cNvPr>
          <p:cNvSpPr>
            <a:spLocks noGrp="1"/>
          </p:cNvSpPr>
          <p:nvPr>
            <p:ph type="title"/>
          </p:nvPr>
        </p:nvSpPr>
        <p:spPr>
          <a:xfrm>
            <a:off x="1420090" y="341164"/>
            <a:ext cx="10515600" cy="535531"/>
          </a:xfrm>
        </p:spPr>
        <p:txBody>
          <a:bodyPr>
            <a:noAutofit/>
          </a:bodyPr>
          <a:lstStyle>
            <a:lvl1pPr>
              <a:defRPr sz="3200">
                <a:solidFill>
                  <a:schemeClr val="bg2"/>
                </a:solidFill>
                <a:latin typeface="Futura Medium" panose="020B0602020204020303" pitchFamily="34" charset="-79"/>
                <a:cs typeface="Futura Medium" panose="020B0602020204020303" pitchFamily="34" charset="-79"/>
              </a:defRPr>
            </a:lvl1pPr>
          </a:lstStyle>
          <a:p>
            <a:endParaRPr lang="en-US"/>
          </a:p>
        </p:txBody>
      </p:sp>
      <p:sp>
        <p:nvSpPr>
          <p:cNvPr id="3" name="Content Placeholder 2">
            <a:extLst>
              <a:ext uri="{FF2B5EF4-FFF2-40B4-BE49-F238E27FC236}">
                <a16:creationId xmlns:a16="http://schemas.microsoft.com/office/drawing/2014/main" id="{470F7FF6-A828-EE4C-D971-1F2175FD5250}"/>
              </a:ext>
            </a:extLst>
          </p:cNvPr>
          <p:cNvSpPr>
            <a:spLocks noGrp="1"/>
          </p:cNvSpPr>
          <p:nvPr>
            <p:ph idx="1"/>
          </p:nvPr>
        </p:nvSpPr>
        <p:spPr>
          <a:xfrm>
            <a:off x="838200" y="1825625"/>
            <a:ext cx="10515600" cy="4351338"/>
          </a:xfrm>
          <a:prstGeom prst="rect">
            <a:avLst/>
          </a:prstGeom>
        </p:spPr>
        <p:txBody>
          <a:bodyPr/>
          <a:lstStyle>
            <a:lvl1pPr>
              <a:defRPr>
                <a:latin typeface="Futura Medium" panose="020B0602020204020303" pitchFamily="34" charset="-79"/>
                <a:cs typeface="Futura Medium" panose="020B0602020204020303" pitchFamily="34" charset="-79"/>
              </a:defRPr>
            </a:lvl1pPr>
            <a:lvl2pPr>
              <a:defRPr>
                <a:latin typeface="Futura Medium" panose="020B0602020204020303" pitchFamily="34" charset="-79"/>
                <a:cs typeface="Futura Medium" panose="020B0602020204020303" pitchFamily="34" charset="-79"/>
              </a:defRPr>
            </a:lvl2pPr>
            <a:lvl3pPr>
              <a:defRPr>
                <a:latin typeface="Futura Medium" panose="020B0602020204020303" pitchFamily="34" charset="-79"/>
                <a:cs typeface="Futura Medium" panose="020B0602020204020303" pitchFamily="34" charset="-79"/>
              </a:defRPr>
            </a:lvl3pPr>
            <a:lvl4pPr>
              <a:defRPr>
                <a:latin typeface="Futura Medium" panose="020B0602020204020303" pitchFamily="34" charset="-79"/>
                <a:cs typeface="Futura Medium" panose="020B0602020204020303" pitchFamily="34" charset="-79"/>
              </a:defRPr>
            </a:lvl4pPr>
            <a:lvl5pPr>
              <a:defRPr>
                <a:latin typeface="Futura Medium" panose="020B0602020204020303" pitchFamily="34" charset="-79"/>
                <a:cs typeface="Futura Medium" panose="020B0602020204020303" pitchFamily="34"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27012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Content &amp; Image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F0B85-4147-4581-6EDB-7F6EA3942024}"/>
              </a:ext>
            </a:extLst>
          </p:cNvPr>
          <p:cNvSpPr>
            <a:spLocks noGrp="1"/>
          </p:cNvSpPr>
          <p:nvPr>
            <p:ph type="title"/>
          </p:nvPr>
        </p:nvSpPr>
        <p:spPr>
          <a:xfrm>
            <a:off x="1420090" y="341164"/>
            <a:ext cx="10515600" cy="535531"/>
          </a:xfrm>
        </p:spPr>
        <p:txBody>
          <a:bodyPr>
            <a:noAutofit/>
          </a:bodyPr>
          <a:lstStyle>
            <a:lvl1pPr>
              <a:defRPr sz="3200">
                <a:solidFill>
                  <a:schemeClr val="bg2"/>
                </a:solidFill>
                <a:latin typeface="Futura Medium" panose="020B0602020204020303" pitchFamily="34" charset="-79"/>
                <a:cs typeface="Futura Medium" panose="020B0602020204020303" pitchFamily="34" charset="-79"/>
              </a:defRPr>
            </a:lvl1pPr>
          </a:lstStyle>
          <a:p>
            <a:endParaRPr lang="en-US"/>
          </a:p>
        </p:txBody>
      </p:sp>
      <p:sp>
        <p:nvSpPr>
          <p:cNvPr id="3" name="Content Placeholder 2">
            <a:extLst>
              <a:ext uri="{FF2B5EF4-FFF2-40B4-BE49-F238E27FC236}">
                <a16:creationId xmlns:a16="http://schemas.microsoft.com/office/drawing/2014/main" id="{470F7FF6-A828-EE4C-D971-1F2175FD5250}"/>
              </a:ext>
            </a:extLst>
          </p:cNvPr>
          <p:cNvSpPr>
            <a:spLocks noGrp="1"/>
          </p:cNvSpPr>
          <p:nvPr>
            <p:ph idx="1"/>
          </p:nvPr>
        </p:nvSpPr>
        <p:spPr>
          <a:xfrm>
            <a:off x="255587" y="2232561"/>
            <a:ext cx="6840538" cy="4284275"/>
          </a:xfrm>
          <a:prstGeom prst="rect">
            <a:avLst/>
          </a:prstGeom>
        </p:spPr>
        <p:txBody>
          <a:bodyPr/>
          <a:lstStyle>
            <a:lvl1pPr>
              <a:defRPr>
                <a:latin typeface="Futura Medium" panose="020B0602020204020303" pitchFamily="34" charset="-79"/>
                <a:cs typeface="Futura Medium" panose="020B0602020204020303" pitchFamily="34" charset="-79"/>
              </a:defRPr>
            </a:lvl1pPr>
            <a:lvl2pPr>
              <a:defRPr>
                <a:latin typeface="Futura Medium" panose="020B0602020204020303" pitchFamily="34" charset="-79"/>
                <a:cs typeface="Futura Medium" panose="020B0602020204020303" pitchFamily="34" charset="-79"/>
              </a:defRPr>
            </a:lvl2pPr>
            <a:lvl3pPr>
              <a:defRPr>
                <a:latin typeface="Futura Medium" panose="020B0602020204020303" pitchFamily="34" charset="-79"/>
                <a:cs typeface="Futura Medium" panose="020B0602020204020303" pitchFamily="34" charset="-79"/>
              </a:defRPr>
            </a:lvl3pPr>
            <a:lvl4pPr>
              <a:defRPr>
                <a:latin typeface="Futura Medium" panose="020B0602020204020303" pitchFamily="34" charset="-79"/>
                <a:cs typeface="Futura Medium" panose="020B0602020204020303" pitchFamily="34" charset="-79"/>
              </a:defRPr>
            </a:lvl4pPr>
            <a:lvl5pPr>
              <a:defRPr>
                <a:latin typeface="Futura Medium" panose="020B0602020204020303" pitchFamily="34" charset="-79"/>
                <a:cs typeface="Futura Medium" panose="020B0602020204020303" pitchFamily="34"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8">
            <a:extLst>
              <a:ext uri="{FF2B5EF4-FFF2-40B4-BE49-F238E27FC236}">
                <a16:creationId xmlns:a16="http://schemas.microsoft.com/office/drawing/2014/main" id="{F611895A-D621-0C13-806A-F149067F7CFD}"/>
              </a:ext>
            </a:extLst>
          </p:cNvPr>
          <p:cNvSpPr>
            <a:spLocks noGrp="1"/>
          </p:cNvSpPr>
          <p:nvPr>
            <p:ph sz="quarter" idx="10" hasCustomPrompt="1"/>
          </p:nvPr>
        </p:nvSpPr>
        <p:spPr>
          <a:xfrm>
            <a:off x="255587" y="1556389"/>
            <a:ext cx="6840538" cy="414916"/>
          </a:xfrm>
          <a:prstGeom prst="rect">
            <a:avLst/>
          </a:prstGeom>
        </p:spPr>
        <p:txBody>
          <a:bodyPr/>
          <a:lstStyle>
            <a:lvl1pPr marL="0" indent="0">
              <a:buFontTx/>
              <a:buNone/>
              <a:defRPr sz="2400">
                <a:solidFill>
                  <a:schemeClr val="accent2"/>
                </a:solidFill>
                <a:latin typeface="Futura Medium" panose="020B0602020204020303" pitchFamily="34" charset="-79"/>
                <a:cs typeface="Futura Medium" panose="020B0602020204020303" pitchFamily="34" charset="-79"/>
              </a:defRPr>
            </a:lvl1pPr>
            <a:lvl2pPr marL="457200" indent="0">
              <a:buFontTx/>
              <a:buNone/>
              <a:defRPr>
                <a:solidFill>
                  <a:schemeClr val="accent2"/>
                </a:solidFill>
                <a:latin typeface="Futura Medium" panose="020B0602020204020303" pitchFamily="34" charset="-79"/>
                <a:cs typeface="Futura Medium" panose="020B0602020204020303" pitchFamily="34" charset="-79"/>
              </a:defRPr>
            </a:lvl2pPr>
            <a:lvl3pPr marL="914400" indent="0">
              <a:buFontTx/>
              <a:buNone/>
              <a:defRPr>
                <a:solidFill>
                  <a:schemeClr val="accent2"/>
                </a:solidFill>
                <a:latin typeface="Futura Medium" panose="020B0602020204020303" pitchFamily="34" charset="-79"/>
                <a:cs typeface="Futura Medium" panose="020B0602020204020303" pitchFamily="34" charset="-79"/>
              </a:defRPr>
            </a:lvl3pPr>
            <a:lvl4pPr marL="1371600" indent="0">
              <a:buFontTx/>
              <a:buNone/>
              <a:defRPr>
                <a:solidFill>
                  <a:schemeClr val="accent2"/>
                </a:solidFill>
                <a:latin typeface="Futura Medium" panose="020B0602020204020303" pitchFamily="34" charset="-79"/>
                <a:cs typeface="Futura Medium" panose="020B0602020204020303" pitchFamily="34" charset="-79"/>
              </a:defRPr>
            </a:lvl4pPr>
            <a:lvl5pPr marL="1828800" indent="0">
              <a:buFontTx/>
              <a:buNone/>
              <a:defRPr>
                <a:solidFill>
                  <a:schemeClr val="accent2"/>
                </a:solidFill>
                <a:latin typeface="Futura Medium" panose="020B0602020204020303" pitchFamily="34" charset="-79"/>
                <a:cs typeface="Futura Medium" panose="020B0602020204020303" pitchFamily="34" charset="-79"/>
              </a:defRPr>
            </a:lvl5pPr>
          </a:lstStyle>
          <a:p>
            <a:pPr lvl="0"/>
            <a:r>
              <a:rPr lang="en-US"/>
              <a:t>SUBTITLE</a:t>
            </a:r>
          </a:p>
        </p:txBody>
      </p:sp>
      <p:sp>
        <p:nvSpPr>
          <p:cNvPr id="10" name="Picture Placeholder 4">
            <a:extLst>
              <a:ext uri="{FF2B5EF4-FFF2-40B4-BE49-F238E27FC236}">
                <a16:creationId xmlns:a16="http://schemas.microsoft.com/office/drawing/2014/main" id="{AB68C630-D578-691E-BD05-94BB92D02C53}"/>
              </a:ext>
            </a:extLst>
          </p:cNvPr>
          <p:cNvSpPr>
            <a:spLocks noGrp="1"/>
          </p:cNvSpPr>
          <p:nvPr>
            <p:ph type="pic" sz="quarter" idx="11"/>
          </p:nvPr>
        </p:nvSpPr>
        <p:spPr>
          <a:xfrm>
            <a:off x="7338952" y="1556389"/>
            <a:ext cx="4597462" cy="4960448"/>
          </a:xfrm>
          <a:prstGeom prst="rect">
            <a:avLst/>
          </a:prstGeom>
          <a:solidFill>
            <a:schemeClr val="bg2">
              <a:lumMod val="95000"/>
            </a:schemeClr>
          </a:solidFill>
        </p:spPr>
        <p:txBody>
          <a:bodyPr/>
          <a:lstStyle>
            <a:lvl1pPr marL="0" indent="0">
              <a:buFontTx/>
              <a:buNone/>
              <a:defRPr sz="1600">
                <a:latin typeface="Futura Medium" panose="020B0602020204020303" pitchFamily="34" charset="-79"/>
                <a:cs typeface="Futura Medium" panose="020B0602020204020303" pitchFamily="34" charset="-79"/>
              </a:defRPr>
            </a:lvl1pPr>
          </a:lstStyle>
          <a:p>
            <a:endParaRPr lang="en-US"/>
          </a:p>
        </p:txBody>
      </p:sp>
    </p:spTree>
    <p:extLst>
      <p:ext uri="{BB962C8B-B14F-4D97-AF65-F5344CB8AC3E}">
        <p14:creationId xmlns:p14="http://schemas.microsoft.com/office/powerpoint/2010/main" val="801342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5D739C-5713-AFF5-C56B-EE3FB63452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1837604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2" r:id="rId4"/>
    <p:sldLayoutId id="2147483666" r:id="rId5"/>
    <p:sldLayoutId id="2147483659" r:id="rId6"/>
    <p:sldLayoutId id="2147483660" r:id="rId7"/>
    <p:sldLayoutId id="2147483661" r:id="rId8"/>
    <p:sldLayoutId id="2147483665" r:id="rId9"/>
    <p:sldLayoutId id="2147483663" r:id="rId10"/>
    <p:sldLayoutId id="2147483652" r:id="rId11"/>
    <p:sldLayoutId id="2147483667" r:id="rId12"/>
  </p:sldLayoutIdLst>
  <p:txStyles>
    <p:titleStyle>
      <a:lvl1pPr algn="l" defTabSz="914400" rtl="0" eaLnBrk="1" latinLnBrk="0" hangingPunct="1">
        <a:lnSpc>
          <a:spcPct val="90000"/>
        </a:lnSpc>
        <a:spcBef>
          <a:spcPct val="0"/>
        </a:spcBef>
        <a:buNone/>
        <a:defRPr sz="4400" kern="1200">
          <a:solidFill>
            <a:schemeClr val="tx1"/>
          </a:solidFill>
          <a:latin typeface="Futura Medium" panose="020B0602020204020303" pitchFamily="34" charset="-79"/>
          <a:ea typeface="+mj-ea"/>
          <a:cs typeface="Futura Medium"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59.sv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4.svg"/><Relationship Id="rId11" Type="http://schemas.openxmlformats.org/officeDocument/2006/relationships/image" Target="../media/image37.svg"/><Relationship Id="rId5" Type="http://schemas.openxmlformats.org/officeDocument/2006/relationships/image" Target="../media/image53.png"/><Relationship Id="rId10" Type="http://schemas.openxmlformats.org/officeDocument/2006/relationships/image" Target="../media/image36.pn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66.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sv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33C82-E2C7-874F-49B9-533FDC558892}"/>
              </a:ext>
            </a:extLst>
          </p:cNvPr>
          <p:cNvSpPr>
            <a:spLocks noGrp="1"/>
          </p:cNvSpPr>
          <p:nvPr>
            <p:ph type="ctrTitle"/>
          </p:nvPr>
        </p:nvSpPr>
        <p:spPr/>
        <p:txBody>
          <a:bodyPr>
            <a:noAutofit/>
          </a:bodyPr>
          <a:lstStyle/>
          <a:p>
            <a:r>
              <a:rPr lang="en-US" sz="5600">
                <a:latin typeface="Calibri" panose="020F0502020204030204" pitchFamily="34" charset="0"/>
                <a:cs typeface="Calibri" panose="020F0502020204030204" pitchFamily="34" charset="0"/>
              </a:rPr>
              <a:t>What is research?</a:t>
            </a:r>
          </a:p>
        </p:txBody>
      </p:sp>
      <p:sp>
        <p:nvSpPr>
          <p:cNvPr id="3" name="Subtitle 2">
            <a:extLst>
              <a:ext uri="{FF2B5EF4-FFF2-40B4-BE49-F238E27FC236}">
                <a16:creationId xmlns:a16="http://schemas.microsoft.com/office/drawing/2014/main" id="{50C6C1CE-5928-B7E2-B18E-84112CF74FCA}"/>
              </a:ext>
            </a:extLst>
          </p:cNvPr>
          <p:cNvSpPr>
            <a:spLocks noGrp="1"/>
          </p:cNvSpPr>
          <p:nvPr>
            <p:ph type="subTitle" idx="1"/>
          </p:nvPr>
        </p:nvSpPr>
        <p:spPr>
          <a:xfrm>
            <a:off x="675655" y="4266918"/>
            <a:ext cx="4831611" cy="535476"/>
          </a:xfrm>
        </p:spPr>
        <p:txBody>
          <a:bodyPr/>
          <a:lstStyle/>
          <a:p>
            <a:pPr algn="r"/>
            <a:r>
              <a:rPr lang="en-US" sz="3200">
                <a:latin typeface="Calibri" panose="020F0502020204030204" pitchFamily="34" charset="0"/>
                <a:cs typeface="Calibri" panose="020F0502020204030204" pitchFamily="34" charset="0"/>
              </a:rPr>
              <a:t>Session 1</a:t>
            </a:r>
          </a:p>
        </p:txBody>
      </p:sp>
    </p:spTree>
    <p:extLst>
      <p:ext uri="{BB962C8B-B14F-4D97-AF65-F5344CB8AC3E}">
        <p14:creationId xmlns:p14="http://schemas.microsoft.com/office/powerpoint/2010/main" val="239159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93E72"/>
        </a:solidFill>
        <a:effectLst/>
      </p:bgPr>
    </p:bg>
    <p:spTree>
      <p:nvGrpSpPr>
        <p:cNvPr id="1" name=""/>
        <p:cNvGrpSpPr/>
        <p:nvPr/>
      </p:nvGrpSpPr>
      <p:grpSpPr>
        <a:xfrm>
          <a:off x="0" y="0"/>
          <a:ext cx="0" cy="0"/>
          <a:chOff x="0" y="0"/>
          <a:chExt cx="0" cy="0"/>
        </a:xfrm>
      </p:grpSpPr>
      <p:pic>
        <p:nvPicPr>
          <p:cNvPr id="3" name="Picture 2" descr="A person with his hand to his mouth&#10;&#10;Description automatically generated">
            <a:extLst>
              <a:ext uri="{FF2B5EF4-FFF2-40B4-BE49-F238E27FC236}">
                <a16:creationId xmlns:a16="http://schemas.microsoft.com/office/drawing/2014/main" id="{10DA83BE-D024-C5B7-1C32-FF5C345D210A}"/>
              </a:ext>
            </a:extLst>
          </p:cNvPr>
          <p:cNvPicPr>
            <a:picLocks noChangeAspect="1"/>
          </p:cNvPicPr>
          <p:nvPr/>
        </p:nvPicPr>
        <p:blipFill rotWithShape="1">
          <a:blip r:embed="rId3"/>
          <a:srcRect l="21980" r="21979"/>
          <a:stretch/>
        </p:blipFill>
        <p:spPr>
          <a:xfrm>
            <a:off x="5168900" y="659834"/>
            <a:ext cx="5517819" cy="5538331"/>
          </a:xfrm>
          <a:prstGeom prst="rect">
            <a:avLst/>
          </a:prstGeom>
        </p:spPr>
      </p:pic>
      <p:pic>
        <p:nvPicPr>
          <p:cNvPr id="7" name="Picture 6" descr="A wooden sign with a piece of paper on it&#10;&#10;Description automatically generated">
            <a:extLst>
              <a:ext uri="{FF2B5EF4-FFF2-40B4-BE49-F238E27FC236}">
                <a16:creationId xmlns:a16="http://schemas.microsoft.com/office/drawing/2014/main" id="{26C66F62-9AE0-39B6-9CBE-A3068721150F}"/>
              </a:ext>
            </a:extLst>
          </p:cNvPr>
          <p:cNvPicPr>
            <a:picLocks noChangeAspect="1"/>
          </p:cNvPicPr>
          <p:nvPr/>
        </p:nvPicPr>
        <p:blipFill rotWithShape="1">
          <a:blip r:embed="rId4"/>
          <a:srcRect l="29958" r="29479"/>
          <a:stretch/>
        </p:blipFill>
        <p:spPr>
          <a:xfrm>
            <a:off x="2821164" y="659834"/>
            <a:ext cx="3579492" cy="4963810"/>
          </a:xfrm>
          <a:prstGeom prst="rect">
            <a:avLst/>
          </a:prstGeom>
        </p:spPr>
      </p:pic>
      <p:pic>
        <p:nvPicPr>
          <p:cNvPr id="5" name="Picture 4" descr="A colorful text on a black background&#10;&#10;Description automatically generated">
            <a:extLst>
              <a:ext uri="{FF2B5EF4-FFF2-40B4-BE49-F238E27FC236}">
                <a16:creationId xmlns:a16="http://schemas.microsoft.com/office/drawing/2014/main" id="{61C79906-ACFE-1F4E-F165-90BF4F1D2025}"/>
              </a:ext>
            </a:extLst>
          </p:cNvPr>
          <p:cNvPicPr>
            <a:picLocks noChangeAspect="1"/>
          </p:cNvPicPr>
          <p:nvPr/>
        </p:nvPicPr>
        <p:blipFill rotWithShape="1">
          <a:blip r:embed="rId5"/>
          <a:srcRect l="8106" r="8106"/>
          <a:stretch/>
        </p:blipFill>
        <p:spPr>
          <a:xfrm rot="210908">
            <a:off x="3575467" y="1790885"/>
            <a:ext cx="2070885" cy="1390273"/>
          </a:xfrm>
          <a:prstGeom prst="rect">
            <a:avLst/>
          </a:prstGeom>
        </p:spPr>
      </p:pic>
    </p:spTree>
    <p:extLst>
      <p:ext uri="{BB962C8B-B14F-4D97-AF65-F5344CB8AC3E}">
        <p14:creationId xmlns:p14="http://schemas.microsoft.com/office/powerpoint/2010/main" val="2509411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0A20F4B6-2DC8-10AD-A24C-6FE1C3333BC9}"/>
              </a:ext>
            </a:extLst>
          </p:cNvPr>
          <p:cNvSpPr/>
          <p:nvPr/>
        </p:nvSpPr>
        <p:spPr>
          <a:xfrm>
            <a:off x="149848" y="1596071"/>
            <a:ext cx="7994666" cy="5033283"/>
          </a:xfrm>
          <a:prstGeom prst="roundRect">
            <a:avLst>
              <a:gd name="adj" fmla="val 11219"/>
            </a:avLst>
          </a:prstGeom>
          <a:solidFill>
            <a:schemeClr val="accent3">
              <a:lumMod val="20000"/>
              <a:lumOff val="80000"/>
            </a:scheme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86C00C89-2A84-6537-61C0-169A226D3AF7}"/>
              </a:ext>
            </a:extLst>
          </p:cNvPr>
          <p:cNvSpPr>
            <a:spLocks noGrp="1"/>
          </p:cNvSpPr>
          <p:nvPr>
            <p:ph type="title"/>
          </p:nvPr>
        </p:nvSpPr>
        <p:spPr/>
        <p:txBody>
          <a:bodyPr/>
          <a:lstStyle/>
          <a:p>
            <a:pPr algn="ctr"/>
            <a:r>
              <a:rPr lang="en-US" sz="4400">
                <a:latin typeface="Calibri"/>
                <a:cs typeface="Futura Medium"/>
              </a:rPr>
              <a:t>What does YOUR future look like?</a:t>
            </a:r>
            <a:endParaRPr lang="en-US" sz="4400"/>
          </a:p>
        </p:txBody>
      </p:sp>
      <p:sp>
        <p:nvSpPr>
          <p:cNvPr id="17" name="Content Placeholder 16">
            <a:extLst>
              <a:ext uri="{FF2B5EF4-FFF2-40B4-BE49-F238E27FC236}">
                <a16:creationId xmlns:a16="http://schemas.microsoft.com/office/drawing/2014/main" id="{516FB2DB-EE76-59FF-1CD7-D6B2CF665C3A}"/>
              </a:ext>
            </a:extLst>
          </p:cNvPr>
          <p:cNvSpPr>
            <a:spLocks noGrp="1"/>
          </p:cNvSpPr>
          <p:nvPr>
            <p:ph idx="1"/>
          </p:nvPr>
        </p:nvSpPr>
        <p:spPr>
          <a:xfrm>
            <a:off x="362771" y="1819797"/>
            <a:ext cx="7781744" cy="461665"/>
          </a:xfrm>
        </p:spPr>
        <p:txBody>
          <a:bodyPr/>
          <a:lstStyle/>
          <a:p>
            <a:pPr marL="0" indent="0">
              <a:buNone/>
            </a:pPr>
            <a:r>
              <a:rPr lang="en-GB" sz="2400">
                <a:solidFill>
                  <a:schemeClr val="tx2">
                    <a:lumMod val="75000"/>
                  </a:schemeClr>
                </a:solidFill>
                <a:latin typeface="Calibri" panose="020F0502020204030204" pitchFamily="34" charset="0"/>
                <a:cs typeface="Calibri" panose="020F0502020204030204" pitchFamily="34" charset="0"/>
              </a:rPr>
              <a:t>Now, we need to plot – choose a coloured pen and:</a:t>
            </a:r>
          </a:p>
        </p:txBody>
      </p:sp>
      <p:sp>
        <p:nvSpPr>
          <p:cNvPr id="8" name="Rounded Rectangle 7">
            <a:extLst>
              <a:ext uri="{FF2B5EF4-FFF2-40B4-BE49-F238E27FC236}">
                <a16:creationId xmlns:a16="http://schemas.microsoft.com/office/drawing/2014/main" id="{31021433-C429-4257-F353-6CE5AF68BD4F}"/>
              </a:ext>
            </a:extLst>
          </p:cNvPr>
          <p:cNvSpPr/>
          <p:nvPr/>
        </p:nvSpPr>
        <p:spPr>
          <a:xfrm>
            <a:off x="149848" y="1343366"/>
            <a:ext cx="7994666" cy="378084"/>
          </a:xfrm>
          <a:prstGeom prst="roundRect">
            <a:avLst/>
          </a:prstGeom>
          <a:solidFill>
            <a:schemeClr val="accent3"/>
          </a:solidFill>
          <a:ln w="38100">
            <a:solidFill>
              <a:schemeClr val="accent3">
                <a:lumMod val="20000"/>
                <a:lumOff val="8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US" sz="2400" b="1">
                <a:solidFill>
                  <a:schemeClr val="tx1"/>
                </a:solidFill>
                <a:latin typeface="Calibri" panose="020F0502020204030204" pitchFamily="34" charset="0"/>
                <a:cs typeface="Calibri" panose="020F0502020204030204" pitchFamily="34" charset="0"/>
              </a:rPr>
              <a:t>Activity 3: </a:t>
            </a:r>
          </a:p>
        </p:txBody>
      </p:sp>
      <p:sp>
        <p:nvSpPr>
          <p:cNvPr id="10" name="TextBox 9">
            <a:extLst>
              <a:ext uri="{FF2B5EF4-FFF2-40B4-BE49-F238E27FC236}">
                <a16:creationId xmlns:a16="http://schemas.microsoft.com/office/drawing/2014/main" id="{D533D561-5602-C0AB-5D02-84D88B744115}"/>
              </a:ext>
            </a:extLst>
          </p:cNvPr>
          <p:cNvSpPr txBox="1"/>
          <p:nvPr/>
        </p:nvSpPr>
        <p:spPr>
          <a:xfrm>
            <a:off x="362770" y="2378009"/>
            <a:ext cx="8400230" cy="461665"/>
          </a:xfrm>
          <a:prstGeom prst="rect">
            <a:avLst/>
          </a:prstGeom>
          <a:noFill/>
        </p:spPr>
        <p:txBody>
          <a:bodyPr wrap="square">
            <a:spAutoFit/>
          </a:bodyPr>
          <a:lstStyle/>
          <a:p>
            <a:r>
              <a:rPr lang="en-GB" sz="2400">
                <a:solidFill>
                  <a:schemeClr val="tx2">
                    <a:lumMod val="75000"/>
                  </a:schemeClr>
                </a:solidFill>
                <a:latin typeface="Calibri" panose="020F0502020204030204" pitchFamily="34" charset="0"/>
                <a:cs typeface="Calibri" panose="020F0502020204030204" pitchFamily="34" charset="0"/>
              </a:rPr>
              <a:t>1) Where you think you are now (use an ‘N’ and your initials)?</a:t>
            </a:r>
          </a:p>
        </p:txBody>
      </p:sp>
      <p:sp>
        <p:nvSpPr>
          <p:cNvPr id="12" name="TextBox 11">
            <a:extLst>
              <a:ext uri="{FF2B5EF4-FFF2-40B4-BE49-F238E27FC236}">
                <a16:creationId xmlns:a16="http://schemas.microsoft.com/office/drawing/2014/main" id="{F7977BE4-E635-6C2C-19D3-893B2A8ADBB0}"/>
              </a:ext>
            </a:extLst>
          </p:cNvPr>
          <p:cNvSpPr txBox="1"/>
          <p:nvPr/>
        </p:nvSpPr>
        <p:spPr>
          <a:xfrm>
            <a:off x="1547685" y="3521961"/>
            <a:ext cx="4456010" cy="1200329"/>
          </a:xfrm>
          <a:prstGeom prst="rect">
            <a:avLst/>
          </a:prstGeom>
          <a:noFill/>
        </p:spPr>
        <p:txBody>
          <a:bodyPr wrap="square">
            <a:spAutoFit/>
          </a:bodyPr>
          <a:lstStyle/>
          <a:p>
            <a:pPr algn="ctr"/>
            <a:r>
              <a:rPr lang="en-GB" sz="2400">
                <a:solidFill>
                  <a:schemeClr val="tx2">
                    <a:lumMod val="75000"/>
                  </a:schemeClr>
                </a:solidFill>
                <a:latin typeface="Calibri" panose="020F0502020204030204" pitchFamily="34" charset="0"/>
                <a:cs typeface="Calibri" panose="020F0502020204030204" pitchFamily="34" charset="0"/>
              </a:rPr>
              <a:t>2) Where you think you will be in 15 years' time if nothing changes (use a ‘B’ and your initials)?</a:t>
            </a:r>
          </a:p>
        </p:txBody>
      </p:sp>
      <p:sp>
        <p:nvSpPr>
          <p:cNvPr id="14" name="TextBox 13">
            <a:extLst>
              <a:ext uri="{FF2B5EF4-FFF2-40B4-BE49-F238E27FC236}">
                <a16:creationId xmlns:a16="http://schemas.microsoft.com/office/drawing/2014/main" id="{B452B385-720B-8A5E-E710-FE3FF4498E47}"/>
              </a:ext>
            </a:extLst>
          </p:cNvPr>
          <p:cNvSpPr txBox="1"/>
          <p:nvPr/>
        </p:nvSpPr>
        <p:spPr>
          <a:xfrm>
            <a:off x="4351516" y="4938948"/>
            <a:ext cx="3826511" cy="1200329"/>
          </a:xfrm>
          <a:prstGeom prst="rect">
            <a:avLst/>
          </a:prstGeom>
          <a:noFill/>
        </p:spPr>
        <p:txBody>
          <a:bodyPr wrap="square">
            <a:spAutoFit/>
          </a:bodyPr>
          <a:lstStyle/>
          <a:p>
            <a:pPr algn="ctr"/>
            <a:r>
              <a:rPr lang="en-GB" sz="2400">
                <a:solidFill>
                  <a:schemeClr val="tx2">
                    <a:lumMod val="75000"/>
                  </a:schemeClr>
                </a:solidFill>
                <a:latin typeface="Calibri" panose="020F0502020204030204" pitchFamily="34" charset="0"/>
                <a:cs typeface="Calibri" panose="020F0502020204030204" pitchFamily="34" charset="0"/>
              </a:rPr>
              <a:t>3) Where you would like to be in an ideal world (use an ‘I’ and your initials)?</a:t>
            </a:r>
          </a:p>
        </p:txBody>
      </p:sp>
      <p:sp>
        <p:nvSpPr>
          <p:cNvPr id="15" name="Freeform 9">
            <a:extLst>
              <a:ext uri="{FF2B5EF4-FFF2-40B4-BE49-F238E27FC236}">
                <a16:creationId xmlns:a16="http://schemas.microsoft.com/office/drawing/2014/main" id="{47D391B3-24E3-AA7E-D643-3616E676028B}"/>
              </a:ext>
            </a:extLst>
          </p:cNvPr>
          <p:cNvSpPr/>
          <p:nvPr/>
        </p:nvSpPr>
        <p:spPr>
          <a:xfrm>
            <a:off x="362770" y="2844465"/>
            <a:ext cx="1682063" cy="550810"/>
          </a:xfrm>
          <a:custGeom>
            <a:avLst/>
            <a:gdLst/>
            <a:ahLst/>
            <a:cxnLst/>
            <a:rect l="l" t="t" r="r" b="b"/>
            <a:pathLst>
              <a:path w="3548260" h="1201973">
                <a:moveTo>
                  <a:pt x="0" y="0"/>
                </a:moveTo>
                <a:lnTo>
                  <a:pt x="3548260" y="0"/>
                </a:lnTo>
                <a:lnTo>
                  <a:pt x="3548260" y="1201973"/>
                </a:lnTo>
                <a:lnTo>
                  <a:pt x="0" y="12019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Calibri" panose="020F0502020204030204" pitchFamily="34" charset="0"/>
              <a:cs typeface="Calibri" panose="020F0502020204030204" pitchFamily="34" charset="0"/>
            </a:endParaRPr>
          </a:p>
        </p:txBody>
      </p:sp>
      <p:sp>
        <p:nvSpPr>
          <p:cNvPr id="18" name="Freeform 3">
            <a:extLst>
              <a:ext uri="{FF2B5EF4-FFF2-40B4-BE49-F238E27FC236}">
                <a16:creationId xmlns:a16="http://schemas.microsoft.com/office/drawing/2014/main" id="{49AA987A-C90F-6839-B76B-E57DE406BE21}"/>
              </a:ext>
            </a:extLst>
          </p:cNvPr>
          <p:cNvSpPr/>
          <p:nvPr/>
        </p:nvSpPr>
        <p:spPr>
          <a:xfrm flipH="1">
            <a:off x="3532204" y="4712877"/>
            <a:ext cx="1680367" cy="1586585"/>
          </a:xfrm>
          <a:custGeom>
            <a:avLst/>
            <a:gdLst/>
            <a:ahLst/>
            <a:cxnLst/>
            <a:rect l="l" t="t" r="r" b="b"/>
            <a:pathLst>
              <a:path w="6886695" h="4114800">
                <a:moveTo>
                  <a:pt x="6886695" y="0"/>
                </a:moveTo>
                <a:lnTo>
                  <a:pt x="0" y="0"/>
                </a:lnTo>
                <a:lnTo>
                  <a:pt x="0" y="4114800"/>
                </a:lnTo>
                <a:lnTo>
                  <a:pt x="6886695" y="4114800"/>
                </a:lnTo>
                <a:lnTo>
                  <a:pt x="688669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400">
              <a:latin typeface="Calibri" panose="020F0502020204030204" pitchFamily="34" charset="0"/>
              <a:cs typeface="Calibri" panose="020F0502020204030204" pitchFamily="34" charset="0"/>
            </a:endParaRPr>
          </a:p>
        </p:txBody>
      </p:sp>
      <p:sp>
        <p:nvSpPr>
          <p:cNvPr id="19" name="Freeform 8">
            <a:extLst>
              <a:ext uri="{FF2B5EF4-FFF2-40B4-BE49-F238E27FC236}">
                <a16:creationId xmlns:a16="http://schemas.microsoft.com/office/drawing/2014/main" id="{E7B95D5F-FAB4-B278-3CBD-79B317223D4C}"/>
              </a:ext>
            </a:extLst>
          </p:cNvPr>
          <p:cNvSpPr/>
          <p:nvPr/>
        </p:nvSpPr>
        <p:spPr>
          <a:xfrm>
            <a:off x="2231087" y="5136300"/>
            <a:ext cx="1371599" cy="1163163"/>
          </a:xfrm>
          <a:custGeom>
            <a:avLst/>
            <a:gdLst/>
            <a:ahLst/>
            <a:cxnLst/>
            <a:rect l="l" t="t" r="r" b="b"/>
            <a:pathLst>
              <a:path w="2356966" h="1851290">
                <a:moveTo>
                  <a:pt x="0" y="0"/>
                </a:moveTo>
                <a:lnTo>
                  <a:pt x="2356966" y="0"/>
                </a:lnTo>
                <a:lnTo>
                  <a:pt x="2356966" y="1851290"/>
                </a:lnTo>
                <a:lnTo>
                  <a:pt x="0" y="18512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2400">
              <a:latin typeface="Calibri" panose="020F0502020204030204" pitchFamily="34" charset="0"/>
              <a:cs typeface="Calibri" panose="020F0502020204030204" pitchFamily="34" charset="0"/>
            </a:endParaRPr>
          </a:p>
        </p:txBody>
      </p:sp>
      <p:sp>
        <p:nvSpPr>
          <p:cNvPr id="16" name="Freeform 3">
            <a:extLst>
              <a:ext uri="{FF2B5EF4-FFF2-40B4-BE49-F238E27FC236}">
                <a16:creationId xmlns:a16="http://schemas.microsoft.com/office/drawing/2014/main" id="{64444DA3-FAA7-A351-1903-4DC6EE0C0C52}"/>
              </a:ext>
            </a:extLst>
          </p:cNvPr>
          <p:cNvSpPr/>
          <p:nvPr/>
        </p:nvSpPr>
        <p:spPr>
          <a:xfrm flipH="1">
            <a:off x="707501" y="3519024"/>
            <a:ext cx="1680368" cy="1414028"/>
          </a:xfrm>
          <a:custGeom>
            <a:avLst/>
            <a:gdLst/>
            <a:ahLst/>
            <a:cxnLst/>
            <a:rect l="l" t="t" r="r" b="b"/>
            <a:pathLst>
              <a:path w="6886695" h="4114800">
                <a:moveTo>
                  <a:pt x="6886695" y="0"/>
                </a:moveTo>
                <a:lnTo>
                  <a:pt x="0" y="0"/>
                </a:lnTo>
                <a:lnTo>
                  <a:pt x="0" y="4114800"/>
                </a:lnTo>
                <a:lnTo>
                  <a:pt x="6886695" y="4114800"/>
                </a:lnTo>
                <a:lnTo>
                  <a:pt x="688669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400">
              <a:latin typeface="Calibri" panose="020F0502020204030204" pitchFamily="34" charset="0"/>
              <a:cs typeface="Calibri" panose="020F0502020204030204" pitchFamily="34" charset="0"/>
            </a:endParaRPr>
          </a:p>
        </p:txBody>
      </p:sp>
      <p:pic>
        <p:nvPicPr>
          <p:cNvPr id="4" name="Picture 3" descr="A screenshot of a cell phone&#10;&#10;Description automatically generated">
            <a:extLst>
              <a:ext uri="{FF2B5EF4-FFF2-40B4-BE49-F238E27FC236}">
                <a16:creationId xmlns:a16="http://schemas.microsoft.com/office/drawing/2014/main" id="{72A7035A-9F21-A005-C4ED-A8E1DC5DF158}"/>
              </a:ext>
            </a:extLst>
          </p:cNvPr>
          <p:cNvPicPr>
            <a:picLocks noChangeAspect="1"/>
          </p:cNvPicPr>
          <p:nvPr/>
        </p:nvPicPr>
        <p:blipFill rotWithShape="1">
          <a:blip r:embed="rId9"/>
          <a:srcRect t="13357"/>
          <a:stretch/>
        </p:blipFill>
        <p:spPr>
          <a:xfrm>
            <a:off x="8357436" y="1863268"/>
            <a:ext cx="3624560" cy="4436195"/>
          </a:xfrm>
          <a:prstGeom prst="rect">
            <a:avLst/>
          </a:prstGeom>
        </p:spPr>
      </p:pic>
    </p:spTree>
    <p:extLst>
      <p:ext uri="{BB962C8B-B14F-4D97-AF65-F5344CB8AC3E}">
        <p14:creationId xmlns:p14="http://schemas.microsoft.com/office/powerpoint/2010/main" val="290167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animBg="1"/>
      <p:bldP spid="19"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06686F69-A3F7-0359-6D5F-5015F6E49DAF}"/>
              </a:ext>
            </a:extLst>
          </p:cNvPr>
          <p:cNvSpPr/>
          <p:nvPr/>
        </p:nvSpPr>
        <p:spPr>
          <a:xfrm>
            <a:off x="198699" y="4069225"/>
            <a:ext cx="2490713" cy="2447611"/>
          </a:xfrm>
          <a:prstGeom prst="roundRect">
            <a:avLst/>
          </a:prstGeom>
          <a:solidFill>
            <a:schemeClr val="accent3">
              <a:lumMod val="20000"/>
              <a:lumOff val="80000"/>
            </a:scheme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46E6BE87-8C7C-748F-0EE7-1C569DA71BB8}"/>
              </a:ext>
            </a:extLst>
          </p:cNvPr>
          <p:cNvSpPr/>
          <p:nvPr/>
        </p:nvSpPr>
        <p:spPr>
          <a:xfrm>
            <a:off x="2974917" y="3544394"/>
            <a:ext cx="6242166" cy="1265953"/>
          </a:xfrm>
          <a:prstGeom prst="roundRect">
            <a:avLst/>
          </a:prstGeom>
          <a:solidFill>
            <a:schemeClr val="accent3">
              <a:lumMod val="20000"/>
              <a:lumOff val="80000"/>
            </a:scheme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86C00C89-2A84-6537-61C0-169A226D3AF7}"/>
              </a:ext>
            </a:extLst>
          </p:cNvPr>
          <p:cNvSpPr>
            <a:spLocks noGrp="1"/>
          </p:cNvSpPr>
          <p:nvPr>
            <p:ph type="title"/>
          </p:nvPr>
        </p:nvSpPr>
        <p:spPr/>
        <p:txBody>
          <a:bodyPr/>
          <a:lstStyle/>
          <a:p>
            <a:pPr algn="ctr"/>
            <a:r>
              <a:rPr lang="en-US" sz="4400">
                <a:latin typeface="Calibri"/>
                <a:cs typeface="Futura Medium"/>
              </a:rPr>
              <a:t>Choosing your research question</a:t>
            </a:r>
            <a:endParaRPr lang="en-US" sz="4400"/>
          </a:p>
        </p:txBody>
      </p:sp>
      <p:sp>
        <p:nvSpPr>
          <p:cNvPr id="17" name="Content Placeholder 16">
            <a:extLst>
              <a:ext uri="{FF2B5EF4-FFF2-40B4-BE49-F238E27FC236}">
                <a16:creationId xmlns:a16="http://schemas.microsoft.com/office/drawing/2014/main" id="{516FB2DB-EE76-59FF-1CD7-D6B2CF665C3A}"/>
              </a:ext>
            </a:extLst>
          </p:cNvPr>
          <p:cNvSpPr>
            <a:spLocks noGrp="1"/>
          </p:cNvSpPr>
          <p:nvPr>
            <p:ph idx="1"/>
          </p:nvPr>
        </p:nvSpPr>
        <p:spPr>
          <a:xfrm>
            <a:off x="3106499" y="3589090"/>
            <a:ext cx="5995470" cy="1047622"/>
          </a:xfrm>
        </p:spPr>
        <p:txBody>
          <a:bodyPr/>
          <a:lstStyle/>
          <a:p>
            <a:pPr marL="0" indent="0" algn="ctr" eaLnBrk="0" fontAlgn="base" hangingPunct="0">
              <a:lnSpc>
                <a:spcPct val="100000"/>
              </a:lnSpc>
              <a:spcBef>
                <a:spcPct val="0"/>
              </a:spcBef>
              <a:spcAft>
                <a:spcPct val="0"/>
              </a:spcAft>
              <a:buFontTx/>
              <a:buNone/>
            </a:pPr>
            <a:r>
              <a:rPr lang="en-GB" altLang="en-US" sz="2400">
                <a:latin typeface="Calibri" panose="020F0502020204030204" pitchFamily="34" charset="0"/>
                <a:ea typeface="Times New Roman" panose="02020603050405020304" pitchFamily="18" charset="0"/>
                <a:cs typeface="Calibri" panose="020F0502020204030204" pitchFamily="34" charset="0"/>
              </a:rPr>
              <a:t>What subjects and themes interest you?</a:t>
            </a:r>
          </a:p>
          <a:p>
            <a:pPr marL="0" indent="0" algn="ctr" eaLnBrk="0" fontAlgn="base" hangingPunct="0">
              <a:lnSpc>
                <a:spcPct val="100000"/>
              </a:lnSpc>
              <a:spcBef>
                <a:spcPct val="0"/>
              </a:spcBef>
              <a:spcAft>
                <a:spcPct val="0"/>
              </a:spcAft>
              <a:buFontTx/>
              <a:buNone/>
            </a:pPr>
            <a:endParaRPr lang="en-GB" altLang="en-US" sz="2400">
              <a:latin typeface="Calibri" panose="020F0502020204030204" pitchFamily="34" charset="0"/>
              <a:ea typeface="Times New Roman" panose="02020603050405020304" pitchFamily="18" charset="0"/>
              <a:cs typeface="Calibri" panose="020F0502020204030204" pitchFamily="34" charset="0"/>
            </a:endParaRPr>
          </a:p>
          <a:p>
            <a:pPr marL="0" indent="0" algn="ctr" eaLnBrk="0" fontAlgn="base" hangingPunct="0">
              <a:lnSpc>
                <a:spcPct val="100000"/>
              </a:lnSpc>
              <a:spcBef>
                <a:spcPct val="0"/>
              </a:spcBef>
              <a:spcAft>
                <a:spcPct val="0"/>
              </a:spcAft>
              <a:buNone/>
            </a:pPr>
            <a:r>
              <a:rPr lang="en-GB" altLang="en-US" sz="2400">
                <a:latin typeface="Calibri" panose="020F0502020204030204" pitchFamily="34" charset="0"/>
                <a:ea typeface="Times New Roman" panose="02020603050405020304" pitchFamily="18" charset="0"/>
                <a:cs typeface="Calibri" panose="020F0502020204030204" pitchFamily="34" charset="0"/>
              </a:rPr>
              <a:t>Thought-shower using post it notes!</a:t>
            </a:r>
          </a:p>
          <a:p>
            <a:pPr marL="0" indent="0" algn="ctr">
              <a:buNone/>
            </a:pPr>
            <a:endParaRPr lang="en-GB" sz="2400">
              <a:latin typeface="Calibri" panose="020F0502020204030204" pitchFamily="34" charset="0"/>
              <a:ea typeface="Calibri"/>
              <a:cs typeface="Calibri" panose="020F0502020204030204" pitchFamily="34" charset="0"/>
            </a:endParaRPr>
          </a:p>
        </p:txBody>
      </p:sp>
      <p:sp>
        <p:nvSpPr>
          <p:cNvPr id="3" name="Freeform 4">
            <a:extLst>
              <a:ext uri="{FF2B5EF4-FFF2-40B4-BE49-F238E27FC236}">
                <a16:creationId xmlns:a16="http://schemas.microsoft.com/office/drawing/2014/main" id="{9DE627DD-E62B-9B24-97BD-7E1DD4A8FA3B}"/>
              </a:ext>
            </a:extLst>
          </p:cNvPr>
          <p:cNvSpPr/>
          <p:nvPr/>
        </p:nvSpPr>
        <p:spPr>
          <a:xfrm>
            <a:off x="5111848" y="1590959"/>
            <a:ext cx="1870737" cy="1148165"/>
          </a:xfrm>
          <a:custGeom>
            <a:avLst/>
            <a:gdLst/>
            <a:ahLst/>
            <a:cxnLst/>
            <a:rect l="l" t="t" r="r" b="b"/>
            <a:pathLst>
              <a:path w="1870737" h="1148165">
                <a:moveTo>
                  <a:pt x="0" y="0"/>
                </a:moveTo>
                <a:lnTo>
                  <a:pt x="1870737" y="0"/>
                </a:lnTo>
                <a:lnTo>
                  <a:pt x="1870737" y="1148165"/>
                </a:lnTo>
                <a:lnTo>
                  <a:pt x="0" y="1148165"/>
                </a:lnTo>
                <a:lnTo>
                  <a:pt x="0" y="0"/>
                </a:lnTo>
                <a:close/>
              </a:path>
            </a:pathLst>
          </a:custGeom>
          <a:blipFill>
            <a:blip r:embed="rId3"/>
            <a:stretch>
              <a:fillRect/>
            </a:stretch>
          </a:blipFill>
        </p:spPr>
        <p:txBody>
          <a:bodyPr/>
          <a:lstStyle/>
          <a:p>
            <a:endParaRPr lang="en-US"/>
          </a:p>
        </p:txBody>
      </p:sp>
      <p:sp>
        <p:nvSpPr>
          <p:cNvPr id="4" name="Freeform 5">
            <a:extLst>
              <a:ext uri="{FF2B5EF4-FFF2-40B4-BE49-F238E27FC236}">
                <a16:creationId xmlns:a16="http://schemas.microsoft.com/office/drawing/2014/main" id="{51D9F6E4-B2A3-A05D-AC02-D0DE2BB6DD2D}"/>
              </a:ext>
            </a:extLst>
          </p:cNvPr>
          <p:cNvSpPr/>
          <p:nvPr/>
        </p:nvSpPr>
        <p:spPr>
          <a:xfrm>
            <a:off x="9519056" y="4902138"/>
            <a:ext cx="2416634" cy="1533401"/>
          </a:xfrm>
          <a:custGeom>
            <a:avLst/>
            <a:gdLst/>
            <a:ahLst/>
            <a:cxnLst/>
            <a:rect l="l" t="t" r="r" b="b"/>
            <a:pathLst>
              <a:path w="2705434" h="1826168">
                <a:moveTo>
                  <a:pt x="0" y="0"/>
                </a:moveTo>
                <a:lnTo>
                  <a:pt x="2705434" y="0"/>
                </a:lnTo>
                <a:lnTo>
                  <a:pt x="2705434" y="1826168"/>
                </a:lnTo>
                <a:lnTo>
                  <a:pt x="0" y="1826168"/>
                </a:lnTo>
                <a:lnTo>
                  <a:pt x="0" y="0"/>
                </a:lnTo>
                <a:close/>
              </a:path>
            </a:pathLst>
          </a:custGeom>
          <a:blipFill>
            <a:blip r:embed="rId4"/>
            <a:stretch>
              <a:fillRect/>
            </a:stretch>
          </a:blipFill>
        </p:spPr>
        <p:txBody>
          <a:bodyPr/>
          <a:lstStyle/>
          <a:p>
            <a:endParaRPr lang="en-US"/>
          </a:p>
        </p:txBody>
      </p:sp>
      <p:sp>
        <p:nvSpPr>
          <p:cNvPr id="5" name="Freeform 8">
            <a:extLst>
              <a:ext uri="{FF2B5EF4-FFF2-40B4-BE49-F238E27FC236}">
                <a16:creationId xmlns:a16="http://schemas.microsoft.com/office/drawing/2014/main" id="{AAF13457-C0B0-DA71-693F-85C93F41BEAE}"/>
              </a:ext>
            </a:extLst>
          </p:cNvPr>
          <p:cNvSpPr/>
          <p:nvPr/>
        </p:nvSpPr>
        <p:spPr>
          <a:xfrm>
            <a:off x="9780382" y="1718472"/>
            <a:ext cx="1566041" cy="1533401"/>
          </a:xfrm>
          <a:custGeom>
            <a:avLst/>
            <a:gdLst/>
            <a:ahLst/>
            <a:cxnLst/>
            <a:rect l="l" t="t" r="r" b="b"/>
            <a:pathLst>
              <a:path w="1576876" h="1651179">
                <a:moveTo>
                  <a:pt x="0" y="0"/>
                </a:moveTo>
                <a:lnTo>
                  <a:pt x="1576876" y="0"/>
                </a:lnTo>
                <a:lnTo>
                  <a:pt x="1576876" y="1651179"/>
                </a:lnTo>
                <a:lnTo>
                  <a:pt x="0" y="16511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9">
            <a:extLst>
              <a:ext uri="{FF2B5EF4-FFF2-40B4-BE49-F238E27FC236}">
                <a16:creationId xmlns:a16="http://schemas.microsoft.com/office/drawing/2014/main" id="{553704FF-EF6D-7B23-2A87-57864AD048C4}"/>
              </a:ext>
            </a:extLst>
          </p:cNvPr>
          <p:cNvSpPr/>
          <p:nvPr/>
        </p:nvSpPr>
        <p:spPr>
          <a:xfrm>
            <a:off x="397181" y="4150716"/>
            <a:ext cx="2017407" cy="2284823"/>
          </a:xfrm>
          <a:custGeom>
            <a:avLst/>
            <a:gdLst/>
            <a:ahLst/>
            <a:cxnLst/>
            <a:rect l="l" t="t" r="r" b="b"/>
            <a:pathLst>
              <a:path w="2232897" h="2505355">
                <a:moveTo>
                  <a:pt x="0" y="0"/>
                </a:moveTo>
                <a:lnTo>
                  <a:pt x="2232897" y="0"/>
                </a:lnTo>
                <a:lnTo>
                  <a:pt x="2232897" y="2505355"/>
                </a:lnTo>
                <a:lnTo>
                  <a:pt x="0" y="25053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7">
            <a:extLst>
              <a:ext uri="{FF2B5EF4-FFF2-40B4-BE49-F238E27FC236}">
                <a16:creationId xmlns:a16="http://schemas.microsoft.com/office/drawing/2014/main" id="{72BFD794-A002-E3DF-783D-814180237FFA}"/>
              </a:ext>
            </a:extLst>
          </p:cNvPr>
          <p:cNvSpPr/>
          <p:nvPr/>
        </p:nvSpPr>
        <p:spPr>
          <a:xfrm>
            <a:off x="689489" y="1635594"/>
            <a:ext cx="1319867" cy="1793406"/>
          </a:xfrm>
          <a:custGeom>
            <a:avLst/>
            <a:gdLst/>
            <a:ahLst/>
            <a:cxnLst/>
            <a:rect l="l" t="t" r="r" b="b"/>
            <a:pathLst>
              <a:path w="1450237" h="2131396">
                <a:moveTo>
                  <a:pt x="0" y="0"/>
                </a:moveTo>
                <a:lnTo>
                  <a:pt x="1450237" y="0"/>
                </a:lnTo>
                <a:lnTo>
                  <a:pt x="1450237" y="2131396"/>
                </a:lnTo>
                <a:lnTo>
                  <a:pt x="0" y="21313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6">
            <a:extLst>
              <a:ext uri="{FF2B5EF4-FFF2-40B4-BE49-F238E27FC236}">
                <a16:creationId xmlns:a16="http://schemas.microsoft.com/office/drawing/2014/main" id="{2E3D593A-648E-3C9A-0D25-F9666039262B}"/>
              </a:ext>
            </a:extLst>
          </p:cNvPr>
          <p:cNvSpPr/>
          <p:nvPr/>
        </p:nvSpPr>
        <p:spPr>
          <a:xfrm>
            <a:off x="4888587" y="5250883"/>
            <a:ext cx="1707868" cy="1265953"/>
          </a:xfrm>
          <a:custGeom>
            <a:avLst/>
            <a:gdLst/>
            <a:ahLst/>
            <a:cxnLst/>
            <a:rect l="l" t="t" r="r" b="b"/>
            <a:pathLst>
              <a:path w="2107232" h="1680517">
                <a:moveTo>
                  <a:pt x="0" y="0"/>
                </a:moveTo>
                <a:lnTo>
                  <a:pt x="2107231" y="0"/>
                </a:lnTo>
                <a:lnTo>
                  <a:pt x="2107231" y="1680518"/>
                </a:lnTo>
                <a:lnTo>
                  <a:pt x="0" y="16805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Rounded Rectangle 10">
            <a:extLst>
              <a:ext uri="{FF2B5EF4-FFF2-40B4-BE49-F238E27FC236}">
                <a16:creationId xmlns:a16="http://schemas.microsoft.com/office/drawing/2014/main" id="{C570303A-90D9-6A4F-7845-4AEE5457F158}"/>
              </a:ext>
            </a:extLst>
          </p:cNvPr>
          <p:cNvSpPr/>
          <p:nvPr/>
        </p:nvSpPr>
        <p:spPr>
          <a:xfrm>
            <a:off x="2856613" y="3179660"/>
            <a:ext cx="6478774" cy="409430"/>
          </a:xfrm>
          <a:prstGeom prst="roundRect">
            <a:avLst/>
          </a:prstGeom>
          <a:solidFill>
            <a:schemeClr val="accent3"/>
          </a:solidFill>
          <a:ln w="38100">
            <a:solidFill>
              <a:schemeClr val="accent3">
                <a:lumMod val="20000"/>
                <a:lumOff val="8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US" sz="2400" b="1">
                <a:solidFill>
                  <a:schemeClr val="tx1"/>
                </a:solidFill>
                <a:latin typeface="Calibri" panose="020F0502020204030204" pitchFamily="34" charset="0"/>
                <a:cs typeface="Calibri" panose="020F0502020204030204" pitchFamily="34" charset="0"/>
              </a:rPr>
              <a:t>Activity 4:</a:t>
            </a:r>
          </a:p>
        </p:txBody>
      </p:sp>
    </p:spTree>
    <p:extLst>
      <p:ext uri="{BB962C8B-B14F-4D97-AF65-F5344CB8AC3E}">
        <p14:creationId xmlns:p14="http://schemas.microsoft.com/office/powerpoint/2010/main" val="3681276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Right 26">
            <a:extLst>
              <a:ext uri="{FF2B5EF4-FFF2-40B4-BE49-F238E27FC236}">
                <a16:creationId xmlns:a16="http://schemas.microsoft.com/office/drawing/2014/main" id="{79FC1FCB-8FA9-35EE-DCBE-01E061AD4282}"/>
              </a:ext>
            </a:extLst>
          </p:cNvPr>
          <p:cNvSpPr/>
          <p:nvPr/>
        </p:nvSpPr>
        <p:spPr>
          <a:xfrm>
            <a:off x="9136135" y="2479720"/>
            <a:ext cx="834571" cy="2177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9047114C-1D87-59DF-4F22-43AB1BB401C1}"/>
              </a:ext>
            </a:extLst>
          </p:cNvPr>
          <p:cNvSpPr txBox="1"/>
          <p:nvPr/>
        </p:nvSpPr>
        <p:spPr>
          <a:xfrm>
            <a:off x="758765" y="3283916"/>
            <a:ext cx="1950113"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panose="020F0502020204030204" pitchFamily="34" charset="0"/>
                <a:ea typeface="Calibri"/>
                <a:cs typeface="Calibri" panose="020F0502020204030204" pitchFamily="34" charset="0"/>
              </a:rPr>
              <a:t>Dangers of vaping</a:t>
            </a:r>
            <a:endParaRPr lang="en-US" sz="2400">
              <a:latin typeface="Calibri" panose="020F0502020204030204" pitchFamily="34" charset="0"/>
              <a:cs typeface="Calibri" panose="020F0502020204030204" pitchFamily="34" charset="0"/>
            </a:endParaRPr>
          </a:p>
        </p:txBody>
      </p:sp>
      <p:sp>
        <p:nvSpPr>
          <p:cNvPr id="6" name="Arrow: Right 31">
            <a:extLst>
              <a:ext uri="{FF2B5EF4-FFF2-40B4-BE49-F238E27FC236}">
                <a16:creationId xmlns:a16="http://schemas.microsoft.com/office/drawing/2014/main" id="{88D44203-760A-0707-9190-93432A5E60AE}"/>
              </a:ext>
            </a:extLst>
          </p:cNvPr>
          <p:cNvSpPr/>
          <p:nvPr/>
        </p:nvSpPr>
        <p:spPr>
          <a:xfrm>
            <a:off x="7873145" y="4105217"/>
            <a:ext cx="834571" cy="2177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Arrow: Right 32">
            <a:extLst>
              <a:ext uri="{FF2B5EF4-FFF2-40B4-BE49-F238E27FC236}">
                <a16:creationId xmlns:a16="http://schemas.microsoft.com/office/drawing/2014/main" id="{53C459A5-4C75-C129-2D7F-55C4C35C050A}"/>
              </a:ext>
            </a:extLst>
          </p:cNvPr>
          <p:cNvSpPr/>
          <p:nvPr/>
        </p:nvSpPr>
        <p:spPr>
          <a:xfrm rot="10800000">
            <a:off x="2762346" y="3362614"/>
            <a:ext cx="834571" cy="2177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Arrow: Right 33">
            <a:extLst>
              <a:ext uri="{FF2B5EF4-FFF2-40B4-BE49-F238E27FC236}">
                <a16:creationId xmlns:a16="http://schemas.microsoft.com/office/drawing/2014/main" id="{C6266969-2218-3263-2212-8CA4E87F8C1B}"/>
              </a:ext>
            </a:extLst>
          </p:cNvPr>
          <p:cNvSpPr/>
          <p:nvPr/>
        </p:nvSpPr>
        <p:spPr>
          <a:xfrm rot="10800000">
            <a:off x="4055155" y="5134758"/>
            <a:ext cx="834571" cy="2177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3C13A568-87C4-E309-79AB-937EFCAFBDBF}"/>
              </a:ext>
            </a:extLst>
          </p:cNvPr>
          <p:cNvSpPr txBox="1"/>
          <p:nvPr/>
        </p:nvSpPr>
        <p:spPr>
          <a:xfrm>
            <a:off x="1057098" y="4920449"/>
            <a:ext cx="2956756" cy="120032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panose="020F0502020204030204" pitchFamily="34" charset="0"/>
                <a:ea typeface="Calibri"/>
                <a:cs typeface="Calibri" panose="020F0502020204030204" pitchFamily="34" charset="0"/>
              </a:rPr>
              <a:t>What are the harmful effects of vaping on teenagers</a:t>
            </a:r>
            <a:endParaRPr lang="en-US" sz="2400">
              <a:latin typeface="Calibri" panose="020F0502020204030204" pitchFamily="34" charset="0"/>
              <a:cs typeface="Calibri" panose="020F0502020204030204" pitchFamily="34" charset="0"/>
            </a:endParaRPr>
          </a:p>
        </p:txBody>
      </p:sp>
      <p:graphicFrame>
        <p:nvGraphicFramePr>
          <p:cNvPr id="18" name="Diagram 17">
            <a:extLst>
              <a:ext uri="{FF2B5EF4-FFF2-40B4-BE49-F238E27FC236}">
                <a16:creationId xmlns:a16="http://schemas.microsoft.com/office/drawing/2014/main" id="{9F7171C4-0F79-5780-170D-8BC7D3A2390A}"/>
              </a:ext>
            </a:extLst>
          </p:cNvPr>
          <p:cNvGraphicFramePr/>
          <p:nvPr>
            <p:extLst>
              <p:ext uri="{D42A27DB-BD31-4B8C-83A1-F6EECF244321}">
                <p14:modId xmlns:p14="http://schemas.microsoft.com/office/powerpoint/2010/main" val="1048137050"/>
              </p:ext>
            </p:extLst>
          </p:nvPr>
        </p:nvGraphicFramePr>
        <p:xfrm>
          <a:off x="2600959" y="2025898"/>
          <a:ext cx="6812337" cy="4376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 name="Connector: Curved 21">
            <a:extLst>
              <a:ext uri="{FF2B5EF4-FFF2-40B4-BE49-F238E27FC236}">
                <a16:creationId xmlns:a16="http://schemas.microsoft.com/office/drawing/2014/main" id="{91740B00-BEEA-4EAC-455E-7AA905132EA7}"/>
              </a:ext>
            </a:extLst>
          </p:cNvPr>
          <p:cNvCxnSpPr>
            <a:cxnSpLocks/>
          </p:cNvCxnSpPr>
          <p:nvPr/>
        </p:nvCxnSpPr>
        <p:spPr>
          <a:xfrm flipV="1">
            <a:off x="5984591" y="5498818"/>
            <a:ext cx="1600200" cy="649082"/>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52CF115-7F8F-2C15-0EEB-F67912F45B64}"/>
              </a:ext>
            </a:extLst>
          </p:cNvPr>
          <p:cNvSpPr txBox="1"/>
          <p:nvPr/>
        </p:nvSpPr>
        <p:spPr>
          <a:xfrm>
            <a:off x="10089128" y="2403911"/>
            <a:ext cx="1166361" cy="461665"/>
          </a:xfrm>
          <a:prstGeom prst="rect">
            <a:avLst/>
          </a:prstGeom>
          <a:noFill/>
        </p:spPr>
        <p:txBody>
          <a:bodyPr wrap="square">
            <a:spAutoFit/>
          </a:bodyPr>
          <a:lstStyle/>
          <a:p>
            <a:pPr algn="l"/>
            <a:r>
              <a:rPr lang="en-US" sz="2400">
                <a:latin typeface="Calibri" panose="020F0502020204030204" pitchFamily="34" charset="0"/>
                <a:ea typeface="Calibri"/>
                <a:cs typeface="Calibri" panose="020F0502020204030204" pitchFamily="34" charset="0"/>
              </a:rPr>
              <a:t>Vaping</a:t>
            </a:r>
            <a:endParaRPr lang="en-US" sz="240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FDDCE0CC-8B52-5C9C-809D-D7BD41C1EEC4}"/>
              </a:ext>
            </a:extLst>
          </p:cNvPr>
          <p:cNvSpPr txBox="1"/>
          <p:nvPr/>
        </p:nvSpPr>
        <p:spPr>
          <a:xfrm>
            <a:off x="8781649" y="3755797"/>
            <a:ext cx="2456623" cy="461665"/>
          </a:xfrm>
          <a:prstGeom prst="rect">
            <a:avLst/>
          </a:prstGeom>
          <a:noFill/>
        </p:spPr>
        <p:txBody>
          <a:bodyPr wrap="square">
            <a:spAutoFit/>
          </a:bodyPr>
          <a:lstStyle/>
          <a:p>
            <a:r>
              <a:rPr lang="en-US" sz="2400">
                <a:latin typeface="Calibri" panose="020F0502020204030204" pitchFamily="34" charset="0"/>
                <a:ea typeface="Calibri"/>
                <a:cs typeface="Calibri" panose="020F0502020204030204" pitchFamily="34" charset="0"/>
              </a:rPr>
              <a:t>Young people</a:t>
            </a:r>
            <a:endParaRPr lang="en-US" sz="240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6F27042A-C260-4D18-C950-673543670D0A}"/>
              </a:ext>
            </a:extLst>
          </p:cNvPr>
          <p:cNvSpPr txBox="1"/>
          <p:nvPr/>
        </p:nvSpPr>
        <p:spPr>
          <a:xfrm>
            <a:off x="7667391" y="5213972"/>
            <a:ext cx="1551344" cy="1200329"/>
          </a:xfrm>
          <a:prstGeom prst="rect">
            <a:avLst/>
          </a:prstGeom>
          <a:noFill/>
        </p:spPr>
        <p:txBody>
          <a:bodyPr wrap="square">
            <a:spAutoFit/>
          </a:bodyPr>
          <a:lstStyle/>
          <a:p>
            <a:r>
              <a:rPr lang="en-GB" sz="2400">
                <a:latin typeface="Calibri" panose="020F0502020204030204" pitchFamily="34" charset="0"/>
                <a:cs typeface="Calibri" panose="020F0502020204030204" pitchFamily="34" charset="0"/>
              </a:rPr>
              <a:t>Possible research questions</a:t>
            </a:r>
          </a:p>
        </p:txBody>
      </p:sp>
      <p:sp>
        <p:nvSpPr>
          <p:cNvPr id="25" name="Rounded Rectangle 24">
            <a:extLst>
              <a:ext uri="{FF2B5EF4-FFF2-40B4-BE49-F238E27FC236}">
                <a16:creationId xmlns:a16="http://schemas.microsoft.com/office/drawing/2014/main" id="{F4512688-51AF-7066-526D-E72E88FAEFC8}"/>
              </a:ext>
            </a:extLst>
          </p:cNvPr>
          <p:cNvSpPr/>
          <p:nvPr/>
        </p:nvSpPr>
        <p:spPr>
          <a:xfrm>
            <a:off x="2464727" y="1656567"/>
            <a:ext cx="7109022" cy="369332"/>
          </a:xfrm>
          <a:prstGeom prst="roundRect">
            <a:avLst/>
          </a:prstGeom>
          <a:solidFill>
            <a:schemeClr val="accent3"/>
          </a:solidFill>
          <a:ln w="38100">
            <a:solidFill>
              <a:schemeClr val="accent3">
                <a:lumMod val="20000"/>
                <a:lumOff val="8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US" sz="2400" b="1">
                <a:solidFill>
                  <a:schemeClr val="tx1"/>
                </a:solidFill>
                <a:latin typeface="Calibri" panose="020F0502020204030204" pitchFamily="34" charset="0"/>
                <a:cs typeface="Calibri" panose="020F0502020204030204" pitchFamily="34" charset="0"/>
              </a:rPr>
              <a:t>Example:</a:t>
            </a:r>
          </a:p>
        </p:txBody>
      </p:sp>
      <p:sp>
        <p:nvSpPr>
          <p:cNvPr id="12" name="Isosceles Triangle 11">
            <a:extLst>
              <a:ext uri="{FF2B5EF4-FFF2-40B4-BE49-F238E27FC236}">
                <a16:creationId xmlns:a16="http://schemas.microsoft.com/office/drawing/2014/main" id="{2649B8C3-9294-F232-BB9E-5FAD426EF604}"/>
              </a:ext>
            </a:extLst>
          </p:cNvPr>
          <p:cNvSpPr/>
          <p:nvPr/>
        </p:nvSpPr>
        <p:spPr>
          <a:xfrm flipV="1">
            <a:off x="2590502" y="2052373"/>
            <a:ext cx="6812336" cy="4349876"/>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a:extLst>
              <a:ext uri="{FF2B5EF4-FFF2-40B4-BE49-F238E27FC236}">
                <a16:creationId xmlns:a16="http://schemas.microsoft.com/office/drawing/2014/main" id="{A799491C-5998-6CE0-3BFF-F7AA6B311865}"/>
              </a:ext>
            </a:extLst>
          </p:cNvPr>
          <p:cNvSpPr/>
          <p:nvPr/>
        </p:nvSpPr>
        <p:spPr>
          <a:xfrm flipV="1">
            <a:off x="3111596" y="2916939"/>
            <a:ext cx="5745989" cy="3497361"/>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a:extLst>
              <a:ext uri="{FF2B5EF4-FFF2-40B4-BE49-F238E27FC236}">
                <a16:creationId xmlns:a16="http://schemas.microsoft.com/office/drawing/2014/main" id="{7F5E4BAB-768D-40D6-F5C7-4CB0103E33F9}"/>
              </a:ext>
            </a:extLst>
          </p:cNvPr>
          <p:cNvSpPr/>
          <p:nvPr/>
        </p:nvSpPr>
        <p:spPr>
          <a:xfrm flipV="1">
            <a:off x="3685908" y="3755797"/>
            <a:ext cx="4597363" cy="2672926"/>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a:extLst>
              <a:ext uri="{FF2B5EF4-FFF2-40B4-BE49-F238E27FC236}">
                <a16:creationId xmlns:a16="http://schemas.microsoft.com/office/drawing/2014/main" id="{F3FCBE35-5200-DCDB-A9F2-6A6763E95CF7}"/>
              </a:ext>
            </a:extLst>
          </p:cNvPr>
          <p:cNvSpPr/>
          <p:nvPr/>
        </p:nvSpPr>
        <p:spPr>
          <a:xfrm flipV="1">
            <a:off x="4232279" y="4626429"/>
            <a:ext cx="3472012" cy="1828316"/>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2388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ntr"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ntr" presetSubtype="0" fill="hold" grpId="1"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animBg="1"/>
      <p:bldP spid="9" grpId="0"/>
      <p:bldP spid="20" grpId="0"/>
      <p:bldP spid="22" grpId="0"/>
      <p:bldP spid="24" grpId="0"/>
      <p:bldP spid="12" grpId="0" animBg="1"/>
      <p:bldP spid="13" grpId="0" animBg="1"/>
      <p:bldP spid="13" grpId="1" animBg="1"/>
      <p:bldP spid="14" grpId="0" animBg="1"/>
      <p:bldP spid="14" grpId="1" animBg="1"/>
      <p:bldP spid="15" grpId="0" animBg="1"/>
      <p:bldP spid="1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46070CB3-D5B5-A944-D087-791738E54CA5}"/>
              </a:ext>
            </a:extLst>
          </p:cNvPr>
          <p:cNvSpPr/>
          <p:nvPr/>
        </p:nvSpPr>
        <p:spPr>
          <a:xfrm>
            <a:off x="184593" y="1757579"/>
            <a:ext cx="11822814" cy="4927736"/>
          </a:xfrm>
          <a:prstGeom prst="roundRect">
            <a:avLst/>
          </a:prstGeom>
          <a:solidFill>
            <a:schemeClr val="tx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17" name="Content Placeholder 16">
            <a:extLst>
              <a:ext uri="{FF2B5EF4-FFF2-40B4-BE49-F238E27FC236}">
                <a16:creationId xmlns:a16="http://schemas.microsoft.com/office/drawing/2014/main" id="{516FB2DB-EE76-59FF-1CD7-D6B2CF665C3A}"/>
              </a:ext>
            </a:extLst>
          </p:cNvPr>
          <p:cNvSpPr>
            <a:spLocks noGrp="1"/>
          </p:cNvSpPr>
          <p:nvPr>
            <p:ph idx="1"/>
          </p:nvPr>
        </p:nvSpPr>
        <p:spPr>
          <a:xfrm>
            <a:off x="367636" y="1972272"/>
            <a:ext cx="3175664" cy="4157235"/>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a:t>
            </a:r>
            <a:r>
              <a:rPr kumimoji="0" lang="en-GB" altLang="en-US" sz="2400" b="1"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opulation: </a:t>
            </a:r>
            <a:endParaRPr kumimoji="0" lang="en-GB" altLang="en-US" sz="2400" b="1"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WHO </a:t>
            </a:r>
            <a:r>
              <a:rPr kumimoji="0" lang="en-GB" altLang="en-US" sz="240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are you asking this question about? Which group of people?</a:t>
            </a:r>
            <a:endParaRPr lang="en-GB" altLang="en-US" sz="24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24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24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eaLnBrk="0" fontAlgn="base" hangingPunct="0">
              <a:lnSpc>
                <a:spcPct val="100000"/>
              </a:lnSpc>
              <a:spcBef>
                <a:spcPct val="0"/>
              </a:spcBef>
              <a:spcAft>
                <a:spcPct val="0"/>
              </a:spcAft>
              <a:buNone/>
            </a:pPr>
            <a:r>
              <a:rPr kumimoji="0" lang="en-GB" altLang="en-US" sz="2400" b="1"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I</a:t>
            </a:r>
            <a:r>
              <a:rPr kumimoji="0" lang="en-GB" altLang="en-US" sz="2400" b="1"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ntervention:</a:t>
            </a:r>
          </a:p>
          <a:p>
            <a:pPr marL="0" indent="0" eaLnBrk="0" fontAlgn="base" hangingPunct="0">
              <a:lnSpc>
                <a:spcPct val="100000"/>
              </a:lnSpc>
              <a:spcBef>
                <a:spcPct val="0"/>
              </a:spcBef>
              <a:spcAft>
                <a:spcPct val="0"/>
              </a:spcAft>
              <a:buNone/>
            </a:pPr>
            <a:r>
              <a:rPr kumimoji="0" lang="en-GB" altLang="en-US" sz="2400" b="1"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WHAT</a:t>
            </a:r>
            <a:r>
              <a:rPr kumimoji="0" lang="en-GB" altLang="en-US" sz="2400" b="1"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GB" altLang="en-US" sz="240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is the specific issue or problem that you're interested in researching?  </a:t>
            </a:r>
            <a:endParaRPr kumimoji="0" lang="en-GB" altLang="en-US" sz="240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indent="0">
              <a:buNone/>
            </a:pPr>
            <a:endParaRPr lang="en-GB" sz="2400">
              <a:latin typeface="Calibri" panose="020F0502020204030204" pitchFamily="34" charset="0"/>
              <a:ea typeface="Calibri"/>
              <a:cs typeface="Calibri" panose="020F0502020204030204" pitchFamily="34" charset="0"/>
            </a:endParaRPr>
          </a:p>
        </p:txBody>
      </p:sp>
      <p:sp>
        <p:nvSpPr>
          <p:cNvPr id="4" name="TextBox 3">
            <a:extLst>
              <a:ext uri="{FF2B5EF4-FFF2-40B4-BE49-F238E27FC236}">
                <a16:creationId xmlns:a16="http://schemas.microsoft.com/office/drawing/2014/main" id="{DABEB8BE-B635-4AAA-5CD1-BC6ADC734F66}"/>
              </a:ext>
            </a:extLst>
          </p:cNvPr>
          <p:cNvSpPr txBox="1"/>
          <p:nvPr/>
        </p:nvSpPr>
        <p:spPr>
          <a:xfrm>
            <a:off x="6094663" y="1922240"/>
            <a:ext cx="2806050" cy="4524315"/>
          </a:xfrm>
          <a:prstGeom prst="rect">
            <a:avLst/>
          </a:prstGeom>
          <a:noFill/>
        </p:spPr>
        <p:txBody>
          <a:bodyPr wrap="square">
            <a:spAutoFit/>
          </a:bodyPr>
          <a:lstStyle/>
          <a:p>
            <a:pPr marL="0" indent="0" eaLnBrk="0" fontAlgn="base" hangingPunct="0">
              <a:lnSpc>
                <a:spcPct val="100000"/>
              </a:lnSpc>
              <a:spcBef>
                <a:spcPct val="0"/>
              </a:spcBef>
              <a:spcAft>
                <a:spcPct val="0"/>
              </a:spcAft>
              <a:buFontTx/>
              <a:buNone/>
            </a:pPr>
            <a:r>
              <a:rPr lang="en-GB" sz="2400" b="1">
                <a:solidFill>
                  <a:srgbClr val="FF0000"/>
                </a:solidFill>
                <a:latin typeface="Calibri" panose="020F0502020204030204" pitchFamily="34" charset="0"/>
                <a:cs typeface="Calibri" panose="020F0502020204030204" pitchFamily="34" charset="0"/>
              </a:rPr>
              <a:t>C</a:t>
            </a:r>
            <a:r>
              <a:rPr lang="en-GB" sz="2400" b="1">
                <a:solidFill>
                  <a:schemeClr val="accent5">
                    <a:lumMod val="10000"/>
                  </a:schemeClr>
                </a:solidFill>
                <a:latin typeface="Calibri" panose="020F0502020204030204" pitchFamily="34" charset="0"/>
                <a:cs typeface="Calibri" panose="020F0502020204030204" pitchFamily="34" charset="0"/>
              </a:rPr>
              <a:t>omparison: </a:t>
            </a:r>
          </a:p>
          <a:p>
            <a:pPr marL="0" indent="0" eaLnBrk="0" fontAlgn="base" hangingPunct="0">
              <a:lnSpc>
                <a:spcPct val="100000"/>
              </a:lnSpc>
              <a:spcBef>
                <a:spcPct val="0"/>
              </a:spcBef>
              <a:spcAft>
                <a:spcPct val="0"/>
              </a:spcAft>
              <a:buFontTx/>
              <a:buNone/>
            </a:pPr>
            <a:r>
              <a:rPr lang="en-GB" sz="2400" b="1">
                <a:solidFill>
                  <a:srgbClr val="2F5496"/>
                </a:solidFill>
                <a:latin typeface="Calibri" panose="020F0502020204030204" pitchFamily="34" charset="0"/>
                <a:ea typeface="Times New Roman" panose="02020603050405020304" pitchFamily="18" charset="0"/>
                <a:cs typeface="Calibri" panose="020F0502020204030204" pitchFamily="34" charset="0"/>
              </a:rPr>
              <a:t>HOW</a:t>
            </a:r>
            <a:r>
              <a:rPr lang="en-GB" sz="2400" b="1">
                <a:latin typeface="Calibri" panose="020F0502020204030204" pitchFamily="34" charset="0"/>
                <a:cs typeface="Calibri" panose="020F0502020204030204" pitchFamily="34" charset="0"/>
              </a:rPr>
              <a:t> </a:t>
            </a:r>
            <a:r>
              <a:rPr lang="en-GB" sz="2400">
                <a:solidFill>
                  <a:schemeClr val="accent5">
                    <a:lumMod val="10000"/>
                  </a:schemeClr>
                </a:solidFill>
                <a:latin typeface="Calibri" panose="020F0502020204030204" pitchFamily="34" charset="0"/>
                <a:cs typeface="Calibri" panose="020F0502020204030204" pitchFamily="34" charset="0"/>
              </a:rPr>
              <a:t>does the group’s experience of this problem compare with other people's?</a:t>
            </a:r>
            <a:endParaRPr lang="en-GB" altLang="en-US" sz="2400">
              <a:solidFill>
                <a:schemeClr val="accent5">
                  <a:lumMod val="10000"/>
                </a:schemeClr>
              </a:solidFill>
              <a:latin typeface="Calibri" panose="020F0502020204030204" pitchFamily="34" charset="0"/>
              <a:ea typeface="Times New Roman" panose="02020603050405020304" pitchFamily="18" charset="0"/>
              <a:cs typeface="Calibri" panose="020F0502020204030204" pitchFamily="34" charset="0"/>
            </a:endParaRPr>
          </a:p>
          <a:p>
            <a:pPr marL="0" indent="0" eaLnBrk="0" fontAlgn="base" hangingPunct="0">
              <a:lnSpc>
                <a:spcPct val="100000"/>
              </a:lnSpc>
              <a:spcBef>
                <a:spcPct val="0"/>
              </a:spcBef>
              <a:spcAft>
                <a:spcPct val="0"/>
              </a:spcAft>
              <a:buFontTx/>
              <a:buNone/>
            </a:pPr>
            <a:endParaRPr lang="en-GB" altLang="en-US" sz="24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eaLnBrk="0" fontAlgn="base" hangingPunct="0">
              <a:lnSpc>
                <a:spcPct val="100000"/>
              </a:lnSpc>
              <a:spcBef>
                <a:spcPct val="0"/>
              </a:spcBef>
              <a:spcAft>
                <a:spcPct val="0"/>
              </a:spcAft>
              <a:buNone/>
            </a:pPr>
            <a:r>
              <a:rPr lang="en-GB" altLang="en-US" sz="2400" b="1">
                <a:solidFill>
                  <a:srgbClr val="FF0000"/>
                </a:solidFill>
                <a:latin typeface="Calibri" panose="020F0502020204030204" pitchFamily="34" charset="0"/>
                <a:ea typeface="Times New Roman" panose="02020603050405020304" pitchFamily="18" charset="0"/>
                <a:cs typeface="Calibri" panose="020F0502020204030204" pitchFamily="34" charset="0"/>
              </a:rPr>
              <a:t>O</a:t>
            </a:r>
            <a:r>
              <a:rPr lang="en-GB" altLang="en-US" sz="2400" b="1">
                <a:solidFill>
                  <a:srgbClr val="000000"/>
                </a:solidFill>
                <a:latin typeface="Calibri" panose="020F0502020204030204" pitchFamily="34" charset="0"/>
                <a:ea typeface="Times New Roman" panose="02020603050405020304" pitchFamily="18" charset="0"/>
                <a:cs typeface="Calibri" panose="020F0502020204030204" pitchFamily="34" charset="0"/>
              </a:rPr>
              <a:t>utcomes: </a:t>
            </a:r>
            <a:endParaRPr lang="en-GB" altLang="en-US" sz="2400" b="1">
              <a:latin typeface="Calibri" panose="020F0502020204030204" pitchFamily="34" charset="0"/>
              <a:cs typeface="Calibri" panose="020F0502020204030204" pitchFamily="34" charset="0"/>
            </a:endParaRPr>
          </a:p>
          <a:p>
            <a:pPr marL="0" lvl="0" indent="0" eaLnBrk="0" fontAlgn="base" hangingPunct="0">
              <a:lnSpc>
                <a:spcPct val="100000"/>
              </a:lnSpc>
              <a:spcBef>
                <a:spcPct val="0"/>
              </a:spcBef>
              <a:spcAft>
                <a:spcPct val="0"/>
              </a:spcAft>
              <a:buNone/>
            </a:pPr>
            <a:r>
              <a:rPr lang="en-GB" altLang="en-US" sz="2400" b="1">
                <a:solidFill>
                  <a:srgbClr val="2F5496"/>
                </a:solidFill>
                <a:latin typeface="Calibri" panose="020F0502020204030204" pitchFamily="34" charset="0"/>
                <a:ea typeface="Times New Roman" panose="02020603050405020304" pitchFamily="18" charset="0"/>
                <a:cs typeface="Calibri" panose="020F0502020204030204" pitchFamily="34" charset="0"/>
              </a:rPr>
              <a:t>HOW</a:t>
            </a:r>
            <a:r>
              <a:rPr lang="en-GB" altLang="en-US" sz="2400" b="1">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altLang="en-US" sz="2400">
                <a:solidFill>
                  <a:srgbClr val="000000"/>
                </a:solidFill>
                <a:latin typeface="Calibri" panose="020F0502020204030204" pitchFamily="34" charset="0"/>
                <a:ea typeface="Times New Roman" panose="02020603050405020304" pitchFamily="18" charset="0"/>
                <a:cs typeface="Calibri" panose="020F0502020204030204" pitchFamily="34" charset="0"/>
              </a:rPr>
              <a:t>would people's experiences change if we answered this question? </a:t>
            </a:r>
            <a:endParaRPr lang="en-GB" sz="2400">
              <a:solidFill>
                <a:schemeClr val="tx2">
                  <a:lumMod val="75000"/>
                </a:schemeClr>
              </a:solidFill>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6384677C-820E-23B5-0D74-14C9004B08DA}"/>
              </a:ext>
            </a:extLst>
          </p:cNvPr>
          <p:cNvSpPr/>
          <p:nvPr/>
        </p:nvSpPr>
        <p:spPr>
          <a:xfrm>
            <a:off x="3267809" y="4634178"/>
            <a:ext cx="2364366" cy="1495329"/>
          </a:xfrm>
          <a:custGeom>
            <a:avLst/>
            <a:gdLst/>
            <a:ahLst/>
            <a:cxnLst/>
            <a:rect l="l" t="t" r="r" b="b"/>
            <a:pathLst>
              <a:path w="3966526" h="2895564">
                <a:moveTo>
                  <a:pt x="0" y="0"/>
                </a:moveTo>
                <a:lnTo>
                  <a:pt x="3966526" y="0"/>
                </a:lnTo>
                <a:lnTo>
                  <a:pt x="3966526" y="2895564"/>
                </a:lnTo>
                <a:lnTo>
                  <a:pt x="0" y="28955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Calibri" panose="020F0502020204030204" pitchFamily="34" charset="0"/>
              <a:cs typeface="Calibri" panose="020F0502020204030204" pitchFamily="34" charset="0"/>
            </a:endParaRPr>
          </a:p>
        </p:txBody>
      </p:sp>
      <p:sp>
        <p:nvSpPr>
          <p:cNvPr id="7" name="Freeform 7">
            <a:extLst>
              <a:ext uri="{FF2B5EF4-FFF2-40B4-BE49-F238E27FC236}">
                <a16:creationId xmlns:a16="http://schemas.microsoft.com/office/drawing/2014/main" id="{49BBACBB-16A0-BC01-58F7-2C08EC116368}"/>
              </a:ext>
            </a:extLst>
          </p:cNvPr>
          <p:cNvSpPr/>
          <p:nvPr/>
        </p:nvSpPr>
        <p:spPr>
          <a:xfrm>
            <a:off x="9233369" y="2870756"/>
            <a:ext cx="1198682" cy="1122442"/>
          </a:xfrm>
          <a:custGeom>
            <a:avLst/>
            <a:gdLst/>
            <a:ahLst/>
            <a:cxnLst/>
            <a:rect l="l" t="t" r="r" b="b"/>
            <a:pathLst>
              <a:path w="2126512" h="2057400">
                <a:moveTo>
                  <a:pt x="0" y="0"/>
                </a:moveTo>
                <a:lnTo>
                  <a:pt x="2126512" y="0"/>
                </a:lnTo>
                <a:lnTo>
                  <a:pt x="2126512"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400">
              <a:latin typeface="Calibri" panose="020F0502020204030204" pitchFamily="34" charset="0"/>
              <a:cs typeface="Calibri" panose="020F0502020204030204" pitchFamily="34" charset="0"/>
            </a:endParaRPr>
          </a:p>
        </p:txBody>
      </p:sp>
      <p:sp>
        <p:nvSpPr>
          <p:cNvPr id="8" name="Freeform 6">
            <a:extLst>
              <a:ext uri="{FF2B5EF4-FFF2-40B4-BE49-F238E27FC236}">
                <a16:creationId xmlns:a16="http://schemas.microsoft.com/office/drawing/2014/main" id="{3709E93A-717B-9319-AA87-1968D0EA6E0C}"/>
              </a:ext>
            </a:extLst>
          </p:cNvPr>
          <p:cNvSpPr/>
          <p:nvPr/>
        </p:nvSpPr>
        <p:spPr>
          <a:xfrm>
            <a:off x="9977395" y="1934041"/>
            <a:ext cx="1772529" cy="1873429"/>
          </a:xfrm>
          <a:custGeom>
            <a:avLst/>
            <a:gdLst/>
            <a:ahLst/>
            <a:cxnLst/>
            <a:rect l="l" t="t" r="r" b="b"/>
            <a:pathLst>
              <a:path w="2404903" h="2653686">
                <a:moveTo>
                  <a:pt x="0" y="0"/>
                </a:moveTo>
                <a:lnTo>
                  <a:pt x="2404902" y="0"/>
                </a:lnTo>
                <a:lnTo>
                  <a:pt x="2404902" y="2653686"/>
                </a:lnTo>
                <a:lnTo>
                  <a:pt x="0" y="26536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2400">
              <a:latin typeface="Calibri" panose="020F0502020204030204" pitchFamily="34" charset="0"/>
              <a:cs typeface="Calibri" panose="020F0502020204030204" pitchFamily="34" charset="0"/>
            </a:endParaRPr>
          </a:p>
        </p:txBody>
      </p:sp>
      <p:sp>
        <p:nvSpPr>
          <p:cNvPr id="9" name="Freeform 8">
            <a:extLst>
              <a:ext uri="{FF2B5EF4-FFF2-40B4-BE49-F238E27FC236}">
                <a16:creationId xmlns:a16="http://schemas.microsoft.com/office/drawing/2014/main" id="{1FDB1532-6B28-7EF5-98F0-FDC78D72C90C}"/>
              </a:ext>
            </a:extLst>
          </p:cNvPr>
          <p:cNvSpPr/>
          <p:nvPr/>
        </p:nvSpPr>
        <p:spPr>
          <a:xfrm>
            <a:off x="10995134" y="4135247"/>
            <a:ext cx="873242" cy="807097"/>
          </a:xfrm>
          <a:custGeom>
            <a:avLst/>
            <a:gdLst/>
            <a:ahLst/>
            <a:cxnLst/>
            <a:rect l="l" t="t" r="r" b="b"/>
            <a:pathLst>
              <a:path w="1552582" h="1478835">
                <a:moveTo>
                  <a:pt x="0" y="0"/>
                </a:moveTo>
                <a:lnTo>
                  <a:pt x="1552582" y="0"/>
                </a:lnTo>
                <a:lnTo>
                  <a:pt x="1552582" y="1478835"/>
                </a:lnTo>
                <a:lnTo>
                  <a:pt x="0" y="1478835"/>
                </a:lnTo>
                <a:lnTo>
                  <a:pt x="0" y="0"/>
                </a:lnTo>
                <a:close/>
              </a:path>
            </a:pathLst>
          </a:custGeom>
          <a:blipFill>
            <a:blip r:embed="rId9"/>
            <a:stretch>
              <a:fillRect/>
            </a:stretch>
          </a:blipFill>
        </p:spPr>
        <p:txBody>
          <a:bodyPr/>
          <a:lstStyle/>
          <a:p>
            <a:endParaRPr lang="en-US" sz="240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04247B92-1DB5-7E1A-6C64-A58D9DE6D526}"/>
              </a:ext>
            </a:extLst>
          </p:cNvPr>
          <p:cNvSpPr/>
          <p:nvPr/>
        </p:nvSpPr>
        <p:spPr>
          <a:xfrm>
            <a:off x="9959721" y="4979159"/>
            <a:ext cx="1467966" cy="997904"/>
          </a:xfrm>
          <a:custGeom>
            <a:avLst/>
            <a:gdLst/>
            <a:ahLst/>
            <a:cxnLst/>
            <a:rect l="l" t="t" r="r" b="b"/>
            <a:pathLst>
              <a:path w="2541498" h="1518545">
                <a:moveTo>
                  <a:pt x="0" y="0"/>
                </a:moveTo>
                <a:lnTo>
                  <a:pt x="2541498" y="0"/>
                </a:lnTo>
                <a:lnTo>
                  <a:pt x="2541498" y="1518545"/>
                </a:lnTo>
                <a:lnTo>
                  <a:pt x="0" y="15185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240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6014F8B7-17F4-A6D8-B3ED-CBBC4ECF7DE3}"/>
              </a:ext>
            </a:extLst>
          </p:cNvPr>
          <p:cNvSpPr/>
          <p:nvPr/>
        </p:nvSpPr>
        <p:spPr>
          <a:xfrm>
            <a:off x="9086479" y="5566343"/>
            <a:ext cx="873242" cy="997904"/>
          </a:xfrm>
          <a:custGeom>
            <a:avLst/>
            <a:gdLst/>
            <a:ahLst/>
            <a:cxnLst/>
            <a:rect l="l" t="t" r="r" b="b"/>
            <a:pathLst>
              <a:path w="1699826" h="1699826">
                <a:moveTo>
                  <a:pt x="0" y="0"/>
                </a:moveTo>
                <a:lnTo>
                  <a:pt x="1699826" y="0"/>
                </a:lnTo>
                <a:lnTo>
                  <a:pt x="1699826" y="1699826"/>
                </a:lnTo>
                <a:lnTo>
                  <a:pt x="0" y="169982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240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F655DB3A-6B99-7BC0-D04A-AE6F4021A0F5}"/>
              </a:ext>
            </a:extLst>
          </p:cNvPr>
          <p:cNvSpPr txBox="1"/>
          <p:nvPr/>
        </p:nvSpPr>
        <p:spPr>
          <a:xfrm>
            <a:off x="9977395" y="2110011"/>
            <a:ext cx="1274443" cy="584775"/>
          </a:xfrm>
          <a:prstGeom prst="rect">
            <a:avLst/>
          </a:prstGeom>
          <a:noFill/>
        </p:spPr>
        <p:txBody>
          <a:bodyPr wrap="square">
            <a:spAutoFit/>
          </a:bodyPr>
          <a:lstStyle/>
          <a:p>
            <a:r>
              <a:rPr lang="en-GB" sz="3200" b="1">
                <a:solidFill>
                  <a:schemeClr val="bg2"/>
                </a:solidFill>
                <a:latin typeface="Calibri" panose="020F0502020204030204" pitchFamily="34" charset="0"/>
                <a:cs typeface="Calibri" panose="020F0502020204030204" pitchFamily="34" charset="0"/>
              </a:rPr>
              <a:t>PICO</a:t>
            </a:r>
          </a:p>
        </p:txBody>
      </p:sp>
      <p:sp>
        <p:nvSpPr>
          <p:cNvPr id="16" name="Rounded Rectangle 15">
            <a:extLst>
              <a:ext uri="{FF2B5EF4-FFF2-40B4-BE49-F238E27FC236}">
                <a16:creationId xmlns:a16="http://schemas.microsoft.com/office/drawing/2014/main" id="{5B45F487-BBCD-6A6F-6D38-12027DC09B55}"/>
              </a:ext>
            </a:extLst>
          </p:cNvPr>
          <p:cNvSpPr/>
          <p:nvPr/>
        </p:nvSpPr>
        <p:spPr>
          <a:xfrm>
            <a:off x="184593" y="1435046"/>
            <a:ext cx="11822814" cy="449750"/>
          </a:xfrm>
          <a:prstGeom prst="roundRect">
            <a:avLst/>
          </a:prstGeom>
          <a:solidFill>
            <a:schemeClr val="tx1"/>
          </a:solidFill>
          <a:ln w="38100">
            <a:solidFill>
              <a:schemeClr val="tx1">
                <a:lumMod val="20000"/>
                <a:lumOff val="8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en-US" sz="2400" b="1">
              <a:solidFill>
                <a:schemeClr val="tx1">
                  <a:lumMod val="20000"/>
                  <a:lumOff val="80000"/>
                </a:schemeClr>
              </a:solidFill>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65B021C0-B5B8-001E-B02A-303DE12EC8DF}"/>
              </a:ext>
            </a:extLst>
          </p:cNvPr>
          <p:cNvSpPr/>
          <p:nvPr/>
        </p:nvSpPr>
        <p:spPr>
          <a:xfrm>
            <a:off x="3422987" y="1922240"/>
            <a:ext cx="2583495" cy="1658850"/>
          </a:xfrm>
          <a:custGeom>
            <a:avLst/>
            <a:gdLst/>
            <a:ahLst/>
            <a:cxnLst/>
            <a:rect l="l" t="t" r="r" b="b"/>
            <a:pathLst>
              <a:path w="4809218" h="2957669">
                <a:moveTo>
                  <a:pt x="0" y="0"/>
                </a:moveTo>
                <a:lnTo>
                  <a:pt x="4809218" y="0"/>
                </a:lnTo>
                <a:lnTo>
                  <a:pt x="4809218" y="2957669"/>
                </a:lnTo>
                <a:lnTo>
                  <a:pt x="0" y="2957669"/>
                </a:lnTo>
                <a:lnTo>
                  <a:pt x="0" y="0"/>
                </a:lnTo>
                <a:close/>
              </a:path>
            </a:pathLst>
          </a:custGeom>
          <a:blipFill>
            <a:blip r:embed="rId14"/>
            <a:stretch>
              <a:fillRect/>
            </a:stretch>
          </a:blipFill>
        </p:spPr>
        <p:txBody>
          <a:bodyPr/>
          <a:lstStyle/>
          <a:p>
            <a:endParaRPr lang="en-US" sz="2400">
              <a:latin typeface="Calibri" panose="020F0502020204030204" pitchFamily="34" charset="0"/>
              <a:cs typeface="Calibri" panose="020F0502020204030204" pitchFamily="34" charset="0"/>
            </a:endParaRPr>
          </a:p>
        </p:txBody>
      </p:sp>
      <p:sp>
        <p:nvSpPr>
          <p:cNvPr id="12" name="Title 11">
            <a:extLst>
              <a:ext uri="{FF2B5EF4-FFF2-40B4-BE49-F238E27FC236}">
                <a16:creationId xmlns:a16="http://schemas.microsoft.com/office/drawing/2014/main" id="{A922777F-3833-7394-9121-A216345ABD9B}"/>
              </a:ext>
            </a:extLst>
          </p:cNvPr>
          <p:cNvSpPr>
            <a:spLocks noGrp="1"/>
          </p:cNvSpPr>
          <p:nvPr>
            <p:ph type="title"/>
          </p:nvPr>
        </p:nvSpPr>
        <p:spPr/>
        <p:txBody>
          <a:bodyPr/>
          <a:lstStyle/>
          <a:p>
            <a:pPr algn="ctr"/>
            <a:r>
              <a:rPr lang="en-GB"/>
              <a:t>P.I.C.O.</a:t>
            </a:r>
          </a:p>
        </p:txBody>
      </p:sp>
    </p:spTree>
    <p:extLst>
      <p:ext uri="{BB962C8B-B14F-4D97-AF65-F5344CB8AC3E}">
        <p14:creationId xmlns:p14="http://schemas.microsoft.com/office/powerpoint/2010/main" val="47631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C4E7489F-B799-7B80-622F-288A48CBFC99}"/>
              </a:ext>
            </a:extLst>
          </p:cNvPr>
          <p:cNvSpPr/>
          <p:nvPr/>
        </p:nvSpPr>
        <p:spPr>
          <a:xfrm>
            <a:off x="420084" y="1917376"/>
            <a:ext cx="11286507" cy="2464477"/>
          </a:xfrm>
          <a:prstGeom prst="roundRect">
            <a:avLst/>
          </a:prstGeom>
          <a:solidFill>
            <a:schemeClr val="accent3">
              <a:lumMod val="20000"/>
              <a:lumOff val="80000"/>
            </a:scheme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Content Placeholder 16">
            <a:extLst>
              <a:ext uri="{FF2B5EF4-FFF2-40B4-BE49-F238E27FC236}">
                <a16:creationId xmlns:a16="http://schemas.microsoft.com/office/drawing/2014/main" id="{516FB2DB-EE76-59FF-1CD7-D6B2CF665C3A}"/>
              </a:ext>
            </a:extLst>
          </p:cNvPr>
          <p:cNvSpPr>
            <a:spLocks noGrp="1"/>
          </p:cNvSpPr>
          <p:nvPr>
            <p:ph idx="1"/>
          </p:nvPr>
        </p:nvSpPr>
        <p:spPr>
          <a:xfrm>
            <a:off x="1630560" y="2668331"/>
            <a:ext cx="9531516" cy="1521337"/>
          </a:xfrm>
        </p:spPr>
        <p:txBody>
          <a:bodyPr/>
          <a:lstStyle/>
          <a:p>
            <a:pPr marL="0" indent="0">
              <a:buNone/>
            </a:pPr>
            <a:r>
              <a:rPr lang="en-GB" altLang="en-US" sz="2400">
                <a:latin typeface="Calibri" panose="020F0502020204030204" pitchFamily="34" charset="0"/>
                <a:ea typeface="Times New Roman" panose="02020603050405020304" pitchFamily="18" charset="0"/>
                <a:cs typeface="Calibri" panose="020F0502020204030204" pitchFamily="34" charset="0"/>
              </a:rPr>
              <a:t>What is the impact on prevalence of disease in young children of taking</a:t>
            </a:r>
            <a:endParaRPr lang="en-GB" sz="2400">
              <a:latin typeface="Calibri" panose="020F0502020204030204" pitchFamily="34" charset="0"/>
              <a:cs typeface="Calibri" panose="020F0502020204030204" pitchFamily="34" charset="0"/>
            </a:endParaRPr>
          </a:p>
          <a:p>
            <a:pPr marL="0" indent="0">
              <a:buNone/>
            </a:pPr>
            <a:endParaRPr lang="en-GB" sz="2400">
              <a:latin typeface="Calibri" panose="020F0502020204030204" pitchFamily="34" charset="0"/>
              <a:cs typeface="Calibri" panose="020F0502020204030204" pitchFamily="34" charset="0"/>
            </a:endParaRPr>
          </a:p>
          <a:p>
            <a:pPr marL="0" indent="0">
              <a:buNone/>
            </a:pPr>
            <a:r>
              <a:rPr lang="en-GB" altLang="en-US" sz="2400">
                <a:latin typeface="Calibri" panose="020F0502020204030204" pitchFamily="34" charset="0"/>
                <a:ea typeface="Times New Roman" panose="02020603050405020304" pitchFamily="18" charset="0"/>
                <a:cs typeface="Calibri" panose="020F0502020204030204" pitchFamily="34" charset="0"/>
              </a:rPr>
              <a:t>vitamin C supplements, when compared to no supplements?</a:t>
            </a:r>
            <a:endParaRPr lang="en-GB" sz="2400">
              <a:latin typeface="Calibri" panose="020F0502020204030204" pitchFamily="34" charset="0"/>
              <a:cs typeface="Calibri" panose="020F0502020204030204" pitchFamily="34" charset="0"/>
            </a:endParaRPr>
          </a:p>
          <a:p>
            <a:pPr marL="0" indent="0">
              <a:buNone/>
            </a:pPr>
            <a:endParaRPr lang="en-GB" sz="2400" b="1"/>
          </a:p>
          <a:p>
            <a:pPr marL="0" indent="0">
              <a:buNone/>
            </a:pPr>
            <a:endParaRPr lang="en-GB" sz="2400" b="1"/>
          </a:p>
          <a:p>
            <a:pPr marL="0" indent="0">
              <a:buNone/>
            </a:pPr>
            <a:endParaRPr lang="en-GB" sz="2400"/>
          </a:p>
          <a:p>
            <a:pPr marL="0" indent="0">
              <a:buNone/>
            </a:pPr>
            <a:endParaRPr lang="en-GB" sz="2400" b="1"/>
          </a:p>
          <a:p>
            <a:pPr marL="0" indent="0">
              <a:buNone/>
            </a:pPr>
            <a:endParaRPr lang="en-GB" sz="2400">
              <a:latin typeface="Calibri"/>
              <a:ea typeface="Calibri"/>
              <a:cs typeface="Calibri"/>
            </a:endParaRPr>
          </a:p>
        </p:txBody>
      </p:sp>
      <p:sp>
        <p:nvSpPr>
          <p:cNvPr id="4" name="TextBox 3">
            <a:extLst>
              <a:ext uri="{FF2B5EF4-FFF2-40B4-BE49-F238E27FC236}">
                <a16:creationId xmlns:a16="http://schemas.microsoft.com/office/drawing/2014/main" id="{AE9F430F-DB7A-3614-E3AB-5298243D406D}"/>
              </a:ext>
            </a:extLst>
          </p:cNvPr>
          <p:cNvSpPr txBox="1"/>
          <p:nvPr/>
        </p:nvSpPr>
        <p:spPr>
          <a:xfrm>
            <a:off x="8404809" y="1946341"/>
            <a:ext cx="563136" cy="1015663"/>
          </a:xfrm>
          <a:prstGeom prst="rect">
            <a:avLst/>
          </a:prstGeom>
          <a:noFill/>
        </p:spPr>
        <p:txBody>
          <a:bodyPr wrap="square">
            <a:spAutoFit/>
          </a:bodyPr>
          <a:lstStyle/>
          <a:p>
            <a:r>
              <a:rPr lang="en-GB" sz="6000" b="1">
                <a:solidFill>
                  <a:srgbClr val="FFC000"/>
                </a:solidFill>
              </a:rPr>
              <a:t>P</a:t>
            </a:r>
          </a:p>
        </p:txBody>
      </p:sp>
      <p:sp>
        <p:nvSpPr>
          <p:cNvPr id="6" name="TextBox 5">
            <a:extLst>
              <a:ext uri="{FF2B5EF4-FFF2-40B4-BE49-F238E27FC236}">
                <a16:creationId xmlns:a16="http://schemas.microsoft.com/office/drawing/2014/main" id="{3F3459A9-62C9-057B-9D95-C4027D3F02CB}"/>
              </a:ext>
            </a:extLst>
          </p:cNvPr>
          <p:cNvSpPr txBox="1"/>
          <p:nvPr/>
        </p:nvSpPr>
        <p:spPr>
          <a:xfrm>
            <a:off x="2371975" y="2894684"/>
            <a:ext cx="830765" cy="1015663"/>
          </a:xfrm>
          <a:prstGeom prst="rect">
            <a:avLst/>
          </a:prstGeom>
          <a:noFill/>
        </p:spPr>
        <p:txBody>
          <a:bodyPr wrap="square">
            <a:spAutoFit/>
          </a:bodyPr>
          <a:lstStyle/>
          <a:p>
            <a:r>
              <a:rPr lang="en-GB" sz="6000" b="1">
                <a:solidFill>
                  <a:srgbClr val="92D050"/>
                </a:solidFill>
              </a:rPr>
              <a:t>I</a:t>
            </a:r>
          </a:p>
        </p:txBody>
      </p:sp>
      <p:sp>
        <p:nvSpPr>
          <p:cNvPr id="8" name="TextBox 7">
            <a:extLst>
              <a:ext uri="{FF2B5EF4-FFF2-40B4-BE49-F238E27FC236}">
                <a16:creationId xmlns:a16="http://schemas.microsoft.com/office/drawing/2014/main" id="{898721BE-2596-F3A7-1CB2-ED1524501110}"/>
              </a:ext>
            </a:extLst>
          </p:cNvPr>
          <p:cNvSpPr txBox="1"/>
          <p:nvPr/>
        </p:nvSpPr>
        <p:spPr>
          <a:xfrm>
            <a:off x="6318512" y="1917376"/>
            <a:ext cx="563136" cy="1015663"/>
          </a:xfrm>
          <a:prstGeom prst="rect">
            <a:avLst/>
          </a:prstGeom>
          <a:noFill/>
        </p:spPr>
        <p:txBody>
          <a:bodyPr wrap="square">
            <a:spAutoFit/>
          </a:bodyPr>
          <a:lstStyle/>
          <a:p>
            <a:r>
              <a:rPr lang="en-GB" sz="6000" b="1">
                <a:solidFill>
                  <a:schemeClr val="accent5">
                    <a:lumMod val="75000"/>
                  </a:schemeClr>
                </a:solidFill>
              </a:rPr>
              <a:t>O</a:t>
            </a:r>
          </a:p>
        </p:txBody>
      </p:sp>
      <p:sp>
        <p:nvSpPr>
          <p:cNvPr id="10" name="TextBox 9">
            <a:extLst>
              <a:ext uri="{FF2B5EF4-FFF2-40B4-BE49-F238E27FC236}">
                <a16:creationId xmlns:a16="http://schemas.microsoft.com/office/drawing/2014/main" id="{9EC8B2D0-4E87-FC0D-EE64-0DE69832A317}"/>
              </a:ext>
            </a:extLst>
          </p:cNvPr>
          <p:cNvSpPr txBox="1"/>
          <p:nvPr/>
        </p:nvSpPr>
        <p:spPr>
          <a:xfrm>
            <a:off x="7080092" y="2855495"/>
            <a:ext cx="563136" cy="1015663"/>
          </a:xfrm>
          <a:prstGeom prst="rect">
            <a:avLst/>
          </a:prstGeom>
          <a:noFill/>
        </p:spPr>
        <p:txBody>
          <a:bodyPr wrap="square">
            <a:spAutoFit/>
          </a:bodyPr>
          <a:lstStyle/>
          <a:p>
            <a:r>
              <a:rPr lang="en-GB" sz="6000" b="1">
                <a:solidFill>
                  <a:srgbClr val="FF0000"/>
                </a:solidFill>
              </a:rPr>
              <a:t>C</a:t>
            </a:r>
            <a:endParaRPr lang="en-US" sz="6000"/>
          </a:p>
        </p:txBody>
      </p:sp>
      <p:sp>
        <p:nvSpPr>
          <p:cNvPr id="11" name="Rounded Rectangle 10">
            <a:extLst>
              <a:ext uri="{FF2B5EF4-FFF2-40B4-BE49-F238E27FC236}">
                <a16:creationId xmlns:a16="http://schemas.microsoft.com/office/drawing/2014/main" id="{963EED95-0880-EB14-B9A7-6E1CF55EDA06}"/>
              </a:ext>
            </a:extLst>
          </p:cNvPr>
          <p:cNvSpPr/>
          <p:nvPr/>
        </p:nvSpPr>
        <p:spPr>
          <a:xfrm>
            <a:off x="332850" y="1544098"/>
            <a:ext cx="11460973" cy="379213"/>
          </a:xfrm>
          <a:prstGeom prst="roundRect">
            <a:avLst/>
          </a:prstGeom>
          <a:solidFill>
            <a:schemeClr val="accent3"/>
          </a:solidFill>
          <a:ln w="38100">
            <a:solidFill>
              <a:schemeClr val="accent3">
                <a:lumMod val="20000"/>
                <a:lumOff val="8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US" sz="2400" b="1">
                <a:solidFill>
                  <a:schemeClr val="tx1"/>
                </a:solidFill>
                <a:latin typeface="Calibri" panose="020F0502020204030204" pitchFamily="34" charset="0"/>
                <a:cs typeface="Calibri" panose="020F0502020204030204" pitchFamily="34" charset="0"/>
              </a:rPr>
              <a:t>Example 1:</a:t>
            </a:r>
          </a:p>
        </p:txBody>
      </p:sp>
      <p:sp>
        <p:nvSpPr>
          <p:cNvPr id="3" name="Rounded Rectangle 2">
            <a:extLst>
              <a:ext uri="{FF2B5EF4-FFF2-40B4-BE49-F238E27FC236}">
                <a16:creationId xmlns:a16="http://schemas.microsoft.com/office/drawing/2014/main" id="{67A73C28-CC86-A07A-2A33-AC418C0FD7BB}"/>
              </a:ext>
            </a:extLst>
          </p:cNvPr>
          <p:cNvSpPr/>
          <p:nvPr/>
        </p:nvSpPr>
        <p:spPr>
          <a:xfrm>
            <a:off x="420082" y="5072911"/>
            <a:ext cx="11286507" cy="1457461"/>
          </a:xfrm>
          <a:prstGeom prst="roundRect">
            <a:avLst/>
          </a:prstGeom>
          <a:solidFill>
            <a:schemeClr val="accent3">
              <a:lumMod val="20000"/>
              <a:lumOff val="80000"/>
            </a:scheme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ounded Rectangle 4">
            <a:extLst>
              <a:ext uri="{FF2B5EF4-FFF2-40B4-BE49-F238E27FC236}">
                <a16:creationId xmlns:a16="http://schemas.microsoft.com/office/drawing/2014/main" id="{3F6F9E03-1515-B9C5-B0BF-FE35F2B943D2}"/>
              </a:ext>
            </a:extLst>
          </p:cNvPr>
          <p:cNvSpPr/>
          <p:nvPr/>
        </p:nvSpPr>
        <p:spPr>
          <a:xfrm>
            <a:off x="332850" y="4693698"/>
            <a:ext cx="11460973" cy="379213"/>
          </a:xfrm>
          <a:prstGeom prst="roundRect">
            <a:avLst/>
          </a:prstGeom>
          <a:solidFill>
            <a:schemeClr val="accent3"/>
          </a:solidFill>
          <a:ln w="38100">
            <a:solidFill>
              <a:schemeClr val="accent3">
                <a:lumMod val="20000"/>
                <a:lumOff val="8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US" sz="2400" b="1">
                <a:solidFill>
                  <a:schemeClr val="tx1"/>
                </a:solidFill>
                <a:latin typeface="Calibri" panose="020F0502020204030204" pitchFamily="34" charset="0"/>
                <a:cs typeface="Calibri" panose="020F0502020204030204" pitchFamily="34" charset="0"/>
              </a:rPr>
              <a:t>Example 2:</a:t>
            </a:r>
          </a:p>
        </p:txBody>
      </p:sp>
      <p:sp>
        <p:nvSpPr>
          <p:cNvPr id="14" name="Content Placeholder 16">
            <a:extLst>
              <a:ext uri="{FF2B5EF4-FFF2-40B4-BE49-F238E27FC236}">
                <a16:creationId xmlns:a16="http://schemas.microsoft.com/office/drawing/2014/main" id="{006AD674-AC2F-CB2F-94C5-1DAD94957A6C}"/>
              </a:ext>
            </a:extLst>
          </p:cNvPr>
          <p:cNvSpPr txBox="1">
            <a:spLocks/>
          </p:cNvSpPr>
          <p:nvPr/>
        </p:nvSpPr>
        <p:spPr>
          <a:xfrm>
            <a:off x="1118392" y="5769386"/>
            <a:ext cx="11162540" cy="535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ltLang="en-US" sz="2400">
                <a:latin typeface="Calibri" panose="020F0502020204030204" pitchFamily="34" charset="0"/>
                <a:ea typeface="Times New Roman" panose="02020603050405020304" pitchFamily="18" charset="0"/>
                <a:cs typeface="Calibri" panose="020F0502020204030204" pitchFamily="34" charset="0"/>
              </a:rPr>
              <a:t>What impact on teenagers’ self-confidence does participating in sport have?</a:t>
            </a:r>
            <a:endParaRPr lang="en-GB" sz="2400">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GB" sz="2400">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GB" sz="2400">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GB" sz="2400">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GB" sz="2400">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GB" sz="2400">
              <a:latin typeface="Calibri" panose="020F0502020204030204" pitchFamily="34" charset="0"/>
              <a:ea typeface="Calibri"/>
              <a:cs typeface="Calibri" panose="020F0502020204030204" pitchFamily="34" charset="0"/>
            </a:endParaRPr>
          </a:p>
        </p:txBody>
      </p:sp>
      <p:sp>
        <p:nvSpPr>
          <p:cNvPr id="18" name="TextBox 17">
            <a:extLst>
              <a:ext uri="{FF2B5EF4-FFF2-40B4-BE49-F238E27FC236}">
                <a16:creationId xmlns:a16="http://schemas.microsoft.com/office/drawing/2014/main" id="{830CB9E4-FDEB-3F93-C8DA-6699F2B6BCE9}"/>
              </a:ext>
            </a:extLst>
          </p:cNvPr>
          <p:cNvSpPr txBox="1"/>
          <p:nvPr/>
        </p:nvSpPr>
        <p:spPr>
          <a:xfrm>
            <a:off x="3617715" y="5126873"/>
            <a:ext cx="563136" cy="1015663"/>
          </a:xfrm>
          <a:prstGeom prst="rect">
            <a:avLst/>
          </a:prstGeom>
          <a:noFill/>
        </p:spPr>
        <p:txBody>
          <a:bodyPr wrap="square">
            <a:spAutoFit/>
          </a:bodyPr>
          <a:lstStyle/>
          <a:p>
            <a:r>
              <a:rPr lang="en-GB" sz="6000" b="1">
                <a:solidFill>
                  <a:srgbClr val="FFC000"/>
                </a:solidFill>
              </a:rPr>
              <a:t>P</a:t>
            </a:r>
          </a:p>
        </p:txBody>
      </p:sp>
      <p:sp>
        <p:nvSpPr>
          <p:cNvPr id="19" name="TextBox 18">
            <a:extLst>
              <a:ext uri="{FF2B5EF4-FFF2-40B4-BE49-F238E27FC236}">
                <a16:creationId xmlns:a16="http://schemas.microsoft.com/office/drawing/2014/main" id="{DAFA3422-BCCF-73E3-356D-D20086859268}"/>
              </a:ext>
            </a:extLst>
          </p:cNvPr>
          <p:cNvSpPr txBox="1"/>
          <p:nvPr/>
        </p:nvSpPr>
        <p:spPr>
          <a:xfrm>
            <a:off x="8430318" y="5071947"/>
            <a:ext cx="830765" cy="1015663"/>
          </a:xfrm>
          <a:prstGeom prst="rect">
            <a:avLst/>
          </a:prstGeom>
          <a:noFill/>
        </p:spPr>
        <p:txBody>
          <a:bodyPr wrap="square">
            <a:spAutoFit/>
          </a:bodyPr>
          <a:lstStyle/>
          <a:p>
            <a:r>
              <a:rPr lang="en-GB" sz="6000" b="1">
                <a:solidFill>
                  <a:srgbClr val="92D050"/>
                </a:solidFill>
              </a:rPr>
              <a:t>I</a:t>
            </a:r>
          </a:p>
        </p:txBody>
      </p:sp>
      <p:sp>
        <p:nvSpPr>
          <p:cNvPr id="20" name="TextBox 19">
            <a:extLst>
              <a:ext uri="{FF2B5EF4-FFF2-40B4-BE49-F238E27FC236}">
                <a16:creationId xmlns:a16="http://schemas.microsoft.com/office/drawing/2014/main" id="{F3DB24A0-6328-6F5E-E203-AAF18DAB98B6}"/>
              </a:ext>
            </a:extLst>
          </p:cNvPr>
          <p:cNvSpPr txBox="1"/>
          <p:nvPr/>
        </p:nvSpPr>
        <p:spPr>
          <a:xfrm>
            <a:off x="5168138" y="5071948"/>
            <a:ext cx="563136" cy="1015663"/>
          </a:xfrm>
          <a:prstGeom prst="rect">
            <a:avLst/>
          </a:prstGeom>
          <a:noFill/>
        </p:spPr>
        <p:txBody>
          <a:bodyPr wrap="square">
            <a:spAutoFit/>
          </a:bodyPr>
          <a:lstStyle/>
          <a:p>
            <a:r>
              <a:rPr lang="en-GB" sz="6000" b="1">
                <a:solidFill>
                  <a:schemeClr val="accent5">
                    <a:lumMod val="75000"/>
                  </a:schemeClr>
                </a:solidFill>
              </a:rPr>
              <a:t>O</a:t>
            </a:r>
          </a:p>
        </p:txBody>
      </p:sp>
    </p:spTree>
    <p:extLst>
      <p:ext uri="{BB962C8B-B14F-4D97-AF65-F5344CB8AC3E}">
        <p14:creationId xmlns:p14="http://schemas.microsoft.com/office/powerpoint/2010/main" val="34487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0626CF6B-91AB-B9E8-E829-77695AA7F11E}"/>
              </a:ext>
            </a:extLst>
          </p:cNvPr>
          <p:cNvSpPr/>
          <p:nvPr/>
        </p:nvSpPr>
        <p:spPr>
          <a:xfrm>
            <a:off x="146842" y="1630648"/>
            <a:ext cx="8317333" cy="4737017"/>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C0B21C27-2366-D5A6-6C2D-C78BBDA54A91}"/>
              </a:ext>
            </a:extLst>
          </p:cNvPr>
          <p:cNvSpPr>
            <a:spLocks noGrp="1"/>
          </p:cNvSpPr>
          <p:nvPr>
            <p:ph idx="1"/>
          </p:nvPr>
        </p:nvSpPr>
        <p:spPr>
          <a:xfrm>
            <a:off x="370246" y="1713594"/>
            <a:ext cx="8091054" cy="2756559"/>
          </a:xfrm>
        </p:spPr>
        <p:txBody>
          <a:bodyPr lIns="91440" tIns="45720" rIns="91440" bIns="45720" anchor="t"/>
          <a:lstStyle/>
          <a:p>
            <a:pPr marL="514350" indent="-514350">
              <a:lnSpc>
                <a:spcPct val="100000"/>
              </a:lnSpc>
              <a:spcBef>
                <a:spcPct val="0"/>
              </a:spcBef>
              <a:spcAft>
                <a:spcPct val="0"/>
              </a:spcAft>
              <a:buAutoNum type="arabicPeriod"/>
            </a:pPr>
            <a:r>
              <a:rPr lang="en-GB" sz="2400">
                <a:solidFill>
                  <a:schemeClr val="accent1"/>
                </a:solidFill>
                <a:latin typeface="Calibri"/>
                <a:ea typeface="Times New Roman" panose="02020603050405020304" pitchFamily="18" charset="0"/>
                <a:cs typeface="Calibri"/>
              </a:rPr>
              <a:t>Watch</a:t>
            </a:r>
            <a:r>
              <a:rPr kumimoji="0" lang="en-GB" sz="2400" i="0" u="none" strike="noStrike" cap="none" normalizeH="0" baseline="0">
                <a:ln>
                  <a:noFill/>
                </a:ln>
                <a:effectLst/>
                <a:latin typeface="Calibri"/>
                <a:ea typeface="Times New Roman" panose="02020603050405020304" pitchFamily="18" charset="0"/>
                <a:cs typeface="Calibri"/>
              </a:rPr>
              <a:t> </a:t>
            </a:r>
            <a:r>
              <a:rPr lang="en-GB" sz="2400">
                <a:latin typeface="Calibri"/>
                <a:ea typeface="Times New Roman" panose="02020603050405020304" pitchFamily="18" charset="0"/>
                <a:cs typeface="Calibri"/>
              </a:rPr>
              <a:t>the YRTP video ‘what is research?’</a:t>
            </a:r>
            <a:br>
              <a:rPr lang="en-GB" sz="2400">
                <a:latin typeface="Calibri" panose="020F0502020204030204" pitchFamily="34" charset="0"/>
                <a:ea typeface="Times New Roman" panose="02020603050405020304" pitchFamily="18" charset="0"/>
                <a:cs typeface="Calibri" panose="020F0502020204030204" pitchFamily="34" charset="0"/>
              </a:rPr>
            </a:br>
            <a:endParaRPr lang="en-GB" sz="2400">
              <a:latin typeface="Calibri" panose="020F0502020204030204" pitchFamily="34" charset="0"/>
              <a:ea typeface="Times New Roman" panose="02020603050405020304" pitchFamily="18" charset="0"/>
              <a:cs typeface="Calibri" panose="020F0502020204030204" pitchFamily="34" charset="0"/>
            </a:endParaRPr>
          </a:p>
          <a:p>
            <a:pPr marL="514350" indent="-514350">
              <a:lnSpc>
                <a:spcPct val="100000"/>
              </a:lnSpc>
              <a:spcBef>
                <a:spcPct val="0"/>
              </a:spcBef>
              <a:spcAft>
                <a:spcPct val="0"/>
              </a:spcAft>
              <a:buAutoNum type="arabicPeriod"/>
            </a:pPr>
            <a:r>
              <a:rPr lang="en-GB" sz="2400">
                <a:solidFill>
                  <a:schemeClr val="accent1"/>
                </a:solidFill>
                <a:latin typeface="Calibri"/>
                <a:ea typeface="Calibri"/>
                <a:cs typeface="Calibri"/>
              </a:rPr>
              <a:t>Spend time thinking </a:t>
            </a:r>
            <a:r>
              <a:rPr lang="en-GB" sz="2400">
                <a:latin typeface="Calibri"/>
                <a:ea typeface="Calibri"/>
                <a:cs typeface="Calibri"/>
              </a:rPr>
              <a:t>about what research you might do – discuss it with family and friends – what issues and topics are you concerned about or passionate about? Can you link your research with action that needs taking to improve your life and the lives of others in your community?</a:t>
            </a:r>
            <a:br>
              <a:rPr lang="en-GB" sz="2400">
                <a:latin typeface="Calibri" panose="020F0502020204030204" pitchFamily="34" charset="0"/>
                <a:ea typeface="Calibri"/>
                <a:cs typeface="Calibri" panose="020F0502020204030204" pitchFamily="34" charset="0"/>
              </a:rPr>
            </a:br>
            <a:endParaRPr lang="en-GB" sz="2400">
              <a:latin typeface="Calibri" panose="020F0502020204030204" pitchFamily="34" charset="0"/>
              <a:ea typeface="Times New Roman" panose="02020603050405020304" pitchFamily="18" charset="0"/>
              <a:cs typeface="Calibri" panose="020F0502020204030204" pitchFamily="34" charset="0"/>
            </a:endParaRPr>
          </a:p>
          <a:p>
            <a:pPr marL="514350" marR="0" lvl="0" indent="-514350" algn="l" defTabSz="914400">
              <a:lnSpc>
                <a:spcPct val="100000"/>
              </a:lnSpc>
              <a:spcBef>
                <a:spcPct val="0"/>
              </a:spcBef>
              <a:spcAft>
                <a:spcPct val="0"/>
              </a:spcAft>
              <a:buClrTx/>
              <a:buSzTx/>
              <a:buAutoNum type="arabicPeriod"/>
              <a:tabLst/>
            </a:pPr>
            <a:r>
              <a:rPr lang="en-GB" sz="2400">
                <a:solidFill>
                  <a:schemeClr val="accent1"/>
                </a:solidFill>
                <a:latin typeface="Calibri"/>
                <a:ea typeface="Times New Roman" panose="02020603050405020304" pitchFamily="18" charset="0"/>
                <a:cs typeface="Calibri"/>
              </a:rPr>
              <a:t>Complete the triangle and PICO worksheet </a:t>
            </a:r>
            <a:r>
              <a:rPr lang="en-GB" sz="2400">
                <a:latin typeface="Calibri"/>
                <a:ea typeface="Times New Roman" panose="02020603050405020304" pitchFamily="18" charset="0"/>
                <a:cs typeface="Calibri"/>
              </a:rPr>
              <a:t>to help you focus in on possible research questions</a:t>
            </a:r>
          </a:p>
          <a:p>
            <a:pPr marL="514350" indent="-514350">
              <a:lnSpc>
                <a:spcPct val="100000"/>
              </a:lnSpc>
              <a:spcBef>
                <a:spcPct val="0"/>
              </a:spcBef>
              <a:spcAft>
                <a:spcPct val="0"/>
              </a:spcAft>
              <a:buAutoNum type="arabicPeriod"/>
            </a:pPr>
            <a:endParaRPr lang="en-GB" sz="2400">
              <a:latin typeface="Calibri" panose="020F0502020204030204" pitchFamily="34" charset="0"/>
              <a:cs typeface="Calibri" panose="020F0502020204030204" pitchFamily="34" charset="0"/>
            </a:endParaRPr>
          </a:p>
          <a:p>
            <a:pPr marL="514350" indent="-514350">
              <a:lnSpc>
                <a:spcPct val="100000"/>
              </a:lnSpc>
              <a:spcBef>
                <a:spcPct val="0"/>
              </a:spcBef>
              <a:spcAft>
                <a:spcPct val="0"/>
              </a:spcAft>
              <a:buAutoNum type="arabicPeriod"/>
            </a:pPr>
            <a:r>
              <a:rPr lang="en-GB" sz="2400">
                <a:solidFill>
                  <a:schemeClr val="accent1"/>
                </a:solidFill>
                <a:latin typeface="Calibri"/>
                <a:cs typeface="Calibri"/>
              </a:rPr>
              <a:t>Watch</a:t>
            </a:r>
            <a:r>
              <a:rPr lang="en-GB" sz="2400">
                <a:latin typeface="Calibri"/>
                <a:cs typeface="Calibri"/>
              </a:rPr>
              <a:t> the 'Reflective and Reflexive researcher' video</a:t>
            </a:r>
            <a:endParaRPr lang="en-US" sz="2400">
              <a:latin typeface="Calibri"/>
              <a:cs typeface="Calibri"/>
            </a:endParaRPr>
          </a:p>
        </p:txBody>
      </p:sp>
      <p:sp>
        <p:nvSpPr>
          <p:cNvPr id="6" name="Freeform 3">
            <a:extLst>
              <a:ext uri="{FF2B5EF4-FFF2-40B4-BE49-F238E27FC236}">
                <a16:creationId xmlns:a16="http://schemas.microsoft.com/office/drawing/2014/main" id="{C12A543A-5ECC-6761-D026-2AAA7086083D}"/>
              </a:ext>
            </a:extLst>
          </p:cNvPr>
          <p:cNvSpPr/>
          <p:nvPr/>
        </p:nvSpPr>
        <p:spPr>
          <a:xfrm>
            <a:off x="8632646" y="1445291"/>
            <a:ext cx="1385920" cy="1380434"/>
          </a:xfrm>
          <a:custGeom>
            <a:avLst/>
            <a:gdLst/>
            <a:ahLst/>
            <a:cxnLst/>
            <a:rect l="l" t="t" r="r" b="b"/>
            <a:pathLst>
              <a:path w="2540071" h="2540071">
                <a:moveTo>
                  <a:pt x="0" y="0"/>
                </a:moveTo>
                <a:lnTo>
                  <a:pt x="2540071" y="0"/>
                </a:lnTo>
                <a:lnTo>
                  <a:pt x="2540071" y="2540071"/>
                </a:lnTo>
                <a:lnTo>
                  <a:pt x="0" y="2540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6687AAEC-42C6-C002-9D2E-7E471A97C023}"/>
              </a:ext>
            </a:extLst>
          </p:cNvPr>
          <p:cNvSpPr/>
          <p:nvPr/>
        </p:nvSpPr>
        <p:spPr>
          <a:xfrm>
            <a:off x="10380358" y="2566601"/>
            <a:ext cx="1555332" cy="1548877"/>
          </a:xfrm>
          <a:custGeom>
            <a:avLst/>
            <a:gdLst/>
            <a:ahLst/>
            <a:cxnLst/>
            <a:rect l="l" t="t" r="r" b="b"/>
            <a:pathLst>
              <a:path w="2749234" h="2518986">
                <a:moveTo>
                  <a:pt x="0" y="0"/>
                </a:moveTo>
                <a:lnTo>
                  <a:pt x="2749234" y="0"/>
                </a:lnTo>
                <a:lnTo>
                  <a:pt x="2749234" y="2518986"/>
                </a:lnTo>
                <a:lnTo>
                  <a:pt x="0" y="25189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id="{10CB25E6-F380-F4C6-A2AD-BE1385FBC4F2}"/>
              </a:ext>
            </a:extLst>
          </p:cNvPr>
          <p:cNvSpPr/>
          <p:nvPr/>
        </p:nvSpPr>
        <p:spPr>
          <a:xfrm>
            <a:off x="8632646" y="3911334"/>
            <a:ext cx="1655771" cy="1548877"/>
          </a:xfrm>
          <a:custGeom>
            <a:avLst/>
            <a:gdLst/>
            <a:ahLst/>
            <a:cxnLst/>
            <a:rect l="l" t="t" r="r" b="b"/>
            <a:pathLst>
              <a:path w="3311541" h="3145964">
                <a:moveTo>
                  <a:pt x="0" y="0"/>
                </a:moveTo>
                <a:lnTo>
                  <a:pt x="3311541" y="0"/>
                </a:lnTo>
                <a:lnTo>
                  <a:pt x="3311541" y="3145964"/>
                </a:lnTo>
                <a:lnTo>
                  <a:pt x="0" y="31459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6">
            <a:extLst>
              <a:ext uri="{FF2B5EF4-FFF2-40B4-BE49-F238E27FC236}">
                <a16:creationId xmlns:a16="http://schemas.microsoft.com/office/drawing/2014/main" id="{48B88B05-6526-A662-6F0C-1EFC8D44E879}"/>
              </a:ext>
            </a:extLst>
          </p:cNvPr>
          <p:cNvSpPr/>
          <p:nvPr/>
        </p:nvSpPr>
        <p:spPr>
          <a:xfrm>
            <a:off x="10380358" y="5087880"/>
            <a:ext cx="1555332" cy="1548877"/>
          </a:xfrm>
          <a:custGeom>
            <a:avLst/>
            <a:gdLst/>
            <a:ahLst/>
            <a:cxnLst/>
            <a:rect l="l" t="t" r="r" b="b"/>
            <a:pathLst>
              <a:path w="2598394" h="2598394">
                <a:moveTo>
                  <a:pt x="0" y="0"/>
                </a:moveTo>
                <a:lnTo>
                  <a:pt x="2598394" y="0"/>
                </a:lnTo>
                <a:lnTo>
                  <a:pt x="2598394" y="2598394"/>
                </a:lnTo>
                <a:lnTo>
                  <a:pt x="0" y="25983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Rounded Rectangle 10">
            <a:extLst>
              <a:ext uri="{FF2B5EF4-FFF2-40B4-BE49-F238E27FC236}">
                <a16:creationId xmlns:a16="http://schemas.microsoft.com/office/drawing/2014/main" id="{69EBCBA3-4054-417F-5CA2-F7188E2BA34E}"/>
              </a:ext>
            </a:extLst>
          </p:cNvPr>
          <p:cNvSpPr/>
          <p:nvPr/>
        </p:nvSpPr>
        <p:spPr>
          <a:xfrm>
            <a:off x="144060" y="1355271"/>
            <a:ext cx="8234973" cy="407096"/>
          </a:xfrm>
          <a:prstGeom prst="roundRect">
            <a:avLst/>
          </a:prstGeom>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US" sz="2400" b="1">
                <a:solidFill>
                  <a:schemeClr val="tx1"/>
                </a:solidFill>
                <a:latin typeface="Calibri" panose="020F0502020204030204" pitchFamily="34" charset="0"/>
                <a:cs typeface="Calibri" panose="020F0502020204030204" pitchFamily="34" charset="0"/>
              </a:rPr>
              <a:t>Self-directed tasks:</a:t>
            </a:r>
          </a:p>
        </p:txBody>
      </p:sp>
    </p:spTree>
    <p:extLst>
      <p:ext uri="{BB962C8B-B14F-4D97-AF65-F5344CB8AC3E}">
        <p14:creationId xmlns:p14="http://schemas.microsoft.com/office/powerpoint/2010/main" val="459375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10CB25E6-F380-F4C6-A2AD-BE1385FBC4F2}"/>
              </a:ext>
            </a:extLst>
          </p:cNvPr>
          <p:cNvSpPr/>
          <p:nvPr/>
        </p:nvSpPr>
        <p:spPr>
          <a:xfrm>
            <a:off x="9722411" y="4449953"/>
            <a:ext cx="1655771" cy="1548877"/>
          </a:xfrm>
          <a:custGeom>
            <a:avLst/>
            <a:gdLst/>
            <a:ahLst/>
            <a:cxnLst/>
            <a:rect l="l" t="t" r="r" b="b"/>
            <a:pathLst>
              <a:path w="3311541" h="3145964">
                <a:moveTo>
                  <a:pt x="0" y="0"/>
                </a:moveTo>
                <a:lnTo>
                  <a:pt x="3311541" y="0"/>
                </a:lnTo>
                <a:lnTo>
                  <a:pt x="3311541" y="3145964"/>
                </a:lnTo>
                <a:lnTo>
                  <a:pt x="0" y="31459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Rounded Rectangle 11">
            <a:extLst>
              <a:ext uri="{FF2B5EF4-FFF2-40B4-BE49-F238E27FC236}">
                <a16:creationId xmlns:a16="http://schemas.microsoft.com/office/drawing/2014/main" id="{01AAEBD7-36B0-9609-FBD9-B137A27B0424}"/>
              </a:ext>
            </a:extLst>
          </p:cNvPr>
          <p:cNvSpPr/>
          <p:nvPr/>
        </p:nvSpPr>
        <p:spPr>
          <a:xfrm>
            <a:off x="420085" y="1917376"/>
            <a:ext cx="7850770" cy="4383216"/>
          </a:xfrm>
          <a:prstGeom prst="roundRect">
            <a:avLst/>
          </a:prstGeom>
          <a:solidFill>
            <a:schemeClr val="accent3">
              <a:lumMod val="20000"/>
              <a:lumOff val="80000"/>
            </a:scheme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Content Placeholder 16">
            <a:extLst>
              <a:ext uri="{FF2B5EF4-FFF2-40B4-BE49-F238E27FC236}">
                <a16:creationId xmlns:a16="http://schemas.microsoft.com/office/drawing/2014/main" id="{9CDA80F5-1CB3-B46C-0605-F33A8C3E0BB7}"/>
              </a:ext>
            </a:extLst>
          </p:cNvPr>
          <p:cNvSpPr>
            <a:spLocks noGrp="1"/>
          </p:cNvSpPr>
          <p:nvPr>
            <p:ph idx="1"/>
          </p:nvPr>
        </p:nvSpPr>
        <p:spPr>
          <a:xfrm>
            <a:off x="613774" y="2619406"/>
            <a:ext cx="7452987" cy="2705787"/>
          </a:xfrm>
        </p:spPr>
        <p:txBody>
          <a:bodyPr/>
          <a:lstStyle/>
          <a:p>
            <a:pPr marL="0" indent="0" algn="l" rtl="0" fontAlgn="base">
              <a:buNone/>
            </a:pPr>
            <a:r>
              <a:rPr lang="en-GB" b="0" i="1" u="none" strike="noStrike">
                <a:solidFill>
                  <a:srgbClr val="000000"/>
                </a:solidFill>
                <a:effectLst/>
                <a:latin typeface="Calibri" panose="020F0502020204030204" pitchFamily="34" charset="0"/>
                <a:cs typeface="Calibri" panose="020F0502020204030204" pitchFamily="34" charset="0"/>
              </a:rPr>
              <a:t>On one post-it note per statement, please:</a:t>
            </a:r>
            <a:r>
              <a:rPr lang="en-US" b="0" i="0">
                <a:effectLst/>
                <a:latin typeface="Calibri" panose="020F0502020204030204" pitchFamily="34" charset="0"/>
                <a:cs typeface="Calibri" panose="020F0502020204030204" pitchFamily="34" charset="0"/>
              </a:rPr>
              <a:t>​</a:t>
            </a:r>
          </a:p>
          <a:p>
            <a:pPr marL="0" indent="0" algn="l" rtl="0" fontAlgn="base">
              <a:buNone/>
            </a:pPr>
            <a:r>
              <a:rPr lang="en-GB" b="0" i="0">
                <a:effectLst/>
                <a:latin typeface="Calibri" panose="020F0502020204030204" pitchFamily="34" charset="0"/>
                <a:cs typeface="Calibri" panose="020F0502020204030204" pitchFamily="34" charset="0"/>
              </a:rPr>
              <a:t>​</a:t>
            </a:r>
          </a:p>
          <a:p>
            <a:pPr fontAlgn="base"/>
            <a:r>
              <a:rPr lang="en-GB" b="0" i="0" u="none" strike="noStrike">
                <a:solidFill>
                  <a:srgbClr val="000000"/>
                </a:solidFill>
                <a:effectLst/>
                <a:latin typeface="Calibri" panose="020F0502020204030204" pitchFamily="34" charset="0"/>
                <a:cs typeface="Calibri" panose="020F0502020204030204" pitchFamily="34" charset="0"/>
              </a:rPr>
              <a:t>Tell us one thing you enjoyed today / learnt / found interesting</a:t>
            </a:r>
            <a:br>
              <a:rPr lang="en-GB" b="0" i="0">
                <a:effectLst/>
                <a:latin typeface="Calibri" panose="020F0502020204030204" pitchFamily="34" charset="0"/>
                <a:cs typeface="Calibri" panose="020F0502020204030204" pitchFamily="34" charset="0"/>
              </a:rPr>
            </a:br>
            <a:r>
              <a:rPr lang="en-GB" b="0" i="0">
                <a:effectLst/>
                <a:latin typeface="Calibri" panose="020F0502020204030204" pitchFamily="34" charset="0"/>
                <a:cs typeface="Calibri" panose="020F0502020204030204" pitchFamily="34" charset="0"/>
              </a:rPr>
              <a:t>​</a:t>
            </a:r>
          </a:p>
          <a:p>
            <a:pPr fontAlgn="base"/>
            <a:r>
              <a:rPr lang="en-GB" b="0" i="0" u="none" strike="noStrike">
                <a:solidFill>
                  <a:srgbClr val="000000"/>
                </a:solidFill>
                <a:effectLst/>
                <a:latin typeface="Calibri" panose="020F0502020204030204" pitchFamily="34" charset="0"/>
                <a:cs typeface="Calibri" panose="020F0502020204030204" pitchFamily="34" charset="0"/>
              </a:rPr>
              <a:t>Tell us one thing we can improve on for next week</a:t>
            </a:r>
            <a:r>
              <a:rPr lang="en-US" b="0" i="0">
                <a:effectLst/>
                <a:latin typeface="Calibri" panose="020F0502020204030204" pitchFamily="34" charset="0"/>
                <a:cs typeface="Calibri" panose="020F0502020204030204" pitchFamily="34" charset="0"/>
              </a:rPr>
              <a:t>​</a:t>
            </a:r>
          </a:p>
          <a:p>
            <a:pPr marL="0" indent="0">
              <a:buNone/>
            </a:pPr>
            <a:endParaRPr lang="en-GB" b="1">
              <a:latin typeface="Calibri" panose="020F0502020204030204" pitchFamily="34" charset="0"/>
              <a:cs typeface="Calibri" panose="020F0502020204030204" pitchFamily="34" charset="0"/>
            </a:endParaRPr>
          </a:p>
          <a:p>
            <a:pPr marL="0" indent="0">
              <a:buNone/>
            </a:pPr>
            <a:endParaRPr lang="en-GB" b="1">
              <a:latin typeface="Calibri" panose="020F0502020204030204" pitchFamily="34" charset="0"/>
              <a:cs typeface="Calibri" panose="020F0502020204030204" pitchFamily="34" charset="0"/>
            </a:endParaRPr>
          </a:p>
          <a:p>
            <a:pPr marL="0" indent="0">
              <a:buNone/>
            </a:pPr>
            <a:endParaRPr lang="en-GB">
              <a:latin typeface="Calibri" panose="020F0502020204030204" pitchFamily="34" charset="0"/>
              <a:cs typeface="Calibri" panose="020F0502020204030204" pitchFamily="34" charset="0"/>
            </a:endParaRPr>
          </a:p>
          <a:p>
            <a:pPr marL="0" indent="0">
              <a:buNone/>
            </a:pPr>
            <a:endParaRPr lang="en-GB" b="1">
              <a:latin typeface="Calibri" panose="020F0502020204030204" pitchFamily="34" charset="0"/>
              <a:cs typeface="Calibri" panose="020F0502020204030204" pitchFamily="34" charset="0"/>
            </a:endParaRPr>
          </a:p>
          <a:p>
            <a:pPr marL="0" indent="0">
              <a:buNone/>
            </a:pPr>
            <a:endParaRPr lang="en-GB">
              <a:latin typeface="Calibri" panose="020F0502020204030204" pitchFamily="34" charset="0"/>
              <a:ea typeface="Calibri"/>
              <a:cs typeface="Calibri" panose="020F0502020204030204" pitchFamily="34" charset="0"/>
            </a:endParaRPr>
          </a:p>
        </p:txBody>
      </p:sp>
      <p:sp>
        <p:nvSpPr>
          <p:cNvPr id="14" name="Rounded Rectangle 10">
            <a:extLst>
              <a:ext uri="{FF2B5EF4-FFF2-40B4-BE49-F238E27FC236}">
                <a16:creationId xmlns:a16="http://schemas.microsoft.com/office/drawing/2014/main" id="{8B529C64-2465-1CB9-0976-7BA1EE907AF9}"/>
              </a:ext>
            </a:extLst>
          </p:cNvPr>
          <p:cNvSpPr/>
          <p:nvPr/>
        </p:nvSpPr>
        <p:spPr>
          <a:xfrm>
            <a:off x="332850" y="1544098"/>
            <a:ext cx="7972127" cy="674452"/>
          </a:xfrm>
          <a:prstGeom prst="roundRect">
            <a:avLst/>
          </a:prstGeom>
          <a:solidFill>
            <a:schemeClr val="accent3"/>
          </a:solidFill>
          <a:ln w="38100">
            <a:solidFill>
              <a:schemeClr val="accent3">
                <a:lumMod val="20000"/>
                <a:lumOff val="8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US" sz="2400" b="1">
                <a:solidFill>
                  <a:schemeClr val="tx1"/>
                </a:solidFill>
                <a:latin typeface="Calibri" panose="020F0502020204030204" pitchFamily="34" charset="0"/>
                <a:cs typeface="Calibri" panose="020F0502020204030204" pitchFamily="34" charset="0"/>
              </a:rPr>
              <a:t>Feedback:</a:t>
            </a:r>
          </a:p>
        </p:txBody>
      </p:sp>
      <p:pic>
        <p:nvPicPr>
          <p:cNvPr id="18" name="Picture 17" descr="A group of colorful squares with tape on them&#10;&#10;Description automatically generated">
            <a:extLst>
              <a:ext uri="{FF2B5EF4-FFF2-40B4-BE49-F238E27FC236}">
                <a16:creationId xmlns:a16="http://schemas.microsoft.com/office/drawing/2014/main" id="{992CEAA2-5E6E-4698-5D89-D4FA390DEF53}"/>
              </a:ext>
            </a:extLst>
          </p:cNvPr>
          <p:cNvPicPr>
            <a:picLocks noChangeAspect="1"/>
          </p:cNvPicPr>
          <p:nvPr/>
        </p:nvPicPr>
        <p:blipFill rotWithShape="1">
          <a:blip r:embed="rId5"/>
          <a:srcRect l="20856" r="27260"/>
          <a:stretch/>
        </p:blipFill>
        <p:spPr>
          <a:xfrm>
            <a:off x="7187740" y="2123161"/>
            <a:ext cx="2408944" cy="2611677"/>
          </a:xfrm>
          <a:prstGeom prst="rect">
            <a:avLst/>
          </a:prstGeom>
        </p:spPr>
      </p:pic>
    </p:spTree>
    <p:extLst>
      <p:ext uri="{BB962C8B-B14F-4D97-AF65-F5344CB8AC3E}">
        <p14:creationId xmlns:p14="http://schemas.microsoft.com/office/powerpoint/2010/main" val="749180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242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a:extLst>
              <a:ext uri="{FF2B5EF4-FFF2-40B4-BE49-F238E27FC236}">
                <a16:creationId xmlns:a16="http://schemas.microsoft.com/office/drawing/2014/main" id="{E3D61197-54B6-6AAF-3264-66F999617366}"/>
              </a:ext>
            </a:extLst>
          </p:cNvPr>
          <p:cNvSpPr/>
          <p:nvPr/>
        </p:nvSpPr>
        <p:spPr>
          <a:xfrm>
            <a:off x="928092" y="420699"/>
            <a:ext cx="7742222" cy="6121615"/>
          </a:xfrm>
          <a:prstGeom prst="roundRect">
            <a:avLst>
              <a:gd name="adj" fmla="val 9798"/>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ounded Rectangle 26">
            <a:extLst>
              <a:ext uri="{FF2B5EF4-FFF2-40B4-BE49-F238E27FC236}">
                <a16:creationId xmlns:a16="http://schemas.microsoft.com/office/drawing/2014/main" id="{07182E48-02D1-83A2-24AF-331FD28911D2}"/>
              </a:ext>
            </a:extLst>
          </p:cNvPr>
          <p:cNvSpPr/>
          <p:nvPr/>
        </p:nvSpPr>
        <p:spPr>
          <a:xfrm>
            <a:off x="9208444" y="3025919"/>
            <a:ext cx="2637813" cy="2083291"/>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8" name="Content Placeholder 14">
            <a:extLst>
              <a:ext uri="{FF2B5EF4-FFF2-40B4-BE49-F238E27FC236}">
                <a16:creationId xmlns:a16="http://schemas.microsoft.com/office/drawing/2014/main" id="{2C40D98C-D72D-29FB-341E-D69DD33AEED2}"/>
              </a:ext>
            </a:extLst>
          </p:cNvPr>
          <p:cNvPicPr>
            <a:picLocks noChangeAspect="1"/>
          </p:cNvPicPr>
          <p:nvPr/>
        </p:nvPicPr>
        <p:blipFill>
          <a:blip r:embed="rId3"/>
          <a:stretch>
            <a:fillRect/>
          </a:stretch>
        </p:blipFill>
        <p:spPr>
          <a:xfrm>
            <a:off x="9827625" y="127454"/>
            <a:ext cx="2273332" cy="1371103"/>
          </a:xfrm>
          <a:prstGeom prst="rect">
            <a:avLst/>
          </a:prstGeom>
        </p:spPr>
      </p:pic>
      <p:sp>
        <p:nvSpPr>
          <p:cNvPr id="25" name="TextBox 24">
            <a:extLst>
              <a:ext uri="{FF2B5EF4-FFF2-40B4-BE49-F238E27FC236}">
                <a16:creationId xmlns:a16="http://schemas.microsoft.com/office/drawing/2014/main" id="{E76F671B-A203-2AEA-9D23-0AA807CBC13B}"/>
              </a:ext>
            </a:extLst>
          </p:cNvPr>
          <p:cNvSpPr txBox="1"/>
          <p:nvPr/>
        </p:nvSpPr>
        <p:spPr>
          <a:xfrm>
            <a:off x="9299884" y="3081799"/>
            <a:ext cx="2546373" cy="1938992"/>
          </a:xfrm>
          <a:prstGeom prst="rect">
            <a:avLst/>
          </a:prstGeom>
          <a:noFill/>
        </p:spPr>
        <p:txBody>
          <a:bodyPr wrap="square">
            <a:spAutoFit/>
          </a:bodyPr>
          <a:lstStyle/>
          <a:p>
            <a:pPr algn="ctr"/>
            <a:r>
              <a:rPr lang="en-US" sz="2400">
                <a:latin typeface="Calibri" panose="020F0502020204030204" pitchFamily="34" charset="0"/>
                <a:ea typeface="Calibri"/>
                <a:cs typeface="Calibri" panose="020F0502020204030204" pitchFamily="34" charset="0"/>
              </a:rPr>
              <a:t>Whilst we settle in, grab a Bingo card and find people who hit the brief(s)!</a:t>
            </a:r>
          </a:p>
        </p:txBody>
      </p:sp>
      <p:sp>
        <p:nvSpPr>
          <p:cNvPr id="28" name="Rounded Rectangle 27">
            <a:extLst>
              <a:ext uri="{FF2B5EF4-FFF2-40B4-BE49-F238E27FC236}">
                <a16:creationId xmlns:a16="http://schemas.microsoft.com/office/drawing/2014/main" id="{A979D34C-D76C-526E-B9A3-FA750806D160}"/>
              </a:ext>
            </a:extLst>
          </p:cNvPr>
          <p:cNvSpPr/>
          <p:nvPr/>
        </p:nvSpPr>
        <p:spPr>
          <a:xfrm>
            <a:off x="9148451" y="2770840"/>
            <a:ext cx="2757797" cy="302153"/>
          </a:xfrm>
          <a:prstGeom prst="roundRect">
            <a:avLst/>
          </a:prstGeom>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2400"/>
          </a:p>
        </p:txBody>
      </p:sp>
      <p:sp>
        <p:nvSpPr>
          <p:cNvPr id="33" name="Rounded Rectangle 32">
            <a:extLst>
              <a:ext uri="{FF2B5EF4-FFF2-40B4-BE49-F238E27FC236}">
                <a16:creationId xmlns:a16="http://schemas.microsoft.com/office/drawing/2014/main" id="{75497157-8209-37BC-CC57-64F041E4B1D0}"/>
              </a:ext>
            </a:extLst>
          </p:cNvPr>
          <p:cNvSpPr/>
          <p:nvPr/>
        </p:nvSpPr>
        <p:spPr>
          <a:xfrm>
            <a:off x="917206" y="192770"/>
            <a:ext cx="5688440" cy="335858"/>
          </a:xfrm>
          <a:prstGeom prst="roundRect">
            <a:avLst/>
          </a:prstGeom>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US" sz="2400" b="1">
                <a:solidFill>
                  <a:schemeClr val="tx1"/>
                </a:solidFill>
                <a:latin typeface="Calibri" panose="020F0502020204030204" pitchFamily="34" charset="0"/>
                <a:cs typeface="Calibri" panose="020F0502020204030204" pitchFamily="34" charset="0"/>
              </a:rPr>
              <a:t>Starter Activity: </a:t>
            </a:r>
          </a:p>
        </p:txBody>
      </p:sp>
      <p:graphicFrame>
        <p:nvGraphicFramePr>
          <p:cNvPr id="4" name="Table 3">
            <a:extLst>
              <a:ext uri="{FF2B5EF4-FFF2-40B4-BE49-F238E27FC236}">
                <a16:creationId xmlns:a16="http://schemas.microsoft.com/office/drawing/2014/main" id="{4C32DAE9-0A2E-2528-A519-4E560D93370D}"/>
              </a:ext>
            </a:extLst>
          </p:cNvPr>
          <p:cNvGraphicFramePr>
            <a:graphicFrameLocks noGrp="1"/>
          </p:cNvGraphicFramePr>
          <p:nvPr>
            <p:extLst>
              <p:ext uri="{D42A27DB-BD31-4B8C-83A1-F6EECF244321}">
                <p14:modId xmlns:p14="http://schemas.microsoft.com/office/powerpoint/2010/main" val="3398447129"/>
              </p:ext>
            </p:extLst>
          </p:nvPr>
        </p:nvGraphicFramePr>
        <p:xfrm>
          <a:off x="1348154" y="771769"/>
          <a:ext cx="6906920" cy="5344774"/>
        </p:xfrm>
        <a:graphic>
          <a:graphicData uri="http://schemas.openxmlformats.org/drawingml/2006/table">
            <a:tbl>
              <a:tblPr bandRow="1">
                <a:tableStyleId>{5C22544A-7EE6-4342-B048-85BDC9FD1C3A}</a:tableStyleId>
              </a:tblPr>
              <a:tblGrid>
                <a:gridCol w="1381384">
                  <a:extLst>
                    <a:ext uri="{9D8B030D-6E8A-4147-A177-3AD203B41FA5}">
                      <a16:colId xmlns:a16="http://schemas.microsoft.com/office/drawing/2014/main" val="2713937475"/>
                    </a:ext>
                  </a:extLst>
                </a:gridCol>
                <a:gridCol w="1381384">
                  <a:extLst>
                    <a:ext uri="{9D8B030D-6E8A-4147-A177-3AD203B41FA5}">
                      <a16:colId xmlns:a16="http://schemas.microsoft.com/office/drawing/2014/main" val="3601262146"/>
                    </a:ext>
                  </a:extLst>
                </a:gridCol>
                <a:gridCol w="1381384">
                  <a:extLst>
                    <a:ext uri="{9D8B030D-6E8A-4147-A177-3AD203B41FA5}">
                      <a16:colId xmlns:a16="http://schemas.microsoft.com/office/drawing/2014/main" val="808532756"/>
                    </a:ext>
                  </a:extLst>
                </a:gridCol>
                <a:gridCol w="1381384">
                  <a:extLst>
                    <a:ext uri="{9D8B030D-6E8A-4147-A177-3AD203B41FA5}">
                      <a16:colId xmlns:a16="http://schemas.microsoft.com/office/drawing/2014/main" val="1184307309"/>
                    </a:ext>
                  </a:extLst>
                </a:gridCol>
                <a:gridCol w="1381384">
                  <a:extLst>
                    <a:ext uri="{9D8B030D-6E8A-4147-A177-3AD203B41FA5}">
                      <a16:colId xmlns:a16="http://schemas.microsoft.com/office/drawing/2014/main" val="4124113281"/>
                    </a:ext>
                  </a:extLst>
                </a:gridCol>
              </a:tblGrid>
              <a:tr h="943194">
                <a:tc>
                  <a:txBody>
                    <a:bodyPr/>
                    <a:lstStyle/>
                    <a:p>
                      <a:pPr algn="ctr" fontAlgn="base"/>
                      <a:r>
                        <a:rPr lang="en-US" sz="1200">
                          <a:effectLst/>
                          <a:latin typeface="Calibri" panose="020F0502020204030204" pitchFamily="34" charset="0"/>
                        </a:rPr>
                        <a:t>Has green eyes </a:t>
                      </a:r>
                      <a:endParaRPr lang="en-US">
                        <a:effectLst/>
                      </a:endParaRPr>
                    </a:p>
                  </a:txBody>
                  <a:tcPr anchor="ctr">
                    <a:lnL w="52911" cap="flat" cmpd="sng" algn="ctr">
                      <a:solidFill>
                        <a:srgbClr val="A05338"/>
                      </a:solidFill>
                      <a:prstDash val="solid"/>
                      <a:round/>
                      <a:headEnd type="none" w="med" len="med"/>
                      <a:tailEnd type="none" w="med" len="med"/>
                    </a:lnL>
                    <a:lnR w="9525" cap="flat" cmpd="sng" algn="ctr">
                      <a:solidFill>
                        <a:srgbClr val="000000"/>
                      </a:solidFill>
                      <a:prstDash val="solid"/>
                      <a:round/>
                      <a:headEnd type="none" w="med" len="med"/>
                      <a:tailEnd type="none" w="med" len="med"/>
                    </a:lnR>
                    <a:lnT w="52911" cap="flat" cmpd="sng" algn="ctr">
                      <a:solidFill>
                        <a:srgbClr val="805138"/>
                      </a:solidFill>
                      <a:prstDash val="solid"/>
                      <a:round/>
                      <a:headEnd type="none" w="med" len="med"/>
                      <a:tailEnd type="none" w="med" len="med"/>
                    </a:lnT>
                    <a:lnB w="9525" cap="flat" cmpd="sng" algn="ctr">
                      <a:solidFill>
                        <a:srgbClr val="000000"/>
                      </a:solidFill>
                      <a:prstDash val="dash"/>
                      <a:round/>
                      <a:headEnd type="none" w="med" len="med"/>
                      <a:tailEnd type="none" w="med" len="med"/>
                    </a:lnB>
                    <a:solidFill>
                      <a:srgbClr val="FBE4D5"/>
                    </a:solidFill>
                  </a:tcPr>
                </a:tc>
                <a:tc>
                  <a:txBody>
                    <a:bodyPr/>
                    <a:lstStyle/>
                    <a:p>
                      <a:pPr algn="ctr" fontAlgn="base"/>
                      <a:r>
                        <a:rPr lang="en-US" sz="1200">
                          <a:effectLst/>
                          <a:latin typeface="Calibri" panose="020F0502020204030204" pitchFamily="34" charset="0"/>
                        </a:rPr>
                        <a:t>Has an unusual pet </a:t>
                      </a:r>
                      <a:endParaRPr lang="en-US">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52911" cap="flat" cmpd="sng" algn="ctr">
                      <a:solidFill>
                        <a:srgbClr val="805038"/>
                      </a:solidFill>
                      <a:prstDash val="solid"/>
                      <a:round/>
                      <a:headEnd type="none" w="med" len="med"/>
                      <a:tailEnd type="none" w="med" len="med"/>
                    </a:lnT>
                    <a:lnB w="9525" cap="flat" cmpd="sng" algn="ctr">
                      <a:solidFill>
                        <a:srgbClr val="005738"/>
                      </a:solidFill>
                      <a:prstDash val="dash"/>
                      <a:round/>
                      <a:headEnd type="none" w="med" len="med"/>
                      <a:tailEnd type="none" w="med" len="med"/>
                    </a:lnB>
                    <a:solidFill>
                      <a:srgbClr val="FBE4D5"/>
                    </a:solidFill>
                  </a:tcPr>
                </a:tc>
                <a:tc>
                  <a:txBody>
                    <a:bodyPr/>
                    <a:lstStyle/>
                    <a:p>
                      <a:pPr algn="ctr" fontAlgn="base"/>
                      <a:r>
                        <a:rPr lang="en-GB" sz="1200">
                          <a:effectLst/>
                          <a:latin typeface="Calibri" panose="020F0502020204030204" pitchFamily="34" charset="0"/>
                        </a:rPr>
                        <a:t>Is doing or did A Level Psychology </a:t>
                      </a:r>
                      <a:endParaRPr lang="en-US">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52911" cap="flat" cmpd="sng" algn="ctr">
                      <a:solidFill>
                        <a:srgbClr val="205338"/>
                      </a:solidFill>
                      <a:prstDash val="solid"/>
                      <a:round/>
                      <a:headEnd type="none" w="med" len="med"/>
                      <a:tailEnd type="none" w="med" len="med"/>
                    </a:lnT>
                    <a:lnB w="9525" cap="flat" cmpd="sng" algn="ctr">
                      <a:solidFill>
                        <a:srgbClr val="405738"/>
                      </a:solidFill>
                      <a:prstDash val="dash"/>
                      <a:round/>
                      <a:headEnd type="none" w="med" len="med"/>
                      <a:tailEnd type="none" w="med" len="med"/>
                    </a:lnB>
                    <a:solidFill>
                      <a:srgbClr val="FBE4D5"/>
                    </a:solidFill>
                  </a:tcPr>
                </a:tc>
                <a:tc>
                  <a:txBody>
                    <a:bodyPr/>
                    <a:lstStyle/>
                    <a:p>
                      <a:pPr algn="ctr" fontAlgn="base"/>
                      <a:r>
                        <a:rPr lang="en-US" sz="1200">
                          <a:effectLst/>
                          <a:latin typeface="Calibri" panose="020F0502020204030204" pitchFamily="34" charset="0"/>
                        </a:rPr>
                        <a:t>Has met someone </a:t>
                      </a:r>
                    </a:p>
                    <a:p>
                      <a:pPr algn="ctr" fontAlgn="base"/>
                      <a:r>
                        <a:rPr lang="en-US" sz="1200">
                          <a:effectLst/>
                          <a:latin typeface="Calibri" panose="020F0502020204030204" pitchFamily="34" charset="0"/>
                        </a:rPr>
                        <a:t>famous </a:t>
                      </a:r>
                      <a:endParaRPr lang="en-US">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52911" cap="flat" cmpd="sng" algn="ctr">
                      <a:solidFill>
                        <a:srgbClr val="C05638"/>
                      </a:solidFill>
                      <a:prstDash val="solid"/>
                      <a:round/>
                      <a:headEnd type="none" w="med" len="med"/>
                      <a:tailEnd type="none" w="med" len="med"/>
                    </a:lnT>
                    <a:lnB w="9525" cap="flat" cmpd="sng" algn="ctr">
                      <a:solidFill>
                        <a:srgbClr val="405738"/>
                      </a:solidFill>
                      <a:prstDash val="dash"/>
                      <a:round/>
                      <a:headEnd type="none" w="med" len="med"/>
                      <a:tailEnd type="none" w="med" len="med"/>
                    </a:lnB>
                    <a:solidFill>
                      <a:srgbClr val="FBE4D5"/>
                    </a:solidFill>
                  </a:tcPr>
                </a:tc>
                <a:tc>
                  <a:txBody>
                    <a:bodyPr/>
                    <a:lstStyle/>
                    <a:p>
                      <a:pPr algn="ctr" fontAlgn="base"/>
                      <a:r>
                        <a:rPr lang="en-GB" sz="1200">
                          <a:effectLst/>
                          <a:latin typeface="Calibri"/>
                        </a:rPr>
                        <a:t>Has ever walked more than 15,000 steps per day </a:t>
                      </a:r>
                      <a:endParaRPr lang="en-GB">
                        <a:effectLst/>
                        <a:latin typeface="Calibri"/>
                      </a:endParaRPr>
                    </a:p>
                  </a:txBody>
                  <a:tcPr anchor="ctr">
                    <a:lnL w="9525" cap="flat" cmpd="sng" algn="ctr">
                      <a:solidFill>
                        <a:srgbClr val="000000"/>
                      </a:solidFill>
                      <a:prstDash val="solid"/>
                      <a:round/>
                      <a:headEnd type="none" w="med" len="med"/>
                      <a:tailEnd type="none" w="med" len="med"/>
                    </a:lnL>
                    <a:lnR w="52911" cap="flat" cmpd="sng" algn="ctr">
                      <a:solidFill>
                        <a:srgbClr val="405438"/>
                      </a:solidFill>
                      <a:prstDash val="solid"/>
                      <a:round/>
                      <a:headEnd type="none" w="med" len="med"/>
                      <a:tailEnd type="none" w="med" len="med"/>
                    </a:lnR>
                    <a:lnT w="52911" cap="flat" cmpd="sng" algn="ctr">
                      <a:solidFill>
                        <a:srgbClr val="805038"/>
                      </a:solidFill>
                      <a:prstDash val="solid"/>
                      <a:round/>
                      <a:headEnd type="none" w="med" len="med"/>
                      <a:tailEnd type="none" w="med" len="med"/>
                    </a:lnT>
                    <a:lnB w="9525" cap="flat" cmpd="sng" algn="ctr">
                      <a:solidFill>
                        <a:srgbClr val="405738"/>
                      </a:solidFill>
                      <a:prstDash val="dash"/>
                      <a:round/>
                      <a:headEnd type="none" w="med" len="med"/>
                      <a:tailEnd type="none" w="med" len="med"/>
                    </a:lnB>
                    <a:solidFill>
                      <a:srgbClr val="FBE4D5"/>
                    </a:solidFill>
                  </a:tcPr>
                </a:tc>
                <a:extLst>
                  <a:ext uri="{0D108BD9-81ED-4DB2-BD59-A6C34878D82A}">
                    <a16:rowId xmlns:a16="http://schemas.microsoft.com/office/drawing/2014/main" val="2909083822"/>
                  </a:ext>
                </a:extLst>
              </a:tr>
              <a:tr h="286658">
                <a:tc>
                  <a:txBody>
                    <a:bodyPr/>
                    <a:lstStyle/>
                    <a:p>
                      <a:pPr fontAlgn="base"/>
                      <a:r>
                        <a:rPr lang="en-US" sz="1200" b="1">
                          <a:effectLst/>
                          <a:latin typeface="Calibri" panose="020F0502020204030204" pitchFamily="34" charset="0"/>
                        </a:rPr>
                        <a:t>NAME: </a:t>
                      </a:r>
                      <a:r>
                        <a:rPr lang="en-US" sz="1200">
                          <a:effectLst/>
                          <a:latin typeface="Calibri" panose="020F0502020204030204" pitchFamily="34" charset="0"/>
                        </a:rPr>
                        <a:t> </a:t>
                      </a:r>
                      <a:endParaRPr lang="en-US">
                        <a:effectLst/>
                      </a:endParaRPr>
                    </a:p>
                  </a:txBody>
                  <a:tcPr>
                    <a:lnL w="52911" cap="flat" cmpd="sng" algn="ctr">
                      <a:solidFill>
                        <a:srgbClr val="405438"/>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dash"/>
                      <a:round/>
                      <a:headEnd type="none" w="med" len="med"/>
                      <a:tailEnd type="none" w="med" len="med"/>
                    </a:lnT>
                    <a:lnB w="52911" cap="flat" cmpd="sng" algn="ctr">
                      <a:solidFill>
                        <a:srgbClr val="805038"/>
                      </a:solidFill>
                      <a:prstDash val="solid"/>
                      <a:round/>
                      <a:headEnd type="none" w="med" len="med"/>
                      <a:tailEnd type="none" w="med" len="med"/>
                    </a:lnB>
                    <a:solidFill>
                      <a:srgbClr val="FFFFFF"/>
                    </a:solidFill>
                  </a:tcPr>
                </a:tc>
                <a:tc>
                  <a:txBody>
                    <a:bodyPr/>
                    <a:lstStyle/>
                    <a:p>
                      <a:pPr fontAlgn="base"/>
                      <a:r>
                        <a:rPr lang="en-US" sz="1200" b="1">
                          <a:effectLst/>
                          <a:latin typeface="Calibri" panose="020F0502020204030204" pitchFamily="34" charset="0"/>
                        </a:rPr>
                        <a:t>NAME: </a:t>
                      </a:r>
                      <a:r>
                        <a:rPr lang="en-US" sz="1200">
                          <a:effectLst/>
                          <a:latin typeface="Calibri" panose="020F0502020204030204" pitchFamily="34" charset="0"/>
                        </a:rPr>
                        <a:t> </a:t>
                      </a:r>
                      <a:endParaRPr lang="en-US">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5738"/>
                      </a:solidFill>
                      <a:prstDash val="dash"/>
                      <a:round/>
                      <a:headEnd type="none" w="med" len="med"/>
                      <a:tailEnd type="none" w="med" len="med"/>
                    </a:lnT>
                    <a:lnB w="52911" cap="flat" cmpd="sng" algn="ctr">
                      <a:solidFill>
                        <a:srgbClr val="C05638"/>
                      </a:solidFill>
                      <a:prstDash val="solid"/>
                      <a:round/>
                      <a:headEnd type="none" w="med" len="med"/>
                      <a:tailEnd type="none" w="med" len="med"/>
                    </a:lnB>
                    <a:solidFill>
                      <a:srgbClr val="FFFFFF"/>
                    </a:solidFill>
                  </a:tcPr>
                </a:tc>
                <a:tc>
                  <a:txBody>
                    <a:bodyPr/>
                    <a:lstStyle/>
                    <a:p>
                      <a:pPr fontAlgn="base"/>
                      <a:r>
                        <a:rPr lang="en-US" sz="1200" b="1">
                          <a:effectLst/>
                          <a:latin typeface="Calibri" panose="020F0502020204030204" pitchFamily="34" charset="0"/>
                        </a:rPr>
                        <a:t>NAME: </a:t>
                      </a:r>
                      <a:r>
                        <a:rPr lang="en-US" sz="1200">
                          <a:effectLst/>
                          <a:latin typeface="Calibri" panose="020F0502020204030204" pitchFamily="34" charset="0"/>
                        </a:rPr>
                        <a:t> </a:t>
                      </a:r>
                      <a:endParaRPr lang="en-US">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405738"/>
                      </a:solidFill>
                      <a:prstDash val="dash"/>
                      <a:round/>
                      <a:headEnd type="none" w="med" len="med"/>
                      <a:tailEnd type="none" w="med" len="med"/>
                    </a:lnT>
                    <a:lnB w="52911" cap="flat" cmpd="sng" algn="ctr">
                      <a:solidFill>
                        <a:srgbClr val="805038"/>
                      </a:solidFill>
                      <a:prstDash val="solid"/>
                      <a:round/>
                      <a:headEnd type="none" w="med" len="med"/>
                      <a:tailEnd type="none" w="med" len="med"/>
                    </a:lnB>
                    <a:solidFill>
                      <a:srgbClr val="FFFFFF"/>
                    </a:solidFill>
                  </a:tcPr>
                </a:tc>
                <a:tc>
                  <a:txBody>
                    <a:bodyPr/>
                    <a:lstStyle/>
                    <a:p>
                      <a:pPr fontAlgn="base"/>
                      <a:r>
                        <a:rPr lang="en-US" sz="1200" b="1">
                          <a:effectLst/>
                          <a:latin typeface="Calibri" panose="020F0502020204030204" pitchFamily="34" charset="0"/>
                        </a:rPr>
                        <a:t>NAME: </a:t>
                      </a:r>
                      <a:r>
                        <a:rPr lang="en-US" sz="1200">
                          <a:effectLst/>
                          <a:latin typeface="Calibri" panose="020F0502020204030204" pitchFamily="34" charset="0"/>
                        </a:rPr>
                        <a:t> </a:t>
                      </a:r>
                      <a:endParaRPr lang="en-US">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405738"/>
                      </a:solidFill>
                      <a:prstDash val="dash"/>
                      <a:round/>
                      <a:headEnd type="none" w="med" len="med"/>
                      <a:tailEnd type="none" w="med" len="med"/>
                    </a:lnT>
                    <a:lnB w="52911" cap="flat" cmpd="sng" algn="ctr">
                      <a:solidFill>
                        <a:srgbClr val="405738"/>
                      </a:solidFill>
                      <a:prstDash val="solid"/>
                      <a:round/>
                      <a:headEnd type="none" w="med" len="med"/>
                      <a:tailEnd type="none" w="med" len="med"/>
                    </a:lnB>
                    <a:solidFill>
                      <a:srgbClr val="FFFFFF"/>
                    </a:solidFill>
                  </a:tcPr>
                </a:tc>
                <a:tc>
                  <a:txBody>
                    <a:bodyPr/>
                    <a:lstStyle/>
                    <a:p>
                      <a:pPr fontAlgn="base"/>
                      <a:r>
                        <a:rPr lang="en-US" sz="1200" b="1">
                          <a:effectLst/>
                          <a:latin typeface="Calibri" panose="020F0502020204030204" pitchFamily="34" charset="0"/>
                        </a:rPr>
                        <a:t>NAME: </a:t>
                      </a:r>
                      <a:r>
                        <a:rPr lang="en-US" sz="1200">
                          <a:effectLst/>
                          <a:latin typeface="Calibri" panose="020F0502020204030204" pitchFamily="34" charset="0"/>
                        </a:rPr>
                        <a:t> </a:t>
                      </a:r>
                      <a:endParaRPr lang="en-US">
                        <a:effectLst/>
                      </a:endParaRPr>
                    </a:p>
                  </a:txBody>
                  <a:tcPr>
                    <a:lnL w="9525" cap="flat" cmpd="sng" algn="ctr">
                      <a:solidFill>
                        <a:srgbClr val="000000"/>
                      </a:solidFill>
                      <a:prstDash val="solid"/>
                      <a:round/>
                      <a:headEnd type="none" w="med" len="med"/>
                      <a:tailEnd type="none" w="med" len="med"/>
                    </a:lnL>
                    <a:lnR w="52911" cap="flat" cmpd="sng" algn="ctr">
                      <a:solidFill>
                        <a:srgbClr val="A05F38"/>
                      </a:solidFill>
                      <a:prstDash val="solid"/>
                      <a:round/>
                      <a:headEnd type="none" w="med" len="med"/>
                      <a:tailEnd type="none" w="med" len="med"/>
                    </a:lnR>
                    <a:lnT w="9525" cap="flat" cmpd="sng" algn="ctr">
                      <a:solidFill>
                        <a:srgbClr val="405738"/>
                      </a:solidFill>
                      <a:prstDash val="dash"/>
                      <a:round/>
                      <a:headEnd type="none" w="med" len="med"/>
                      <a:tailEnd type="none" w="med" len="med"/>
                    </a:lnT>
                    <a:lnB w="52911" cap="flat" cmpd="sng" algn="ctr">
                      <a:solidFill>
                        <a:srgbClr val="805038"/>
                      </a:solidFill>
                      <a:prstDash val="solid"/>
                      <a:round/>
                      <a:headEnd type="none" w="med" len="med"/>
                      <a:tailEnd type="none" w="med" len="med"/>
                    </a:lnB>
                    <a:solidFill>
                      <a:srgbClr val="FFFFFF"/>
                    </a:solidFill>
                  </a:tcPr>
                </a:tc>
                <a:extLst>
                  <a:ext uri="{0D108BD9-81ED-4DB2-BD59-A6C34878D82A}">
                    <a16:rowId xmlns:a16="http://schemas.microsoft.com/office/drawing/2014/main" val="3697588989"/>
                  </a:ext>
                </a:extLst>
              </a:tr>
              <a:tr h="675032">
                <a:tc>
                  <a:txBody>
                    <a:bodyPr/>
                    <a:lstStyle/>
                    <a:p>
                      <a:pPr algn="ctr" fontAlgn="base"/>
                      <a:r>
                        <a:rPr lang="en-US" sz="1200">
                          <a:effectLst/>
                          <a:latin typeface="Calibri" panose="020F0502020204030204" pitchFamily="34" charset="0"/>
                        </a:rPr>
                        <a:t>Favourite colour is blue </a:t>
                      </a:r>
                      <a:endParaRPr lang="en-US">
                        <a:effectLst/>
                      </a:endParaRPr>
                    </a:p>
                  </a:txBody>
                  <a:tcPr anchor="ctr">
                    <a:lnL w="52911" cap="flat" cmpd="sng" algn="ctr">
                      <a:solidFill>
                        <a:srgbClr val="806138"/>
                      </a:solidFill>
                      <a:prstDash val="solid"/>
                      <a:round/>
                      <a:headEnd type="none" w="med" len="med"/>
                      <a:tailEnd type="none" w="med" len="med"/>
                    </a:lnL>
                    <a:lnR w="9525" cap="flat" cmpd="sng" algn="ctr">
                      <a:solidFill>
                        <a:srgbClr val="000000"/>
                      </a:solidFill>
                      <a:prstDash val="solid"/>
                      <a:round/>
                      <a:headEnd type="none" w="med" len="med"/>
                      <a:tailEnd type="none" w="med" len="med"/>
                    </a:lnR>
                    <a:lnT w="52911" cap="flat" cmpd="sng" algn="ctr">
                      <a:solidFill>
                        <a:srgbClr val="805038"/>
                      </a:solidFill>
                      <a:prstDash val="solid"/>
                      <a:round/>
                      <a:headEnd type="none" w="med" len="med"/>
                      <a:tailEnd type="none" w="med" len="med"/>
                    </a:lnT>
                    <a:lnB w="9525" cap="flat" cmpd="sng" algn="ctr">
                      <a:solidFill>
                        <a:srgbClr val="805038"/>
                      </a:solidFill>
                      <a:prstDash val="dash"/>
                      <a:round/>
                      <a:headEnd type="none" w="med" len="med"/>
                      <a:tailEnd type="none" w="med" len="med"/>
                    </a:lnB>
                    <a:solidFill>
                      <a:srgbClr val="D9E2F3"/>
                    </a:solidFill>
                  </a:tcPr>
                </a:tc>
                <a:tc>
                  <a:txBody>
                    <a:bodyPr/>
                    <a:lstStyle/>
                    <a:p>
                      <a:pPr algn="ctr" fontAlgn="base"/>
                      <a:r>
                        <a:rPr lang="en-US" sz="1200">
                          <a:effectLst/>
                          <a:latin typeface="Calibri" panose="020F0502020204030204" pitchFamily="34" charset="0"/>
                        </a:rPr>
                        <a:t>Has a TikTok account </a:t>
                      </a:r>
                      <a:endParaRPr lang="en-US">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52911" cap="flat" cmpd="sng" algn="ctr">
                      <a:solidFill>
                        <a:srgbClr val="C05638"/>
                      </a:solidFill>
                      <a:prstDash val="solid"/>
                      <a:round/>
                      <a:headEnd type="none" w="med" len="med"/>
                      <a:tailEnd type="none" w="med" len="med"/>
                    </a:lnT>
                    <a:lnB w="9525" cap="flat" cmpd="sng" algn="ctr">
                      <a:solidFill>
                        <a:srgbClr val="805038"/>
                      </a:solidFill>
                      <a:prstDash val="dash"/>
                      <a:round/>
                      <a:headEnd type="none" w="med" len="med"/>
                      <a:tailEnd type="none" w="med" len="med"/>
                    </a:lnB>
                    <a:solidFill>
                      <a:srgbClr val="D9E2F3"/>
                    </a:solidFill>
                  </a:tcPr>
                </a:tc>
                <a:tc>
                  <a:txBody>
                    <a:bodyPr/>
                    <a:lstStyle/>
                    <a:p>
                      <a:pPr algn="ctr" fontAlgn="base"/>
                      <a:r>
                        <a:rPr lang="en-US" sz="1200">
                          <a:effectLst/>
                          <a:latin typeface="Calibri" panose="020F0502020204030204" pitchFamily="34" charset="0"/>
                        </a:rPr>
                        <a:t>Plays a musical instrument </a:t>
                      </a:r>
                      <a:endParaRPr lang="en-US">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52911" cap="flat" cmpd="sng" algn="ctr">
                      <a:solidFill>
                        <a:srgbClr val="805038"/>
                      </a:solidFill>
                      <a:prstDash val="solid"/>
                      <a:round/>
                      <a:headEnd type="none" w="med" len="med"/>
                      <a:tailEnd type="none" w="med" len="med"/>
                    </a:lnT>
                    <a:lnB w="9525" cap="flat" cmpd="sng" algn="ctr">
                      <a:solidFill>
                        <a:srgbClr val="405738"/>
                      </a:solidFill>
                      <a:prstDash val="dash"/>
                      <a:round/>
                      <a:headEnd type="none" w="med" len="med"/>
                      <a:tailEnd type="none" w="med" len="med"/>
                    </a:lnB>
                    <a:solidFill>
                      <a:srgbClr val="D9E2F3"/>
                    </a:solidFill>
                  </a:tcPr>
                </a:tc>
                <a:tc>
                  <a:txBody>
                    <a:bodyPr/>
                    <a:lstStyle/>
                    <a:p>
                      <a:pPr algn="ctr" fontAlgn="base"/>
                      <a:r>
                        <a:rPr lang="en-US" sz="1200">
                          <a:effectLst/>
                          <a:latin typeface="Calibri" panose="020F0502020204030204" pitchFamily="34" charset="0"/>
                        </a:rPr>
                        <a:t>Has been on TV </a:t>
                      </a:r>
                      <a:endParaRPr lang="en-US">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52911" cap="flat" cmpd="sng" algn="ctr">
                      <a:solidFill>
                        <a:srgbClr val="405738"/>
                      </a:solidFill>
                      <a:prstDash val="solid"/>
                      <a:round/>
                      <a:headEnd type="none" w="med" len="med"/>
                      <a:tailEnd type="none" w="med" len="med"/>
                    </a:lnT>
                    <a:lnB w="9525" cap="flat" cmpd="sng" algn="ctr">
                      <a:solidFill>
                        <a:srgbClr val="605438"/>
                      </a:solidFill>
                      <a:prstDash val="dash"/>
                      <a:round/>
                      <a:headEnd type="none" w="med" len="med"/>
                      <a:tailEnd type="none" w="med" len="med"/>
                    </a:lnB>
                    <a:solidFill>
                      <a:srgbClr val="D9E2F3"/>
                    </a:solidFill>
                  </a:tcPr>
                </a:tc>
                <a:tc>
                  <a:txBody>
                    <a:bodyPr/>
                    <a:lstStyle/>
                    <a:p>
                      <a:pPr algn="ctr" fontAlgn="base"/>
                      <a:r>
                        <a:rPr lang="en-US" sz="1200">
                          <a:effectLst/>
                          <a:latin typeface="Calibri"/>
                        </a:rPr>
                        <a:t>Has been to the cinema this year </a:t>
                      </a:r>
                      <a:endParaRPr lang="en-US">
                        <a:effectLst/>
                        <a:latin typeface="Calibri"/>
                      </a:endParaRPr>
                    </a:p>
                  </a:txBody>
                  <a:tcPr anchor="ctr">
                    <a:lnL w="9525" cap="flat" cmpd="sng" algn="ctr">
                      <a:solidFill>
                        <a:srgbClr val="000000"/>
                      </a:solidFill>
                      <a:prstDash val="solid"/>
                      <a:round/>
                      <a:headEnd type="none" w="med" len="med"/>
                      <a:tailEnd type="none" w="med" len="med"/>
                    </a:lnL>
                    <a:lnR w="52911" cap="flat" cmpd="sng" algn="ctr">
                      <a:solidFill>
                        <a:srgbClr val="806138"/>
                      </a:solidFill>
                      <a:prstDash val="solid"/>
                      <a:round/>
                      <a:headEnd type="none" w="med" len="med"/>
                      <a:tailEnd type="none" w="med" len="med"/>
                    </a:lnR>
                    <a:lnT w="52911" cap="flat" cmpd="sng" algn="ctr">
                      <a:solidFill>
                        <a:srgbClr val="805038"/>
                      </a:solidFill>
                      <a:prstDash val="solid"/>
                      <a:round/>
                      <a:headEnd type="none" w="med" len="med"/>
                      <a:tailEnd type="none" w="med" len="med"/>
                    </a:lnT>
                    <a:lnB w="9525" cap="flat" cmpd="sng" algn="ctr">
                      <a:solidFill>
                        <a:srgbClr val="805038"/>
                      </a:solidFill>
                      <a:prstDash val="dash"/>
                      <a:round/>
                      <a:headEnd type="none" w="med" len="med"/>
                      <a:tailEnd type="none" w="med" len="med"/>
                    </a:lnB>
                    <a:solidFill>
                      <a:srgbClr val="D9E2F3"/>
                    </a:solidFill>
                  </a:tcPr>
                </a:tc>
                <a:extLst>
                  <a:ext uri="{0D108BD9-81ED-4DB2-BD59-A6C34878D82A}">
                    <a16:rowId xmlns:a16="http://schemas.microsoft.com/office/drawing/2014/main" val="2332397693"/>
                  </a:ext>
                </a:extLst>
              </a:tr>
              <a:tr h="286658">
                <a:tc>
                  <a:txBody>
                    <a:bodyPr/>
                    <a:lstStyle/>
                    <a:p>
                      <a:pPr fontAlgn="base"/>
                      <a:r>
                        <a:rPr lang="en-US" sz="1200" b="1">
                          <a:effectLst/>
                          <a:latin typeface="Calibri" panose="020F0502020204030204" pitchFamily="34" charset="0"/>
                        </a:rPr>
                        <a:t>NAME: </a:t>
                      </a:r>
                      <a:r>
                        <a:rPr lang="en-US" sz="1200">
                          <a:effectLst/>
                          <a:latin typeface="Calibri" panose="020F0502020204030204" pitchFamily="34" charset="0"/>
                        </a:rPr>
                        <a:t> </a:t>
                      </a:r>
                      <a:endParaRPr lang="en-US">
                        <a:effectLst/>
                      </a:endParaRPr>
                    </a:p>
                  </a:txBody>
                  <a:tcPr>
                    <a:lnL w="52911" cap="flat" cmpd="sng" algn="ctr">
                      <a:solidFill>
                        <a:srgbClr val="A06138"/>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805038"/>
                      </a:solidFill>
                      <a:prstDash val="dash"/>
                      <a:round/>
                      <a:headEnd type="none" w="med" len="med"/>
                      <a:tailEnd type="none" w="med" len="med"/>
                    </a:lnT>
                    <a:lnB w="52911" cap="flat" cmpd="sng" algn="ctr">
                      <a:solidFill>
                        <a:srgbClr val="805038"/>
                      </a:solidFill>
                      <a:prstDash val="solid"/>
                      <a:round/>
                      <a:headEnd type="none" w="med" len="med"/>
                      <a:tailEnd type="none" w="med" len="med"/>
                    </a:lnB>
                    <a:solidFill>
                      <a:srgbClr val="FFFFFF"/>
                    </a:solidFill>
                  </a:tcPr>
                </a:tc>
                <a:tc>
                  <a:txBody>
                    <a:bodyPr/>
                    <a:lstStyle/>
                    <a:p>
                      <a:pPr fontAlgn="base"/>
                      <a:r>
                        <a:rPr lang="en-US" sz="1200" b="1">
                          <a:effectLst/>
                          <a:latin typeface="Calibri" panose="020F0502020204030204" pitchFamily="34" charset="0"/>
                        </a:rPr>
                        <a:t>NAME: </a:t>
                      </a:r>
                      <a:r>
                        <a:rPr lang="en-US" sz="1200">
                          <a:effectLst/>
                          <a:latin typeface="Calibri" panose="020F0502020204030204" pitchFamily="34" charset="0"/>
                        </a:rPr>
                        <a:t> </a:t>
                      </a:r>
                      <a:endParaRPr lang="en-US">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805038"/>
                      </a:solidFill>
                      <a:prstDash val="dash"/>
                      <a:round/>
                      <a:headEnd type="none" w="med" len="med"/>
                      <a:tailEnd type="none" w="med" len="med"/>
                    </a:lnT>
                    <a:lnB w="52911" cap="flat" cmpd="sng" algn="ctr">
                      <a:solidFill>
                        <a:srgbClr val="805038"/>
                      </a:solidFill>
                      <a:prstDash val="solid"/>
                      <a:round/>
                      <a:headEnd type="none" w="med" len="med"/>
                      <a:tailEnd type="none" w="med" len="med"/>
                    </a:lnB>
                    <a:solidFill>
                      <a:srgbClr val="FFFFFF"/>
                    </a:solidFill>
                  </a:tcPr>
                </a:tc>
                <a:tc>
                  <a:txBody>
                    <a:bodyPr/>
                    <a:lstStyle/>
                    <a:p>
                      <a:pPr fontAlgn="base"/>
                      <a:r>
                        <a:rPr lang="en-US" sz="1200" b="1">
                          <a:effectLst/>
                          <a:latin typeface="Calibri" panose="020F0502020204030204" pitchFamily="34" charset="0"/>
                        </a:rPr>
                        <a:t>NAME: </a:t>
                      </a:r>
                      <a:r>
                        <a:rPr lang="en-US" sz="1200">
                          <a:effectLst/>
                          <a:latin typeface="Calibri" panose="020F0502020204030204" pitchFamily="34" charset="0"/>
                        </a:rPr>
                        <a:t> </a:t>
                      </a:r>
                      <a:endParaRPr lang="en-US">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405738"/>
                      </a:solidFill>
                      <a:prstDash val="dash"/>
                      <a:round/>
                      <a:headEnd type="none" w="med" len="med"/>
                      <a:tailEnd type="none" w="med" len="med"/>
                    </a:lnT>
                    <a:lnB w="52911" cap="flat" cmpd="sng" algn="ctr">
                      <a:solidFill>
                        <a:srgbClr val="805038"/>
                      </a:solidFill>
                      <a:prstDash val="solid"/>
                      <a:round/>
                      <a:headEnd type="none" w="med" len="med"/>
                      <a:tailEnd type="none" w="med" len="med"/>
                    </a:lnB>
                    <a:solidFill>
                      <a:srgbClr val="FFFFFF"/>
                    </a:solidFill>
                  </a:tcPr>
                </a:tc>
                <a:tc>
                  <a:txBody>
                    <a:bodyPr/>
                    <a:lstStyle/>
                    <a:p>
                      <a:pPr fontAlgn="base"/>
                      <a:r>
                        <a:rPr lang="en-US" sz="1200" b="1">
                          <a:effectLst/>
                          <a:latin typeface="Calibri" panose="020F0502020204030204" pitchFamily="34" charset="0"/>
                        </a:rPr>
                        <a:t>NAME: </a:t>
                      </a:r>
                      <a:r>
                        <a:rPr lang="en-US" sz="1200">
                          <a:effectLst/>
                          <a:latin typeface="Calibri" panose="020F0502020204030204" pitchFamily="34" charset="0"/>
                        </a:rPr>
                        <a:t> </a:t>
                      </a:r>
                      <a:endParaRPr lang="en-US">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605438"/>
                      </a:solidFill>
                      <a:prstDash val="dash"/>
                      <a:round/>
                      <a:headEnd type="none" w="med" len="med"/>
                      <a:tailEnd type="none" w="med" len="med"/>
                    </a:lnT>
                    <a:lnB w="52911" cap="flat" cmpd="sng" algn="ctr">
                      <a:solidFill>
                        <a:srgbClr val="005738"/>
                      </a:solidFill>
                      <a:prstDash val="solid"/>
                      <a:round/>
                      <a:headEnd type="none" w="med" len="med"/>
                      <a:tailEnd type="none" w="med" len="med"/>
                    </a:lnB>
                    <a:solidFill>
                      <a:srgbClr val="FFFFFF"/>
                    </a:solidFill>
                  </a:tcPr>
                </a:tc>
                <a:tc>
                  <a:txBody>
                    <a:bodyPr/>
                    <a:lstStyle/>
                    <a:p>
                      <a:pPr fontAlgn="base"/>
                      <a:r>
                        <a:rPr lang="en-US" sz="1200" b="1">
                          <a:effectLst/>
                          <a:latin typeface="Calibri" panose="020F0502020204030204" pitchFamily="34" charset="0"/>
                        </a:rPr>
                        <a:t>NAME: </a:t>
                      </a:r>
                      <a:r>
                        <a:rPr lang="en-US" sz="1200">
                          <a:effectLst/>
                          <a:latin typeface="Calibri" panose="020F0502020204030204" pitchFamily="34" charset="0"/>
                        </a:rPr>
                        <a:t> </a:t>
                      </a:r>
                      <a:endParaRPr lang="en-US">
                        <a:effectLst/>
                      </a:endParaRPr>
                    </a:p>
                  </a:txBody>
                  <a:tcPr>
                    <a:lnL w="9525" cap="flat" cmpd="sng" algn="ctr">
                      <a:solidFill>
                        <a:srgbClr val="000000"/>
                      </a:solidFill>
                      <a:prstDash val="solid"/>
                      <a:round/>
                      <a:headEnd type="none" w="med" len="med"/>
                      <a:tailEnd type="none" w="med" len="med"/>
                    </a:lnL>
                    <a:lnR w="52911" cap="flat" cmpd="sng" algn="ctr">
                      <a:solidFill>
                        <a:srgbClr val="A06E38"/>
                      </a:solidFill>
                      <a:prstDash val="solid"/>
                      <a:round/>
                      <a:headEnd type="none" w="med" len="med"/>
                      <a:tailEnd type="none" w="med" len="med"/>
                    </a:lnR>
                    <a:lnT w="9525" cap="flat" cmpd="sng" algn="ctr">
                      <a:solidFill>
                        <a:srgbClr val="805038"/>
                      </a:solidFill>
                      <a:prstDash val="dash"/>
                      <a:round/>
                      <a:headEnd type="none" w="med" len="med"/>
                      <a:tailEnd type="none" w="med" len="med"/>
                    </a:lnT>
                    <a:lnB w="52911" cap="flat" cmpd="sng" algn="ctr">
                      <a:solidFill>
                        <a:srgbClr val="805038"/>
                      </a:solidFill>
                      <a:prstDash val="solid"/>
                      <a:round/>
                      <a:headEnd type="none" w="med" len="med"/>
                      <a:tailEnd type="none" w="med" len="med"/>
                    </a:lnB>
                    <a:solidFill>
                      <a:srgbClr val="FFFFFF"/>
                    </a:solidFill>
                  </a:tcPr>
                </a:tc>
                <a:extLst>
                  <a:ext uri="{0D108BD9-81ED-4DB2-BD59-A6C34878D82A}">
                    <a16:rowId xmlns:a16="http://schemas.microsoft.com/office/drawing/2014/main" val="3474883142"/>
                  </a:ext>
                </a:extLst>
              </a:tr>
              <a:tr h="675032">
                <a:tc>
                  <a:txBody>
                    <a:bodyPr/>
                    <a:lstStyle/>
                    <a:p>
                      <a:pPr algn="ctr" fontAlgn="base"/>
                      <a:r>
                        <a:rPr lang="en-GB" sz="1200">
                          <a:effectLst/>
                          <a:latin typeface="Calibri" panose="020F0502020204030204" pitchFamily="34" charset="0"/>
                        </a:rPr>
                        <a:t>Has ever been on a zipwire </a:t>
                      </a:r>
                      <a:endParaRPr lang="en-GB">
                        <a:effectLst/>
                      </a:endParaRPr>
                    </a:p>
                  </a:txBody>
                  <a:tcPr anchor="ctr">
                    <a:lnL w="52911" cap="flat" cmpd="sng" algn="ctr">
                      <a:solidFill>
                        <a:srgbClr val="407538"/>
                      </a:solidFill>
                      <a:prstDash val="solid"/>
                      <a:round/>
                      <a:headEnd type="none" w="med" len="med"/>
                      <a:tailEnd type="none" w="med" len="med"/>
                    </a:lnL>
                    <a:lnR w="9525" cap="flat" cmpd="sng" algn="ctr">
                      <a:solidFill>
                        <a:srgbClr val="000000"/>
                      </a:solidFill>
                      <a:prstDash val="solid"/>
                      <a:round/>
                      <a:headEnd type="none" w="med" len="med"/>
                      <a:tailEnd type="none" w="med" len="med"/>
                    </a:lnR>
                    <a:lnT w="52911" cap="flat" cmpd="sng" algn="ctr">
                      <a:solidFill>
                        <a:srgbClr val="805038"/>
                      </a:solidFill>
                      <a:prstDash val="solid"/>
                      <a:round/>
                      <a:headEnd type="none" w="med" len="med"/>
                      <a:tailEnd type="none" w="med" len="med"/>
                    </a:lnT>
                    <a:lnB w="9525" cap="flat" cmpd="sng" algn="ctr">
                      <a:solidFill>
                        <a:srgbClr val="805038"/>
                      </a:solidFill>
                      <a:prstDash val="dash"/>
                      <a:round/>
                      <a:headEnd type="none" w="med" len="med"/>
                      <a:tailEnd type="none" w="med" len="med"/>
                    </a:lnB>
                    <a:solidFill>
                      <a:srgbClr val="FBE4D5"/>
                    </a:solidFill>
                  </a:tcPr>
                </a:tc>
                <a:tc>
                  <a:txBody>
                    <a:bodyPr/>
                    <a:lstStyle/>
                    <a:p>
                      <a:pPr algn="ctr" fontAlgn="base"/>
                      <a:r>
                        <a:rPr lang="en-US" sz="1200">
                          <a:effectLst/>
                          <a:latin typeface="Calibri" panose="020F0502020204030204" pitchFamily="34" charset="0"/>
                        </a:rPr>
                        <a:t>Has an unusual hobby </a:t>
                      </a:r>
                      <a:endParaRPr lang="en-US">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52911" cap="flat" cmpd="sng" algn="ctr">
                      <a:solidFill>
                        <a:srgbClr val="805038"/>
                      </a:solidFill>
                      <a:prstDash val="solid"/>
                      <a:round/>
                      <a:headEnd type="none" w="med" len="med"/>
                      <a:tailEnd type="none" w="med" len="med"/>
                    </a:lnT>
                    <a:lnB w="9525" cap="flat" cmpd="sng" algn="ctr">
                      <a:solidFill>
                        <a:srgbClr val="805038"/>
                      </a:solidFill>
                      <a:prstDash val="dash"/>
                      <a:round/>
                      <a:headEnd type="none" w="med" len="med"/>
                      <a:tailEnd type="none" w="med" len="med"/>
                    </a:lnB>
                    <a:solidFill>
                      <a:srgbClr val="FBE4D5"/>
                    </a:solidFill>
                  </a:tcPr>
                </a:tc>
                <a:tc>
                  <a:txBody>
                    <a:bodyPr/>
                    <a:lstStyle/>
                    <a:p>
                      <a:pPr algn="ctr" fontAlgn="base"/>
                      <a:r>
                        <a:rPr lang="en-GB" sz="1200">
                          <a:effectLst/>
                          <a:latin typeface="Calibri" panose="020F0502020204030204" pitchFamily="34" charset="0"/>
                        </a:rPr>
                        <a:t>Read a book in the  </a:t>
                      </a:r>
                      <a:endParaRPr lang="en-GB">
                        <a:effectLst/>
                      </a:endParaRPr>
                    </a:p>
                    <a:p>
                      <a:pPr algn="ctr" fontAlgn="base"/>
                      <a:r>
                        <a:rPr lang="en-GB" sz="1200">
                          <a:effectLst/>
                          <a:latin typeface="Calibri" panose="020F0502020204030204" pitchFamily="34" charset="0"/>
                        </a:rPr>
                        <a:t>last month </a:t>
                      </a:r>
                      <a:endParaRPr lang="en-GB">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52911" cap="flat" cmpd="sng" algn="ctr">
                      <a:solidFill>
                        <a:srgbClr val="805038"/>
                      </a:solidFill>
                      <a:prstDash val="solid"/>
                      <a:round/>
                      <a:headEnd type="none" w="med" len="med"/>
                      <a:tailEnd type="none" w="med" len="med"/>
                    </a:lnT>
                    <a:lnB w="9525" cap="flat" cmpd="sng" algn="ctr">
                      <a:solidFill>
                        <a:srgbClr val="805038"/>
                      </a:solidFill>
                      <a:prstDash val="dash"/>
                      <a:round/>
                      <a:headEnd type="none" w="med" len="med"/>
                      <a:tailEnd type="none" w="med" len="med"/>
                    </a:lnB>
                    <a:solidFill>
                      <a:srgbClr val="FBE4D5"/>
                    </a:solidFill>
                  </a:tcPr>
                </a:tc>
                <a:tc>
                  <a:txBody>
                    <a:bodyPr/>
                    <a:lstStyle/>
                    <a:p>
                      <a:pPr algn="ctr" fontAlgn="base"/>
                      <a:r>
                        <a:rPr lang="en-GB" sz="1200">
                          <a:effectLst/>
                          <a:latin typeface="Calibri" panose="020F0502020204030204" pitchFamily="34" charset="0"/>
                        </a:rPr>
                        <a:t>Likes rain </a:t>
                      </a:r>
                      <a:endParaRPr lang="en-GB">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52911" cap="flat" cmpd="sng" algn="ctr">
                      <a:solidFill>
                        <a:srgbClr val="005738"/>
                      </a:solidFill>
                      <a:prstDash val="solid"/>
                      <a:round/>
                      <a:headEnd type="none" w="med" len="med"/>
                      <a:tailEnd type="none" w="med" len="med"/>
                    </a:lnT>
                    <a:lnB w="9525" cap="flat" cmpd="sng" algn="ctr">
                      <a:solidFill>
                        <a:srgbClr val="805038"/>
                      </a:solidFill>
                      <a:prstDash val="dash"/>
                      <a:round/>
                      <a:headEnd type="none" w="med" len="med"/>
                      <a:tailEnd type="none" w="med" len="med"/>
                    </a:lnB>
                    <a:solidFill>
                      <a:srgbClr val="FBE4D5"/>
                    </a:solidFill>
                  </a:tcPr>
                </a:tc>
                <a:tc>
                  <a:txBody>
                    <a:bodyPr/>
                    <a:lstStyle/>
                    <a:p>
                      <a:pPr algn="ctr" fontAlgn="base"/>
                      <a:r>
                        <a:rPr lang="en-US" sz="1200">
                          <a:effectLst/>
                          <a:latin typeface="Calibri" panose="020F0502020204030204" pitchFamily="34" charset="0"/>
                        </a:rPr>
                        <a:t>Plays for a sports team </a:t>
                      </a:r>
                      <a:endParaRPr lang="en-US">
                        <a:effectLst/>
                      </a:endParaRPr>
                    </a:p>
                  </a:txBody>
                  <a:tcPr anchor="ctr">
                    <a:lnL w="9525" cap="flat" cmpd="sng" algn="ctr">
                      <a:solidFill>
                        <a:srgbClr val="000000"/>
                      </a:solidFill>
                      <a:prstDash val="solid"/>
                      <a:round/>
                      <a:headEnd type="none" w="med" len="med"/>
                      <a:tailEnd type="none" w="med" len="med"/>
                    </a:lnL>
                    <a:lnR w="52911" cap="flat" cmpd="sng" algn="ctr">
                      <a:solidFill>
                        <a:srgbClr val="C07B38"/>
                      </a:solidFill>
                      <a:prstDash val="solid"/>
                      <a:round/>
                      <a:headEnd type="none" w="med" len="med"/>
                      <a:tailEnd type="none" w="med" len="med"/>
                    </a:lnR>
                    <a:lnT w="52911" cap="flat" cmpd="sng" algn="ctr">
                      <a:solidFill>
                        <a:srgbClr val="805038"/>
                      </a:solidFill>
                      <a:prstDash val="solid"/>
                      <a:round/>
                      <a:headEnd type="none" w="med" len="med"/>
                      <a:tailEnd type="none" w="med" len="med"/>
                    </a:lnT>
                    <a:lnB w="9525" cap="flat" cmpd="sng" algn="ctr">
                      <a:solidFill>
                        <a:srgbClr val="805038"/>
                      </a:solidFill>
                      <a:prstDash val="dash"/>
                      <a:round/>
                      <a:headEnd type="none" w="med" len="med"/>
                      <a:tailEnd type="none" w="med" len="med"/>
                    </a:lnB>
                    <a:solidFill>
                      <a:srgbClr val="FBE4D5"/>
                    </a:solidFill>
                  </a:tcPr>
                </a:tc>
                <a:extLst>
                  <a:ext uri="{0D108BD9-81ED-4DB2-BD59-A6C34878D82A}">
                    <a16:rowId xmlns:a16="http://schemas.microsoft.com/office/drawing/2014/main" val="2613451021"/>
                  </a:ext>
                </a:extLst>
              </a:tr>
              <a:tr h="286658">
                <a:tc>
                  <a:txBody>
                    <a:bodyPr/>
                    <a:lstStyle/>
                    <a:p>
                      <a:pPr fontAlgn="base"/>
                      <a:r>
                        <a:rPr lang="en-US" sz="1200" b="1">
                          <a:effectLst/>
                          <a:latin typeface="Calibri" panose="020F0502020204030204" pitchFamily="34" charset="0"/>
                        </a:rPr>
                        <a:t>NAME: </a:t>
                      </a:r>
                      <a:r>
                        <a:rPr lang="en-US" sz="1200">
                          <a:effectLst/>
                          <a:latin typeface="Calibri" panose="020F0502020204030204" pitchFamily="34" charset="0"/>
                        </a:rPr>
                        <a:t> </a:t>
                      </a:r>
                      <a:endParaRPr lang="en-US">
                        <a:effectLst/>
                      </a:endParaRPr>
                    </a:p>
                  </a:txBody>
                  <a:tcPr>
                    <a:lnL w="52911" cap="flat" cmpd="sng" algn="ctr">
                      <a:solidFill>
                        <a:srgbClr val="E07F38"/>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805038"/>
                      </a:solidFill>
                      <a:prstDash val="dash"/>
                      <a:round/>
                      <a:headEnd type="none" w="med" len="med"/>
                      <a:tailEnd type="none" w="med" len="med"/>
                    </a:lnT>
                    <a:lnB w="52911" cap="flat" cmpd="sng" algn="ctr">
                      <a:solidFill>
                        <a:srgbClr val="805038"/>
                      </a:solidFill>
                      <a:prstDash val="solid"/>
                      <a:round/>
                      <a:headEnd type="none" w="med" len="med"/>
                      <a:tailEnd type="none" w="med" len="med"/>
                    </a:lnB>
                    <a:solidFill>
                      <a:schemeClr val="bg2"/>
                    </a:solidFill>
                  </a:tcPr>
                </a:tc>
                <a:tc>
                  <a:txBody>
                    <a:bodyPr/>
                    <a:lstStyle/>
                    <a:p>
                      <a:pPr fontAlgn="base"/>
                      <a:r>
                        <a:rPr lang="en-US" sz="1200" b="1">
                          <a:effectLst/>
                          <a:latin typeface="Calibri" panose="020F0502020204030204" pitchFamily="34" charset="0"/>
                        </a:rPr>
                        <a:t>NAME: </a:t>
                      </a:r>
                      <a:r>
                        <a:rPr lang="en-US" sz="1200">
                          <a:effectLst/>
                          <a:latin typeface="Calibri" panose="020F0502020204030204" pitchFamily="34" charset="0"/>
                        </a:rPr>
                        <a:t> </a:t>
                      </a:r>
                      <a:endParaRPr lang="en-US">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805038"/>
                      </a:solidFill>
                      <a:prstDash val="dash"/>
                      <a:round/>
                      <a:headEnd type="none" w="med" len="med"/>
                      <a:tailEnd type="none" w="med" len="med"/>
                    </a:lnT>
                    <a:lnB w="52911" cap="flat" cmpd="sng" algn="ctr">
                      <a:solidFill>
                        <a:srgbClr val="805038"/>
                      </a:solidFill>
                      <a:prstDash val="solid"/>
                      <a:round/>
                      <a:headEnd type="none" w="med" len="med"/>
                      <a:tailEnd type="none" w="med" len="med"/>
                    </a:lnB>
                    <a:solidFill>
                      <a:schemeClr val="bg2"/>
                    </a:solidFill>
                  </a:tcPr>
                </a:tc>
                <a:tc>
                  <a:txBody>
                    <a:bodyPr/>
                    <a:lstStyle/>
                    <a:p>
                      <a:pPr fontAlgn="base"/>
                      <a:r>
                        <a:rPr lang="en-US" sz="1200" b="1">
                          <a:effectLst/>
                          <a:latin typeface="Calibri" panose="020F0502020204030204" pitchFamily="34" charset="0"/>
                        </a:rPr>
                        <a:t>NAME: </a:t>
                      </a:r>
                      <a:r>
                        <a:rPr lang="en-US" sz="1200">
                          <a:effectLst/>
                          <a:latin typeface="Calibri" panose="020F0502020204030204" pitchFamily="34" charset="0"/>
                        </a:rPr>
                        <a:t> </a:t>
                      </a:r>
                      <a:endParaRPr lang="en-US">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805038"/>
                      </a:solidFill>
                      <a:prstDash val="dash"/>
                      <a:round/>
                      <a:headEnd type="none" w="med" len="med"/>
                      <a:tailEnd type="none" w="med" len="med"/>
                    </a:lnT>
                    <a:lnB w="52911" cap="flat" cmpd="sng" algn="ctr">
                      <a:solidFill>
                        <a:srgbClr val="805038"/>
                      </a:solidFill>
                      <a:prstDash val="solid"/>
                      <a:round/>
                      <a:headEnd type="none" w="med" len="med"/>
                      <a:tailEnd type="none" w="med" len="med"/>
                    </a:lnB>
                    <a:solidFill>
                      <a:schemeClr val="bg2"/>
                    </a:solidFill>
                  </a:tcPr>
                </a:tc>
                <a:tc>
                  <a:txBody>
                    <a:bodyPr/>
                    <a:lstStyle/>
                    <a:p>
                      <a:pPr fontAlgn="base"/>
                      <a:r>
                        <a:rPr lang="en-US" sz="1200" b="1">
                          <a:effectLst/>
                          <a:latin typeface="Calibri" panose="020F0502020204030204" pitchFamily="34" charset="0"/>
                        </a:rPr>
                        <a:t>NAME: </a:t>
                      </a:r>
                      <a:r>
                        <a:rPr lang="en-US" sz="1200">
                          <a:effectLst/>
                          <a:latin typeface="Calibri" panose="020F0502020204030204" pitchFamily="34" charset="0"/>
                        </a:rPr>
                        <a:t> </a:t>
                      </a:r>
                      <a:endParaRPr lang="en-US">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805038"/>
                      </a:solidFill>
                      <a:prstDash val="dash"/>
                      <a:round/>
                      <a:headEnd type="none" w="med" len="med"/>
                      <a:tailEnd type="none" w="med" len="med"/>
                    </a:lnT>
                    <a:lnB w="52911" cap="flat" cmpd="sng" algn="ctr">
                      <a:solidFill>
                        <a:srgbClr val="405738"/>
                      </a:solidFill>
                      <a:prstDash val="solid"/>
                      <a:round/>
                      <a:headEnd type="none" w="med" len="med"/>
                      <a:tailEnd type="none" w="med" len="med"/>
                    </a:lnB>
                    <a:solidFill>
                      <a:schemeClr val="bg2"/>
                    </a:solidFill>
                  </a:tcPr>
                </a:tc>
                <a:tc>
                  <a:txBody>
                    <a:bodyPr/>
                    <a:lstStyle/>
                    <a:p>
                      <a:pPr fontAlgn="base"/>
                      <a:r>
                        <a:rPr lang="en-US" sz="1200" b="1">
                          <a:effectLst/>
                          <a:latin typeface="Calibri" panose="020F0502020204030204" pitchFamily="34" charset="0"/>
                        </a:rPr>
                        <a:t>NAME: </a:t>
                      </a:r>
                      <a:r>
                        <a:rPr lang="en-US" sz="1200">
                          <a:effectLst/>
                          <a:latin typeface="Calibri" panose="020F0502020204030204" pitchFamily="34" charset="0"/>
                        </a:rPr>
                        <a:t> </a:t>
                      </a:r>
                      <a:endParaRPr lang="en-US">
                        <a:effectLst/>
                      </a:endParaRPr>
                    </a:p>
                  </a:txBody>
                  <a:tcPr>
                    <a:lnL w="9525" cap="flat" cmpd="sng" algn="ctr">
                      <a:solidFill>
                        <a:srgbClr val="000000"/>
                      </a:solidFill>
                      <a:prstDash val="solid"/>
                      <a:round/>
                      <a:headEnd type="none" w="med" len="med"/>
                      <a:tailEnd type="none" w="med" len="med"/>
                    </a:lnL>
                    <a:lnR w="52911" cap="flat" cmpd="sng" algn="ctr">
                      <a:solidFill>
                        <a:srgbClr val="808638"/>
                      </a:solidFill>
                      <a:prstDash val="solid"/>
                      <a:round/>
                      <a:headEnd type="none" w="med" len="med"/>
                      <a:tailEnd type="none" w="med" len="med"/>
                    </a:lnR>
                    <a:lnT w="9525" cap="flat" cmpd="sng" algn="ctr">
                      <a:solidFill>
                        <a:srgbClr val="805038"/>
                      </a:solidFill>
                      <a:prstDash val="dash"/>
                      <a:round/>
                      <a:headEnd type="none" w="med" len="med"/>
                      <a:tailEnd type="none" w="med" len="med"/>
                    </a:lnT>
                    <a:lnB w="52911" cap="flat" cmpd="sng" algn="ctr">
                      <a:solidFill>
                        <a:srgbClr val="405738"/>
                      </a:solidFill>
                      <a:prstDash val="solid"/>
                      <a:round/>
                      <a:headEnd type="none" w="med" len="med"/>
                      <a:tailEnd type="none" w="med" len="med"/>
                    </a:lnB>
                    <a:solidFill>
                      <a:schemeClr val="bg2"/>
                    </a:solidFill>
                  </a:tcPr>
                </a:tc>
                <a:extLst>
                  <a:ext uri="{0D108BD9-81ED-4DB2-BD59-A6C34878D82A}">
                    <a16:rowId xmlns:a16="http://schemas.microsoft.com/office/drawing/2014/main" val="2622684541"/>
                  </a:ext>
                </a:extLst>
              </a:tr>
              <a:tr h="943194">
                <a:tc>
                  <a:txBody>
                    <a:bodyPr/>
                    <a:lstStyle/>
                    <a:p>
                      <a:pPr algn="ctr" fontAlgn="base"/>
                      <a:r>
                        <a:rPr lang="en-GB" sz="1200">
                          <a:effectLst/>
                          <a:latin typeface="Calibri" panose="020F0502020204030204" pitchFamily="34" charset="0"/>
                        </a:rPr>
                        <a:t>Is left-handed </a:t>
                      </a:r>
                      <a:endParaRPr lang="en-GB">
                        <a:effectLst/>
                      </a:endParaRPr>
                    </a:p>
                  </a:txBody>
                  <a:tcPr anchor="ctr">
                    <a:lnL w="52911" cap="flat" cmpd="sng" algn="ctr">
                      <a:solidFill>
                        <a:srgbClr val="A08E38"/>
                      </a:solidFill>
                      <a:prstDash val="solid"/>
                      <a:round/>
                      <a:headEnd type="none" w="med" len="med"/>
                      <a:tailEnd type="none" w="med" len="med"/>
                    </a:lnL>
                    <a:lnR w="9525" cap="flat" cmpd="sng" algn="ctr">
                      <a:solidFill>
                        <a:srgbClr val="000000"/>
                      </a:solidFill>
                      <a:prstDash val="solid"/>
                      <a:round/>
                      <a:headEnd type="none" w="med" len="med"/>
                      <a:tailEnd type="none" w="med" len="med"/>
                    </a:lnR>
                    <a:lnT w="52911" cap="flat" cmpd="sng" algn="ctr">
                      <a:solidFill>
                        <a:srgbClr val="805038"/>
                      </a:solidFill>
                      <a:prstDash val="solid"/>
                      <a:round/>
                      <a:headEnd type="none" w="med" len="med"/>
                      <a:tailEnd type="none" w="med" len="med"/>
                    </a:lnT>
                    <a:lnB w="9525" cap="flat" cmpd="sng" algn="ctr">
                      <a:solidFill>
                        <a:srgbClr val="405738"/>
                      </a:solidFill>
                      <a:prstDash val="dash"/>
                      <a:round/>
                      <a:headEnd type="none" w="med" len="med"/>
                      <a:tailEnd type="none" w="med" len="med"/>
                    </a:lnB>
                    <a:solidFill>
                      <a:srgbClr val="D9E2F3"/>
                    </a:solidFill>
                  </a:tcPr>
                </a:tc>
                <a:tc>
                  <a:txBody>
                    <a:bodyPr/>
                    <a:lstStyle/>
                    <a:p>
                      <a:pPr algn="ctr" fontAlgn="base"/>
                      <a:r>
                        <a:rPr lang="en-US" sz="1200">
                          <a:effectLst/>
                          <a:latin typeface="Calibri" panose="020F0502020204030204" pitchFamily="34" charset="0"/>
                        </a:rPr>
                        <a:t>Has met a member of the Royal Family </a:t>
                      </a:r>
                      <a:endParaRPr lang="en-US">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52911" cap="flat" cmpd="sng" algn="ctr">
                      <a:solidFill>
                        <a:srgbClr val="805038"/>
                      </a:solidFill>
                      <a:prstDash val="solid"/>
                      <a:round/>
                      <a:headEnd type="none" w="med" len="med"/>
                      <a:tailEnd type="none" w="med" len="med"/>
                    </a:lnT>
                    <a:lnB w="9525" cap="flat" cmpd="sng" algn="ctr">
                      <a:solidFill>
                        <a:srgbClr val="805038"/>
                      </a:solidFill>
                      <a:prstDash val="dash"/>
                      <a:round/>
                      <a:headEnd type="none" w="med" len="med"/>
                      <a:tailEnd type="none" w="med" len="med"/>
                    </a:lnB>
                    <a:solidFill>
                      <a:srgbClr val="D9E2F3"/>
                    </a:solidFill>
                  </a:tcPr>
                </a:tc>
                <a:tc>
                  <a:txBody>
                    <a:bodyPr/>
                    <a:lstStyle/>
                    <a:p>
                      <a:pPr algn="ctr" fontAlgn="base"/>
                      <a:r>
                        <a:rPr lang="en-GB" sz="1200">
                          <a:effectLst/>
                          <a:latin typeface="Calibri" panose="020F0502020204030204" pitchFamily="34" charset="0"/>
                        </a:rPr>
                        <a:t>Can speak more  </a:t>
                      </a:r>
                      <a:endParaRPr lang="en-GB">
                        <a:effectLst/>
                      </a:endParaRPr>
                    </a:p>
                    <a:p>
                      <a:pPr algn="ctr" fontAlgn="base"/>
                      <a:r>
                        <a:rPr lang="en-GB" sz="1200">
                          <a:effectLst/>
                          <a:latin typeface="Calibri" panose="020F0502020204030204" pitchFamily="34" charset="0"/>
                        </a:rPr>
                        <a:t>than one language </a:t>
                      </a:r>
                      <a:endParaRPr lang="en-GB">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52911" cap="flat" cmpd="sng" algn="ctr">
                      <a:solidFill>
                        <a:srgbClr val="805038"/>
                      </a:solidFill>
                      <a:prstDash val="solid"/>
                      <a:round/>
                      <a:headEnd type="none" w="med" len="med"/>
                      <a:tailEnd type="none" w="med" len="med"/>
                    </a:lnT>
                    <a:lnB w="9525" cap="flat" cmpd="sng" algn="ctr">
                      <a:solidFill>
                        <a:srgbClr val="405738"/>
                      </a:solidFill>
                      <a:prstDash val="dash"/>
                      <a:round/>
                      <a:headEnd type="none" w="med" len="med"/>
                      <a:tailEnd type="none" w="med" len="med"/>
                    </a:lnB>
                    <a:solidFill>
                      <a:srgbClr val="D9E2F3"/>
                    </a:solidFill>
                  </a:tcPr>
                </a:tc>
                <a:tc>
                  <a:txBody>
                    <a:bodyPr/>
                    <a:lstStyle/>
                    <a:p>
                      <a:pPr algn="ctr" fontAlgn="base"/>
                      <a:r>
                        <a:rPr lang="en-US" sz="1200">
                          <a:effectLst/>
                          <a:latin typeface="Calibri" panose="020F0502020204030204" pitchFamily="34" charset="0"/>
                        </a:rPr>
                        <a:t>Is vegetarian </a:t>
                      </a:r>
                      <a:endParaRPr lang="en-US">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52911" cap="flat" cmpd="sng" algn="ctr">
                      <a:solidFill>
                        <a:srgbClr val="405738"/>
                      </a:solidFill>
                      <a:prstDash val="solid"/>
                      <a:round/>
                      <a:headEnd type="none" w="med" len="med"/>
                      <a:tailEnd type="none" w="med" len="med"/>
                    </a:lnT>
                    <a:lnB w="9525" cap="flat" cmpd="sng" algn="ctr">
                      <a:solidFill>
                        <a:srgbClr val="405738"/>
                      </a:solidFill>
                      <a:prstDash val="dash"/>
                      <a:round/>
                      <a:headEnd type="none" w="med" len="med"/>
                      <a:tailEnd type="none" w="med" len="med"/>
                    </a:lnB>
                    <a:solidFill>
                      <a:srgbClr val="D9E2F3"/>
                    </a:solidFill>
                  </a:tcPr>
                </a:tc>
                <a:tc>
                  <a:txBody>
                    <a:bodyPr/>
                    <a:lstStyle/>
                    <a:p>
                      <a:pPr algn="ctr" fontAlgn="base"/>
                      <a:r>
                        <a:rPr lang="en-US" sz="1200">
                          <a:effectLst/>
                          <a:latin typeface="Calibri" panose="020F0502020204030204" pitchFamily="34" charset="0"/>
                        </a:rPr>
                        <a:t>Is a dancer </a:t>
                      </a:r>
                      <a:endParaRPr lang="en-US">
                        <a:effectLst/>
                      </a:endParaRPr>
                    </a:p>
                  </a:txBody>
                  <a:tcPr anchor="ctr">
                    <a:lnL w="9525" cap="flat" cmpd="sng" algn="ctr">
                      <a:solidFill>
                        <a:srgbClr val="000000"/>
                      </a:solidFill>
                      <a:prstDash val="solid"/>
                      <a:round/>
                      <a:headEnd type="none" w="med" len="med"/>
                      <a:tailEnd type="none" w="med" len="med"/>
                    </a:lnL>
                    <a:lnR w="52911" cap="flat" cmpd="sng" algn="ctr">
                      <a:solidFill>
                        <a:srgbClr val="408C38"/>
                      </a:solidFill>
                      <a:prstDash val="solid"/>
                      <a:round/>
                      <a:headEnd type="none" w="med" len="med"/>
                      <a:tailEnd type="none" w="med" len="med"/>
                    </a:lnR>
                    <a:lnT w="52911" cap="flat" cmpd="sng" algn="ctr">
                      <a:solidFill>
                        <a:srgbClr val="405738"/>
                      </a:solidFill>
                      <a:prstDash val="solid"/>
                      <a:round/>
                      <a:headEnd type="none" w="med" len="med"/>
                      <a:tailEnd type="none" w="med" len="med"/>
                    </a:lnT>
                    <a:lnB w="9525" cap="flat" cmpd="sng" algn="ctr">
                      <a:solidFill>
                        <a:srgbClr val="805038"/>
                      </a:solidFill>
                      <a:prstDash val="dash"/>
                      <a:round/>
                      <a:headEnd type="none" w="med" len="med"/>
                      <a:tailEnd type="none" w="med" len="med"/>
                    </a:lnB>
                    <a:solidFill>
                      <a:srgbClr val="D9E2F3"/>
                    </a:solidFill>
                  </a:tcPr>
                </a:tc>
                <a:extLst>
                  <a:ext uri="{0D108BD9-81ED-4DB2-BD59-A6C34878D82A}">
                    <a16:rowId xmlns:a16="http://schemas.microsoft.com/office/drawing/2014/main" val="475992025"/>
                  </a:ext>
                </a:extLst>
              </a:tr>
              <a:tr h="286658">
                <a:tc>
                  <a:txBody>
                    <a:bodyPr/>
                    <a:lstStyle/>
                    <a:p>
                      <a:pPr fontAlgn="base"/>
                      <a:r>
                        <a:rPr lang="en-US" sz="1200" b="1">
                          <a:effectLst/>
                          <a:latin typeface="Calibri" panose="020F0502020204030204" pitchFamily="34" charset="0"/>
                        </a:rPr>
                        <a:t>NAME: </a:t>
                      </a:r>
                      <a:r>
                        <a:rPr lang="en-US" sz="1200">
                          <a:effectLst/>
                          <a:latin typeface="Calibri" panose="020F0502020204030204" pitchFamily="34" charset="0"/>
                        </a:rPr>
                        <a:t> </a:t>
                      </a:r>
                      <a:endParaRPr lang="en-US">
                        <a:effectLst/>
                      </a:endParaRPr>
                    </a:p>
                  </a:txBody>
                  <a:tcPr>
                    <a:lnL w="52911" cap="flat" cmpd="sng" algn="ctr">
                      <a:solidFill>
                        <a:srgbClr val="408C38"/>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405738"/>
                      </a:solidFill>
                      <a:prstDash val="dash"/>
                      <a:round/>
                      <a:headEnd type="none" w="med" len="med"/>
                      <a:tailEnd type="none" w="med" len="med"/>
                    </a:lnT>
                    <a:lnB w="52911" cap="flat" cmpd="sng" algn="ctr">
                      <a:solidFill>
                        <a:srgbClr val="405738"/>
                      </a:solidFill>
                      <a:prstDash val="solid"/>
                      <a:round/>
                      <a:headEnd type="none" w="med" len="med"/>
                      <a:tailEnd type="none" w="med" len="med"/>
                    </a:lnB>
                    <a:solidFill>
                      <a:schemeClr val="bg2"/>
                    </a:solidFill>
                  </a:tcPr>
                </a:tc>
                <a:tc>
                  <a:txBody>
                    <a:bodyPr/>
                    <a:lstStyle/>
                    <a:p>
                      <a:pPr fontAlgn="base"/>
                      <a:r>
                        <a:rPr lang="en-US" sz="1200" b="1">
                          <a:effectLst/>
                          <a:latin typeface="Calibri" panose="020F0502020204030204" pitchFamily="34" charset="0"/>
                        </a:rPr>
                        <a:t>NAME: </a:t>
                      </a:r>
                      <a:r>
                        <a:rPr lang="en-US" sz="1200">
                          <a:effectLst/>
                          <a:latin typeface="Calibri" panose="020F0502020204030204" pitchFamily="34" charset="0"/>
                        </a:rPr>
                        <a:t> </a:t>
                      </a:r>
                      <a:endParaRPr lang="en-US">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805038"/>
                      </a:solidFill>
                      <a:prstDash val="dash"/>
                      <a:round/>
                      <a:headEnd type="none" w="med" len="med"/>
                      <a:tailEnd type="none" w="med" len="med"/>
                    </a:lnT>
                    <a:lnB w="52911" cap="flat" cmpd="sng" algn="ctr">
                      <a:solidFill>
                        <a:srgbClr val="405738"/>
                      </a:solidFill>
                      <a:prstDash val="solid"/>
                      <a:round/>
                      <a:headEnd type="none" w="med" len="med"/>
                      <a:tailEnd type="none" w="med" len="med"/>
                    </a:lnB>
                    <a:solidFill>
                      <a:schemeClr val="bg2"/>
                    </a:solidFill>
                  </a:tcPr>
                </a:tc>
                <a:tc>
                  <a:txBody>
                    <a:bodyPr/>
                    <a:lstStyle/>
                    <a:p>
                      <a:pPr fontAlgn="base"/>
                      <a:r>
                        <a:rPr lang="en-US" sz="1200" b="1">
                          <a:effectLst/>
                          <a:latin typeface="Calibri" panose="020F0502020204030204" pitchFamily="34" charset="0"/>
                        </a:rPr>
                        <a:t>NAME: </a:t>
                      </a:r>
                      <a:r>
                        <a:rPr lang="en-US" sz="1200">
                          <a:effectLst/>
                          <a:latin typeface="Calibri" panose="020F0502020204030204" pitchFamily="34" charset="0"/>
                        </a:rPr>
                        <a:t> </a:t>
                      </a:r>
                      <a:endParaRPr lang="en-US">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405738"/>
                      </a:solidFill>
                      <a:prstDash val="dash"/>
                      <a:round/>
                      <a:headEnd type="none" w="med" len="med"/>
                      <a:tailEnd type="none" w="med" len="med"/>
                    </a:lnT>
                    <a:lnB w="52911" cap="flat" cmpd="sng" algn="ctr">
                      <a:solidFill>
                        <a:srgbClr val="405738"/>
                      </a:solidFill>
                      <a:prstDash val="solid"/>
                      <a:round/>
                      <a:headEnd type="none" w="med" len="med"/>
                      <a:tailEnd type="none" w="med" len="med"/>
                    </a:lnB>
                    <a:solidFill>
                      <a:schemeClr val="bg2"/>
                    </a:solidFill>
                  </a:tcPr>
                </a:tc>
                <a:tc>
                  <a:txBody>
                    <a:bodyPr/>
                    <a:lstStyle/>
                    <a:p>
                      <a:pPr fontAlgn="base"/>
                      <a:r>
                        <a:rPr lang="en-US" sz="1200" b="1">
                          <a:effectLst/>
                          <a:latin typeface="Calibri" panose="020F0502020204030204" pitchFamily="34" charset="0"/>
                        </a:rPr>
                        <a:t>NAME: </a:t>
                      </a:r>
                      <a:r>
                        <a:rPr lang="en-US" sz="1200">
                          <a:effectLst/>
                          <a:latin typeface="Calibri" panose="020F0502020204030204" pitchFamily="34" charset="0"/>
                        </a:rPr>
                        <a:t> </a:t>
                      </a:r>
                      <a:endParaRPr lang="en-US">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405738"/>
                      </a:solidFill>
                      <a:prstDash val="dash"/>
                      <a:round/>
                      <a:headEnd type="none" w="med" len="med"/>
                      <a:tailEnd type="none" w="med" len="med"/>
                    </a:lnT>
                    <a:lnB w="52911" cap="flat" cmpd="sng" algn="ctr">
                      <a:solidFill>
                        <a:srgbClr val="405738"/>
                      </a:solidFill>
                      <a:prstDash val="solid"/>
                      <a:round/>
                      <a:headEnd type="none" w="med" len="med"/>
                      <a:tailEnd type="none" w="med" len="med"/>
                    </a:lnB>
                    <a:solidFill>
                      <a:schemeClr val="bg2"/>
                    </a:solidFill>
                  </a:tcPr>
                </a:tc>
                <a:tc>
                  <a:txBody>
                    <a:bodyPr/>
                    <a:lstStyle/>
                    <a:p>
                      <a:pPr fontAlgn="base"/>
                      <a:r>
                        <a:rPr lang="en-US" sz="1200" b="1">
                          <a:effectLst/>
                          <a:latin typeface="Calibri" panose="020F0502020204030204" pitchFamily="34" charset="0"/>
                        </a:rPr>
                        <a:t>NAME: </a:t>
                      </a:r>
                      <a:r>
                        <a:rPr lang="en-US" sz="1200">
                          <a:effectLst/>
                          <a:latin typeface="Calibri" panose="020F0502020204030204" pitchFamily="34" charset="0"/>
                        </a:rPr>
                        <a:t> </a:t>
                      </a:r>
                      <a:endParaRPr lang="en-US">
                        <a:effectLst/>
                      </a:endParaRPr>
                    </a:p>
                  </a:txBody>
                  <a:tcPr>
                    <a:lnL w="9525" cap="flat" cmpd="sng" algn="ctr">
                      <a:solidFill>
                        <a:srgbClr val="000000"/>
                      </a:solidFill>
                      <a:prstDash val="solid"/>
                      <a:round/>
                      <a:headEnd type="none" w="med" len="med"/>
                      <a:tailEnd type="none" w="med" len="med"/>
                    </a:lnL>
                    <a:lnR w="52911" cap="flat" cmpd="sng" algn="ctr">
                      <a:solidFill>
                        <a:srgbClr val="609638"/>
                      </a:solidFill>
                      <a:prstDash val="solid"/>
                      <a:round/>
                      <a:headEnd type="none" w="med" len="med"/>
                      <a:tailEnd type="none" w="med" len="med"/>
                    </a:lnR>
                    <a:lnT w="9525" cap="flat" cmpd="sng" algn="ctr">
                      <a:solidFill>
                        <a:srgbClr val="805038"/>
                      </a:solidFill>
                      <a:prstDash val="dash"/>
                      <a:round/>
                      <a:headEnd type="none" w="med" len="med"/>
                      <a:tailEnd type="none" w="med" len="med"/>
                    </a:lnT>
                    <a:lnB w="52911" cap="flat" cmpd="sng" algn="ctr">
                      <a:solidFill>
                        <a:srgbClr val="005738"/>
                      </a:solidFill>
                      <a:prstDash val="solid"/>
                      <a:round/>
                      <a:headEnd type="none" w="med" len="med"/>
                      <a:tailEnd type="none" w="med" len="med"/>
                    </a:lnB>
                    <a:solidFill>
                      <a:schemeClr val="bg2"/>
                    </a:solidFill>
                  </a:tcPr>
                </a:tc>
                <a:extLst>
                  <a:ext uri="{0D108BD9-81ED-4DB2-BD59-A6C34878D82A}">
                    <a16:rowId xmlns:a16="http://schemas.microsoft.com/office/drawing/2014/main" val="2748482316"/>
                  </a:ext>
                </a:extLst>
              </a:tr>
              <a:tr h="675032">
                <a:tc>
                  <a:txBody>
                    <a:bodyPr/>
                    <a:lstStyle/>
                    <a:p>
                      <a:pPr algn="ctr" fontAlgn="base"/>
                      <a:r>
                        <a:rPr lang="en-US" sz="1200">
                          <a:effectLst/>
                          <a:latin typeface="Calibri" panose="020F0502020204030204" pitchFamily="34" charset="0"/>
                        </a:rPr>
                        <a:t>Has taken a cooking class </a:t>
                      </a:r>
                      <a:endParaRPr lang="en-US">
                        <a:effectLst/>
                      </a:endParaRPr>
                    </a:p>
                  </a:txBody>
                  <a:tcPr anchor="ctr">
                    <a:lnL w="52911" cap="flat" cmpd="sng" algn="ctr">
                      <a:solidFill>
                        <a:srgbClr val="209838"/>
                      </a:solidFill>
                      <a:prstDash val="solid"/>
                      <a:round/>
                      <a:headEnd type="none" w="med" len="med"/>
                      <a:tailEnd type="none" w="med" len="med"/>
                    </a:lnL>
                    <a:lnR w="9525" cap="flat" cmpd="sng" algn="ctr">
                      <a:solidFill>
                        <a:srgbClr val="000000"/>
                      </a:solidFill>
                      <a:prstDash val="solid"/>
                      <a:round/>
                      <a:headEnd type="none" w="med" len="med"/>
                      <a:tailEnd type="none" w="med" len="med"/>
                    </a:lnR>
                    <a:lnT w="52911" cap="flat" cmpd="sng" algn="ctr">
                      <a:solidFill>
                        <a:srgbClr val="405738"/>
                      </a:solidFill>
                      <a:prstDash val="solid"/>
                      <a:round/>
                      <a:headEnd type="none" w="med" len="med"/>
                      <a:tailEnd type="none" w="med" len="med"/>
                    </a:lnT>
                    <a:lnB w="9525" cap="flat" cmpd="sng" algn="ctr">
                      <a:solidFill>
                        <a:srgbClr val="805038"/>
                      </a:solidFill>
                      <a:prstDash val="dash"/>
                      <a:round/>
                      <a:headEnd type="none" w="med" len="med"/>
                      <a:tailEnd type="none" w="med" len="med"/>
                    </a:lnB>
                    <a:solidFill>
                      <a:srgbClr val="FBE4D5"/>
                    </a:solidFill>
                  </a:tcPr>
                </a:tc>
                <a:tc>
                  <a:txBody>
                    <a:bodyPr/>
                    <a:lstStyle/>
                    <a:p>
                      <a:pPr algn="ctr" fontAlgn="base"/>
                      <a:r>
                        <a:rPr lang="en-GB" sz="1200">
                          <a:effectLst/>
                          <a:latin typeface="Calibri" panose="020F0502020204030204" pitchFamily="34" charset="0"/>
                        </a:rPr>
                        <a:t>Has been to a music concert this year </a:t>
                      </a:r>
                      <a:endParaRPr lang="en-US">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52911" cap="flat" cmpd="sng" algn="ctr">
                      <a:solidFill>
                        <a:srgbClr val="405738"/>
                      </a:solidFill>
                      <a:prstDash val="solid"/>
                      <a:round/>
                      <a:headEnd type="none" w="med" len="med"/>
                      <a:tailEnd type="none" w="med" len="med"/>
                    </a:lnT>
                    <a:lnB w="9525" cap="flat" cmpd="sng" algn="ctr">
                      <a:solidFill>
                        <a:srgbClr val="005738"/>
                      </a:solidFill>
                      <a:prstDash val="dash"/>
                      <a:round/>
                      <a:headEnd type="none" w="med" len="med"/>
                      <a:tailEnd type="none" w="med" len="med"/>
                    </a:lnB>
                    <a:solidFill>
                      <a:srgbClr val="FBE4D5"/>
                    </a:solidFill>
                  </a:tcPr>
                </a:tc>
                <a:tc>
                  <a:txBody>
                    <a:bodyPr/>
                    <a:lstStyle/>
                    <a:p>
                      <a:pPr algn="ctr" fontAlgn="base"/>
                      <a:r>
                        <a:rPr lang="en-US" sz="1200">
                          <a:effectLst/>
                          <a:latin typeface="Calibri" panose="020F0502020204030204" pitchFamily="34" charset="0"/>
                        </a:rPr>
                        <a:t>Wears contact lenses </a:t>
                      </a:r>
                      <a:endParaRPr lang="en-US">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52911" cap="flat" cmpd="sng" algn="ctr">
                      <a:solidFill>
                        <a:srgbClr val="405738"/>
                      </a:solidFill>
                      <a:prstDash val="solid"/>
                      <a:round/>
                      <a:headEnd type="none" w="med" len="med"/>
                      <a:tailEnd type="none" w="med" len="med"/>
                    </a:lnT>
                    <a:lnB w="9525" cap="flat" cmpd="sng" algn="ctr">
                      <a:solidFill>
                        <a:srgbClr val="805038"/>
                      </a:solidFill>
                      <a:prstDash val="dash"/>
                      <a:round/>
                      <a:headEnd type="none" w="med" len="med"/>
                      <a:tailEnd type="none" w="med" len="med"/>
                    </a:lnB>
                    <a:solidFill>
                      <a:srgbClr val="FBE4D5"/>
                    </a:solidFill>
                  </a:tcPr>
                </a:tc>
                <a:tc>
                  <a:txBody>
                    <a:bodyPr/>
                    <a:lstStyle/>
                    <a:p>
                      <a:pPr algn="ctr" fontAlgn="base"/>
                      <a:r>
                        <a:rPr lang="en-US" sz="1200">
                          <a:effectLst/>
                          <a:latin typeface="Calibri" panose="020F0502020204030204" pitchFamily="34" charset="0"/>
                        </a:rPr>
                        <a:t>Has a </a:t>
                      </a:r>
                      <a:r>
                        <a:rPr lang="en-US" sz="1200" err="1">
                          <a:effectLst/>
                          <a:latin typeface="Calibri" panose="020F0502020204030204" pitchFamily="34" charset="0"/>
                        </a:rPr>
                        <a:t>favourite</a:t>
                      </a:r>
                      <a:r>
                        <a:rPr lang="en-US" sz="1200">
                          <a:effectLst/>
                          <a:latin typeface="Calibri" panose="020F0502020204030204" pitchFamily="34" charset="0"/>
                        </a:rPr>
                        <a:t> castle </a:t>
                      </a:r>
                      <a:endParaRPr lang="en-US">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52911" cap="flat" cmpd="sng" algn="ctr">
                      <a:solidFill>
                        <a:srgbClr val="405738"/>
                      </a:solidFill>
                      <a:prstDash val="solid"/>
                      <a:round/>
                      <a:headEnd type="none" w="med" len="med"/>
                      <a:tailEnd type="none" w="med" len="med"/>
                    </a:lnT>
                    <a:lnB w="9525" cap="flat" cmpd="sng" algn="ctr">
                      <a:solidFill>
                        <a:srgbClr val="605438"/>
                      </a:solidFill>
                      <a:prstDash val="dash"/>
                      <a:round/>
                      <a:headEnd type="none" w="med" len="med"/>
                      <a:tailEnd type="none" w="med" len="med"/>
                    </a:lnB>
                    <a:solidFill>
                      <a:srgbClr val="FBE4D5"/>
                    </a:solidFill>
                  </a:tcPr>
                </a:tc>
                <a:tc>
                  <a:txBody>
                    <a:bodyPr/>
                    <a:lstStyle/>
                    <a:p>
                      <a:pPr algn="ctr" fontAlgn="base"/>
                      <a:r>
                        <a:rPr lang="en-US" sz="1200">
                          <a:effectLst/>
                          <a:latin typeface="Calibri"/>
                        </a:rPr>
                        <a:t>Likes chocolate </a:t>
                      </a:r>
                      <a:endParaRPr lang="en-US">
                        <a:effectLst/>
                        <a:latin typeface="Calibri"/>
                      </a:endParaRPr>
                    </a:p>
                  </a:txBody>
                  <a:tcPr anchor="ctr">
                    <a:lnL w="9525" cap="flat" cmpd="sng" algn="ctr">
                      <a:solidFill>
                        <a:srgbClr val="000000"/>
                      </a:solidFill>
                      <a:prstDash val="solid"/>
                      <a:round/>
                      <a:headEnd type="none" w="med" len="med"/>
                      <a:tailEnd type="none" w="med" len="med"/>
                    </a:lnL>
                    <a:lnR w="52911" cap="flat" cmpd="sng" algn="ctr">
                      <a:solidFill>
                        <a:srgbClr val="E0A238"/>
                      </a:solidFill>
                      <a:prstDash val="solid"/>
                      <a:round/>
                      <a:headEnd type="none" w="med" len="med"/>
                      <a:tailEnd type="none" w="med" len="med"/>
                    </a:lnR>
                    <a:lnT w="52911" cap="flat" cmpd="sng" algn="ctr">
                      <a:solidFill>
                        <a:srgbClr val="005738"/>
                      </a:solidFill>
                      <a:prstDash val="solid"/>
                      <a:round/>
                      <a:headEnd type="none" w="med" len="med"/>
                      <a:tailEnd type="none" w="med" len="med"/>
                    </a:lnT>
                    <a:lnB w="9525" cap="flat" cmpd="sng" algn="ctr">
                      <a:solidFill>
                        <a:srgbClr val="005738"/>
                      </a:solidFill>
                      <a:prstDash val="dash"/>
                      <a:round/>
                      <a:headEnd type="none" w="med" len="med"/>
                      <a:tailEnd type="none" w="med" len="med"/>
                    </a:lnB>
                    <a:solidFill>
                      <a:srgbClr val="FBE4D5"/>
                    </a:solidFill>
                  </a:tcPr>
                </a:tc>
                <a:extLst>
                  <a:ext uri="{0D108BD9-81ED-4DB2-BD59-A6C34878D82A}">
                    <a16:rowId xmlns:a16="http://schemas.microsoft.com/office/drawing/2014/main" val="815213133"/>
                  </a:ext>
                </a:extLst>
              </a:tr>
              <a:tr h="286658">
                <a:tc>
                  <a:txBody>
                    <a:bodyPr/>
                    <a:lstStyle/>
                    <a:p>
                      <a:pPr fontAlgn="base"/>
                      <a:r>
                        <a:rPr lang="en-US" sz="1200" b="1">
                          <a:effectLst/>
                          <a:latin typeface="Calibri" panose="020F0502020204030204" pitchFamily="34" charset="0"/>
                        </a:rPr>
                        <a:t>NAME: </a:t>
                      </a:r>
                      <a:r>
                        <a:rPr lang="en-US" sz="1200">
                          <a:effectLst/>
                          <a:latin typeface="Calibri" panose="020F0502020204030204" pitchFamily="34" charset="0"/>
                        </a:rPr>
                        <a:t> </a:t>
                      </a:r>
                      <a:endParaRPr lang="en-US">
                        <a:effectLst/>
                      </a:endParaRPr>
                    </a:p>
                  </a:txBody>
                  <a:tcPr>
                    <a:lnL w="52911" cap="flat" cmpd="sng" algn="ctr">
                      <a:solidFill>
                        <a:srgbClr val="00A538"/>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805038"/>
                      </a:solidFill>
                      <a:prstDash val="dash"/>
                      <a:round/>
                      <a:headEnd type="none" w="med" len="med"/>
                      <a:tailEnd type="none" w="med" len="med"/>
                    </a:lnT>
                    <a:lnB w="52911" cap="flat" cmpd="sng" algn="ctr">
                      <a:solidFill>
                        <a:srgbClr val="A0A038"/>
                      </a:solidFill>
                      <a:prstDash val="solid"/>
                      <a:round/>
                      <a:headEnd type="none" w="med" len="med"/>
                      <a:tailEnd type="none" w="med" len="med"/>
                    </a:lnB>
                    <a:solidFill>
                      <a:schemeClr val="bg2"/>
                    </a:solidFill>
                  </a:tcPr>
                </a:tc>
                <a:tc>
                  <a:txBody>
                    <a:bodyPr/>
                    <a:lstStyle/>
                    <a:p>
                      <a:pPr fontAlgn="base"/>
                      <a:r>
                        <a:rPr lang="en-US" sz="1200" b="1">
                          <a:effectLst/>
                          <a:latin typeface="Calibri" panose="020F0502020204030204" pitchFamily="34" charset="0"/>
                        </a:rPr>
                        <a:t>NAME: </a:t>
                      </a:r>
                      <a:r>
                        <a:rPr lang="en-US" sz="1200">
                          <a:effectLst/>
                          <a:latin typeface="Calibri" panose="020F0502020204030204" pitchFamily="34" charset="0"/>
                        </a:rPr>
                        <a:t> </a:t>
                      </a:r>
                      <a:endParaRPr lang="en-US">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5738"/>
                      </a:solidFill>
                      <a:prstDash val="dash"/>
                      <a:round/>
                      <a:headEnd type="none" w="med" len="med"/>
                      <a:tailEnd type="none" w="med" len="med"/>
                    </a:lnT>
                    <a:lnB w="52911" cap="flat" cmpd="sng" algn="ctr">
                      <a:solidFill>
                        <a:srgbClr val="60A338"/>
                      </a:solidFill>
                      <a:prstDash val="solid"/>
                      <a:round/>
                      <a:headEnd type="none" w="med" len="med"/>
                      <a:tailEnd type="none" w="med" len="med"/>
                    </a:lnB>
                    <a:solidFill>
                      <a:schemeClr val="bg2"/>
                    </a:solidFill>
                  </a:tcPr>
                </a:tc>
                <a:tc>
                  <a:txBody>
                    <a:bodyPr/>
                    <a:lstStyle/>
                    <a:p>
                      <a:pPr fontAlgn="base"/>
                      <a:r>
                        <a:rPr lang="en-US" sz="1200" b="1">
                          <a:effectLst/>
                          <a:latin typeface="Calibri" panose="020F0502020204030204" pitchFamily="34" charset="0"/>
                        </a:rPr>
                        <a:t>NAME: </a:t>
                      </a:r>
                      <a:r>
                        <a:rPr lang="en-US" sz="1200">
                          <a:effectLst/>
                          <a:latin typeface="Calibri" panose="020F0502020204030204" pitchFamily="34" charset="0"/>
                        </a:rPr>
                        <a:t> </a:t>
                      </a:r>
                      <a:endParaRPr lang="en-US">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805038"/>
                      </a:solidFill>
                      <a:prstDash val="dash"/>
                      <a:round/>
                      <a:headEnd type="none" w="med" len="med"/>
                      <a:tailEnd type="none" w="med" len="med"/>
                    </a:lnT>
                    <a:lnB w="52911" cap="flat" cmpd="sng" algn="ctr">
                      <a:solidFill>
                        <a:srgbClr val="60A338"/>
                      </a:solidFill>
                      <a:prstDash val="solid"/>
                      <a:round/>
                      <a:headEnd type="none" w="med" len="med"/>
                      <a:tailEnd type="none" w="med" len="med"/>
                    </a:lnB>
                    <a:solidFill>
                      <a:schemeClr val="bg2"/>
                    </a:solidFill>
                  </a:tcPr>
                </a:tc>
                <a:tc>
                  <a:txBody>
                    <a:bodyPr/>
                    <a:lstStyle/>
                    <a:p>
                      <a:pPr fontAlgn="base"/>
                      <a:r>
                        <a:rPr lang="en-US" sz="1200" b="1">
                          <a:effectLst/>
                          <a:latin typeface="Calibri" panose="020F0502020204030204" pitchFamily="34" charset="0"/>
                        </a:rPr>
                        <a:t>NAME: </a:t>
                      </a:r>
                      <a:r>
                        <a:rPr lang="en-US" sz="1200">
                          <a:effectLst/>
                          <a:latin typeface="Calibri" panose="020F0502020204030204" pitchFamily="34" charset="0"/>
                        </a:rPr>
                        <a:t> </a:t>
                      </a:r>
                      <a:endParaRPr lang="en-US">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605438"/>
                      </a:solidFill>
                      <a:prstDash val="dash"/>
                      <a:round/>
                      <a:headEnd type="none" w="med" len="med"/>
                      <a:tailEnd type="none" w="med" len="med"/>
                    </a:lnT>
                    <a:lnB w="52911" cap="flat" cmpd="sng" algn="ctr">
                      <a:solidFill>
                        <a:srgbClr val="A0A538"/>
                      </a:solidFill>
                      <a:prstDash val="solid"/>
                      <a:round/>
                      <a:headEnd type="none" w="med" len="med"/>
                      <a:tailEnd type="none" w="med" len="med"/>
                    </a:lnB>
                    <a:solidFill>
                      <a:schemeClr val="bg2"/>
                    </a:solidFill>
                  </a:tcPr>
                </a:tc>
                <a:tc>
                  <a:txBody>
                    <a:bodyPr/>
                    <a:lstStyle/>
                    <a:p>
                      <a:pPr fontAlgn="base"/>
                      <a:r>
                        <a:rPr lang="en-US" sz="1200" b="1">
                          <a:effectLst/>
                          <a:latin typeface="Calibri" panose="020F0502020204030204" pitchFamily="34" charset="0"/>
                        </a:rPr>
                        <a:t>NAME: </a:t>
                      </a:r>
                      <a:r>
                        <a:rPr lang="en-US" sz="1200">
                          <a:effectLst/>
                          <a:latin typeface="Calibri" panose="020F0502020204030204" pitchFamily="34" charset="0"/>
                        </a:rPr>
                        <a:t> </a:t>
                      </a:r>
                      <a:endParaRPr lang="en-US">
                        <a:effectLst/>
                      </a:endParaRPr>
                    </a:p>
                  </a:txBody>
                  <a:tcPr>
                    <a:lnL w="9525" cap="flat" cmpd="sng" algn="ctr">
                      <a:solidFill>
                        <a:srgbClr val="000000"/>
                      </a:solidFill>
                      <a:prstDash val="solid"/>
                      <a:round/>
                      <a:headEnd type="none" w="med" len="med"/>
                      <a:tailEnd type="none" w="med" len="med"/>
                    </a:lnL>
                    <a:lnR w="52911" cap="flat" cmpd="sng" algn="ctr">
                      <a:solidFill>
                        <a:srgbClr val="00AA38"/>
                      </a:solidFill>
                      <a:prstDash val="solid"/>
                      <a:round/>
                      <a:headEnd type="none" w="med" len="med"/>
                      <a:tailEnd type="none" w="med" len="med"/>
                    </a:lnR>
                    <a:lnT w="9525" cap="flat" cmpd="sng" algn="ctr">
                      <a:solidFill>
                        <a:srgbClr val="005738"/>
                      </a:solidFill>
                      <a:prstDash val="dash"/>
                      <a:round/>
                      <a:headEnd type="none" w="med" len="med"/>
                      <a:tailEnd type="none" w="med" len="med"/>
                    </a:lnT>
                    <a:lnB w="52911" cap="flat" cmpd="sng" algn="ctr">
                      <a:solidFill>
                        <a:srgbClr val="40AB38"/>
                      </a:solidFill>
                      <a:prstDash val="solid"/>
                      <a:round/>
                      <a:headEnd type="none" w="med" len="med"/>
                      <a:tailEnd type="none" w="med" len="med"/>
                    </a:lnB>
                    <a:solidFill>
                      <a:schemeClr val="bg2"/>
                    </a:solidFill>
                  </a:tcPr>
                </a:tc>
                <a:extLst>
                  <a:ext uri="{0D108BD9-81ED-4DB2-BD59-A6C34878D82A}">
                    <a16:rowId xmlns:a16="http://schemas.microsoft.com/office/drawing/2014/main" val="4151542280"/>
                  </a:ext>
                </a:extLst>
              </a:tr>
            </a:tbl>
          </a:graphicData>
        </a:graphic>
      </p:graphicFrame>
    </p:spTree>
    <p:extLst>
      <p:ext uri="{BB962C8B-B14F-4D97-AF65-F5344CB8AC3E}">
        <p14:creationId xmlns:p14="http://schemas.microsoft.com/office/powerpoint/2010/main" val="4267457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F8DE1CF-C6A6-CAE0-A8BD-2365A469CEC2}"/>
              </a:ext>
            </a:extLst>
          </p:cNvPr>
          <p:cNvSpPr/>
          <p:nvPr/>
        </p:nvSpPr>
        <p:spPr>
          <a:xfrm>
            <a:off x="528705" y="2884716"/>
            <a:ext cx="4606421" cy="2500084"/>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ounded Rectangle 7">
            <a:extLst>
              <a:ext uri="{FF2B5EF4-FFF2-40B4-BE49-F238E27FC236}">
                <a16:creationId xmlns:a16="http://schemas.microsoft.com/office/drawing/2014/main" id="{675A962A-230B-61F3-BD12-D2B246C42EE2}"/>
              </a:ext>
            </a:extLst>
          </p:cNvPr>
          <p:cNvSpPr/>
          <p:nvPr/>
        </p:nvSpPr>
        <p:spPr>
          <a:xfrm>
            <a:off x="553636" y="2597126"/>
            <a:ext cx="4581490" cy="347415"/>
          </a:xfrm>
          <a:prstGeom prst="roundRect">
            <a:avLst/>
          </a:prstGeom>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6875393F-CDC3-C448-6581-87775D23BE24}"/>
              </a:ext>
            </a:extLst>
          </p:cNvPr>
          <p:cNvSpPr txBox="1"/>
          <p:nvPr/>
        </p:nvSpPr>
        <p:spPr>
          <a:xfrm>
            <a:off x="553636" y="2528471"/>
            <a:ext cx="2930769" cy="461665"/>
          </a:xfrm>
          <a:prstGeom prst="rect">
            <a:avLst/>
          </a:prstGeom>
          <a:noFill/>
        </p:spPr>
        <p:txBody>
          <a:bodyPr wrap="square" rtlCol="0">
            <a:spAutoFit/>
          </a:bodyPr>
          <a:lstStyle/>
          <a:p>
            <a:r>
              <a:rPr lang="en-US" sz="2400" b="1">
                <a:latin typeface="Calibri" panose="020F0502020204030204" pitchFamily="34" charset="0"/>
                <a:cs typeface="Calibri" panose="020F0502020204030204" pitchFamily="34" charset="0"/>
              </a:rPr>
              <a:t>Starter Activity 2: </a:t>
            </a:r>
          </a:p>
        </p:txBody>
      </p:sp>
      <p:sp>
        <p:nvSpPr>
          <p:cNvPr id="3" name="Content Placeholder 2">
            <a:extLst>
              <a:ext uri="{FF2B5EF4-FFF2-40B4-BE49-F238E27FC236}">
                <a16:creationId xmlns:a16="http://schemas.microsoft.com/office/drawing/2014/main" id="{373938D2-E81A-5199-CD9D-9E0F820F5CA0}"/>
              </a:ext>
            </a:extLst>
          </p:cNvPr>
          <p:cNvSpPr>
            <a:spLocks noGrp="1"/>
          </p:cNvSpPr>
          <p:nvPr>
            <p:ph idx="1"/>
          </p:nvPr>
        </p:nvSpPr>
        <p:spPr>
          <a:xfrm>
            <a:off x="671811" y="3258755"/>
            <a:ext cx="4345139" cy="1349788"/>
          </a:xfrm>
        </p:spPr>
        <p:txBody>
          <a:bodyPr/>
          <a:lstStyle/>
          <a:p>
            <a:pPr marL="0" indent="0" algn="ctr">
              <a:buNone/>
            </a:pPr>
            <a:r>
              <a:rPr lang="en-US" sz="2400">
                <a:latin typeface="Calibri" panose="020F0502020204030204" pitchFamily="34" charset="0"/>
                <a:ea typeface="Calibri"/>
                <a:cs typeface="Calibri" panose="020F0502020204030204" pitchFamily="34" charset="0"/>
              </a:rPr>
              <a:t>Tell the group your name and your pronouns, then pick someone you found with an interesting bingo element, share with the group, and pass it onto them.</a:t>
            </a:r>
          </a:p>
          <a:p>
            <a:endParaRPr lang="en-US" sz="2400"/>
          </a:p>
        </p:txBody>
      </p:sp>
      <p:sp>
        <p:nvSpPr>
          <p:cNvPr id="13" name="Cloud Callout 12">
            <a:extLst>
              <a:ext uri="{FF2B5EF4-FFF2-40B4-BE49-F238E27FC236}">
                <a16:creationId xmlns:a16="http://schemas.microsoft.com/office/drawing/2014/main" id="{67226A49-29D9-BCBC-433C-6E8F9A231774}"/>
              </a:ext>
            </a:extLst>
          </p:cNvPr>
          <p:cNvSpPr/>
          <p:nvPr/>
        </p:nvSpPr>
        <p:spPr>
          <a:xfrm>
            <a:off x="6096000" y="2133600"/>
            <a:ext cx="2930769" cy="1295400"/>
          </a:xfrm>
          <a:prstGeom prst="cloudCallout">
            <a:avLst/>
          </a:prstGeom>
          <a:solidFill>
            <a:srgbClr val="D9A9ED"/>
          </a:solidFill>
          <a:ln>
            <a:solidFill>
              <a:srgbClr val="C56F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cs typeface="Calibri" panose="020F0502020204030204" pitchFamily="34" charset="0"/>
              </a:rPr>
              <a:t>My pronouns are…</a:t>
            </a:r>
          </a:p>
        </p:txBody>
      </p:sp>
      <p:sp>
        <p:nvSpPr>
          <p:cNvPr id="14" name="Cloud Callout 13">
            <a:extLst>
              <a:ext uri="{FF2B5EF4-FFF2-40B4-BE49-F238E27FC236}">
                <a16:creationId xmlns:a16="http://schemas.microsoft.com/office/drawing/2014/main" id="{A62B305D-5B8C-9C75-48F1-50A746A4C0A3}"/>
              </a:ext>
            </a:extLst>
          </p:cNvPr>
          <p:cNvSpPr/>
          <p:nvPr/>
        </p:nvSpPr>
        <p:spPr>
          <a:xfrm>
            <a:off x="8053754" y="4453031"/>
            <a:ext cx="2930769" cy="1295400"/>
          </a:xfrm>
          <a:prstGeom prst="cloudCallout">
            <a:avLst/>
          </a:prstGeom>
          <a:solidFill>
            <a:srgbClr val="BCEFB7"/>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cs typeface="Calibri" panose="020F0502020204030204" pitchFamily="34" charset="0"/>
              </a:rPr>
              <a:t>My name is…</a:t>
            </a:r>
          </a:p>
        </p:txBody>
      </p:sp>
      <p:pic>
        <p:nvPicPr>
          <p:cNvPr id="16" name="Picture 15" descr="A group of circles with letters and numbers in them&#10;&#10;Description automatically generated">
            <a:extLst>
              <a:ext uri="{FF2B5EF4-FFF2-40B4-BE49-F238E27FC236}">
                <a16:creationId xmlns:a16="http://schemas.microsoft.com/office/drawing/2014/main" id="{E86A1DF8-C1F8-788B-8218-D7D1AE1C4451}"/>
              </a:ext>
            </a:extLst>
          </p:cNvPr>
          <p:cNvPicPr>
            <a:picLocks noChangeAspect="1"/>
          </p:cNvPicPr>
          <p:nvPr/>
        </p:nvPicPr>
        <p:blipFill>
          <a:blip r:embed="rId3"/>
          <a:stretch>
            <a:fillRect/>
          </a:stretch>
        </p:blipFill>
        <p:spPr>
          <a:xfrm>
            <a:off x="9364595" y="2781300"/>
            <a:ext cx="2298700" cy="1016000"/>
          </a:xfrm>
          <a:prstGeom prst="rect">
            <a:avLst/>
          </a:prstGeom>
        </p:spPr>
      </p:pic>
    </p:spTree>
    <p:extLst>
      <p:ext uri="{BB962C8B-B14F-4D97-AF65-F5344CB8AC3E}">
        <p14:creationId xmlns:p14="http://schemas.microsoft.com/office/powerpoint/2010/main" val="3402924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D389AD47-1DD0-3EEE-6213-BF959B5AD0BB}"/>
              </a:ext>
            </a:extLst>
          </p:cNvPr>
          <p:cNvSpPr/>
          <p:nvPr/>
        </p:nvSpPr>
        <p:spPr>
          <a:xfrm>
            <a:off x="3639503" y="3602360"/>
            <a:ext cx="4922606" cy="824168"/>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07C37409-F3BA-6611-B883-71D3C13E4071}"/>
              </a:ext>
            </a:extLst>
          </p:cNvPr>
          <p:cNvSpPr txBox="1"/>
          <p:nvPr/>
        </p:nvSpPr>
        <p:spPr>
          <a:xfrm>
            <a:off x="3420217" y="3619278"/>
            <a:ext cx="5361178" cy="830997"/>
          </a:xfrm>
          <a:prstGeom prst="rect">
            <a:avLst/>
          </a:prstGeom>
          <a:noFill/>
        </p:spPr>
        <p:txBody>
          <a:bodyPr wrap="square">
            <a:spAutoFit/>
          </a:bodyPr>
          <a:lstStyle/>
          <a:p>
            <a:pPr algn="ctr"/>
            <a:r>
              <a:rPr lang="en-US" sz="2400">
                <a:latin typeface="Calibri" panose="020F0502020204030204" pitchFamily="34" charset="0"/>
                <a:cs typeface="Calibri" panose="020F0502020204030204" pitchFamily="34" charset="0"/>
              </a:rPr>
              <a:t>Let’s discuss what our </a:t>
            </a:r>
            <a:r>
              <a:rPr lang="en-US" sz="2400" b="1">
                <a:latin typeface="Calibri" panose="020F0502020204030204" pitchFamily="34" charset="0"/>
                <a:cs typeface="Calibri" panose="020F0502020204030204" pitchFamily="34" charset="0"/>
              </a:rPr>
              <a:t>ground rules </a:t>
            </a:r>
            <a:r>
              <a:rPr lang="en-US" sz="2400">
                <a:latin typeface="Calibri" panose="020F0502020204030204" pitchFamily="34" charset="0"/>
                <a:cs typeface="Calibri" panose="020F0502020204030204" pitchFamily="34" charset="0"/>
              </a:rPr>
              <a:t>should be.</a:t>
            </a:r>
          </a:p>
        </p:txBody>
      </p:sp>
    </p:spTree>
    <p:extLst>
      <p:ext uri="{BB962C8B-B14F-4D97-AF65-F5344CB8AC3E}">
        <p14:creationId xmlns:p14="http://schemas.microsoft.com/office/powerpoint/2010/main" val="3282167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D389AD47-1DD0-3EEE-6213-BF959B5AD0BB}"/>
              </a:ext>
            </a:extLst>
          </p:cNvPr>
          <p:cNvSpPr/>
          <p:nvPr/>
        </p:nvSpPr>
        <p:spPr>
          <a:xfrm>
            <a:off x="3639503" y="3602360"/>
            <a:ext cx="4922606" cy="824168"/>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5" name="Freeform 2">
            <a:extLst>
              <a:ext uri="{FF2B5EF4-FFF2-40B4-BE49-F238E27FC236}">
                <a16:creationId xmlns:a16="http://schemas.microsoft.com/office/drawing/2014/main" id="{3AA09AFD-BF0F-785B-70E8-71801544AD58}"/>
              </a:ext>
            </a:extLst>
          </p:cNvPr>
          <p:cNvSpPr/>
          <p:nvPr/>
        </p:nvSpPr>
        <p:spPr>
          <a:xfrm>
            <a:off x="3893967" y="1463822"/>
            <a:ext cx="1051712" cy="1382580"/>
          </a:xfrm>
          <a:custGeom>
            <a:avLst/>
            <a:gdLst/>
            <a:ahLst/>
            <a:cxnLst/>
            <a:rect l="l" t="t" r="r" b="b"/>
            <a:pathLst>
              <a:path w="1358768" h="1850099">
                <a:moveTo>
                  <a:pt x="0" y="0"/>
                </a:moveTo>
                <a:lnTo>
                  <a:pt x="1358768" y="0"/>
                </a:lnTo>
                <a:lnTo>
                  <a:pt x="1358768" y="1850099"/>
                </a:lnTo>
                <a:lnTo>
                  <a:pt x="0" y="18500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07C37409-F3BA-6611-B883-71D3C13E4071}"/>
              </a:ext>
            </a:extLst>
          </p:cNvPr>
          <p:cNvSpPr txBox="1"/>
          <p:nvPr/>
        </p:nvSpPr>
        <p:spPr>
          <a:xfrm>
            <a:off x="3420217" y="3619278"/>
            <a:ext cx="5361178" cy="830997"/>
          </a:xfrm>
          <a:prstGeom prst="rect">
            <a:avLst/>
          </a:prstGeom>
          <a:noFill/>
        </p:spPr>
        <p:txBody>
          <a:bodyPr wrap="square">
            <a:spAutoFit/>
          </a:bodyPr>
          <a:lstStyle/>
          <a:p>
            <a:pPr algn="ctr"/>
            <a:r>
              <a:rPr lang="en-US" sz="2400">
                <a:latin typeface="Calibri" panose="020F0502020204030204" pitchFamily="34" charset="0"/>
                <a:cs typeface="Calibri" panose="020F0502020204030204" pitchFamily="34" charset="0"/>
              </a:rPr>
              <a:t>Let’s discuss what our </a:t>
            </a:r>
            <a:r>
              <a:rPr lang="en-US" sz="2400" b="1">
                <a:latin typeface="Calibri" panose="020F0502020204030204" pitchFamily="34" charset="0"/>
                <a:cs typeface="Calibri" panose="020F0502020204030204" pitchFamily="34" charset="0"/>
              </a:rPr>
              <a:t>ground rules </a:t>
            </a:r>
            <a:r>
              <a:rPr lang="en-US" sz="2400">
                <a:latin typeface="Calibri" panose="020F0502020204030204" pitchFamily="34" charset="0"/>
                <a:cs typeface="Calibri" panose="020F0502020204030204" pitchFamily="34" charset="0"/>
              </a:rPr>
              <a:t>should be.</a:t>
            </a:r>
          </a:p>
        </p:txBody>
      </p:sp>
      <p:sp>
        <p:nvSpPr>
          <p:cNvPr id="3" name="Freeform 7">
            <a:extLst>
              <a:ext uri="{FF2B5EF4-FFF2-40B4-BE49-F238E27FC236}">
                <a16:creationId xmlns:a16="http://schemas.microsoft.com/office/drawing/2014/main" id="{6E81F118-EA4C-3838-FE59-A9C7CD6593C3}"/>
              </a:ext>
            </a:extLst>
          </p:cNvPr>
          <p:cNvSpPr/>
          <p:nvPr/>
        </p:nvSpPr>
        <p:spPr>
          <a:xfrm>
            <a:off x="370916" y="3716221"/>
            <a:ext cx="1625600" cy="1623908"/>
          </a:xfrm>
          <a:custGeom>
            <a:avLst/>
            <a:gdLst/>
            <a:ahLst/>
            <a:cxnLst/>
            <a:rect l="l" t="t" r="r" b="b"/>
            <a:pathLst>
              <a:path w="2307984" h="2256054">
                <a:moveTo>
                  <a:pt x="0" y="0"/>
                </a:moveTo>
                <a:lnTo>
                  <a:pt x="2307984" y="0"/>
                </a:lnTo>
                <a:lnTo>
                  <a:pt x="2307984" y="2256054"/>
                </a:lnTo>
                <a:lnTo>
                  <a:pt x="0" y="22560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400">
              <a:latin typeface="Calibri" panose="020F0502020204030204" pitchFamily="34" charset="0"/>
              <a:cs typeface="Calibri" panose="020F0502020204030204" pitchFamily="34" charset="0"/>
            </a:endParaRPr>
          </a:p>
        </p:txBody>
      </p:sp>
      <p:sp>
        <p:nvSpPr>
          <p:cNvPr id="4" name="Freeform 6">
            <a:extLst>
              <a:ext uri="{FF2B5EF4-FFF2-40B4-BE49-F238E27FC236}">
                <a16:creationId xmlns:a16="http://schemas.microsoft.com/office/drawing/2014/main" id="{E7B4B60D-30C3-0447-84DA-B62C85F9F4D7}"/>
              </a:ext>
            </a:extLst>
          </p:cNvPr>
          <p:cNvSpPr/>
          <p:nvPr/>
        </p:nvSpPr>
        <p:spPr>
          <a:xfrm>
            <a:off x="9877244" y="4286320"/>
            <a:ext cx="1265898" cy="1121188"/>
          </a:xfrm>
          <a:custGeom>
            <a:avLst/>
            <a:gdLst/>
            <a:ahLst/>
            <a:cxnLst/>
            <a:rect l="l" t="t" r="r" b="b"/>
            <a:pathLst>
              <a:path w="1868481" h="1739386">
                <a:moveTo>
                  <a:pt x="0" y="0"/>
                </a:moveTo>
                <a:lnTo>
                  <a:pt x="1868482" y="0"/>
                </a:lnTo>
                <a:lnTo>
                  <a:pt x="1868482" y="1739387"/>
                </a:lnTo>
                <a:lnTo>
                  <a:pt x="0" y="17393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240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93BCECF-4E54-C488-BAAC-AE33CC90BCE2}"/>
              </a:ext>
            </a:extLst>
          </p:cNvPr>
          <p:cNvPicPr>
            <a:picLocks noChangeAspect="1"/>
          </p:cNvPicPr>
          <p:nvPr/>
        </p:nvPicPr>
        <p:blipFill>
          <a:blip r:embed="rId9"/>
          <a:stretch>
            <a:fillRect/>
          </a:stretch>
        </p:blipFill>
        <p:spPr>
          <a:xfrm>
            <a:off x="6029411" y="1235396"/>
            <a:ext cx="2766257" cy="1556020"/>
          </a:xfrm>
          <a:prstGeom prst="rect">
            <a:avLst/>
          </a:prstGeom>
        </p:spPr>
      </p:pic>
      <p:pic>
        <p:nvPicPr>
          <p:cNvPr id="14" name="Picture 13">
            <a:extLst>
              <a:ext uri="{FF2B5EF4-FFF2-40B4-BE49-F238E27FC236}">
                <a16:creationId xmlns:a16="http://schemas.microsoft.com/office/drawing/2014/main" id="{030CEC1E-442D-7CA8-C874-D4EE3FEC5965}"/>
              </a:ext>
            </a:extLst>
          </p:cNvPr>
          <p:cNvPicPr>
            <a:picLocks noChangeAspect="1"/>
          </p:cNvPicPr>
          <p:nvPr/>
        </p:nvPicPr>
        <p:blipFill>
          <a:blip r:embed="rId10"/>
          <a:stretch>
            <a:fillRect/>
          </a:stretch>
        </p:blipFill>
        <p:spPr>
          <a:xfrm>
            <a:off x="9169433" y="1701006"/>
            <a:ext cx="2766257" cy="1556020"/>
          </a:xfrm>
          <a:prstGeom prst="rect">
            <a:avLst/>
          </a:prstGeom>
        </p:spPr>
      </p:pic>
      <p:pic>
        <p:nvPicPr>
          <p:cNvPr id="16" name="Picture 15">
            <a:extLst>
              <a:ext uri="{FF2B5EF4-FFF2-40B4-BE49-F238E27FC236}">
                <a16:creationId xmlns:a16="http://schemas.microsoft.com/office/drawing/2014/main" id="{B6E00C50-250F-3A53-7F94-D3654C2133A1}"/>
              </a:ext>
            </a:extLst>
          </p:cNvPr>
          <p:cNvPicPr>
            <a:picLocks noChangeAspect="1"/>
          </p:cNvPicPr>
          <p:nvPr/>
        </p:nvPicPr>
        <p:blipFill>
          <a:blip r:embed="rId11"/>
          <a:stretch>
            <a:fillRect/>
          </a:stretch>
        </p:blipFill>
        <p:spPr>
          <a:xfrm>
            <a:off x="2402228" y="4552457"/>
            <a:ext cx="2766257" cy="1556020"/>
          </a:xfrm>
          <a:prstGeom prst="rect">
            <a:avLst/>
          </a:prstGeom>
        </p:spPr>
      </p:pic>
      <p:pic>
        <p:nvPicPr>
          <p:cNvPr id="18" name="Picture 17">
            <a:extLst>
              <a:ext uri="{FF2B5EF4-FFF2-40B4-BE49-F238E27FC236}">
                <a16:creationId xmlns:a16="http://schemas.microsoft.com/office/drawing/2014/main" id="{919B6C39-42B3-1527-7B0B-6877E636ADEF}"/>
              </a:ext>
            </a:extLst>
          </p:cNvPr>
          <p:cNvPicPr>
            <a:picLocks noChangeAspect="1"/>
          </p:cNvPicPr>
          <p:nvPr/>
        </p:nvPicPr>
        <p:blipFill>
          <a:blip r:embed="rId12"/>
          <a:stretch>
            <a:fillRect/>
          </a:stretch>
        </p:blipFill>
        <p:spPr>
          <a:xfrm>
            <a:off x="6264064" y="4816110"/>
            <a:ext cx="2766257" cy="1556020"/>
          </a:xfrm>
          <a:prstGeom prst="rect">
            <a:avLst/>
          </a:prstGeom>
        </p:spPr>
      </p:pic>
      <p:pic>
        <p:nvPicPr>
          <p:cNvPr id="20" name="Picture 19">
            <a:extLst>
              <a:ext uri="{FF2B5EF4-FFF2-40B4-BE49-F238E27FC236}">
                <a16:creationId xmlns:a16="http://schemas.microsoft.com/office/drawing/2014/main" id="{A18572F6-F151-4FD9-DAB9-F1FCA11C248C}"/>
              </a:ext>
            </a:extLst>
          </p:cNvPr>
          <p:cNvPicPr>
            <a:picLocks noChangeAspect="1"/>
          </p:cNvPicPr>
          <p:nvPr/>
        </p:nvPicPr>
        <p:blipFill>
          <a:blip r:embed="rId13"/>
          <a:stretch>
            <a:fillRect/>
          </a:stretch>
        </p:blipFill>
        <p:spPr>
          <a:xfrm>
            <a:off x="256310" y="1461517"/>
            <a:ext cx="2766257" cy="1556020"/>
          </a:xfrm>
          <a:prstGeom prst="rect">
            <a:avLst/>
          </a:prstGeom>
        </p:spPr>
      </p:pic>
      <p:sp>
        <p:nvSpPr>
          <p:cNvPr id="6" name="TextBox 5">
            <a:extLst>
              <a:ext uri="{FF2B5EF4-FFF2-40B4-BE49-F238E27FC236}">
                <a16:creationId xmlns:a16="http://schemas.microsoft.com/office/drawing/2014/main" id="{065D7F57-6DA6-260B-01AE-208E708ACD3C}"/>
              </a:ext>
            </a:extLst>
          </p:cNvPr>
          <p:cNvSpPr txBox="1"/>
          <p:nvPr/>
        </p:nvSpPr>
        <p:spPr>
          <a:xfrm>
            <a:off x="530212" y="2996437"/>
            <a:ext cx="2218451" cy="461665"/>
          </a:xfrm>
          <a:prstGeom prst="rect">
            <a:avLst/>
          </a:prstGeom>
          <a:noFill/>
        </p:spPr>
        <p:txBody>
          <a:bodyPr wrap="square">
            <a:spAutoFit/>
          </a:bodyPr>
          <a:lstStyle/>
          <a:p>
            <a:r>
              <a:rPr lang="en-US" sz="2400">
                <a:latin typeface="Calibri" panose="020F0502020204030204" pitchFamily="34" charset="0"/>
                <a:cs typeface="Calibri" panose="020F0502020204030204" pitchFamily="34" charset="0"/>
              </a:rPr>
              <a:t>Be respectful</a:t>
            </a:r>
          </a:p>
        </p:txBody>
      </p:sp>
      <p:sp>
        <p:nvSpPr>
          <p:cNvPr id="7" name="TextBox 6">
            <a:extLst>
              <a:ext uri="{FF2B5EF4-FFF2-40B4-BE49-F238E27FC236}">
                <a16:creationId xmlns:a16="http://schemas.microsoft.com/office/drawing/2014/main" id="{6F44BA1D-2D13-0949-2A74-AF95F00183D7}"/>
              </a:ext>
            </a:extLst>
          </p:cNvPr>
          <p:cNvSpPr txBox="1"/>
          <p:nvPr/>
        </p:nvSpPr>
        <p:spPr>
          <a:xfrm>
            <a:off x="3582047" y="2975717"/>
            <a:ext cx="1954473" cy="461665"/>
          </a:xfrm>
          <a:prstGeom prst="rect">
            <a:avLst/>
          </a:prstGeom>
          <a:noFill/>
        </p:spPr>
        <p:txBody>
          <a:bodyPr wrap="square">
            <a:spAutoFit/>
          </a:bodyPr>
          <a:lstStyle/>
          <a:p>
            <a:r>
              <a:rPr lang="en-US" sz="2400">
                <a:latin typeface="Calibri" panose="020F0502020204030204" pitchFamily="34" charset="0"/>
                <a:cs typeface="Calibri" panose="020F0502020204030204" pitchFamily="34" charset="0"/>
              </a:rPr>
              <a:t>Be on time</a:t>
            </a:r>
          </a:p>
        </p:txBody>
      </p:sp>
      <p:sp>
        <p:nvSpPr>
          <p:cNvPr id="8" name="TextBox 7">
            <a:extLst>
              <a:ext uri="{FF2B5EF4-FFF2-40B4-BE49-F238E27FC236}">
                <a16:creationId xmlns:a16="http://schemas.microsoft.com/office/drawing/2014/main" id="{13ADF9E4-C70B-664C-061E-CFB8A72C679E}"/>
              </a:ext>
            </a:extLst>
          </p:cNvPr>
          <p:cNvSpPr txBox="1"/>
          <p:nvPr/>
        </p:nvSpPr>
        <p:spPr>
          <a:xfrm>
            <a:off x="9358469" y="3257026"/>
            <a:ext cx="2577221" cy="830997"/>
          </a:xfrm>
          <a:prstGeom prst="rect">
            <a:avLst/>
          </a:prstGeom>
          <a:noFill/>
        </p:spPr>
        <p:txBody>
          <a:bodyPr wrap="square">
            <a:spAutoFit/>
          </a:bodyPr>
          <a:lstStyle/>
          <a:p>
            <a:pPr algn="ctr"/>
            <a:r>
              <a:rPr lang="en-US" sz="2400">
                <a:latin typeface="Calibri" panose="020F0502020204030204" pitchFamily="34" charset="0"/>
                <a:ea typeface="Calibri"/>
                <a:cs typeface="Calibri" panose="020F0502020204030204" pitchFamily="34" charset="0"/>
              </a:rPr>
              <a:t>Collaborate with the group</a:t>
            </a:r>
            <a:endParaRPr lang="en-US" sz="240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E2C1E2FC-3CBF-46F0-1C8A-AAA136E1EF3E}"/>
              </a:ext>
            </a:extLst>
          </p:cNvPr>
          <p:cNvSpPr txBox="1"/>
          <p:nvPr/>
        </p:nvSpPr>
        <p:spPr>
          <a:xfrm>
            <a:off x="370916" y="5307703"/>
            <a:ext cx="2098347" cy="830997"/>
          </a:xfrm>
          <a:prstGeom prst="rect">
            <a:avLst/>
          </a:prstGeom>
          <a:noFill/>
        </p:spPr>
        <p:txBody>
          <a:bodyPr wrap="square">
            <a:spAutoFit/>
          </a:bodyPr>
          <a:lstStyle/>
          <a:p>
            <a:r>
              <a:rPr lang="en-US" sz="2400">
                <a:latin typeface="Calibri" panose="020F0502020204030204" pitchFamily="34" charset="0"/>
                <a:ea typeface="Calibri"/>
                <a:cs typeface="Calibri" panose="020F0502020204030204" pitchFamily="34" charset="0"/>
              </a:rPr>
              <a:t>Complete self-directed tasks</a:t>
            </a:r>
            <a:endParaRPr lang="en-US" sz="240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7FAD5BF1-278D-508A-E3C7-B6AD0F11B017}"/>
              </a:ext>
            </a:extLst>
          </p:cNvPr>
          <p:cNvSpPr txBox="1"/>
          <p:nvPr/>
        </p:nvSpPr>
        <p:spPr>
          <a:xfrm>
            <a:off x="9169433" y="5508312"/>
            <a:ext cx="2877899" cy="1200329"/>
          </a:xfrm>
          <a:prstGeom prst="rect">
            <a:avLst/>
          </a:prstGeom>
          <a:noFill/>
        </p:spPr>
        <p:txBody>
          <a:bodyPr wrap="square">
            <a:spAutoFit/>
          </a:bodyPr>
          <a:lstStyle/>
          <a:p>
            <a:pPr algn="ctr"/>
            <a:r>
              <a:rPr lang="en-US" sz="2400">
                <a:latin typeface="Calibri" panose="020F0502020204030204" pitchFamily="34" charset="0"/>
                <a:ea typeface="Calibri"/>
                <a:cs typeface="Calibri" panose="020F0502020204030204" pitchFamily="34" charset="0"/>
              </a:rPr>
              <a:t>Post it feedback – and we’ll listen and action!</a:t>
            </a:r>
          </a:p>
        </p:txBody>
      </p:sp>
      <p:sp>
        <p:nvSpPr>
          <p:cNvPr id="12" name="TextBox 11">
            <a:extLst>
              <a:ext uri="{FF2B5EF4-FFF2-40B4-BE49-F238E27FC236}">
                <a16:creationId xmlns:a16="http://schemas.microsoft.com/office/drawing/2014/main" id="{A78AA9DA-9434-6EDC-892F-CE0A00C755FA}"/>
              </a:ext>
            </a:extLst>
          </p:cNvPr>
          <p:cNvSpPr txBox="1"/>
          <p:nvPr/>
        </p:nvSpPr>
        <p:spPr>
          <a:xfrm>
            <a:off x="6658920" y="6299994"/>
            <a:ext cx="1903189" cy="461665"/>
          </a:xfrm>
          <a:prstGeom prst="rect">
            <a:avLst/>
          </a:prstGeom>
          <a:noFill/>
        </p:spPr>
        <p:txBody>
          <a:bodyPr wrap="square">
            <a:spAutoFit/>
          </a:bodyPr>
          <a:lstStyle/>
          <a:p>
            <a:pPr algn="ctr"/>
            <a:r>
              <a:rPr lang="en-US" sz="2400">
                <a:latin typeface="Calibri" panose="020F0502020204030204" pitchFamily="34" charset="0"/>
                <a:ea typeface="Calibri"/>
                <a:cs typeface="Calibri" panose="020F0502020204030204" pitchFamily="34" charset="0"/>
              </a:rPr>
              <a:t>Listen</a:t>
            </a:r>
            <a:endParaRPr lang="en-US" sz="240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0447F59A-33FA-A3E2-AACF-F520A6FD8166}"/>
              </a:ext>
            </a:extLst>
          </p:cNvPr>
          <p:cNvSpPr txBox="1"/>
          <p:nvPr/>
        </p:nvSpPr>
        <p:spPr>
          <a:xfrm>
            <a:off x="2451277" y="6079454"/>
            <a:ext cx="2885380" cy="830997"/>
          </a:xfrm>
          <a:prstGeom prst="rect">
            <a:avLst/>
          </a:prstGeom>
          <a:noFill/>
        </p:spPr>
        <p:txBody>
          <a:bodyPr wrap="square">
            <a:spAutoFit/>
          </a:bodyPr>
          <a:lstStyle/>
          <a:p>
            <a:pPr algn="ctr"/>
            <a:r>
              <a:rPr lang="en-US" sz="2400">
                <a:latin typeface="Calibri" panose="020F0502020204030204" pitchFamily="34" charset="0"/>
                <a:ea typeface="Calibri"/>
                <a:cs typeface="Calibri" panose="020F0502020204030204" pitchFamily="34" charset="0"/>
              </a:rPr>
              <a:t>Contribute to the discussions</a:t>
            </a:r>
            <a:endParaRPr lang="en-US" sz="240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2BB18214-0DFB-13E9-9557-E232CC3A6127}"/>
              </a:ext>
            </a:extLst>
          </p:cNvPr>
          <p:cNvSpPr txBox="1"/>
          <p:nvPr/>
        </p:nvSpPr>
        <p:spPr>
          <a:xfrm>
            <a:off x="5522753" y="2557813"/>
            <a:ext cx="3796570" cy="830997"/>
          </a:xfrm>
          <a:prstGeom prst="rect">
            <a:avLst/>
          </a:prstGeom>
          <a:noFill/>
        </p:spPr>
        <p:txBody>
          <a:bodyPr wrap="square">
            <a:spAutoFit/>
          </a:bodyPr>
          <a:lstStyle/>
          <a:p>
            <a:pPr algn="ctr"/>
            <a:r>
              <a:rPr lang="en-US" sz="2400">
                <a:latin typeface="Calibri" panose="020F0502020204030204" pitchFamily="34" charset="0"/>
                <a:ea typeface="Calibri"/>
                <a:cs typeface="Calibri" panose="020F0502020204030204" pitchFamily="34" charset="0"/>
              </a:rPr>
              <a:t>Ask questions – don’t worry about anything or anyone</a:t>
            </a:r>
            <a:endParaRPr lang="en-US" sz="2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9692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F9E211F5-DB30-00DE-CD18-D6C752964093}"/>
              </a:ext>
            </a:extLst>
          </p:cNvPr>
          <p:cNvSpPr/>
          <p:nvPr/>
        </p:nvSpPr>
        <p:spPr>
          <a:xfrm>
            <a:off x="253452" y="1648282"/>
            <a:ext cx="6679363" cy="3587747"/>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 name="Freeform 5">
            <a:extLst>
              <a:ext uri="{FF2B5EF4-FFF2-40B4-BE49-F238E27FC236}">
                <a16:creationId xmlns:a16="http://schemas.microsoft.com/office/drawing/2014/main" id="{325EEBAD-89CC-4F8D-C09B-74331818BDAB}"/>
              </a:ext>
            </a:extLst>
          </p:cNvPr>
          <p:cNvSpPr/>
          <p:nvPr/>
        </p:nvSpPr>
        <p:spPr>
          <a:xfrm>
            <a:off x="7378621" y="1732227"/>
            <a:ext cx="2076664" cy="2275569"/>
          </a:xfrm>
          <a:custGeom>
            <a:avLst/>
            <a:gdLst/>
            <a:ahLst/>
            <a:cxnLst/>
            <a:rect l="l" t="t" r="r" b="b"/>
            <a:pathLst>
              <a:path w="2215273" h="2199162">
                <a:moveTo>
                  <a:pt x="0" y="0"/>
                </a:moveTo>
                <a:lnTo>
                  <a:pt x="2215273" y="0"/>
                </a:lnTo>
                <a:lnTo>
                  <a:pt x="2215273" y="2199162"/>
                </a:lnTo>
                <a:lnTo>
                  <a:pt x="0" y="21991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029F2E55-6E5A-F37B-3BB9-53708192B3D4}"/>
              </a:ext>
            </a:extLst>
          </p:cNvPr>
          <p:cNvSpPr/>
          <p:nvPr/>
        </p:nvSpPr>
        <p:spPr>
          <a:xfrm>
            <a:off x="9298708" y="4595145"/>
            <a:ext cx="2311385" cy="1745914"/>
          </a:xfrm>
          <a:custGeom>
            <a:avLst/>
            <a:gdLst/>
            <a:ahLst/>
            <a:cxnLst/>
            <a:rect l="l" t="t" r="r" b="b"/>
            <a:pathLst>
              <a:path w="2447332" h="1960925">
                <a:moveTo>
                  <a:pt x="0" y="0"/>
                </a:moveTo>
                <a:lnTo>
                  <a:pt x="2447333" y="0"/>
                </a:lnTo>
                <a:lnTo>
                  <a:pt x="2447333" y="1960925"/>
                </a:lnTo>
                <a:lnTo>
                  <a:pt x="0" y="1960925"/>
                </a:lnTo>
                <a:lnTo>
                  <a:pt x="0" y="0"/>
                </a:lnTo>
                <a:close/>
              </a:path>
            </a:pathLst>
          </a:custGeom>
          <a:blipFill>
            <a:blip r:embed="rId5"/>
            <a:stretch>
              <a:fillRect/>
            </a:stretch>
          </a:blipFill>
        </p:spPr>
        <p:txBody>
          <a:bodyPr/>
          <a:lstStyle/>
          <a:p>
            <a:endParaRPr lang="en-US"/>
          </a:p>
        </p:txBody>
      </p:sp>
      <p:sp>
        <p:nvSpPr>
          <p:cNvPr id="8" name="Rounded Rectangle 7">
            <a:extLst>
              <a:ext uri="{FF2B5EF4-FFF2-40B4-BE49-F238E27FC236}">
                <a16:creationId xmlns:a16="http://schemas.microsoft.com/office/drawing/2014/main" id="{319C4C4E-1006-039F-4750-D45EB3C97189}"/>
              </a:ext>
            </a:extLst>
          </p:cNvPr>
          <p:cNvSpPr/>
          <p:nvPr/>
        </p:nvSpPr>
        <p:spPr>
          <a:xfrm>
            <a:off x="253452" y="1379039"/>
            <a:ext cx="6679364" cy="353188"/>
          </a:xfrm>
          <a:prstGeom prst="roundRect">
            <a:avLst/>
          </a:prstGeom>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US" sz="2400" b="1">
                <a:solidFill>
                  <a:schemeClr val="tx1"/>
                </a:solidFill>
                <a:latin typeface="Calibri" panose="020F0502020204030204" pitchFamily="34" charset="0"/>
                <a:cs typeface="Calibri" panose="020F0502020204030204" pitchFamily="34" charset="0"/>
              </a:rPr>
              <a:t>Learning outcomes:</a:t>
            </a:r>
          </a:p>
        </p:txBody>
      </p:sp>
      <p:graphicFrame>
        <p:nvGraphicFramePr>
          <p:cNvPr id="5" name="Table 4">
            <a:extLst>
              <a:ext uri="{FF2B5EF4-FFF2-40B4-BE49-F238E27FC236}">
                <a16:creationId xmlns:a16="http://schemas.microsoft.com/office/drawing/2014/main" id="{B6860036-7937-209A-562F-8A6182646E45}"/>
              </a:ext>
            </a:extLst>
          </p:cNvPr>
          <p:cNvGraphicFramePr>
            <a:graphicFrameLocks noGrp="1"/>
          </p:cNvGraphicFramePr>
          <p:nvPr>
            <p:extLst>
              <p:ext uri="{D42A27DB-BD31-4B8C-83A1-F6EECF244321}">
                <p14:modId xmlns:p14="http://schemas.microsoft.com/office/powerpoint/2010/main" val="3698672008"/>
              </p:ext>
            </p:extLst>
          </p:nvPr>
        </p:nvGraphicFramePr>
        <p:xfrm>
          <a:off x="699406" y="2034533"/>
          <a:ext cx="6233409" cy="2834640"/>
        </p:xfrm>
        <a:graphic>
          <a:graphicData uri="http://schemas.openxmlformats.org/drawingml/2006/table">
            <a:tbl>
              <a:tblPr/>
              <a:tblGrid>
                <a:gridCol w="6233409">
                  <a:extLst>
                    <a:ext uri="{9D8B030D-6E8A-4147-A177-3AD203B41FA5}">
                      <a16:colId xmlns:a16="http://schemas.microsoft.com/office/drawing/2014/main" val="2763074857"/>
                    </a:ext>
                  </a:extLst>
                </a:gridCol>
              </a:tblGrid>
              <a:tr h="127000">
                <a:tc>
                  <a:txBody>
                    <a:bodyPr/>
                    <a:lstStyle/>
                    <a:p>
                      <a:pPr algn="l" rtl="0" fontAlgn="base">
                        <a:tabLst>
                          <a:tab pos="631825" algn="l"/>
                        </a:tabLst>
                      </a:pPr>
                      <a:r>
                        <a:rPr lang="en-GB" sz="2400" b="1" kern="1200">
                          <a:solidFill>
                            <a:schemeClr val="accent3"/>
                          </a:solidFill>
                          <a:latin typeface="Calibri" panose="020F0502020204030204" pitchFamily="34" charset="0"/>
                          <a:cs typeface="Calibri" panose="020F0502020204030204" pitchFamily="34" charset="0"/>
                        </a:rPr>
                        <a:t>LO1: </a:t>
                      </a:r>
                      <a:r>
                        <a:rPr lang="en-GB" sz="2400" kern="1200">
                          <a:solidFill>
                            <a:schemeClr val="tx1"/>
                          </a:solidFill>
                          <a:latin typeface="Calibri" panose="020F0502020204030204" pitchFamily="34" charset="0"/>
                          <a:cs typeface="Calibri" panose="020F0502020204030204" pitchFamily="34" charset="0"/>
                        </a:rPr>
                        <a:t>Describe what research is and why it is 	important </a:t>
                      </a:r>
                    </a:p>
                    <a:p>
                      <a:pPr algn="l" rtl="0" fontAlgn="base"/>
                      <a:endParaRPr lang="en-GB" sz="2400" kern="1200">
                        <a:solidFill>
                          <a:schemeClr val="tx1"/>
                        </a:solidFill>
                        <a:latin typeface="Calibri" panose="020F0502020204030204" pitchFamily="34" charset="0"/>
                        <a:cs typeface="Calibri" panose="020F050202020403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09012064"/>
                  </a:ext>
                </a:extLst>
              </a:tr>
              <a:tr h="127000">
                <a:tc>
                  <a:txBody>
                    <a:bodyPr/>
                    <a:lstStyle/>
                    <a:p>
                      <a:pPr algn="l" rtl="0" fontAlgn="base">
                        <a:tabLst>
                          <a:tab pos="631825" algn="l"/>
                        </a:tabLst>
                      </a:pPr>
                      <a:r>
                        <a:rPr lang="en-GB" sz="2400" b="1" kern="1200">
                          <a:solidFill>
                            <a:schemeClr val="accent3"/>
                          </a:solidFill>
                          <a:latin typeface="Calibri" panose="020F0502020204030204" pitchFamily="34" charset="0"/>
                          <a:ea typeface="+mn-ea"/>
                          <a:cs typeface="Calibri" panose="020F0502020204030204" pitchFamily="34" charset="0"/>
                        </a:rPr>
                        <a:t>LO2: </a:t>
                      </a:r>
                      <a:r>
                        <a:rPr lang="en-GB" sz="2400" kern="1200">
                          <a:solidFill>
                            <a:schemeClr val="tx1"/>
                          </a:solidFill>
                          <a:latin typeface="Calibri" panose="020F0502020204030204" pitchFamily="34" charset="0"/>
                          <a:cs typeface="Calibri" panose="020F0502020204030204" pitchFamily="34" charset="0"/>
                        </a:rPr>
                        <a:t>Discuss aspirations for the future, 	considering challenges and opportunities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46198809"/>
                  </a:ext>
                </a:extLst>
              </a:tr>
              <a:tr h="127000">
                <a:tc>
                  <a:txBody>
                    <a:bodyPr/>
                    <a:lstStyle/>
                    <a:p>
                      <a:pPr algn="l" rtl="0" fontAlgn="base"/>
                      <a:endParaRPr lang="en-GB" sz="2400" kern="1200">
                        <a:solidFill>
                          <a:schemeClr val="tx1"/>
                        </a:solidFill>
                        <a:latin typeface="Calibri" panose="020F0502020204030204" pitchFamily="34" charset="0"/>
                        <a:cs typeface="Calibri" panose="020F0502020204030204" pitchFamily="34" charset="0"/>
                      </a:endParaRPr>
                    </a:p>
                    <a:p>
                      <a:pPr algn="l" rtl="0" fontAlgn="base">
                        <a:tabLst>
                          <a:tab pos="631825" algn="l"/>
                        </a:tabLst>
                      </a:pPr>
                      <a:r>
                        <a:rPr lang="en-GB" sz="2400" b="1" kern="1200">
                          <a:solidFill>
                            <a:schemeClr val="accent3"/>
                          </a:solidFill>
                          <a:latin typeface="Calibri" panose="020F0502020204030204" pitchFamily="34" charset="0"/>
                          <a:ea typeface="+mn-ea"/>
                          <a:cs typeface="Calibri" panose="020F0502020204030204" pitchFamily="34" charset="0"/>
                        </a:rPr>
                        <a:t>LO3: </a:t>
                      </a:r>
                      <a:r>
                        <a:rPr lang="en-GB" sz="2400" kern="1200">
                          <a:solidFill>
                            <a:schemeClr val="tx1"/>
                          </a:solidFill>
                          <a:latin typeface="Calibri" panose="020F0502020204030204" pitchFamily="34" charset="0"/>
                          <a:cs typeface="Calibri" panose="020F0502020204030204" pitchFamily="34" charset="0"/>
                        </a:rPr>
                        <a:t>Devise own appropriate research question</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53975337"/>
                  </a:ext>
                </a:extLst>
              </a:tr>
            </a:tbl>
          </a:graphicData>
        </a:graphic>
      </p:graphicFrame>
    </p:spTree>
    <p:extLst>
      <p:ext uri="{BB962C8B-B14F-4D97-AF65-F5344CB8AC3E}">
        <p14:creationId xmlns:p14="http://schemas.microsoft.com/office/powerpoint/2010/main" val="208466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A2545713-1258-881C-ED2E-57E38294C32E}"/>
              </a:ext>
            </a:extLst>
          </p:cNvPr>
          <p:cNvSpPr/>
          <p:nvPr/>
        </p:nvSpPr>
        <p:spPr>
          <a:xfrm>
            <a:off x="8357705" y="3874167"/>
            <a:ext cx="3229692" cy="1658433"/>
          </a:xfrm>
          <a:prstGeom prst="roundRect">
            <a:avLst/>
          </a:prstGeom>
          <a:solidFill>
            <a:schemeClr val="accent3">
              <a:lumMod val="20000"/>
              <a:lumOff val="80000"/>
            </a:scheme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ounded Rectangle 8">
            <a:extLst>
              <a:ext uri="{FF2B5EF4-FFF2-40B4-BE49-F238E27FC236}">
                <a16:creationId xmlns:a16="http://schemas.microsoft.com/office/drawing/2014/main" id="{3D6CCCF9-9D70-F45C-1364-65E9B2AE3E6F}"/>
              </a:ext>
            </a:extLst>
          </p:cNvPr>
          <p:cNvSpPr/>
          <p:nvPr/>
        </p:nvSpPr>
        <p:spPr>
          <a:xfrm>
            <a:off x="1977081" y="2063578"/>
            <a:ext cx="4596714" cy="1365422"/>
          </a:xfrm>
          <a:prstGeom prst="roundRect">
            <a:avLst/>
          </a:prstGeom>
          <a:solidFill>
            <a:schemeClr val="accent3">
              <a:lumMod val="20000"/>
              <a:lumOff val="80000"/>
            </a:scheme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86C00C89-2A84-6537-61C0-169A226D3AF7}"/>
              </a:ext>
            </a:extLst>
          </p:cNvPr>
          <p:cNvSpPr>
            <a:spLocks noGrp="1"/>
          </p:cNvSpPr>
          <p:nvPr>
            <p:ph type="title"/>
          </p:nvPr>
        </p:nvSpPr>
        <p:spPr/>
        <p:txBody>
          <a:bodyPr/>
          <a:lstStyle/>
          <a:p>
            <a:pPr algn="ctr"/>
            <a:r>
              <a:rPr lang="en-US" sz="4400">
                <a:latin typeface="Calibri"/>
                <a:cs typeface="Futura Medium"/>
              </a:rPr>
              <a:t>What does your future look like?</a:t>
            </a:r>
            <a:endParaRPr lang="en-US" sz="4400"/>
          </a:p>
        </p:txBody>
      </p:sp>
      <p:pic>
        <p:nvPicPr>
          <p:cNvPr id="3" name="Picture 2" descr="Mentimeter - YouTube">
            <a:extLst>
              <a:ext uri="{FF2B5EF4-FFF2-40B4-BE49-F238E27FC236}">
                <a16:creationId xmlns:a16="http://schemas.microsoft.com/office/drawing/2014/main" id="{0CBF1E1C-81F1-870B-8BDB-7677D84F5BEA}"/>
              </a:ext>
            </a:extLst>
          </p:cNvPr>
          <p:cNvPicPr>
            <a:picLocks noChangeAspect="1"/>
          </p:cNvPicPr>
          <p:nvPr/>
        </p:nvPicPr>
        <p:blipFill>
          <a:blip r:embed="rId3"/>
          <a:stretch>
            <a:fillRect/>
          </a:stretch>
        </p:blipFill>
        <p:spPr>
          <a:xfrm>
            <a:off x="2928551" y="3566450"/>
            <a:ext cx="2654102" cy="2742277"/>
          </a:xfrm>
          <a:prstGeom prst="rect">
            <a:avLst/>
          </a:prstGeom>
        </p:spPr>
      </p:pic>
      <p:sp>
        <p:nvSpPr>
          <p:cNvPr id="5" name="TextBox 4">
            <a:extLst>
              <a:ext uri="{FF2B5EF4-FFF2-40B4-BE49-F238E27FC236}">
                <a16:creationId xmlns:a16="http://schemas.microsoft.com/office/drawing/2014/main" id="{10BCE9A3-2595-AECD-D330-3636D9D567D2}"/>
              </a:ext>
            </a:extLst>
          </p:cNvPr>
          <p:cNvSpPr txBox="1"/>
          <p:nvPr/>
        </p:nvSpPr>
        <p:spPr>
          <a:xfrm>
            <a:off x="2042793" y="2178460"/>
            <a:ext cx="4425618" cy="1200329"/>
          </a:xfrm>
          <a:prstGeom prst="rect">
            <a:avLst/>
          </a:prstGeom>
          <a:noFill/>
        </p:spPr>
        <p:txBody>
          <a:bodyPr wrap="square">
            <a:spAutoFit/>
          </a:bodyPr>
          <a:lstStyle/>
          <a:p>
            <a:r>
              <a:rPr lang="en-US" sz="2400" i="1">
                <a:latin typeface="Calibri"/>
                <a:cs typeface="Futura Medium"/>
              </a:rPr>
              <a:t>Insert QR code / </a:t>
            </a:r>
            <a:r>
              <a:rPr lang="en-US" sz="2400" i="1" err="1">
                <a:latin typeface="Calibri"/>
                <a:cs typeface="Futura Medium"/>
              </a:rPr>
              <a:t>Mentimeter</a:t>
            </a:r>
            <a:r>
              <a:rPr lang="en-US" sz="2400" i="1">
                <a:latin typeface="Calibri"/>
                <a:cs typeface="Futura Medium"/>
              </a:rPr>
              <a:t> link with the title: "</a:t>
            </a:r>
            <a:r>
              <a:rPr lang="en-US" sz="2400" b="1">
                <a:latin typeface="Calibri"/>
                <a:ea typeface="+mj-lt"/>
                <a:cs typeface="+mj-lt"/>
              </a:rPr>
              <a:t>Name one future aspiration you have for yourself.</a:t>
            </a:r>
            <a:endParaRPr lang="en-US" sz="2400"/>
          </a:p>
        </p:txBody>
      </p:sp>
      <p:sp>
        <p:nvSpPr>
          <p:cNvPr id="7" name="TextBox 6">
            <a:extLst>
              <a:ext uri="{FF2B5EF4-FFF2-40B4-BE49-F238E27FC236}">
                <a16:creationId xmlns:a16="http://schemas.microsoft.com/office/drawing/2014/main" id="{9C4DA8AE-09C5-307A-F93A-6D3C7CF0E079}"/>
              </a:ext>
            </a:extLst>
          </p:cNvPr>
          <p:cNvSpPr txBox="1"/>
          <p:nvPr/>
        </p:nvSpPr>
        <p:spPr>
          <a:xfrm>
            <a:off x="8523440" y="3962941"/>
            <a:ext cx="3063957" cy="1569660"/>
          </a:xfrm>
          <a:prstGeom prst="rect">
            <a:avLst/>
          </a:prstGeom>
          <a:noFill/>
        </p:spPr>
        <p:txBody>
          <a:bodyPr wrap="square">
            <a:spAutoFit/>
          </a:bodyPr>
          <a:lstStyle/>
          <a:p>
            <a:r>
              <a:rPr lang="en-US" sz="2400">
                <a:latin typeface="Calibri"/>
                <a:cs typeface="Futura Medium"/>
              </a:rPr>
              <a:t>Scan the </a:t>
            </a:r>
            <a:r>
              <a:rPr lang="en-US" sz="2400" err="1">
                <a:latin typeface="Calibri"/>
                <a:cs typeface="Futura Medium"/>
              </a:rPr>
              <a:t>Mentimeter</a:t>
            </a:r>
            <a:r>
              <a:rPr lang="en-US" sz="2400">
                <a:latin typeface="Calibri"/>
                <a:cs typeface="Futura Medium"/>
              </a:rPr>
              <a:t> QR code and contribute your answer!</a:t>
            </a:r>
          </a:p>
        </p:txBody>
      </p:sp>
      <p:sp>
        <p:nvSpPr>
          <p:cNvPr id="11" name="Rounded Rectangle 10">
            <a:extLst>
              <a:ext uri="{FF2B5EF4-FFF2-40B4-BE49-F238E27FC236}">
                <a16:creationId xmlns:a16="http://schemas.microsoft.com/office/drawing/2014/main" id="{7476126D-4FEA-AEB4-22E1-247CE8FBBCAA}"/>
              </a:ext>
            </a:extLst>
          </p:cNvPr>
          <p:cNvSpPr/>
          <p:nvPr/>
        </p:nvSpPr>
        <p:spPr>
          <a:xfrm>
            <a:off x="1898670" y="1734288"/>
            <a:ext cx="4753535" cy="393961"/>
          </a:xfrm>
          <a:prstGeom prst="roundRect">
            <a:avLst/>
          </a:prstGeom>
          <a:solidFill>
            <a:schemeClr val="accent3"/>
          </a:solidFill>
          <a:ln w="38100">
            <a:solidFill>
              <a:schemeClr val="accent3">
                <a:lumMod val="20000"/>
                <a:lumOff val="8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US" sz="2400" b="1">
                <a:solidFill>
                  <a:schemeClr val="tx1"/>
                </a:solidFill>
                <a:latin typeface="Calibri" panose="020F0502020204030204" pitchFamily="34" charset="0"/>
                <a:cs typeface="Calibri" panose="020F0502020204030204" pitchFamily="34" charset="0"/>
              </a:rPr>
              <a:t>Activity 1: </a:t>
            </a:r>
          </a:p>
        </p:txBody>
      </p:sp>
      <p:sp>
        <p:nvSpPr>
          <p:cNvPr id="13" name="Rounded Rectangle 12">
            <a:extLst>
              <a:ext uri="{FF2B5EF4-FFF2-40B4-BE49-F238E27FC236}">
                <a16:creationId xmlns:a16="http://schemas.microsoft.com/office/drawing/2014/main" id="{7F56DDC6-9BDD-91EB-D7FE-0D62995D9B2B}"/>
              </a:ext>
            </a:extLst>
          </p:cNvPr>
          <p:cNvSpPr/>
          <p:nvPr/>
        </p:nvSpPr>
        <p:spPr>
          <a:xfrm>
            <a:off x="8357704" y="3651440"/>
            <a:ext cx="3229692" cy="311499"/>
          </a:xfrm>
          <a:prstGeom prst="roundRect">
            <a:avLst/>
          </a:prstGeom>
          <a:solidFill>
            <a:schemeClr val="accent3"/>
          </a:solidFill>
          <a:ln w="38100">
            <a:solidFill>
              <a:schemeClr val="accent3">
                <a:lumMod val="20000"/>
                <a:lumOff val="8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2400"/>
          </a:p>
        </p:txBody>
      </p:sp>
      <p:sp>
        <p:nvSpPr>
          <p:cNvPr id="8" name="Freeform 7">
            <a:extLst>
              <a:ext uri="{FF2B5EF4-FFF2-40B4-BE49-F238E27FC236}">
                <a16:creationId xmlns:a16="http://schemas.microsoft.com/office/drawing/2014/main" id="{75292415-6BB8-02A6-B458-7CEE416C666F}"/>
              </a:ext>
            </a:extLst>
          </p:cNvPr>
          <p:cNvSpPr/>
          <p:nvPr/>
        </p:nvSpPr>
        <p:spPr>
          <a:xfrm rot="1156930" flipH="1" flipV="1">
            <a:off x="6206238" y="3092514"/>
            <a:ext cx="2268503" cy="772736"/>
          </a:xfrm>
          <a:custGeom>
            <a:avLst/>
            <a:gdLst/>
            <a:ahLst/>
            <a:cxnLst/>
            <a:rect l="l" t="t" r="r" b="b"/>
            <a:pathLst>
              <a:path w="3518555" h="993992">
                <a:moveTo>
                  <a:pt x="3518555" y="993992"/>
                </a:moveTo>
                <a:lnTo>
                  <a:pt x="0" y="993992"/>
                </a:lnTo>
                <a:lnTo>
                  <a:pt x="0" y="0"/>
                </a:lnTo>
                <a:lnTo>
                  <a:pt x="3518555" y="0"/>
                </a:lnTo>
                <a:lnTo>
                  <a:pt x="3518555" y="993992"/>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sz="2400"/>
          </a:p>
        </p:txBody>
      </p:sp>
    </p:spTree>
    <p:extLst>
      <p:ext uri="{BB962C8B-B14F-4D97-AF65-F5344CB8AC3E}">
        <p14:creationId xmlns:p14="http://schemas.microsoft.com/office/powerpoint/2010/main" val="1422415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3D6CCCF9-9D70-F45C-1364-65E9B2AE3E6F}"/>
              </a:ext>
            </a:extLst>
          </p:cNvPr>
          <p:cNvSpPr/>
          <p:nvPr/>
        </p:nvSpPr>
        <p:spPr>
          <a:xfrm>
            <a:off x="1977081" y="2063578"/>
            <a:ext cx="4596714" cy="3128908"/>
          </a:xfrm>
          <a:prstGeom prst="roundRect">
            <a:avLst/>
          </a:prstGeom>
          <a:solidFill>
            <a:schemeClr val="accent3">
              <a:lumMod val="20000"/>
              <a:lumOff val="80000"/>
            </a:scheme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86C00C89-2A84-6537-61C0-169A226D3AF7}"/>
              </a:ext>
            </a:extLst>
          </p:cNvPr>
          <p:cNvSpPr>
            <a:spLocks noGrp="1"/>
          </p:cNvSpPr>
          <p:nvPr>
            <p:ph type="title"/>
          </p:nvPr>
        </p:nvSpPr>
        <p:spPr/>
        <p:txBody>
          <a:bodyPr/>
          <a:lstStyle/>
          <a:p>
            <a:pPr algn="ctr"/>
            <a:r>
              <a:rPr lang="en-US" sz="4400">
                <a:latin typeface="Calibri"/>
                <a:cs typeface="Futura Medium"/>
              </a:rPr>
              <a:t>What does your future look like?</a:t>
            </a:r>
            <a:endParaRPr lang="en-US" sz="4400"/>
          </a:p>
        </p:txBody>
      </p:sp>
      <p:sp>
        <p:nvSpPr>
          <p:cNvPr id="5" name="TextBox 4">
            <a:extLst>
              <a:ext uri="{FF2B5EF4-FFF2-40B4-BE49-F238E27FC236}">
                <a16:creationId xmlns:a16="http://schemas.microsoft.com/office/drawing/2014/main" id="{10BCE9A3-2595-AECD-D330-3636D9D567D2}"/>
              </a:ext>
            </a:extLst>
          </p:cNvPr>
          <p:cNvSpPr txBox="1"/>
          <p:nvPr/>
        </p:nvSpPr>
        <p:spPr>
          <a:xfrm>
            <a:off x="2042793" y="2178460"/>
            <a:ext cx="4425618" cy="1938992"/>
          </a:xfrm>
          <a:prstGeom prst="rect">
            <a:avLst/>
          </a:prstGeom>
          <a:noFill/>
        </p:spPr>
        <p:txBody>
          <a:bodyPr wrap="square">
            <a:spAutoFit/>
          </a:bodyPr>
          <a:lstStyle/>
          <a:p>
            <a:r>
              <a:rPr lang="en-US" sz="2400" b="1">
                <a:latin typeface="Calibri"/>
                <a:ea typeface="+mj-lt"/>
                <a:cs typeface="+mj-lt"/>
              </a:rPr>
              <a:t>Name one future aspiration you have for yourself.</a:t>
            </a:r>
          </a:p>
          <a:p>
            <a:endParaRPr lang="en-US" sz="2400" b="1">
              <a:latin typeface="Calibri"/>
              <a:ea typeface="+mj-lt"/>
              <a:cs typeface="+mj-lt"/>
            </a:endParaRPr>
          </a:p>
          <a:p>
            <a:r>
              <a:rPr lang="en-US" sz="2400">
                <a:latin typeface="Calibri"/>
                <a:ea typeface="+mj-lt"/>
                <a:cs typeface="+mj-lt"/>
              </a:rPr>
              <a:t>Write it on a post-it note and stick it up on the wall</a:t>
            </a:r>
            <a:endParaRPr lang="en-US" sz="2400"/>
          </a:p>
        </p:txBody>
      </p:sp>
      <p:sp>
        <p:nvSpPr>
          <p:cNvPr id="11" name="Rounded Rectangle 10">
            <a:extLst>
              <a:ext uri="{FF2B5EF4-FFF2-40B4-BE49-F238E27FC236}">
                <a16:creationId xmlns:a16="http://schemas.microsoft.com/office/drawing/2014/main" id="{7476126D-4FEA-AEB4-22E1-247CE8FBBCAA}"/>
              </a:ext>
            </a:extLst>
          </p:cNvPr>
          <p:cNvSpPr/>
          <p:nvPr/>
        </p:nvSpPr>
        <p:spPr>
          <a:xfrm>
            <a:off x="1898670" y="1734288"/>
            <a:ext cx="4753535" cy="393961"/>
          </a:xfrm>
          <a:prstGeom prst="roundRect">
            <a:avLst/>
          </a:prstGeom>
          <a:solidFill>
            <a:schemeClr val="accent3"/>
          </a:solidFill>
          <a:ln w="38100">
            <a:solidFill>
              <a:schemeClr val="accent3">
                <a:lumMod val="20000"/>
                <a:lumOff val="8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US" sz="2400" b="1">
                <a:solidFill>
                  <a:schemeClr val="tx1"/>
                </a:solidFill>
                <a:latin typeface="Calibri" panose="020F0502020204030204" pitchFamily="34" charset="0"/>
                <a:cs typeface="Calibri" panose="020F0502020204030204" pitchFamily="34" charset="0"/>
              </a:rPr>
              <a:t>Activity 1: </a:t>
            </a:r>
          </a:p>
        </p:txBody>
      </p:sp>
      <p:sp>
        <p:nvSpPr>
          <p:cNvPr id="4" name="Freeform 6">
            <a:extLst>
              <a:ext uri="{FF2B5EF4-FFF2-40B4-BE49-F238E27FC236}">
                <a16:creationId xmlns:a16="http://schemas.microsoft.com/office/drawing/2014/main" id="{686DD66C-AD98-FA81-F42E-6508C7D8F0D8}"/>
              </a:ext>
            </a:extLst>
          </p:cNvPr>
          <p:cNvSpPr/>
          <p:nvPr/>
        </p:nvSpPr>
        <p:spPr>
          <a:xfrm>
            <a:off x="5660572" y="4117452"/>
            <a:ext cx="2260399" cy="1864109"/>
          </a:xfrm>
          <a:custGeom>
            <a:avLst/>
            <a:gdLst/>
            <a:ahLst/>
            <a:cxnLst/>
            <a:rect l="l" t="t" r="r" b="b"/>
            <a:pathLst>
              <a:path w="1868481" h="1739386">
                <a:moveTo>
                  <a:pt x="0" y="0"/>
                </a:moveTo>
                <a:lnTo>
                  <a:pt x="1868482" y="0"/>
                </a:lnTo>
                <a:lnTo>
                  <a:pt x="1868482" y="1739387"/>
                </a:lnTo>
                <a:lnTo>
                  <a:pt x="0" y="17393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3152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0A20F4B6-2DC8-10AD-A24C-6FE1C3333BC9}"/>
              </a:ext>
            </a:extLst>
          </p:cNvPr>
          <p:cNvSpPr/>
          <p:nvPr/>
        </p:nvSpPr>
        <p:spPr>
          <a:xfrm>
            <a:off x="203079" y="1721450"/>
            <a:ext cx="5511921" cy="5033283"/>
          </a:xfrm>
          <a:prstGeom prst="roundRect">
            <a:avLst>
              <a:gd name="adj" fmla="val 11219"/>
            </a:avLst>
          </a:prstGeom>
          <a:solidFill>
            <a:schemeClr val="accent3">
              <a:lumMod val="20000"/>
              <a:lumOff val="80000"/>
            </a:scheme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17" name="Content Placeholder 16">
            <a:extLst>
              <a:ext uri="{FF2B5EF4-FFF2-40B4-BE49-F238E27FC236}">
                <a16:creationId xmlns:a16="http://schemas.microsoft.com/office/drawing/2014/main" id="{516FB2DB-EE76-59FF-1CD7-D6B2CF665C3A}"/>
              </a:ext>
            </a:extLst>
          </p:cNvPr>
          <p:cNvSpPr>
            <a:spLocks noGrp="1"/>
          </p:cNvSpPr>
          <p:nvPr>
            <p:ph idx="1"/>
          </p:nvPr>
        </p:nvSpPr>
        <p:spPr>
          <a:xfrm>
            <a:off x="362771" y="1819797"/>
            <a:ext cx="5352230" cy="484619"/>
          </a:xfrm>
        </p:spPr>
        <p:txBody>
          <a:bodyPr/>
          <a:lstStyle/>
          <a:p>
            <a:pPr marL="0" indent="0">
              <a:buNone/>
            </a:pPr>
            <a:r>
              <a:rPr lang="en-GB" sz="2400">
                <a:solidFill>
                  <a:schemeClr val="tx2">
                    <a:lumMod val="75000"/>
                  </a:schemeClr>
                </a:solidFill>
                <a:latin typeface="Calibri" panose="020F0502020204030204" pitchFamily="34" charset="0"/>
                <a:cs typeface="Calibri" panose="020F0502020204030204" pitchFamily="34" charset="0"/>
              </a:rPr>
              <a:t>Looking at the ‘Futures’ grid, discuss which quadrant should have which name:</a:t>
            </a:r>
          </a:p>
        </p:txBody>
      </p:sp>
      <p:sp>
        <p:nvSpPr>
          <p:cNvPr id="8" name="Rounded Rectangle 7">
            <a:extLst>
              <a:ext uri="{FF2B5EF4-FFF2-40B4-BE49-F238E27FC236}">
                <a16:creationId xmlns:a16="http://schemas.microsoft.com/office/drawing/2014/main" id="{31021433-C429-4257-F353-6CE5AF68BD4F}"/>
              </a:ext>
            </a:extLst>
          </p:cNvPr>
          <p:cNvSpPr/>
          <p:nvPr/>
        </p:nvSpPr>
        <p:spPr>
          <a:xfrm>
            <a:off x="203079" y="1343366"/>
            <a:ext cx="5511921" cy="378084"/>
          </a:xfrm>
          <a:prstGeom prst="roundRect">
            <a:avLst/>
          </a:prstGeom>
          <a:solidFill>
            <a:schemeClr val="accent3"/>
          </a:solidFill>
          <a:ln w="38100">
            <a:solidFill>
              <a:schemeClr val="accent3">
                <a:lumMod val="20000"/>
                <a:lumOff val="8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US" sz="2400" b="1">
                <a:solidFill>
                  <a:schemeClr val="tx1"/>
                </a:solidFill>
                <a:latin typeface="Calibri" panose="020F0502020204030204" pitchFamily="34" charset="0"/>
                <a:cs typeface="Calibri" panose="020F0502020204030204" pitchFamily="34" charset="0"/>
              </a:rPr>
              <a:t>Activity 2: </a:t>
            </a:r>
          </a:p>
        </p:txBody>
      </p:sp>
      <p:pic>
        <p:nvPicPr>
          <p:cNvPr id="4" name="Picture 3" descr="A diagram of a diagram&#10;&#10;Description automatically generated">
            <a:extLst>
              <a:ext uri="{FF2B5EF4-FFF2-40B4-BE49-F238E27FC236}">
                <a16:creationId xmlns:a16="http://schemas.microsoft.com/office/drawing/2014/main" id="{6E3EC12B-3209-CD13-1521-3A29D9FEBB07}"/>
              </a:ext>
            </a:extLst>
          </p:cNvPr>
          <p:cNvPicPr>
            <a:picLocks noChangeAspect="1"/>
          </p:cNvPicPr>
          <p:nvPr/>
        </p:nvPicPr>
        <p:blipFill>
          <a:blip r:embed="rId3"/>
          <a:stretch>
            <a:fillRect/>
          </a:stretch>
        </p:blipFill>
        <p:spPr>
          <a:xfrm>
            <a:off x="936171" y="2604403"/>
            <a:ext cx="3918857" cy="3912433"/>
          </a:xfrm>
          <a:prstGeom prst="rect">
            <a:avLst/>
          </a:prstGeom>
        </p:spPr>
      </p:pic>
      <p:pic>
        <p:nvPicPr>
          <p:cNvPr id="6" name="Picture 5" descr="A white speech bubble with orange edges&#10;&#10;Description automatically generated">
            <a:extLst>
              <a:ext uri="{FF2B5EF4-FFF2-40B4-BE49-F238E27FC236}">
                <a16:creationId xmlns:a16="http://schemas.microsoft.com/office/drawing/2014/main" id="{41E2C59C-27BF-FF04-DDD3-4509EA140ADD}"/>
              </a:ext>
            </a:extLst>
          </p:cNvPr>
          <p:cNvPicPr>
            <a:picLocks noChangeAspect="1"/>
          </p:cNvPicPr>
          <p:nvPr/>
        </p:nvPicPr>
        <p:blipFill>
          <a:blip r:embed="rId4"/>
          <a:stretch>
            <a:fillRect/>
          </a:stretch>
        </p:blipFill>
        <p:spPr>
          <a:xfrm>
            <a:off x="5795685" y="3368811"/>
            <a:ext cx="3192179" cy="2693401"/>
          </a:xfrm>
          <a:prstGeom prst="rect">
            <a:avLst/>
          </a:prstGeom>
        </p:spPr>
      </p:pic>
      <p:pic>
        <p:nvPicPr>
          <p:cNvPr id="11" name="Picture 10" descr="A white explosion with yellow stars&#10;&#10;Description automatically generated">
            <a:extLst>
              <a:ext uri="{FF2B5EF4-FFF2-40B4-BE49-F238E27FC236}">
                <a16:creationId xmlns:a16="http://schemas.microsoft.com/office/drawing/2014/main" id="{CB7200DD-889E-5ABE-1853-90D53923F379}"/>
              </a:ext>
            </a:extLst>
          </p:cNvPr>
          <p:cNvPicPr>
            <a:picLocks noChangeAspect="1"/>
          </p:cNvPicPr>
          <p:nvPr/>
        </p:nvPicPr>
        <p:blipFill>
          <a:blip r:embed="rId5"/>
          <a:stretch>
            <a:fillRect/>
          </a:stretch>
        </p:blipFill>
        <p:spPr>
          <a:xfrm>
            <a:off x="6008673" y="451660"/>
            <a:ext cx="2979191" cy="3195160"/>
          </a:xfrm>
          <a:prstGeom prst="rect">
            <a:avLst/>
          </a:prstGeom>
        </p:spPr>
      </p:pic>
      <p:pic>
        <p:nvPicPr>
          <p:cNvPr id="21" name="Picture 20" descr="A white explosion with red and yellow stripes&#10;&#10;Description automatically generated">
            <a:extLst>
              <a:ext uri="{FF2B5EF4-FFF2-40B4-BE49-F238E27FC236}">
                <a16:creationId xmlns:a16="http://schemas.microsoft.com/office/drawing/2014/main" id="{FAB4450C-2569-8D75-7051-1A6180D01C1B}"/>
              </a:ext>
            </a:extLst>
          </p:cNvPr>
          <p:cNvPicPr>
            <a:picLocks noChangeAspect="1"/>
          </p:cNvPicPr>
          <p:nvPr/>
        </p:nvPicPr>
        <p:blipFill>
          <a:blip r:embed="rId6"/>
          <a:stretch>
            <a:fillRect/>
          </a:stretch>
        </p:blipFill>
        <p:spPr>
          <a:xfrm>
            <a:off x="9070594" y="1170117"/>
            <a:ext cx="3207142" cy="2693401"/>
          </a:xfrm>
          <a:prstGeom prst="rect">
            <a:avLst/>
          </a:prstGeom>
        </p:spPr>
      </p:pic>
      <p:pic>
        <p:nvPicPr>
          <p:cNvPr id="23" name="Picture 22" descr="A yellow and white explosion&#10;&#10;Description automatically generated">
            <a:extLst>
              <a:ext uri="{FF2B5EF4-FFF2-40B4-BE49-F238E27FC236}">
                <a16:creationId xmlns:a16="http://schemas.microsoft.com/office/drawing/2014/main" id="{13F8E538-CD7A-C986-A5E5-46B5A9EA25C4}"/>
              </a:ext>
            </a:extLst>
          </p:cNvPr>
          <p:cNvPicPr>
            <a:picLocks noChangeAspect="1"/>
          </p:cNvPicPr>
          <p:nvPr/>
        </p:nvPicPr>
        <p:blipFill>
          <a:blip r:embed="rId7"/>
          <a:stretch>
            <a:fillRect/>
          </a:stretch>
        </p:blipFill>
        <p:spPr>
          <a:xfrm>
            <a:off x="8143343" y="4429290"/>
            <a:ext cx="3845578" cy="2693401"/>
          </a:xfrm>
          <a:prstGeom prst="rect">
            <a:avLst/>
          </a:prstGeom>
        </p:spPr>
      </p:pic>
      <p:sp>
        <p:nvSpPr>
          <p:cNvPr id="28" name="Content Placeholder 16">
            <a:extLst>
              <a:ext uri="{FF2B5EF4-FFF2-40B4-BE49-F238E27FC236}">
                <a16:creationId xmlns:a16="http://schemas.microsoft.com/office/drawing/2014/main" id="{D9A942CA-1690-3F84-88AB-81D81B068BA8}"/>
              </a:ext>
            </a:extLst>
          </p:cNvPr>
          <p:cNvSpPr txBox="1">
            <a:spLocks/>
          </p:cNvSpPr>
          <p:nvPr/>
        </p:nvSpPr>
        <p:spPr>
          <a:xfrm>
            <a:off x="6507667" y="1721450"/>
            <a:ext cx="1981201" cy="4846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400">
                <a:solidFill>
                  <a:schemeClr val="tx2">
                    <a:lumMod val="75000"/>
                  </a:schemeClr>
                </a:solidFill>
                <a:latin typeface="Calibri" panose="020F0502020204030204" pitchFamily="34" charset="0"/>
                <a:cs typeface="Calibri" panose="020F0502020204030204" pitchFamily="34" charset="0"/>
              </a:rPr>
              <a:t>STABLE WORLD</a:t>
            </a:r>
          </a:p>
        </p:txBody>
      </p:sp>
      <p:sp>
        <p:nvSpPr>
          <p:cNvPr id="31" name="Content Placeholder 16">
            <a:extLst>
              <a:ext uri="{FF2B5EF4-FFF2-40B4-BE49-F238E27FC236}">
                <a16:creationId xmlns:a16="http://schemas.microsoft.com/office/drawing/2014/main" id="{3F5108E0-7B34-B0AB-81E4-F5C29A850BB1}"/>
              </a:ext>
            </a:extLst>
          </p:cNvPr>
          <p:cNvSpPr txBox="1">
            <a:spLocks/>
          </p:cNvSpPr>
          <p:nvPr/>
        </p:nvSpPr>
        <p:spPr>
          <a:xfrm rot="20665981">
            <a:off x="8628167" y="5239204"/>
            <a:ext cx="2660558" cy="4846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400">
                <a:solidFill>
                  <a:schemeClr val="tx2">
                    <a:lumMod val="75000"/>
                  </a:schemeClr>
                </a:solidFill>
                <a:latin typeface="Calibri" panose="020F0502020204030204" pitchFamily="34" charset="0"/>
                <a:cs typeface="Calibri" panose="020F0502020204030204" pitchFamily="34" charset="0"/>
              </a:rPr>
              <a:t>ENTREPRENUERIAL AND MONEY-MAKING WORLD</a:t>
            </a:r>
          </a:p>
        </p:txBody>
      </p:sp>
      <p:sp>
        <p:nvSpPr>
          <p:cNvPr id="32" name="Content Placeholder 16">
            <a:extLst>
              <a:ext uri="{FF2B5EF4-FFF2-40B4-BE49-F238E27FC236}">
                <a16:creationId xmlns:a16="http://schemas.microsoft.com/office/drawing/2014/main" id="{3DE99C76-1989-B1EC-C14C-70A596321073}"/>
              </a:ext>
            </a:extLst>
          </p:cNvPr>
          <p:cNvSpPr txBox="1">
            <a:spLocks/>
          </p:cNvSpPr>
          <p:nvPr/>
        </p:nvSpPr>
        <p:spPr>
          <a:xfrm>
            <a:off x="6507667" y="4073207"/>
            <a:ext cx="1981201" cy="4846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400">
                <a:solidFill>
                  <a:schemeClr val="tx2">
                    <a:lumMod val="75000"/>
                  </a:schemeClr>
                </a:solidFill>
                <a:latin typeface="Calibri" panose="020F0502020204030204" pitchFamily="34" charset="0"/>
                <a:cs typeface="Calibri" panose="020F0502020204030204" pitchFamily="34" charset="0"/>
              </a:rPr>
              <a:t>‘FULFILLING LIFE’ WORLD</a:t>
            </a:r>
          </a:p>
        </p:txBody>
      </p:sp>
      <p:sp>
        <p:nvSpPr>
          <p:cNvPr id="33" name="Content Placeholder 16">
            <a:extLst>
              <a:ext uri="{FF2B5EF4-FFF2-40B4-BE49-F238E27FC236}">
                <a16:creationId xmlns:a16="http://schemas.microsoft.com/office/drawing/2014/main" id="{C93FDDFE-C7D8-616A-A84E-4F9DD7EA44E3}"/>
              </a:ext>
            </a:extLst>
          </p:cNvPr>
          <p:cNvSpPr txBox="1">
            <a:spLocks/>
          </p:cNvSpPr>
          <p:nvPr/>
        </p:nvSpPr>
        <p:spPr>
          <a:xfrm>
            <a:off x="9708418" y="2119784"/>
            <a:ext cx="1931493" cy="4846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400">
                <a:solidFill>
                  <a:schemeClr val="tx2">
                    <a:lumMod val="75000"/>
                  </a:schemeClr>
                </a:solidFill>
                <a:latin typeface="Calibri" panose="020F0502020204030204" pitchFamily="34" charset="0"/>
                <a:cs typeface="Calibri" panose="020F0502020204030204" pitchFamily="34" charset="0"/>
              </a:rPr>
              <a:t>PRIORITISING LIFE WORLD</a:t>
            </a:r>
          </a:p>
        </p:txBody>
      </p:sp>
    </p:spTree>
    <p:extLst>
      <p:ext uri="{BB962C8B-B14F-4D97-AF65-F5344CB8AC3E}">
        <p14:creationId xmlns:p14="http://schemas.microsoft.com/office/powerpoint/2010/main" val="294892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8" grpId="0"/>
      <p:bldP spid="31" grpId="0"/>
      <p:bldP spid="32" grpId="0"/>
      <p:bldP spid="33" grpId="0"/>
    </p:bldLst>
  </p:timing>
</p:sld>
</file>

<file path=ppt/theme/theme1.xml><?xml version="1.0" encoding="utf-8"?>
<a:theme xmlns:a="http://schemas.openxmlformats.org/drawingml/2006/main" name="Office Theme">
  <a:themeElements>
    <a:clrScheme name="Young Researcher Training Programme">
      <a:dk1>
        <a:srgbClr val="104575"/>
      </a:dk1>
      <a:lt1>
        <a:srgbClr val="FFE3B5"/>
      </a:lt1>
      <a:dk2>
        <a:srgbClr val="00577C"/>
      </a:dk2>
      <a:lt2>
        <a:srgbClr val="FFFFFF"/>
      </a:lt2>
      <a:accent1>
        <a:srgbClr val="18708A"/>
      </a:accent1>
      <a:accent2>
        <a:srgbClr val="F7933C"/>
      </a:accent2>
      <a:accent3>
        <a:srgbClr val="2CADB0"/>
      </a:accent3>
      <a:accent4>
        <a:srgbClr val="78CDD3"/>
      </a:accent4>
      <a:accent5>
        <a:srgbClr val="B3CCE8"/>
      </a:accent5>
      <a:accent6>
        <a:srgbClr val="FDC591"/>
      </a:accent6>
      <a:hlink>
        <a:srgbClr val="467886"/>
      </a:hlink>
      <a:folHlink>
        <a:srgbClr val="FDC59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7161710-389F-444D-B56C-41B3B72C0CE2}">
  <we:reference id="3e0fcce7-415c-4081-926c-b4e449c650e4" version="1.1.0.2" store="EXCatalog" storeType="EXCatalog"/>
  <we:alternateReferences>
    <we:reference id="WA200004709" version="1.1.0.2" store="en-GB"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930CA9FB34E948BD6A73D2BF1437DB" ma:contentTypeVersion="15" ma:contentTypeDescription="Create a new document." ma:contentTypeScope="" ma:versionID="cadbd93d3c213634dde2beb9b3c6afd7">
  <xsd:schema xmlns:xsd="http://www.w3.org/2001/XMLSchema" xmlns:xs="http://www.w3.org/2001/XMLSchema" xmlns:p="http://schemas.microsoft.com/office/2006/metadata/properties" xmlns:ns2="ecfe38cb-df63-4e2d-9794-c5b0ab1c669a" xmlns:ns3="01421b7c-f39e-4aed-a843-4c814a3eb1eb" targetNamespace="http://schemas.microsoft.com/office/2006/metadata/properties" ma:root="true" ma:fieldsID="301b0bf6e681ac50366dd214f59ca169" ns2:_="" ns3:_="">
    <xsd:import namespace="ecfe38cb-df63-4e2d-9794-c5b0ab1c669a"/>
    <xsd:import namespace="01421b7c-f39e-4aed-a843-4c814a3eb1e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fe38cb-df63-4e2d-9794-c5b0ab1c66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cbf2f534-9c3d-494b-83fb-768e807180cb"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421b7c-f39e-4aed-a843-4c814a3eb1eb"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d3975150-46b6-4b33-92f3-34783c4df352}" ma:internalName="TaxCatchAll" ma:showField="CatchAllData" ma:web="01421b7c-f39e-4aed-a843-4c814a3eb1e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1421b7c-f39e-4aed-a843-4c814a3eb1eb" xsi:nil="true"/>
    <lcf76f155ced4ddcb4097134ff3c332f xmlns="ecfe38cb-df63-4e2d-9794-c5b0ab1c669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A9BCC57-0CA5-4972-B8E2-4AA3E957295B}">
  <ds:schemaRefs>
    <ds:schemaRef ds:uri="http://schemas.microsoft.com/sharepoint/v3/contenttype/forms"/>
  </ds:schemaRefs>
</ds:datastoreItem>
</file>

<file path=customXml/itemProps2.xml><?xml version="1.0" encoding="utf-8"?>
<ds:datastoreItem xmlns:ds="http://schemas.openxmlformats.org/officeDocument/2006/customXml" ds:itemID="{90C5D104-1983-4FBD-81FD-0135D1FE4C53}">
  <ds:schemaRefs>
    <ds:schemaRef ds:uri="01421b7c-f39e-4aed-a843-4c814a3eb1eb"/>
    <ds:schemaRef ds:uri="ecfe38cb-df63-4e2d-9794-c5b0ab1c66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F3CDE03-B663-4496-9984-BF4BF86FF770}">
  <ds:schemaRefs>
    <ds:schemaRef ds:uri="01421b7c-f39e-4aed-a843-4c814a3eb1eb"/>
    <ds:schemaRef ds:uri="ecfe38cb-df63-4e2d-9794-c5b0ab1c669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18</Slides>
  <Notes>17</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What is research?</vt:lpstr>
      <vt:lpstr>PowerPoint Presentation</vt:lpstr>
      <vt:lpstr>PowerPoint Presentation</vt:lpstr>
      <vt:lpstr>PowerPoint Presentation</vt:lpstr>
      <vt:lpstr>PowerPoint Presentation</vt:lpstr>
      <vt:lpstr>PowerPoint Presentation</vt:lpstr>
      <vt:lpstr>What does your future look like?</vt:lpstr>
      <vt:lpstr>What does your future look like?</vt:lpstr>
      <vt:lpstr>PowerPoint Presentation</vt:lpstr>
      <vt:lpstr>PowerPoint Presentation</vt:lpstr>
      <vt:lpstr>What does YOUR future look like?</vt:lpstr>
      <vt:lpstr>Choosing your research question</vt:lpstr>
      <vt:lpstr>PowerPoint Presentation</vt:lpstr>
      <vt:lpstr>P.I.C.O.</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research?</dc:title>
  <dc:creator>Genevieve Brothwood</dc:creator>
  <cp:revision>1</cp:revision>
  <dcterms:created xsi:type="dcterms:W3CDTF">2024-07-01T09:27:15Z</dcterms:created>
  <dcterms:modified xsi:type="dcterms:W3CDTF">2024-09-27T23:36:05Z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0x0101000D930CA9FB34E948BD6A73D2BF1437DB</vt:lpwstr>
  </property>
  <property fmtid="{D5CDD505-2E9C-101B-9397-08002B2CF9AE}" pid="3" name="MediaServiceImageTags">
    <vt:lpwstr/>
  </property>
</Properties>
</file>