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0" r:id="rId5"/>
  </p:sldMasterIdLst>
  <p:notesMasterIdLst>
    <p:notesMasterId r:id="rId27"/>
  </p:notesMasterIdLst>
  <p:sldIdLst>
    <p:sldId id="286" r:id="rId6"/>
    <p:sldId id="300" r:id="rId7"/>
    <p:sldId id="307" r:id="rId8"/>
    <p:sldId id="308" r:id="rId9"/>
    <p:sldId id="279" r:id="rId10"/>
    <p:sldId id="261" r:id="rId11"/>
    <p:sldId id="299" r:id="rId12"/>
    <p:sldId id="297" r:id="rId13"/>
    <p:sldId id="265" r:id="rId14"/>
    <p:sldId id="266" r:id="rId15"/>
    <p:sldId id="268" r:id="rId16"/>
    <p:sldId id="267" r:id="rId17"/>
    <p:sldId id="269" r:id="rId18"/>
    <p:sldId id="271" r:id="rId19"/>
    <p:sldId id="270" r:id="rId20"/>
    <p:sldId id="275" r:id="rId21"/>
    <p:sldId id="274" r:id="rId22"/>
    <p:sldId id="260" r:id="rId23"/>
    <p:sldId id="282" r:id="rId24"/>
    <p:sldId id="305" r:id="rId25"/>
    <p:sldId id="30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604BC9-5C61-12ED-5644-BCE51F73A050}" name="Ellie Grant" initials="EG" userId="S::eag2u22@soton.ac.uk::e2e0645c-24b5-446a-8969-550c662fbb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43A"/>
    <a:srgbClr val="E45F3C"/>
    <a:srgbClr val="E6B729"/>
    <a:srgbClr val="B31166"/>
    <a:srgbClr val="E33D6F"/>
    <a:srgbClr val="9B6BF2"/>
    <a:srgbClr val="D53DD0"/>
    <a:srgbClr val="6AAC90"/>
    <a:srgbClr val="407C71"/>
    <a:srgbClr val="F07D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3E6CD-B57D-41F6-2722-365957E19BCA}" v="2" dt="2023-07-03T15:58:15.969"/>
    <p1510:client id="{25EA376D-19F9-4B83-BBB1-C023980C51FA}" v="778" dt="2023-07-03T15:58:42.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CD866-0976-4EDA-A949-50322ED1851B}" type="doc">
      <dgm:prSet loTypeId="urn:microsoft.com/office/officeart/2005/8/layout/hProcess4" loCatId="process" qsTypeId="urn:microsoft.com/office/officeart/2005/8/quickstyle/simple1" qsCatId="simple" csTypeId="urn:microsoft.com/office/officeart/2005/8/colors/accent2_2" csCatId="accent2" phldr="1"/>
      <dgm:spPr/>
    </dgm:pt>
    <dgm:pt modelId="{BD4F7D9A-8600-43F5-9A60-8E47289FB3D1}">
      <dgm:prSet phldrT="[Text]"/>
      <dgm:spPr/>
      <dgm:t>
        <a:bodyPr/>
        <a:lstStyle/>
        <a:p>
          <a:r>
            <a:rPr lang="en-GB"/>
            <a:t>Ignite Your Potential</a:t>
          </a:r>
        </a:p>
      </dgm:t>
    </dgm:pt>
    <dgm:pt modelId="{8F065961-1D37-4D91-BF78-8175662CEADE}" type="parTrans" cxnId="{98AEABC8-6C0A-4745-B6EB-F47F17DA60B7}">
      <dgm:prSet/>
      <dgm:spPr/>
      <dgm:t>
        <a:bodyPr/>
        <a:lstStyle/>
        <a:p>
          <a:endParaRPr lang="en-GB"/>
        </a:p>
      </dgm:t>
    </dgm:pt>
    <dgm:pt modelId="{E4DCCDBC-99F2-49C8-B5DC-3CF2090C7352}" type="sibTrans" cxnId="{98AEABC8-6C0A-4745-B6EB-F47F17DA60B7}">
      <dgm:prSet/>
      <dgm:spPr/>
      <dgm:t>
        <a:bodyPr/>
        <a:lstStyle/>
        <a:p>
          <a:endParaRPr lang="en-GB"/>
        </a:p>
      </dgm:t>
    </dgm:pt>
    <dgm:pt modelId="{340B861C-8EDB-4DD4-B71D-43410166997C}">
      <dgm:prSet phldrT="[Text]"/>
      <dgm:spPr/>
      <dgm:t>
        <a:bodyPr/>
        <a:lstStyle/>
        <a:p>
          <a:r>
            <a:rPr lang="en-GB"/>
            <a:t>Ignite Your Journey (A2S)</a:t>
          </a:r>
        </a:p>
      </dgm:t>
    </dgm:pt>
    <dgm:pt modelId="{0FE1D648-A806-40F6-B980-F2DBDEA655F9}" type="parTrans" cxnId="{E56B718B-7415-4297-9AEF-7B50F8DD6EA9}">
      <dgm:prSet/>
      <dgm:spPr/>
      <dgm:t>
        <a:bodyPr/>
        <a:lstStyle/>
        <a:p>
          <a:endParaRPr lang="en-GB"/>
        </a:p>
      </dgm:t>
    </dgm:pt>
    <dgm:pt modelId="{D91316B7-8580-45AE-AB5E-E489527832C3}" type="sibTrans" cxnId="{E56B718B-7415-4297-9AEF-7B50F8DD6EA9}">
      <dgm:prSet/>
      <dgm:spPr/>
      <dgm:t>
        <a:bodyPr/>
        <a:lstStyle/>
        <a:p>
          <a:endParaRPr lang="en-GB"/>
        </a:p>
      </dgm:t>
    </dgm:pt>
    <dgm:pt modelId="{D720D275-1ABF-4C26-926D-1DC52853F963}">
      <dgm:prSet phldrT="[Text]"/>
      <dgm:spPr/>
      <dgm:t>
        <a:bodyPr/>
        <a:lstStyle/>
        <a:p>
          <a:r>
            <a:rPr lang="en-GB"/>
            <a:t>Ignite Your Success</a:t>
          </a:r>
        </a:p>
      </dgm:t>
    </dgm:pt>
    <dgm:pt modelId="{D918DCF8-9CEF-4531-A1A9-06992608A49A}" type="parTrans" cxnId="{7460E7ED-DA1C-4DC7-930D-25433D67D7A6}">
      <dgm:prSet/>
      <dgm:spPr/>
      <dgm:t>
        <a:bodyPr/>
        <a:lstStyle/>
        <a:p>
          <a:endParaRPr lang="en-GB"/>
        </a:p>
      </dgm:t>
    </dgm:pt>
    <dgm:pt modelId="{7065074A-D8AB-4B7F-B89A-F192B008CD8D}" type="sibTrans" cxnId="{7460E7ED-DA1C-4DC7-930D-25433D67D7A6}">
      <dgm:prSet/>
      <dgm:spPr/>
      <dgm:t>
        <a:bodyPr/>
        <a:lstStyle/>
        <a:p>
          <a:endParaRPr lang="en-GB"/>
        </a:p>
      </dgm:t>
    </dgm:pt>
    <dgm:pt modelId="{839F1268-52CD-44FA-B3BE-FF1CE249D94D}">
      <dgm:prSet phldrT="[Text]"/>
      <dgm:spPr/>
      <dgm:t>
        <a:bodyPr/>
        <a:lstStyle/>
        <a:p>
          <a:r>
            <a:rPr lang="en-GB"/>
            <a:t>Vice-Chancellor’s Progression Scheme</a:t>
          </a:r>
        </a:p>
      </dgm:t>
    </dgm:pt>
    <dgm:pt modelId="{F9EBCB69-69CB-4EFE-87B6-E2DC3129098A}" type="parTrans" cxnId="{6211981A-6474-45A0-8928-F07591B839CD}">
      <dgm:prSet/>
      <dgm:spPr/>
      <dgm:t>
        <a:bodyPr/>
        <a:lstStyle/>
        <a:p>
          <a:endParaRPr lang="en-GB"/>
        </a:p>
      </dgm:t>
    </dgm:pt>
    <dgm:pt modelId="{15CDC359-DFD4-4DA9-9E54-85F60BC32F10}" type="sibTrans" cxnId="{6211981A-6474-45A0-8928-F07591B839CD}">
      <dgm:prSet/>
      <dgm:spPr/>
      <dgm:t>
        <a:bodyPr/>
        <a:lstStyle/>
        <a:p>
          <a:endParaRPr lang="en-GB"/>
        </a:p>
      </dgm:t>
    </dgm:pt>
    <dgm:pt modelId="{71D1EF02-21BD-480C-A3A1-3E58F3C3315C}">
      <dgm:prSet phldrT="[Text]"/>
      <dgm:spPr/>
      <dgm:t>
        <a:bodyPr/>
        <a:lstStyle/>
        <a:p>
          <a:pPr algn="l">
            <a:buFontTx/>
            <a:buNone/>
          </a:pPr>
          <a:r>
            <a:rPr lang="en-GB"/>
            <a:t>	Access work with care experienced students in year 10/11</a:t>
          </a:r>
        </a:p>
      </dgm:t>
    </dgm:pt>
    <dgm:pt modelId="{8F29D009-3C1F-4D93-90A2-4AC3CDC29294}" type="parTrans" cxnId="{59825B7D-D183-4ED0-8BF6-BFBBBC53B24D}">
      <dgm:prSet/>
      <dgm:spPr/>
      <dgm:t>
        <a:bodyPr/>
        <a:lstStyle/>
        <a:p>
          <a:endParaRPr lang="en-GB"/>
        </a:p>
      </dgm:t>
    </dgm:pt>
    <dgm:pt modelId="{3243BC30-DA69-4C9C-BBF5-CFA0B79B6458}" type="sibTrans" cxnId="{59825B7D-D183-4ED0-8BF6-BFBBBC53B24D}">
      <dgm:prSet/>
      <dgm:spPr/>
      <dgm:t>
        <a:bodyPr/>
        <a:lstStyle/>
        <a:p>
          <a:endParaRPr lang="en-GB"/>
        </a:p>
      </dgm:t>
    </dgm:pt>
    <dgm:pt modelId="{B56444F5-858A-4DA3-B961-D16310DCBE24}">
      <dgm:prSet phldrT="[Text]"/>
      <dgm:spPr/>
      <dgm:t>
        <a:bodyPr/>
        <a:lstStyle/>
        <a:p>
          <a:pPr>
            <a:buNone/>
          </a:pPr>
          <a:r>
            <a:rPr lang="en-GB"/>
            <a:t>	Access work with year 12/13 students who meet specific WP criteria</a:t>
          </a:r>
        </a:p>
      </dgm:t>
    </dgm:pt>
    <dgm:pt modelId="{5EC0BC72-4CCC-45C4-9C8C-E45DA68913B1}" type="parTrans" cxnId="{2F8C1C77-3D83-416F-A58B-8E9657050AC8}">
      <dgm:prSet/>
      <dgm:spPr/>
      <dgm:t>
        <a:bodyPr/>
        <a:lstStyle/>
        <a:p>
          <a:endParaRPr lang="en-GB"/>
        </a:p>
      </dgm:t>
    </dgm:pt>
    <dgm:pt modelId="{CAC2990A-30C5-4EF9-89C2-5F3467630F30}" type="sibTrans" cxnId="{2F8C1C77-3D83-416F-A58B-8E9657050AC8}">
      <dgm:prSet/>
      <dgm:spPr/>
      <dgm:t>
        <a:bodyPr/>
        <a:lstStyle/>
        <a:p>
          <a:endParaRPr lang="en-GB"/>
        </a:p>
      </dgm:t>
    </dgm:pt>
    <dgm:pt modelId="{3C257D9E-795B-4525-97AE-FC444884F186}">
      <dgm:prSet phldrT="[Text]"/>
      <dgm:spPr/>
      <dgm:t>
        <a:bodyPr/>
        <a:lstStyle/>
        <a:p>
          <a:pPr>
            <a:buNone/>
          </a:pPr>
          <a:r>
            <a:rPr lang="en-GB"/>
            <a:t>	3-year programme for care-leavers and students from IMDQ1 backgrounds</a:t>
          </a:r>
        </a:p>
      </dgm:t>
    </dgm:pt>
    <dgm:pt modelId="{FC7BFA12-57E3-4D67-991D-8E1DF2720AFA}" type="parTrans" cxnId="{07CEDF24-0C58-4684-9EED-BF68557F9BF4}">
      <dgm:prSet/>
      <dgm:spPr/>
      <dgm:t>
        <a:bodyPr/>
        <a:lstStyle/>
        <a:p>
          <a:endParaRPr lang="en-GB"/>
        </a:p>
      </dgm:t>
    </dgm:pt>
    <dgm:pt modelId="{1F7F8CE9-F2A2-4675-955C-261D26A521C8}" type="sibTrans" cxnId="{07CEDF24-0C58-4684-9EED-BF68557F9BF4}">
      <dgm:prSet/>
      <dgm:spPr/>
      <dgm:t>
        <a:bodyPr/>
        <a:lstStyle/>
        <a:p>
          <a:endParaRPr lang="en-GB"/>
        </a:p>
      </dgm:t>
    </dgm:pt>
    <dgm:pt modelId="{9129C773-2B93-4D54-80EB-7A72000BCFFC}">
      <dgm:prSet phldrT="[Text]"/>
      <dgm:spPr/>
      <dgm:t>
        <a:bodyPr/>
        <a:lstStyle/>
        <a:p>
          <a:pPr>
            <a:buNone/>
          </a:pPr>
          <a:r>
            <a:rPr lang="en-GB"/>
            <a:t>	Financial and pastoral support for Masters students meeting specific WP criteria</a:t>
          </a:r>
        </a:p>
      </dgm:t>
    </dgm:pt>
    <dgm:pt modelId="{63B19DC9-E769-4B20-B117-CD237A19B8FC}" type="parTrans" cxnId="{AEFF15DE-4E96-4573-8773-3DC1BFA401CB}">
      <dgm:prSet/>
      <dgm:spPr/>
      <dgm:t>
        <a:bodyPr/>
        <a:lstStyle/>
        <a:p>
          <a:endParaRPr lang="en-GB"/>
        </a:p>
      </dgm:t>
    </dgm:pt>
    <dgm:pt modelId="{59B71373-8A36-4AB8-B8DE-E9561BC2A5ED}" type="sibTrans" cxnId="{AEFF15DE-4E96-4573-8773-3DC1BFA401CB}">
      <dgm:prSet/>
      <dgm:spPr/>
      <dgm:t>
        <a:bodyPr/>
        <a:lstStyle/>
        <a:p>
          <a:endParaRPr lang="en-GB"/>
        </a:p>
      </dgm:t>
    </dgm:pt>
    <dgm:pt modelId="{C7F6A35A-9C70-4296-8B7A-39B83D2C1F03}" type="pres">
      <dgm:prSet presAssocID="{041CD866-0976-4EDA-A949-50322ED1851B}" presName="Name0" presStyleCnt="0">
        <dgm:presLayoutVars>
          <dgm:dir/>
          <dgm:animLvl val="lvl"/>
          <dgm:resizeHandles val="exact"/>
        </dgm:presLayoutVars>
      </dgm:prSet>
      <dgm:spPr/>
    </dgm:pt>
    <dgm:pt modelId="{4479D96A-9884-4294-84BF-B111A9E64FA4}" type="pres">
      <dgm:prSet presAssocID="{041CD866-0976-4EDA-A949-50322ED1851B}" presName="tSp" presStyleCnt="0"/>
      <dgm:spPr/>
    </dgm:pt>
    <dgm:pt modelId="{61FC7359-39CC-4C30-A9AC-BED7A412A919}" type="pres">
      <dgm:prSet presAssocID="{041CD866-0976-4EDA-A949-50322ED1851B}" presName="bSp" presStyleCnt="0"/>
      <dgm:spPr/>
    </dgm:pt>
    <dgm:pt modelId="{10C0FAEA-7EFE-44E9-8D37-44445002BD2B}" type="pres">
      <dgm:prSet presAssocID="{041CD866-0976-4EDA-A949-50322ED1851B}" presName="process" presStyleCnt="0"/>
      <dgm:spPr/>
    </dgm:pt>
    <dgm:pt modelId="{964AC76F-47EA-440A-841B-D383BCD1D52C}" type="pres">
      <dgm:prSet presAssocID="{BD4F7D9A-8600-43F5-9A60-8E47289FB3D1}" presName="composite1" presStyleCnt="0"/>
      <dgm:spPr/>
    </dgm:pt>
    <dgm:pt modelId="{6FA4CBE3-F292-4A3C-81E8-AD6301651CC6}" type="pres">
      <dgm:prSet presAssocID="{BD4F7D9A-8600-43F5-9A60-8E47289FB3D1}" presName="dummyNode1" presStyleLbl="node1" presStyleIdx="0" presStyleCnt="4"/>
      <dgm:spPr/>
    </dgm:pt>
    <dgm:pt modelId="{1DCC7BD7-E6B2-4959-9FF1-482149FCE518}" type="pres">
      <dgm:prSet presAssocID="{BD4F7D9A-8600-43F5-9A60-8E47289FB3D1}" presName="childNode1" presStyleLbl="bgAcc1" presStyleIdx="0" presStyleCnt="4" custLinFactNeighborX="-272">
        <dgm:presLayoutVars>
          <dgm:bulletEnabled val="1"/>
        </dgm:presLayoutVars>
      </dgm:prSet>
      <dgm:spPr/>
    </dgm:pt>
    <dgm:pt modelId="{7064ABBD-7B26-4F29-ABE2-91C14D664351}" type="pres">
      <dgm:prSet presAssocID="{BD4F7D9A-8600-43F5-9A60-8E47289FB3D1}" presName="childNode1tx" presStyleLbl="bgAcc1" presStyleIdx="0" presStyleCnt="4">
        <dgm:presLayoutVars>
          <dgm:bulletEnabled val="1"/>
        </dgm:presLayoutVars>
      </dgm:prSet>
      <dgm:spPr/>
    </dgm:pt>
    <dgm:pt modelId="{9A5E2986-C28A-438B-BACF-96D7EBCC8F37}" type="pres">
      <dgm:prSet presAssocID="{BD4F7D9A-8600-43F5-9A60-8E47289FB3D1}" presName="parentNode1" presStyleLbl="node1" presStyleIdx="0" presStyleCnt="4">
        <dgm:presLayoutVars>
          <dgm:chMax val="1"/>
          <dgm:bulletEnabled val="1"/>
        </dgm:presLayoutVars>
      </dgm:prSet>
      <dgm:spPr/>
    </dgm:pt>
    <dgm:pt modelId="{0E492A73-DCD5-439E-B44B-346325406864}" type="pres">
      <dgm:prSet presAssocID="{BD4F7D9A-8600-43F5-9A60-8E47289FB3D1}" presName="connSite1" presStyleCnt="0"/>
      <dgm:spPr/>
    </dgm:pt>
    <dgm:pt modelId="{A3B0E0CF-FBD3-4AB3-80F3-94271FDB549F}" type="pres">
      <dgm:prSet presAssocID="{E4DCCDBC-99F2-49C8-B5DC-3CF2090C7352}" presName="Name9" presStyleLbl="sibTrans2D1" presStyleIdx="0" presStyleCnt="3"/>
      <dgm:spPr/>
    </dgm:pt>
    <dgm:pt modelId="{B0235527-84C3-4FDD-A331-1467A1235933}" type="pres">
      <dgm:prSet presAssocID="{340B861C-8EDB-4DD4-B71D-43410166997C}" presName="composite2" presStyleCnt="0"/>
      <dgm:spPr/>
    </dgm:pt>
    <dgm:pt modelId="{583E8EBD-2FD9-4248-8F6B-00F408FCAC08}" type="pres">
      <dgm:prSet presAssocID="{340B861C-8EDB-4DD4-B71D-43410166997C}" presName="dummyNode2" presStyleLbl="node1" presStyleIdx="0" presStyleCnt="4"/>
      <dgm:spPr/>
    </dgm:pt>
    <dgm:pt modelId="{A6991F7D-E438-44F5-82EB-6AAD2E978E37}" type="pres">
      <dgm:prSet presAssocID="{340B861C-8EDB-4DD4-B71D-43410166997C}" presName="childNode2" presStyleLbl="bgAcc1" presStyleIdx="1" presStyleCnt="4">
        <dgm:presLayoutVars>
          <dgm:bulletEnabled val="1"/>
        </dgm:presLayoutVars>
      </dgm:prSet>
      <dgm:spPr/>
    </dgm:pt>
    <dgm:pt modelId="{AC8AFB1A-A6F5-4017-A887-99C3E895F2F5}" type="pres">
      <dgm:prSet presAssocID="{340B861C-8EDB-4DD4-B71D-43410166997C}" presName="childNode2tx" presStyleLbl="bgAcc1" presStyleIdx="1" presStyleCnt="4">
        <dgm:presLayoutVars>
          <dgm:bulletEnabled val="1"/>
        </dgm:presLayoutVars>
      </dgm:prSet>
      <dgm:spPr/>
    </dgm:pt>
    <dgm:pt modelId="{BEEC5267-432B-46AB-988B-6061FC61D2D3}" type="pres">
      <dgm:prSet presAssocID="{340B861C-8EDB-4DD4-B71D-43410166997C}" presName="parentNode2" presStyleLbl="node1" presStyleIdx="1" presStyleCnt="4">
        <dgm:presLayoutVars>
          <dgm:chMax val="0"/>
          <dgm:bulletEnabled val="1"/>
        </dgm:presLayoutVars>
      </dgm:prSet>
      <dgm:spPr/>
    </dgm:pt>
    <dgm:pt modelId="{D9C25B39-697D-4E19-A776-27EAA4908E36}" type="pres">
      <dgm:prSet presAssocID="{340B861C-8EDB-4DD4-B71D-43410166997C}" presName="connSite2" presStyleCnt="0"/>
      <dgm:spPr/>
    </dgm:pt>
    <dgm:pt modelId="{9490F89A-BD16-401E-BDEC-1EE265DF7E4C}" type="pres">
      <dgm:prSet presAssocID="{D91316B7-8580-45AE-AB5E-E489527832C3}" presName="Name18" presStyleLbl="sibTrans2D1" presStyleIdx="1" presStyleCnt="3"/>
      <dgm:spPr/>
    </dgm:pt>
    <dgm:pt modelId="{F58D5391-B110-40FF-8040-D6FD93758C02}" type="pres">
      <dgm:prSet presAssocID="{D720D275-1ABF-4C26-926D-1DC52853F963}" presName="composite1" presStyleCnt="0"/>
      <dgm:spPr/>
    </dgm:pt>
    <dgm:pt modelId="{CA921218-455A-4B33-A965-09D6C2A5D9A3}" type="pres">
      <dgm:prSet presAssocID="{D720D275-1ABF-4C26-926D-1DC52853F963}" presName="dummyNode1" presStyleLbl="node1" presStyleIdx="1" presStyleCnt="4"/>
      <dgm:spPr/>
    </dgm:pt>
    <dgm:pt modelId="{CB2EDFEE-6E58-4D60-AEA2-D010C18909D7}" type="pres">
      <dgm:prSet presAssocID="{D720D275-1ABF-4C26-926D-1DC52853F963}" presName="childNode1" presStyleLbl="bgAcc1" presStyleIdx="2" presStyleCnt="4">
        <dgm:presLayoutVars>
          <dgm:bulletEnabled val="1"/>
        </dgm:presLayoutVars>
      </dgm:prSet>
      <dgm:spPr/>
    </dgm:pt>
    <dgm:pt modelId="{6AB4F379-C1C3-4873-85AE-AA6B8F5F3CFF}" type="pres">
      <dgm:prSet presAssocID="{D720D275-1ABF-4C26-926D-1DC52853F963}" presName="childNode1tx" presStyleLbl="bgAcc1" presStyleIdx="2" presStyleCnt="4">
        <dgm:presLayoutVars>
          <dgm:bulletEnabled val="1"/>
        </dgm:presLayoutVars>
      </dgm:prSet>
      <dgm:spPr/>
    </dgm:pt>
    <dgm:pt modelId="{829AB20E-4B82-467F-A8D9-0CB580AB4D5B}" type="pres">
      <dgm:prSet presAssocID="{D720D275-1ABF-4C26-926D-1DC52853F963}" presName="parentNode1" presStyleLbl="node1" presStyleIdx="2" presStyleCnt="4">
        <dgm:presLayoutVars>
          <dgm:chMax val="1"/>
          <dgm:bulletEnabled val="1"/>
        </dgm:presLayoutVars>
      </dgm:prSet>
      <dgm:spPr/>
    </dgm:pt>
    <dgm:pt modelId="{EBB730A0-2C74-4627-9F76-427F964570F5}" type="pres">
      <dgm:prSet presAssocID="{D720D275-1ABF-4C26-926D-1DC52853F963}" presName="connSite1" presStyleCnt="0"/>
      <dgm:spPr/>
    </dgm:pt>
    <dgm:pt modelId="{504132AD-B7B4-4310-BFC0-449D6530B092}" type="pres">
      <dgm:prSet presAssocID="{7065074A-D8AB-4B7F-B89A-F192B008CD8D}" presName="Name9" presStyleLbl="sibTrans2D1" presStyleIdx="2" presStyleCnt="3"/>
      <dgm:spPr/>
    </dgm:pt>
    <dgm:pt modelId="{888C8C88-8541-4077-A6A4-2D14531F1643}" type="pres">
      <dgm:prSet presAssocID="{839F1268-52CD-44FA-B3BE-FF1CE249D94D}" presName="composite2" presStyleCnt="0"/>
      <dgm:spPr/>
    </dgm:pt>
    <dgm:pt modelId="{132F368A-95F7-415C-B873-2ADF15A06BBE}" type="pres">
      <dgm:prSet presAssocID="{839F1268-52CD-44FA-B3BE-FF1CE249D94D}" presName="dummyNode2" presStyleLbl="node1" presStyleIdx="2" presStyleCnt="4"/>
      <dgm:spPr/>
    </dgm:pt>
    <dgm:pt modelId="{32E15275-36EE-45B5-AE6B-C93C4ECCB0E7}" type="pres">
      <dgm:prSet presAssocID="{839F1268-52CD-44FA-B3BE-FF1CE249D94D}" presName="childNode2" presStyleLbl="bgAcc1" presStyleIdx="3" presStyleCnt="4">
        <dgm:presLayoutVars>
          <dgm:bulletEnabled val="1"/>
        </dgm:presLayoutVars>
      </dgm:prSet>
      <dgm:spPr/>
    </dgm:pt>
    <dgm:pt modelId="{85F4C770-963B-40B8-B4B1-AEBF011DEED0}" type="pres">
      <dgm:prSet presAssocID="{839F1268-52CD-44FA-B3BE-FF1CE249D94D}" presName="childNode2tx" presStyleLbl="bgAcc1" presStyleIdx="3" presStyleCnt="4">
        <dgm:presLayoutVars>
          <dgm:bulletEnabled val="1"/>
        </dgm:presLayoutVars>
      </dgm:prSet>
      <dgm:spPr/>
    </dgm:pt>
    <dgm:pt modelId="{6FE68305-78A2-4679-90F9-FFBE026358AE}" type="pres">
      <dgm:prSet presAssocID="{839F1268-52CD-44FA-B3BE-FF1CE249D94D}" presName="parentNode2" presStyleLbl="node1" presStyleIdx="3" presStyleCnt="4">
        <dgm:presLayoutVars>
          <dgm:chMax val="0"/>
          <dgm:bulletEnabled val="1"/>
        </dgm:presLayoutVars>
      </dgm:prSet>
      <dgm:spPr/>
    </dgm:pt>
    <dgm:pt modelId="{0BCA99E3-488D-4CF3-A00B-332230E41B1F}" type="pres">
      <dgm:prSet presAssocID="{839F1268-52CD-44FA-B3BE-FF1CE249D94D}" presName="connSite2" presStyleCnt="0"/>
      <dgm:spPr/>
    </dgm:pt>
  </dgm:ptLst>
  <dgm:cxnLst>
    <dgm:cxn modelId="{6211981A-6474-45A0-8928-F07591B839CD}" srcId="{041CD866-0976-4EDA-A949-50322ED1851B}" destId="{839F1268-52CD-44FA-B3BE-FF1CE249D94D}" srcOrd="3" destOrd="0" parTransId="{F9EBCB69-69CB-4EFE-87B6-E2DC3129098A}" sibTransId="{15CDC359-DFD4-4DA9-9E54-85F60BC32F10}"/>
    <dgm:cxn modelId="{F39F7324-DC17-4467-BDA5-25C61687F0BE}" type="presOf" srcId="{9129C773-2B93-4D54-80EB-7A72000BCFFC}" destId="{85F4C770-963B-40B8-B4B1-AEBF011DEED0}" srcOrd="1" destOrd="0" presId="urn:microsoft.com/office/officeart/2005/8/layout/hProcess4"/>
    <dgm:cxn modelId="{07CEDF24-0C58-4684-9EED-BF68557F9BF4}" srcId="{D720D275-1ABF-4C26-926D-1DC52853F963}" destId="{3C257D9E-795B-4525-97AE-FC444884F186}" srcOrd="0" destOrd="0" parTransId="{FC7BFA12-57E3-4D67-991D-8E1DF2720AFA}" sibTransId="{1F7F8CE9-F2A2-4675-955C-261D26A521C8}"/>
    <dgm:cxn modelId="{5FC2FF26-4984-41B7-9396-02CD8A061662}" type="presOf" srcId="{3C257D9E-795B-4525-97AE-FC444884F186}" destId="{6AB4F379-C1C3-4873-85AE-AA6B8F5F3CFF}" srcOrd="1" destOrd="0" presId="urn:microsoft.com/office/officeart/2005/8/layout/hProcess4"/>
    <dgm:cxn modelId="{A4A3CA37-D3B4-49BB-A558-D369A4C8ED0E}" type="presOf" srcId="{340B861C-8EDB-4DD4-B71D-43410166997C}" destId="{BEEC5267-432B-46AB-988B-6061FC61D2D3}" srcOrd="0" destOrd="0" presId="urn:microsoft.com/office/officeart/2005/8/layout/hProcess4"/>
    <dgm:cxn modelId="{84E0A866-C552-4CB0-9C06-64D443BEA694}" type="presOf" srcId="{B56444F5-858A-4DA3-B961-D16310DCBE24}" destId="{A6991F7D-E438-44F5-82EB-6AAD2E978E37}" srcOrd="0" destOrd="0" presId="urn:microsoft.com/office/officeart/2005/8/layout/hProcess4"/>
    <dgm:cxn modelId="{3E8E3968-4E80-44FC-B59B-5B01A984EE69}" type="presOf" srcId="{BD4F7D9A-8600-43F5-9A60-8E47289FB3D1}" destId="{9A5E2986-C28A-438B-BACF-96D7EBCC8F37}" srcOrd="0" destOrd="0" presId="urn:microsoft.com/office/officeart/2005/8/layout/hProcess4"/>
    <dgm:cxn modelId="{BB95826B-D663-4006-B638-EA7FB82EAD29}" type="presOf" srcId="{839F1268-52CD-44FA-B3BE-FF1CE249D94D}" destId="{6FE68305-78A2-4679-90F9-FFBE026358AE}" srcOrd="0" destOrd="0" presId="urn:microsoft.com/office/officeart/2005/8/layout/hProcess4"/>
    <dgm:cxn modelId="{2F8C1C77-3D83-416F-A58B-8E9657050AC8}" srcId="{340B861C-8EDB-4DD4-B71D-43410166997C}" destId="{B56444F5-858A-4DA3-B961-D16310DCBE24}" srcOrd="0" destOrd="0" parTransId="{5EC0BC72-4CCC-45C4-9C8C-E45DA68913B1}" sibTransId="{CAC2990A-30C5-4EF9-89C2-5F3467630F30}"/>
    <dgm:cxn modelId="{59825B7D-D183-4ED0-8BF6-BFBBBC53B24D}" srcId="{BD4F7D9A-8600-43F5-9A60-8E47289FB3D1}" destId="{71D1EF02-21BD-480C-A3A1-3E58F3C3315C}" srcOrd="0" destOrd="0" parTransId="{8F29D009-3C1F-4D93-90A2-4AC3CDC29294}" sibTransId="{3243BC30-DA69-4C9C-BBF5-CFA0B79B6458}"/>
    <dgm:cxn modelId="{9DF9D784-6867-4497-B22A-14125FDA7F19}" type="presOf" srcId="{71D1EF02-21BD-480C-A3A1-3E58F3C3315C}" destId="{1DCC7BD7-E6B2-4959-9FF1-482149FCE518}" srcOrd="0" destOrd="0" presId="urn:microsoft.com/office/officeart/2005/8/layout/hProcess4"/>
    <dgm:cxn modelId="{E56B718B-7415-4297-9AEF-7B50F8DD6EA9}" srcId="{041CD866-0976-4EDA-A949-50322ED1851B}" destId="{340B861C-8EDB-4DD4-B71D-43410166997C}" srcOrd="1" destOrd="0" parTransId="{0FE1D648-A806-40F6-B980-F2DBDEA655F9}" sibTransId="{D91316B7-8580-45AE-AB5E-E489527832C3}"/>
    <dgm:cxn modelId="{6B45169B-1150-4C9A-B665-AD747E294C7F}" type="presOf" srcId="{7065074A-D8AB-4B7F-B89A-F192B008CD8D}" destId="{504132AD-B7B4-4310-BFC0-449D6530B092}" srcOrd="0" destOrd="0" presId="urn:microsoft.com/office/officeart/2005/8/layout/hProcess4"/>
    <dgm:cxn modelId="{778B00B4-E302-45E5-89AB-AE8A815DE90F}" type="presOf" srcId="{71D1EF02-21BD-480C-A3A1-3E58F3C3315C}" destId="{7064ABBD-7B26-4F29-ABE2-91C14D664351}" srcOrd="1" destOrd="0" presId="urn:microsoft.com/office/officeart/2005/8/layout/hProcess4"/>
    <dgm:cxn modelId="{C6434ABB-B700-4AE7-A96D-5B02E6ED017A}" type="presOf" srcId="{3C257D9E-795B-4525-97AE-FC444884F186}" destId="{CB2EDFEE-6E58-4D60-AEA2-D010C18909D7}" srcOrd="0" destOrd="0" presId="urn:microsoft.com/office/officeart/2005/8/layout/hProcess4"/>
    <dgm:cxn modelId="{FF539BBF-2A5D-40EC-8699-2DB5BF356B03}" type="presOf" srcId="{9129C773-2B93-4D54-80EB-7A72000BCFFC}" destId="{32E15275-36EE-45B5-AE6B-C93C4ECCB0E7}" srcOrd="0" destOrd="0" presId="urn:microsoft.com/office/officeart/2005/8/layout/hProcess4"/>
    <dgm:cxn modelId="{16A46FC3-2562-44D6-8D1B-7472639A62A7}" type="presOf" srcId="{E4DCCDBC-99F2-49C8-B5DC-3CF2090C7352}" destId="{A3B0E0CF-FBD3-4AB3-80F3-94271FDB549F}" srcOrd="0" destOrd="0" presId="urn:microsoft.com/office/officeart/2005/8/layout/hProcess4"/>
    <dgm:cxn modelId="{98AEABC8-6C0A-4745-B6EB-F47F17DA60B7}" srcId="{041CD866-0976-4EDA-A949-50322ED1851B}" destId="{BD4F7D9A-8600-43F5-9A60-8E47289FB3D1}" srcOrd="0" destOrd="0" parTransId="{8F065961-1D37-4D91-BF78-8175662CEADE}" sibTransId="{E4DCCDBC-99F2-49C8-B5DC-3CF2090C7352}"/>
    <dgm:cxn modelId="{8E6378CB-6A86-45CE-93AD-A594BC31824A}" type="presOf" srcId="{D91316B7-8580-45AE-AB5E-E489527832C3}" destId="{9490F89A-BD16-401E-BDEC-1EE265DF7E4C}" srcOrd="0" destOrd="0" presId="urn:microsoft.com/office/officeart/2005/8/layout/hProcess4"/>
    <dgm:cxn modelId="{38F5BFD7-0928-4A7C-8042-E636C1CBCEAE}" type="presOf" srcId="{B56444F5-858A-4DA3-B961-D16310DCBE24}" destId="{AC8AFB1A-A6F5-4017-A887-99C3E895F2F5}" srcOrd="1" destOrd="0" presId="urn:microsoft.com/office/officeart/2005/8/layout/hProcess4"/>
    <dgm:cxn modelId="{AEFF15DE-4E96-4573-8773-3DC1BFA401CB}" srcId="{839F1268-52CD-44FA-B3BE-FF1CE249D94D}" destId="{9129C773-2B93-4D54-80EB-7A72000BCFFC}" srcOrd="0" destOrd="0" parTransId="{63B19DC9-E769-4B20-B117-CD237A19B8FC}" sibTransId="{59B71373-8A36-4AB8-B8DE-E9561BC2A5ED}"/>
    <dgm:cxn modelId="{A9C7F9E8-2791-440F-A575-5E721071962C}" type="presOf" srcId="{041CD866-0976-4EDA-A949-50322ED1851B}" destId="{C7F6A35A-9C70-4296-8B7A-39B83D2C1F03}" srcOrd="0" destOrd="0" presId="urn:microsoft.com/office/officeart/2005/8/layout/hProcess4"/>
    <dgm:cxn modelId="{7460E7ED-DA1C-4DC7-930D-25433D67D7A6}" srcId="{041CD866-0976-4EDA-A949-50322ED1851B}" destId="{D720D275-1ABF-4C26-926D-1DC52853F963}" srcOrd="2" destOrd="0" parTransId="{D918DCF8-9CEF-4531-A1A9-06992608A49A}" sibTransId="{7065074A-D8AB-4B7F-B89A-F192B008CD8D}"/>
    <dgm:cxn modelId="{DFB403F7-11D9-4C29-8B83-A3B1D6E0D1A8}" type="presOf" srcId="{D720D275-1ABF-4C26-926D-1DC52853F963}" destId="{829AB20E-4B82-467F-A8D9-0CB580AB4D5B}" srcOrd="0" destOrd="0" presId="urn:microsoft.com/office/officeart/2005/8/layout/hProcess4"/>
    <dgm:cxn modelId="{6DB579C8-1AF0-4157-85D1-100425AFC5D2}" type="presParOf" srcId="{C7F6A35A-9C70-4296-8B7A-39B83D2C1F03}" destId="{4479D96A-9884-4294-84BF-B111A9E64FA4}" srcOrd="0" destOrd="0" presId="urn:microsoft.com/office/officeart/2005/8/layout/hProcess4"/>
    <dgm:cxn modelId="{7744DD4E-03AF-4B20-84CC-A132AB3C82AA}" type="presParOf" srcId="{C7F6A35A-9C70-4296-8B7A-39B83D2C1F03}" destId="{61FC7359-39CC-4C30-A9AC-BED7A412A919}" srcOrd="1" destOrd="0" presId="urn:microsoft.com/office/officeart/2005/8/layout/hProcess4"/>
    <dgm:cxn modelId="{FA2E6929-C220-4E94-BCA0-9DD22D6426BF}" type="presParOf" srcId="{C7F6A35A-9C70-4296-8B7A-39B83D2C1F03}" destId="{10C0FAEA-7EFE-44E9-8D37-44445002BD2B}" srcOrd="2" destOrd="0" presId="urn:microsoft.com/office/officeart/2005/8/layout/hProcess4"/>
    <dgm:cxn modelId="{CAC084FF-33BF-4AE7-A452-CD81DFF98EED}" type="presParOf" srcId="{10C0FAEA-7EFE-44E9-8D37-44445002BD2B}" destId="{964AC76F-47EA-440A-841B-D383BCD1D52C}" srcOrd="0" destOrd="0" presId="urn:microsoft.com/office/officeart/2005/8/layout/hProcess4"/>
    <dgm:cxn modelId="{CD28D792-FB9F-4754-970C-B271E119F306}" type="presParOf" srcId="{964AC76F-47EA-440A-841B-D383BCD1D52C}" destId="{6FA4CBE3-F292-4A3C-81E8-AD6301651CC6}" srcOrd="0" destOrd="0" presId="urn:microsoft.com/office/officeart/2005/8/layout/hProcess4"/>
    <dgm:cxn modelId="{8B22F453-7F71-46CA-A926-4D9173EB37F3}" type="presParOf" srcId="{964AC76F-47EA-440A-841B-D383BCD1D52C}" destId="{1DCC7BD7-E6B2-4959-9FF1-482149FCE518}" srcOrd="1" destOrd="0" presId="urn:microsoft.com/office/officeart/2005/8/layout/hProcess4"/>
    <dgm:cxn modelId="{35D871C6-8489-442E-81BA-592267AE99C0}" type="presParOf" srcId="{964AC76F-47EA-440A-841B-D383BCD1D52C}" destId="{7064ABBD-7B26-4F29-ABE2-91C14D664351}" srcOrd="2" destOrd="0" presId="urn:microsoft.com/office/officeart/2005/8/layout/hProcess4"/>
    <dgm:cxn modelId="{5C0C5A4B-FA8F-43EC-B852-82385C5E3C39}" type="presParOf" srcId="{964AC76F-47EA-440A-841B-D383BCD1D52C}" destId="{9A5E2986-C28A-438B-BACF-96D7EBCC8F37}" srcOrd="3" destOrd="0" presId="urn:microsoft.com/office/officeart/2005/8/layout/hProcess4"/>
    <dgm:cxn modelId="{EBFA406F-ED37-4F6A-911A-90228B74900D}" type="presParOf" srcId="{964AC76F-47EA-440A-841B-D383BCD1D52C}" destId="{0E492A73-DCD5-439E-B44B-346325406864}" srcOrd="4" destOrd="0" presId="urn:microsoft.com/office/officeart/2005/8/layout/hProcess4"/>
    <dgm:cxn modelId="{537A5655-6077-4606-A07A-71EC2A20625F}" type="presParOf" srcId="{10C0FAEA-7EFE-44E9-8D37-44445002BD2B}" destId="{A3B0E0CF-FBD3-4AB3-80F3-94271FDB549F}" srcOrd="1" destOrd="0" presId="urn:microsoft.com/office/officeart/2005/8/layout/hProcess4"/>
    <dgm:cxn modelId="{02F6CB89-A9F1-4ADE-9119-7C4244419B2D}" type="presParOf" srcId="{10C0FAEA-7EFE-44E9-8D37-44445002BD2B}" destId="{B0235527-84C3-4FDD-A331-1467A1235933}" srcOrd="2" destOrd="0" presId="urn:microsoft.com/office/officeart/2005/8/layout/hProcess4"/>
    <dgm:cxn modelId="{444C50A1-4EB5-48BD-A076-B3820AFA43D7}" type="presParOf" srcId="{B0235527-84C3-4FDD-A331-1467A1235933}" destId="{583E8EBD-2FD9-4248-8F6B-00F408FCAC08}" srcOrd="0" destOrd="0" presId="urn:microsoft.com/office/officeart/2005/8/layout/hProcess4"/>
    <dgm:cxn modelId="{2B85075E-A216-4908-A9B8-6F3A3635228D}" type="presParOf" srcId="{B0235527-84C3-4FDD-A331-1467A1235933}" destId="{A6991F7D-E438-44F5-82EB-6AAD2E978E37}" srcOrd="1" destOrd="0" presId="urn:microsoft.com/office/officeart/2005/8/layout/hProcess4"/>
    <dgm:cxn modelId="{C4A470CF-717A-4AD3-9E92-87181CA1BFBE}" type="presParOf" srcId="{B0235527-84C3-4FDD-A331-1467A1235933}" destId="{AC8AFB1A-A6F5-4017-A887-99C3E895F2F5}" srcOrd="2" destOrd="0" presId="urn:microsoft.com/office/officeart/2005/8/layout/hProcess4"/>
    <dgm:cxn modelId="{824E1B9D-A1A8-45B1-B298-30BA68A8F850}" type="presParOf" srcId="{B0235527-84C3-4FDD-A331-1467A1235933}" destId="{BEEC5267-432B-46AB-988B-6061FC61D2D3}" srcOrd="3" destOrd="0" presId="urn:microsoft.com/office/officeart/2005/8/layout/hProcess4"/>
    <dgm:cxn modelId="{D84832C2-F961-45A2-9124-0B31B477AB04}" type="presParOf" srcId="{B0235527-84C3-4FDD-A331-1467A1235933}" destId="{D9C25B39-697D-4E19-A776-27EAA4908E36}" srcOrd="4" destOrd="0" presId="urn:microsoft.com/office/officeart/2005/8/layout/hProcess4"/>
    <dgm:cxn modelId="{2C4F77F3-11E8-46DD-9D64-45114F62B35B}" type="presParOf" srcId="{10C0FAEA-7EFE-44E9-8D37-44445002BD2B}" destId="{9490F89A-BD16-401E-BDEC-1EE265DF7E4C}" srcOrd="3" destOrd="0" presId="urn:microsoft.com/office/officeart/2005/8/layout/hProcess4"/>
    <dgm:cxn modelId="{CD3FE44B-73CD-4B3D-9DC6-0EA3EF11848B}" type="presParOf" srcId="{10C0FAEA-7EFE-44E9-8D37-44445002BD2B}" destId="{F58D5391-B110-40FF-8040-D6FD93758C02}" srcOrd="4" destOrd="0" presId="urn:microsoft.com/office/officeart/2005/8/layout/hProcess4"/>
    <dgm:cxn modelId="{C83DAB9E-6FE8-4B09-AC2D-505391C07CDF}" type="presParOf" srcId="{F58D5391-B110-40FF-8040-D6FD93758C02}" destId="{CA921218-455A-4B33-A965-09D6C2A5D9A3}" srcOrd="0" destOrd="0" presId="urn:microsoft.com/office/officeart/2005/8/layout/hProcess4"/>
    <dgm:cxn modelId="{0C7E40AF-DD6D-479B-B057-434F4B89D1D2}" type="presParOf" srcId="{F58D5391-B110-40FF-8040-D6FD93758C02}" destId="{CB2EDFEE-6E58-4D60-AEA2-D010C18909D7}" srcOrd="1" destOrd="0" presId="urn:microsoft.com/office/officeart/2005/8/layout/hProcess4"/>
    <dgm:cxn modelId="{2629979D-24EB-4CB4-ADBC-8A9E69252915}" type="presParOf" srcId="{F58D5391-B110-40FF-8040-D6FD93758C02}" destId="{6AB4F379-C1C3-4873-85AE-AA6B8F5F3CFF}" srcOrd="2" destOrd="0" presId="urn:microsoft.com/office/officeart/2005/8/layout/hProcess4"/>
    <dgm:cxn modelId="{42B408F3-D433-4DBA-B546-36544413CDAC}" type="presParOf" srcId="{F58D5391-B110-40FF-8040-D6FD93758C02}" destId="{829AB20E-4B82-467F-A8D9-0CB580AB4D5B}" srcOrd="3" destOrd="0" presId="urn:microsoft.com/office/officeart/2005/8/layout/hProcess4"/>
    <dgm:cxn modelId="{21DD6BC8-0755-4D81-80C2-9211717E9AD2}" type="presParOf" srcId="{F58D5391-B110-40FF-8040-D6FD93758C02}" destId="{EBB730A0-2C74-4627-9F76-427F964570F5}" srcOrd="4" destOrd="0" presId="urn:microsoft.com/office/officeart/2005/8/layout/hProcess4"/>
    <dgm:cxn modelId="{54117ED6-B0B3-4378-930B-C3D8B4534FBD}" type="presParOf" srcId="{10C0FAEA-7EFE-44E9-8D37-44445002BD2B}" destId="{504132AD-B7B4-4310-BFC0-449D6530B092}" srcOrd="5" destOrd="0" presId="urn:microsoft.com/office/officeart/2005/8/layout/hProcess4"/>
    <dgm:cxn modelId="{E95828D3-7690-457A-B0D3-16A74A12040D}" type="presParOf" srcId="{10C0FAEA-7EFE-44E9-8D37-44445002BD2B}" destId="{888C8C88-8541-4077-A6A4-2D14531F1643}" srcOrd="6" destOrd="0" presId="urn:microsoft.com/office/officeart/2005/8/layout/hProcess4"/>
    <dgm:cxn modelId="{DCB33304-2B15-451A-BD80-738D68BEF060}" type="presParOf" srcId="{888C8C88-8541-4077-A6A4-2D14531F1643}" destId="{132F368A-95F7-415C-B873-2ADF15A06BBE}" srcOrd="0" destOrd="0" presId="urn:microsoft.com/office/officeart/2005/8/layout/hProcess4"/>
    <dgm:cxn modelId="{3E097C52-6C13-4F74-8B0E-8DACE5820314}" type="presParOf" srcId="{888C8C88-8541-4077-A6A4-2D14531F1643}" destId="{32E15275-36EE-45B5-AE6B-C93C4ECCB0E7}" srcOrd="1" destOrd="0" presId="urn:microsoft.com/office/officeart/2005/8/layout/hProcess4"/>
    <dgm:cxn modelId="{4612E6D1-E54C-4CD0-84D6-FA128A46BF51}" type="presParOf" srcId="{888C8C88-8541-4077-A6A4-2D14531F1643}" destId="{85F4C770-963B-40B8-B4B1-AEBF011DEED0}" srcOrd="2" destOrd="0" presId="urn:microsoft.com/office/officeart/2005/8/layout/hProcess4"/>
    <dgm:cxn modelId="{8EF64C14-72F7-44CF-A464-D9A4C60569A0}" type="presParOf" srcId="{888C8C88-8541-4077-A6A4-2D14531F1643}" destId="{6FE68305-78A2-4679-90F9-FFBE026358AE}" srcOrd="3" destOrd="0" presId="urn:microsoft.com/office/officeart/2005/8/layout/hProcess4"/>
    <dgm:cxn modelId="{4F444A25-8169-49A1-88AE-2A51D594A53C}" type="presParOf" srcId="{888C8C88-8541-4077-A6A4-2D14531F1643}" destId="{0BCA99E3-488D-4CF3-A00B-332230E41B1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124CC-0EFE-4B59-BBC5-1B86BFC6EF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1ACE245-8816-4C0E-A5EF-0BD810D7FE74}">
      <dgm:prSet phldrT="[Text]"/>
      <dgm:spPr>
        <a:solidFill>
          <a:srgbClr val="E45F3C"/>
        </a:solidFill>
      </dgm:spPr>
      <dgm:t>
        <a:bodyPr/>
        <a:lstStyle/>
        <a:p>
          <a:r>
            <a:rPr lang="en-GB">
              <a:latin typeface="Lucida Sans" panose="020B0602030504020204" pitchFamily="34" charset="0"/>
            </a:rPr>
            <a:t>3 year alumni-funded programme </a:t>
          </a:r>
        </a:p>
      </dgm:t>
    </dgm:pt>
    <dgm:pt modelId="{77A0154E-3C2C-4437-A3E9-E424D0558F05}" type="parTrans" cxnId="{111A289A-DB09-4292-8676-0F1467665D37}">
      <dgm:prSet/>
      <dgm:spPr/>
      <dgm:t>
        <a:bodyPr/>
        <a:lstStyle/>
        <a:p>
          <a:endParaRPr lang="en-GB"/>
        </a:p>
      </dgm:t>
    </dgm:pt>
    <dgm:pt modelId="{65F2442C-A1ED-4C7F-B884-E6687DCF325C}" type="sibTrans" cxnId="{111A289A-DB09-4292-8676-0F1467665D37}">
      <dgm:prSet/>
      <dgm:spPr/>
      <dgm:t>
        <a:bodyPr/>
        <a:lstStyle/>
        <a:p>
          <a:endParaRPr lang="en-GB"/>
        </a:p>
      </dgm:t>
    </dgm:pt>
    <dgm:pt modelId="{0573A915-C282-488F-8DF0-8F42BC28C2A5}">
      <dgm:prSet phldrT="[Text]"/>
      <dgm:spPr>
        <a:solidFill>
          <a:srgbClr val="E9943A"/>
        </a:solidFill>
      </dgm:spPr>
      <dgm:t>
        <a:bodyPr/>
        <a:lstStyle/>
        <a:p>
          <a:r>
            <a:rPr lang="en-GB">
              <a:latin typeface="Lucida Sans" panose="020B0602030504020204" pitchFamily="34" charset="0"/>
            </a:rPr>
            <a:t>Scholarships, bursaries and awards funded through donations sourced by ODAR</a:t>
          </a:r>
        </a:p>
      </dgm:t>
    </dgm:pt>
    <dgm:pt modelId="{02659D44-69A5-4B50-A1E8-D041D56DDCEC}" type="parTrans" cxnId="{44C4FDBB-33E7-4176-A32C-237151C2F652}">
      <dgm:prSet/>
      <dgm:spPr/>
      <dgm:t>
        <a:bodyPr/>
        <a:lstStyle/>
        <a:p>
          <a:endParaRPr lang="en-GB"/>
        </a:p>
      </dgm:t>
    </dgm:pt>
    <dgm:pt modelId="{D5266876-AA5E-4B1F-93A4-9202D2119D91}" type="sibTrans" cxnId="{44C4FDBB-33E7-4176-A32C-237151C2F652}">
      <dgm:prSet/>
      <dgm:spPr/>
      <dgm:t>
        <a:bodyPr/>
        <a:lstStyle/>
        <a:p>
          <a:endParaRPr lang="en-GB"/>
        </a:p>
      </dgm:t>
    </dgm:pt>
    <dgm:pt modelId="{02446DB8-D9D3-46DD-879E-CFCDC654760A}">
      <dgm:prSet phldrT="[Text]"/>
      <dgm:spPr>
        <a:solidFill>
          <a:srgbClr val="E6B729"/>
        </a:solidFill>
      </dgm:spPr>
      <dgm:t>
        <a:bodyPr/>
        <a:lstStyle/>
        <a:p>
          <a:r>
            <a:rPr lang="en-GB">
              <a:latin typeface="Lucida Sans" panose="020B0602030504020204" pitchFamily="34" charset="0"/>
            </a:rPr>
            <a:t>Range of activities to support educational and personal development</a:t>
          </a:r>
        </a:p>
      </dgm:t>
    </dgm:pt>
    <dgm:pt modelId="{0C6DBC3F-006A-4964-90A1-17F260900D16}" type="parTrans" cxnId="{CBEC770E-205B-4F9E-A91F-E86258F482A6}">
      <dgm:prSet/>
      <dgm:spPr/>
      <dgm:t>
        <a:bodyPr/>
        <a:lstStyle/>
        <a:p>
          <a:endParaRPr lang="en-GB"/>
        </a:p>
      </dgm:t>
    </dgm:pt>
    <dgm:pt modelId="{00EEA782-757E-47FE-A516-FE4194CCBD49}" type="sibTrans" cxnId="{CBEC770E-205B-4F9E-A91F-E86258F482A6}">
      <dgm:prSet/>
      <dgm:spPr/>
      <dgm:t>
        <a:bodyPr/>
        <a:lstStyle/>
        <a:p>
          <a:endParaRPr lang="en-GB"/>
        </a:p>
      </dgm:t>
    </dgm:pt>
    <dgm:pt modelId="{46A4F0C1-98D2-4FBE-8B1C-E661DE231D8C}" type="pres">
      <dgm:prSet presAssocID="{4B6124CC-0EFE-4B59-BBC5-1B86BFC6EF8D}" presName="linear" presStyleCnt="0">
        <dgm:presLayoutVars>
          <dgm:animLvl val="lvl"/>
          <dgm:resizeHandles val="exact"/>
        </dgm:presLayoutVars>
      </dgm:prSet>
      <dgm:spPr/>
    </dgm:pt>
    <dgm:pt modelId="{C855AA92-06A5-4DA9-874C-EAE4625B1737}" type="pres">
      <dgm:prSet presAssocID="{41ACE245-8816-4C0E-A5EF-0BD810D7FE74}" presName="parentText" presStyleLbl="node1" presStyleIdx="0" presStyleCnt="3">
        <dgm:presLayoutVars>
          <dgm:chMax val="0"/>
          <dgm:bulletEnabled val="1"/>
        </dgm:presLayoutVars>
      </dgm:prSet>
      <dgm:spPr/>
    </dgm:pt>
    <dgm:pt modelId="{D03694D9-ED8B-4E73-BFFD-C70315BE8FB0}" type="pres">
      <dgm:prSet presAssocID="{65F2442C-A1ED-4C7F-B884-E6687DCF325C}" presName="spacer" presStyleCnt="0"/>
      <dgm:spPr/>
    </dgm:pt>
    <dgm:pt modelId="{1B1D1347-D15B-4E19-BBC7-B46D58FAE212}" type="pres">
      <dgm:prSet presAssocID="{0573A915-C282-488F-8DF0-8F42BC28C2A5}" presName="parentText" presStyleLbl="node1" presStyleIdx="1" presStyleCnt="3" custLinFactNeighborY="12299">
        <dgm:presLayoutVars>
          <dgm:chMax val="0"/>
          <dgm:bulletEnabled val="1"/>
        </dgm:presLayoutVars>
      </dgm:prSet>
      <dgm:spPr/>
    </dgm:pt>
    <dgm:pt modelId="{2E717014-8407-4526-985E-FF31052B19FD}" type="pres">
      <dgm:prSet presAssocID="{D5266876-AA5E-4B1F-93A4-9202D2119D91}" presName="spacer" presStyleCnt="0"/>
      <dgm:spPr/>
    </dgm:pt>
    <dgm:pt modelId="{CAAF78EA-3D6B-4756-A766-E073065D62BC}" type="pres">
      <dgm:prSet presAssocID="{02446DB8-D9D3-46DD-879E-CFCDC654760A}" presName="parentText" presStyleLbl="node1" presStyleIdx="2" presStyleCnt="3">
        <dgm:presLayoutVars>
          <dgm:chMax val="0"/>
          <dgm:bulletEnabled val="1"/>
        </dgm:presLayoutVars>
      </dgm:prSet>
      <dgm:spPr/>
    </dgm:pt>
  </dgm:ptLst>
  <dgm:cxnLst>
    <dgm:cxn modelId="{CBEC770E-205B-4F9E-A91F-E86258F482A6}" srcId="{4B6124CC-0EFE-4B59-BBC5-1B86BFC6EF8D}" destId="{02446DB8-D9D3-46DD-879E-CFCDC654760A}" srcOrd="2" destOrd="0" parTransId="{0C6DBC3F-006A-4964-90A1-17F260900D16}" sibTransId="{00EEA782-757E-47FE-A516-FE4194CCBD49}"/>
    <dgm:cxn modelId="{CCF68C5B-FDD2-4530-B886-AF2C8F326CB5}" type="presOf" srcId="{0573A915-C282-488F-8DF0-8F42BC28C2A5}" destId="{1B1D1347-D15B-4E19-BBC7-B46D58FAE212}" srcOrd="0" destOrd="0" presId="urn:microsoft.com/office/officeart/2005/8/layout/vList2"/>
    <dgm:cxn modelId="{50B2935F-86FC-4B46-AB3C-1DAE9C66FD3B}" type="presOf" srcId="{4B6124CC-0EFE-4B59-BBC5-1B86BFC6EF8D}" destId="{46A4F0C1-98D2-4FBE-8B1C-E661DE231D8C}" srcOrd="0" destOrd="0" presId="urn:microsoft.com/office/officeart/2005/8/layout/vList2"/>
    <dgm:cxn modelId="{111A289A-DB09-4292-8676-0F1467665D37}" srcId="{4B6124CC-0EFE-4B59-BBC5-1B86BFC6EF8D}" destId="{41ACE245-8816-4C0E-A5EF-0BD810D7FE74}" srcOrd="0" destOrd="0" parTransId="{77A0154E-3C2C-4437-A3E9-E424D0558F05}" sibTransId="{65F2442C-A1ED-4C7F-B884-E6687DCF325C}"/>
    <dgm:cxn modelId="{44C4FDBB-33E7-4176-A32C-237151C2F652}" srcId="{4B6124CC-0EFE-4B59-BBC5-1B86BFC6EF8D}" destId="{0573A915-C282-488F-8DF0-8F42BC28C2A5}" srcOrd="1" destOrd="0" parTransId="{02659D44-69A5-4B50-A1E8-D041D56DDCEC}" sibTransId="{D5266876-AA5E-4B1F-93A4-9202D2119D91}"/>
    <dgm:cxn modelId="{454C56CE-7CBC-408B-A8DA-27E19BB4C4C2}" type="presOf" srcId="{02446DB8-D9D3-46DD-879E-CFCDC654760A}" destId="{CAAF78EA-3D6B-4756-A766-E073065D62BC}" srcOrd="0" destOrd="0" presId="urn:microsoft.com/office/officeart/2005/8/layout/vList2"/>
    <dgm:cxn modelId="{6241BBDD-6B18-4B76-B046-76247262B1BD}" type="presOf" srcId="{41ACE245-8816-4C0E-A5EF-0BD810D7FE74}" destId="{C855AA92-06A5-4DA9-874C-EAE4625B1737}" srcOrd="0" destOrd="0" presId="urn:microsoft.com/office/officeart/2005/8/layout/vList2"/>
    <dgm:cxn modelId="{C8506824-28D9-4591-A5F3-DF5D88EA1DE4}" type="presParOf" srcId="{46A4F0C1-98D2-4FBE-8B1C-E661DE231D8C}" destId="{C855AA92-06A5-4DA9-874C-EAE4625B1737}" srcOrd="0" destOrd="0" presId="urn:microsoft.com/office/officeart/2005/8/layout/vList2"/>
    <dgm:cxn modelId="{8F61F268-C2C8-4CDD-A352-65519B2E8A19}" type="presParOf" srcId="{46A4F0C1-98D2-4FBE-8B1C-E661DE231D8C}" destId="{D03694D9-ED8B-4E73-BFFD-C70315BE8FB0}" srcOrd="1" destOrd="0" presId="urn:microsoft.com/office/officeart/2005/8/layout/vList2"/>
    <dgm:cxn modelId="{BF80ED41-4D12-4A91-9CBC-347BFCCB4C1C}" type="presParOf" srcId="{46A4F0C1-98D2-4FBE-8B1C-E661DE231D8C}" destId="{1B1D1347-D15B-4E19-BBC7-B46D58FAE212}" srcOrd="2" destOrd="0" presId="urn:microsoft.com/office/officeart/2005/8/layout/vList2"/>
    <dgm:cxn modelId="{FEF14855-F7AE-4B70-905E-4CE65FD17E85}" type="presParOf" srcId="{46A4F0C1-98D2-4FBE-8B1C-E661DE231D8C}" destId="{2E717014-8407-4526-985E-FF31052B19FD}" srcOrd="3" destOrd="0" presId="urn:microsoft.com/office/officeart/2005/8/layout/vList2"/>
    <dgm:cxn modelId="{E819305E-2EAB-4807-9330-1457885F561E}" type="presParOf" srcId="{46A4F0C1-98D2-4FBE-8B1C-E661DE231D8C}" destId="{CAAF78EA-3D6B-4756-A766-E073065D62BC}"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7D6B5-CF0A-47FB-B6F9-9E895D36EA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CBBD5FB5-73E4-4E49-8981-989913E18FAE}">
      <dgm:prSet phldrT="[Text]" custT="1"/>
      <dgm:spPr>
        <a:solidFill>
          <a:srgbClr val="E45F3C"/>
        </a:solidFill>
        <a:ln>
          <a:noFill/>
        </a:ln>
      </dgm:spPr>
      <dgm:t>
        <a:bodyPr/>
        <a:lstStyle/>
        <a:p>
          <a:r>
            <a:rPr lang="en-US" sz="4000">
              <a:latin typeface="Lucida Sans"/>
            </a:rPr>
            <a:t>UK based, First Year Undergraduate</a:t>
          </a:r>
          <a:endParaRPr lang="en-GB" sz="4000">
            <a:latin typeface="Lucida Sans" panose="020B0602030504020204" pitchFamily="34" charset="0"/>
          </a:endParaRPr>
        </a:p>
      </dgm:t>
    </dgm:pt>
    <dgm:pt modelId="{977F7F22-DB54-45AD-A62D-2EAC063611AC}" type="parTrans" cxnId="{3AABD72E-A253-4B76-A37E-F1D3F73E4C51}">
      <dgm:prSet/>
      <dgm:spPr/>
      <dgm:t>
        <a:bodyPr/>
        <a:lstStyle/>
        <a:p>
          <a:endParaRPr lang="en-GB"/>
        </a:p>
      </dgm:t>
    </dgm:pt>
    <dgm:pt modelId="{BA0FC270-F4CE-48C7-8D9A-34A227E1C1DC}" type="sibTrans" cxnId="{3AABD72E-A253-4B76-A37E-F1D3F73E4C51}">
      <dgm:prSet/>
      <dgm:spPr/>
      <dgm:t>
        <a:bodyPr/>
        <a:lstStyle/>
        <a:p>
          <a:endParaRPr lang="en-GB"/>
        </a:p>
      </dgm:t>
    </dgm:pt>
    <dgm:pt modelId="{0CEE0246-778A-4673-B9F0-0A3449188C02}">
      <dgm:prSet phldrT="[Text]" custT="1"/>
      <dgm:spPr>
        <a:solidFill>
          <a:srgbClr val="E9943A"/>
        </a:solidFill>
      </dgm:spPr>
      <dgm:t>
        <a:bodyPr/>
        <a:lstStyle/>
        <a:p>
          <a:r>
            <a:rPr lang="en-US" sz="4000">
              <a:latin typeface="Lucida Sans"/>
            </a:rPr>
            <a:t>Care Leaver</a:t>
          </a:r>
          <a:endParaRPr lang="en-GB" sz="4000">
            <a:latin typeface="Lucida Sans" panose="020B0602030504020204" pitchFamily="34" charset="0"/>
          </a:endParaRPr>
        </a:p>
      </dgm:t>
    </dgm:pt>
    <dgm:pt modelId="{F31B3805-8CBB-4832-8649-97B24A9AAD2F}" type="parTrans" cxnId="{12ACC898-90B5-4887-9F29-6E5B23E5D010}">
      <dgm:prSet/>
      <dgm:spPr/>
      <dgm:t>
        <a:bodyPr/>
        <a:lstStyle/>
        <a:p>
          <a:endParaRPr lang="en-GB"/>
        </a:p>
      </dgm:t>
    </dgm:pt>
    <dgm:pt modelId="{2D01581A-ED5E-418D-A197-AABF611CB897}" type="sibTrans" cxnId="{12ACC898-90B5-4887-9F29-6E5B23E5D010}">
      <dgm:prSet/>
      <dgm:spPr/>
      <dgm:t>
        <a:bodyPr/>
        <a:lstStyle/>
        <a:p>
          <a:endParaRPr lang="en-GB"/>
        </a:p>
      </dgm:t>
    </dgm:pt>
    <dgm:pt modelId="{11C08D79-6551-4DA7-8979-DDC7C92D6059}">
      <dgm:prSet phldrT="[Text]" custT="1"/>
      <dgm:spPr>
        <a:solidFill>
          <a:srgbClr val="E9943A"/>
        </a:solidFill>
        <a:ln>
          <a:noFill/>
        </a:ln>
      </dgm:spPr>
      <dgm:t>
        <a:bodyPr/>
        <a:lstStyle/>
        <a:p>
          <a:pPr rtl="0"/>
          <a:r>
            <a:rPr lang="en-US" sz="4000">
              <a:latin typeface="Lucida Sans"/>
            </a:rPr>
            <a:t>IMD Q1</a:t>
          </a:r>
          <a:endParaRPr lang="en-GB" sz="4000">
            <a:latin typeface="Lucida Sans"/>
          </a:endParaRPr>
        </a:p>
      </dgm:t>
    </dgm:pt>
    <dgm:pt modelId="{B9D5C6AD-5540-4096-9CF7-97D00385B278}" type="parTrans" cxnId="{85773683-0949-41E0-9E9C-A1E48D5BB6D7}">
      <dgm:prSet/>
      <dgm:spPr/>
      <dgm:t>
        <a:bodyPr/>
        <a:lstStyle/>
        <a:p>
          <a:endParaRPr lang="en-GB"/>
        </a:p>
      </dgm:t>
    </dgm:pt>
    <dgm:pt modelId="{37BBE16D-788D-408D-89FA-7AA2210F8B3A}" type="sibTrans" cxnId="{85773683-0949-41E0-9E9C-A1E48D5BB6D7}">
      <dgm:prSet/>
      <dgm:spPr/>
      <dgm:t>
        <a:bodyPr/>
        <a:lstStyle/>
        <a:p>
          <a:endParaRPr lang="en-GB"/>
        </a:p>
      </dgm:t>
    </dgm:pt>
    <dgm:pt modelId="{972BD50D-A29D-4ECB-AD88-0F548D6EFC4F}">
      <dgm:prSet phldrT="[Text]" custT="1"/>
      <dgm:spPr>
        <a:solidFill>
          <a:srgbClr val="E9943A"/>
        </a:solidFill>
      </dgm:spPr>
      <dgm:t>
        <a:bodyPr/>
        <a:lstStyle/>
        <a:p>
          <a:r>
            <a:rPr lang="en-GB" sz="4000">
              <a:latin typeface="Lucida Sans"/>
            </a:rPr>
            <a:t>Ignite Your Journey Students</a:t>
          </a:r>
        </a:p>
      </dgm:t>
    </dgm:pt>
    <dgm:pt modelId="{89DD2C7D-86EB-4494-99B2-F98FF285CF0A}" type="parTrans" cxnId="{7663DA64-E144-421A-817D-FA5663BA6DA5}">
      <dgm:prSet/>
      <dgm:spPr/>
      <dgm:t>
        <a:bodyPr/>
        <a:lstStyle/>
        <a:p>
          <a:endParaRPr lang="en-GB"/>
        </a:p>
      </dgm:t>
    </dgm:pt>
    <dgm:pt modelId="{1D121F4F-BB9E-4411-AF8F-2E470D48BF57}" type="sibTrans" cxnId="{7663DA64-E144-421A-817D-FA5663BA6DA5}">
      <dgm:prSet/>
      <dgm:spPr/>
      <dgm:t>
        <a:bodyPr/>
        <a:lstStyle/>
        <a:p>
          <a:endParaRPr lang="en-GB"/>
        </a:p>
      </dgm:t>
    </dgm:pt>
    <dgm:pt modelId="{37C10363-AC4B-4FA3-A6EA-9359E8C100B0}">
      <dgm:prSet phldrT="[Text]" custT="1"/>
      <dgm:spPr>
        <a:solidFill>
          <a:srgbClr val="E9943A"/>
        </a:solidFill>
        <a:ln>
          <a:noFill/>
        </a:ln>
      </dgm:spPr>
      <dgm:t>
        <a:bodyPr/>
        <a:lstStyle/>
        <a:p>
          <a:pPr rtl="0"/>
          <a:r>
            <a:rPr lang="en-US" sz="4000">
              <a:latin typeface="Lucida Sans"/>
            </a:rPr>
            <a:t>Free School Meal Eligible</a:t>
          </a:r>
          <a:endParaRPr lang="en-GB" sz="4000">
            <a:latin typeface="Lucida Sans"/>
          </a:endParaRPr>
        </a:p>
      </dgm:t>
    </dgm:pt>
    <dgm:pt modelId="{54228D4E-D1D0-41F7-9410-D28D7E1E2764}" type="parTrans" cxnId="{2540AB59-4711-4527-B839-50FDDB0F1A19}">
      <dgm:prSet/>
      <dgm:spPr/>
      <dgm:t>
        <a:bodyPr/>
        <a:lstStyle/>
        <a:p>
          <a:endParaRPr lang="en-GB"/>
        </a:p>
      </dgm:t>
    </dgm:pt>
    <dgm:pt modelId="{EE52A002-FA1C-46B7-92F9-41715FD2F2B0}" type="sibTrans" cxnId="{2540AB59-4711-4527-B839-50FDDB0F1A19}">
      <dgm:prSet/>
      <dgm:spPr/>
      <dgm:t>
        <a:bodyPr/>
        <a:lstStyle/>
        <a:p>
          <a:endParaRPr lang="en-GB"/>
        </a:p>
      </dgm:t>
    </dgm:pt>
    <dgm:pt modelId="{E199A3AE-14F7-445D-955A-FB3D30793E7B}" type="pres">
      <dgm:prSet presAssocID="{76E7D6B5-CF0A-47FB-B6F9-9E895D36EADC}" presName="linear" presStyleCnt="0">
        <dgm:presLayoutVars>
          <dgm:animLvl val="lvl"/>
          <dgm:resizeHandles val="exact"/>
        </dgm:presLayoutVars>
      </dgm:prSet>
      <dgm:spPr/>
    </dgm:pt>
    <dgm:pt modelId="{C250E8D2-7B12-4C3E-A378-3F2ECB887096}" type="pres">
      <dgm:prSet presAssocID="{CBBD5FB5-73E4-4E49-8981-989913E18FAE}" presName="parentText" presStyleLbl="node1" presStyleIdx="0" presStyleCnt="5">
        <dgm:presLayoutVars>
          <dgm:chMax val="0"/>
          <dgm:bulletEnabled val="1"/>
        </dgm:presLayoutVars>
      </dgm:prSet>
      <dgm:spPr/>
    </dgm:pt>
    <dgm:pt modelId="{E009F098-B199-4C95-BCFB-D930FEC0F087}" type="pres">
      <dgm:prSet presAssocID="{BA0FC270-F4CE-48C7-8D9A-34A227E1C1DC}" presName="spacer" presStyleCnt="0"/>
      <dgm:spPr/>
    </dgm:pt>
    <dgm:pt modelId="{9E02E33C-958D-4C80-AD74-E558D711AD6F}" type="pres">
      <dgm:prSet presAssocID="{11C08D79-6551-4DA7-8979-DDC7C92D6059}" presName="parentText" presStyleLbl="node1" presStyleIdx="1" presStyleCnt="5">
        <dgm:presLayoutVars>
          <dgm:chMax val="0"/>
          <dgm:bulletEnabled val="1"/>
        </dgm:presLayoutVars>
      </dgm:prSet>
      <dgm:spPr/>
    </dgm:pt>
    <dgm:pt modelId="{922972C3-0B63-4C01-9B11-2DDE9E771A98}" type="pres">
      <dgm:prSet presAssocID="{37BBE16D-788D-408D-89FA-7AA2210F8B3A}" presName="spacer" presStyleCnt="0"/>
      <dgm:spPr/>
    </dgm:pt>
    <dgm:pt modelId="{FA5C7FE4-48E9-46D7-BECF-39DF20D604E2}" type="pres">
      <dgm:prSet presAssocID="{37C10363-AC4B-4FA3-A6EA-9359E8C100B0}" presName="parentText" presStyleLbl="node1" presStyleIdx="2" presStyleCnt="5">
        <dgm:presLayoutVars>
          <dgm:chMax val="0"/>
          <dgm:bulletEnabled val="1"/>
        </dgm:presLayoutVars>
      </dgm:prSet>
      <dgm:spPr/>
    </dgm:pt>
    <dgm:pt modelId="{5EC15B50-4177-4FBC-A141-CDB775A72204}" type="pres">
      <dgm:prSet presAssocID="{EE52A002-FA1C-46B7-92F9-41715FD2F2B0}" presName="spacer" presStyleCnt="0"/>
      <dgm:spPr/>
    </dgm:pt>
    <dgm:pt modelId="{F72B2737-8ACE-4804-AF41-C0F236A3AFDF}" type="pres">
      <dgm:prSet presAssocID="{0CEE0246-778A-4673-B9F0-0A3449188C02}" presName="parentText" presStyleLbl="node1" presStyleIdx="3" presStyleCnt="5">
        <dgm:presLayoutVars>
          <dgm:chMax val="0"/>
          <dgm:bulletEnabled val="1"/>
        </dgm:presLayoutVars>
      </dgm:prSet>
      <dgm:spPr/>
    </dgm:pt>
    <dgm:pt modelId="{F685CB15-16B5-45BF-9132-D8DA3EE87A55}" type="pres">
      <dgm:prSet presAssocID="{2D01581A-ED5E-418D-A197-AABF611CB897}" presName="spacer" presStyleCnt="0"/>
      <dgm:spPr/>
    </dgm:pt>
    <dgm:pt modelId="{E6C0C8A0-8455-41DB-8AC5-02AC2425AFBD}" type="pres">
      <dgm:prSet presAssocID="{972BD50D-A29D-4ECB-AD88-0F548D6EFC4F}" presName="parentText" presStyleLbl="node1" presStyleIdx="4" presStyleCnt="5">
        <dgm:presLayoutVars>
          <dgm:chMax val="0"/>
          <dgm:bulletEnabled val="1"/>
        </dgm:presLayoutVars>
      </dgm:prSet>
      <dgm:spPr/>
    </dgm:pt>
  </dgm:ptLst>
  <dgm:cxnLst>
    <dgm:cxn modelId="{4261522A-85B4-4C6F-BB97-53C86C04E3A1}" type="presOf" srcId="{11C08D79-6551-4DA7-8979-DDC7C92D6059}" destId="{9E02E33C-958D-4C80-AD74-E558D711AD6F}" srcOrd="0" destOrd="0" presId="urn:microsoft.com/office/officeart/2005/8/layout/vList2"/>
    <dgm:cxn modelId="{3AABD72E-A253-4B76-A37E-F1D3F73E4C51}" srcId="{76E7D6B5-CF0A-47FB-B6F9-9E895D36EADC}" destId="{CBBD5FB5-73E4-4E49-8981-989913E18FAE}" srcOrd="0" destOrd="0" parTransId="{977F7F22-DB54-45AD-A62D-2EAC063611AC}" sibTransId="{BA0FC270-F4CE-48C7-8D9A-34A227E1C1DC}"/>
    <dgm:cxn modelId="{7663DA64-E144-421A-817D-FA5663BA6DA5}" srcId="{76E7D6B5-CF0A-47FB-B6F9-9E895D36EADC}" destId="{972BD50D-A29D-4ECB-AD88-0F548D6EFC4F}" srcOrd="4" destOrd="0" parTransId="{89DD2C7D-86EB-4494-99B2-F98FF285CF0A}" sibTransId="{1D121F4F-BB9E-4411-AF8F-2E470D48BF57}"/>
    <dgm:cxn modelId="{4F4E3665-74FE-4610-8B60-06FDA0030D7D}" type="presOf" srcId="{76E7D6B5-CF0A-47FB-B6F9-9E895D36EADC}" destId="{E199A3AE-14F7-445D-955A-FB3D30793E7B}" srcOrd="0" destOrd="0" presId="urn:microsoft.com/office/officeart/2005/8/layout/vList2"/>
    <dgm:cxn modelId="{6E56554B-D76E-464F-A936-5675DB2F7C33}" type="presOf" srcId="{CBBD5FB5-73E4-4E49-8981-989913E18FAE}" destId="{C250E8D2-7B12-4C3E-A378-3F2ECB887096}" srcOrd="0" destOrd="0" presId="urn:microsoft.com/office/officeart/2005/8/layout/vList2"/>
    <dgm:cxn modelId="{16471675-6835-47CE-944D-7E1034C19D88}" type="presOf" srcId="{37C10363-AC4B-4FA3-A6EA-9359E8C100B0}" destId="{FA5C7FE4-48E9-46D7-BECF-39DF20D604E2}" srcOrd="0" destOrd="0" presId="urn:microsoft.com/office/officeart/2005/8/layout/vList2"/>
    <dgm:cxn modelId="{69B2E278-6538-4DEE-9468-3B6143D94BAE}" type="presOf" srcId="{972BD50D-A29D-4ECB-AD88-0F548D6EFC4F}" destId="{E6C0C8A0-8455-41DB-8AC5-02AC2425AFBD}" srcOrd="0" destOrd="0" presId="urn:microsoft.com/office/officeart/2005/8/layout/vList2"/>
    <dgm:cxn modelId="{2540AB59-4711-4527-B839-50FDDB0F1A19}" srcId="{76E7D6B5-CF0A-47FB-B6F9-9E895D36EADC}" destId="{37C10363-AC4B-4FA3-A6EA-9359E8C100B0}" srcOrd="2" destOrd="0" parTransId="{54228D4E-D1D0-41F7-9410-D28D7E1E2764}" sibTransId="{EE52A002-FA1C-46B7-92F9-41715FD2F2B0}"/>
    <dgm:cxn modelId="{85773683-0949-41E0-9E9C-A1E48D5BB6D7}" srcId="{76E7D6B5-CF0A-47FB-B6F9-9E895D36EADC}" destId="{11C08D79-6551-4DA7-8979-DDC7C92D6059}" srcOrd="1" destOrd="0" parTransId="{B9D5C6AD-5540-4096-9CF7-97D00385B278}" sibTransId="{37BBE16D-788D-408D-89FA-7AA2210F8B3A}"/>
    <dgm:cxn modelId="{12ACC898-90B5-4887-9F29-6E5B23E5D010}" srcId="{76E7D6B5-CF0A-47FB-B6F9-9E895D36EADC}" destId="{0CEE0246-778A-4673-B9F0-0A3449188C02}" srcOrd="3" destOrd="0" parTransId="{F31B3805-8CBB-4832-8649-97B24A9AAD2F}" sibTransId="{2D01581A-ED5E-418D-A197-AABF611CB897}"/>
    <dgm:cxn modelId="{312F4FB6-EA8D-44C7-A6FF-0A402DB7E40E}" type="presOf" srcId="{0CEE0246-778A-4673-B9F0-0A3449188C02}" destId="{F72B2737-8ACE-4804-AF41-C0F236A3AFDF}" srcOrd="0" destOrd="0" presId="urn:microsoft.com/office/officeart/2005/8/layout/vList2"/>
    <dgm:cxn modelId="{E106EC3C-7783-4DAF-A959-4CCA218DC58F}" type="presParOf" srcId="{E199A3AE-14F7-445D-955A-FB3D30793E7B}" destId="{C250E8D2-7B12-4C3E-A378-3F2ECB887096}" srcOrd="0" destOrd="0" presId="urn:microsoft.com/office/officeart/2005/8/layout/vList2"/>
    <dgm:cxn modelId="{1C8D4D28-76F5-4D6A-92EC-A93A82307044}" type="presParOf" srcId="{E199A3AE-14F7-445D-955A-FB3D30793E7B}" destId="{E009F098-B199-4C95-BCFB-D930FEC0F087}" srcOrd="1" destOrd="0" presId="urn:microsoft.com/office/officeart/2005/8/layout/vList2"/>
    <dgm:cxn modelId="{AB8B90B0-82F5-4430-8641-CECD4B25E6A3}" type="presParOf" srcId="{E199A3AE-14F7-445D-955A-FB3D30793E7B}" destId="{9E02E33C-958D-4C80-AD74-E558D711AD6F}" srcOrd="2" destOrd="0" presId="urn:microsoft.com/office/officeart/2005/8/layout/vList2"/>
    <dgm:cxn modelId="{CE3D4815-D1DE-4F82-A853-2F89437734D3}" type="presParOf" srcId="{E199A3AE-14F7-445D-955A-FB3D30793E7B}" destId="{922972C3-0B63-4C01-9B11-2DDE9E771A98}" srcOrd="3" destOrd="0" presId="urn:microsoft.com/office/officeart/2005/8/layout/vList2"/>
    <dgm:cxn modelId="{89620A1E-80AB-414E-9CC7-30D99880B7D4}" type="presParOf" srcId="{E199A3AE-14F7-445D-955A-FB3D30793E7B}" destId="{FA5C7FE4-48E9-46D7-BECF-39DF20D604E2}" srcOrd="4" destOrd="0" presId="urn:microsoft.com/office/officeart/2005/8/layout/vList2"/>
    <dgm:cxn modelId="{133FB594-BDBF-4E34-9CDC-E747568BB5AF}" type="presParOf" srcId="{E199A3AE-14F7-445D-955A-FB3D30793E7B}" destId="{5EC15B50-4177-4FBC-A141-CDB775A72204}" srcOrd="5" destOrd="0" presId="urn:microsoft.com/office/officeart/2005/8/layout/vList2"/>
    <dgm:cxn modelId="{65545AAE-B2BD-4BFD-89F9-B92A27FD05D4}" type="presParOf" srcId="{E199A3AE-14F7-445D-955A-FB3D30793E7B}" destId="{F72B2737-8ACE-4804-AF41-C0F236A3AFDF}" srcOrd="6" destOrd="0" presId="urn:microsoft.com/office/officeart/2005/8/layout/vList2"/>
    <dgm:cxn modelId="{B8A0E2BC-1BE9-4932-8CF7-60FC2BB54A79}" type="presParOf" srcId="{E199A3AE-14F7-445D-955A-FB3D30793E7B}" destId="{F685CB15-16B5-45BF-9132-D8DA3EE87A55}" srcOrd="7" destOrd="0" presId="urn:microsoft.com/office/officeart/2005/8/layout/vList2"/>
    <dgm:cxn modelId="{8E430F9C-BB8A-4AC8-B5F0-E61EECC92A01}" type="presParOf" srcId="{E199A3AE-14F7-445D-955A-FB3D30793E7B}" destId="{E6C0C8A0-8455-41DB-8AC5-02AC2425AFB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2BA013-39A7-4D49-8654-70C612D74A0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6187C6B-F9C8-44DF-AA0C-4D18D87157B0}">
      <dgm:prSet phldrT="[Text]"/>
      <dgm:spPr>
        <a:solidFill>
          <a:srgbClr val="E45F3C"/>
        </a:solidFill>
      </dgm:spPr>
      <dgm:t>
        <a:bodyPr/>
        <a:lstStyle/>
        <a:p>
          <a:r>
            <a:rPr lang="en-GB">
              <a:latin typeface="Lucida Sans" panose="020B0602030504020204" pitchFamily="34" charset="0"/>
            </a:rPr>
            <a:t>Connect with peers</a:t>
          </a:r>
        </a:p>
      </dgm:t>
    </dgm:pt>
    <dgm:pt modelId="{899A83E8-39FB-428F-B0EE-0C60D3D0D48D}" type="parTrans" cxnId="{6C60B9CC-5AD3-4F11-8BF7-FE0E7B900A2C}">
      <dgm:prSet/>
      <dgm:spPr/>
      <dgm:t>
        <a:bodyPr/>
        <a:lstStyle/>
        <a:p>
          <a:endParaRPr lang="en-GB"/>
        </a:p>
      </dgm:t>
    </dgm:pt>
    <dgm:pt modelId="{EF40A793-2CF2-40BC-90EB-6CD2E9C08CAD}" type="sibTrans" cxnId="{6C60B9CC-5AD3-4F11-8BF7-FE0E7B900A2C}">
      <dgm:prSet/>
      <dgm:spPr/>
      <dgm:t>
        <a:bodyPr/>
        <a:lstStyle/>
        <a:p>
          <a:endParaRPr lang="en-GB"/>
        </a:p>
      </dgm:t>
    </dgm:pt>
    <dgm:pt modelId="{ABF9EB21-D1ED-453C-8F50-B005F14E070C}">
      <dgm:prSet phldrT="[Text]"/>
      <dgm:spPr>
        <a:solidFill>
          <a:srgbClr val="E9943A"/>
        </a:solidFill>
      </dgm:spPr>
      <dgm:t>
        <a:bodyPr/>
        <a:lstStyle/>
        <a:p>
          <a:r>
            <a:rPr lang="en-GB">
              <a:latin typeface="Lucida Sans" panose="020B0602030504020204" pitchFamily="34" charset="0"/>
            </a:rPr>
            <a:t>Develop employability skills</a:t>
          </a:r>
        </a:p>
      </dgm:t>
    </dgm:pt>
    <dgm:pt modelId="{B8ABCEF5-DD0A-45CE-B03D-1DA53CCFFA95}" type="parTrans" cxnId="{C568EACE-55B2-4CEB-8853-729684B5FA7F}">
      <dgm:prSet/>
      <dgm:spPr/>
      <dgm:t>
        <a:bodyPr/>
        <a:lstStyle/>
        <a:p>
          <a:endParaRPr lang="en-GB"/>
        </a:p>
      </dgm:t>
    </dgm:pt>
    <dgm:pt modelId="{BF4FF66B-68B5-4643-8947-98C9A9F97892}" type="sibTrans" cxnId="{C568EACE-55B2-4CEB-8853-729684B5FA7F}">
      <dgm:prSet/>
      <dgm:spPr/>
      <dgm:t>
        <a:bodyPr/>
        <a:lstStyle/>
        <a:p>
          <a:endParaRPr lang="en-GB"/>
        </a:p>
      </dgm:t>
    </dgm:pt>
    <dgm:pt modelId="{A1D34849-A02B-460A-8D09-D0EA975CFCE0}">
      <dgm:prSet phldrT="[Text]"/>
      <dgm:spPr>
        <a:solidFill>
          <a:srgbClr val="E33D6F"/>
        </a:solidFill>
      </dgm:spPr>
      <dgm:t>
        <a:bodyPr/>
        <a:lstStyle/>
        <a:p>
          <a:r>
            <a:rPr lang="en-GB">
              <a:latin typeface="Lucida Sans" panose="020B0602030504020204" pitchFamily="34" charset="0"/>
            </a:rPr>
            <a:t>Thrive academically</a:t>
          </a:r>
        </a:p>
      </dgm:t>
    </dgm:pt>
    <dgm:pt modelId="{BB6B3428-2D37-4789-A396-27712EA7A8E6}" type="parTrans" cxnId="{6317AEA4-AD06-4064-BB19-E1C6F3448921}">
      <dgm:prSet/>
      <dgm:spPr/>
      <dgm:t>
        <a:bodyPr/>
        <a:lstStyle/>
        <a:p>
          <a:endParaRPr lang="en-GB"/>
        </a:p>
      </dgm:t>
    </dgm:pt>
    <dgm:pt modelId="{37233A7F-BDF8-4065-ADE5-10EFDC6A33B8}" type="sibTrans" cxnId="{6317AEA4-AD06-4064-BB19-E1C6F3448921}">
      <dgm:prSet/>
      <dgm:spPr/>
      <dgm:t>
        <a:bodyPr/>
        <a:lstStyle/>
        <a:p>
          <a:endParaRPr lang="en-GB"/>
        </a:p>
      </dgm:t>
    </dgm:pt>
    <dgm:pt modelId="{A96FF777-CF92-4C69-B694-EA0DE9124F2B}">
      <dgm:prSet phldrT="[Text]"/>
      <dgm:spPr>
        <a:solidFill>
          <a:srgbClr val="B31166"/>
        </a:solidFill>
      </dgm:spPr>
      <dgm:t>
        <a:bodyPr/>
        <a:lstStyle/>
        <a:p>
          <a:r>
            <a:rPr lang="en-GB">
              <a:latin typeface="Lucida Sans" panose="020B0602030504020204" pitchFamily="34" charset="0"/>
            </a:rPr>
            <a:t>Connect with alumni and prospective employers</a:t>
          </a:r>
        </a:p>
      </dgm:t>
    </dgm:pt>
    <dgm:pt modelId="{5651C8CF-45EA-4C2E-897F-1E8263ED43DA}" type="parTrans" cxnId="{24AA801C-7728-4810-8D3B-183D4B4B8651}">
      <dgm:prSet/>
      <dgm:spPr/>
      <dgm:t>
        <a:bodyPr/>
        <a:lstStyle/>
        <a:p>
          <a:endParaRPr lang="en-GB"/>
        </a:p>
      </dgm:t>
    </dgm:pt>
    <dgm:pt modelId="{ECEE8596-80D1-4461-BA54-2E3DF6340874}" type="sibTrans" cxnId="{24AA801C-7728-4810-8D3B-183D4B4B8651}">
      <dgm:prSet/>
      <dgm:spPr/>
      <dgm:t>
        <a:bodyPr/>
        <a:lstStyle/>
        <a:p>
          <a:endParaRPr lang="en-GB"/>
        </a:p>
      </dgm:t>
    </dgm:pt>
    <dgm:pt modelId="{2A762BE1-ADFD-46BF-B1A3-E2989BE32350}">
      <dgm:prSet phldrT="[Text]"/>
      <dgm:spPr>
        <a:solidFill>
          <a:srgbClr val="E45F3C"/>
        </a:solidFill>
      </dgm:spPr>
      <dgm:t>
        <a:bodyPr/>
        <a:lstStyle/>
        <a:p>
          <a:r>
            <a:rPr lang="en-GB">
              <a:latin typeface="Lucida Sans" panose="020B0602030504020204" pitchFamily="34" charset="0"/>
            </a:rPr>
            <a:t>Engage in extra-curricular activities</a:t>
          </a:r>
        </a:p>
      </dgm:t>
    </dgm:pt>
    <dgm:pt modelId="{65916B97-249F-4F88-9516-6C2BD8C9D8E7}" type="parTrans" cxnId="{F399F2D8-10DD-40E0-B157-B9699D58D1D3}">
      <dgm:prSet/>
      <dgm:spPr/>
      <dgm:t>
        <a:bodyPr/>
        <a:lstStyle/>
        <a:p>
          <a:endParaRPr lang="en-GB"/>
        </a:p>
      </dgm:t>
    </dgm:pt>
    <dgm:pt modelId="{A872F88C-15A9-4AF9-9E7F-4CA67AEE6663}" type="sibTrans" cxnId="{F399F2D8-10DD-40E0-B157-B9699D58D1D3}">
      <dgm:prSet/>
      <dgm:spPr/>
      <dgm:t>
        <a:bodyPr/>
        <a:lstStyle/>
        <a:p>
          <a:endParaRPr lang="en-GB"/>
        </a:p>
      </dgm:t>
    </dgm:pt>
    <dgm:pt modelId="{413E6105-6D6E-43BB-A955-AFD44567C151}">
      <dgm:prSet phldrT="[Text]"/>
      <dgm:spPr>
        <a:solidFill>
          <a:srgbClr val="E9943A"/>
        </a:solidFill>
      </dgm:spPr>
      <dgm:t>
        <a:bodyPr/>
        <a:lstStyle/>
        <a:p>
          <a:r>
            <a:rPr lang="en-GB">
              <a:latin typeface="Lucida Sans" panose="020B0602030504020204" pitchFamily="34" charset="0"/>
            </a:rPr>
            <a:t>Explore postgraduate study</a:t>
          </a:r>
        </a:p>
      </dgm:t>
    </dgm:pt>
    <dgm:pt modelId="{0465D78D-FF4D-4841-B553-A9DCBD45EB85}" type="sibTrans" cxnId="{5A86357A-2208-4F18-BDC1-C4467521C0EF}">
      <dgm:prSet/>
      <dgm:spPr/>
      <dgm:t>
        <a:bodyPr/>
        <a:lstStyle/>
        <a:p>
          <a:endParaRPr lang="en-GB"/>
        </a:p>
      </dgm:t>
    </dgm:pt>
    <dgm:pt modelId="{FFECE2C1-FE5C-44E1-8682-E982970F9CD5}" type="parTrans" cxnId="{5A86357A-2208-4F18-BDC1-C4467521C0EF}">
      <dgm:prSet/>
      <dgm:spPr/>
      <dgm:t>
        <a:bodyPr/>
        <a:lstStyle/>
        <a:p>
          <a:endParaRPr lang="en-GB"/>
        </a:p>
      </dgm:t>
    </dgm:pt>
    <dgm:pt modelId="{A77927E5-F277-4F0B-A625-A63A60E64EC0}">
      <dgm:prSet phldrT="[Text]"/>
      <dgm:spPr>
        <a:solidFill>
          <a:srgbClr val="E33D6F"/>
        </a:solidFill>
      </dgm:spPr>
      <dgm:t>
        <a:bodyPr/>
        <a:lstStyle/>
        <a:p>
          <a:r>
            <a:rPr lang="en-GB">
              <a:latin typeface="Lucida Sans" panose="020B0602030504020204" pitchFamily="34" charset="0"/>
            </a:rPr>
            <a:t>Explore international opportunities</a:t>
          </a:r>
        </a:p>
      </dgm:t>
    </dgm:pt>
    <dgm:pt modelId="{8479C58A-F2F3-48FC-AFE9-A9E86AB57CA7}" type="parTrans" cxnId="{D5882760-9D0B-4E23-9765-8314761F04E8}">
      <dgm:prSet/>
      <dgm:spPr/>
      <dgm:t>
        <a:bodyPr/>
        <a:lstStyle/>
        <a:p>
          <a:endParaRPr lang="en-GB"/>
        </a:p>
      </dgm:t>
    </dgm:pt>
    <dgm:pt modelId="{DB8BC2DE-0521-4ED0-B485-1FE787D0A0A6}" type="sibTrans" cxnId="{D5882760-9D0B-4E23-9765-8314761F04E8}">
      <dgm:prSet/>
      <dgm:spPr/>
      <dgm:t>
        <a:bodyPr/>
        <a:lstStyle/>
        <a:p>
          <a:endParaRPr lang="en-GB"/>
        </a:p>
      </dgm:t>
    </dgm:pt>
    <dgm:pt modelId="{713DE89E-D3C6-4508-83FF-13EA524B382E}">
      <dgm:prSet phldrT="[Text]"/>
      <dgm:spPr>
        <a:solidFill>
          <a:srgbClr val="B31166"/>
        </a:solidFill>
      </dgm:spPr>
      <dgm:t>
        <a:bodyPr/>
        <a:lstStyle/>
        <a:p>
          <a:r>
            <a:rPr lang="en-GB">
              <a:latin typeface="Lucida Sans" panose="020B0602030504020204" pitchFamily="34" charset="0"/>
            </a:rPr>
            <a:t>Develop physical and emotional wellbeing</a:t>
          </a:r>
        </a:p>
      </dgm:t>
    </dgm:pt>
    <dgm:pt modelId="{94F2C802-07D3-42CF-8DE9-F4ED4BE4B7AB}" type="parTrans" cxnId="{17313379-9297-4EE0-B831-D354284146CD}">
      <dgm:prSet/>
      <dgm:spPr/>
      <dgm:t>
        <a:bodyPr/>
        <a:lstStyle/>
        <a:p>
          <a:endParaRPr lang="en-GB"/>
        </a:p>
      </dgm:t>
    </dgm:pt>
    <dgm:pt modelId="{EDA8A61C-BF5B-4E2E-8230-175DB8658D5C}" type="sibTrans" cxnId="{17313379-9297-4EE0-B831-D354284146CD}">
      <dgm:prSet/>
      <dgm:spPr/>
      <dgm:t>
        <a:bodyPr/>
        <a:lstStyle/>
        <a:p>
          <a:endParaRPr lang="en-GB"/>
        </a:p>
      </dgm:t>
    </dgm:pt>
    <dgm:pt modelId="{E95A6B8C-3881-4A41-8D37-EC1618C104E9}">
      <dgm:prSet phldrT="[Text]"/>
      <dgm:spPr>
        <a:solidFill>
          <a:srgbClr val="E45F3C"/>
        </a:solidFill>
      </dgm:spPr>
      <dgm:t>
        <a:bodyPr/>
        <a:lstStyle/>
        <a:p>
          <a:r>
            <a:rPr lang="en-GB">
              <a:latin typeface="Lucida Sans" panose="020B0602030504020204" pitchFamily="34" charset="0"/>
            </a:rPr>
            <a:t>Manage the costs of university</a:t>
          </a:r>
        </a:p>
      </dgm:t>
    </dgm:pt>
    <dgm:pt modelId="{54B10EF4-01C2-4367-A274-EBD0CEB06B4D}" type="parTrans" cxnId="{8B246594-807B-45D2-8047-8B4116500857}">
      <dgm:prSet/>
      <dgm:spPr/>
      <dgm:t>
        <a:bodyPr/>
        <a:lstStyle/>
        <a:p>
          <a:endParaRPr lang="en-GB"/>
        </a:p>
      </dgm:t>
    </dgm:pt>
    <dgm:pt modelId="{EBCF9954-E1D3-494E-82B9-21BDEF7A97F0}" type="sibTrans" cxnId="{8B246594-807B-45D2-8047-8B4116500857}">
      <dgm:prSet/>
      <dgm:spPr/>
      <dgm:t>
        <a:bodyPr/>
        <a:lstStyle/>
        <a:p>
          <a:endParaRPr lang="en-GB"/>
        </a:p>
      </dgm:t>
    </dgm:pt>
    <dgm:pt modelId="{7F8B78A5-C8F2-4AAB-9C2F-1E2018CA8E15}" type="pres">
      <dgm:prSet presAssocID="{152BA013-39A7-4D49-8654-70C612D74A04}" presName="diagram" presStyleCnt="0">
        <dgm:presLayoutVars>
          <dgm:dir/>
          <dgm:resizeHandles val="exact"/>
        </dgm:presLayoutVars>
      </dgm:prSet>
      <dgm:spPr/>
    </dgm:pt>
    <dgm:pt modelId="{FD22AEF9-58CA-403D-9B7A-D5DA9A6CA1EC}" type="pres">
      <dgm:prSet presAssocID="{16187C6B-F9C8-44DF-AA0C-4D18D87157B0}" presName="node" presStyleLbl="node1" presStyleIdx="0" presStyleCnt="9" custLinFactNeighborX="-1142" custLinFactNeighborY="934">
        <dgm:presLayoutVars>
          <dgm:bulletEnabled val="1"/>
        </dgm:presLayoutVars>
      </dgm:prSet>
      <dgm:spPr/>
    </dgm:pt>
    <dgm:pt modelId="{DD479085-F672-4FEB-A637-0C8F53CBA5BB}" type="pres">
      <dgm:prSet presAssocID="{EF40A793-2CF2-40BC-90EB-6CD2E9C08CAD}" presName="sibTrans" presStyleCnt="0"/>
      <dgm:spPr/>
    </dgm:pt>
    <dgm:pt modelId="{6659BBC5-0973-470F-B6D0-697491A15471}" type="pres">
      <dgm:prSet presAssocID="{ABF9EB21-D1ED-453C-8F50-B005F14E070C}" presName="node" presStyleLbl="node1" presStyleIdx="1" presStyleCnt="9">
        <dgm:presLayoutVars>
          <dgm:bulletEnabled val="1"/>
        </dgm:presLayoutVars>
      </dgm:prSet>
      <dgm:spPr/>
    </dgm:pt>
    <dgm:pt modelId="{F94A56C8-1098-4363-A6E3-E5D4CDAD2833}" type="pres">
      <dgm:prSet presAssocID="{BF4FF66B-68B5-4643-8947-98C9A9F97892}" presName="sibTrans" presStyleCnt="0"/>
      <dgm:spPr/>
    </dgm:pt>
    <dgm:pt modelId="{ADA5C14B-C841-4DF2-9E5E-E8EFA12B949C}" type="pres">
      <dgm:prSet presAssocID="{A1D34849-A02B-460A-8D09-D0EA975CFCE0}" presName="node" presStyleLbl="node1" presStyleIdx="2" presStyleCnt="9">
        <dgm:presLayoutVars>
          <dgm:bulletEnabled val="1"/>
        </dgm:presLayoutVars>
      </dgm:prSet>
      <dgm:spPr/>
    </dgm:pt>
    <dgm:pt modelId="{20E1CB8A-6546-4832-ABA9-01A233F8D729}" type="pres">
      <dgm:prSet presAssocID="{37233A7F-BDF8-4065-ADE5-10EFDC6A33B8}" presName="sibTrans" presStyleCnt="0"/>
      <dgm:spPr/>
    </dgm:pt>
    <dgm:pt modelId="{E73029CD-B0DB-4645-B4B9-39B0538A01C0}" type="pres">
      <dgm:prSet presAssocID="{A96FF777-CF92-4C69-B694-EA0DE9124F2B}" presName="node" presStyleLbl="node1" presStyleIdx="3" presStyleCnt="9">
        <dgm:presLayoutVars>
          <dgm:bulletEnabled val="1"/>
        </dgm:presLayoutVars>
      </dgm:prSet>
      <dgm:spPr/>
    </dgm:pt>
    <dgm:pt modelId="{F65939C9-ACC3-4C05-9FB1-FA4566717452}" type="pres">
      <dgm:prSet presAssocID="{ECEE8596-80D1-4461-BA54-2E3DF6340874}" presName="sibTrans" presStyleCnt="0"/>
      <dgm:spPr/>
    </dgm:pt>
    <dgm:pt modelId="{608ED875-FA06-4DA5-B32D-44DAE37CFC36}" type="pres">
      <dgm:prSet presAssocID="{2A762BE1-ADFD-46BF-B1A3-E2989BE32350}" presName="node" presStyleLbl="node1" presStyleIdx="4" presStyleCnt="9">
        <dgm:presLayoutVars>
          <dgm:bulletEnabled val="1"/>
        </dgm:presLayoutVars>
      </dgm:prSet>
      <dgm:spPr/>
    </dgm:pt>
    <dgm:pt modelId="{354FD507-6A5B-41EE-87FE-8768C9572084}" type="pres">
      <dgm:prSet presAssocID="{A872F88C-15A9-4AF9-9E7F-4CA67AEE6663}" presName="sibTrans" presStyleCnt="0"/>
      <dgm:spPr/>
    </dgm:pt>
    <dgm:pt modelId="{F534981B-9275-43B6-8594-CD07C2E8F68A}" type="pres">
      <dgm:prSet presAssocID="{413E6105-6D6E-43BB-A955-AFD44567C151}" presName="node" presStyleLbl="node1" presStyleIdx="5" presStyleCnt="9">
        <dgm:presLayoutVars>
          <dgm:bulletEnabled val="1"/>
        </dgm:presLayoutVars>
      </dgm:prSet>
      <dgm:spPr/>
    </dgm:pt>
    <dgm:pt modelId="{FE2E8B86-B417-43EB-828B-8B9EF84AE551}" type="pres">
      <dgm:prSet presAssocID="{0465D78D-FF4D-4841-B553-A9DCBD45EB85}" presName="sibTrans" presStyleCnt="0"/>
      <dgm:spPr/>
    </dgm:pt>
    <dgm:pt modelId="{02BC44CB-F0CB-4139-8A18-C945541A3374}" type="pres">
      <dgm:prSet presAssocID="{A77927E5-F277-4F0B-A625-A63A60E64EC0}" presName="node" presStyleLbl="node1" presStyleIdx="6" presStyleCnt="9">
        <dgm:presLayoutVars>
          <dgm:bulletEnabled val="1"/>
        </dgm:presLayoutVars>
      </dgm:prSet>
      <dgm:spPr/>
    </dgm:pt>
    <dgm:pt modelId="{91D0EBA4-E438-4D98-8057-D635C17EB6A9}" type="pres">
      <dgm:prSet presAssocID="{DB8BC2DE-0521-4ED0-B485-1FE787D0A0A6}" presName="sibTrans" presStyleCnt="0"/>
      <dgm:spPr/>
    </dgm:pt>
    <dgm:pt modelId="{08800FAF-6565-4EBB-AB3D-EAEF22AEEA81}" type="pres">
      <dgm:prSet presAssocID="{713DE89E-D3C6-4508-83FF-13EA524B382E}" presName="node" presStyleLbl="node1" presStyleIdx="7" presStyleCnt="9">
        <dgm:presLayoutVars>
          <dgm:bulletEnabled val="1"/>
        </dgm:presLayoutVars>
      </dgm:prSet>
      <dgm:spPr/>
    </dgm:pt>
    <dgm:pt modelId="{C1046FA6-A988-43EF-AC72-DB68A5BF6B10}" type="pres">
      <dgm:prSet presAssocID="{EDA8A61C-BF5B-4E2E-8230-175DB8658D5C}" presName="sibTrans" presStyleCnt="0"/>
      <dgm:spPr/>
    </dgm:pt>
    <dgm:pt modelId="{37B2FE54-C305-4C54-A9E0-0E5197A6D504}" type="pres">
      <dgm:prSet presAssocID="{E95A6B8C-3881-4A41-8D37-EC1618C104E9}" presName="node" presStyleLbl="node1" presStyleIdx="8" presStyleCnt="9">
        <dgm:presLayoutVars>
          <dgm:bulletEnabled val="1"/>
        </dgm:presLayoutVars>
      </dgm:prSet>
      <dgm:spPr/>
    </dgm:pt>
  </dgm:ptLst>
  <dgm:cxnLst>
    <dgm:cxn modelId="{B85E3B1A-3C80-48B0-97A9-CC9F1D04D6BE}" type="presOf" srcId="{713DE89E-D3C6-4508-83FF-13EA524B382E}" destId="{08800FAF-6565-4EBB-AB3D-EAEF22AEEA81}" srcOrd="0" destOrd="0" presId="urn:microsoft.com/office/officeart/2005/8/layout/default"/>
    <dgm:cxn modelId="{24AA801C-7728-4810-8D3B-183D4B4B8651}" srcId="{152BA013-39A7-4D49-8654-70C612D74A04}" destId="{A96FF777-CF92-4C69-B694-EA0DE9124F2B}" srcOrd="3" destOrd="0" parTransId="{5651C8CF-45EA-4C2E-897F-1E8263ED43DA}" sibTransId="{ECEE8596-80D1-4461-BA54-2E3DF6340874}"/>
    <dgm:cxn modelId="{83B0C425-CC72-4250-BFAF-8715A99799D5}" type="presOf" srcId="{A96FF777-CF92-4C69-B694-EA0DE9124F2B}" destId="{E73029CD-B0DB-4645-B4B9-39B0538A01C0}" srcOrd="0" destOrd="0" presId="urn:microsoft.com/office/officeart/2005/8/layout/default"/>
    <dgm:cxn modelId="{5DEF382C-D32D-4896-A3B1-91EFA1972998}" type="presOf" srcId="{ABF9EB21-D1ED-453C-8F50-B005F14E070C}" destId="{6659BBC5-0973-470F-B6D0-697491A15471}" srcOrd="0" destOrd="0" presId="urn:microsoft.com/office/officeart/2005/8/layout/default"/>
    <dgm:cxn modelId="{402B423F-72CC-49D4-B64F-D0F4B1B9B968}" type="presOf" srcId="{E95A6B8C-3881-4A41-8D37-EC1618C104E9}" destId="{37B2FE54-C305-4C54-A9E0-0E5197A6D504}" srcOrd="0" destOrd="0" presId="urn:microsoft.com/office/officeart/2005/8/layout/default"/>
    <dgm:cxn modelId="{D5882760-9D0B-4E23-9765-8314761F04E8}" srcId="{152BA013-39A7-4D49-8654-70C612D74A04}" destId="{A77927E5-F277-4F0B-A625-A63A60E64EC0}" srcOrd="6" destOrd="0" parTransId="{8479C58A-F2F3-48FC-AFE9-A9E86AB57CA7}" sibTransId="{DB8BC2DE-0521-4ED0-B485-1FE787D0A0A6}"/>
    <dgm:cxn modelId="{79B78642-A95C-4DD5-92E7-DDFFA6BB76F1}" type="presOf" srcId="{A1D34849-A02B-460A-8D09-D0EA975CFCE0}" destId="{ADA5C14B-C841-4DF2-9E5E-E8EFA12B949C}" srcOrd="0" destOrd="0" presId="urn:microsoft.com/office/officeart/2005/8/layout/default"/>
    <dgm:cxn modelId="{89050B65-0BB3-4A2B-A4CC-AF44A569C68C}" type="presOf" srcId="{A77927E5-F277-4F0B-A625-A63A60E64EC0}" destId="{02BC44CB-F0CB-4139-8A18-C945541A3374}" srcOrd="0" destOrd="0" presId="urn:microsoft.com/office/officeart/2005/8/layout/default"/>
    <dgm:cxn modelId="{17313379-9297-4EE0-B831-D354284146CD}" srcId="{152BA013-39A7-4D49-8654-70C612D74A04}" destId="{713DE89E-D3C6-4508-83FF-13EA524B382E}" srcOrd="7" destOrd="0" parTransId="{94F2C802-07D3-42CF-8DE9-F4ED4BE4B7AB}" sibTransId="{EDA8A61C-BF5B-4E2E-8230-175DB8658D5C}"/>
    <dgm:cxn modelId="{B022EB59-7092-4FEB-B00A-EBE36261617D}" type="presOf" srcId="{2A762BE1-ADFD-46BF-B1A3-E2989BE32350}" destId="{608ED875-FA06-4DA5-B32D-44DAE37CFC36}" srcOrd="0" destOrd="0" presId="urn:microsoft.com/office/officeart/2005/8/layout/default"/>
    <dgm:cxn modelId="{5A86357A-2208-4F18-BDC1-C4467521C0EF}" srcId="{152BA013-39A7-4D49-8654-70C612D74A04}" destId="{413E6105-6D6E-43BB-A955-AFD44567C151}" srcOrd="5" destOrd="0" parTransId="{FFECE2C1-FE5C-44E1-8682-E982970F9CD5}" sibTransId="{0465D78D-FF4D-4841-B553-A9DCBD45EB85}"/>
    <dgm:cxn modelId="{8B246594-807B-45D2-8047-8B4116500857}" srcId="{152BA013-39A7-4D49-8654-70C612D74A04}" destId="{E95A6B8C-3881-4A41-8D37-EC1618C104E9}" srcOrd="8" destOrd="0" parTransId="{54B10EF4-01C2-4367-A274-EBD0CEB06B4D}" sibTransId="{EBCF9954-E1D3-494E-82B9-21BDEF7A97F0}"/>
    <dgm:cxn modelId="{6317AEA4-AD06-4064-BB19-E1C6F3448921}" srcId="{152BA013-39A7-4D49-8654-70C612D74A04}" destId="{A1D34849-A02B-460A-8D09-D0EA975CFCE0}" srcOrd="2" destOrd="0" parTransId="{BB6B3428-2D37-4789-A396-27712EA7A8E6}" sibTransId="{37233A7F-BDF8-4065-ADE5-10EFDC6A33B8}"/>
    <dgm:cxn modelId="{272422C6-E060-4A5A-93C1-564C9E3A5EC4}" type="presOf" srcId="{413E6105-6D6E-43BB-A955-AFD44567C151}" destId="{F534981B-9275-43B6-8594-CD07C2E8F68A}" srcOrd="0" destOrd="0" presId="urn:microsoft.com/office/officeart/2005/8/layout/default"/>
    <dgm:cxn modelId="{6C60B9CC-5AD3-4F11-8BF7-FE0E7B900A2C}" srcId="{152BA013-39A7-4D49-8654-70C612D74A04}" destId="{16187C6B-F9C8-44DF-AA0C-4D18D87157B0}" srcOrd="0" destOrd="0" parTransId="{899A83E8-39FB-428F-B0EE-0C60D3D0D48D}" sibTransId="{EF40A793-2CF2-40BC-90EB-6CD2E9C08CAD}"/>
    <dgm:cxn modelId="{C64774CD-4D2A-4F37-B5D1-5DCF840FB55D}" type="presOf" srcId="{152BA013-39A7-4D49-8654-70C612D74A04}" destId="{7F8B78A5-C8F2-4AAB-9C2F-1E2018CA8E15}" srcOrd="0" destOrd="0" presId="urn:microsoft.com/office/officeart/2005/8/layout/default"/>
    <dgm:cxn modelId="{C568EACE-55B2-4CEB-8853-729684B5FA7F}" srcId="{152BA013-39A7-4D49-8654-70C612D74A04}" destId="{ABF9EB21-D1ED-453C-8F50-B005F14E070C}" srcOrd="1" destOrd="0" parTransId="{B8ABCEF5-DD0A-45CE-B03D-1DA53CCFFA95}" sibTransId="{BF4FF66B-68B5-4643-8947-98C9A9F97892}"/>
    <dgm:cxn modelId="{F399F2D8-10DD-40E0-B157-B9699D58D1D3}" srcId="{152BA013-39A7-4D49-8654-70C612D74A04}" destId="{2A762BE1-ADFD-46BF-B1A3-E2989BE32350}" srcOrd="4" destOrd="0" parTransId="{65916B97-249F-4F88-9516-6C2BD8C9D8E7}" sibTransId="{A872F88C-15A9-4AF9-9E7F-4CA67AEE6663}"/>
    <dgm:cxn modelId="{992537FA-A3B2-4E7C-B08F-D539BDEF8434}" type="presOf" srcId="{16187C6B-F9C8-44DF-AA0C-4D18D87157B0}" destId="{FD22AEF9-58CA-403D-9B7A-D5DA9A6CA1EC}" srcOrd="0" destOrd="0" presId="urn:microsoft.com/office/officeart/2005/8/layout/default"/>
    <dgm:cxn modelId="{C6D292A6-A81B-4FAE-A9B8-07CD996FE2B3}" type="presParOf" srcId="{7F8B78A5-C8F2-4AAB-9C2F-1E2018CA8E15}" destId="{FD22AEF9-58CA-403D-9B7A-D5DA9A6CA1EC}" srcOrd="0" destOrd="0" presId="urn:microsoft.com/office/officeart/2005/8/layout/default"/>
    <dgm:cxn modelId="{DBEC6E4C-BE4F-4F52-8B1E-1845C956A804}" type="presParOf" srcId="{7F8B78A5-C8F2-4AAB-9C2F-1E2018CA8E15}" destId="{DD479085-F672-4FEB-A637-0C8F53CBA5BB}" srcOrd="1" destOrd="0" presId="urn:microsoft.com/office/officeart/2005/8/layout/default"/>
    <dgm:cxn modelId="{E49003A7-20F7-4BEE-8B7A-30F2CBA60D67}" type="presParOf" srcId="{7F8B78A5-C8F2-4AAB-9C2F-1E2018CA8E15}" destId="{6659BBC5-0973-470F-B6D0-697491A15471}" srcOrd="2" destOrd="0" presId="urn:microsoft.com/office/officeart/2005/8/layout/default"/>
    <dgm:cxn modelId="{D9D0930C-936C-4E32-BF1F-BECEF828EA51}" type="presParOf" srcId="{7F8B78A5-C8F2-4AAB-9C2F-1E2018CA8E15}" destId="{F94A56C8-1098-4363-A6E3-E5D4CDAD2833}" srcOrd="3" destOrd="0" presId="urn:microsoft.com/office/officeart/2005/8/layout/default"/>
    <dgm:cxn modelId="{9A9C80C1-1F47-4F7E-A777-638630D435E5}" type="presParOf" srcId="{7F8B78A5-C8F2-4AAB-9C2F-1E2018CA8E15}" destId="{ADA5C14B-C841-4DF2-9E5E-E8EFA12B949C}" srcOrd="4" destOrd="0" presId="urn:microsoft.com/office/officeart/2005/8/layout/default"/>
    <dgm:cxn modelId="{1C89A459-8A06-48E2-BACB-EF9DBB49FD1A}" type="presParOf" srcId="{7F8B78A5-C8F2-4AAB-9C2F-1E2018CA8E15}" destId="{20E1CB8A-6546-4832-ABA9-01A233F8D729}" srcOrd="5" destOrd="0" presId="urn:microsoft.com/office/officeart/2005/8/layout/default"/>
    <dgm:cxn modelId="{C9320D22-91B9-468E-884D-9E3203420A7F}" type="presParOf" srcId="{7F8B78A5-C8F2-4AAB-9C2F-1E2018CA8E15}" destId="{E73029CD-B0DB-4645-B4B9-39B0538A01C0}" srcOrd="6" destOrd="0" presId="urn:microsoft.com/office/officeart/2005/8/layout/default"/>
    <dgm:cxn modelId="{9B846A9E-825E-483F-B12A-72029B47FE50}" type="presParOf" srcId="{7F8B78A5-C8F2-4AAB-9C2F-1E2018CA8E15}" destId="{F65939C9-ACC3-4C05-9FB1-FA4566717452}" srcOrd="7" destOrd="0" presId="urn:microsoft.com/office/officeart/2005/8/layout/default"/>
    <dgm:cxn modelId="{984B34BD-3529-4A04-8269-6F1F0BB115BC}" type="presParOf" srcId="{7F8B78A5-C8F2-4AAB-9C2F-1E2018CA8E15}" destId="{608ED875-FA06-4DA5-B32D-44DAE37CFC36}" srcOrd="8" destOrd="0" presId="urn:microsoft.com/office/officeart/2005/8/layout/default"/>
    <dgm:cxn modelId="{5125C596-BEC3-4394-AE47-DE614C2FCB32}" type="presParOf" srcId="{7F8B78A5-C8F2-4AAB-9C2F-1E2018CA8E15}" destId="{354FD507-6A5B-41EE-87FE-8768C9572084}" srcOrd="9" destOrd="0" presId="urn:microsoft.com/office/officeart/2005/8/layout/default"/>
    <dgm:cxn modelId="{AC8680C1-CA16-4C61-8C7C-89C6D6391AA7}" type="presParOf" srcId="{7F8B78A5-C8F2-4AAB-9C2F-1E2018CA8E15}" destId="{F534981B-9275-43B6-8594-CD07C2E8F68A}" srcOrd="10" destOrd="0" presId="urn:microsoft.com/office/officeart/2005/8/layout/default"/>
    <dgm:cxn modelId="{D66CAB27-9224-4062-B3F7-341581640CA8}" type="presParOf" srcId="{7F8B78A5-C8F2-4AAB-9C2F-1E2018CA8E15}" destId="{FE2E8B86-B417-43EB-828B-8B9EF84AE551}" srcOrd="11" destOrd="0" presId="urn:microsoft.com/office/officeart/2005/8/layout/default"/>
    <dgm:cxn modelId="{5D1340CE-EF3D-45BB-9F77-8F7E52FBAC17}" type="presParOf" srcId="{7F8B78A5-C8F2-4AAB-9C2F-1E2018CA8E15}" destId="{02BC44CB-F0CB-4139-8A18-C945541A3374}" srcOrd="12" destOrd="0" presId="urn:microsoft.com/office/officeart/2005/8/layout/default"/>
    <dgm:cxn modelId="{799DEB30-9955-4DE7-907D-1C65CCF5A804}" type="presParOf" srcId="{7F8B78A5-C8F2-4AAB-9C2F-1E2018CA8E15}" destId="{91D0EBA4-E438-4D98-8057-D635C17EB6A9}" srcOrd="13" destOrd="0" presId="urn:microsoft.com/office/officeart/2005/8/layout/default"/>
    <dgm:cxn modelId="{710153DD-C2ED-4085-8E86-BC58D273A8A6}" type="presParOf" srcId="{7F8B78A5-C8F2-4AAB-9C2F-1E2018CA8E15}" destId="{08800FAF-6565-4EBB-AB3D-EAEF22AEEA81}" srcOrd="14" destOrd="0" presId="urn:microsoft.com/office/officeart/2005/8/layout/default"/>
    <dgm:cxn modelId="{7E699CD1-42A0-4312-9DF4-A3F59125D3DA}" type="presParOf" srcId="{7F8B78A5-C8F2-4AAB-9C2F-1E2018CA8E15}" destId="{C1046FA6-A988-43EF-AC72-DB68A5BF6B10}" srcOrd="15" destOrd="0" presId="urn:microsoft.com/office/officeart/2005/8/layout/default"/>
    <dgm:cxn modelId="{04E1F46A-371C-4CAE-A699-3CD9437CF14A}" type="presParOf" srcId="{7F8B78A5-C8F2-4AAB-9C2F-1E2018CA8E15}" destId="{37B2FE54-C305-4C54-A9E0-0E5197A6D50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01771-54C2-4481-8129-0E5DF99B94AB}"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803F3814-92F4-491F-B146-C2365EF6EC02}">
      <dgm:prSet/>
      <dgm:spPr>
        <a:solidFill>
          <a:srgbClr val="B31166"/>
        </a:solidFill>
      </dgm:spPr>
      <dgm:t>
        <a:bodyPr/>
        <a:lstStyle/>
        <a:p>
          <a:r>
            <a:rPr lang="en-GB">
              <a:latin typeface="Lucida Sans" panose="020B0602030504020204" pitchFamily="34" charset="0"/>
            </a:rPr>
            <a:t>6 workshops throughout the year</a:t>
          </a:r>
          <a:endParaRPr lang="en-US">
            <a:latin typeface="Lucida Sans" panose="020B0602030504020204" pitchFamily="34" charset="0"/>
          </a:endParaRPr>
        </a:p>
      </dgm:t>
    </dgm:pt>
    <dgm:pt modelId="{469E5A9F-3263-4D06-A013-EECBE0DCB04A}" type="parTrans" cxnId="{64EE013B-0A1D-457A-BA12-74AD005F1075}">
      <dgm:prSet/>
      <dgm:spPr/>
      <dgm:t>
        <a:bodyPr/>
        <a:lstStyle/>
        <a:p>
          <a:endParaRPr lang="en-US"/>
        </a:p>
      </dgm:t>
    </dgm:pt>
    <dgm:pt modelId="{8F749B9E-AC83-44F2-AB3C-1D0007A6DB1D}" type="sibTrans" cxnId="{64EE013B-0A1D-457A-BA12-74AD005F1075}">
      <dgm:prSet/>
      <dgm:spPr/>
      <dgm:t>
        <a:bodyPr/>
        <a:lstStyle/>
        <a:p>
          <a:endParaRPr lang="en-US"/>
        </a:p>
      </dgm:t>
    </dgm:pt>
    <dgm:pt modelId="{939BCEAE-0B2C-4AAB-87D5-9538871B06E5}">
      <dgm:prSet/>
      <dgm:spPr>
        <a:solidFill>
          <a:srgbClr val="E45F3C"/>
        </a:solidFill>
      </dgm:spPr>
      <dgm:t>
        <a:bodyPr/>
        <a:lstStyle/>
        <a:p>
          <a:r>
            <a:rPr lang="en-GB">
              <a:latin typeface="Lucida Sans" panose="020B0602030504020204" pitchFamily="34" charset="0"/>
            </a:rPr>
            <a:t>1:1 support with Ignite Coordinators</a:t>
          </a:r>
          <a:endParaRPr lang="en-US">
            <a:latin typeface="Lucida Sans" panose="020B0602030504020204" pitchFamily="34" charset="0"/>
          </a:endParaRPr>
        </a:p>
      </dgm:t>
    </dgm:pt>
    <dgm:pt modelId="{1475701D-3DA3-4215-94EB-3A4D760C42D3}" type="parTrans" cxnId="{7C442BA5-2979-4DB6-B399-E2378C9D42AF}">
      <dgm:prSet/>
      <dgm:spPr/>
      <dgm:t>
        <a:bodyPr/>
        <a:lstStyle/>
        <a:p>
          <a:endParaRPr lang="en-US"/>
        </a:p>
      </dgm:t>
    </dgm:pt>
    <dgm:pt modelId="{A50E303C-E788-4E65-B330-F5F5C6289F9F}" type="sibTrans" cxnId="{7C442BA5-2979-4DB6-B399-E2378C9D42AF}">
      <dgm:prSet/>
      <dgm:spPr/>
      <dgm:t>
        <a:bodyPr/>
        <a:lstStyle/>
        <a:p>
          <a:endParaRPr lang="en-US"/>
        </a:p>
      </dgm:t>
    </dgm:pt>
    <dgm:pt modelId="{A8AC22AE-27B4-4E87-8DF7-87E4C4F7D33A}">
      <dgm:prSet/>
      <dgm:spPr>
        <a:solidFill>
          <a:srgbClr val="E33D6F"/>
        </a:solidFill>
      </dgm:spPr>
      <dgm:t>
        <a:bodyPr/>
        <a:lstStyle/>
        <a:p>
          <a:r>
            <a:rPr lang="en-GB">
              <a:latin typeface="Lucida Sans" panose="020B0602030504020204" pitchFamily="34" charset="0"/>
            </a:rPr>
            <a:t>Targeted opportunities throughout the year</a:t>
          </a:r>
          <a:endParaRPr lang="en-US">
            <a:latin typeface="Lucida Sans" panose="020B0602030504020204" pitchFamily="34" charset="0"/>
          </a:endParaRPr>
        </a:p>
      </dgm:t>
    </dgm:pt>
    <dgm:pt modelId="{CB542B1B-6D95-4DBD-B00C-ED4BC5080713}" type="parTrans" cxnId="{BEB7A051-4446-4243-91F0-23FD54F987D1}">
      <dgm:prSet/>
      <dgm:spPr/>
      <dgm:t>
        <a:bodyPr/>
        <a:lstStyle/>
        <a:p>
          <a:endParaRPr lang="en-US"/>
        </a:p>
      </dgm:t>
    </dgm:pt>
    <dgm:pt modelId="{10EB7050-2220-4CEE-8431-AC315B894B51}" type="sibTrans" cxnId="{BEB7A051-4446-4243-91F0-23FD54F987D1}">
      <dgm:prSet/>
      <dgm:spPr/>
      <dgm:t>
        <a:bodyPr/>
        <a:lstStyle/>
        <a:p>
          <a:endParaRPr lang="en-US"/>
        </a:p>
      </dgm:t>
    </dgm:pt>
    <dgm:pt modelId="{DDE69869-BAF9-4C74-B9C7-943C38187FC2}">
      <dgm:prSet/>
      <dgm:spPr>
        <a:solidFill>
          <a:srgbClr val="E9943A"/>
        </a:solidFill>
      </dgm:spPr>
      <dgm:t>
        <a:bodyPr/>
        <a:lstStyle/>
        <a:p>
          <a:r>
            <a:rPr lang="en-GB">
              <a:latin typeface="Lucida Sans" panose="020B0602030504020204" pitchFamily="34" charset="0"/>
            </a:rPr>
            <a:t>Online community </a:t>
          </a:r>
          <a:endParaRPr lang="en-US">
            <a:latin typeface="Lucida Sans" panose="020B0602030504020204" pitchFamily="34" charset="0"/>
          </a:endParaRPr>
        </a:p>
      </dgm:t>
    </dgm:pt>
    <dgm:pt modelId="{E82A1724-9A1C-49A6-98FE-3480A8E1149A}" type="sibTrans" cxnId="{5C58CBF3-E11A-40C1-8FC9-E65F963134A6}">
      <dgm:prSet/>
      <dgm:spPr/>
      <dgm:t>
        <a:bodyPr/>
        <a:lstStyle/>
        <a:p>
          <a:endParaRPr lang="en-US"/>
        </a:p>
      </dgm:t>
    </dgm:pt>
    <dgm:pt modelId="{1F45BCFA-1383-4817-977F-95D8458781F4}" type="parTrans" cxnId="{5C58CBF3-E11A-40C1-8FC9-E65F963134A6}">
      <dgm:prSet/>
      <dgm:spPr/>
      <dgm:t>
        <a:bodyPr/>
        <a:lstStyle/>
        <a:p>
          <a:endParaRPr lang="en-US"/>
        </a:p>
      </dgm:t>
    </dgm:pt>
    <dgm:pt modelId="{62BE994B-CE4B-4345-8B0F-438D9FF7E3E5}" type="pres">
      <dgm:prSet presAssocID="{B3B01771-54C2-4481-8129-0E5DF99B94AB}" presName="linear" presStyleCnt="0">
        <dgm:presLayoutVars>
          <dgm:animLvl val="lvl"/>
          <dgm:resizeHandles val="exact"/>
        </dgm:presLayoutVars>
      </dgm:prSet>
      <dgm:spPr/>
    </dgm:pt>
    <dgm:pt modelId="{603B4CEE-EEE6-41D3-B7A0-2D9D741BF625}" type="pres">
      <dgm:prSet presAssocID="{803F3814-92F4-491F-B146-C2365EF6EC02}" presName="parentText" presStyleLbl="node1" presStyleIdx="0" presStyleCnt="4">
        <dgm:presLayoutVars>
          <dgm:chMax val="0"/>
          <dgm:bulletEnabled val="1"/>
        </dgm:presLayoutVars>
      </dgm:prSet>
      <dgm:spPr/>
    </dgm:pt>
    <dgm:pt modelId="{C350EE5E-D082-4E43-806E-3D774BED7743}" type="pres">
      <dgm:prSet presAssocID="{8F749B9E-AC83-44F2-AB3C-1D0007A6DB1D}" presName="spacer" presStyleCnt="0"/>
      <dgm:spPr/>
    </dgm:pt>
    <dgm:pt modelId="{21A78285-C5B0-4377-8628-7B67C06E985F}" type="pres">
      <dgm:prSet presAssocID="{939BCEAE-0B2C-4AAB-87D5-9538871B06E5}" presName="parentText" presStyleLbl="node1" presStyleIdx="1" presStyleCnt="4">
        <dgm:presLayoutVars>
          <dgm:chMax val="0"/>
          <dgm:bulletEnabled val="1"/>
        </dgm:presLayoutVars>
      </dgm:prSet>
      <dgm:spPr/>
    </dgm:pt>
    <dgm:pt modelId="{FDBDECE2-6A34-46B8-BAE1-AB3F58F63E02}" type="pres">
      <dgm:prSet presAssocID="{A50E303C-E788-4E65-B330-F5F5C6289F9F}" presName="spacer" presStyleCnt="0"/>
      <dgm:spPr/>
    </dgm:pt>
    <dgm:pt modelId="{43675588-E0EE-4C63-BF63-D6CCBAEE1625}" type="pres">
      <dgm:prSet presAssocID="{DDE69869-BAF9-4C74-B9C7-943C38187FC2}" presName="parentText" presStyleLbl="node1" presStyleIdx="2" presStyleCnt="4">
        <dgm:presLayoutVars>
          <dgm:chMax val="0"/>
          <dgm:bulletEnabled val="1"/>
        </dgm:presLayoutVars>
      </dgm:prSet>
      <dgm:spPr/>
    </dgm:pt>
    <dgm:pt modelId="{B074AD78-02EF-412A-A049-76D38D6207F9}" type="pres">
      <dgm:prSet presAssocID="{E82A1724-9A1C-49A6-98FE-3480A8E1149A}" presName="spacer" presStyleCnt="0"/>
      <dgm:spPr/>
    </dgm:pt>
    <dgm:pt modelId="{44869044-6504-48A5-8A28-16095B99C7E2}" type="pres">
      <dgm:prSet presAssocID="{A8AC22AE-27B4-4E87-8DF7-87E4C4F7D33A}" presName="parentText" presStyleLbl="node1" presStyleIdx="3" presStyleCnt="4">
        <dgm:presLayoutVars>
          <dgm:chMax val="0"/>
          <dgm:bulletEnabled val="1"/>
        </dgm:presLayoutVars>
      </dgm:prSet>
      <dgm:spPr/>
    </dgm:pt>
  </dgm:ptLst>
  <dgm:cxnLst>
    <dgm:cxn modelId="{64EE013B-0A1D-457A-BA12-74AD005F1075}" srcId="{B3B01771-54C2-4481-8129-0E5DF99B94AB}" destId="{803F3814-92F4-491F-B146-C2365EF6EC02}" srcOrd="0" destOrd="0" parTransId="{469E5A9F-3263-4D06-A013-EECBE0DCB04A}" sibTransId="{8F749B9E-AC83-44F2-AB3C-1D0007A6DB1D}"/>
    <dgm:cxn modelId="{BEB7A051-4446-4243-91F0-23FD54F987D1}" srcId="{B3B01771-54C2-4481-8129-0E5DF99B94AB}" destId="{A8AC22AE-27B4-4E87-8DF7-87E4C4F7D33A}" srcOrd="3" destOrd="0" parTransId="{CB542B1B-6D95-4DBD-B00C-ED4BC5080713}" sibTransId="{10EB7050-2220-4CEE-8431-AC315B894B51}"/>
    <dgm:cxn modelId="{7C442BA5-2979-4DB6-B399-E2378C9D42AF}" srcId="{B3B01771-54C2-4481-8129-0E5DF99B94AB}" destId="{939BCEAE-0B2C-4AAB-87D5-9538871B06E5}" srcOrd="1" destOrd="0" parTransId="{1475701D-3DA3-4215-94EB-3A4D760C42D3}" sibTransId="{A50E303C-E788-4E65-B330-F5F5C6289F9F}"/>
    <dgm:cxn modelId="{331894B4-A92B-46EE-B59F-798F4226F1BC}" type="presOf" srcId="{A8AC22AE-27B4-4E87-8DF7-87E4C4F7D33A}" destId="{44869044-6504-48A5-8A28-16095B99C7E2}" srcOrd="0" destOrd="0" presId="urn:microsoft.com/office/officeart/2005/8/layout/vList2"/>
    <dgm:cxn modelId="{093419C0-D3EF-4945-9B09-2F33D83F6221}" type="presOf" srcId="{DDE69869-BAF9-4C74-B9C7-943C38187FC2}" destId="{43675588-E0EE-4C63-BF63-D6CCBAEE1625}" srcOrd="0" destOrd="0" presId="urn:microsoft.com/office/officeart/2005/8/layout/vList2"/>
    <dgm:cxn modelId="{E21E33C9-F5E4-4C16-A863-7B7C9F71DCF8}" type="presOf" srcId="{803F3814-92F4-491F-B146-C2365EF6EC02}" destId="{603B4CEE-EEE6-41D3-B7A0-2D9D741BF625}" srcOrd="0" destOrd="0" presId="urn:microsoft.com/office/officeart/2005/8/layout/vList2"/>
    <dgm:cxn modelId="{942317D2-4B0B-4FAB-BD95-8E034BA7BAF0}" type="presOf" srcId="{B3B01771-54C2-4481-8129-0E5DF99B94AB}" destId="{62BE994B-CE4B-4345-8B0F-438D9FF7E3E5}" srcOrd="0" destOrd="0" presId="urn:microsoft.com/office/officeart/2005/8/layout/vList2"/>
    <dgm:cxn modelId="{73BC97D2-0F14-4E8E-9958-2F04104D7E4A}" type="presOf" srcId="{939BCEAE-0B2C-4AAB-87D5-9538871B06E5}" destId="{21A78285-C5B0-4377-8628-7B67C06E985F}" srcOrd="0" destOrd="0" presId="urn:microsoft.com/office/officeart/2005/8/layout/vList2"/>
    <dgm:cxn modelId="{5C58CBF3-E11A-40C1-8FC9-E65F963134A6}" srcId="{B3B01771-54C2-4481-8129-0E5DF99B94AB}" destId="{DDE69869-BAF9-4C74-B9C7-943C38187FC2}" srcOrd="2" destOrd="0" parTransId="{1F45BCFA-1383-4817-977F-95D8458781F4}" sibTransId="{E82A1724-9A1C-49A6-98FE-3480A8E1149A}"/>
    <dgm:cxn modelId="{0ED60FEC-A03C-4F8D-B191-91DA11474878}" type="presParOf" srcId="{62BE994B-CE4B-4345-8B0F-438D9FF7E3E5}" destId="{603B4CEE-EEE6-41D3-B7A0-2D9D741BF625}" srcOrd="0" destOrd="0" presId="urn:microsoft.com/office/officeart/2005/8/layout/vList2"/>
    <dgm:cxn modelId="{29E3429C-B711-48A5-B8FB-AED50604A6AD}" type="presParOf" srcId="{62BE994B-CE4B-4345-8B0F-438D9FF7E3E5}" destId="{C350EE5E-D082-4E43-806E-3D774BED7743}" srcOrd="1" destOrd="0" presId="urn:microsoft.com/office/officeart/2005/8/layout/vList2"/>
    <dgm:cxn modelId="{5DC530B8-CB84-4A0C-8365-0CEA3C0997D8}" type="presParOf" srcId="{62BE994B-CE4B-4345-8B0F-438D9FF7E3E5}" destId="{21A78285-C5B0-4377-8628-7B67C06E985F}" srcOrd="2" destOrd="0" presId="urn:microsoft.com/office/officeart/2005/8/layout/vList2"/>
    <dgm:cxn modelId="{1388E249-9709-4270-9C74-2CAAF9E71D85}" type="presParOf" srcId="{62BE994B-CE4B-4345-8B0F-438D9FF7E3E5}" destId="{FDBDECE2-6A34-46B8-BAE1-AB3F58F63E02}" srcOrd="3" destOrd="0" presId="urn:microsoft.com/office/officeart/2005/8/layout/vList2"/>
    <dgm:cxn modelId="{90154CF0-9775-4BF4-B504-1BACF8FD3B27}" type="presParOf" srcId="{62BE994B-CE4B-4345-8B0F-438D9FF7E3E5}" destId="{43675588-E0EE-4C63-BF63-D6CCBAEE1625}" srcOrd="4" destOrd="0" presId="urn:microsoft.com/office/officeart/2005/8/layout/vList2"/>
    <dgm:cxn modelId="{885381A8-9F1F-4BDF-B4C3-AF777CFB9091}" type="presParOf" srcId="{62BE994B-CE4B-4345-8B0F-438D9FF7E3E5}" destId="{B074AD78-02EF-412A-A049-76D38D6207F9}" srcOrd="5" destOrd="0" presId="urn:microsoft.com/office/officeart/2005/8/layout/vList2"/>
    <dgm:cxn modelId="{C3388126-9785-423F-B410-48893E6FB287}" type="presParOf" srcId="{62BE994B-CE4B-4345-8B0F-438D9FF7E3E5}" destId="{44869044-6504-48A5-8A28-16095B99C7E2}"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45EEF-6B71-4D09-A06C-DE7BE33E90F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5C2054F-6C52-4F08-B804-7D68B818BB7E}">
      <dgm:prSet/>
      <dgm:spPr/>
      <dgm:t>
        <a:bodyPr/>
        <a:lstStyle/>
        <a:p>
          <a:pPr>
            <a:lnSpc>
              <a:spcPct val="100000"/>
            </a:lnSpc>
          </a:pPr>
          <a:r>
            <a:rPr lang="en-GB">
              <a:solidFill>
                <a:schemeClr val="bg1"/>
              </a:solidFill>
              <a:latin typeface="Lucida Sans" panose="020B0602030504020204" pitchFamily="34" charset="0"/>
            </a:rPr>
            <a:t>Apply in September- October</a:t>
          </a:r>
          <a:endParaRPr lang="en-US">
            <a:solidFill>
              <a:schemeClr val="bg1"/>
            </a:solidFill>
            <a:latin typeface="Lucida Sans" panose="020B0602030504020204" pitchFamily="34" charset="0"/>
          </a:endParaRPr>
        </a:p>
      </dgm:t>
    </dgm:pt>
    <dgm:pt modelId="{A7E353EE-E05D-413A-987A-0C33041BB2FE}" type="parTrans" cxnId="{3189CDF3-3883-49F0-A182-A09DF3769B24}">
      <dgm:prSet/>
      <dgm:spPr/>
      <dgm:t>
        <a:bodyPr/>
        <a:lstStyle/>
        <a:p>
          <a:endParaRPr lang="en-US"/>
        </a:p>
      </dgm:t>
    </dgm:pt>
    <dgm:pt modelId="{0416F88F-35E7-45D9-B02B-33EDFC938415}" type="sibTrans" cxnId="{3189CDF3-3883-49F0-A182-A09DF3769B24}">
      <dgm:prSet/>
      <dgm:spPr/>
      <dgm:t>
        <a:bodyPr/>
        <a:lstStyle/>
        <a:p>
          <a:endParaRPr lang="en-US"/>
        </a:p>
      </dgm:t>
    </dgm:pt>
    <dgm:pt modelId="{C6EF9A33-B61C-4609-AC87-B8047671B734}">
      <dgm:prSet/>
      <dgm:spPr/>
      <dgm:t>
        <a:bodyPr/>
        <a:lstStyle/>
        <a:p>
          <a:pPr>
            <a:lnSpc>
              <a:spcPct val="100000"/>
            </a:lnSpc>
          </a:pPr>
          <a:r>
            <a:rPr lang="en-GB">
              <a:solidFill>
                <a:schemeClr val="bg1"/>
              </a:solidFill>
              <a:latin typeface="Lucida Sans" panose="020B0602030504020204" pitchFamily="34" charset="0"/>
            </a:rPr>
            <a:t>Fill out online form or record answers as a video/audio file</a:t>
          </a:r>
          <a:endParaRPr lang="en-US">
            <a:solidFill>
              <a:schemeClr val="bg1"/>
            </a:solidFill>
            <a:latin typeface="Lucida Sans" panose="020B0602030504020204" pitchFamily="34" charset="0"/>
          </a:endParaRPr>
        </a:p>
      </dgm:t>
    </dgm:pt>
    <dgm:pt modelId="{44575E80-28BB-4B7D-9066-44428038B554}" type="parTrans" cxnId="{FD9E9573-9530-4D17-A5E2-A1377F9C5C79}">
      <dgm:prSet/>
      <dgm:spPr/>
      <dgm:t>
        <a:bodyPr/>
        <a:lstStyle/>
        <a:p>
          <a:endParaRPr lang="en-US"/>
        </a:p>
      </dgm:t>
    </dgm:pt>
    <dgm:pt modelId="{51A9265F-4184-4772-9297-4C3E29C4A53E}" type="sibTrans" cxnId="{FD9E9573-9530-4D17-A5E2-A1377F9C5C79}">
      <dgm:prSet/>
      <dgm:spPr/>
      <dgm:t>
        <a:bodyPr/>
        <a:lstStyle/>
        <a:p>
          <a:endParaRPr lang="en-US"/>
        </a:p>
      </dgm:t>
    </dgm:pt>
    <dgm:pt modelId="{8B3A5FC8-4D97-4570-AA62-794E19C3FB2F}">
      <dgm:prSet/>
      <dgm:spPr/>
      <dgm:t>
        <a:bodyPr/>
        <a:lstStyle/>
        <a:p>
          <a:pPr>
            <a:lnSpc>
              <a:spcPct val="100000"/>
            </a:lnSpc>
          </a:pPr>
          <a:r>
            <a:rPr lang="en-GB">
              <a:solidFill>
                <a:schemeClr val="bg1"/>
              </a:solidFill>
              <a:latin typeface="Lucida Sans" panose="020B0602030504020204" pitchFamily="34" charset="0"/>
            </a:rPr>
            <a:t>Notified within 7 days of closing</a:t>
          </a:r>
          <a:endParaRPr lang="en-US">
            <a:solidFill>
              <a:schemeClr val="bg1"/>
            </a:solidFill>
            <a:latin typeface="Lucida Sans" panose="020B0602030504020204" pitchFamily="34" charset="0"/>
          </a:endParaRPr>
        </a:p>
      </dgm:t>
    </dgm:pt>
    <dgm:pt modelId="{A2DEE91E-16FC-45F5-A33C-C70FE668A9EF}" type="parTrans" cxnId="{A41FCCFC-A439-4C4A-9C23-A7FE8BA6BC16}">
      <dgm:prSet/>
      <dgm:spPr/>
      <dgm:t>
        <a:bodyPr/>
        <a:lstStyle/>
        <a:p>
          <a:endParaRPr lang="en-US"/>
        </a:p>
      </dgm:t>
    </dgm:pt>
    <dgm:pt modelId="{5ADC35BF-C649-4A11-9C16-0D52B9831251}" type="sibTrans" cxnId="{A41FCCFC-A439-4C4A-9C23-A7FE8BA6BC16}">
      <dgm:prSet/>
      <dgm:spPr/>
      <dgm:t>
        <a:bodyPr/>
        <a:lstStyle/>
        <a:p>
          <a:endParaRPr lang="en-US"/>
        </a:p>
      </dgm:t>
    </dgm:pt>
    <dgm:pt modelId="{2CF6E902-2109-4A4C-832B-F0A854281940}">
      <dgm:prSet/>
      <dgm:spPr/>
      <dgm:t>
        <a:bodyPr/>
        <a:lstStyle/>
        <a:p>
          <a:pPr>
            <a:lnSpc>
              <a:spcPct val="100000"/>
            </a:lnSpc>
          </a:pPr>
          <a:r>
            <a:rPr lang="en-GB">
              <a:solidFill>
                <a:schemeClr val="bg1"/>
              </a:solidFill>
              <a:latin typeface="Lucida Sans" panose="020B0602030504020204" pitchFamily="34" charset="0"/>
            </a:rPr>
            <a:t>Interview to establish places following applications</a:t>
          </a:r>
        </a:p>
      </dgm:t>
    </dgm:pt>
    <dgm:pt modelId="{2C40D8AC-E1D8-4844-A132-0799CB311DF8}" type="parTrans" cxnId="{DF582D87-337E-4C31-A19F-9A4DDC252A3F}">
      <dgm:prSet/>
      <dgm:spPr/>
      <dgm:t>
        <a:bodyPr/>
        <a:lstStyle/>
        <a:p>
          <a:endParaRPr lang="en-US"/>
        </a:p>
      </dgm:t>
    </dgm:pt>
    <dgm:pt modelId="{4D348F5C-4155-4442-9715-D2007A68E1A7}" type="sibTrans" cxnId="{DF582D87-337E-4C31-A19F-9A4DDC252A3F}">
      <dgm:prSet/>
      <dgm:spPr/>
      <dgm:t>
        <a:bodyPr/>
        <a:lstStyle/>
        <a:p>
          <a:endParaRPr lang="en-US"/>
        </a:p>
      </dgm:t>
    </dgm:pt>
    <dgm:pt modelId="{1F2B2A22-827C-4EF8-A91B-A18F88E07FC3}" type="pres">
      <dgm:prSet presAssocID="{5D645EEF-6B71-4D09-A06C-DE7BE33E90FA}" presName="root" presStyleCnt="0">
        <dgm:presLayoutVars>
          <dgm:dir/>
          <dgm:resizeHandles val="exact"/>
        </dgm:presLayoutVars>
      </dgm:prSet>
      <dgm:spPr/>
    </dgm:pt>
    <dgm:pt modelId="{BBE501DF-51E6-4C2E-AF62-39BF72896328}" type="pres">
      <dgm:prSet presAssocID="{35C2054F-6C52-4F08-B804-7D68B818BB7E}" presName="compNode" presStyleCnt="0"/>
      <dgm:spPr/>
    </dgm:pt>
    <dgm:pt modelId="{DC3E0C64-3801-43BB-8C59-7047D293C3E9}" type="pres">
      <dgm:prSet presAssocID="{35C2054F-6C52-4F08-B804-7D68B818BB7E}" presName="bgRect" presStyleLbl="bgShp" presStyleIdx="0" presStyleCnt="4"/>
      <dgm:spPr>
        <a:solidFill>
          <a:srgbClr val="B31166"/>
        </a:solidFill>
      </dgm:spPr>
    </dgm:pt>
    <dgm:pt modelId="{8D1887EB-9E11-4C8E-B9B4-CE4C0E37C0DA}" type="pres">
      <dgm:prSet presAssocID="{35C2054F-6C52-4F08-B804-7D68B818BB7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nk"/>
        </a:ext>
      </dgm:extLst>
    </dgm:pt>
    <dgm:pt modelId="{5A79B415-54B5-4861-91AA-18B370A0D3B3}" type="pres">
      <dgm:prSet presAssocID="{35C2054F-6C52-4F08-B804-7D68B818BB7E}" presName="spaceRect" presStyleCnt="0"/>
      <dgm:spPr/>
    </dgm:pt>
    <dgm:pt modelId="{E579F2CE-F894-4892-9BFD-DBE4E691145E}" type="pres">
      <dgm:prSet presAssocID="{35C2054F-6C52-4F08-B804-7D68B818BB7E}" presName="parTx" presStyleLbl="revTx" presStyleIdx="0" presStyleCnt="4">
        <dgm:presLayoutVars>
          <dgm:chMax val="0"/>
          <dgm:chPref val="0"/>
        </dgm:presLayoutVars>
      </dgm:prSet>
      <dgm:spPr/>
    </dgm:pt>
    <dgm:pt modelId="{F00CB44F-085D-4FE4-9478-0776C5A7E0C6}" type="pres">
      <dgm:prSet presAssocID="{0416F88F-35E7-45D9-B02B-33EDFC938415}" presName="sibTrans" presStyleCnt="0"/>
      <dgm:spPr/>
    </dgm:pt>
    <dgm:pt modelId="{9298F940-65CE-49A6-876A-0DAFF7AA950F}" type="pres">
      <dgm:prSet presAssocID="{C6EF9A33-B61C-4609-AC87-B8047671B734}" presName="compNode" presStyleCnt="0"/>
      <dgm:spPr/>
    </dgm:pt>
    <dgm:pt modelId="{BF8D1174-F8B2-4A6B-91B9-553830C92A78}" type="pres">
      <dgm:prSet presAssocID="{C6EF9A33-B61C-4609-AC87-B8047671B734}" presName="bgRect" presStyleLbl="bgShp" presStyleIdx="1" presStyleCnt="4" custLinFactNeighborX="-917"/>
      <dgm:spPr>
        <a:solidFill>
          <a:srgbClr val="E45F3C"/>
        </a:solidFill>
      </dgm:spPr>
    </dgm:pt>
    <dgm:pt modelId="{167395B3-9EAF-41BD-BE23-038FF3AB3451}" type="pres">
      <dgm:prSet presAssocID="{C6EF9A33-B61C-4609-AC87-B8047671B7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0208FD0A-A946-41F0-BB65-7413C7B3E129}" type="pres">
      <dgm:prSet presAssocID="{C6EF9A33-B61C-4609-AC87-B8047671B734}" presName="spaceRect" presStyleCnt="0"/>
      <dgm:spPr/>
    </dgm:pt>
    <dgm:pt modelId="{B2E3AEC7-DBF8-4F53-860B-1947901ECA43}" type="pres">
      <dgm:prSet presAssocID="{C6EF9A33-B61C-4609-AC87-B8047671B734}" presName="parTx" presStyleLbl="revTx" presStyleIdx="1" presStyleCnt="4">
        <dgm:presLayoutVars>
          <dgm:chMax val="0"/>
          <dgm:chPref val="0"/>
        </dgm:presLayoutVars>
      </dgm:prSet>
      <dgm:spPr/>
    </dgm:pt>
    <dgm:pt modelId="{E9B36069-D7BC-48A6-9CCD-FEEB826A8F61}" type="pres">
      <dgm:prSet presAssocID="{51A9265F-4184-4772-9297-4C3E29C4A53E}" presName="sibTrans" presStyleCnt="0"/>
      <dgm:spPr/>
    </dgm:pt>
    <dgm:pt modelId="{EE304C49-8D11-4AF4-8F8E-9BC3C42FB071}" type="pres">
      <dgm:prSet presAssocID="{8B3A5FC8-4D97-4570-AA62-794E19C3FB2F}" presName="compNode" presStyleCnt="0"/>
      <dgm:spPr/>
    </dgm:pt>
    <dgm:pt modelId="{DEB543CE-3140-42DC-B577-723D1E7F0AAD}" type="pres">
      <dgm:prSet presAssocID="{8B3A5FC8-4D97-4570-AA62-794E19C3FB2F}" presName="bgRect" presStyleLbl="bgShp" presStyleIdx="2" presStyleCnt="4"/>
      <dgm:spPr>
        <a:solidFill>
          <a:srgbClr val="E9943A"/>
        </a:solidFill>
      </dgm:spPr>
    </dgm:pt>
    <dgm:pt modelId="{60AEF2A5-63F9-4A95-8624-330D97CD088F}" type="pres">
      <dgm:prSet presAssocID="{8B3A5FC8-4D97-4570-AA62-794E19C3FB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28413ECE-1056-41DA-A53F-83CEBB9BE6BD}" type="pres">
      <dgm:prSet presAssocID="{8B3A5FC8-4D97-4570-AA62-794E19C3FB2F}" presName="spaceRect" presStyleCnt="0"/>
      <dgm:spPr/>
    </dgm:pt>
    <dgm:pt modelId="{CD39F745-2B54-4438-BC8D-D4E7ED91EE3E}" type="pres">
      <dgm:prSet presAssocID="{8B3A5FC8-4D97-4570-AA62-794E19C3FB2F}" presName="parTx" presStyleLbl="revTx" presStyleIdx="2" presStyleCnt="4">
        <dgm:presLayoutVars>
          <dgm:chMax val="0"/>
          <dgm:chPref val="0"/>
        </dgm:presLayoutVars>
      </dgm:prSet>
      <dgm:spPr/>
    </dgm:pt>
    <dgm:pt modelId="{58F55441-E896-46EB-AB99-EC801B366962}" type="pres">
      <dgm:prSet presAssocID="{5ADC35BF-C649-4A11-9C16-0D52B9831251}" presName="sibTrans" presStyleCnt="0"/>
      <dgm:spPr/>
    </dgm:pt>
    <dgm:pt modelId="{CA2E4E57-7775-4CE5-8716-72D61679951B}" type="pres">
      <dgm:prSet presAssocID="{2CF6E902-2109-4A4C-832B-F0A854281940}" presName="compNode" presStyleCnt="0"/>
      <dgm:spPr/>
    </dgm:pt>
    <dgm:pt modelId="{05C63700-3647-4EFF-BCC0-F222DD00F308}" type="pres">
      <dgm:prSet presAssocID="{2CF6E902-2109-4A4C-832B-F0A854281940}" presName="bgRect" presStyleLbl="bgShp" presStyleIdx="3" presStyleCnt="4"/>
      <dgm:spPr>
        <a:solidFill>
          <a:srgbClr val="E33D6F"/>
        </a:solidFill>
      </dgm:spPr>
    </dgm:pt>
    <dgm:pt modelId="{194CBFC2-B93F-48F2-AF0A-A6232F5AB9A7}" type="pres">
      <dgm:prSet presAssocID="{2CF6E902-2109-4A4C-832B-F0A85428194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F805E3FA-B3AA-4063-AB39-99269FAC9AED}" type="pres">
      <dgm:prSet presAssocID="{2CF6E902-2109-4A4C-832B-F0A854281940}" presName="spaceRect" presStyleCnt="0"/>
      <dgm:spPr/>
    </dgm:pt>
    <dgm:pt modelId="{E0057444-D970-429C-B08D-BF5B389091F6}" type="pres">
      <dgm:prSet presAssocID="{2CF6E902-2109-4A4C-832B-F0A854281940}" presName="parTx" presStyleLbl="revTx" presStyleIdx="3" presStyleCnt="4">
        <dgm:presLayoutVars>
          <dgm:chMax val="0"/>
          <dgm:chPref val="0"/>
        </dgm:presLayoutVars>
      </dgm:prSet>
      <dgm:spPr/>
    </dgm:pt>
  </dgm:ptLst>
  <dgm:cxnLst>
    <dgm:cxn modelId="{3A427A2F-91FC-4847-AE34-F316C5A2A7A1}" type="presOf" srcId="{2CF6E902-2109-4A4C-832B-F0A854281940}" destId="{E0057444-D970-429C-B08D-BF5B389091F6}" srcOrd="0" destOrd="0" presId="urn:microsoft.com/office/officeart/2018/2/layout/IconVerticalSolidList"/>
    <dgm:cxn modelId="{96FE5C47-A02C-4468-A077-9EDF9D6840BB}" type="presOf" srcId="{C6EF9A33-B61C-4609-AC87-B8047671B734}" destId="{B2E3AEC7-DBF8-4F53-860B-1947901ECA43}" srcOrd="0" destOrd="0" presId="urn:microsoft.com/office/officeart/2018/2/layout/IconVerticalSolidList"/>
    <dgm:cxn modelId="{FD9E9573-9530-4D17-A5E2-A1377F9C5C79}" srcId="{5D645EEF-6B71-4D09-A06C-DE7BE33E90FA}" destId="{C6EF9A33-B61C-4609-AC87-B8047671B734}" srcOrd="1" destOrd="0" parTransId="{44575E80-28BB-4B7D-9066-44428038B554}" sibTransId="{51A9265F-4184-4772-9297-4C3E29C4A53E}"/>
    <dgm:cxn modelId="{7C39657C-CDD6-4253-AE0A-1C2BDBF0B4C9}" type="presOf" srcId="{5D645EEF-6B71-4D09-A06C-DE7BE33E90FA}" destId="{1F2B2A22-827C-4EF8-A91B-A18F88E07FC3}" srcOrd="0" destOrd="0" presId="urn:microsoft.com/office/officeart/2018/2/layout/IconVerticalSolidList"/>
    <dgm:cxn modelId="{DF582D87-337E-4C31-A19F-9A4DDC252A3F}" srcId="{5D645EEF-6B71-4D09-A06C-DE7BE33E90FA}" destId="{2CF6E902-2109-4A4C-832B-F0A854281940}" srcOrd="3" destOrd="0" parTransId="{2C40D8AC-E1D8-4844-A132-0799CB311DF8}" sibTransId="{4D348F5C-4155-4442-9715-D2007A68E1A7}"/>
    <dgm:cxn modelId="{07A9F895-DDB7-432B-9BBA-CE6C42081016}" type="presOf" srcId="{35C2054F-6C52-4F08-B804-7D68B818BB7E}" destId="{E579F2CE-F894-4892-9BFD-DBE4E691145E}" srcOrd="0" destOrd="0" presId="urn:microsoft.com/office/officeart/2018/2/layout/IconVerticalSolidList"/>
    <dgm:cxn modelId="{DB19DBA2-D349-4244-B5E4-D17D4913CB5B}" type="presOf" srcId="{8B3A5FC8-4D97-4570-AA62-794E19C3FB2F}" destId="{CD39F745-2B54-4438-BC8D-D4E7ED91EE3E}" srcOrd="0" destOrd="0" presId="urn:microsoft.com/office/officeart/2018/2/layout/IconVerticalSolidList"/>
    <dgm:cxn modelId="{3189CDF3-3883-49F0-A182-A09DF3769B24}" srcId="{5D645EEF-6B71-4D09-A06C-DE7BE33E90FA}" destId="{35C2054F-6C52-4F08-B804-7D68B818BB7E}" srcOrd="0" destOrd="0" parTransId="{A7E353EE-E05D-413A-987A-0C33041BB2FE}" sibTransId="{0416F88F-35E7-45D9-B02B-33EDFC938415}"/>
    <dgm:cxn modelId="{A41FCCFC-A439-4C4A-9C23-A7FE8BA6BC16}" srcId="{5D645EEF-6B71-4D09-A06C-DE7BE33E90FA}" destId="{8B3A5FC8-4D97-4570-AA62-794E19C3FB2F}" srcOrd="2" destOrd="0" parTransId="{A2DEE91E-16FC-45F5-A33C-C70FE668A9EF}" sibTransId="{5ADC35BF-C649-4A11-9C16-0D52B9831251}"/>
    <dgm:cxn modelId="{8F88DE3B-E04D-470C-ABC5-E17BAF61FB2C}" type="presParOf" srcId="{1F2B2A22-827C-4EF8-A91B-A18F88E07FC3}" destId="{BBE501DF-51E6-4C2E-AF62-39BF72896328}" srcOrd="0" destOrd="0" presId="urn:microsoft.com/office/officeart/2018/2/layout/IconVerticalSolidList"/>
    <dgm:cxn modelId="{9A715C81-9E2D-4175-B015-FAC4A1A54AF8}" type="presParOf" srcId="{BBE501DF-51E6-4C2E-AF62-39BF72896328}" destId="{DC3E0C64-3801-43BB-8C59-7047D293C3E9}" srcOrd="0" destOrd="0" presId="urn:microsoft.com/office/officeart/2018/2/layout/IconVerticalSolidList"/>
    <dgm:cxn modelId="{38399131-70DB-4959-9A85-009DFC50565B}" type="presParOf" srcId="{BBE501DF-51E6-4C2E-AF62-39BF72896328}" destId="{8D1887EB-9E11-4C8E-B9B4-CE4C0E37C0DA}" srcOrd="1" destOrd="0" presId="urn:microsoft.com/office/officeart/2018/2/layout/IconVerticalSolidList"/>
    <dgm:cxn modelId="{EF47247E-2C8B-4C2A-B087-FD97026266B5}" type="presParOf" srcId="{BBE501DF-51E6-4C2E-AF62-39BF72896328}" destId="{5A79B415-54B5-4861-91AA-18B370A0D3B3}" srcOrd="2" destOrd="0" presId="urn:microsoft.com/office/officeart/2018/2/layout/IconVerticalSolidList"/>
    <dgm:cxn modelId="{2FCDBC13-25F5-45FB-AF10-814CC72710E7}" type="presParOf" srcId="{BBE501DF-51E6-4C2E-AF62-39BF72896328}" destId="{E579F2CE-F894-4892-9BFD-DBE4E691145E}" srcOrd="3" destOrd="0" presId="urn:microsoft.com/office/officeart/2018/2/layout/IconVerticalSolidList"/>
    <dgm:cxn modelId="{3E9EE617-C39E-4A1A-B3CF-1AB9126411E7}" type="presParOf" srcId="{1F2B2A22-827C-4EF8-A91B-A18F88E07FC3}" destId="{F00CB44F-085D-4FE4-9478-0776C5A7E0C6}" srcOrd="1" destOrd="0" presId="urn:microsoft.com/office/officeart/2018/2/layout/IconVerticalSolidList"/>
    <dgm:cxn modelId="{901768D7-3805-4A13-A82A-DBCED7005A95}" type="presParOf" srcId="{1F2B2A22-827C-4EF8-A91B-A18F88E07FC3}" destId="{9298F940-65CE-49A6-876A-0DAFF7AA950F}" srcOrd="2" destOrd="0" presId="urn:microsoft.com/office/officeart/2018/2/layout/IconVerticalSolidList"/>
    <dgm:cxn modelId="{44E7C4F7-5A3D-41E6-B2E2-055A8EC7281C}" type="presParOf" srcId="{9298F940-65CE-49A6-876A-0DAFF7AA950F}" destId="{BF8D1174-F8B2-4A6B-91B9-553830C92A78}" srcOrd="0" destOrd="0" presId="urn:microsoft.com/office/officeart/2018/2/layout/IconVerticalSolidList"/>
    <dgm:cxn modelId="{B5348FBC-2B5E-479F-939A-879E6BFEA36B}" type="presParOf" srcId="{9298F940-65CE-49A6-876A-0DAFF7AA950F}" destId="{167395B3-9EAF-41BD-BE23-038FF3AB3451}" srcOrd="1" destOrd="0" presId="urn:microsoft.com/office/officeart/2018/2/layout/IconVerticalSolidList"/>
    <dgm:cxn modelId="{F578F610-068A-4489-9FB1-CA68B36885F9}" type="presParOf" srcId="{9298F940-65CE-49A6-876A-0DAFF7AA950F}" destId="{0208FD0A-A946-41F0-BB65-7413C7B3E129}" srcOrd="2" destOrd="0" presId="urn:microsoft.com/office/officeart/2018/2/layout/IconVerticalSolidList"/>
    <dgm:cxn modelId="{5E87F079-0244-4647-84D5-036676841789}" type="presParOf" srcId="{9298F940-65CE-49A6-876A-0DAFF7AA950F}" destId="{B2E3AEC7-DBF8-4F53-860B-1947901ECA43}" srcOrd="3" destOrd="0" presId="urn:microsoft.com/office/officeart/2018/2/layout/IconVerticalSolidList"/>
    <dgm:cxn modelId="{2795AB0E-C863-4186-AED8-8C5DB4DAB3B4}" type="presParOf" srcId="{1F2B2A22-827C-4EF8-A91B-A18F88E07FC3}" destId="{E9B36069-D7BC-48A6-9CCD-FEEB826A8F61}" srcOrd="3" destOrd="0" presId="urn:microsoft.com/office/officeart/2018/2/layout/IconVerticalSolidList"/>
    <dgm:cxn modelId="{5D326EC7-1450-46B2-890B-53A00CAF334E}" type="presParOf" srcId="{1F2B2A22-827C-4EF8-A91B-A18F88E07FC3}" destId="{EE304C49-8D11-4AF4-8F8E-9BC3C42FB071}" srcOrd="4" destOrd="0" presId="urn:microsoft.com/office/officeart/2018/2/layout/IconVerticalSolidList"/>
    <dgm:cxn modelId="{701873BB-12B7-49B0-9F14-B05833EAAD25}" type="presParOf" srcId="{EE304C49-8D11-4AF4-8F8E-9BC3C42FB071}" destId="{DEB543CE-3140-42DC-B577-723D1E7F0AAD}" srcOrd="0" destOrd="0" presId="urn:microsoft.com/office/officeart/2018/2/layout/IconVerticalSolidList"/>
    <dgm:cxn modelId="{BDEA02E9-4AB6-47F0-A572-2452B600D66A}" type="presParOf" srcId="{EE304C49-8D11-4AF4-8F8E-9BC3C42FB071}" destId="{60AEF2A5-63F9-4A95-8624-330D97CD088F}" srcOrd="1" destOrd="0" presId="urn:microsoft.com/office/officeart/2018/2/layout/IconVerticalSolidList"/>
    <dgm:cxn modelId="{091AD042-6CC0-4887-8785-7396A620ADF8}" type="presParOf" srcId="{EE304C49-8D11-4AF4-8F8E-9BC3C42FB071}" destId="{28413ECE-1056-41DA-A53F-83CEBB9BE6BD}" srcOrd="2" destOrd="0" presId="urn:microsoft.com/office/officeart/2018/2/layout/IconVerticalSolidList"/>
    <dgm:cxn modelId="{88577BEE-D263-4C0A-8669-865C4C938B23}" type="presParOf" srcId="{EE304C49-8D11-4AF4-8F8E-9BC3C42FB071}" destId="{CD39F745-2B54-4438-BC8D-D4E7ED91EE3E}" srcOrd="3" destOrd="0" presId="urn:microsoft.com/office/officeart/2018/2/layout/IconVerticalSolidList"/>
    <dgm:cxn modelId="{F41D8C37-B606-4AC1-B130-B8EE4FFA7A38}" type="presParOf" srcId="{1F2B2A22-827C-4EF8-A91B-A18F88E07FC3}" destId="{58F55441-E896-46EB-AB99-EC801B366962}" srcOrd="5" destOrd="0" presId="urn:microsoft.com/office/officeart/2018/2/layout/IconVerticalSolidList"/>
    <dgm:cxn modelId="{B219E65F-383C-4E2A-B73F-3D121FC466C1}" type="presParOf" srcId="{1F2B2A22-827C-4EF8-A91B-A18F88E07FC3}" destId="{CA2E4E57-7775-4CE5-8716-72D61679951B}" srcOrd="6" destOrd="0" presId="urn:microsoft.com/office/officeart/2018/2/layout/IconVerticalSolidList"/>
    <dgm:cxn modelId="{27A24249-E385-41A3-AFA7-BDA1144F8071}" type="presParOf" srcId="{CA2E4E57-7775-4CE5-8716-72D61679951B}" destId="{05C63700-3647-4EFF-BCC0-F222DD00F308}" srcOrd="0" destOrd="0" presId="urn:microsoft.com/office/officeart/2018/2/layout/IconVerticalSolidList"/>
    <dgm:cxn modelId="{A4B10859-AA94-4190-96FE-1FA3859A46AC}" type="presParOf" srcId="{CA2E4E57-7775-4CE5-8716-72D61679951B}" destId="{194CBFC2-B93F-48F2-AF0A-A6232F5AB9A7}" srcOrd="1" destOrd="0" presId="urn:microsoft.com/office/officeart/2018/2/layout/IconVerticalSolidList"/>
    <dgm:cxn modelId="{7D638358-D584-4012-9D91-E7282E1E3645}" type="presParOf" srcId="{CA2E4E57-7775-4CE5-8716-72D61679951B}" destId="{F805E3FA-B3AA-4063-AB39-99269FAC9AED}" srcOrd="2" destOrd="0" presId="urn:microsoft.com/office/officeart/2018/2/layout/IconVerticalSolidList"/>
    <dgm:cxn modelId="{9E921CDC-6984-42AF-ABF6-35C7504AAA2F}" type="presParOf" srcId="{CA2E4E57-7775-4CE5-8716-72D61679951B}" destId="{E0057444-D970-429C-B08D-BF5B389091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C7BD7-E6B2-4959-9FF1-482149FCE518}">
      <dsp:nvSpPr>
        <dsp:cNvPr id="0" name=""/>
        <dsp:cNvSpPr/>
      </dsp:nvSpPr>
      <dsp:spPr>
        <a:xfrm>
          <a:off x="0" y="1308074"/>
          <a:ext cx="2140361" cy="17653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FontTx/>
            <a:buNone/>
          </a:pPr>
          <a:r>
            <a:rPr lang="en-GB" sz="1700" kern="1200"/>
            <a:t>	Access work with care experienced students in year 10/11</a:t>
          </a:r>
        </a:p>
      </dsp:txBody>
      <dsp:txXfrm>
        <a:off x="40626" y="1348700"/>
        <a:ext cx="2059109" cy="1305809"/>
      </dsp:txXfrm>
    </dsp:sp>
    <dsp:sp modelId="{A3B0E0CF-FBD3-4AB3-80F3-94271FDB549F}">
      <dsp:nvSpPr>
        <dsp:cNvPr id="0" name=""/>
        <dsp:cNvSpPr/>
      </dsp:nvSpPr>
      <dsp:spPr>
        <a:xfrm>
          <a:off x="1180310" y="1628495"/>
          <a:ext cx="2508196" cy="2508196"/>
        </a:xfrm>
        <a:prstGeom prst="leftCircularArrow">
          <a:avLst>
            <a:gd name="adj1" fmla="val 3739"/>
            <a:gd name="adj2" fmla="val 466638"/>
            <a:gd name="adj3" fmla="val 2242149"/>
            <a:gd name="adj4" fmla="val 9024489"/>
            <a:gd name="adj5" fmla="val 436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5E2986-C28A-438B-BACF-96D7EBCC8F37}">
      <dsp:nvSpPr>
        <dsp:cNvPr id="0" name=""/>
        <dsp:cNvSpPr/>
      </dsp:nvSpPr>
      <dsp:spPr>
        <a:xfrm>
          <a:off x="480970" y="2695135"/>
          <a:ext cx="1902543" cy="7565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a:t>Ignite Your Potential</a:t>
          </a:r>
        </a:p>
      </dsp:txBody>
      <dsp:txXfrm>
        <a:off x="503129" y="2717294"/>
        <a:ext cx="1858225" cy="712260"/>
      </dsp:txXfrm>
    </dsp:sp>
    <dsp:sp modelId="{A6991F7D-E438-44F5-82EB-6AAD2E978E37}">
      <dsp:nvSpPr>
        <dsp:cNvPr id="0" name=""/>
        <dsp:cNvSpPr/>
      </dsp:nvSpPr>
      <dsp:spPr>
        <a:xfrm>
          <a:off x="2830139" y="1308074"/>
          <a:ext cx="2140361" cy="17653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None/>
          </a:pPr>
          <a:r>
            <a:rPr lang="en-GB" sz="1700" kern="1200"/>
            <a:t>	Access work with year 12/13 students who meet specific WP criteria</a:t>
          </a:r>
        </a:p>
      </dsp:txBody>
      <dsp:txXfrm>
        <a:off x="2870765" y="1726990"/>
        <a:ext cx="2059109" cy="1305809"/>
      </dsp:txXfrm>
    </dsp:sp>
    <dsp:sp modelId="{9490F89A-BD16-401E-BDEC-1EE265DF7E4C}">
      <dsp:nvSpPr>
        <dsp:cNvPr id="0" name=""/>
        <dsp:cNvSpPr/>
      </dsp:nvSpPr>
      <dsp:spPr>
        <a:xfrm>
          <a:off x="3987278" y="175590"/>
          <a:ext cx="2781686" cy="2781686"/>
        </a:xfrm>
        <a:prstGeom prst="circularArrow">
          <a:avLst>
            <a:gd name="adj1" fmla="val 3372"/>
            <a:gd name="adj2" fmla="val 417079"/>
            <a:gd name="adj3" fmla="val 19407410"/>
            <a:gd name="adj4" fmla="val 12575511"/>
            <a:gd name="adj5" fmla="val 3934"/>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EC5267-432B-46AB-988B-6061FC61D2D3}">
      <dsp:nvSpPr>
        <dsp:cNvPr id="0" name=""/>
        <dsp:cNvSpPr/>
      </dsp:nvSpPr>
      <dsp:spPr>
        <a:xfrm>
          <a:off x="3305774" y="929785"/>
          <a:ext cx="1902543" cy="7565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a:t>Ignite Your Journey (A2S)</a:t>
          </a:r>
        </a:p>
      </dsp:txBody>
      <dsp:txXfrm>
        <a:off x="3327933" y="951944"/>
        <a:ext cx="1858225" cy="712260"/>
      </dsp:txXfrm>
    </dsp:sp>
    <dsp:sp modelId="{CB2EDFEE-6E58-4D60-AEA2-D010C18909D7}">
      <dsp:nvSpPr>
        <dsp:cNvPr id="0" name=""/>
        <dsp:cNvSpPr/>
      </dsp:nvSpPr>
      <dsp:spPr>
        <a:xfrm>
          <a:off x="5654943" y="1308074"/>
          <a:ext cx="2140361" cy="17653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None/>
          </a:pPr>
          <a:r>
            <a:rPr lang="en-GB" sz="1700" kern="1200"/>
            <a:t>	3-year programme for care-leavers and students from IMDQ1 backgrounds</a:t>
          </a:r>
        </a:p>
      </dsp:txBody>
      <dsp:txXfrm>
        <a:off x="5695569" y="1348700"/>
        <a:ext cx="2059109" cy="1305809"/>
      </dsp:txXfrm>
    </dsp:sp>
    <dsp:sp modelId="{504132AD-B7B4-4310-BFC0-449D6530B092}">
      <dsp:nvSpPr>
        <dsp:cNvPr id="0" name=""/>
        <dsp:cNvSpPr/>
      </dsp:nvSpPr>
      <dsp:spPr>
        <a:xfrm>
          <a:off x="6829919" y="1628495"/>
          <a:ext cx="2508196" cy="2508196"/>
        </a:xfrm>
        <a:prstGeom prst="leftCircularArrow">
          <a:avLst>
            <a:gd name="adj1" fmla="val 3739"/>
            <a:gd name="adj2" fmla="val 466638"/>
            <a:gd name="adj3" fmla="val 2242149"/>
            <a:gd name="adj4" fmla="val 9024489"/>
            <a:gd name="adj5" fmla="val 436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9AB20E-4B82-467F-A8D9-0CB580AB4D5B}">
      <dsp:nvSpPr>
        <dsp:cNvPr id="0" name=""/>
        <dsp:cNvSpPr/>
      </dsp:nvSpPr>
      <dsp:spPr>
        <a:xfrm>
          <a:off x="6130579" y="2695135"/>
          <a:ext cx="1902543" cy="7565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a:t>Ignite Your Success</a:t>
          </a:r>
        </a:p>
      </dsp:txBody>
      <dsp:txXfrm>
        <a:off x="6152738" y="2717294"/>
        <a:ext cx="1858225" cy="712260"/>
      </dsp:txXfrm>
    </dsp:sp>
    <dsp:sp modelId="{32E15275-36EE-45B5-AE6B-C93C4ECCB0E7}">
      <dsp:nvSpPr>
        <dsp:cNvPr id="0" name=""/>
        <dsp:cNvSpPr/>
      </dsp:nvSpPr>
      <dsp:spPr>
        <a:xfrm>
          <a:off x="8479747" y="1308074"/>
          <a:ext cx="2140361" cy="17653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None/>
          </a:pPr>
          <a:r>
            <a:rPr lang="en-GB" sz="1700" kern="1200"/>
            <a:t>	Financial and pastoral support for Masters students meeting specific WP criteria</a:t>
          </a:r>
        </a:p>
      </dsp:txBody>
      <dsp:txXfrm>
        <a:off x="8520373" y="1726990"/>
        <a:ext cx="2059109" cy="1305809"/>
      </dsp:txXfrm>
    </dsp:sp>
    <dsp:sp modelId="{6FE68305-78A2-4679-90F9-FFBE026358AE}">
      <dsp:nvSpPr>
        <dsp:cNvPr id="0" name=""/>
        <dsp:cNvSpPr/>
      </dsp:nvSpPr>
      <dsp:spPr>
        <a:xfrm>
          <a:off x="8955383" y="929785"/>
          <a:ext cx="1902543" cy="7565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a:t>Vice-Chancellor’s Progression Scheme</a:t>
          </a:r>
        </a:p>
      </dsp:txBody>
      <dsp:txXfrm>
        <a:off x="8977542" y="951944"/>
        <a:ext cx="1858225" cy="712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5AA92-06A5-4DA9-874C-EAE4625B1737}">
      <dsp:nvSpPr>
        <dsp:cNvPr id="0" name=""/>
        <dsp:cNvSpPr/>
      </dsp:nvSpPr>
      <dsp:spPr>
        <a:xfrm>
          <a:off x="0" y="4121"/>
          <a:ext cx="10772774" cy="1310930"/>
        </a:xfrm>
        <a:prstGeom prst="roundRect">
          <a:avLst/>
        </a:prstGeom>
        <a:solidFill>
          <a:srgbClr val="E45F3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latin typeface="Lucida Sans" panose="020B0602030504020204" pitchFamily="34" charset="0"/>
            </a:rPr>
            <a:t>3 year alumni-funded programme </a:t>
          </a:r>
        </a:p>
      </dsp:txBody>
      <dsp:txXfrm>
        <a:off x="63994" y="68115"/>
        <a:ext cx="10644786" cy="1182942"/>
      </dsp:txXfrm>
    </dsp:sp>
    <dsp:sp modelId="{1B1D1347-D15B-4E19-BBC7-B46D58FAE212}">
      <dsp:nvSpPr>
        <dsp:cNvPr id="0" name=""/>
        <dsp:cNvSpPr/>
      </dsp:nvSpPr>
      <dsp:spPr>
        <a:xfrm>
          <a:off x="0" y="1421780"/>
          <a:ext cx="10772774" cy="1310930"/>
        </a:xfrm>
        <a:prstGeom prst="roundRect">
          <a:avLst/>
        </a:prstGeom>
        <a:solidFill>
          <a:srgbClr val="E9943A"/>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latin typeface="Lucida Sans" panose="020B0602030504020204" pitchFamily="34" charset="0"/>
            </a:rPr>
            <a:t>Scholarships, bursaries and awards funded through donations sourced by ODAR</a:t>
          </a:r>
        </a:p>
      </dsp:txBody>
      <dsp:txXfrm>
        <a:off x="63994" y="1485774"/>
        <a:ext cx="10644786" cy="1182942"/>
      </dsp:txXfrm>
    </dsp:sp>
    <dsp:sp modelId="{CAAF78EA-3D6B-4756-A766-E073065D62BC}">
      <dsp:nvSpPr>
        <dsp:cNvPr id="0" name=""/>
        <dsp:cNvSpPr/>
      </dsp:nvSpPr>
      <dsp:spPr>
        <a:xfrm>
          <a:off x="0" y="2816061"/>
          <a:ext cx="10772774" cy="1310930"/>
        </a:xfrm>
        <a:prstGeom prst="roundRect">
          <a:avLst/>
        </a:prstGeom>
        <a:solidFill>
          <a:srgbClr val="E6B72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latin typeface="Lucida Sans" panose="020B0602030504020204" pitchFamily="34" charset="0"/>
            </a:rPr>
            <a:t>Range of activities to support educational and personal development</a:t>
          </a:r>
        </a:p>
      </dsp:txBody>
      <dsp:txXfrm>
        <a:off x="63994" y="2880055"/>
        <a:ext cx="10644786" cy="1182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0E8D2-7B12-4C3E-A378-3F2ECB887096}">
      <dsp:nvSpPr>
        <dsp:cNvPr id="0" name=""/>
        <dsp:cNvSpPr/>
      </dsp:nvSpPr>
      <dsp:spPr>
        <a:xfrm>
          <a:off x="0" y="27040"/>
          <a:ext cx="10753725" cy="935415"/>
        </a:xfrm>
        <a:prstGeom prst="roundRect">
          <a:avLst/>
        </a:prstGeom>
        <a:solidFill>
          <a:srgbClr val="E45F3C"/>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Lucida Sans"/>
            </a:rPr>
            <a:t>UK based, First Year Undergraduate</a:t>
          </a:r>
          <a:endParaRPr lang="en-GB" sz="4000" kern="1200">
            <a:latin typeface="Lucida Sans" panose="020B0602030504020204" pitchFamily="34" charset="0"/>
          </a:endParaRPr>
        </a:p>
      </dsp:txBody>
      <dsp:txXfrm>
        <a:off x="45663" y="72703"/>
        <a:ext cx="10662399" cy="844089"/>
      </dsp:txXfrm>
    </dsp:sp>
    <dsp:sp modelId="{9E02E33C-958D-4C80-AD74-E558D711AD6F}">
      <dsp:nvSpPr>
        <dsp:cNvPr id="0" name=""/>
        <dsp:cNvSpPr/>
      </dsp:nvSpPr>
      <dsp:spPr>
        <a:xfrm>
          <a:off x="0" y="1080535"/>
          <a:ext cx="10753725" cy="935415"/>
        </a:xfrm>
        <a:prstGeom prst="roundRect">
          <a:avLst/>
        </a:prstGeom>
        <a:solidFill>
          <a:srgbClr val="E9943A"/>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a:latin typeface="Lucida Sans"/>
            </a:rPr>
            <a:t>IMD Q1</a:t>
          </a:r>
          <a:endParaRPr lang="en-GB" sz="4000" kern="1200">
            <a:latin typeface="Lucida Sans"/>
          </a:endParaRPr>
        </a:p>
      </dsp:txBody>
      <dsp:txXfrm>
        <a:off x="45663" y="1126198"/>
        <a:ext cx="10662399" cy="844089"/>
      </dsp:txXfrm>
    </dsp:sp>
    <dsp:sp modelId="{FA5C7FE4-48E9-46D7-BECF-39DF20D604E2}">
      <dsp:nvSpPr>
        <dsp:cNvPr id="0" name=""/>
        <dsp:cNvSpPr/>
      </dsp:nvSpPr>
      <dsp:spPr>
        <a:xfrm>
          <a:off x="0" y="2134030"/>
          <a:ext cx="10753725" cy="935415"/>
        </a:xfrm>
        <a:prstGeom prst="roundRect">
          <a:avLst/>
        </a:prstGeom>
        <a:solidFill>
          <a:srgbClr val="E9943A"/>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a:latin typeface="Lucida Sans"/>
            </a:rPr>
            <a:t>Free School Meal Eligible</a:t>
          </a:r>
          <a:endParaRPr lang="en-GB" sz="4000" kern="1200">
            <a:latin typeface="Lucida Sans"/>
          </a:endParaRPr>
        </a:p>
      </dsp:txBody>
      <dsp:txXfrm>
        <a:off x="45663" y="2179693"/>
        <a:ext cx="10662399" cy="844089"/>
      </dsp:txXfrm>
    </dsp:sp>
    <dsp:sp modelId="{F72B2737-8ACE-4804-AF41-C0F236A3AFDF}">
      <dsp:nvSpPr>
        <dsp:cNvPr id="0" name=""/>
        <dsp:cNvSpPr/>
      </dsp:nvSpPr>
      <dsp:spPr>
        <a:xfrm>
          <a:off x="0" y="3187525"/>
          <a:ext cx="10753725" cy="935415"/>
        </a:xfrm>
        <a:prstGeom prst="roundRect">
          <a:avLst/>
        </a:prstGeom>
        <a:solidFill>
          <a:srgbClr val="E9943A"/>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Lucida Sans"/>
            </a:rPr>
            <a:t>Care Leaver</a:t>
          </a:r>
          <a:endParaRPr lang="en-GB" sz="4000" kern="1200">
            <a:latin typeface="Lucida Sans" panose="020B0602030504020204" pitchFamily="34" charset="0"/>
          </a:endParaRPr>
        </a:p>
      </dsp:txBody>
      <dsp:txXfrm>
        <a:off x="45663" y="3233188"/>
        <a:ext cx="10662399" cy="844089"/>
      </dsp:txXfrm>
    </dsp:sp>
    <dsp:sp modelId="{E6C0C8A0-8455-41DB-8AC5-02AC2425AFBD}">
      <dsp:nvSpPr>
        <dsp:cNvPr id="0" name=""/>
        <dsp:cNvSpPr/>
      </dsp:nvSpPr>
      <dsp:spPr>
        <a:xfrm>
          <a:off x="0" y="4241020"/>
          <a:ext cx="10753725" cy="935415"/>
        </a:xfrm>
        <a:prstGeom prst="roundRect">
          <a:avLst/>
        </a:prstGeom>
        <a:solidFill>
          <a:srgbClr val="E9943A"/>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latin typeface="Lucida Sans"/>
            </a:rPr>
            <a:t>Ignite Your Journey Students</a:t>
          </a:r>
        </a:p>
      </dsp:txBody>
      <dsp:txXfrm>
        <a:off x="45663" y="4286683"/>
        <a:ext cx="10662399" cy="84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2AEF9-58CA-403D-9B7A-D5DA9A6CA1EC}">
      <dsp:nvSpPr>
        <dsp:cNvPr id="0" name=""/>
        <dsp:cNvSpPr/>
      </dsp:nvSpPr>
      <dsp:spPr>
        <a:xfrm>
          <a:off x="0" y="637333"/>
          <a:ext cx="2084265" cy="1250559"/>
        </a:xfrm>
        <a:prstGeom prst="rect">
          <a:avLst/>
        </a:prstGeom>
        <a:solidFill>
          <a:srgbClr val="E45F3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Lucida Sans" panose="020B0602030504020204" pitchFamily="34" charset="0"/>
            </a:rPr>
            <a:t>Connect with peers</a:t>
          </a:r>
        </a:p>
      </dsp:txBody>
      <dsp:txXfrm>
        <a:off x="0" y="637333"/>
        <a:ext cx="2084265" cy="1250559"/>
      </dsp:txXfrm>
    </dsp:sp>
    <dsp:sp modelId="{6659BBC5-0973-470F-B6D0-697491A15471}">
      <dsp:nvSpPr>
        <dsp:cNvPr id="0" name=""/>
        <dsp:cNvSpPr/>
      </dsp:nvSpPr>
      <dsp:spPr>
        <a:xfrm>
          <a:off x="2296541" y="625653"/>
          <a:ext cx="2084265" cy="1250559"/>
        </a:xfrm>
        <a:prstGeom prst="rect">
          <a:avLst/>
        </a:prstGeom>
        <a:solidFill>
          <a:srgbClr val="E9943A"/>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Lucida Sans" panose="020B0602030504020204" pitchFamily="34" charset="0"/>
            </a:rPr>
            <a:t>Develop employability skills</a:t>
          </a:r>
        </a:p>
      </dsp:txBody>
      <dsp:txXfrm>
        <a:off x="2296541" y="625653"/>
        <a:ext cx="2084265" cy="1250559"/>
      </dsp:txXfrm>
    </dsp:sp>
    <dsp:sp modelId="{ADA5C14B-C841-4DF2-9E5E-E8EFA12B949C}">
      <dsp:nvSpPr>
        <dsp:cNvPr id="0" name=""/>
        <dsp:cNvSpPr/>
      </dsp:nvSpPr>
      <dsp:spPr>
        <a:xfrm>
          <a:off x="4589233" y="625653"/>
          <a:ext cx="2084265" cy="1250559"/>
        </a:xfrm>
        <a:prstGeom prst="rect">
          <a:avLst/>
        </a:prstGeom>
        <a:solidFill>
          <a:srgbClr val="E33D6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Lucida Sans" panose="020B0602030504020204" pitchFamily="34" charset="0"/>
            </a:rPr>
            <a:t>Thrive academically</a:t>
          </a:r>
        </a:p>
      </dsp:txBody>
      <dsp:txXfrm>
        <a:off x="4589233" y="625653"/>
        <a:ext cx="2084265" cy="1250559"/>
      </dsp:txXfrm>
    </dsp:sp>
    <dsp:sp modelId="{E73029CD-B0DB-4645-B4B9-39B0538A01C0}">
      <dsp:nvSpPr>
        <dsp:cNvPr id="0" name=""/>
        <dsp:cNvSpPr/>
      </dsp:nvSpPr>
      <dsp:spPr>
        <a:xfrm>
          <a:off x="6881925" y="625653"/>
          <a:ext cx="2084265" cy="1250559"/>
        </a:xfrm>
        <a:prstGeom prst="rect">
          <a:avLst/>
        </a:prstGeom>
        <a:solidFill>
          <a:srgbClr val="B311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Lucida Sans" panose="020B0602030504020204" pitchFamily="34" charset="0"/>
            </a:rPr>
            <a:t>Connect with alumni and prospective employers</a:t>
          </a:r>
        </a:p>
      </dsp:txBody>
      <dsp:txXfrm>
        <a:off x="6881925" y="625653"/>
        <a:ext cx="2084265" cy="1250559"/>
      </dsp:txXfrm>
    </dsp:sp>
    <dsp:sp modelId="{608ED875-FA06-4DA5-B32D-44DAE37CFC36}">
      <dsp:nvSpPr>
        <dsp:cNvPr id="0" name=""/>
        <dsp:cNvSpPr/>
      </dsp:nvSpPr>
      <dsp:spPr>
        <a:xfrm>
          <a:off x="9174617" y="625653"/>
          <a:ext cx="2084265" cy="1250559"/>
        </a:xfrm>
        <a:prstGeom prst="rect">
          <a:avLst/>
        </a:prstGeom>
        <a:solidFill>
          <a:srgbClr val="E45F3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Lucida Sans" panose="020B0602030504020204" pitchFamily="34" charset="0"/>
            </a:rPr>
            <a:t>Engage in extra-curricular activities</a:t>
          </a:r>
        </a:p>
      </dsp:txBody>
      <dsp:txXfrm>
        <a:off x="9174617" y="625653"/>
        <a:ext cx="2084265" cy="1250559"/>
      </dsp:txXfrm>
    </dsp:sp>
    <dsp:sp modelId="{F534981B-9275-43B6-8594-CD07C2E8F68A}">
      <dsp:nvSpPr>
        <dsp:cNvPr id="0" name=""/>
        <dsp:cNvSpPr/>
      </dsp:nvSpPr>
      <dsp:spPr>
        <a:xfrm>
          <a:off x="1150195" y="2084638"/>
          <a:ext cx="2084265" cy="1250559"/>
        </a:xfrm>
        <a:prstGeom prst="rect">
          <a:avLst/>
        </a:prstGeom>
        <a:solidFill>
          <a:srgbClr val="E9943A"/>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Lucida Sans" panose="020B0602030504020204" pitchFamily="34" charset="0"/>
            </a:rPr>
            <a:t>Explore postgraduate study</a:t>
          </a:r>
        </a:p>
      </dsp:txBody>
      <dsp:txXfrm>
        <a:off x="1150195" y="2084638"/>
        <a:ext cx="2084265" cy="1250559"/>
      </dsp:txXfrm>
    </dsp:sp>
    <dsp:sp modelId="{02BC44CB-F0CB-4139-8A18-C945541A3374}">
      <dsp:nvSpPr>
        <dsp:cNvPr id="0" name=""/>
        <dsp:cNvSpPr/>
      </dsp:nvSpPr>
      <dsp:spPr>
        <a:xfrm>
          <a:off x="3442887" y="2084638"/>
          <a:ext cx="2084265" cy="1250559"/>
        </a:xfrm>
        <a:prstGeom prst="rect">
          <a:avLst/>
        </a:prstGeom>
        <a:solidFill>
          <a:srgbClr val="E33D6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Lucida Sans" panose="020B0602030504020204" pitchFamily="34" charset="0"/>
            </a:rPr>
            <a:t>Explore international opportunities</a:t>
          </a:r>
        </a:p>
      </dsp:txBody>
      <dsp:txXfrm>
        <a:off x="3442887" y="2084638"/>
        <a:ext cx="2084265" cy="1250559"/>
      </dsp:txXfrm>
    </dsp:sp>
    <dsp:sp modelId="{08800FAF-6565-4EBB-AB3D-EAEF22AEEA81}">
      <dsp:nvSpPr>
        <dsp:cNvPr id="0" name=""/>
        <dsp:cNvSpPr/>
      </dsp:nvSpPr>
      <dsp:spPr>
        <a:xfrm>
          <a:off x="5735579" y="2084638"/>
          <a:ext cx="2084265" cy="1250559"/>
        </a:xfrm>
        <a:prstGeom prst="rect">
          <a:avLst/>
        </a:prstGeom>
        <a:solidFill>
          <a:srgbClr val="B3116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Lucida Sans" panose="020B0602030504020204" pitchFamily="34" charset="0"/>
            </a:rPr>
            <a:t>Develop physical and emotional wellbeing</a:t>
          </a:r>
        </a:p>
      </dsp:txBody>
      <dsp:txXfrm>
        <a:off x="5735579" y="2084638"/>
        <a:ext cx="2084265" cy="1250559"/>
      </dsp:txXfrm>
    </dsp:sp>
    <dsp:sp modelId="{37B2FE54-C305-4C54-A9E0-0E5197A6D504}">
      <dsp:nvSpPr>
        <dsp:cNvPr id="0" name=""/>
        <dsp:cNvSpPr/>
      </dsp:nvSpPr>
      <dsp:spPr>
        <a:xfrm>
          <a:off x="8028271" y="2084638"/>
          <a:ext cx="2084265" cy="1250559"/>
        </a:xfrm>
        <a:prstGeom prst="rect">
          <a:avLst/>
        </a:prstGeom>
        <a:solidFill>
          <a:srgbClr val="E45F3C"/>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Lucida Sans" panose="020B0602030504020204" pitchFamily="34" charset="0"/>
            </a:rPr>
            <a:t>Manage the costs of university</a:t>
          </a:r>
        </a:p>
      </dsp:txBody>
      <dsp:txXfrm>
        <a:off x="8028271" y="2084638"/>
        <a:ext cx="2084265" cy="12505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B4CEE-EEE6-41D3-B7A0-2D9D741BF625}">
      <dsp:nvSpPr>
        <dsp:cNvPr id="0" name=""/>
        <dsp:cNvSpPr/>
      </dsp:nvSpPr>
      <dsp:spPr>
        <a:xfrm>
          <a:off x="0" y="55554"/>
          <a:ext cx="6254724" cy="1274130"/>
        </a:xfrm>
        <a:prstGeom prst="roundRect">
          <a:avLst/>
        </a:prstGeom>
        <a:solidFill>
          <a:srgbClr val="B31166"/>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latin typeface="Lucida Sans" panose="020B0602030504020204" pitchFamily="34" charset="0"/>
            </a:rPr>
            <a:t>6 workshops throughout the year</a:t>
          </a:r>
          <a:endParaRPr lang="en-US" sz="3300" kern="1200">
            <a:latin typeface="Lucida Sans" panose="020B0602030504020204" pitchFamily="34" charset="0"/>
          </a:endParaRPr>
        </a:p>
      </dsp:txBody>
      <dsp:txXfrm>
        <a:off x="62198" y="117752"/>
        <a:ext cx="6130328" cy="1149734"/>
      </dsp:txXfrm>
    </dsp:sp>
    <dsp:sp modelId="{21A78285-C5B0-4377-8628-7B67C06E985F}">
      <dsp:nvSpPr>
        <dsp:cNvPr id="0" name=""/>
        <dsp:cNvSpPr/>
      </dsp:nvSpPr>
      <dsp:spPr>
        <a:xfrm>
          <a:off x="0" y="1424725"/>
          <a:ext cx="6254724" cy="1274130"/>
        </a:xfrm>
        <a:prstGeom prst="roundRect">
          <a:avLst/>
        </a:prstGeom>
        <a:solidFill>
          <a:srgbClr val="E45F3C"/>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latin typeface="Lucida Sans" panose="020B0602030504020204" pitchFamily="34" charset="0"/>
            </a:rPr>
            <a:t>1:1 support with Ignite Coordinators</a:t>
          </a:r>
          <a:endParaRPr lang="en-US" sz="3300" kern="1200">
            <a:latin typeface="Lucida Sans" panose="020B0602030504020204" pitchFamily="34" charset="0"/>
          </a:endParaRPr>
        </a:p>
      </dsp:txBody>
      <dsp:txXfrm>
        <a:off x="62198" y="1486923"/>
        <a:ext cx="6130328" cy="1149734"/>
      </dsp:txXfrm>
    </dsp:sp>
    <dsp:sp modelId="{43675588-E0EE-4C63-BF63-D6CCBAEE1625}">
      <dsp:nvSpPr>
        <dsp:cNvPr id="0" name=""/>
        <dsp:cNvSpPr/>
      </dsp:nvSpPr>
      <dsp:spPr>
        <a:xfrm>
          <a:off x="0" y="2793895"/>
          <a:ext cx="6254724" cy="1274130"/>
        </a:xfrm>
        <a:prstGeom prst="roundRect">
          <a:avLst/>
        </a:prstGeom>
        <a:solidFill>
          <a:srgbClr val="E9943A"/>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latin typeface="Lucida Sans" panose="020B0602030504020204" pitchFamily="34" charset="0"/>
            </a:rPr>
            <a:t>Online community </a:t>
          </a:r>
          <a:endParaRPr lang="en-US" sz="3300" kern="1200">
            <a:latin typeface="Lucida Sans" panose="020B0602030504020204" pitchFamily="34" charset="0"/>
          </a:endParaRPr>
        </a:p>
      </dsp:txBody>
      <dsp:txXfrm>
        <a:off x="62198" y="2856093"/>
        <a:ext cx="6130328" cy="1149734"/>
      </dsp:txXfrm>
    </dsp:sp>
    <dsp:sp modelId="{44869044-6504-48A5-8A28-16095B99C7E2}">
      <dsp:nvSpPr>
        <dsp:cNvPr id="0" name=""/>
        <dsp:cNvSpPr/>
      </dsp:nvSpPr>
      <dsp:spPr>
        <a:xfrm>
          <a:off x="0" y="4163065"/>
          <a:ext cx="6254724" cy="1274130"/>
        </a:xfrm>
        <a:prstGeom prst="roundRect">
          <a:avLst/>
        </a:prstGeom>
        <a:solidFill>
          <a:srgbClr val="E33D6F"/>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latin typeface="Lucida Sans" panose="020B0602030504020204" pitchFamily="34" charset="0"/>
            </a:rPr>
            <a:t>Targeted opportunities throughout the year</a:t>
          </a:r>
          <a:endParaRPr lang="en-US" sz="3300" kern="1200">
            <a:latin typeface="Lucida Sans" panose="020B0602030504020204" pitchFamily="34" charset="0"/>
          </a:endParaRPr>
        </a:p>
      </dsp:txBody>
      <dsp:txXfrm>
        <a:off x="62198" y="4225263"/>
        <a:ext cx="6130328" cy="11497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E0C64-3801-43BB-8C59-7047D293C3E9}">
      <dsp:nvSpPr>
        <dsp:cNvPr id="0" name=""/>
        <dsp:cNvSpPr/>
      </dsp:nvSpPr>
      <dsp:spPr>
        <a:xfrm>
          <a:off x="0" y="2279"/>
          <a:ext cx="6254724" cy="1155408"/>
        </a:xfrm>
        <a:prstGeom prst="roundRect">
          <a:avLst>
            <a:gd name="adj" fmla="val 10000"/>
          </a:avLst>
        </a:prstGeom>
        <a:solidFill>
          <a:srgbClr val="B31166"/>
        </a:solidFill>
        <a:ln>
          <a:noFill/>
        </a:ln>
        <a:effectLst/>
      </dsp:spPr>
      <dsp:style>
        <a:lnRef idx="0">
          <a:scrgbClr r="0" g="0" b="0"/>
        </a:lnRef>
        <a:fillRef idx="1">
          <a:scrgbClr r="0" g="0" b="0"/>
        </a:fillRef>
        <a:effectRef idx="0">
          <a:scrgbClr r="0" g="0" b="0"/>
        </a:effectRef>
        <a:fontRef idx="minor"/>
      </dsp:style>
    </dsp:sp>
    <dsp:sp modelId="{8D1887EB-9E11-4C8E-B9B4-CE4C0E37C0DA}">
      <dsp:nvSpPr>
        <dsp:cNvPr id="0" name=""/>
        <dsp:cNvSpPr/>
      </dsp:nvSpPr>
      <dsp:spPr>
        <a:xfrm>
          <a:off x="349511" y="262246"/>
          <a:ext cx="635474" cy="6354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79F2CE-F894-4892-9BFD-DBE4E691145E}">
      <dsp:nvSpPr>
        <dsp:cNvPr id="0" name=""/>
        <dsp:cNvSpPr/>
      </dsp:nvSpPr>
      <dsp:spPr>
        <a:xfrm>
          <a:off x="1334496" y="2279"/>
          <a:ext cx="4920227" cy="115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281" tIns="122281" rIns="122281" bIns="122281" numCol="1" spcCol="1270" anchor="ctr" anchorCtr="0">
          <a:noAutofit/>
        </a:bodyPr>
        <a:lstStyle/>
        <a:p>
          <a:pPr marL="0" lvl="0" indent="0" algn="l" defTabSz="977900">
            <a:lnSpc>
              <a:spcPct val="100000"/>
            </a:lnSpc>
            <a:spcBef>
              <a:spcPct val="0"/>
            </a:spcBef>
            <a:spcAft>
              <a:spcPct val="35000"/>
            </a:spcAft>
            <a:buNone/>
          </a:pPr>
          <a:r>
            <a:rPr lang="en-GB" sz="2200" kern="1200">
              <a:solidFill>
                <a:schemeClr val="bg1"/>
              </a:solidFill>
              <a:latin typeface="Lucida Sans" panose="020B0602030504020204" pitchFamily="34" charset="0"/>
            </a:rPr>
            <a:t>Apply in September- October</a:t>
          </a:r>
          <a:endParaRPr lang="en-US" sz="2200" kern="1200">
            <a:solidFill>
              <a:schemeClr val="bg1"/>
            </a:solidFill>
            <a:latin typeface="Lucida Sans" panose="020B0602030504020204" pitchFamily="34" charset="0"/>
          </a:endParaRPr>
        </a:p>
      </dsp:txBody>
      <dsp:txXfrm>
        <a:off x="1334496" y="2279"/>
        <a:ext cx="4920227" cy="1155408"/>
      </dsp:txXfrm>
    </dsp:sp>
    <dsp:sp modelId="{BF8D1174-F8B2-4A6B-91B9-553830C92A78}">
      <dsp:nvSpPr>
        <dsp:cNvPr id="0" name=""/>
        <dsp:cNvSpPr/>
      </dsp:nvSpPr>
      <dsp:spPr>
        <a:xfrm>
          <a:off x="0" y="1446540"/>
          <a:ext cx="6254724" cy="1155408"/>
        </a:xfrm>
        <a:prstGeom prst="roundRect">
          <a:avLst>
            <a:gd name="adj" fmla="val 10000"/>
          </a:avLst>
        </a:prstGeom>
        <a:solidFill>
          <a:srgbClr val="E45F3C"/>
        </a:solidFill>
        <a:ln>
          <a:noFill/>
        </a:ln>
        <a:effectLst/>
      </dsp:spPr>
      <dsp:style>
        <a:lnRef idx="0">
          <a:scrgbClr r="0" g="0" b="0"/>
        </a:lnRef>
        <a:fillRef idx="1">
          <a:scrgbClr r="0" g="0" b="0"/>
        </a:fillRef>
        <a:effectRef idx="0">
          <a:scrgbClr r="0" g="0" b="0"/>
        </a:effectRef>
        <a:fontRef idx="minor"/>
      </dsp:style>
    </dsp:sp>
    <dsp:sp modelId="{167395B3-9EAF-41BD-BE23-038FF3AB3451}">
      <dsp:nvSpPr>
        <dsp:cNvPr id="0" name=""/>
        <dsp:cNvSpPr/>
      </dsp:nvSpPr>
      <dsp:spPr>
        <a:xfrm>
          <a:off x="349511" y="1706507"/>
          <a:ext cx="635474" cy="6354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E3AEC7-DBF8-4F53-860B-1947901ECA43}">
      <dsp:nvSpPr>
        <dsp:cNvPr id="0" name=""/>
        <dsp:cNvSpPr/>
      </dsp:nvSpPr>
      <dsp:spPr>
        <a:xfrm>
          <a:off x="1334496" y="1446540"/>
          <a:ext cx="4920227" cy="115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281" tIns="122281" rIns="122281" bIns="122281" numCol="1" spcCol="1270" anchor="ctr" anchorCtr="0">
          <a:noAutofit/>
        </a:bodyPr>
        <a:lstStyle/>
        <a:p>
          <a:pPr marL="0" lvl="0" indent="0" algn="l" defTabSz="977900">
            <a:lnSpc>
              <a:spcPct val="100000"/>
            </a:lnSpc>
            <a:spcBef>
              <a:spcPct val="0"/>
            </a:spcBef>
            <a:spcAft>
              <a:spcPct val="35000"/>
            </a:spcAft>
            <a:buNone/>
          </a:pPr>
          <a:r>
            <a:rPr lang="en-GB" sz="2200" kern="1200">
              <a:solidFill>
                <a:schemeClr val="bg1"/>
              </a:solidFill>
              <a:latin typeface="Lucida Sans" panose="020B0602030504020204" pitchFamily="34" charset="0"/>
            </a:rPr>
            <a:t>Fill out online form or record answers as a video/audio file</a:t>
          </a:r>
          <a:endParaRPr lang="en-US" sz="2200" kern="1200">
            <a:solidFill>
              <a:schemeClr val="bg1"/>
            </a:solidFill>
            <a:latin typeface="Lucida Sans" panose="020B0602030504020204" pitchFamily="34" charset="0"/>
          </a:endParaRPr>
        </a:p>
      </dsp:txBody>
      <dsp:txXfrm>
        <a:off x="1334496" y="1446540"/>
        <a:ext cx="4920227" cy="1155408"/>
      </dsp:txXfrm>
    </dsp:sp>
    <dsp:sp modelId="{DEB543CE-3140-42DC-B577-723D1E7F0AAD}">
      <dsp:nvSpPr>
        <dsp:cNvPr id="0" name=""/>
        <dsp:cNvSpPr/>
      </dsp:nvSpPr>
      <dsp:spPr>
        <a:xfrm>
          <a:off x="0" y="2890801"/>
          <a:ext cx="6254724" cy="1155408"/>
        </a:xfrm>
        <a:prstGeom prst="roundRect">
          <a:avLst>
            <a:gd name="adj" fmla="val 10000"/>
          </a:avLst>
        </a:prstGeom>
        <a:solidFill>
          <a:srgbClr val="E9943A"/>
        </a:solidFill>
        <a:ln>
          <a:noFill/>
        </a:ln>
        <a:effectLst/>
      </dsp:spPr>
      <dsp:style>
        <a:lnRef idx="0">
          <a:scrgbClr r="0" g="0" b="0"/>
        </a:lnRef>
        <a:fillRef idx="1">
          <a:scrgbClr r="0" g="0" b="0"/>
        </a:fillRef>
        <a:effectRef idx="0">
          <a:scrgbClr r="0" g="0" b="0"/>
        </a:effectRef>
        <a:fontRef idx="minor"/>
      </dsp:style>
    </dsp:sp>
    <dsp:sp modelId="{60AEF2A5-63F9-4A95-8624-330D97CD088F}">
      <dsp:nvSpPr>
        <dsp:cNvPr id="0" name=""/>
        <dsp:cNvSpPr/>
      </dsp:nvSpPr>
      <dsp:spPr>
        <a:xfrm>
          <a:off x="349511" y="3150767"/>
          <a:ext cx="635474" cy="6354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39F745-2B54-4438-BC8D-D4E7ED91EE3E}">
      <dsp:nvSpPr>
        <dsp:cNvPr id="0" name=""/>
        <dsp:cNvSpPr/>
      </dsp:nvSpPr>
      <dsp:spPr>
        <a:xfrm>
          <a:off x="1334496" y="2890801"/>
          <a:ext cx="4920227" cy="115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281" tIns="122281" rIns="122281" bIns="122281" numCol="1" spcCol="1270" anchor="ctr" anchorCtr="0">
          <a:noAutofit/>
        </a:bodyPr>
        <a:lstStyle/>
        <a:p>
          <a:pPr marL="0" lvl="0" indent="0" algn="l" defTabSz="977900">
            <a:lnSpc>
              <a:spcPct val="100000"/>
            </a:lnSpc>
            <a:spcBef>
              <a:spcPct val="0"/>
            </a:spcBef>
            <a:spcAft>
              <a:spcPct val="35000"/>
            </a:spcAft>
            <a:buNone/>
          </a:pPr>
          <a:r>
            <a:rPr lang="en-GB" sz="2200" kern="1200">
              <a:solidFill>
                <a:schemeClr val="bg1"/>
              </a:solidFill>
              <a:latin typeface="Lucida Sans" panose="020B0602030504020204" pitchFamily="34" charset="0"/>
            </a:rPr>
            <a:t>Notified within 7 days of closing</a:t>
          </a:r>
          <a:endParaRPr lang="en-US" sz="2200" kern="1200">
            <a:solidFill>
              <a:schemeClr val="bg1"/>
            </a:solidFill>
            <a:latin typeface="Lucida Sans" panose="020B0602030504020204" pitchFamily="34" charset="0"/>
          </a:endParaRPr>
        </a:p>
      </dsp:txBody>
      <dsp:txXfrm>
        <a:off x="1334496" y="2890801"/>
        <a:ext cx="4920227" cy="1155408"/>
      </dsp:txXfrm>
    </dsp:sp>
    <dsp:sp modelId="{05C63700-3647-4EFF-BCC0-F222DD00F308}">
      <dsp:nvSpPr>
        <dsp:cNvPr id="0" name=""/>
        <dsp:cNvSpPr/>
      </dsp:nvSpPr>
      <dsp:spPr>
        <a:xfrm>
          <a:off x="0" y="4335061"/>
          <a:ext cx="6254724" cy="1155408"/>
        </a:xfrm>
        <a:prstGeom prst="roundRect">
          <a:avLst>
            <a:gd name="adj" fmla="val 10000"/>
          </a:avLst>
        </a:prstGeom>
        <a:solidFill>
          <a:srgbClr val="E33D6F"/>
        </a:solidFill>
        <a:ln>
          <a:noFill/>
        </a:ln>
        <a:effectLst/>
      </dsp:spPr>
      <dsp:style>
        <a:lnRef idx="0">
          <a:scrgbClr r="0" g="0" b="0"/>
        </a:lnRef>
        <a:fillRef idx="1">
          <a:scrgbClr r="0" g="0" b="0"/>
        </a:fillRef>
        <a:effectRef idx="0">
          <a:scrgbClr r="0" g="0" b="0"/>
        </a:effectRef>
        <a:fontRef idx="minor"/>
      </dsp:style>
    </dsp:sp>
    <dsp:sp modelId="{194CBFC2-B93F-48F2-AF0A-A6232F5AB9A7}">
      <dsp:nvSpPr>
        <dsp:cNvPr id="0" name=""/>
        <dsp:cNvSpPr/>
      </dsp:nvSpPr>
      <dsp:spPr>
        <a:xfrm>
          <a:off x="349511" y="4595028"/>
          <a:ext cx="635474" cy="63547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057444-D970-429C-B08D-BF5B389091F6}">
      <dsp:nvSpPr>
        <dsp:cNvPr id="0" name=""/>
        <dsp:cNvSpPr/>
      </dsp:nvSpPr>
      <dsp:spPr>
        <a:xfrm>
          <a:off x="1334496" y="4335061"/>
          <a:ext cx="4920227" cy="1155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281" tIns="122281" rIns="122281" bIns="122281" numCol="1" spcCol="1270" anchor="ctr" anchorCtr="0">
          <a:noAutofit/>
        </a:bodyPr>
        <a:lstStyle/>
        <a:p>
          <a:pPr marL="0" lvl="0" indent="0" algn="l" defTabSz="977900">
            <a:lnSpc>
              <a:spcPct val="100000"/>
            </a:lnSpc>
            <a:spcBef>
              <a:spcPct val="0"/>
            </a:spcBef>
            <a:spcAft>
              <a:spcPct val="35000"/>
            </a:spcAft>
            <a:buNone/>
          </a:pPr>
          <a:r>
            <a:rPr lang="en-GB" sz="2200" kern="1200">
              <a:solidFill>
                <a:schemeClr val="bg1"/>
              </a:solidFill>
              <a:latin typeface="Lucida Sans" panose="020B0602030504020204" pitchFamily="34" charset="0"/>
            </a:rPr>
            <a:t>Interview to establish places following applications</a:t>
          </a:r>
        </a:p>
      </dsp:txBody>
      <dsp:txXfrm>
        <a:off x="1334496" y="4335061"/>
        <a:ext cx="4920227" cy="11554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C3EA71-6BD6-4B50-A126-96EDD2EE6E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993A41C-31AC-444A-8785-3E289184C53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E9F8D-929C-4108-99CB-324E82F0C68F}" type="datetimeFigureOut">
              <a:rPr lang="en-GB" smtClean="0"/>
              <a:t>05/07/2023</a:t>
            </a:fld>
            <a:endParaRPr lang="en-GB"/>
          </a:p>
        </p:txBody>
      </p:sp>
      <p:sp>
        <p:nvSpPr>
          <p:cNvPr id="4" name="Slide Image Placeholder 3">
            <a:extLst>
              <a:ext uri="{FF2B5EF4-FFF2-40B4-BE49-F238E27FC236}">
                <a16:creationId xmlns:a16="http://schemas.microsoft.com/office/drawing/2014/main" id="{011A9C1E-5A03-4304-9861-E422BCD5361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762C2FA5-901D-4F4E-B017-2A9C18E6934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E05E290-4103-4B12-B940-183DA5644EF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55CBBBCC-2B92-4F87-BF23-9368B5E95ED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2C1C5-556E-4FE8-95D4-87BEE794157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a:t>
            </a:r>
          </a:p>
        </p:txBody>
      </p:sp>
      <p:sp>
        <p:nvSpPr>
          <p:cNvPr id="4" name="Slide Number Placeholder 3"/>
          <p:cNvSpPr>
            <a:spLocks noGrp="1"/>
          </p:cNvSpPr>
          <p:nvPr>
            <p:ph type="sldNum" sz="quarter" idx="5"/>
          </p:nvPr>
        </p:nvSpPr>
        <p:spPr/>
        <p:txBody>
          <a:bodyPr/>
          <a:lstStyle/>
          <a:p>
            <a:fld id="{5FA2C1C5-556E-4FE8-95D4-87BEE7941570}" type="slidenum">
              <a:rPr lang="en-GB" smtClean="0"/>
              <a:t>2</a:t>
            </a:fld>
            <a:endParaRPr lang="en-GB"/>
          </a:p>
        </p:txBody>
      </p:sp>
    </p:spTree>
    <p:extLst>
      <p:ext uri="{BB962C8B-B14F-4D97-AF65-F5344CB8AC3E}">
        <p14:creationId xmlns:p14="http://schemas.microsoft.com/office/powerpoint/2010/main" val="316010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EG</a:t>
            </a:r>
          </a:p>
          <a:p>
            <a:endParaRPr lang="en-GB"/>
          </a:p>
          <a:p>
            <a:r>
              <a:rPr lang="en-GB"/>
              <a:t>Chance to connect with alumni and future employers through our workshops</a:t>
            </a:r>
          </a:p>
          <a:p>
            <a:r>
              <a:rPr lang="en-GB"/>
              <a:t>Giving circle events</a:t>
            </a:r>
          </a:p>
        </p:txBody>
      </p:sp>
      <p:sp>
        <p:nvSpPr>
          <p:cNvPr id="4" name="Slide Number Placeholder 3"/>
          <p:cNvSpPr>
            <a:spLocks noGrp="1"/>
          </p:cNvSpPr>
          <p:nvPr>
            <p:ph type="sldNum" sz="quarter" idx="5"/>
          </p:nvPr>
        </p:nvSpPr>
        <p:spPr/>
        <p:txBody>
          <a:bodyPr/>
          <a:lstStyle/>
          <a:p>
            <a:fld id="{5FA2C1C5-556E-4FE8-95D4-87BEE7941570}" type="slidenum">
              <a:rPr lang="en-GB" smtClean="0"/>
              <a:t>14</a:t>
            </a:fld>
            <a:endParaRPr lang="en-GB"/>
          </a:p>
        </p:txBody>
      </p:sp>
    </p:spTree>
    <p:extLst>
      <p:ext uri="{BB962C8B-B14F-4D97-AF65-F5344CB8AC3E}">
        <p14:creationId xmlns:p14="http://schemas.microsoft.com/office/powerpoint/2010/main" val="152737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EG</a:t>
            </a:r>
          </a:p>
          <a:p>
            <a:endParaRPr lang="en-GB"/>
          </a:p>
          <a:p>
            <a:r>
              <a:rPr lang="en-GB"/>
              <a:t>Encourage students to take part in extra-curricular activities such as SUSU clubs and socs, develops transferable skills</a:t>
            </a:r>
          </a:p>
        </p:txBody>
      </p:sp>
      <p:sp>
        <p:nvSpPr>
          <p:cNvPr id="4" name="Slide Number Placeholder 3"/>
          <p:cNvSpPr>
            <a:spLocks noGrp="1"/>
          </p:cNvSpPr>
          <p:nvPr>
            <p:ph type="sldNum" sz="quarter" idx="5"/>
          </p:nvPr>
        </p:nvSpPr>
        <p:spPr/>
        <p:txBody>
          <a:bodyPr/>
          <a:lstStyle/>
          <a:p>
            <a:fld id="{5FA2C1C5-556E-4FE8-95D4-87BEE7941570}" type="slidenum">
              <a:rPr lang="en-GB" smtClean="0"/>
              <a:t>15</a:t>
            </a:fld>
            <a:endParaRPr lang="en-GB"/>
          </a:p>
        </p:txBody>
      </p:sp>
    </p:spTree>
    <p:extLst>
      <p:ext uri="{BB962C8B-B14F-4D97-AF65-F5344CB8AC3E}">
        <p14:creationId xmlns:p14="http://schemas.microsoft.com/office/powerpoint/2010/main" val="421832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EG</a:t>
            </a:r>
          </a:p>
          <a:p>
            <a:endParaRPr lang="en-GB"/>
          </a:p>
          <a:p>
            <a:r>
              <a:rPr lang="en-GB"/>
              <a:t>Development of Ignite Your Future programme opens up opportunities to those interested postgraduate study such as a Masters or PhD</a:t>
            </a:r>
          </a:p>
        </p:txBody>
      </p:sp>
      <p:sp>
        <p:nvSpPr>
          <p:cNvPr id="4" name="Slide Number Placeholder 3"/>
          <p:cNvSpPr>
            <a:spLocks noGrp="1"/>
          </p:cNvSpPr>
          <p:nvPr>
            <p:ph type="sldNum" sz="quarter" idx="5"/>
          </p:nvPr>
        </p:nvSpPr>
        <p:spPr/>
        <p:txBody>
          <a:bodyPr/>
          <a:lstStyle/>
          <a:p>
            <a:fld id="{5FA2C1C5-556E-4FE8-95D4-87BEE7941570}" type="slidenum">
              <a:rPr lang="en-GB" smtClean="0"/>
              <a:t>16</a:t>
            </a:fld>
            <a:endParaRPr lang="en-GB"/>
          </a:p>
        </p:txBody>
      </p:sp>
    </p:spTree>
    <p:extLst>
      <p:ext uri="{BB962C8B-B14F-4D97-AF65-F5344CB8AC3E}">
        <p14:creationId xmlns:p14="http://schemas.microsoft.com/office/powerpoint/2010/main" val="415682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EG</a:t>
            </a:r>
          </a:p>
          <a:p>
            <a:endParaRPr lang="en-GB"/>
          </a:p>
          <a:p>
            <a:r>
              <a:rPr lang="en-GB"/>
              <a:t>We offer mentoring for every stage your studies: </a:t>
            </a:r>
          </a:p>
          <a:p>
            <a:pPr marL="171450" indent="-171450">
              <a:buFontTx/>
              <a:buChar char="-"/>
            </a:pPr>
            <a:r>
              <a:rPr lang="en-GB"/>
              <a:t>Peer mentoring in year 1</a:t>
            </a:r>
          </a:p>
          <a:p>
            <a:pPr marL="171450" indent="-171450">
              <a:buFontTx/>
              <a:buChar char="-"/>
            </a:pPr>
            <a:r>
              <a:rPr lang="en-GB"/>
              <a:t>E-mentoring in year 2</a:t>
            </a:r>
          </a:p>
          <a:p>
            <a:pPr marL="171450" indent="-171450">
              <a:buFontTx/>
              <a:buChar char="-"/>
            </a:pPr>
            <a:r>
              <a:rPr lang="en-GB"/>
              <a:t>Career mentoring in year 3 </a:t>
            </a:r>
          </a:p>
        </p:txBody>
      </p:sp>
      <p:sp>
        <p:nvSpPr>
          <p:cNvPr id="4" name="Slide Number Placeholder 3"/>
          <p:cNvSpPr>
            <a:spLocks noGrp="1"/>
          </p:cNvSpPr>
          <p:nvPr>
            <p:ph type="sldNum" sz="quarter" idx="5"/>
          </p:nvPr>
        </p:nvSpPr>
        <p:spPr/>
        <p:txBody>
          <a:bodyPr/>
          <a:lstStyle/>
          <a:p>
            <a:fld id="{5FA2C1C5-556E-4FE8-95D4-87BEE7941570}" type="slidenum">
              <a:rPr lang="en-GB" smtClean="0"/>
              <a:t>17</a:t>
            </a:fld>
            <a:endParaRPr lang="en-GB"/>
          </a:p>
        </p:txBody>
      </p:sp>
    </p:spTree>
    <p:extLst>
      <p:ext uri="{BB962C8B-B14F-4D97-AF65-F5344CB8AC3E}">
        <p14:creationId xmlns:p14="http://schemas.microsoft.com/office/powerpoint/2010/main" val="1625276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a:t>
            </a:r>
          </a:p>
        </p:txBody>
      </p:sp>
      <p:sp>
        <p:nvSpPr>
          <p:cNvPr id="4" name="Slide Number Placeholder 3"/>
          <p:cNvSpPr>
            <a:spLocks noGrp="1"/>
          </p:cNvSpPr>
          <p:nvPr>
            <p:ph type="sldNum" sz="quarter" idx="5"/>
          </p:nvPr>
        </p:nvSpPr>
        <p:spPr/>
        <p:txBody>
          <a:bodyPr/>
          <a:lstStyle/>
          <a:p>
            <a:fld id="{5FA2C1C5-556E-4FE8-95D4-87BEE7941570}" type="slidenum">
              <a:rPr lang="en-GB" smtClean="0"/>
              <a:t>18</a:t>
            </a:fld>
            <a:endParaRPr lang="en-GB"/>
          </a:p>
        </p:txBody>
      </p:sp>
    </p:spTree>
    <p:extLst>
      <p:ext uri="{BB962C8B-B14F-4D97-AF65-F5344CB8AC3E}">
        <p14:creationId xmlns:p14="http://schemas.microsoft.com/office/powerpoint/2010/main" val="4133453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EG</a:t>
            </a:r>
          </a:p>
          <a:p>
            <a:endParaRPr lang="en-GB"/>
          </a:p>
          <a:p>
            <a:r>
              <a:rPr lang="en-GB"/>
              <a:t>To apply, follow the link in your invitation email or find it on our website. Fill out the online form. You also have the option to record your answers as a video or audio file and send it to the ignite inbox. We’re not judging the production quality of your video, we just need to be able to hear your answers.</a:t>
            </a:r>
          </a:p>
          <a:p>
            <a:endParaRPr lang="en-GB"/>
          </a:p>
          <a:p>
            <a:r>
              <a:rPr lang="en-GB"/>
              <a:t>You’ll be notified of the outcome within 7 days of the deadline. If successful, we’ll invite to interview which will help us decide what financial support you might benefit from and which mentor to match you with</a:t>
            </a:r>
          </a:p>
        </p:txBody>
      </p:sp>
      <p:sp>
        <p:nvSpPr>
          <p:cNvPr id="4" name="Slide Number Placeholder 3"/>
          <p:cNvSpPr>
            <a:spLocks noGrp="1"/>
          </p:cNvSpPr>
          <p:nvPr>
            <p:ph type="sldNum" sz="quarter" idx="5"/>
          </p:nvPr>
        </p:nvSpPr>
        <p:spPr/>
        <p:txBody>
          <a:bodyPr/>
          <a:lstStyle/>
          <a:p>
            <a:fld id="{5FA2C1C5-556E-4FE8-95D4-87BEE7941570}" type="slidenum">
              <a:rPr lang="en-GB" smtClean="0"/>
              <a:t>19</a:t>
            </a:fld>
            <a:endParaRPr lang="en-GB"/>
          </a:p>
        </p:txBody>
      </p:sp>
    </p:spTree>
    <p:extLst>
      <p:ext uri="{BB962C8B-B14F-4D97-AF65-F5344CB8AC3E}">
        <p14:creationId xmlns:p14="http://schemas.microsoft.com/office/powerpoint/2010/main" val="3525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EG</a:t>
            </a:r>
          </a:p>
        </p:txBody>
      </p:sp>
      <p:sp>
        <p:nvSpPr>
          <p:cNvPr id="4" name="Slide Number Placeholder 3"/>
          <p:cNvSpPr>
            <a:spLocks noGrp="1"/>
          </p:cNvSpPr>
          <p:nvPr>
            <p:ph type="sldNum" sz="quarter" idx="5"/>
          </p:nvPr>
        </p:nvSpPr>
        <p:spPr/>
        <p:txBody>
          <a:bodyPr/>
          <a:lstStyle/>
          <a:p>
            <a:fld id="{5FA2C1C5-556E-4FE8-95D4-87BEE7941570}" type="slidenum">
              <a:rPr lang="en-GB" smtClean="0"/>
              <a:t>20</a:t>
            </a:fld>
            <a:endParaRPr lang="en-GB"/>
          </a:p>
        </p:txBody>
      </p:sp>
    </p:spTree>
    <p:extLst>
      <p:ext uri="{BB962C8B-B14F-4D97-AF65-F5344CB8AC3E}">
        <p14:creationId xmlns:p14="http://schemas.microsoft.com/office/powerpoint/2010/main" val="278635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a:t>
            </a:r>
          </a:p>
        </p:txBody>
      </p:sp>
      <p:sp>
        <p:nvSpPr>
          <p:cNvPr id="4" name="Slide Number Placeholder 3"/>
          <p:cNvSpPr>
            <a:spLocks noGrp="1"/>
          </p:cNvSpPr>
          <p:nvPr>
            <p:ph type="sldNum" sz="quarter" idx="5"/>
          </p:nvPr>
        </p:nvSpPr>
        <p:spPr/>
        <p:txBody>
          <a:bodyPr/>
          <a:lstStyle/>
          <a:p>
            <a:fld id="{5FA2C1C5-556E-4FE8-95D4-87BEE7941570}" type="slidenum">
              <a:rPr lang="en-GB" smtClean="0"/>
              <a:t>21</a:t>
            </a:fld>
            <a:endParaRPr lang="en-GB"/>
          </a:p>
        </p:txBody>
      </p:sp>
    </p:spTree>
    <p:extLst>
      <p:ext uri="{BB962C8B-B14F-4D97-AF65-F5344CB8AC3E}">
        <p14:creationId xmlns:p14="http://schemas.microsoft.com/office/powerpoint/2010/main" val="44932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242424"/>
                </a:solidFill>
                <a:effectLst/>
                <a:latin typeface="-apple-system"/>
              </a:rPr>
              <a:t>SC</a:t>
            </a:r>
          </a:p>
          <a:p>
            <a:pPr algn="l"/>
            <a:r>
              <a:rPr lang="en-US" b="0" i="0">
                <a:solidFill>
                  <a:srgbClr val="242424"/>
                </a:solidFill>
                <a:effectLst/>
                <a:latin typeface="-apple-system"/>
              </a:rPr>
              <a:t>15 awards</a:t>
            </a:r>
          </a:p>
          <a:p>
            <a:pPr algn="l"/>
            <a:r>
              <a:rPr lang="en-US" b="0" i="0">
                <a:solidFill>
                  <a:srgbClr val="242424"/>
                </a:solidFill>
                <a:effectLst/>
                <a:latin typeface="-apple-system"/>
              </a:rPr>
              <a:t>13 bursaries</a:t>
            </a:r>
          </a:p>
          <a:p>
            <a:pPr algn="l"/>
            <a:r>
              <a:rPr lang="en-US" b="0" i="0">
                <a:solidFill>
                  <a:srgbClr val="242424"/>
                </a:solidFill>
                <a:effectLst/>
                <a:latin typeface="-apple-system"/>
              </a:rPr>
              <a:t>2 scholarships</a:t>
            </a:r>
          </a:p>
          <a:p>
            <a:endParaRPr lang="en-GB" i="1"/>
          </a:p>
        </p:txBody>
      </p:sp>
      <p:sp>
        <p:nvSpPr>
          <p:cNvPr id="4" name="Slide Number Placeholder 3"/>
          <p:cNvSpPr>
            <a:spLocks noGrp="1"/>
          </p:cNvSpPr>
          <p:nvPr>
            <p:ph type="sldNum" sz="quarter" idx="5"/>
          </p:nvPr>
        </p:nvSpPr>
        <p:spPr/>
        <p:txBody>
          <a:bodyPr/>
          <a:lstStyle/>
          <a:p>
            <a:fld id="{5FA2C1C5-556E-4FE8-95D4-87BEE7941570}" type="slidenum">
              <a:rPr lang="en-GB" smtClean="0"/>
              <a:t>6</a:t>
            </a:fld>
            <a:endParaRPr lang="en-GB"/>
          </a:p>
        </p:txBody>
      </p:sp>
    </p:spTree>
    <p:extLst>
      <p:ext uri="{BB962C8B-B14F-4D97-AF65-F5344CB8AC3E}">
        <p14:creationId xmlns:p14="http://schemas.microsoft.com/office/powerpoint/2010/main" val="423297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EG</a:t>
            </a:r>
          </a:p>
          <a:p>
            <a:endParaRPr lang="en-GB"/>
          </a:p>
          <a:p>
            <a:r>
              <a:rPr lang="en-GB"/>
              <a:t>Ignite is open to UK students in their first year of their undergrad degree who fall under one of three categories: IMDQ1, Care leaver and IYJ students . All eligible students have been invited to apply via email. </a:t>
            </a:r>
          </a:p>
          <a:p>
            <a:br>
              <a:rPr lang="en-GB"/>
            </a:br>
            <a:r>
              <a:rPr lang="en-GB"/>
              <a:t>This is your only opportunity to apply to Ignite Your Success so seize this opportunity!</a:t>
            </a:r>
          </a:p>
        </p:txBody>
      </p:sp>
      <p:sp>
        <p:nvSpPr>
          <p:cNvPr id="4" name="Slide Number Placeholder 3"/>
          <p:cNvSpPr>
            <a:spLocks noGrp="1"/>
          </p:cNvSpPr>
          <p:nvPr>
            <p:ph type="sldNum" sz="quarter" idx="5"/>
          </p:nvPr>
        </p:nvSpPr>
        <p:spPr/>
        <p:txBody>
          <a:bodyPr/>
          <a:lstStyle/>
          <a:p>
            <a:fld id="{5FA2C1C5-556E-4FE8-95D4-87BEE7941570}" type="slidenum">
              <a:rPr lang="en-GB" smtClean="0"/>
              <a:t>7</a:t>
            </a:fld>
            <a:endParaRPr lang="en-GB"/>
          </a:p>
        </p:txBody>
      </p:sp>
    </p:spTree>
    <p:extLst>
      <p:ext uri="{BB962C8B-B14F-4D97-AF65-F5344CB8AC3E}">
        <p14:creationId xmlns:p14="http://schemas.microsoft.com/office/powerpoint/2010/main" val="247518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EG</a:t>
            </a:r>
          </a:p>
        </p:txBody>
      </p:sp>
      <p:sp>
        <p:nvSpPr>
          <p:cNvPr id="4" name="Slide Number Placeholder 3"/>
          <p:cNvSpPr>
            <a:spLocks noGrp="1"/>
          </p:cNvSpPr>
          <p:nvPr>
            <p:ph type="sldNum" sz="quarter" idx="5"/>
          </p:nvPr>
        </p:nvSpPr>
        <p:spPr/>
        <p:txBody>
          <a:bodyPr/>
          <a:lstStyle/>
          <a:p>
            <a:fld id="{5FA2C1C5-556E-4FE8-95D4-87BEE7941570}" type="slidenum">
              <a:rPr lang="en-GB" smtClean="0"/>
              <a:t>8</a:t>
            </a:fld>
            <a:endParaRPr lang="en-GB"/>
          </a:p>
        </p:txBody>
      </p:sp>
    </p:spTree>
    <p:extLst>
      <p:ext uri="{BB962C8B-B14F-4D97-AF65-F5344CB8AC3E}">
        <p14:creationId xmlns:p14="http://schemas.microsoft.com/office/powerpoint/2010/main" val="381814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a:t>
            </a:r>
          </a:p>
          <a:p>
            <a:endParaRPr lang="en-GB"/>
          </a:p>
          <a:p>
            <a:r>
              <a:rPr lang="en-GB"/>
              <a:t>Ignite Programme comes with financial support including: </a:t>
            </a:r>
          </a:p>
          <a:p>
            <a:pPr marL="171450" indent="-171450">
              <a:buFontTx/>
              <a:buChar char="-"/>
            </a:pPr>
            <a:r>
              <a:rPr lang="en-GB"/>
              <a:t>Scholarship</a:t>
            </a:r>
          </a:p>
          <a:p>
            <a:pPr marL="171450" indent="-171450">
              <a:buFontTx/>
              <a:buChar char="-"/>
            </a:pPr>
            <a:r>
              <a:rPr lang="en-GB"/>
              <a:t>Bursary</a:t>
            </a:r>
          </a:p>
          <a:p>
            <a:pPr marL="171450" indent="-171450">
              <a:buFontTx/>
              <a:buChar char="-"/>
            </a:pPr>
            <a:r>
              <a:rPr lang="en-GB"/>
              <a:t>Award</a:t>
            </a:r>
          </a:p>
          <a:p>
            <a:pPr marL="0" indent="0">
              <a:buFontTx/>
              <a:buNone/>
            </a:pPr>
            <a:r>
              <a:rPr lang="en-GB"/>
              <a:t>Paid in instalments, over three years, to provide extra income while studying. You might choose to spend this on living costs, course materials, help you pursue other opportunities e.g. study abroad</a:t>
            </a:r>
          </a:p>
        </p:txBody>
      </p:sp>
      <p:sp>
        <p:nvSpPr>
          <p:cNvPr id="4" name="Slide Number Placeholder 3"/>
          <p:cNvSpPr>
            <a:spLocks noGrp="1"/>
          </p:cNvSpPr>
          <p:nvPr>
            <p:ph type="sldNum" sz="quarter" idx="5"/>
          </p:nvPr>
        </p:nvSpPr>
        <p:spPr/>
        <p:txBody>
          <a:bodyPr/>
          <a:lstStyle/>
          <a:p>
            <a:fld id="{5FA2C1C5-556E-4FE8-95D4-87BEE7941570}" type="slidenum">
              <a:rPr lang="en-GB" smtClean="0"/>
              <a:t>9</a:t>
            </a:fld>
            <a:endParaRPr lang="en-GB"/>
          </a:p>
        </p:txBody>
      </p:sp>
    </p:spTree>
    <p:extLst>
      <p:ext uri="{BB962C8B-B14F-4D97-AF65-F5344CB8AC3E}">
        <p14:creationId xmlns:p14="http://schemas.microsoft.com/office/powerpoint/2010/main" val="275077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a:t>
            </a:r>
          </a:p>
          <a:p>
            <a:endParaRPr lang="en-GB"/>
          </a:p>
          <a:p>
            <a:r>
              <a:rPr lang="en-GB"/>
              <a:t>Opportunity to be mentored by and in turn, mentor, your peers</a:t>
            </a:r>
          </a:p>
          <a:p>
            <a:r>
              <a:rPr lang="en-GB"/>
              <a:t>Want you to be part of building the Ignite community, chance to shape our social activity </a:t>
            </a:r>
          </a:p>
        </p:txBody>
      </p:sp>
      <p:sp>
        <p:nvSpPr>
          <p:cNvPr id="4" name="Slide Number Placeholder 3"/>
          <p:cNvSpPr>
            <a:spLocks noGrp="1"/>
          </p:cNvSpPr>
          <p:nvPr>
            <p:ph type="sldNum" sz="quarter" idx="5"/>
          </p:nvPr>
        </p:nvSpPr>
        <p:spPr/>
        <p:txBody>
          <a:bodyPr/>
          <a:lstStyle/>
          <a:p>
            <a:fld id="{5FA2C1C5-556E-4FE8-95D4-87BEE7941570}" type="slidenum">
              <a:rPr lang="en-GB" smtClean="0"/>
              <a:t>10</a:t>
            </a:fld>
            <a:endParaRPr lang="en-GB"/>
          </a:p>
        </p:txBody>
      </p:sp>
    </p:spTree>
    <p:extLst>
      <p:ext uri="{BB962C8B-B14F-4D97-AF65-F5344CB8AC3E}">
        <p14:creationId xmlns:p14="http://schemas.microsoft.com/office/powerpoint/2010/main" val="310149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a:t>
            </a:r>
          </a:p>
          <a:p>
            <a:endParaRPr lang="en-GB"/>
          </a:p>
          <a:p>
            <a:r>
              <a:rPr lang="en-GB"/>
              <a:t>Work with academic skills hub</a:t>
            </a:r>
          </a:p>
        </p:txBody>
      </p:sp>
      <p:sp>
        <p:nvSpPr>
          <p:cNvPr id="4" name="Slide Number Placeholder 3"/>
          <p:cNvSpPr>
            <a:spLocks noGrp="1"/>
          </p:cNvSpPr>
          <p:nvPr>
            <p:ph type="sldNum" sz="quarter" idx="5"/>
          </p:nvPr>
        </p:nvSpPr>
        <p:spPr/>
        <p:txBody>
          <a:bodyPr/>
          <a:lstStyle/>
          <a:p>
            <a:fld id="{5FA2C1C5-556E-4FE8-95D4-87BEE7941570}" type="slidenum">
              <a:rPr lang="en-GB" smtClean="0"/>
              <a:t>11</a:t>
            </a:fld>
            <a:endParaRPr lang="en-GB"/>
          </a:p>
        </p:txBody>
      </p:sp>
    </p:spTree>
    <p:extLst>
      <p:ext uri="{BB962C8B-B14F-4D97-AF65-F5344CB8AC3E}">
        <p14:creationId xmlns:p14="http://schemas.microsoft.com/office/powerpoint/2010/main" val="4256281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a:t>
            </a:r>
          </a:p>
          <a:p>
            <a:endParaRPr lang="en-GB"/>
          </a:p>
          <a:p>
            <a:r>
              <a:rPr lang="en-GB"/>
              <a:t>Guaranteed internship</a:t>
            </a:r>
          </a:p>
          <a:p>
            <a:r>
              <a:rPr lang="en-GB"/>
              <a:t>Career workshops every year</a:t>
            </a:r>
          </a:p>
          <a:p>
            <a:r>
              <a:rPr lang="en-GB"/>
              <a:t>Exclusive career mentoring offer</a:t>
            </a:r>
          </a:p>
        </p:txBody>
      </p:sp>
      <p:sp>
        <p:nvSpPr>
          <p:cNvPr id="4" name="Slide Number Placeholder 3"/>
          <p:cNvSpPr>
            <a:spLocks noGrp="1"/>
          </p:cNvSpPr>
          <p:nvPr>
            <p:ph type="sldNum" sz="quarter" idx="5"/>
          </p:nvPr>
        </p:nvSpPr>
        <p:spPr/>
        <p:txBody>
          <a:bodyPr/>
          <a:lstStyle/>
          <a:p>
            <a:fld id="{5FA2C1C5-556E-4FE8-95D4-87BEE7941570}" type="slidenum">
              <a:rPr lang="en-GB" smtClean="0"/>
              <a:t>12</a:t>
            </a:fld>
            <a:endParaRPr lang="en-GB"/>
          </a:p>
        </p:txBody>
      </p:sp>
    </p:spTree>
    <p:extLst>
      <p:ext uri="{BB962C8B-B14F-4D97-AF65-F5344CB8AC3E}">
        <p14:creationId xmlns:p14="http://schemas.microsoft.com/office/powerpoint/2010/main" val="66230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a:t>
            </a:r>
          </a:p>
          <a:p>
            <a:endParaRPr lang="en-GB"/>
          </a:p>
          <a:p>
            <a:r>
              <a:rPr lang="en-GB"/>
              <a:t>Even some budgeting skills, linking up with Enabling, feeding students content from them from NHS 5 steps to wellbeing</a:t>
            </a:r>
          </a:p>
          <a:p>
            <a:r>
              <a:rPr lang="en-GB"/>
              <a:t>Pastoral support- 1-1s </a:t>
            </a:r>
          </a:p>
        </p:txBody>
      </p:sp>
      <p:sp>
        <p:nvSpPr>
          <p:cNvPr id="4" name="Slide Number Placeholder 3"/>
          <p:cNvSpPr>
            <a:spLocks noGrp="1"/>
          </p:cNvSpPr>
          <p:nvPr>
            <p:ph type="sldNum" sz="quarter" idx="5"/>
          </p:nvPr>
        </p:nvSpPr>
        <p:spPr/>
        <p:txBody>
          <a:bodyPr/>
          <a:lstStyle/>
          <a:p>
            <a:fld id="{5FA2C1C5-556E-4FE8-95D4-87BEE7941570}" type="slidenum">
              <a:rPr lang="en-GB" smtClean="0"/>
              <a:t>13</a:t>
            </a:fld>
            <a:endParaRPr lang="en-GB"/>
          </a:p>
        </p:txBody>
      </p:sp>
    </p:spTree>
    <p:extLst>
      <p:ext uri="{BB962C8B-B14F-4D97-AF65-F5344CB8AC3E}">
        <p14:creationId xmlns:p14="http://schemas.microsoft.com/office/powerpoint/2010/main" val="220904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FDC0495-E136-4AB7-A540-ED69554CACC5}" type="datetimeFigureOut">
              <a:rPr lang="en-GB" smtClean="0"/>
              <a:t>05/07/2023</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6ADA5A3-1BD2-4F26-8D57-7EB4BDF26D8D}" type="slidenum">
              <a:rPr lang="en-GB" smtClean="0"/>
              <a:t>‹#›</a:t>
            </a:fld>
            <a:endParaRPr lang="en-GB"/>
          </a:p>
        </p:txBody>
      </p:sp>
    </p:spTree>
    <p:extLst>
      <p:ext uri="{BB962C8B-B14F-4D97-AF65-F5344CB8AC3E}">
        <p14:creationId xmlns:p14="http://schemas.microsoft.com/office/powerpoint/2010/main" val="351325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C0495-E136-4AB7-A540-ED69554CACC5}"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DA5A3-1BD2-4F26-8D57-7EB4BDF26D8D}" type="slidenum">
              <a:rPr lang="en-GB" smtClean="0"/>
              <a:t>‹#›</a:t>
            </a:fld>
            <a:endParaRPr lang="en-GB"/>
          </a:p>
        </p:txBody>
      </p:sp>
    </p:spTree>
    <p:extLst>
      <p:ext uri="{BB962C8B-B14F-4D97-AF65-F5344CB8AC3E}">
        <p14:creationId xmlns:p14="http://schemas.microsoft.com/office/powerpoint/2010/main" val="370245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C0495-E136-4AB7-A540-ED69554CACC5}"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DA5A3-1BD2-4F26-8D57-7EB4BDF26D8D}" type="slidenum">
              <a:rPr lang="en-GB" smtClean="0"/>
              <a:t>‹#›</a:t>
            </a:fld>
            <a:endParaRPr lang="en-GB"/>
          </a:p>
        </p:txBody>
      </p:sp>
    </p:spTree>
    <p:extLst>
      <p:ext uri="{BB962C8B-B14F-4D97-AF65-F5344CB8AC3E}">
        <p14:creationId xmlns:p14="http://schemas.microsoft.com/office/powerpoint/2010/main" val="339440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39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9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66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864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7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587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64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19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C0495-E136-4AB7-A540-ED69554CACC5}"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DA5A3-1BD2-4F26-8D57-7EB4BDF26D8D}" type="slidenum">
              <a:rPr lang="en-GB" smtClean="0"/>
              <a:t>‹#›</a:t>
            </a:fld>
            <a:endParaRPr lang="en-GB"/>
          </a:p>
        </p:txBody>
      </p:sp>
    </p:spTree>
    <p:extLst>
      <p:ext uri="{BB962C8B-B14F-4D97-AF65-F5344CB8AC3E}">
        <p14:creationId xmlns:p14="http://schemas.microsoft.com/office/powerpoint/2010/main" val="2363527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8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00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7/5/2023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55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0495-E136-4AB7-A540-ED69554CACC5}" type="datetimeFigureOut">
              <a:rPr lang="en-GB" smtClean="0"/>
              <a:t>05/07/2023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DA5A3-1BD2-4F26-8D57-7EB4BDF26D8D}" type="slidenum">
              <a:rPr lang="en-GB" smtClean="0"/>
              <a:t>‹#›</a:t>
            </a:fld>
            <a:endParaRPr lang="en-GB"/>
          </a:p>
        </p:txBody>
      </p:sp>
    </p:spTree>
    <p:extLst>
      <p:ext uri="{BB962C8B-B14F-4D97-AF65-F5344CB8AC3E}">
        <p14:creationId xmlns:p14="http://schemas.microsoft.com/office/powerpoint/2010/main" val="29801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DC0495-E136-4AB7-A540-ED69554CACC5}" type="datetimeFigureOut">
              <a:rPr lang="en-GB" smtClean="0"/>
              <a:t>05/07/2023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DA5A3-1BD2-4F26-8D57-7EB4BDF26D8D}" type="slidenum">
              <a:rPr lang="en-GB" smtClean="0"/>
              <a:t>‹#›</a:t>
            </a:fld>
            <a:endParaRPr lang="en-GB"/>
          </a:p>
        </p:txBody>
      </p:sp>
    </p:spTree>
    <p:extLst>
      <p:ext uri="{BB962C8B-B14F-4D97-AF65-F5344CB8AC3E}">
        <p14:creationId xmlns:p14="http://schemas.microsoft.com/office/powerpoint/2010/main" val="372634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DC0495-E136-4AB7-A540-ED69554CACC5}" type="datetimeFigureOut">
              <a:rPr lang="en-GB" smtClean="0"/>
              <a:t>05/07/2023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ADA5A3-1BD2-4F26-8D57-7EB4BDF26D8D}" type="slidenum">
              <a:rPr lang="en-GB" smtClean="0"/>
              <a:t>‹#›</a:t>
            </a:fld>
            <a:endParaRPr lang="en-GB"/>
          </a:p>
        </p:txBody>
      </p:sp>
    </p:spTree>
    <p:extLst>
      <p:ext uri="{BB962C8B-B14F-4D97-AF65-F5344CB8AC3E}">
        <p14:creationId xmlns:p14="http://schemas.microsoft.com/office/powerpoint/2010/main" val="260715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C0495-E136-4AB7-A540-ED69554CACC5}" type="datetimeFigureOut">
              <a:rPr lang="en-GB" smtClean="0"/>
              <a:t>05/07/2023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ADA5A3-1BD2-4F26-8D57-7EB4BDF26D8D}" type="slidenum">
              <a:rPr lang="en-GB" smtClean="0"/>
              <a:t>‹#›</a:t>
            </a:fld>
            <a:endParaRPr lang="en-GB"/>
          </a:p>
        </p:txBody>
      </p:sp>
    </p:spTree>
    <p:extLst>
      <p:ext uri="{BB962C8B-B14F-4D97-AF65-F5344CB8AC3E}">
        <p14:creationId xmlns:p14="http://schemas.microsoft.com/office/powerpoint/2010/main" val="92572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C0495-E136-4AB7-A540-ED69554CACC5}" type="datetimeFigureOut">
              <a:rPr lang="en-GB" smtClean="0"/>
              <a:t>05/07/2023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ADA5A3-1BD2-4F26-8D57-7EB4BDF26D8D}" type="slidenum">
              <a:rPr lang="en-GB" smtClean="0"/>
              <a:t>‹#›</a:t>
            </a:fld>
            <a:endParaRPr lang="en-GB"/>
          </a:p>
        </p:txBody>
      </p:sp>
    </p:spTree>
    <p:extLst>
      <p:ext uri="{BB962C8B-B14F-4D97-AF65-F5344CB8AC3E}">
        <p14:creationId xmlns:p14="http://schemas.microsoft.com/office/powerpoint/2010/main" val="300043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FFDC0495-E136-4AB7-A540-ED69554CACC5}" type="datetimeFigureOut">
              <a:rPr lang="en-GB" smtClean="0"/>
              <a:t>05/07/2023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6ADA5A3-1BD2-4F26-8D57-7EB4BDF26D8D}" type="slidenum">
              <a:rPr lang="en-GB" smtClean="0"/>
              <a:t>‹#›</a:t>
            </a:fld>
            <a:endParaRPr lang="en-GB"/>
          </a:p>
        </p:txBody>
      </p:sp>
    </p:spTree>
    <p:extLst>
      <p:ext uri="{BB962C8B-B14F-4D97-AF65-F5344CB8AC3E}">
        <p14:creationId xmlns:p14="http://schemas.microsoft.com/office/powerpoint/2010/main" val="270853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FDC0495-E136-4AB7-A540-ED69554CACC5}" type="datetimeFigureOut">
              <a:rPr lang="en-GB" smtClean="0"/>
              <a:t>05/07/2023</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6ADA5A3-1BD2-4F26-8D57-7EB4BDF26D8D}" type="slidenum">
              <a:rPr lang="en-GB" smtClean="0"/>
              <a:t>‹#›</a:t>
            </a:fld>
            <a:endParaRPr lang="en-GB"/>
          </a:p>
        </p:txBody>
      </p:sp>
    </p:spTree>
    <p:extLst>
      <p:ext uri="{BB962C8B-B14F-4D97-AF65-F5344CB8AC3E}">
        <p14:creationId xmlns:p14="http://schemas.microsoft.com/office/powerpoint/2010/main" val="233723617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FDC0495-E136-4AB7-A540-ED69554CACC5}" type="datetimeFigureOut">
              <a:rPr lang="en-GB" smtClean="0"/>
              <a:t>05/07/2023</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6ADA5A3-1BD2-4F26-8D57-7EB4BDF26D8D}" type="slidenum">
              <a:rPr lang="en-GB" smtClean="0"/>
              <a:t>‹#›</a:t>
            </a:fld>
            <a:endParaRPr lang="en-GB"/>
          </a:p>
        </p:txBody>
      </p:sp>
    </p:spTree>
    <p:extLst>
      <p:ext uri="{BB962C8B-B14F-4D97-AF65-F5344CB8AC3E}">
        <p14:creationId xmlns:p14="http://schemas.microsoft.com/office/powerpoint/2010/main" val="15055427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Lucida Sans" panose="020B0602030504020204" pitchFamily="34" charset="0"/>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Lucida Sans" panose="020B0602030504020204" pitchFamily="34" charset="0"/>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Lucida Sans" panose="020B0602030504020204" pitchFamily="34" charset="0"/>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Lucida Sans" panose="020B0602030504020204" pitchFamily="34" charset="0"/>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Lucida Sans" panose="020B0602030504020204" pitchFamily="34" charset="0"/>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Lucida Sans" panose="020B0602030504020204" pitchFamily="34" charset="0"/>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82EDB8D0-98ED-4B86-9D5F-E61ADC70144D}" type="datetimeFigureOut">
              <a:rPr lang="en-US" smtClean="0"/>
              <a:pPr/>
              <a:t>7/5/2023</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7295798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3200" kern="1200">
          <a:solidFill>
            <a:schemeClr val="tx1"/>
          </a:solidFill>
          <a:latin typeface="Lucida Sans" panose="020B0602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cida Sans" panose="020B0602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cida Sans" panose="020B0602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cida Sans" panose="020B0602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cida Sans" panose="020B0602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mailto:ignite@soton.ac.uk" TargetMode="Externa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http://www.southampton.ac.uk/ignite" TargetMode="Externa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Rectangle 43">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Arc" hidden="1">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picture containing text, outdoor, sunset, mountain&#10;&#10;Description automatically generated">
            <a:extLst>
              <a:ext uri="{FF2B5EF4-FFF2-40B4-BE49-F238E27FC236}">
                <a16:creationId xmlns:a16="http://schemas.microsoft.com/office/drawing/2014/main" id="{9744BDA1-BBCF-4CAA-B0C8-C7F090C846E5}"/>
              </a:ext>
            </a:extLst>
          </p:cNvPr>
          <p:cNvPicPr>
            <a:picLocks noChangeAspect="1"/>
          </p:cNvPicPr>
          <p:nvPr/>
        </p:nvPicPr>
        <p:blipFill rotWithShape="1">
          <a:blip r:embed="rId2">
            <a:extLst>
              <a:ext uri="{28A0092B-C50C-407E-A947-70E740481C1C}">
                <a14:useLocalDpi xmlns:a14="http://schemas.microsoft.com/office/drawing/2010/main" val="0"/>
              </a:ext>
            </a:extLst>
          </a:blip>
          <a:srcRect l="19547" r="17593" b="-2"/>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48" name="!!Rectangle" hidden="1">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Oval" hidden="1">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D9E5DAC-8367-4682-AF80-7017C2B26B57}"/>
              </a:ext>
            </a:extLst>
          </p:cNvPr>
          <p:cNvPicPr>
            <a:picLocks noChangeAspect="1"/>
          </p:cNvPicPr>
          <p:nvPr/>
        </p:nvPicPr>
        <p:blipFill rotWithShape="1">
          <a:blip r:embed="rId3"/>
          <a:srcRect l="24238" t="31220" r="41006" b="24227"/>
          <a:stretch/>
        </p:blipFill>
        <p:spPr>
          <a:xfrm>
            <a:off x="329263" y="1480533"/>
            <a:ext cx="5404505" cy="3896932"/>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2AD6D4D5-BEF6-4114-BE4B-6A2783068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76" y="-454899"/>
            <a:ext cx="3600000" cy="2024640"/>
          </a:xfrm>
          <a:prstGeom prst="rect">
            <a:avLst/>
          </a:prstGeom>
        </p:spPr>
      </p:pic>
    </p:spTree>
    <p:extLst>
      <p:ext uri="{BB962C8B-B14F-4D97-AF65-F5344CB8AC3E}">
        <p14:creationId xmlns:p14="http://schemas.microsoft.com/office/powerpoint/2010/main" val="3925225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person, indoor, person, wearing&#10;&#10;Description automatically generated">
            <a:extLst>
              <a:ext uri="{FF2B5EF4-FFF2-40B4-BE49-F238E27FC236}">
                <a16:creationId xmlns:a16="http://schemas.microsoft.com/office/drawing/2014/main" id="{71554ACB-3F40-4B7C-B94A-53B2D020F52F}"/>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19992" b="11826"/>
          <a:stretch/>
        </p:blipFill>
        <p:spPr>
          <a:xfrm>
            <a:off x="0" y="0"/>
            <a:ext cx="12191980" cy="6857990"/>
          </a:xfrm>
          <a:prstGeom prst="rect">
            <a:avLst/>
          </a:prstGeom>
        </p:spPr>
      </p:pic>
      <p:sp>
        <p:nvSpPr>
          <p:cNvPr id="12" name="Rectangle 11">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69"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75C59-8CD9-4CA4-B760-6E88947CA824}"/>
              </a:ext>
            </a:extLst>
          </p:cNvPr>
          <p:cNvSpPr>
            <a:spLocks noGrp="1"/>
          </p:cNvSpPr>
          <p:nvPr>
            <p:ph type="title"/>
          </p:nvPr>
        </p:nvSpPr>
        <p:spPr>
          <a:xfrm>
            <a:off x="5260873" y="3084497"/>
            <a:ext cx="6766928" cy="989774"/>
          </a:xfrm>
        </p:spPr>
        <p:txBody>
          <a:bodyPr vert="horz" lIns="91440" tIns="45720" rIns="91440" bIns="45720" rtlCol="0" anchor="b">
            <a:normAutofit/>
          </a:bodyPr>
          <a:lstStyle/>
          <a:p>
            <a:pPr>
              <a:lnSpc>
                <a:spcPct val="80000"/>
              </a:lnSpc>
            </a:pPr>
            <a:r>
              <a:rPr lang="en-US" kern="1200" spc="-120" baseline="0">
                <a:solidFill>
                  <a:srgbClr val="E45F3C"/>
                </a:solidFill>
              </a:rPr>
              <a:t>Peer Support</a:t>
            </a:r>
          </a:p>
        </p:txBody>
      </p:sp>
    </p:spTree>
    <p:extLst>
      <p:ext uri="{BB962C8B-B14F-4D97-AF65-F5344CB8AC3E}">
        <p14:creationId xmlns:p14="http://schemas.microsoft.com/office/powerpoint/2010/main" val="21990468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holding a fish&#10;&#10;Description automatically generated">
            <a:extLst>
              <a:ext uri="{FF2B5EF4-FFF2-40B4-BE49-F238E27FC236}">
                <a16:creationId xmlns:a16="http://schemas.microsoft.com/office/drawing/2014/main" id="{813CE484-0741-43BE-8E27-32040026A48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7547" b="7547"/>
          <a:stretch/>
        </p:blipFill>
        <p:spPr>
          <a:xfrm>
            <a:off x="0" y="10"/>
            <a:ext cx="12191980" cy="6857990"/>
          </a:xfrm>
          <a:prstGeom prst="rect">
            <a:avLst/>
          </a:prstGeom>
        </p:spPr>
      </p:pic>
      <p:sp>
        <p:nvSpPr>
          <p:cNvPr id="37" name="Rectangle 36">
            <a:extLst>
              <a:ext uri="{FF2B5EF4-FFF2-40B4-BE49-F238E27FC236}">
                <a16:creationId xmlns:a16="http://schemas.microsoft.com/office/drawing/2014/main" id="{D891483E-5F22-4196-8AB5-98FAB39E6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190EB-A57B-4387-9C6D-E898B907E884}"/>
              </a:ext>
            </a:extLst>
          </p:cNvPr>
          <p:cNvSpPr>
            <a:spLocks noGrp="1"/>
          </p:cNvSpPr>
          <p:nvPr>
            <p:ph type="title"/>
          </p:nvPr>
        </p:nvSpPr>
        <p:spPr>
          <a:xfrm>
            <a:off x="436236" y="2771078"/>
            <a:ext cx="6834359" cy="1315843"/>
          </a:xfrm>
        </p:spPr>
        <p:txBody>
          <a:bodyPr vert="horz" lIns="91440" tIns="45720" rIns="91440" bIns="45720" rtlCol="0" anchor="b">
            <a:normAutofit/>
          </a:bodyPr>
          <a:lstStyle/>
          <a:p>
            <a:pPr>
              <a:lnSpc>
                <a:spcPct val="80000"/>
              </a:lnSpc>
            </a:pPr>
            <a:r>
              <a:rPr lang="en-US" kern="1200" spc="-120" baseline="0">
                <a:solidFill>
                  <a:srgbClr val="E45F3C"/>
                </a:solidFill>
              </a:rPr>
              <a:t>Academic Support</a:t>
            </a:r>
          </a:p>
        </p:txBody>
      </p:sp>
    </p:spTree>
    <p:extLst>
      <p:ext uri="{BB962C8B-B14F-4D97-AF65-F5344CB8AC3E}">
        <p14:creationId xmlns:p14="http://schemas.microsoft.com/office/powerpoint/2010/main" val="286000762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person wearing glasses&#10;&#10;Description automatically generated">
            <a:extLst>
              <a:ext uri="{FF2B5EF4-FFF2-40B4-BE49-F238E27FC236}">
                <a16:creationId xmlns:a16="http://schemas.microsoft.com/office/drawing/2014/main" id="{048910FA-BC50-46A1-B4ED-71075FF8F97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068" r="9091" b="14324"/>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2C479DB6-88A8-4F59-B891-41CA7C72C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69"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2F5D5-8FC5-4E42-B908-AA1233ADC683}"/>
              </a:ext>
            </a:extLst>
          </p:cNvPr>
          <p:cNvSpPr>
            <a:spLocks noGrp="1"/>
          </p:cNvSpPr>
          <p:nvPr>
            <p:ph type="title"/>
          </p:nvPr>
        </p:nvSpPr>
        <p:spPr>
          <a:xfrm>
            <a:off x="5041220" y="3085002"/>
            <a:ext cx="6766928" cy="988763"/>
          </a:xfrm>
        </p:spPr>
        <p:txBody>
          <a:bodyPr vert="horz" lIns="91440" tIns="45720" rIns="91440" bIns="45720" rtlCol="0" anchor="b">
            <a:normAutofit/>
          </a:bodyPr>
          <a:lstStyle/>
          <a:p>
            <a:pPr>
              <a:lnSpc>
                <a:spcPct val="80000"/>
              </a:lnSpc>
            </a:pPr>
            <a:r>
              <a:rPr lang="en-US">
                <a:solidFill>
                  <a:srgbClr val="E45F3C"/>
                </a:solidFill>
              </a:rPr>
              <a:t>Career Development</a:t>
            </a:r>
            <a:endParaRPr lang="en-US" kern="1200" spc="-120" baseline="0">
              <a:solidFill>
                <a:srgbClr val="E45F3C"/>
              </a:solidFill>
            </a:endParaRPr>
          </a:p>
        </p:txBody>
      </p:sp>
    </p:spTree>
    <p:extLst>
      <p:ext uri="{BB962C8B-B14F-4D97-AF65-F5344CB8AC3E}">
        <p14:creationId xmlns:p14="http://schemas.microsoft.com/office/powerpoint/2010/main" val="8387446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A person standing on a beach&#10;&#10;Description automatically generated">
            <a:extLst>
              <a:ext uri="{FF2B5EF4-FFF2-40B4-BE49-F238E27FC236}">
                <a16:creationId xmlns:a16="http://schemas.microsoft.com/office/drawing/2014/main" id="{9876EF9D-88D5-4E38-9303-EFDA2B1DA02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019" r="9091" b="2372"/>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C4F40B-0306-40C3-B97E-E3E403135D70}"/>
              </a:ext>
            </a:extLst>
          </p:cNvPr>
          <p:cNvSpPr>
            <a:spLocks noGrp="1"/>
          </p:cNvSpPr>
          <p:nvPr>
            <p:ph type="title"/>
          </p:nvPr>
        </p:nvSpPr>
        <p:spPr>
          <a:xfrm>
            <a:off x="383851" y="2896969"/>
            <a:ext cx="6766928" cy="1364830"/>
          </a:xfrm>
        </p:spPr>
        <p:txBody>
          <a:bodyPr vert="horz" lIns="91440" tIns="45720" rIns="91440" bIns="45720" rtlCol="0" anchor="b">
            <a:normAutofit fontScale="90000"/>
          </a:bodyPr>
          <a:lstStyle/>
          <a:p>
            <a:pPr>
              <a:lnSpc>
                <a:spcPct val="80000"/>
              </a:lnSpc>
            </a:pPr>
            <a:r>
              <a:rPr lang="en-US" kern="1200" spc="-120" baseline="0">
                <a:solidFill>
                  <a:srgbClr val="E45F3C"/>
                </a:solidFill>
              </a:rPr>
              <a:t>Physical and Emotional Wellbeing Support</a:t>
            </a:r>
          </a:p>
        </p:txBody>
      </p:sp>
    </p:spTree>
    <p:extLst>
      <p:ext uri="{BB962C8B-B14F-4D97-AF65-F5344CB8AC3E}">
        <p14:creationId xmlns:p14="http://schemas.microsoft.com/office/powerpoint/2010/main" val="158896806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Women in business meeting">
            <a:extLst>
              <a:ext uri="{FF2B5EF4-FFF2-40B4-BE49-F238E27FC236}">
                <a16:creationId xmlns:a16="http://schemas.microsoft.com/office/drawing/2014/main" id="{63FD3B85-ABF8-4FCE-BB36-79EF9F587578}"/>
              </a:ext>
            </a:extLst>
          </p:cNvPr>
          <p:cNvPicPr>
            <a:picLocks noChangeAspect="1"/>
          </p:cNvPicPr>
          <p:nvPr/>
        </p:nvPicPr>
        <p:blipFill>
          <a:blip r:embed="rId3">
            <a:extLst>
              <a:ext uri="{28A0092B-C50C-407E-A947-70E740481C1C}">
                <a14:useLocalDpi xmlns:a14="http://schemas.microsoft.com/office/drawing/2010/main" val="0"/>
              </a:ext>
            </a:extLst>
          </a:blip>
          <a:srcRect t="7795" b="7795"/>
          <a:stretch/>
        </p:blipFill>
        <p:spPr>
          <a:xfrm>
            <a:off x="0" y="0"/>
            <a:ext cx="12191980" cy="6857990"/>
          </a:xfrm>
          <a:prstGeom prst="rect">
            <a:avLst/>
          </a:prstGeom>
        </p:spPr>
      </p:pic>
      <p:sp>
        <p:nvSpPr>
          <p:cNvPr id="19" name="Rectangle 18">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69"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56B37-0DDD-4087-8D0C-EE7A48C1DCBF}"/>
              </a:ext>
            </a:extLst>
          </p:cNvPr>
          <p:cNvSpPr>
            <a:spLocks noGrp="1"/>
          </p:cNvSpPr>
          <p:nvPr>
            <p:ph type="title"/>
          </p:nvPr>
        </p:nvSpPr>
        <p:spPr>
          <a:xfrm>
            <a:off x="5160513" y="2756424"/>
            <a:ext cx="6766928" cy="1645920"/>
          </a:xfrm>
        </p:spPr>
        <p:txBody>
          <a:bodyPr vert="horz" lIns="91440" tIns="45720" rIns="91440" bIns="45720" rtlCol="0" anchor="b">
            <a:normAutofit/>
          </a:bodyPr>
          <a:lstStyle/>
          <a:p>
            <a:pPr>
              <a:lnSpc>
                <a:spcPct val="80000"/>
              </a:lnSpc>
            </a:pPr>
            <a:r>
              <a:rPr lang="en-US" kern="1200" spc="-120" baseline="0">
                <a:solidFill>
                  <a:srgbClr val="E45F3C"/>
                </a:solidFill>
              </a:rPr>
              <a:t>Networking Opportunities</a:t>
            </a:r>
          </a:p>
        </p:txBody>
      </p:sp>
    </p:spTree>
    <p:extLst>
      <p:ext uri="{BB962C8B-B14F-4D97-AF65-F5344CB8AC3E}">
        <p14:creationId xmlns:p14="http://schemas.microsoft.com/office/powerpoint/2010/main" val="405006172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descr="Graphical user interface, website&#10;&#10;Description automatically generated">
            <a:extLst>
              <a:ext uri="{FF2B5EF4-FFF2-40B4-BE49-F238E27FC236}">
                <a16:creationId xmlns:a16="http://schemas.microsoft.com/office/drawing/2014/main" id="{972C8284-8B8E-4C21-BA5D-EF8ADECD3441}"/>
              </a:ext>
            </a:extLst>
          </p:cNvPr>
          <p:cNvPicPr>
            <a:picLocks noGrp="1" noChangeAspect="1"/>
          </p:cNvPicPr>
          <p:nvPr>
            <p:ph idx="1"/>
          </p:nvPr>
        </p:nvPicPr>
        <p:blipFill rotWithShape="1">
          <a:blip r:embed="rId3"/>
          <a:srcRect t="9091" r="20000"/>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AEDA1-6C52-4B2B-B7E9-2B16ADFB665D}"/>
              </a:ext>
            </a:extLst>
          </p:cNvPr>
          <p:cNvSpPr>
            <a:spLocks noGrp="1"/>
          </p:cNvSpPr>
          <p:nvPr>
            <p:ph type="title"/>
          </p:nvPr>
        </p:nvSpPr>
        <p:spPr>
          <a:xfrm>
            <a:off x="383851" y="2756424"/>
            <a:ext cx="6766928" cy="1645920"/>
          </a:xfrm>
        </p:spPr>
        <p:txBody>
          <a:bodyPr vert="horz" lIns="91440" tIns="45720" rIns="91440" bIns="45720" rtlCol="0" anchor="b">
            <a:normAutofit/>
          </a:bodyPr>
          <a:lstStyle/>
          <a:p>
            <a:pPr>
              <a:lnSpc>
                <a:spcPct val="80000"/>
              </a:lnSpc>
            </a:pPr>
            <a:r>
              <a:rPr lang="en-US" kern="1200" spc="-120" baseline="0">
                <a:solidFill>
                  <a:srgbClr val="E45F3C"/>
                </a:solidFill>
              </a:rPr>
              <a:t>Extra Curricular Activities</a:t>
            </a:r>
          </a:p>
        </p:txBody>
      </p:sp>
    </p:spTree>
    <p:extLst>
      <p:ext uri="{BB962C8B-B14F-4D97-AF65-F5344CB8AC3E}">
        <p14:creationId xmlns:p14="http://schemas.microsoft.com/office/powerpoint/2010/main" val="61928253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erson standing in a kitchen&#10;&#10;Description automatically generated">
            <a:extLst>
              <a:ext uri="{FF2B5EF4-FFF2-40B4-BE49-F238E27FC236}">
                <a16:creationId xmlns:a16="http://schemas.microsoft.com/office/drawing/2014/main" id="{5B718C84-EBDE-44C7-B234-2CB41ABF139C}"/>
              </a:ext>
            </a:extLst>
          </p:cNvPr>
          <p:cNvPicPr>
            <a:picLocks noChangeAspect="1"/>
          </p:cNvPicPr>
          <p:nvPr/>
        </p:nvPicPr>
        <p:blipFill rotWithShape="1">
          <a:blip r:embed="rId3">
            <a:extLst>
              <a:ext uri="{28A0092B-C50C-407E-A947-70E740481C1C}">
                <a14:useLocalDpi xmlns:a14="http://schemas.microsoft.com/office/drawing/2010/main" val="0"/>
              </a:ext>
            </a:extLst>
          </a:blip>
          <a:srcRect t="23391" r="9091"/>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594CC2-F116-4769-9863-830484F106E8}"/>
              </a:ext>
            </a:extLst>
          </p:cNvPr>
          <p:cNvSpPr>
            <a:spLocks noGrp="1"/>
          </p:cNvSpPr>
          <p:nvPr>
            <p:ph type="title"/>
          </p:nvPr>
        </p:nvSpPr>
        <p:spPr>
          <a:xfrm>
            <a:off x="383851" y="2756424"/>
            <a:ext cx="6766928" cy="1645920"/>
          </a:xfrm>
        </p:spPr>
        <p:txBody>
          <a:bodyPr vert="horz" lIns="91440" tIns="45720" rIns="91440" bIns="45720" rtlCol="0" anchor="b">
            <a:normAutofit/>
          </a:bodyPr>
          <a:lstStyle/>
          <a:p>
            <a:pPr>
              <a:lnSpc>
                <a:spcPct val="80000"/>
              </a:lnSpc>
            </a:pPr>
            <a:r>
              <a:rPr lang="en-US" kern="1200" spc="-120" baseline="0">
                <a:solidFill>
                  <a:srgbClr val="E45F3C"/>
                </a:solidFill>
              </a:rPr>
              <a:t>Explore Post Graduate Study</a:t>
            </a:r>
          </a:p>
        </p:txBody>
      </p:sp>
    </p:spTree>
    <p:extLst>
      <p:ext uri="{BB962C8B-B14F-4D97-AF65-F5344CB8AC3E}">
        <p14:creationId xmlns:p14="http://schemas.microsoft.com/office/powerpoint/2010/main" val="176285236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outdoor, water, person, person&#10;&#10;Description automatically generated">
            <a:extLst>
              <a:ext uri="{FF2B5EF4-FFF2-40B4-BE49-F238E27FC236}">
                <a16:creationId xmlns:a16="http://schemas.microsoft.com/office/drawing/2014/main" id="{8352D892-3487-4154-A189-4E360605FA86}"/>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13694"/>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69"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A4953-13AC-47EE-9F8F-B34E8E342AA8}"/>
              </a:ext>
            </a:extLst>
          </p:cNvPr>
          <p:cNvSpPr>
            <a:spLocks noGrp="1"/>
          </p:cNvSpPr>
          <p:nvPr>
            <p:ph type="title"/>
          </p:nvPr>
        </p:nvSpPr>
        <p:spPr>
          <a:xfrm>
            <a:off x="5138209" y="3092712"/>
            <a:ext cx="6766928" cy="973344"/>
          </a:xfrm>
        </p:spPr>
        <p:txBody>
          <a:bodyPr vert="horz" lIns="91440" tIns="45720" rIns="91440" bIns="45720" rtlCol="0" anchor="b">
            <a:noAutofit/>
          </a:bodyPr>
          <a:lstStyle/>
          <a:p>
            <a:pPr>
              <a:lnSpc>
                <a:spcPct val="80000"/>
              </a:lnSpc>
            </a:pPr>
            <a:r>
              <a:rPr lang="en-US" kern="1200" spc="-120" baseline="0">
                <a:solidFill>
                  <a:srgbClr val="E45F3C"/>
                </a:solidFill>
              </a:rPr>
              <a:t>Mentoring</a:t>
            </a:r>
          </a:p>
        </p:txBody>
      </p:sp>
    </p:spTree>
    <p:extLst>
      <p:ext uri="{BB962C8B-B14F-4D97-AF65-F5344CB8AC3E}">
        <p14:creationId xmlns:p14="http://schemas.microsoft.com/office/powerpoint/2010/main" val="99515110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FCCA-D91E-44DB-A33D-74FFA969486C}"/>
              </a:ext>
            </a:extLst>
          </p:cNvPr>
          <p:cNvSpPr>
            <a:spLocks noGrp="1"/>
          </p:cNvSpPr>
          <p:nvPr>
            <p:ph type="title"/>
          </p:nvPr>
        </p:nvSpPr>
        <p:spPr>
          <a:xfrm>
            <a:off x="706298" y="639763"/>
            <a:ext cx="3997693" cy="5492750"/>
          </a:xfrm>
        </p:spPr>
        <p:txBody>
          <a:bodyPr>
            <a:normAutofit/>
          </a:bodyPr>
          <a:lstStyle/>
          <a:p>
            <a:r>
              <a:rPr lang="en-GB">
                <a:solidFill>
                  <a:srgbClr val="E45F3C"/>
                </a:solidFill>
              </a:rPr>
              <a:t>What Does Support Look Like?</a:t>
            </a:r>
          </a:p>
        </p:txBody>
      </p:sp>
      <p:graphicFrame>
        <p:nvGraphicFramePr>
          <p:cNvPr id="19" name="Content Placeholder 2">
            <a:extLst>
              <a:ext uri="{FF2B5EF4-FFF2-40B4-BE49-F238E27FC236}">
                <a16:creationId xmlns:a16="http://schemas.microsoft.com/office/drawing/2014/main" id="{A0482CD1-B039-E5EC-7877-7EB6D67ED1F4}"/>
              </a:ext>
            </a:extLst>
          </p:cNvPr>
          <p:cNvGraphicFramePr>
            <a:graphicFrameLocks noGrp="1"/>
          </p:cNvGraphicFramePr>
          <p:nvPr>
            <p:ph idx="1"/>
            <p:extLst>
              <p:ext uri="{D42A27DB-BD31-4B8C-83A1-F6EECF244321}">
                <p14:modId xmlns:p14="http://schemas.microsoft.com/office/powerpoint/2010/main" val="2252564704"/>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50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13C6-303C-4C77-B78C-3AEDE2C60485}"/>
              </a:ext>
            </a:extLst>
          </p:cNvPr>
          <p:cNvSpPr>
            <a:spLocks noGrp="1"/>
          </p:cNvSpPr>
          <p:nvPr>
            <p:ph type="title"/>
          </p:nvPr>
        </p:nvSpPr>
        <p:spPr>
          <a:xfrm>
            <a:off x="706298" y="639763"/>
            <a:ext cx="3997693" cy="5492750"/>
          </a:xfrm>
        </p:spPr>
        <p:txBody>
          <a:bodyPr>
            <a:normAutofit/>
          </a:bodyPr>
          <a:lstStyle/>
          <a:p>
            <a:r>
              <a:rPr lang="en-GB">
                <a:solidFill>
                  <a:srgbClr val="E45F3C"/>
                </a:solidFill>
              </a:rPr>
              <a:t>Application Process</a:t>
            </a:r>
          </a:p>
        </p:txBody>
      </p:sp>
      <p:graphicFrame>
        <p:nvGraphicFramePr>
          <p:cNvPr id="5" name="Content Placeholder 2">
            <a:extLst>
              <a:ext uri="{FF2B5EF4-FFF2-40B4-BE49-F238E27FC236}">
                <a16:creationId xmlns:a16="http://schemas.microsoft.com/office/drawing/2014/main" id="{D0A21910-8543-4075-848D-C998898983B7}"/>
              </a:ext>
            </a:extLst>
          </p:cNvPr>
          <p:cNvGraphicFramePr>
            <a:graphicFrameLocks noGrp="1"/>
          </p:cNvGraphicFramePr>
          <p:nvPr>
            <p:ph idx="1"/>
            <p:extLst>
              <p:ext uri="{D42A27DB-BD31-4B8C-83A1-F6EECF244321}">
                <p14:modId xmlns:p14="http://schemas.microsoft.com/office/powerpoint/2010/main" val="1547912131"/>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11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898591-80B5-4C46-B5E6-AAC75F889F01}"/>
              </a:ext>
            </a:extLst>
          </p:cNvPr>
          <p:cNvSpPr>
            <a:spLocks noGrp="1"/>
          </p:cNvSpPr>
          <p:nvPr>
            <p:ph type="title"/>
          </p:nvPr>
        </p:nvSpPr>
        <p:spPr>
          <a:xfrm>
            <a:off x="657224" y="936711"/>
            <a:ext cx="2988265" cy="4984578"/>
          </a:xfrm>
        </p:spPr>
        <p:txBody>
          <a:bodyPr>
            <a:normAutofit/>
          </a:bodyPr>
          <a:lstStyle/>
          <a:p>
            <a:r>
              <a:rPr lang="en-GB" sz="4400">
                <a:solidFill>
                  <a:srgbClr val="FFFFFF"/>
                </a:solidFill>
              </a:rPr>
              <a:t>Student Inclusion</a:t>
            </a:r>
          </a:p>
        </p:txBody>
      </p:sp>
      <p:sp>
        <p:nvSpPr>
          <p:cNvPr id="3" name="Content Placeholder 2">
            <a:extLst>
              <a:ext uri="{FF2B5EF4-FFF2-40B4-BE49-F238E27FC236}">
                <a16:creationId xmlns:a16="http://schemas.microsoft.com/office/drawing/2014/main" id="{D38DD36A-42FA-4C96-ACFF-73CB6DA2F08D}"/>
              </a:ext>
            </a:extLst>
          </p:cNvPr>
          <p:cNvSpPr>
            <a:spLocks noGrp="1"/>
          </p:cNvSpPr>
          <p:nvPr>
            <p:ph idx="1"/>
          </p:nvPr>
        </p:nvSpPr>
        <p:spPr>
          <a:xfrm>
            <a:off x="4614389" y="936711"/>
            <a:ext cx="6815992" cy="4984578"/>
          </a:xfrm>
        </p:spPr>
        <p:txBody>
          <a:bodyPr anchor="ctr">
            <a:normAutofit/>
          </a:bodyPr>
          <a:lstStyle/>
          <a:p>
            <a:pPr marL="0" indent="0">
              <a:buNone/>
            </a:pPr>
            <a:r>
              <a:rPr lang="en-US" sz="2000"/>
              <a:t>Here to support underrepresented groups of students and help them to take up the opportunities available at university. </a:t>
            </a:r>
          </a:p>
          <a:p>
            <a:pPr marL="0" indent="0">
              <a:buNone/>
            </a:pPr>
            <a:r>
              <a:rPr lang="en-US" sz="2000"/>
              <a:t>We are part of the Widening Participation and Social Mobility Directorate. </a:t>
            </a:r>
          </a:p>
          <a:p>
            <a:pPr marL="0" indent="0">
              <a:buNone/>
            </a:pPr>
            <a:endParaRPr lang="en-US" sz="2000"/>
          </a:p>
          <a:p>
            <a:pPr marL="0" indent="0">
              <a:buNone/>
            </a:pPr>
            <a:r>
              <a:rPr lang="en-US" sz="2000"/>
              <a:t>Projects include: </a:t>
            </a:r>
          </a:p>
          <a:p>
            <a:pPr>
              <a:buFont typeface="Arial" panose="020B0604020202020204" pitchFamily="34" charset="0"/>
              <a:buChar char="•"/>
            </a:pPr>
            <a:r>
              <a:rPr lang="en-GB" sz="2000"/>
              <a:t> Mature Student Work</a:t>
            </a:r>
          </a:p>
          <a:p>
            <a:pPr>
              <a:buFont typeface="Arial" panose="020B0604020202020204" pitchFamily="34" charset="0"/>
              <a:buChar char="•"/>
            </a:pPr>
            <a:r>
              <a:rPr lang="en-GB" sz="2000"/>
              <a:t> Awarding Gap Project</a:t>
            </a:r>
          </a:p>
          <a:p>
            <a:pPr>
              <a:buFont typeface="Arial" panose="020B0604020202020204" pitchFamily="34" charset="0"/>
              <a:buChar char="•"/>
            </a:pPr>
            <a:r>
              <a:rPr lang="en-GB" sz="2000"/>
              <a:t> Support for Care Leavers and Estranged students</a:t>
            </a:r>
          </a:p>
          <a:p>
            <a:pPr>
              <a:buFont typeface="Arial" panose="020B0604020202020204" pitchFamily="34" charset="0"/>
              <a:buChar char="•"/>
            </a:pPr>
            <a:r>
              <a:rPr lang="en-GB" sz="2000"/>
              <a:t> Student Advisory Board</a:t>
            </a:r>
          </a:p>
          <a:p>
            <a:pPr>
              <a:buFont typeface="Arial" panose="020B0604020202020204" pitchFamily="34" charset="0"/>
              <a:buChar char="•"/>
            </a:pPr>
            <a:r>
              <a:rPr lang="en-GB" sz="2000"/>
              <a:t> Ignite Your Success</a:t>
            </a:r>
          </a:p>
          <a:p>
            <a:pPr>
              <a:buFont typeface="Arial" panose="020B0604020202020204" pitchFamily="34" charset="0"/>
              <a:buChar char="•"/>
            </a:pPr>
            <a:r>
              <a:rPr lang="en-GB" sz="2000"/>
              <a:t> Social Mobility Network</a:t>
            </a:r>
          </a:p>
        </p:txBody>
      </p:sp>
    </p:spTree>
    <p:extLst>
      <p:ext uri="{BB962C8B-B14F-4D97-AF65-F5344CB8AC3E}">
        <p14:creationId xmlns:p14="http://schemas.microsoft.com/office/powerpoint/2010/main" val="95967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rgbClr val="E9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296A0-F079-4D63-B305-03DA081E468C}"/>
              </a:ext>
            </a:extLst>
          </p:cNvPr>
          <p:cNvSpPr>
            <a:spLocks noGrp="1"/>
          </p:cNvSpPr>
          <p:nvPr>
            <p:ph type="title"/>
          </p:nvPr>
        </p:nvSpPr>
        <p:spPr>
          <a:xfrm>
            <a:off x="657224" y="936711"/>
            <a:ext cx="2988265" cy="4984578"/>
          </a:xfrm>
        </p:spPr>
        <p:txBody>
          <a:bodyPr>
            <a:normAutofit/>
          </a:bodyPr>
          <a:lstStyle/>
          <a:p>
            <a:r>
              <a:rPr lang="en-GB" sz="4400">
                <a:solidFill>
                  <a:srgbClr val="FFFFFF"/>
                </a:solidFill>
              </a:rPr>
              <a:t>Contact Us</a:t>
            </a:r>
          </a:p>
        </p:txBody>
      </p:sp>
      <p:sp>
        <p:nvSpPr>
          <p:cNvPr id="3" name="Content Placeholder 2">
            <a:extLst>
              <a:ext uri="{FF2B5EF4-FFF2-40B4-BE49-F238E27FC236}">
                <a16:creationId xmlns:a16="http://schemas.microsoft.com/office/drawing/2014/main" id="{38B073FC-8DE2-4301-A1AD-F25C85A82D29}"/>
              </a:ext>
            </a:extLst>
          </p:cNvPr>
          <p:cNvSpPr>
            <a:spLocks noGrp="1"/>
          </p:cNvSpPr>
          <p:nvPr>
            <p:ph idx="1"/>
          </p:nvPr>
        </p:nvSpPr>
        <p:spPr>
          <a:xfrm>
            <a:off x="5215956" y="936711"/>
            <a:ext cx="6815992" cy="4984578"/>
          </a:xfrm>
        </p:spPr>
        <p:txBody>
          <a:bodyPr anchor="ctr">
            <a:normAutofit/>
          </a:bodyPr>
          <a:lstStyle/>
          <a:p>
            <a:pPr marL="0" indent="0">
              <a:buNone/>
            </a:pPr>
            <a:r>
              <a:rPr lang="en-GB" sz="3200">
                <a:solidFill>
                  <a:schemeClr val="tx1"/>
                </a:solidFill>
                <a:hlinkClick r:id="rId3">
                  <a:extLst>
                    <a:ext uri="{A12FA001-AC4F-418D-AE19-62706E023703}">
                      <ahyp:hlinkClr xmlns:ahyp="http://schemas.microsoft.com/office/drawing/2018/hyperlinkcolor" val="tx"/>
                    </a:ext>
                  </a:extLst>
                </a:hlinkClick>
              </a:rPr>
              <a:t>ignite@soton.ac.uk</a:t>
            </a:r>
            <a:endParaRPr lang="en-GB" sz="3200">
              <a:solidFill>
                <a:schemeClr val="tx1"/>
              </a:solidFill>
            </a:endParaRPr>
          </a:p>
          <a:p>
            <a:pPr marL="0" indent="0">
              <a:buNone/>
            </a:pPr>
            <a:endParaRPr lang="en-GB" sz="3200">
              <a:solidFill>
                <a:schemeClr val="tx1"/>
              </a:solidFill>
            </a:endParaRPr>
          </a:p>
          <a:p>
            <a:pPr marL="0" indent="0">
              <a:buNone/>
            </a:pPr>
            <a:r>
              <a:rPr lang="en-GB" sz="3200">
                <a:solidFill>
                  <a:schemeClr val="tx1"/>
                </a:solidFill>
                <a:hlinkClick r:id="rId4">
                  <a:extLst>
                    <a:ext uri="{A12FA001-AC4F-418D-AE19-62706E023703}">
                      <ahyp:hlinkClr xmlns:ahyp="http://schemas.microsoft.com/office/drawing/2018/hyperlinkcolor" val="tx"/>
                    </a:ext>
                  </a:extLst>
                </a:hlinkClick>
              </a:rPr>
              <a:t>www.southampton.ac.uk/ignite</a:t>
            </a:r>
            <a:endParaRPr lang="en-GB" sz="3200">
              <a:solidFill>
                <a:schemeClr val="tx1"/>
              </a:solidFill>
            </a:endParaRPr>
          </a:p>
          <a:p>
            <a:pPr marL="0" indent="0">
              <a:buNone/>
            </a:pPr>
            <a:endParaRPr lang="en-GB" sz="3200">
              <a:solidFill>
                <a:schemeClr val="tx1"/>
              </a:solidFill>
            </a:endParaRPr>
          </a:p>
          <a:p>
            <a:pPr marL="0" indent="0">
              <a:buNone/>
            </a:pPr>
            <a:r>
              <a:rPr lang="en-GB" sz="3200">
                <a:solidFill>
                  <a:schemeClr val="tx1"/>
                </a:solidFill>
              </a:rPr>
              <a:t>@ignite_Southampton</a:t>
            </a:r>
          </a:p>
        </p:txBody>
      </p:sp>
      <p:pic>
        <p:nvPicPr>
          <p:cNvPr id="10" name="Graphic 9" descr="Cursor with solid fill">
            <a:extLst>
              <a:ext uri="{FF2B5EF4-FFF2-40B4-BE49-F238E27FC236}">
                <a16:creationId xmlns:a16="http://schemas.microsoft.com/office/drawing/2014/main" id="{EAEFE856-83C9-4FA5-817D-8FCBF9C3FE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00800" y="2971800"/>
            <a:ext cx="914400" cy="914400"/>
          </a:xfrm>
          <a:prstGeom prst="rect">
            <a:avLst/>
          </a:prstGeom>
        </p:spPr>
      </p:pic>
      <p:pic>
        <p:nvPicPr>
          <p:cNvPr id="14" name="Graphic 13" descr="Envelope with solid fill">
            <a:extLst>
              <a:ext uri="{FF2B5EF4-FFF2-40B4-BE49-F238E27FC236}">
                <a16:creationId xmlns:a16="http://schemas.microsoft.com/office/drawing/2014/main" id="{3A95935D-3D70-4997-ACB5-4EB41C5443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5767" y="1800225"/>
            <a:ext cx="914400" cy="914400"/>
          </a:xfrm>
          <a:prstGeom prst="rect">
            <a:avLst/>
          </a:prstGeom>
        </p:spPr>
      </p:pic>
      <p:pic>
        <p:nvPicPr>
          <p:cNvPr id="16" name="Picture 15" descr="A picture containing text, sign, light&#10;&#10;Description automatically generated">
            <a:extLst>
              <a:ext uri="{FF2B5EF4-FFF2-40B4-BE49-F238E27FC236}">
                <a16:creationId xmlns:a16="http://schemas.microsoft.com/office/drawing/2014/main" id="{283F0B8B-5CB2-427B-9C10-534B9632B1E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1267" y="3886200"/>
            <a:ext cx="1171575" cy="1171575"/>
          </a:xfrm>
          <a:prstGeom prst="rect">
            <a:avLst/>
          </a:prstGeom>
        </p:spPr>
      </p:pic>
    </p:spTree>
    <p:extLst>
      <p:ext uri="{BB962C8B-B14F-4D97-AF65-F5344CB8AC3E}">
        <p14:creationId xmlns:p14="http://schemas.microsoft.com/office/powerpoint/2010/main" val="4135774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8BD48-B752-F12D-5154-F73FF1EDD2DC}"/>
              </a:ext>
            </a:extLst>
          </p:cNvPr>
          <p:cNvSpPr>
            <a:spLocks noGrp="1"/>
          </p:cNvSpPr>
          <p:nvPr>
            <p:ph idx="1"/>
          </p:nvPr>
        </p:nvSpPr>
        <p:spPr>
          <a:xfrm>
            <a:off x="719137" y="2697481"/>
            <a:ext cx="10753725" cy="960120"/>
          </a:xfrm>
        </p:spPr>
        <p:txBody>
          <a:bodyPr>
            <a:normAutofit/>
          </a:bodyPr>
          <a:lstStyle/>
          <a:p>
            <a:pPr algn="ctr"/>
            <a:r>
              <a:rPr lang="en-GB" sz="5400" b="1">
                <a:solidFill>
                  <a:srgbClr val="E9943A"/>
                </a:solidFill>
              </a:rPr>
              <a:t>Any Questions?</a:t>
            </a:r>
          </a:p>
        </p:txBody>
      </p:sp>
    </p:spTree>
    <p:extLst>
      <p:ext uri="{BB962C8B-B14F-4D97-AF65-F5344CB8AC3E}">
        <p14:creationId xmlns:p14="http://schemas.microsoft.com/office/powerpoint/2010/main" val="25621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27DAEC-B62D-0D97-E9DE-D471E632DA35}"/>
              </a:ext>
            </a:extLst>
          </p:cNvPr>
          <p:cNvSpPr>
            <a:spLocks noGrp="1"/>
          </p:cNvSpPr>
          <p:nvPr>
            <p:ph type="title"/>
          </p:nvPr>
        </p:nvSpPr>
        <p:spPr>
          <a:xfrm>
            <a:off x="657224" y="936711"/>
            <a:ext cx="2988265" cy="4984578"/>
          </a:xfrm>
        </p:spPr>
        <p:txBody>
          <a:bodyPr>
            <a:normAutofit/>
          </a:bodyPr>
          <a:lstStyle/>
          <a:p>
            <a:r>
              <a:rPr lang="en-GB" sz="4400">
                <a:solidFill>
                  <a:srgbClr val="FFFFFF"/>
                </a:solidFill>
              </a:rPr>
              <a:t>Care Leaver &amp; Estranged Student Support</a:t>
            </a:r>
          </a:p>
        </p:txBody>
      </p:sp>
      <p:sp>
        <p:nvSpPr>
          <p:cNvPr id="3" name="Content Placeholder 2">
            <a:extLst>
              <a:ext uri="{FF2B5EF4-FFF2-40B4-BE49-F238E27FC236}">
                <a16:creationId xmlns:a16="http://schemas.microsoft.com/office/drawing/2014/main" id="{8D0A357B-C3F4-2A0E-C02E-75CB9C89654D}"/>
              </a:ext>
            </a:extLst>
          </p:cNvPr>
          <p:cNvSpPr>
            <a:spLocks noGrp="1"/>
          </p:cNvSpPr>
          <p:nvPr>
            <p:ph idx="1"/>
          </p:nvPr>
        </p:nvSpPr>
        <p:spPr>
          <a:xfrm>
            <a:off x="4614389" y="936711"/>
            <a:ext cx="6815992" cy="4984578"/>
          </a:xfrm>
        </p:spPr>
        <p:txBody>
          <a:bodyPr anchor="ctr">
            <a:normAutofit/>
          </a:bodyPr>
          <a:lstStyle/>
          <a:p>
            <a:pPr marL="0" indent="0">
              <a:buNone/>
            </a:pPr>
            <a:r>
              <a:rPr lang="en-US" sz="2200"/>
              <a:t>Our support for care leavers and estranged students includes: </a:t>
            </a:r>
          </a:p>
          <a:p>
            <a:pPr lvl="1">
              <a:buFont typeface="Arial" panose="020B0604020202020204" pitchFamily="34" charset="0"/>
              <a:buChar char="•"/>
            </a:pPr>
            <a:r>
              <a:rPr lang="en-US" sz="2200"/>
              <a:t>Access to year-round halls accommodation</a:t>
            </a:r>
          </a:p>
          <a:p>
            <a:pPr lvl="1">
              <a:buFont typeface="Arial" panose="020B0604020202020204" pitchFamily="34" charset="0"/>
              <a:buChar char="•"/>
            </a:pPr>
            <a:r>
              <a:rPr lang="en-US" sz="2200"/>
              <a:t>£2,000 bursary payable each academic year, in addition to any other funding they’re eligible for </a:t>
            </a:r>
          </a:p>
          <a:p>
            <a:pPr lvl="1">
              <a:buFont typeface="Arial" panose="020B0604020202020204" pitchFamily="34" charset="0"/>
              <a:buChar char="•"/>
            </a:pPr>
            <a:r>
              <a:rPr lang="en-US" sz="2200"/>
              <a:t>Welcome pack including gift vouchers to aid transition to university</a:t>
            </a:r>
          </a:p>
          <a:p>
            <a:pPr lvl="1">
              <a:buFont typeface="Arial" panose="020B0604020202020204" pitchFamily="34" charset="0"/>
              <a:buChar char="•"/>
            </a:pPr>
            <a:r>
              <a:rPr lang="en-US" sz="2200"/>
              <a:t>Regular 1:1 pastoral support with a consistent point of contact </a:t>
            </a:r>
          </a:p>
          <a:p>
            <a:pPr lvl="1">
              <a:buFont typeface="Arial" panose="020B0604020202020204" pitchFamily="34" charset="0"/>
              <a:buChar char="•"/>
            </a:pPr>
            <a:endParaRPr lang="en-US" sz="2200"/>
          </a:p>
          <a:p>
            <a:pPr marL="4572" lvl="1" indent="0">
              <a:buNone/>
            </a:pPr>
            <a:r>
              <a:rPr lang="en-US" sz="2200"/>
              <a:t>To discuss the support available in more detail, please email studentinclusion@soton.ac.uk</a:t>
            </a:r>
            <a:endParaRPr lang="en-GB" sz="2200"/>
          </a:p>
        </p:txBody>
      </p:sp>
    </p:spTree>
    <p:extLst>
      <p:ext uri="{BB962C8B-B14F-4D97-AF65-F5344CB8AC3E}">
        <p14:creationId xmlns:p14="http://schemas.microsoft.com/office/powerpoint/2010/main" val="41920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B343E6-734C-C5FC-90BB-1ED651873EDB}"/>
              </a:ext>
            </a:extLst>
          </p:cNvPr>
          <p:cNvSpPr>
            <a:spLocks noGrp="1"/>
          </p:cNvSpPr>
          <p:nvPr>
            <p:ph type="title"/>
          </p:nvPr>
        </p:nvSpPr>
        <p:spPr>
          <a:xfrm>
            <a:off x="657224" y="936711"/>
            <a:ext cx="2988265" cy="4984578"/>
          </a:xfrm>
        </p:spPr>
        <p:txBody>
          <a:bodyPr>
            <a:normAutofit/>
          </a:bodyPr>
          <a:lstStyle/>
          <a:p>
            <a:r>
              <a:rPr lang="en-GB" sz="4400">
                <a:solidFill>
                  <a:srgbClr val="FFFFFF"/>
                </a:solidFill>
              </a:rPr>
              <a:t>Commuter Fund</a:t>
            </a:r>
          </a:p>
        </p:txBody>
      </p:sp>
      <p:sp>
        <p:nvSpPr>
          <p:cNvPr id="3" name="Content Placeholder 2">
            <a:extLst>
              <a:ext uri="{FF2B5EF4-FFF2-40B4-BE49-F238E27FC236}">
                <a16:creationId xmlns:a16="http://schemas.microsoft.com/office/drawing/2014/main" id="{86468C95-45D4-6C4B-34C1-773BB7D1DCCA}"/>
              </a:ext>
            </a:extLst>
          </p:cNvPr>
          <p:cNvSpPr>
            <a:spLocks noGrp="1"/>
          </p:cNvSpPr>
          <p:nvPr>
            <p:ph idx="1"/>
          </p:nvPr>
        </p:nvSpPr>
        <p:spPr>
          <a:xfrm>
            <a:off x="4614389" y="936711"/>
            <a:ext cx="6815992" cy="4984578"/>
          </a:xfrm>
        </p:spPr>
        <p:txBody>
          <a:bodyPr anchor="ctr">
            <a:normAutofit/>
          </a:bodyPr>
          <a:lstStyle/>
          <a:p>
            <a:r>
              <a:rPr lang="en-US"/>
              <a:t>The Commuter Fund offers up to £200 to eligible students who remain living at home, to help over the costs of travelling to university. </a:t>
            </a:r>
          </a:p>
        </p:txBody>
      </p:sp>
    </p:spTree>
    <p:extLst>
      <p:ext uri="{BB962C8B-B14F-4D97-AF65-F5344CB8AC3E}">
        <p14:creationId xmlns:p14="http://schemas.microsoft.com/office/powerpoint/2010/main" val="475337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78041F-8806-1CBC-CC4A-DEEF906C3C0F}"/>
              </a:ext>
            </a:extLst>
          </p:cNvPr>
          <p:cNvSpPr>
            <a:spLocks noGrp="1"/>
          </p:cNvSpPr>
          <p:nvPr>
            <p:ph type="title"/>
          </p:nvPr>
        </p:nvSpPr>
        <p:spPr/>
        <p:txBody>
          <a:bodyPr/>
          <a:lstStyle/>
          <a:p>
            <a:r>
              <a:rPr lang="en-GB"/>
              <a:t>Ignite Student Lifecycle</a:t>
            </a:r>
          </a:p>
        </p:txBody>
      </p:sp>
      <p:graphicFrame>
        <p:nvGraphicFramePr>
          <p:cNvPr id="9" name="Content Placeholder 8">
            <a:extLst>
              <a:ext uri="{FF2B5EF4-FFF2-40B4-BE49-F238E27FC236}">
                <a16:creationId xmlns:a16="http://schemas.microsoft.com/office/drawing/2014/main" id="{CFCEBA4C-AA67-0EA1-899B-2AD70E836A1E}"/>
              </a:ext>
            </a:extLst>
          </p:cNvPr>
          <p:cNvGraphicFramePr>
            <a:graphicFrameLocks noGrp="1"/>
          </p:cNvGraphicFramePr>
          <p:nvPr>
            <p:ph idx="1"/>
            <p:extLst>
              <p:ext uri="{D42A27DB-BD31-4B8C-83A1-F6EECF244321}">
                <p14:modId xmlns:p14="http://schemas.microsoft.com/office/powerpoint/2010/main" val="956270898"/>
              </p:ext>
            </p:extLst>
          </p:nvPr>
        </p:nvGraphicFramePr>
        <p:xfrm>
          <a:off x="611980" y="1976967"/>
          <a:ext cx="10863262"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llout: Up Arrow 9">
            <a:extLst>
              <a:ext uri="{FF2B5EF4-FFF2-40B4-BE49-F238E27FC236}">
                <a16:creationId xmlns:a16="http://schemas.microsoft.com/office/drawing/2014/main" id="{DF2C765B-5B0B-665D-6575-EF5E7D2588D9}"/>
              </a:ext>
            </a:extLst>
          </p:cNvPr>
          <p:cNvSpPr/>
          <p:nvPr/>
        </p:nvSpPr>
        <p:spPr>
          <a:xfrm>
            <a:off x="4835951" y="5165430"/>
            <a:ext cx="1979629" cy="1084083"/>
          </a:xfrm>
          <a:prstGeom prst="upArrowCallout">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a:t>Transition</a:t>
            </a:r>
          </a:p>
        </p:txBody>
      </p:sp>
      <p:sp>
        <p:nvSpPr>
          <p:cNvPr id="11" name="Callout: Down Arrow 10">
            <a:extLst>
              <a:ext uri="{FF2B5EF4-FFF2-40B4-BE49-F238E27FC236}">
                <a16:creationId xmlns:a16="http://schemas.microsoft.com/office/drawing/2014/main" id="{A38228E6-8A05-246C-D973-17F135CE1087}"/>
              </a:ext>
            </a:extLst>
          </p:cNvPr>
          <p:cNvSpPr/>
          <p:nvPr/>
        </p:nvSpPr>
        <p:spPr>
          <a:xfrm>
            <a:off x="7691696" y="1823353"/>
            <a:ext cx="2224726" cy="1225485"/>
          </a:xfrm>
          <a:prstGeom prst="downArrowCallout">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600"/>
              <a:t>Ignite Southampton Community</a:t>
            </a:r>
          </a:p>
        </p:txBody>
      </p:sp>
    </p:spTree>
    <p:extLst>
      <p:ext uri="{BB962C8B-B14F-4D97-AF65-F5344CB8AC3E}">
        <p14:creationId xmlns:p14="http://schemas.microsoft.com/office/powerpoint/2010/main" val="161151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9A5E2986-C28A-438B-BACF-96D7EBCC8F3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1DCC7BD7-E6B2-4959-9FF1-482149FCE51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3B0E0CF-FBD3-4AB3-80F3-94271FDB549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BEEC5267-432B-46AB-988B-6061FC61D2D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dgm id="{A6991F7D-E438-44F5-82EB-6AAD2E978E3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9490F89A-BD16-401E-BDEC-1EE265DF7E4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829AB20E-4B82-467F-A8D9-0CB580AB4D5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CB2EDFEE-6E58-4D60-AEA2-D010C18909D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504132AD-B7B4-4310-BFC0-449D6530B092}"/>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6FE68305-78A2-4679-90F9-FFBE026358A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graphicEl>
                                              <a:dgm id="{32E15275-36EE-45B5-AE6B-C93C4ECCB0E7}"/>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CFCCA-D91E-44DB-A33D-74FFA969486C}"/>
              </a:ext>
            </a:extLst>
          </p:cNvPr>
          <p:cNvSpPr>
            <a:spLocks noGrp="1"/>
          </p:cNvSpPr>
          <p:nvPr>
            <p:ph type="title"/>
          </p:nvPr>
        </p:nvSpPr>
        <p:spPr/>
        <p:txBody>
          <a:bodyPr/>
          <a:lstStyle/>
          <a:p>
            <a:r>
              <a:rPr lang="en-GB">
                <a:solidFill>
                  <a:srgbClr val="E45F3C"/>
                </a:solidFill>
              </a:rPr>
              <a:t>What Is Ignite?</a:t>
            </a:r>
          </a:p>
        </p:txBody>
      </p:sp>
      <p:graphicFrame>
        <p:nvGraphicFramePr>
          <p:cNvPr id="3" name="Diagram 2">
            <a:extLst>
              <a:ext uri="{FF2B5EF4-FFF2-40B4-BE49-F238E27FC236}">
                <a16:creationId xmlns:a16="http://schemas.microsoft.com/office/drawing/2014/main" id="{02BCC771-0424-4F5B-B0EC-3C4CB9131D45}"/>
              </a:ext>
            </a:extLst>
          </p:cNvPr>
          <p:cNvGraphicFramePr/>
          <p:nvPr>
            <p:extLst>
              <p:ext uri="{D42A27DB-BD31-4B8C-83A1-F6EECF244321}">
                <p14:modId xmlns:p14="http://schemas.microsoft.com/office/powerpoint/2010/main" val="4058192060"/>
              </p:ext>
            </p:extLst>
          </p:nvPr>
        </p:nvGraphicFramePr>
        <p:xfrm>
          <a:off x="657224" y="2007220"/>
          <a:ext cx="10772775" cy="4131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841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96DEC-E88C-4975-89E9-18E4D9C30272}"/>
              </a:ext>
            </a:extLst>
          </p:cNvPr>
          <p:cNvSpPr>
            <a:spLocks noGrp="1"/>
          </p:cNvSpPr>
          <p:nvPr>
            <p:ph type="title"/>
          </p:nvPr>
        </p:nvSpPr>
        <p:spPr>
          <a:xfrm>
            <a:off x="657224" y="243055"/>
            <a:ext cx="10772775" cy="1396174"/>
          </a:xfrm>
        </p:spPr>
        <p:txBody>
          <a:bodyPr/>
          <a:lstStyle/>
          <a:p>
            <a:r>
              <a:rPr lang="en-GB">
                <a:solidFill>
                  <a:srgbClr val="E45F3C"/>
                </a:solidFill>
              </a:rPr>
              <a:t>Who can apply?</a:t>
            </a:r>
          </a:p>
        </p:txBody>
      </p:sp>
      <p:graphicFrame>
        <p:nvGraphicFramePr>
          <p:cNvPr id="4" name="Content Placeholder 3">
            <a:extLst>
              <a:ext uri="{FF2B5EF4-FFF2-40B4-BE49-F238E27FC236}">
                <a16:creationId xmlns:a16="http://schemas.microsoft.com/office/drawing/2014/main" id="{16F49B8E-A916-481F-9B07-DEA2D44617CA}"/>
              </a:ext>
            </a:extLst>
          </p:cNvPr>
          <p:cNvGraphicFramePr>
            <a:graphicFrameLocks noGrp="1"/>
          </p:cNvGraphicFramePr>
          <p:nvPr>
            <p:ph idx="1"/>
            <p:extLst>
              <p:ext uri="{D42A27DB-BD31-4B8C-83A1-F6EECF244321}">
                <p14:modId xmlns:p14="http://schemas.microsoft.com/office/powerpoint/2010/main" val="1158864681"/>
              </p:ext>
            </p:extLst>
          </p:nvPr>
        </p:nvGraphicFramePr>
        <p:xfrm>
          <a:off x="676274" y="1411469"/>
          <a:ext cx="10753725" cy="5203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139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250E8D2-7B12-4C3E-A378-3F2ECB88709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E02E33C-958D-4C80-AD74-E558D711AD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A5C7FE4-48E9-46D7-BECF-39DF20D604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72B2737-8ACE-4804-AF41-C0F236A3AF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6C0C8A0-8455-41DB-8AC5-02AC2425AFB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3F6D-2040-4961-9AF2-188D78F507E2}"/>
              </a:ext>
            </a:extLst>
          </p:cNvPr>
          <p:cNvSpPr>
            <a:spLocks noGrp="1"/>
          </p:cNvSpPr>
          <p:nvPr>
            <p:ph type="title"/>
          </p:nvPr>
        </p:nvSpPr>
        <p:spPr>
          <a:xfrm>
            <a:off x="657225" y="604437"/>
            <a:ext cx="10772775" cy="950126"/>
          </a:xfrm>
        </p:spPr>
        <p:txBody>
          <a:bodyPr/>
          <a:lstStyle/>
          <a:p>
            <a:pPr algn="ctr"/>
            <a:r>
              <a:rPr lang="en-US">
                <a:solidFill>
                  <a:srgbClr val="E45F3C"/>
                </a:solidFill>
              </a:rPr>
              <a:t>Ignite Supports Students To…​</a:t>
            </a:r>
            <a:endParaRPr lang="en-GB">
              <a:solidFill>
                <a:srgbClr val="E45F3C"/>
              </a:solidFill>
            </a:endParaRPr>
          </a:p>
        </p:txBody>
      </p:sp>
      <p:graphicFrame>
        <p:nvGraphicFramePr>
          <p:cNvPr id="6" name="Content Placeholder 5">
            <a:extLst>
              <a:ext uri="{FF2B5EF4-FFF2-40B4-BE49-F238E27FC236}">
                <a16:creationId xmlns:a16="http://schemas.microsoft.com/office/drawing/2014/main" id="{5E6FAFC1-4636-45BD-A88F-4E8B792FFC83}"/>
              </a:ext>
            </a:extLst>
          </p:cNvPr>
          <p:cNvGraphicFramePr>
            <a:graphicFrameLocks noGrp="1"/>
          </p:cNvGraphicFramePr>
          <p:nvPr>
            <p:ph idx="1"/>
            <p:extLst>
              <p:ext uri="{D42A27DB-BD31-4B8C-83A1-F6EECF244321}">
                <p14:modId xmlns:p14="http://schemas.microsoft.com/office/powerpoint/2010/main" val="2582068671"/>
              </p:ext>
            </p:extLst>
          </p:nvPr>
        </p:nvGraphicFramePr>
        <p:xfrm>
          <a:off x="464634" y="1884556"/>
          <a:ext cx="11262732" cy="3960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515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D22AEF9-58CA-403D-9B7A-D5DA9A6CA1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659BBC5-0973-470F-B6D0-697491A1547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DA5C14B-C841-4DF2-9E5E-E8EFA12B949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73029CD-B0DB-4645-B4B9-39B0538A01C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08ED875-FA06-4DA5-B32D-44DAE37CFC3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534981B-9275-43B6-8594-CD07C2E8F68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02BC44CB-F0CB-4139-8A18-C945541A337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08800FAF-6565-4EBB-AB3D-EAEF22AEEA8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37B2FE54-C305-4C54-A9E0-0E5197A6D5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keyboard, typewriter, computer&#10;&#10;Description automatically generated">
            <a:extLst>
              <a:ext uri="{FF2B5EF4-FFF2-40B4-BE49-F238E27FC236}">
                <a16:creationId xmlns:a16="http://schemas.microsoft.com/office/drawing/2014/main" id="{C9F57C6A-8D20-41D5-B061-5586DC7842AD}"/>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9091"/>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F78FA41B-9A77-4FFE-A10F-9443EFDE6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5037"/>
            <a:ext cx="7534631" cy="262869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9C5B8-1842-4B24-ACDF-D684EB20B07F}"/>
              </a:ext>
            </a:extLst>
          </p:cNvPr>
          <p:cNvSpPr>
            <a:spLocks noGrp="1"/>
          </p:cNvSpPr>
          <p:nvPr>
            <p:ph type="title"/>
          </p:nvPr>
        </p:nvSpPr>
        <p:spPr>
          <a:xfrm>
            <a:off x="383851" y="2973142"/>
            <a:ext cx="6766928" cy="911716"/>
          </a:xfrm>
        </p:spPr>
        <p:txBody>
          <a:bodyPr vert="horz" lIns="91440" tIns="45720" rIns="91440" bIns="45720" rtlCol="0" anchor="b">
            <a:normAutofit/>
          </a:bodyPr>
          <a:lstStyle/>
          <a:p>
            <a:pPr>
              <a:lnSpc>
                <a:spcPct val="80000"/>
              </a:lnSpc>
            </a:pPr>
            <a:r>
              <a:rPr lang="en-US" kern="1200" spc="-120" baseline="0">
                <a:solidFill>
                  <a:srgbClr val="E45F3C"/>
                </a:solidFill>
              </a:rPr>
              <a:t>Financial Support</a:t>
            </a:r>
          </a:p>
        </p:txBody>
      </p:sp>
    </p:spTree>
    <p:extLst>
      <p:ext uri="{BB962C8B-B14F-4D97-AF65-F5344CB8AC3E}">
        <p14:creationId xmlns:p14="http://schemas.microsoft.com/office/powerpoint/2010/main" val="2348247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Metropolitan">
  <a:themeElements>
    <a:clrScheme name="Ignite ppt">
      <a:dk1>
        <a:sysClr val="windowText" lastClr="000000"/>
      </a:dk1>
      <a:lt1>
        <a:sysClr val="window" lastClr="FFFFFF"/>
      </a:lt1>
      <a:dk2>
        <a:srgbClr val="000000"/>
      </a:dk2>
      <a:lt2>
        <a:srgbClr val="FBEEC9"/>
      </a:lt2>
      <a:accent1>
        <a:srgbClr val="E45F3C"/>
      </a:accent1>
      <a:accent2>
        <a:srgbClr val="E9943A"/>
      </a:accent2>
      <a:accent3>
        <a:srgbClr val="B31166"/>
      </a:accent3>
      <a:accent4>
        <a:srgbClr val="E33D6F"/>
      </a:accent4>
      <a:accent5>
        <a:srgbClr val="E6B729"/>
      </a:accent5>
      <a:accent6>
        <a:srgbClr val="C17529"/>
      </a:accent6>
      <a:hlink>
        <a:srgbClr val="E9943A"/>
      </a:hlink>
      <a:folHlink>
        <a:srgbClr val="E45F3C"/>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ShapesVTI">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E0890801F90E4F8768774AF4FBE55F" ma:contentTypeVersion="15" ma:contentTypeDescription="Create a new document." ma:contentTypeScope="" ma:versionID="c32ba962d1045e955c969b1b15f10245">
  <xsd:schema xmlns:xsd="http://www.w3.org/2001/XMLSchema" xmlns:xs="http://www.w3.org/2001/XMLSchema" xmlns:p="http://schemas.microsoft.com/office/2006/metadata/properties" xmlns:ns2="df85e766-f99c-4934-9f44-2e1b59274ea8" xmlns:ns3="6ea52569-98a6-4d0c-8777-b92f1ef56226" targetNamespace="http://schemas.microsoft.com/office/2006/metadata/properties" ma:root="true" ma:fieldsID="57aa8377c6a0c6f7be6a46bc11708fc4" ns2:_="" ns3:_="">
    <xsd:import namespace="df85e766-f99c-4934-9f44-2e1b59274ea8"/>
    <xsd:import namespace="6ea52569-98a6-4d0c-8777-b92f1ef562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85e766-f99c-4934-9f44-2e1b59274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a52569-98a6-4d0c-8777-b92f1ef5622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1df5300-5152-40e9-ba83-63e37867bdd5}" ma:internalName="TaxCatchAll" ma:showField="CatchAllData" ma:web="6ea52569-98a6-4d0c-8777-b92f1ef5622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85e766-f99c-4934-9f44-2e1b59274ea8">
      <Terms xmlns="http://schemas.microsoft.com/office/infopath/2007/PartnerControls"/>
    </lcf76f155ced4ddcb4097134ff3c332f>
    <TaxCatchAll xmlns="6ea52569-98a6-4d0c-8777-b92f1ef5622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E9F612-127F-4BD7-B2DF-CEC85E5366A0}"/>
</file>

<file path=customXml/itemProps2.xml><?xml version="1.0" encoding="utf-8"?>
<ds:datastoreItem xmlns:ds="http://schemas.openxmlformats.org/officeDocument/2006/customXml" ds:itemID="{1B3D8040-8912-45C2-B16F-973F202675FD}">
  <ds:schemaRefs>
    <ds:schemaRef ds:uri="1a68fa39-4ec1-45e3-8437-5e7d7673c8e7"/>
    <ds:schemaRef ds:uri="dc0889ab-475f-4817-8256-3afb81a6b4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804F1C-2E9E-4875-85D4-74DCBDA7DB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825</Words>
  <Application>Microsoft Office PowerPoint</Application>
  <PresentationFormat>Widescreen</PresentationFormat>
  <Paragraphs>152</Paragraphs>
  <Slides>21</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-apple-system</vt:lpstr>
      <vt:lpstr>Arial</vt:lpstr>
      <vt:lpstr>Calibri</vt:lpstr>
      <vt:lpstr>Calibri Light</vt:lpstr>
      <vt:lpstr>Century Gothic</vt:lpstr>
      <vt:lpstr>Lucida Sans</vt:lpstr>
      <vt:lpstr>Metropolitan</vt:lpstr>
      <vt:lpstr>ShapesVTI</vt:lpstr>
      <vt:lpstr>PowerPoint Presentation</vt:lpstr>
      <vt:lpstr>Student Inclusion</vt:lpstr>
      <vt:lpstr>Care Leaver &amp; Estranged Student Support</vt:lpstr>
      <vt:lpstr>Commuter Fund</vt:lpstr>
      <vt:lpstr>Ignite Student Lifecycle</vt:lpstr>
      <vt:lpstr>What Is Ignite?</vt:lpstr>
      <vt:lpstr>Who can apply?</vt:lpstr>
      <vt:lpstr>Ignite Supports Students To…​</vt:lpstr>
      <vt:lpstr>Financial Support</vt:lpstr>
      <vt:lpstr>Peer Support</vt:lpstr>
      <vt:lpstr>Academic Support</vt:lpstr>
      <vt:lpstr>Career Development</vt:lpstr>
      <vt:lpstr>Physical and Emotional Wellbeing Support</vt:lpstr>
      <vt:lpstr>Networking Opportunities</vt:lpstr>
      <vt:lpstr>Extra Curricular Activities</vt:lpstr>
      <vt:lpstr>Explore Post Graduate Study</vt:lpstr>
      <vt:lpstr>Mentoring</vt:lpstr>
      <vt:lpstr>What Does Support Look Like?</vt:lpstr>
      <vt:lpstr>Application Process</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Ignite Programme</dc:title>
  <dc:creator>David</dc:creator>
  <cp:lastModifiedBy>Kate Bartlett</cp:lastModifiedBy>
  <cp:revision>2</cp:revision>
  <dcterms:created xsi:type="dcterms:W3CDTF">2020-10-13T13:36:14Z</dcterms:created>
  <dcterms:modified xsi:type="dcterms:W3CDTF">2023-07-05T10:20:50Z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0x0101009E67C15E4349914696F6153D1FD3C183</vt:lpwstr>
  </property>
  <property fmtid="{D5CDD505-2E9C-101B-9397-08002B2CF9AE}" pid="3" name="MediaServiceImageTags">
    <vt:lpwstr/>
  </property>
</Properties>
</file>