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3"/>
  </p:notesMasterIdLst>
  <p:sldIdLst>
    <p:sldId id="297" r:id="rId13"/>
    <p:sldId id="298" r:id="rId14"/>
    <p:sldId id="260" r:id="rId15"/>
    <p:sldId id="301" r:id="rId16"/>
    <p:sldId id="302" r:id="rId17"/>
    <p:sldId id="303" r:id="rId18"/>
    <p:sldId id="304" r:id="rId19"/>
    <p:sldId id="305" r:id="rId20"/>
    <p:sldId id="306"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DB834"/>
    <a:srgbClr val="EC632B"/>
    <a:srgbClr val="712E88"/>
    <a:srgbClr val="E26FA9"/>
    <a:srgbClr val="D30D4F"/>
    <a:srgbClr val="E26EA8"/>
    <a:srgbClr val="D2639A"/>
    <a:srgbClr val="3699E0"/>
    <a:srgbClr val="4FA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43A12-C61F-531B-3E1F-84FD093777B4}" v="44" dt="2021-03-25T21:11:10.929"/>
    <p1510:client id="{831AE440-837F-675F-81EB-C8BA13BB5B07}" v="3" dt="2021-12-21T13:42:30.411"/>
    <p1510:client id="{E02BF0C0-3098-0AFC-5911-4536A44BD788}" v="6" dt="2022-01-04T11:57:14.050"/>
    <p1510:client id="{FDEFA15D-D767-44A4-BE03-B2939A749FA5}" v="1" dt="2021-03-24T12:07:36.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18143A12-C61F-531B-3E1F-84FD093777B4}"/>
    <pc:docChg chg="modSld">
      <pc:chgData name="Green, Natalia" userId="S::natalia.green_uhs.nhs.uk#ext#@sotonac.onmicrosoft.com::bf324bb5-e447-45be-938c-312f37635ca6" providerId="AD" clId="Web-{18143A12-C61F-531B-3E1F-84FD093777B4}" dt="2021-03-25T21:11:10.929" v="27" actId="14100"/>
      <pc:docMkLst>
        <pc:docMk/>
      </pc:docMkLst>
      <pc:sldChg chg="modSp">
        <pc:chgData name="Green, Natalia" userId="S::natalia.green_uhs.nhs.uk#ext#@sotonac.onmicrosoft.com::bf324bb5-e447-45be-938c-312f37635ca6" providerId="AD" clId="Web-{18143A12-C61F-531B-3E1F-84FD093777B4}" dt="2021-03-25T21:08:10.410" v="11" actId="20577"/>
        <pc:sldMkLst>
          <pc:docMk/>
          <pc:sldMk cId="0" sldId="260"/>
        </pc:sldMkLst>
        <pc:spChg chg="mod">
          <ac:chgData name="Green, Natalia" userId="S::natalia.green_uhs.nhs.uk#ext#@sotonac.onmicrosoft.com::bf324bb5-e447-45be-938c-312f37635ca6" providerId="AD" clId="Web-{18143A12-C61F-531B-3E1F-84FD093777B4}" dt="2021-03-25T21:07:49.394" v="3" actId="20577"/>
          <ac:spMkLst>
            <pc:docMk/>
            <pc:sldMk cId="0" sldId="260"/>
            <ac:spMk id="485" creationId="{00000000-0000-0000-0000-000000000000}"/>
          </ac:spMkLst>
        </pc:spChg>
        <pc:spChg chg="mod">
          <ac:chgData name="Green, Natalia" userId="S::natalia.green_uhs.nhs.uk#ext#@sotonac.onmicrosoft.com::bf324bb5-e447-45be-938c-312f37635ca6" providerId="AD" clId="Web-{18143A12-C61F-531B-3E1F-84FD093777B4}" dt="2021-03-25T21:08:10.410" v="11" actId="20577"/>
          <ac:spMkLst>
            <pc:docMk/>
            <pc:sldMk cId="0" sldId="260"/>
            <ac:spMk id="487" creationId="{00000000-0000-0000-0000-000000000000}"/>
          </ac:spMkLst>
        </pc:spChg>
        <pc:spChg chg="mod">
          <ac:chgData name="Green, Natalia" userId="S::natalia.green_uhs.nhs.uk#ext#@sotonac.onmicrosoft.com::bf324bb5-e447-45be-938c-312f37635ca6" providerId="AD" clId="Web-{18143A12-C61F-531B-3E1F-84FD093777B4}" dt="2021-03-25T21:08:05.191" v="8" actId="20577"/>
          <ac:spMkLst>
            <pc:docMk/>
            <pc:sldMk cId="0" sldId="260"/>
            <ac:spMk id="488" creationId="{00000000-0000-0000-0000-000000000000}"/>
          </ac:spMkLst>
        </pc:spChg>
      </pc:sldChg>
      <pc:sldChg chg="modSp">
        <pc:chgData name="Green, Natalia" userId="S::natalia.green_uhs.nhs.uk#ext#@sotonac.onmicrosoft.com::bf324bb5-e447-45be-938c-312f37635ca6" providerId="AD" clId="Web-{18143A12-C61F-531B-3E1F-84FD093777B4}" dt="2021-03-25T21:11:10.929" v="27" actId="14100"/>
        <pc:sldMkLst>
          <pc:docMk/>
          <pc:sldMk cId="162971755" sldId="297"/>
        </pc:sldMkLst>
        <pc:spChg chg="mod">
          <ac:chgData name="Green, Natalia" userId="S::natalia.green_uhs.nhs.uk#ext#@sotonac.onmicrosoft.com::bf324bb5-e447-45be-938c-312f37635ca6" providerId="AD" clId="Web-{18143A12-C61F-531B-3E1F-84FD093777B4}" dt="2021-03-25T21:11:02.179" v="24" actId="20577"/>
          <ac:spMkLst>
            <pc:docMk/>
            <pc:sldMk cId="162971755" sldId="297"/>
            <ac:spMk id="4" creationId="{8C5D3C51-B294-45A5-AB5C-B6E1B547899E}"/>
          </ac:spMkLst>
        </pc:spChg>
        <pc:spChg chg="mod">
          <ac:chgData name="Green, Natalia" userId="S::natalia.green_uhs.nhs.uk#ext#@sotonac.onmicrosoft.com::bf324bb5-e447-45be-938c-312f37635ca6" providerId="AD" clId="Web-{18143A12-C61F-531B-3E1F-84FD093777B4}" dt="2021-03-25T21:11:10.929" v="27" actId="14100"/>
          <ac:spMkLst>
            <pc:docMk/>
            <pc:sldMk cId="162971755" sldId="297"/>
            <ac:spMk id="5" creationId="{2F100B8C-B351-478F-8503-126099130117}"/>
          </ac:spMkLst>
        </pc:spChg>
      </pc:sldChg>
      <pc:sldChg chg="delSp modSp delAnim">
        <pc:chgData name="Green, Natalia" userId="S::natalia.green_uhs.nhs.uk#ext#@sotonac.onmicrosoft.com::bf324bb5-e447-45be-938c-312f37635ca6" providerId="AD" clId="Web-{18143A12-C61F-531B-3E1F-84FD093777B4}" dt="2021-03-25T21:08:24.551" v="13" actId="1076"/>
        <pc:sldMkLst>
          <pc:docMk/>
          <pc:sldMk cId="833389241" sldId="304"/>
        </pc:sldMkLst>
        <pc:grpChg chg="del">
          <ac:chgData name="Green, Natalia" userId="S::natalia.green_uhs.nhs.uk#ext#@sotonac.onmicrosoft.com::bf324bb5-e447-45be-938c-312f37635ca6" providerId="AD" clId="Web-{18143A12-C61F-531B-3E1F-84FD093777B4}" dt="2021-03-25T21:08:21.129" v="12"/>
          <ac:grpSpMkLst>
            <pc:docMk/>
            <pc:sldMk cId="833389241" sldId="304"/>
            <ac:grpSpMk id="8" creationId="{C62B64DF-8578-4CA8-9BD2-F90200D495DD}"/>
          </ac:grpSpMkLst>
        </pc:grpChg>
        <pc:picChg chg="mod">
          <ac:chgData name="Green, Natalia" userId="S::natalia.green_uhs.nhs.uk#ext#@sotonac.onmicrosoft.com::bf324bb5-e447-45be-938c-312f37635ca6" providerId="AD" clId="Web-{18143A12-C61F-531B-3E1F-84FD093777B4}" dt="2021-03-25T21:08:24.551" v="13" actId="1076"/>
          <ac:picMkLst>
            <pc:docMk/>
            <pc:sldMk cId="833389241" sldId="304"/>
            <ac:picMk id="16" creationId="{98D95C48-678C-440A-8B44-4E112D7C63DD}"/>
          </ac:picMkLst>
        </pc:picChg>
      </pc:sldChg>
      <pc:sldChg chg="modSp">
        <pc:chgData name="Green, Natalia" userId="S::natalia.green_uhs.nhs.uk#ext#@sotonac.onmicrosoft.com::bf324bb5-e447-45be-938c-312f37635ca6" providerId="AD" clId="Web-{18143A12-C61F-531B-3E1F-84FD093777B4}" dt="2021-03-25T21:10:20.147" v="22" actId="1076"/>
        <pc:sldMkLst>
          <pc:docMk/>
          <pc:sldMk cId="2559503283" sldId="305"/>
        </pc:sldMkLst>
        <pc:spChg chg="mod">
          <ac:chgData name="Green, Natalia" userId="S::natalia.green_uhs.nhs.uk#ext#@sotonac.onmicrosoft.com::bf324bb5-e447-45be-938c-312f37635ca6" providerId="AD" clId="Web-{18143A12-C61F-531B-3E1F-84FD093777B4}" dt="2021-03-25T21:09:58.021" v="19" actId="14100"/>
          <ac:spMkLst>
            <pc:docMk/>
            <pc:sldMk cId="2559503283" sldId="305"/>
            <ac:spMk id="9" creationId="{A1338490-57D4-44D7-A486-2D685B33D3A9}"/>
          </ac:spMkLst>
        </pc:spChg>
        <pc:picChg chg="mod">
          <ac:chgData name="Green, Natalia" userId="S::natalia.green_uhs.nhs.uk#ext#@sotonac.onmicrosoft.com::bf324bb5-e447-45be-938c-312f37635ca6" providerId="AD" clId="Web-{18143A12-C61F-531B-3E1F-84FD093777B4}" dt="2021-03-25T21:10:09.428" v="20" actId="1076"/>
          <ac:picMkLst>
            <pc:docMk/>
            <pc:sldMk cId="2559503283" sldId="305"/>
            <ac:picMk id="6" creationId="{CD6EC114-2B1C-4AC1-9A6A-63BBC098F811}"/>
          </ac:picMkLst>
        </pc:picChg>
        <pc:picChg chg="mod">
          <ac:chgData name="Green, Natalia" userId="S::natalia.green_uhs.nhs.uk#ext#@sotonac.onmicrosoft.com::bf324bb5-e447-45be-938c-312f37635ca6" providerId="AD" clId="Web-{18143A12-C61F-531B-3E1F-84FD093777B4}" dt="2021-03-25T21:10:20.147" v="22" actId="1076"/>
          <ac:picMkLst>
            <pc:docMk/>
            <pc:sldMk cId="2559503283" sldId="305"/>
            <ac:picMk id="7" creationId="{45B17B1E-F318-4F03-B889-50B29C29A1E0}"/>
          </ac:picMkLst>
        </pc:picChg>
        <pc:picChg chg="mod">
          <ac:chgData name="Green, Natalia" userId="S::natalia.green_uhs.nhs.uk#ext#@sotonac.onmicrosoft.com::bf324bb5-e447-45be-938c-312f37635ca6" providerId="AD" clId="Web-{18143A12-C61F-531B-3E1F-84FD093777B4}" dt="2021-03-25T21:10:11.115" v="21" actId="1076"/>
          <ac:picMkLst>
            <pc:docMk/>
            <pc:sldMk cId="2559503283" sldId="305"/>
            <ac:picMk id="8" creationId="{ACFC6339-B77E-45A1-8844-9B186D10F887}"/>
          </ac:picMkLst>
        </pc:picChg>
      </pc:sldChg>
    </pc:docChg>
  </pc:docChgLst>
  <pc:docChgLst>
    <pc:chgData name="Natasha Green" userId="S::ng1v20@soton.ac.uk::95db0ffa-da5b-477d-ae38-1990569217b1" providerId="AD" clId="Web-{E02BF0C0-3098-0AFC-5911-4536A44BD788}"/>
    <pc:docChg chg="modSld">
      <pc:chgData name="Natasha Green" userId="S::ng1v20@soton.ac.uk::95db0ffa-da5b-477d-ae38-1990569217b1" providerId="AD" clId="Web-{E02BF0C0-3098-0AFC-5911-4536A44BD788}" dt="2022-01-04T11:57:14.050" v="3" actId="20577"/>
      <pc:docMkLst>
        <pc:docMk/>
      </pc:docMkLst>
      <pc:sldChg chg="modSp">
        <pc:chgData name="Natasha Green" userId="S::ng1v20@soton.ac.uk::95db0ffa-da5b-477d-ae38-1990569217b1" providerId="AD" clId="Web-{E02BF0C0-3098-0AFC-5911-4536A44BD788}" dt="2022-01-04T11:57:14.050" v="3" actId="20577"/>
        <pc:sldMkLst>
          <pc:docMk/>
          <pc:sldMk cId="297864358" sldId="298"/>
        </pc:sldMkLst>
        <pc:spChg chg="mod">
          <ac:chgData name="Natasha Green" userId="S::ng1v20@soton.ac.uk::95db0ffa-da5b-477d-ae38-1990569217b1" providerId="AD" clId="Web-{E02BF0C0-3098-0AFC-5911-4536A44BD788}" dt="2022-01-04T11:57:14.050" v="3" actId="20577"/>
          <ac:spMkLst>
            <pc:docMk/>
            <pc:sldMk cId="297864358" sldId="298"/>
            <ac:spMk id="7" creationId="{7FCCE357-E42F-41B0-A8B9-40985D96D865}"/>
          </ac:spMkLst>
        </pc:spChg>
      </pc:sldChg>
    </pc:docChg>
  </pc:docChgLst>
  <pc:docChgLst>
    <pc:chgData name="Rachel Gagen" userId="b8147b453b790b83" providerId="LiveId" clId="{FDEFA15D-D767-44A4-BE03-B2939A749FA5}"/>
    <pc:docChg chg="undo custSel addSld delSld modSld sldOrd modMainMaster">
      <pc:chgData name="Rachel Gagen" userId="b8147b453b790b83" providerId="LiveId" clId="{FDEFA15D-D767-44A4-BE03-B2939A749FA5}" dt="2021-03-24T12:20:11.224" v="50" actId="478"/>
      <pc:docMkLst>
        <pc:docMk/>
      </pc:docMkLst>
      <pc:sldChg chg="modSp add mod ord">
        <pc:chgData name="Rachel Gagen" userId="b8147b453b790b83" providerId="LiveId" clId="{FDEFA15D-D767-44A4-BE03-B2939A749FA5}" dt="2021-03-24T12:13:38.825" v="19" actId="207"/>
        <pc:sldMkLst>
          <pc:docMk/>
          <pc:sldMk cId="0" sldId="260"/>
        </pc:sldMkLst>
        <pc:spChg chg="mod">
          <ac:chgData name="Rachel Gagen" userId="b8147b453b790b83" providerId="LiveId" clId="{FDEFA15D-D767-44A4-BE03-B2939A749FA5}" dt="2021-03-24T12:13:02.545" v="15" actId="2711"/>
          <ac:spMkLst>
            <pc:docMk/>
            <pc:sldMk cId="0" sldId="260"/>
            <ac:spMk id="484" creationId="{00000000-0000-0000-0000-000000000000}"/>
          </ac:spMkLst>
        </pc:spChg>
        <pc:spChg chg="mod">
          <ac:chgData name="Rachel Gagen" userId="b8147b453b790b83" providerId="LiveId" clId="{FDEFA15D-D767-44A4-BE03-B2939A749FA5}" dt="2021-03-24T12:13:25.324" v="18" actId="207"/>
          <ac:spMkLst>
            <pc:docMk/>
            <pc:sldMk cId="0" sldId="260"/>
            <ac:spMk id="485" creationId="{00000000-0000-0000-0000-000000000000}"/>
          </ac:spMkLst>
        </pc:spChg>
        <pc:spChg chg="mod">
          <ac:chgData name="Rachel Gagen" userId="b8147b453b790b83" providerId="LiveId" clId="{FDEFA15D-D767-44A4-BE03-B2939A749FA5}" dt="2021-03-24T12:11:23.835" v="6" actId="1076"/>
          <ac:spMkLst>
            <pc:docMk/>
            <pc:sldMk cId="0" sldId="260"/>
            <ac:spMk id="487" creationId="{00000000-0000-0000-0000-000000000000}"/>
          </ac:spMkLst>
        </pc:spChg>
        <pc:spChg chg="mod">
          <ac:chgData name="Rachel Gagen" userId="b8147b453b790b83" providerId="LiveId" clId="{FDEFA15D-D767-44A4-BE03-B2939A749FA5}" dt="2021-03-24T12:13:38.825" v="19" actId="207"/>
          <ac:spMkLst>
            <pc:docMk/>
            <pc:sldMk cId="0" sldId="260"/>
            <ac:spMk id="488" creationId="{00000000-0000-0000-0000-000000000000}"/>
          </ac:spMkLst>
        </pc:spChg>
      </pc:sldChg>
      <pc:sldChg chg="addSp delSp modSp add del mod">
        <pc:chgData name="Rachel Gagen" userId="b8147b453b790b83" providerId="LiveId" clId="{FDEFA15D-D767-44A4-BE03-B2939A749FA5}" dt="2021-03-24T12:19:54.362" v="41" actId="47"/>
        <pc:sldMkLst>
          <pc:docMk/>
          <pc:sldMk cId="0" sldId="264"/>
        </pc:sldMkLst>
        <pc:spChg chg="add mod">
          <ac:chgData name="Rachel Gagen" userId="b8147b453b790b83" providerId="LiveId" clId="{FDEFA15D-D767-44A4-BE03-B2939A749FA5}" dt="2021-03-24T12:18:40.251" v="24" actId="21"/>
          <ac:spMkLst>
            <pc:docMk/>
            <pc:sldMk cId="0" sldId="264"/>
            <ac:spMk id="3" creationId="{492E70A2-5D8A-4390-8BBB-DEBB49D30327}"/>
          </ac:spMkLst>
        </pc:spChg>
        <pc:spChg chg="del">
          <ac:chgData name="Rachel Gagen" userId="b8147b453b790b83" providerId="LiveId" clId="{FDEFA15D-D767-44A4-BE03-B2939A749FA5}" dt="2021-03-24T12:18:40.251" v="24" actId="21"/>
          <ac:spMkLst>
            <pc:docMk/>
            <pc:sldMk cId="0" sldId="264"/>
            <ac:spMk id="524" creationId="{00000000-0000-0000-0000-000000000000}"/>
          </ac:spMkLst>
        </pc:spChg>
      </pc:sldChg>
      <pc:sldChg chg="del">
        <pc:chgData name="Rachel Gagen" userId="b8147b453b790b83" providerId="LiveId" clId="{FDEFA15D-D767-44A4-BE03-B2939A749FA5}" dt="2021-03-24T12:07:40.354" v="2" actId="47"/>
        <pc:sldMkLst>
          <pc:docMk/>
          <pc:sldMk cId="2141227752" sldId="286"/>
        </pc:sldMkLst>
      </pc:sldChg>
      <pc:sldChg chg="del">
        <pc:chgData name="Rachel Gagen" userId="b8147b453b790b83" providerId="LiveId" clId="{FDEFA15D-D767-44A4-BE03-B2939A749FA5}" dt="2021-03-24T12:19:58.395" v="42" actId="47"/>
        <pc:sldMkLst>
          <pc:docMk/>
          <pc:sldMk cId="4201883447" sldId="287"/>
        </pc:sldMkLst>
      </pc:sldChg>
      <pc:sldChg chg="del">
        <pc:chgData name="Rachel Gagen" userId="b8147b453b790b83" providerId="LiveId" clId="{FDEFA15D-D767-44A4-BE03-B2939A749FA5}" dt="2021-03-24T12:20:01.251" v="47" actId="47"/>
        <pc:sldMkLst>
          <pc:docMk/>
          <pc:sldMk cId="1651227424" sldId="288"/>
        </pc:sldMkLst>
      </pc:sldChg>
      <pc:sldChg chg="del">
        <pc:chgData name="Rachel Gagen" userId="b8147b453b790b83" providerId="LiveId" clId="{FDEFA15D-D767-44A4-BE03-B2939A749FA5}" dt="2021-03-24T12:19:59.592" v="44" actId="47"/>
        <pc:sldMkLst>
          <pc:docMk/>
          <pc:sldMk cId="3506126365" sldId="290"/>
        </pc:sldMkLst>
      </pc:sldChg>
      <pc:sldChg chg="del">
        <pc:chgData name="Rachel Gagen" userId="b8147b453b790b83" providerId="LiveId" clId="{FDEFA15D-D767-44A4-BE03-B2939A749FA5}" dt="2021-03-24T12:20:00.704" v="46" actId="47"/>
        <pc:sldMkLst>
          <pc:docMk/>
          <pc:sldMk cId="1152563904" sldId="292"/>
        </pc:sldMkLst>
      </pc:sldChg>
      <pc:sldChg chg="delSp mod">
        <pc:chgData name="Rachel Gagen" userId="b8147b453b790b83" providerId="LiveId" clId="{FDEFA15D-D767-44A4-BE03-B2939A749FA5}" dt="2021-03-24T12:20:11.224" v="50" actId="478"/>
        <pc:sldMkLst>
          <pc:docMk/>
          <pc:sldMk cId="1974776008" sldId="293"/>
        </pc:sldMkLst>
        <pc:spChg chg="del">
          <ac:chgData name="Rachel Gagen" userId="b8147b453b790b83" providerId="LiveId" clId="{FDEFA15D-D767-44A4-BE03-B2939A749FA5}" dt="2021-03-24T12:20:08.138" v="49" actId="478"/>
          <ac:spMkLst>
            <pc:docMk/>
            <pc:sldMk cId="1974776008" sldId="293"/>
            <ac:spMk id="2" creationId="{0B95BAB1-CB1B-4122-BEDE-092EACC2C66E}"/>
          </ac:spMkLst>
        </pc:spChg>
        <pc:spChg chg="del">
          <ac:chgData name="Rachel Gagen" userId="b8147b453b790b83" providerId="LiveId" clId="{FDEFA15D-D767-44A4-BE03-B2939A749FA5}" dt="2021-03-24T12:20:11.224" v="50" actId="478"/>
          <ac:spMkLst>
            <pc:docMk/>
            <pc:sldMk cId="1974776008" sldId="293"/>
            <ac:spMk id="3" creationId="{F40B4FC7-E86E-47E7-BF52-DB2858D5689D}"/>
          </ac:spMkLst>
        </pc:spChg>
      </pc:sldChg>
      <pc:sldChg chg="del">
        <pc:chgData name="Rachel Gagen" userId="b8147b453b790b83" providerId="LiveId" clId="{FDEFA15D-D767-44A4-BE03-B2939A749FA5}" dt="2021-03-24T12:20:04.671" v="48" actId="47"/>
        <pc:sldMkLst>
          <pc:docMk/>
          <pc:sldMk cId="480856902" sldId="294"/>
        </pc:sldMkLst>
      </pc:sldChg>
      <pc:sldChg chg="del">
        <pc:chgData name="Rachel Gagen" userId="b8147b453b790b83" providerId="LiveId" clId="{FDEFA15D-D767-44A4-BE03-B2939A749FA5}" dt="2021-03-24T12:19:59.052" v="43" actId="47"/>
        <pc:sldMkLst>
          <pc:docMk/>
          <pc:sldMk cId="2269068817" sldId="295"/>
        </pc:sldMkLst>
      </pc:sldChg>
      <pc:sldChg chg="del">
        <pc:chgData name="Rachel Gagen" userId="b8147b453b790b83" providerId="LiveId" clId="{FDEFA15D-D767-44A4-BE03-B2939A749FA5}" dt="2021-03-24T12:20:00.140" v="45" actId="47"/>
        <pc:sldMkLst>
          <pc:docMk/>
          <pc:sldMk cId="3774715035" sldId="296"/>
        </pc:sldMkLst>
      </pc:sldChg>
      <pc:sldChg chg="modSp add mod">
        <pc:chgData name="Rachel Gagen" userId="b8147b453b790b83" providerId="LiveId" clId="{FDEFA15D-D767-44A4-BE03-B2939A749FA5}" dt="2021-03-24T12:07:36.558" v="1" actId="27636"/>
        <pc:sldMkLst>
          <pc:docMk/>
          <pc:sldMk cId="162971755" sldId="297"/>
        </pc:sldMkLst>
        <pc:spChg chg="mod">
          <ac:chgData name="Rachel Gagen" userId="b8147b453b790b83" providerId="LiveId" clId="{FDEFA15D-D767-44A4-BE03-B2939A749FA5}" dt="2021-03-24T12:07:36.558" v="1" actId="27636"/>
          <ac:spMkLst>
            <pc:docMk/>
            <pc:sldMk cId="162971755" sldId="297"/>
            <ac:spMk id="5" creationId="{2F100B8C-B351-478F-8503-126099130117}"/>
          </ac:spMkLst>
        </pc:spChg>
      </pc:sldChg>
      <pc:sldChg chg="add">
        <pc:chgData name="Rachel Gagen" userId="b8147b453b790b83" providerId="LiveId" clId="{FDEFA15D-D767-44A4-BE03-B2939A749FA5}" dt="2021-03-24T12:07:36.525" v="0"/>
        <pc:sldMkLst>
          <pc:docMk/>
          <pc:sldMk cId="297864358" sldId="298"/>
        </pc:sldMkLst>
      </pc:sldChg>
      <pc:sldChg chg="add">
        <pc:chgData name="Rachel Gagen" userId="b8147b453b790b83" providerId="LiveId" clId="{FDEFA15D-D767-44A4-BE03-B2939A749FA5}" dt="2021-03-24T12:07:36.525" v="0"/>
        <pc:sldMkLst>
          <pc:docMk/>
          <pc:sldMk cId="842454608" sldId="299"/>
        </pc:sldMkLst>
      </pc:sldChg>
      <pc:sldChg chg="modSp add del mod">
        <pc:chgData name="Rachel Gagen" userId="b8147b453b790b83" providerId="LiveId" clId="{FDEFA15D-D767-44A4-BE03-B2939A749FA5}" dt="2021-03-24T12:11:36.836" v="9" actId="47"/>
        <pc:sldMkLst>
          <pc:docMk/>
          <pc:sldMk cId="1461865836" sldId="300"/>
        </pc:sldMkLst>
        <pc:spChg chg="mod">
          <ac:chgData name="Rachel Gagen" userId="b8147b453b790b83" providerId="LiveId" clId="{FDEFA15D-D767-44A4-BE03-B2939A749FA5}" dt="2021-03-24T12:11:00.058" v="4" actId="20577"/>
          <ac:spMkLst>
            <pc:docMk/>
            <pc:sldMk cId="1461865836" sldId="300"/>
            <ac:spMk id="9" creationId="{59BCEEC6-CE29-4BF8-A656-36F93585F32F}"/>
          </ac:spMkLst>
        </pc:spChg>
      </pc:sldChg>
      <pc:sldChg chg="add">
        <pc:chgData name="Rachel Gagen" userId="b8147b453b790b83" providerId="LiveId" clId="{FDEFA15D-D767-44A4-BE03-B2939A749FA5}" dt="2021-03-24T12:07:36.525" v="0"/>
        <pc:sldMkLst>
          <pc:docMk/>
          <pc:sldMk cId="2416731613" sldId="301"/>
        </pc:sldMkLst>
      </pc:sldChg>
      <pc:sldChg chg="add">
        <pc:chgData name="Rachel Gagen" userId="b8147b453b790b83" providerId="LiveId" clId="{FDEFA15D-D767-44A4-BE03-B2939A749FA5}" dt="2021-03-24T12:07:36.525" v="0"/>
        <pc:sldMkLst>
          <pc:docMk/>
          <pc:sldMk cId="3784655413" sldId="302"/>
        </pc:sldMkLst>
      </pc:sldChg>
      <pc:sldChg chg="add">
        <pc:chgData name="Rachel Gagen" userId="b8147b453b790b83" providerId="LiveId" clId="{FDEFA15D-D767-44A4-BE03-B2939A749FA5}" dt="2021-03-24T12:07:36.525" v="0"/>
        <pc:sldMkLst>
          <pc:docMk/>
          <pc:sldMk cId="1960936626" sldId="303"/>
        </pc:sldMkLst>
      </pc:sldChg>
      <pc:sldChg chg="add">
        <pc:chgData name="Rachel Gagen" userId="b8147b453b790b83" providerId="LiveId" clId="{FDEFA15D-D767-44A4-BE03-B2939A749FA5}" dt="2021-03-24T12:07:36.525" v="0"/>
        <pc:sldMkLst>
          <pc:docMk/>
          <pc:sldMk cId="833389241" sldId="304"/>
        </pc:sldMkLst>
      </pc:sldChg>
      <pc:sldChg chg="addSp delSp modSp add mod">
        <pc:chgData name="Rachel Gagen" userId="b8147b453b790b83" providerId="LiveId" clId="{FDEFA15D-D767-44A4-BE03-B2939A749FA5}" dt="2021-03-24T12:19:42.405" v="39" actId="1076"/>
        <pc:sldMkLst>
          <pc:docMk/>
          <pc:sldMk cId="2559503283" sldId="305"/>
        </pc:sldMkLst>
        <pc:spChg chg="del">
          <ac:chgData name="Rachel Gagen" userId="b8147b453b790b83" providerId="LiveId" clId="{FDEFA15D-D767-44A4-BE03-B2939A749FA5}" dt="2021-03-24T12:18:32.552" v="23" actId="478"/>
          <ac:spMkLst>
            <pc:docMk/>
            <pc:sldMk cId="2559503283" sldId="305"/>
            <ac:spMk id="3" creationId="{C0A6BDB7-A76F-44B0-B067-EF19038EEA72}"/>
          </ac:spMkLst>
        </pc:spChg>
        <pc:spChg chg="del">
          <ac:chgData name="Rachel Gagen" userId="b8147b453b790b83" providerId="LiveId" clId="{FDEFA15D-D767-44A4-BE03-B2939A749FA5}" dt="2021-03-24T12:18:26.510" v="21" actId="478"/>
          <ac:spMkLst>
            <pc:docMk/>
            <pc:sldMk cId="2559503283" sldId="305"/>
            <ac:spMk id="5" creationId="{099D62EE-11DE-4E01-9C2D-91FE1AB83E53}"/>
          </ac:spMkLst>
        </pc:spChg>
        <pc:spChg chg="add mod">
          <ac:chgData name="Rachel Gagen" userId="b8147b453b790b83" providerId="LiveId" clId="{FDEFA15D-D767-44A4-BE03-B2939A749FA5}" dt="2021-03-24T12:19:33.869" v="36" actId="1076"/>
          <ac:spMkLst>
            <pc:docMk/>
            <pc:sldMk cId="2559503283" sldId="305"/>
            <ac:spMk id="9" creationId="{A1338490-57D4-44D7-A486-2D685B33D3A9}"/>
          </ac:spMkLst>
        </pc:spChg>
        <pc:picChg chg="del">
          <ac:chgData name="Rachel Gagen" userId="b8147b453b790b83" providerId="LiveId" clId="{FDEFA15D-D767-44A4-BE03-B2939A749FA5}" dt="2021-03-24T12:18:28.547" v="22" actId="478"/>
          <ac:picMkLst>
            <pc:docMk/>
            <pc:sldMk cId="2559503283" sldId="305"/>
            <ac:picMk id="4" creationId="{B1FE946D-F240-454A-9F38-F79724B0D8A9}"/>
          </ac:picMkLst>
        </pc:picChg>
        <pc:picChg chg="mod">
          <ac:chgData name="Rachel Gagen" userId="b8147b453b790b83" providerId="LiveId" clId="{FDEFA15D-D767-44A4-BE03-B2939A749FA5}" dt="2021-03-24T12:19:21.773" v="33" actId="1076"/>
          <ac:picMkLst>
            <pc:docMk/>
            <pc:sldMk cId="2559503283" sldId="305"/>
            <ac:picMk id="6" creationId="{CD6EC114-2B1C-4AC1-9A6A-63BBC098F811}"/>
          </ac:picMkLst>
        </pc:picChg>
        <pc:picChg chg="mod">
          <ac:chgData name="Rachel Gagen" userId="b8147b453b790b83" providerId="LiveId" clId="{FDEFA15D-D767-44A4-BE03-B2939A749FA5}" dt="2021-03-24T12:19:37.824" v="37" actId="1076"/>
          <ac:picMkLst>
            <pc:docMk/>
            <pc:sldMk cId="2559503283" sldId="305"/>
            <ac:picMk id="7" creationId="{45B17B1E-F318-4F03-B889-50B29C29A1E0}"/>
          </ac:picMkLst>
        </pc:picChg>
        <pc:picChg chg="mod">
          <ac:chgData name="Rachel Gagen" userId="b8147b453b790b83" providerId="LiveId" clId="{FDEFA15D-D767-44A4-BE03-B2939A749FA5}" dt="2021-03-24T12:19:42.405" v="39" actId="1076"/>
          <ac:picMkLst>
            <pc:docMk/>
            <pc:sldMk cId="2559503283" sldId="305"/>
            <ac:picMk id="8" creationId="{ACFC6339-B77E-45A1-8844-9B186D10F887}"/>
          </ac:picMkLst>
        </pc:picChg>
      </pc:sldChg>
      <pc:sldChg chg="add">
        <pc:chgData name="Rachel Gagen" userId="b8147b453b790b83" providerId="LiveId" clId="{FDEFA15D-D767-44A4-BE03-B2939A749FA5}" dt="2021-03-24T12:07:36.525" v="0"/>
        <pc:sldMkLst>
          <pc:docMk/>
          <pc:sldMk cId="665645095" sldId="306"/>
        </pc:sldMkLst>
      </pc:sldChg>
      <pc:sldChg chg="add del">
        <pc:chgData name="Rachel Gagen" userId="b8147b453b790b83" providerId="LiveId" clId="{FDEFA15D-D767-44A4-BE03-B2939A749FA5}" dt="2021-03-24T12:19:51.383" v="40" actId="47"/>
        <pc:sldMkLst>
          <pc:docMk/>
          <pc:sldMk cId="363462751" sldId="307"/>
        </pc:sldMkLst>
      </pc:sldChg>
      <pc:sldMasterChg chg="delSldLayout">
        <pc:chgData name="Rachel Gagen" userId="b8147b453b790b83" providerId="LiveId" clId="{FDEFA15D-D767-44A4-BE03-B2939A749FA5}" dt="2021-03-24T12:19:54.362" v="41" actId="47"/>
        <pc:sldMasterMkLst>
          <pc:docMk/>
          <pc:sldMasterMk cId="4294732596" sldId="2147483705"/>
        </pc:sldMasterMkLst>
        <pc:sldLayoutChg chg="del">
          <pc:chgData name="Rachel Gagen" userId="b8147b453b790b83" providerId="LiveId" clId="{FDEFA15D-D767-44A4-BE03-B2939A749FA5}" dt="2021-03-24T12:19:54.362" v="41" actId="47"/>
          <pc:sldLayoutMkLst>
            <pc:docMk/>
            <pc:sldMasterMk cId="4294732596" sldId="2147483705"/>
            <pc:sldLayoutMk cId="2763012351" sldId="2147483882"/>
          </pc:sldLayoutMkLst>
        </pc:sldLayoutChg>
      </pc:sldMasterChg>
      <pc:sldMasterChg chg="modSldLayout">
        <pc:chgData name="Rachel Gagen" userId="b8147b453b790b83" providerId="LiveId" clId="{FDEFA15D-D767-44A4-BE03-B2939A749FA5}" dt="2021-03-24T12:11:46.099" v="10" actId="478"/>
        <pc:sldMasterMkLst>
          <pc:docMk/>
          <pc:sldMasterMk cId="2617642264" sldId="2147483797"/>
        </pc:sldMasterMkLst>
        <pc:sldLayoutChg chg="delSp mod">
          <pc:chgData name="Rachel Gagen" userId="b8147b453b790b83" providerId="LiveId" clId="{FDEFA15D-D767-44A4-BE03-B2939A749FA5}" dt="2021-03-24T12:11:46.099" v="10" actId="478"/>
          <pc:sldLayoutMkLst>
            <pc:docMk/>
            <pc:sldMasterMk cId="2617642264" sldId="2147483797"/>
            <pc:sldLayoutMk cId="3963797752" sldId="2147483881"/>
          </pc:sldLayoutMkLst>
          <pc:picChg chg="del">
            <ac:chgData name="Rachel Gagen" userId="b8147b453b790b83" providerId="LiveId" clId="{FDEFA15D-D767-44A4-BE03-B2939A749FA5}" dt="2021-03-24T12:11:46.099" v="10" actId="478"/>
            <ac:picMkLst>
              <pc:docMk/>
              <pc:sldMasterMk cId="2617642264" sldId="2147483797"/>
              <pc:sldLayoutMk cId="3963797752" sldId="2147483881"/>
              <ac:picMk id="18" creationId="{00000000-0000-0000-0000-000000000000}"/>
            </ac:picMkLst>
          </pc:picChg>
        </pc:sldLayoutChg>
      </pc:sldMasterChg>
    </pc:docChg>
  </pc:docChgLst>
  <pc:docChgLst>
    <pc:chgData name="Natasha Green" userId="S::ng1v20@soton.ac.uk::95db0ffa-da5b-477d-ae38-1990569217b1" providerId="AD" clId="Web-{831AE440-837F-675F-81EB-C8BA13BB5B07}"/>
    <pc:docChg chg="delSld modSld">
      <pc:chgData name="Natasha Green" userId="S::ng1v20@soton.ac.uk::95db0ffa-da5b-477d-ae38-1990569217b1" providerId="AD" clId="Web-{831AE440-837F-675F-81EB-C8BA13BB5B07}" dt="2021-12-21T13:42:30.396" v="1"/>
      <pc:docMkLst>
        <pc:docMk/>
      </pc:docMkLst>
      <pc:sldChg chg="modSp">
        <pc:chgData name="Natasha Green" userId="S::ng1v20@soton.ac.uk::95db0ffa-da5b-477d-ae38-1990569217b1" providerId="AD" clId="Web-{831AE440-837F-675F-81EB-C8BA13BB5B07}" dt="2021-12-21T13:42:01.363" v="0" actId="20577"/>
        <pc:sldMkLst>
          <pc:docMk/>
          <pc:sldMk cId="162971755" sldId="297"/>
        </pc:sldMkLst>
        <pc:spChg chg="mod">
          <ac:chgData name="Natasha Green" userId="S::ng1v20@soton.ac.uk::95db0ffa-da5b-477d-ae38-1990569217b1" providerId="AD" clId="Web-{831AE440-837F-675F-81EB-C8BA13BB5B07}" dt="2021-12-21T13:42:01.363" v="0" actId="20577"/>
          <ac:spMkLst>
            <pc:docMk/>
            <pc:sldMk cId="162971755" sldId="297"/>
            <ac:spMk id="4" creationId="{8C5D3C51-B294-45A5-AB5C-B6E1B547899E}"/>
          </ac:spMkLst>
        </pc:spChg>
      </pc:sldChg>
      <pc:sldChg chg="del">
        <pc:chgData name="Natasha Green" userId="S::ng1v20@soton.ac.uk::95db0ffa-da5b-477d-ae38-1990569217b1" providerId="AD" clId="Web-{831AE440-837F-675F-81EB-C8BA13BB5B07}" dt="2021-12-21T13:42:30.396" v="1"/>
        <pc:sldMkLst>
          <pc:docMk/>
          <pc:sldMk cId="842454608"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65B75-C93C-4B97-96CD-66368FF5E753}" type="datetimeFigureOut">
              <a:rPr lang="en-GB" smtClean="0"/>
              <a:t>04/01/2022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345C4-7667-4CBB-B457-481ECA43D6B2}" type="slidenum">
              <a:rPr lang="en-GB" smtClean="0"/>
              <a:t>‹#›</a:t>
            </a:fld>
            <a:endParaRPr lang="en-GB"/>
          </a:p>
        </p:txBody>
      </p:sp>
    </p:spTree>
    <p:extLst>
      <p:ext uri="{BB962C8B-B14F-4D97-AF65-F5344CB8AC3E}">
        <p14:creationId xmlns:p14="http://schemas.microsoft.com/office/powerpoint/2010/main" val="200297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b758867aa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b758867aa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04/01/2022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9637977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1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5.png"/><Relationship Id="rId2" Type="http://schemas.openxmlformats.org/officeDocument/2006/relationships/slideLayout" Target="../slideLayouts/slideLayout58.xml"/><Relationship Id="rId16" Type="http://schemas.openxmlformats.org/officeDocument/2006/relationships/image" Target="../media/image2.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8C5D3C51-B294-45A5-AB5C-B6E1B547899E}"/>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pPr>
            <a:r>
              <a:rPr lang="en-GB" sz="4800" dirty="0">
                <a:solidFill>
                  <a:srgbClr val="0F6AB1"/>
                </a:solidFill>
                <a:latin typeface="Gill Sans"/>
                <a:ea typeface="Gill Sans"/>
                <a:cs typeface="Gill Sans"/>
                <a:sym typeface="Gill Sans"/>
              </a:rPr>
              <a:t>Hands, Face, Space</a:t>
            </a:r>
            <a:r>
              <a:rPr lang="en-GB" sz="4800" dirty="0">
                <a:solidFill>
                  <a:srgbClr val="0F6AB1"/>
                </a:solidFill>
                <a:latin typeface="Gill Sans"/>
                <a:ea typeface="Gill Sans"/>
                <a:cs typeface="Gill Sans"/>
                <a:sym typeface="Comfortaa"/>
              </a:rPr>
              <a:t> </a:t>
            </a:r>
            <a:endParaRPr lang="en-GB" sz="4800" dirty="0">
              <a:solidFill>
                <a:srgbClr val="0F6AB1"/>
              </a:solidFill>
              <a:latin typeface="Gill Sans" panose="020B0604020202020204" charset="0"/>
              <a:ea typeface="Comfortaa"/>
              <a:cs typeface="Comfortaa"/>
            </a:endParaRPr>
          </a:p>
        </p:txBody>
      </p:sp>
      <p:sp>
        <p:nvSpPr>
          <p:cNvPr id="5" name="Google Shape;234;p1">
            <a:extLst>
              <a:ext uri="{FF2B5EF4-FFF2-40B4-BE49-F238E27FC236}">
                <a16:creationId xmlns:a16="http://schemas.microsoft.com/office/drawing/2014/main" id="{2F100B8C-B351-478F-8503-126099130117}"/>
              </a:ext>
            </a:extLst>
          </p:cNvPr>
          <p:cNvSpPr txBox="1">
            <a:spLocks noGrp="1"/>
          </p:cNvSpPr>
          <p:nvPr>
            <p:ph type="subTitle" idx="1"/>
          </p:nvPr>
        </p:nvSpPr>
        <p:spPr>
          <a:xfrm>
            <a:off x="949551" y="2100683"/>
            <a:ext cx="7361883" cy="3629492"/>
          </a:xfrm>
          <a:prstGeom prst="rect">
            <a:avLst/>
          </a:prstGeom>
          <a:noFill/>
          <a:ln>
            <a:noFill/>
          </a:ln>
        </p:spPr>
        <p:txBody>
          <a:bodyPr spcFirstLastPara="1" wrap="square" lIns="91425" tIns="45700" rIns="91425" bIns="45700" anchor="t" anchorCtr="0">
            <a:normAutofit fontScale="92500" lnSpcReduction="20000"/>
          </a:bodyPr>
          <a:lstStyle/>
          <a:p>
            <a:pPr algn="l">
              <a:lnSpc>
                <a:spcPct val="115000"/>
              </a:lnSpc>
              <a:spcBef>
                <a:spcPts val="0"/>
              </a:spcBef>
              <a:buClr>
                <a:schemeClr val="dk1"/>
              </a:buClr>
              <a:buSzPts val="1100"/>
            </a:pPr>
            <a:r>
              <a:rPr lang="en-GB" sz="3000" dirty="0">
                <a:solidFill>
                  <a:schemeClr val="accent5">
                    <a:lumMod val="50000"/>
                  </a:schemeClr>
                </a:solidFill>
                <a:highlight>
                  <a:srgbClr val="FFFFFF"/>
                </a:highlight>
                <a:latin typeface="Gill Sans"/>
                <a:ea typeface="Gill Sans"/>
                <a:cs typeface="Gill Sans"/>
                <a:sym typeface="Gill Sans"/>
              </a:rPr>
              <a:t>Objectives: </a:t>
            </a:r>
            <a:endParaRPr lang="en-GB" sz="3000" dirty="0">
              <a:solidFill>
                <a:schemeClr val="accent5">
                  <a:lumMod val="50000"/>
                </a:schemeClr>
              </a:solidFill>
              <a:highlight>
                <a:srgbClr val="FFFFFF"/>
              </a:highlight>
              <a:latin typeface="Gill Sans"/>
              <a:ea typeface="Gill Sans"/>
              <a:cs typeface="Gill Sans"/>
            </a:endParaRPr>
          </a:p>
          <a:p>
            <a:pPr algn="l">
              <a:lnSpc>
                <a:spcPct val="114999"/>
              </a:lnSpc>
              <a:spcBef>
                <a:spcPts val="0"/>
              </a:spcBef>
              <a:buSzPts val="1100"/>
            </a:pPr>
            <a:endParaRPr lang="en-GB" sz="2800" b="1" dirty="0">
              <a:solidFill>
                <a:schemeClr val="accent5">
                  <a:lumMod val="50000"/>
                </a:schemeClr>
              </a:solidFill>
              <a:highlight>
                <a:srgbClr val="FFFFFF"/>
              </a:highlight>
              <a:latin typeface="Gill Sans"/>
              <a:ea typeface="Gill Sans"/>
              <a:cs typeface="Gill Sans"/>
            </a:endParaRPr>
          </a:p>
          <a:p>
            <a:pPr marL="457200" lvl="0" indent="-4572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find out what we know about COVID-19. </a:t>
            </a:r>
          </a:p>
          <a:p>
            <a:pPr lvl="0" algn="l" rtl="0">
              <a:lnSpc>
                <a:spcPct val="115000"/>
              </a:lnSpc>
              <a:spcBef>
                <a:spcPts val="0"/>
              </a:spcBef>
              <a:spcAft>
                <a:spcPts val="0"/>
              </a:spcAft>
              <a:buClr>
                <a:schemeClr val="accent1">
                  <a:lumMod val="75000"/>
                </a:schemeClr>
              </a:buClr>
              <a:buSzPct val="80000"/>
            </a:pPr>
            <a:r>
              <a:rPr lang="en-GB" sz="2800" dirty="0">
                <a:solidFill>
                  <a:schemeClr val="accent1">
                    <a:lumMod val="75000"/>
                  </a:schemeClr>
                </a:solidFill>
                <a:highlight>
                  <a:srgbClr val="FFFFFF"/>
                </a:highlight>
                <a:latin typeface="Gill Sans"/>
                <a:ea typeface="Gill Sans"/>
                <a:cs typeface="Gill Sans"/>
                <a:sym typeface="Gill Sans"/>
              </a:rPr>
              <a:t> </a:t>
            </a:r>
            <a:endParaRPr lang="en-GB" sz="2800" dirty="0">
              <a:solidFill>
                <a:schemeClr val="accent1">
                  <a:lumMod val="75000"/>
                </a:schemeClr>
              </a:solidFill>
              <a:highlight>
                <a:srgbClr val="FFFFFF"/>
              </a:highlight>
              <a:latin typeface="Gill Sans"/>
              <a:ea typeface="Gill Sans"/>
              <a:cs typeface="Gill Sans"/>
            </a:endParaRPr>
          </a:p>
          <a:p>
            <a:pPr marL="457200" indent="-457200" algn="l">
              <a:lnSpc>
                <a:spcPct val="115000"/>
              </a:lnSpc>
              <a:spcBef>
                <a:spcPts val="0"/>
              </a:spcBef>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know the measures we need to take to limit the spread of the virus. </a:t>
            </a:r>
          </a:p>
          <a:p>
            <a:pPr marL="457200" indent="-457200" algn="l">
              <a:lnSpc>
                <a:spcPct val="115000"/>
              </a:lnSpc>
              <a:spcBef>
                <a:spcPts val="0"/>
              </a:spcBef>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endParaRPr>
          </a:p>
          <a:p>
            <a:pPr marL="457200" lvl="0" indent="-4572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think of ways we can we encourage others around us to follow the rules. </a:t>
            </a:r>
            <a:endParaRPr lang="en-GB" sz="2800" dirty="0">
              <a:solidFill>
                <a:schemeClr val="accent1">
                  <a:lumMod val="75000"/>
                </a:schemeClr>
              </a:solidFill>
              <a:highlight>
                <a:srgbClr val="FFFFFF"/>
              </a:highlight>
              <a:latin typeface="Gill Sans"/>
              <a:ea typeface="Gill Sans"/>
              <a:cs typeface="Gill Sans"/>
            </a:endParaRPr>
          </a:p>
          <a:p>
            <a:pPr marL="0" lvl="0" indent="0" algn="l" rtl="0">
              <a:lnSpc>
                <a:spcPct val="115000"/>
              </a:lnSpc>
              <a:spcBef>
                <a:spcPts val="0"/>
              </a:spcBef>
              <a:spcAft>
                <a:spcPts val="0"/>
              </a:spcAft>
              <a:buClr>
                <a:schemeClr val="dk1"/>
              </a:buClr>
              <a:buSzPts val="1100"/>
              <a:buNone/>
            </a:pPr>
            <a:endParaRPr sz="2300" dirty="0">
              <a:solidFill>
                <a:schemeClr val="accent5">
                  <a:lumMod val="50000"/>
                </a:schemeClr>
              </a:solidFill>
              <a:highlight>
                <a:srgbClr val="FFFFFF"/>
              </a:highlight>
              <a:latin typeface="Gill Sans" panose="020B0604020202020204" charset="0"/>
              <a:ea typeface="Comfortaa"/>
              <a:cs typeface="Comfortaa"/>
            </a:endParaRP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Gill Sans" panose="020B0604020202020204" charset="0"/>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latin typeface="Gill Sans" panose="020B0604020202020204" charset="0"/>
            </a:endParaRPr>
          </a:p>
        </p:txBody>
      </p:sp>
    </p:spTree>
    <p:extLst>
      <p:ext uri="{BB962C8B-B14F-4D97-AF65-F5344CB8AC3E}">
        <p14:creationId xmlns:p14="http://schemas.microsoft.com/office/powerpoint/2010/main" val="16297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0;gb65152134c_2_18">
            <a:extLst>
              <a:ext uri="{FF2B5EF4-FFF2-40B4-BE49-F238E27FC236}">
                <a16:creationId xmlns:a16="http://schemas.microsoft.com/office/drawing/2014/main" id="{5C1E3073-4628-4996-B7F0-24F1595C0267}"/>
              </a:ext>
            </a:extLst>
          </p:cNvPr>
          <p:cNvSpPr txBox="1"/>
          <p:nvPr/>
        </p:nvSpPr>
        <p:spPr>
          <a:xfrm>
            <a:off x="0" y="656325"/>
            <a:ext cx="9144000" cy="849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4800" i="0" u="none" strike="noStrike" cap="none">
                <a:solidFill>
                  <a:srgbClr val="0F6AB1"/>
                </a:solidFill>
                <a:latin typeface="Gill Sans"/>
                <a:ea typeface="Gill Sans"/>
                <a:cs typeface="Gill Sans"/>
                <a:sym typeface="Gill Sans"/>
              </a:rPr>
              <a:t>Video Introduction</a:t>
            </a:r>
            <a:endParaRPr sz="4800" i="0" u="none" strike="noStrike" cap="none">
              <a:solidFill>
                <a:srgbClr val="0F6AB1"/>
              </a:solidFill>
              <a:latin typeface="Gill Sans"/>
              <a:ea typeface="Gill Sans"/>
              <a:cs typeface="Gill Sans"/>
              <a:sym typeface="Gill Sans"/>
            </a:endParaRPr>
          </a:p>
        </p:txBody>
      </p:sp>
      <p:sp>
        <p:nvSpPr>
          <p:cNvPr id="7" name="Google Shape;241;gb65152134c_2_18">
            <a:extLst>
              <a:ext uri="{FF2B5EF4-FFF2-40B4-BE49-F238E27FC236}">
                <a16:creationId xmlns:a16="http://schemas.microsoft.com/office/drawing/2014/main" id="{7FCCE357-E42F-41B0-A8B9-40985D96D865}"/>
              </a:ext>
            </a:extLst>
          </p:cNvPr>
          <p:cNvSpPr txBox="1"/>
          <p:nvPr/>
        </p:nvSpPr>
        <p:spPr>
          <a:xfrm>
            <a:off x="0" y="1848679"/>
            <a:ext cx="9143999" cy="38625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chemeClr val="accent1">
                    <a:lumMod val="75000"/>
                  </a:schemeClr>
                </a:solidFill>
                <a:latin typeface="Gill Sans"/>
                <a:ea typeface="Gill Sans"/>
                <a:cs typeface="Gill Sans"/>
                <a:sym typeface="Gill Sans"/>
              </a:rPr>
              <a:t>Meet COVID-19 Warriors!</a:t>
            </a:r>
            <a:endParaRPr lang="en-GB" sz="2800" dirty="0">
              <a:solidFill>
                <a:schemeClr val="accent1">
                  <a:lumMod val="75000"/>
                </a:schemeClr>
              </a:solidFill>
              <a:latin typeface="Gill Sans"/>
              <a:ea typeface="Gill Sans"/>
              <a:cs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sz="3100" dirty="0">
              <a:latin typeface="Gill Sans"/>
              <a:ea typeface="Gill Sans"/>
              <a:cs typeface="Gill Sans"/>
              <a:sym typeface="Gill Sans"/>
            </a:endParaRPr>
          </a:p>
          <a:p>
            <a:pPr algn="ctr"/>
            <a:r>
              <a:rPr lang="en-GB" sz="2800" dirty="0">
                <a:solidFill>
                  <a:srgbClr val="0F6AB1"/>
                </a:solidFill>
                <a:latin typeface="Gill Sans"/>
                <a:ea typeface="+mn-lt"/>
                <a:cs typeface="+mn-lt"/>
              </a:rPr>
              <a:t>Watch COVID-19 Warriors Video Introduction</a:t>
            </a:r>
            <a:endParaRPr lang="en-GB" sz="2800" dirty="0">
              <a:ea typeface="+mn-lt"/>
              <a:cs typeface="+mn-lt"/>
            </a:endParaRPr>
          </a:p>
          <a:p>
            <a:pPr marL="0" lvl="0" indent="0" algn="ctr">
              <a:spcBef>
                <a:spcPts val="0"/>
              </a:spcBef>
              <a:spcAft>
                <a:spcPts val="0"/>
              </a:spcAft>
              <a:buSzPts val="1100"/>
              <a:buFont typeface="Arial"/>
              <a:buNone/>
            </a:pPr>
            <a:endParaRPr lang="en-GB" sz="2800" u="sng" dirty="0">
              <a:solidFill>
                <a:srgbClr val="0F6AB1"/>
              </a:solidFill>
              <a:latin typeface="Gill Sans"/>
              <a:ea typeface="Gill Sans"/>
              <a:cs typeface="Gill Sans"/>
            </a:endParaRPr>
          </a:p>
        </p:txBody>
      </p:sp>
      <p:pic>
        <p:nvPicPr>
          <p:cNvPr id="8" name="Google Shape;242;gb65152134c_2_18">
            <a:extLst>
              <a:ext uri="{FF2B5EF4-FFF2-40B4-BE49-F238E27FC236}">
                <a16:creationId xmlns:a16="http://schemas.microsoft.com/office/drawing/2014/main" id="{96C7899D-DC41-4679-BA16-5DDF80F19026}"/>
              </a:ext>
            </a:extLst>
          </p:cNvPr>
          <p:cNvPicPr preferRelativeResize="0">
            <a:picLocks noChangeAspect="1"/>
          </p:cNvPicPr>
          <p:nvPr/>
        </p:nvPicPr>
        <p:blipFill>
          <a:blip r:embed="rId2">
            <a:alphaModFix/>
          </a:blip>
          <a:stretch>
            <a:fillRect/>
          </a:stretch>
        </p:blipFill>
        <p:spPr>
          <a:xfrm>
            <a:off x="3571161" y="2441342"/>
            <a:ext cx="2005792" cy="1975315"/>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b758867aa5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panose="020B0604020202020204" charset="0"/>
                <a:ea typeface="Comfortaa"/>
                <a:cs typeface="Calibri Light" panose="020F0302020204030204" pitchFamily="34" charset="0"/>
                <a:sym typeface="Comfortaa"/>
              </a:rPr>
              <a:t>Main Activity</a:t>
            </a:r>
            <a:endParaRPr sz="4800" dirty="0">
              <a:solidFill>
                <a:srgbClr val="0F6AB1"/>
              </a:solidFill>
              <a:latin typeface="Gill Sans" panose="020B0604020202020204" charset="0"/>
              <a:ea typeface="Comfortaa"/>
              <a:cs typeface="Calibri Light" panose="020F0302020204030204" pitchFamily="34" charset="0"/>
              <a:sym typeface="Comfortaa"/>
            </a:endParaRPr>
          </a:p>
        </p:txBody>
      </p:sp>
      <p:sp>
        <p:nvSpPr>
          <p:cNvPr id="485" name="Google Shape;485;gb758867aa5_0_0"/>
          <p:cNvSpPr txBox="1">
            <a:spLocks noGrp="1"/>
          </p:cNvSpPr>
          <p:nvPr>
            <p:ph type="subTitle" idx="1"/>
          </p:nvPr>
        </p:nvSpPr>
        <p:spPr>
          <a:xfrm>
            <a:off x="1148600" y="1332000"/>
            <a:ext cx="6792600" cy="1819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100"/>
              <a:buNone/>
            </a:pPr>
            <a:r>
              <a:rPr lang="en-GB" dirty="0">
                <a:solidFill>
                  <a:schemeClr val="accent1">
                    <a:lumMod val="75000"/>
                  </a:schemeClr>
                </a:solidFill>
                <a:latin typeface="Gill Sans"/>
                <a:ea typeface="Gill Sans"/>
                <a:cs typeface="Gill Sans"/>
                <a:sym typeface="Gill Sans"/>
              </a:rPr>
              <a:t>Make up a simple rhyme or rap to help everyone remember the</a:t>
            </a:r>
            <a:endParaRPr lang="en-US">
              <a:solidFill>
                <a:schemeClr val="accent1">
                  <a:lumMod val="75000"/>
                </a:schemeClr>
              </a:solidFill>
              <a:latin typeface="Gill Sans"/>
              <a:ea typeface="Gill Sans"/>
              <a:cs typeface="Gill Sans"/>
            </a:endParaRPr>
          </a:p>
          <a:p>
            <a:pPr marL="0" lvl="0" indent="0" algn="ctr" rtl="0">
              <a:lnSpc>
                <a:spcPct val="100000"/>
              </a:lnSpc>
              <a:spcBef>
                <a:spcPts val="0"/>
              </a:spcBef>
              <a:spcAft>
                <a:spcPts val="0"/>
              </a:spcAft>
              <a:buSzPts val="1100"/>
              <a:buNone/>
            </a:pPr>
            <a:r>
              <a:rPr lang="en-GB" b="1" dirty="0">
                <a:solidFill>
                  <a:schemeClr val="dk1"/>
                </a:solidFill>
                <a:latin typeface="Gill Sans"/>
                <a:ea typeface="Gill Sans"/>
                <a:cs typeface="Gill Sans"/>
                <a:sym typeface="Gill Sans"/>
              </a:rPr>
              <a:t>  </a:t>
            </a:r>
            <a:r>
              <a:rPr lang="en-GB" b="1" dirty="0">
                <a:solidFill>
                  <a:srgbClr val="0F6AB1"/>
                </a:solidFill>
                <a:latin typeface="Gill Sans"/>
                <a:ea typeface="Gill Sans"/>
                <a:cs typeface="Gill Sans"/>
                <a:sym typeface="Gill Sans"/>
              </a:rPr>
              <a:t>Hands, Face, Space </a:t>
            </a:r>
            <a:r>
              <a:rPr lang="en-GB" b="1" dirty="0">
                <a:solidFill>
                  <a:schemeClr val="accent1">
                    <a:lumMod val="75000"/>
                  </a:schemeClr>
                </a:solidFill>
                <a:latin typeface="Gill Sans"/>
                <a:ea typeface="Gill Sans"/>
                <a:cs typeface="Gill Sans"/>
                <a:sym typeface="Gill Sans"/>
              </a:rPr>
              <a:t>rule. </a:t>
            </a:r>
            <a:endParaRPr b="1" dirty="0">
              <a:solidFill>
                <a:schemeClr val="accent1">
                  <a:lumMod val="75000"/>
                </a:schemeClr>
              </a:solidFill>
              <a:latin typeface="Gill Sans"/>
              <a:ea typeface="Gill Sans"/>
              <a:cs typeface="Gill Sans"/>
              <a:sym typeface="Gill Sans"/>
            </a:endParaRPr>
          </a:p>
          <a:p>
            <a:pPr marL="0" lvl="0" indent="0" algn="l" rtl="0">
              <a:lnSpc>
                <a:spcPct val="100000"/>
              </a:lnSpc>
              <a:spcBef>
                <a:spcPts val="0"/>
              </a:spcBef>
              <a:spcAft>
                <a:spcPts val="0"/>
              </a:spcAft>
              <a:buSzPts val="1100"/>
              <a:buNone/>
            </a:pPr>
            <a:endParaRPr sz="2000" dirty="0">
              <a:solidFill>
                <a:schemeClr val="dk1"/>
              </a:solidFill>
              <a:latin typeface="Comfortaa"/>
              <a:ea typeface="Comfortaa"/>
              <a:cs typeface="Comfortaa"/>
              <a:sym typeface="Comfortaa"/>
            </a:endParaRPr>
          </a:p>
          <a:p>
            <a:pPr marL="0" lvl="0" indent="0" algn="l" rtl="0">
              <a:lnSpc>
                <a:spcPct val="100000"/>
              </a:lnSpc>
              <a:spcBef>
                <a:spcPts val="0"/>
              </a:spcBef>
              <a:spcAft>
                <a:spcPts val="0"/>
              </a:spcAft>
              <a:buSzPts val="1100"/>
              <a:buNone/>
            </a:pPr>
            <a:endParaRPr sz="2800" b="1" dirty="0">
              <a:latin typeface="Comfortaa"/>
              <a:ea typeface="Comfortaa"/>
              <a:cs typeface="Comfortaa"/>
              <a:sym typeface="Comfortaa"/>
            </a:endParaRPr>
          </a:p>
        </p:txBody>
      </p:sp>
      <p:sp>
        <p:nvSpPr>
          <p:cNvPr id="486" name="Google Shape;486;gb758867aa5_0_0"/>
          <p:cNvSpPr txBox="1"/>
          <p:nvPr/>
        </p:nvSpPr>
        <p:spPr>
          <a:xfrm>
            <a:off x="1274850" y="5555875"/>
            <a:ext cx="7343400" cy="8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omfortaa"/>
              <a:ea typeface="Comfortaa"/>
              <a:cs typeface="Comfortaa"/>
              <a:sym typeface="Comfortaa"/>
            </a:endParaRPr>
          </a:p>
        </p:txBody>
      </p:sp>
      <p:sp>
        <p:nvSpPr>
          <p:cNvPr id="487" name="Google Shape;487;gb758867aa5_0_0"/>
          <p:cNvSpPr txBox="1"/>
          <p:nvPr/>
        </p:nvSpPr>
        <p:spPr>
          <a:xfrm>
            <a:off x="1094700" y="3984275"/>
            <a:ext cx="6954600" cy="2865370"/>
          </a:xfrm>
          <a:prstGeom prst="rect">
            <a:avLst/>
          </a:prstGeom>
          <a:solidFill>
            <a:srgbClr val="00B0F0"/>
          </a:solidFill>
          <a:ln>
            <a:noFill/>
          </a:ln>
        </p:spPr>
        <p:txBody>
          <a:bodyPr spcFirstLastPara="1" wrap="square" lIns="91425" tIns="91425" rIns="91425" bIns="91425" anchor="t" anchorCtr="0">
            <a:spAutoFit/>
          </a:bodyPr>
          <a:lstStyle/>
          <a:p>
            <a:pPr>
              <a:lnSpc>
                <a:spcPct val="115000"/>
              </a:lnSpc>
              <a:spcBef>
                <a:spcPts val="1200"/>
              </a:spcBef>
              <a:buClr>
                <a:schemeClr val="dk1"/>
              </a:buClr>
              <a:buSzPts val="1100"/>
            </a:pPr>
            <a:r>
              <a:rPr lang="en-GB" sz="2700" dirty="0">
                <a:solidFill>
                  <a:schemeClr val="bg1"/>
                </a:solidFill>
                <a:latin typeface="Gill Sans"/>
                <a:ea typeface="Gill Sans"/>
                <a:cs typeface="Gill Sans"/>
                <a:sym typeface="Gill Sans"/>
              </a:rPr>
              <a:t>Wash, wash, wash your hands</a:t>
            </a:r>
            <a:endParaRPr sz="2700" dirty="0">
              <a:solidFill>
                <a:schemeClr val="bg1"/>
              </a:solidFill>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en-GB" sz="2700" dirty="0">
                <a:solidFill>
                  <a:schemeClr val="bg1"/>
                </a:solidFill>
                <a:latin typeface="Gill Sans"/>
                <a:ea typeface="Gill Sans"/>
                <a:cs typeface="Gill Sans"/>
                <a:sym typeface="Gill Sans"/>
              </a:rPr>
              <a:t>Stay 2 metres apart</a:t>
            </a:r>
            <a:endParaRPr sz="2700" dirty="0">
              <a:solidFill>
                <a:schemeClr val="bg1"/>
              </a:solidFill>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en-GB" sz="2700" dirty="0">
                <a:solidFill>
                  <a:schemeClr val="bg1"/>
                </a:solidFill>
                <a:latin typeface="Gill Sans"/>
                <a:ea typeface="Gill Sans"/>
                <a:cs typeface="Gill Sans"/>
                <a:sym typeface="Gill Sans"/>
              </a:rPr>
              <a:t>Wear a mask if you’re old enough</a:t>
            </a:r>
            <a:endParaRPr sz="2700" dirty="0">
              <a:solidFill>
                <a:schemeClr val="bg1"/>
              </a:solidFill>
              <a:latin typeface="Gill Sans"/>
              <a:ea typeface="Gill Sans"/>
              <a:cs typeface="Gill Sans"/>
              <a:sym typeface="Gill Sans"/>
            </a:endParaRPr>
          </a:p>
          <a:p>
            <a:pPr marL="0" lvl="0" indent="0" algn="l" rtl="0">
              <a:lnSpc>
                <a:spcPct val="115000"/>
              </a:lnSpc>
              <a:spcBef>
                <a:spcPts val="1200"/>
              </a:spcBef>
              <a:spcAft>
                <a:spcPts val="1200"/>
              </a:spcAft>
              <a:buClr>
                <a:schemeClr val="dk1"/>
              </a:buClr>
              <a:buSzPts val="2700"/>
              <a:buFont typeface="Arial"/>
              <a:buNone/>
            </a:pPr>
            <a:r>
              <a:rPr lang="en-GB" sz="2700" dirty="0">
                <a:solidFill>
                  <a:schemeClr val="bg1"/>
                </a:solidFill>
                <a:latin typeface="Gill Sans"/>
                <a:ea typeface="Gill Sans"/>
                <a:cs typeface="Gill Sans"/>
                <a:sym typeface="Gill Sans"/>
              </a:rPr>
              <a:t>And keep your family safe</a:t>
            </a:r>
            <a:endParaRPr dirty="0">
              <a:solidFill>
                <a:schemeClr val="bg1"/>
              </a:solidFill>
              <a:latin typeface="Gill Sans"/>
              <a:ea typeface="Gill Sans"/>
              <a:cs typeface="Gill Sans"/>
              <a:sym typeface="Gill Sans"/>
            </a:endParaRPr>
          </a:p>
        </p:txBody>
      </p:sp>
      <p:sp>
        <p:nvSpPr>
          <p:cNvPr id="488" name="Google Shape;488;gb758867aa5_0_0"/>
          <p:cNvSpPr txBox="1"/>
          <p:nvPr/>
        </p:nvSpPr>
        <p:spPr>
          <a:xfrm>
            <a:off x="1020000" y="2734850"/>
            <a:ext cx="7104000" cy="1231076"/>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1200"/>
              </a:spcBef>
              <a:spcAft>
                <a:spcPts val="0"/>
              </a:spcAft>
              <a:buClr>
                <a:schemeClr val="dk1"/>
              </a:buClr>
              <a:buSzPts val="1100"/>
              <a:buFont typeface="Arial"/>
              <a:buNone/>
            </a:pPr>
            <a:r>
              <a:rPr lang="en-GB" sz="2400" dirty="0">
                <a:solidFill>
                  <a:schemeClr val="accent1">
                    <a:lumMod val="75000"/>
                  </a:schemeClr>
                </a:solidFill>
                <a:latin typeface="Gill Sans"/>
                <a:ea typeface="Gill Sans"/>
                <a:cs typeface="Gill Sans"/>
                <a:sym typeface="Gill Sans"/>
              </a:rPr>
              <a:t>Here is an example:</a:t>
            </a:r>
            <a:endParaRPr lang="en-US" sz="2400">
              <a:solidFill>
                <a:schemeClr val="accent1">
                  <a:lumMod val="75000"/>
                </a:schemeClr>
              </a:solidFill>
              <a:latin typeface="Gill Sans"/>
              <a:ea typeface="Gill Sans"/>
              <a:cs typeface="Gill Sans"/>
            </a:endParaRPr>
          </a:p>
          <a:p>
            <a:pPr algn="ctr">
              <a:spcBef>
                <a:spcPts val="1200"/>
              </a:spcBef>
            </a:pPr>
            <a:r>
              <a:rPr lang="en-GB" sz="2400" dirty="0">
                <a:solidFill>
                  <a:schemeClr val="accent1">
                    <a:lumMod val="75000"/>
                  </a:schemeClr>
                </a:solidFill>
                <a:latin typeface="Gill Sans"/>
                <a:ea typeface="Gill Sans"/>
                <a:cs typeface="Gill Sans"/>
                <a:sym typeface="Gill Sans"/>
              </a:rPr>
              <a:t>To the tune of “Row, row, row your boat”.</a:t>
            </a:r>
            <a:endParaRPr sz="2400">
              <a:solidFill>
                <a:schemeClr val="accent1">
                  <a:lumMod val="75000"/>
                </a:schemeClr>
              </a:solidFill>
              <a:latin typeface="Gill Sans"/>
              <a:ea typeface="Gill Sans"/>
              <a:cs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186927" y="599608"/>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r>
              <a:rPr lang="en-GB" sz="4800">
                <a:solidFill>
                  <a:srgbClr val="0F6AB1"/>
                </a:solidFill>
                <a:latin typeface="Gill Sans"/>
                <a:ea typeface="Gill Sans"/>
                <a:cs typeface="Gill Sans"/>
                <a:sym typeface="Gill Sans"/>
              </a:rPr>
              <a:t>Think of ways you can encourage others to follow the rules.</a:t>
            </a:r>
            <a:endParaRPr lang="en-GB" sz="4800">
              <a:solidFill>
                <a:srgbClr val="0F6AB1"/>
              </a:solidFill>
              <a:latin typeface="Gill Sans"/>
              <a:ea typeface="Gill Sans"/>
              <a:cs typeface="Gill Sans"/>
            </a:endParaRPr>
          </a:p>
        </p:txBody>
      </p:sp>
      <p:pic>
        <p:nvPicPr>
          <p:cNvPr id="11" name="Google Shape;263;gb65152134c_1_0">
            <a:extLst>
              <a:ext uri="{FF2B5EF4-FFF2-40B4-BE49-F238E27FC236}">
                <a16:creationId xmlns:a16="http://schemas.microsoft.com/office/drawing/2014/main" id="{8D6FCC9C-380D-4A45-863E-FD728983B88E}"/>
              </a:ext>
            </a:extLst>
          </p:cNvPr>
          <p:cNvPicPr preferRelativeResize="0"/>
          <p:nvPr/>
        </p:nvPicPr>
        <p:blipFill rotWithShape="1">
          <a:blip r:embed="rId2">
            <a:alphaModFix/>
          </a:blip>
          <a:srcRect/>
          <a:stretch/>
        </p:blipFill>
        <p:spPr>
          <a:xfrm>
            <a:off x="2523300" y="3214092"/>
            <a:ext cx="4097400" cy="2663300"/>
          </a:xfrm>
          <a:prstGeom prst="rect">
            <a:avLst/>
          </a:prstGeom>
          <a:noFill/>
          <a:ln>
            <a:noFill/>
          </a:ln>
        </p:spPr>
      </p:pic>
    </p:spTree>
    <p:extLst>
      <p:ext uri="{BB962C8B-B14F-4D97-AF65-F5344CB8AC3E}">
        <p14:creationId xmlns:p14="http://schemas.microsoft.com/office/powerpoint/2010/main" val="241673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8;gb712b565a2_1_44">
            <a:extLst>
              <a:ext uri="{FF2B5EF4-FFF2-40B4-BE49-F238E27FC236}">
                <a16:creationId xmlns:a16="http://schemas.microsoft.com/office/drawing/2014/main" id="{9B2BE744-13B7-44F4-9909-D089F5A398FB}"/>
              </a:ext>
            </a:extLst>
          </p:cNvPr>
          <p:cNvSpPr txBox="1">
            <a:spLocks/>
          </p:cNvSpPr>
          <p:nvPr/>
        </p:nvSpPr>
        <p:spPr>
          <a:xfrm>
            <a:off x="264325" y="314278"/>
            <a:ext cx="8079600" cy="1014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What have we learnt?</a:t>
            </a:r>
            <a:endParaRPr lang="en-GB" sz="4800">
              <a:solidFill>
                <a:srgbClr val="0F6AB1"/>
              </a:solidFill>
              <a:latin typeface="Gill Sans"/>
              <a:ea typeface="Gill Sans"/>
              <a:cs typeface="Gill Sans"/>
            </a:endParaRPr>
          </a:p>
        </p:txBody>
      </p:sp>
      <p:pic>
        <p:nvPicPr>
          <p:cNvPr id="5" name="Google Shape;270;gb712b565a2_1_44">
            <a:extLst>
              <a:ext uri="{FF2B5EF4-FFF2-40B4-BE49-F238E27FC236}">
                <a16:creationId xmlns:a16="http://schemas.microsoft.com/office/drawing/2014/main" id="{455A2C9C-440B-4782-AD34-45B3C2A6B558}"/>
              </a:ext>
            </a:extLst>
          </p:cNvPr>
          <p:cNvPicPr preferRelativeResize="0"/>
          <p:nvPr/>
        </p:nvPicPr>
        <p:blipFill rotWithShape="1">
          <a:blip r:embed="rId2">
            <a:alphaModFix/>
          </a:blip>
          <a:srcRect/>
          <a:stretch/>
        </p:blipFill>
        <p:spPr>
          <a:xfrm>
            <a:off x="5791718" y="2599829"/>
            <a:ext cx="2380824" cy="2380824"/>
          </a:xfrm>
          <a:prstGeom prst="rect">
            <a:avLst/>
          </a:prstGeom>
          <a:noFill/>
          <a:ln>
            <a:noFill/>
          </a:ln>
        </p:spPr>
      </p:pic>
      <p:pic>
        <p:nvPicPr>
          <p:cNvPr id="6" name="Google Shape;271;gb712b565a2_1_44">
            <a:extLst>
              <a:ext uri="{FF2B5EF4-FFF2-40B4-BE49-F238E27FC236}">
                <a16:creationId xmlns:a16="http://schemas.microsoft.com/office/drawing/2014/main" id="{BA00F11C-A6C0-45D0-A3C5-CD22C5877D1C}"/>
              </a:ext>
            </a:extLst>
          </p:cNvPr>
          <p:cNvPicPr preferRelativeResize="0"/>
          <p:nvPr/>
        </p:nvPicPr>
        <p:blipFill rotWithShape="1">
          <a:blip r:embed="rId3">
            <a:alphaModFix/>
          </a:blip>
          <a:srcRect/>
          <a:stretch/>
        </p:blipFill>
        <p:spPr>
          <a:xfrm>
            <a:off x="741872" y="2599829"/>
            <a:ext cx="2380824" cy="2380824"/>
          </a:xfrm>
          <a:prstGeom prst="rect">
            <a:avLst/>
          </a:prstGeom>
          <a:noFill/>
          <a:ln>
            <a:noFill/>
          </a:ln>
        </p:spPr>
      </p:pic>
      <p:sp>
        <p:nvSpPr>
          <p:cNvPr id="7" name="Google Shape;272;gb712b565a2_1_44">
            <a:extLst>
              <a:ext uri="{FF2B5EF4-FFF2-40B4-BE49-F238E27FC236}">
                <a16:creationId xmlns:a16="http://schemas.microsoft.com/office/drawing/2014/main" id="{2C5ED25B-58D0-441E-B671-B44E423A43AC}"/>
              </a:ext>
            </a:extLst>
          </p:cNvPr>
          <p:cNvSpPr txBox="1"/>
          <p:nvPr/>
        </p:nvSpPr>
        <p:spPr>
          <a:xfrm>
            <a:off x="1138527" y="1332391"/>
            <a:ext cx="6657000" cy="1046410"/>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0"/>
              </a:spcBef>
              <a:spcAft>
                <a:spcPts val="0"/>
              </a:spcAft>
              <a:buClr>
                <a:srgbClr val="000000"/>
              </a:buClr>
              <a:buSzPts val="3000"/>
            </a:pPr>
            <a:r>
              <a:rPr lang="en-GB" sz="2800" i="0" u="none" strike="noStrike" cap="none">
                <a:solidFill>
                  <a:schemeClr val="accent1">
                    <a:lumMod val="75000"/>
                  </a:schemeClr>
                </a:solidFill>
                <a:latin typeface="Gill Sans"/>
                <a:ea typeface="Gill Sans"/>
                <a:cs typeface="Gill Sans"/>
                <a:sym typeface="Gill Sans"/>
              </a:rPr>
              <a:t>Can you remember each Warrior’s tool and</a:t>
            </a:r>
            <a:r>
              <a:rPr lang="en-GB" sz="2800">
                <a:solidFill>
                  <a:schemeClr val="accent1">
                    <a:lumMod val="75000"/>
                  </a:schemeClr>
                </a:solidFill>
                <a:latin typeface="Gill Sans"/>
                <a:ea typeface="Gill Sans"/>
                <a:cs typeface="Gill Sans"/>
                <a:sym typeface="Gill Sans"/>
              </a:rPr>
              <a:t> </a:t>
            </a:r>
            <a:r>
              <a:rPr lang="en-GB" sz="2800" i="0" u="none" strike="noStrike" cap="none">
                <a:solidFill>
                  <a:schemeClr val="accent1">
                    <a:lumMod val="75000"/>
                  </a:schemeClr>
                </a:solidFill>
                <a:latin typeface="Gill Sans"/>
                <a:ea typeface="Gill Sans"/>
                <a:cs typeface="Gill Sans"/>
                <a:sym typeface="Gill Sans"/>
              </a:rPr>
              <a:t>how it helps to defeat COVID-19?</a:t>
            </a:r>
            <a:endParaRPr lang="en-GB" sz="2800" i="0" u="none" strike="noStrike" cap="none">
              <a:solidFill>
                <a:schemeClr val="accent1">
                  <a:lumMod val="75000"/>
                </a:schemeClr>
              </a:solidFill>
              <a:latin typeface="Gill Sans"/>
              <a:ea typeface="Gill Sans"/>
              <a:cs typeface="Gill Sans"/>
            </a:endParaRPr>
          </a:p>
        </p:txBody>
      </p:sp>
      <p:pic>
        <p:nvPicPr>
          <p:cNvPr id="8" name="Google Shape;273;gb712b565a2_1_44">
            <a:extLst>
              <a:ext uri="{FF2B5EF4-FFF2-40B4-BE49-F238E27FC236}">
                <a16:creationId xmlns:a16="http://schemas.microsoft.com/office/drawing/2014/main" id="{1E88CBDC-DF4A-4C02-B998-9C2081846BC8}"/>
              </a:ext>
            </a:extLst>
          </p:cNvPr>
          <p:cNvPicPr preferRelativeResize="0"/>
          <p:nvPr/>
        </p:nvPicPr>
        <p:blipFill rotWithShape="1">
          <a:blip r:embed="rId4">
            <a:alphaModFix/>
          </a:blip>
          <a:srcRect/>
          <a:stretch/>
        </p:blipFill>
        <p:spPr>
          <a:xfrm>
            <a:off x="3313558" y="3737957"/>
            <a:ext cx="2287275" cy="2287275"/>
          </a:xfrm>
          <a:prstGeom prst="rect">
            <a:avLst/>
          </a:prstGeom>
          <a:noFill/>
          <a:ln>
            <a:noFill/>
          </a:ln>
        </p:spPr>
      </p:pic>
    </p:spTree>
    <p:extLst>
      <p:ext uri="{BB962C8B-B14F-4D97-AF65-F5344CB8AC3E}">
        <p14:creationId xmlns:p14="http://schemas.microsoft.com/office/powerpoint/2010/main" val="37846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p:tgtEl>
                                          <p:spTgt spid="6"/>
                                        </p:tgtEl>
                                        <p:attrNameLst>
                                          <p:attrName>ppt_x</p:attrName>
                                        </p:attrNameLst>
                                      </p:cBhvr>
                                      <p:tavLst>
                                        <p:tav tm="0">
                                          <p:val>
                                            <p:strVal val="#ppt_x+1"/>
                                          </p:val>
                                        </p:tav>
                                        <p:tav tm="100000">
                                          <p:val>
                                            <p:strVal val="#ppt_x"/>
                                          </p:val>
                                        </p:tav>
                                      </p:tavLst>
                                    </p:anim>
                                  </p:childTnLst>
                                </p:cTn>
                              </p:par>
                            </p:childTnLst>
                          </p:cTn>
                        </p:par>
                        <p:par>
                          <p:cTn id="8" fill="hold">
                            <p:stCondLst>
                              <p:cond delay="3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700"/>
                                        <p:tgtEl>
                                          <p:spTgt spid="5"/>
                                        </p:tgtEl>
                                        <p:attrNameLst>
                                          <p:attrName>ppt_x</p:attrName>
                                        </p:attrNameLst>
                                      </p:cBhvr>
                                      <p:tavLst>
                                        <p:tav tm="0">
                                          <p:val>
                                            <p:strVal val="#ppt_x-1"/>
                                          </p:val>
                                        </p:tav>
                                        <p:tav tm="100000">
                                          <p:val>
                                            <p:strVal val="#ppt_x"/>
                                          </p:val>
                                        </p:tav>
                                      </p:tavLst>
                                    </p:anim>
                                  </p:childTnLst>
                                </p:cTn>
                              </p:par>
                            </p:childTnLst>
                          </p:cTn>
                        </p:par>
                        <p:par>
                          <p:cTn id="12" fill="hold">
                            <p:stCondLst>
                              <p:cond delay="77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78;gb712b565a2_1_32">
            <a:extLst>
              <a:ext uri="{FF2B5EF4-FFF2-40B4-BE49-F238E27FC236}">
                <a16:creationId xmlns:a16="http://schemas.microsoft.com/office/drawing/2014/main" id="{D96E5E61-2546-4E9B-A1C0-FCBB70402E34}"/>
              </a:ext>
            </a:extLst>
          </p:cNvPr>
          <p:cNvSpPr txBox="1">
            <a:spLocks/>
          </p:cNvSpPr>
          <p:nvPr/>
        </p:nvSpPr>
        <p:spPr>
          <a:xfrm>
            <a:off x="376869" y="228426"/>
            <a:ext cx="8079600" cy="1014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What have we learnt?</a:t>
            </a:r>
          </a:p>
        </p:txBody>
      </p:sp>
      <p:pic>
        <p:nvPicPr>
          <p:cNvPr id="10" name="Google Shape;279;gb712b565a2_1_32">
            <a:extLst>
              <a:ext uri="{FF2B5EF4-FFF2-40B4-BE49-F238E27FC236}">
                <a16:creationId xmlns:a16="http://schemas.microsoft.com/office/drawing/2014/main" id="{8B95901F-F8A4-4961-BB4E-F97C240578BF}"/>
              </a:ext>
            </a:extLst>
          </p:cNvPr>
          <p:cNvPicPr preferRelativeResize="0"/>
          <p:nvPr/>
        </p:nvPicPr>
        <p:blipFill rotWithShape="1">
          <a:blip r:embed="rId2">
            <a:alphaModFix/>
          </a:blip>
          <a:srcRect/>
          <a:stretch/>
        </p:blipFill>
        <p:spPr>
          <a:xfrm>
            <a:off x="769527" y="2894777"/>
            <a:ext cx="2357175" cy="2357175"/>
          </a:xfrm>
          <a:prstGeom prst="rect">
            <a:avLst/>
          </a:prstGeom>
          <a:noFill/>
          <a:ln>
            <a:noFill/>
          </a:ln>
        </p:spPr>
      </p:pic>
      <p:pic>
        <p:nvPicPr>
          <p:cNvPr id="11" name="Google Shape;280;gb712b565a2_1_32">
            <a:extLst>
              <a:ext uri="{FF2B5EF4-FFF2-40B4-BE49-F238E27FC236}">
                <a16:creationId xmlns:a16="http://schemas.microsoft.com/office/drawing/2014/main" id="{51DB81E9-F5F4-4958-80DA-09DB3D92BD3A}"/>
              </a:ext>
            </a:extLst>
          </p:cNvPr>
          <p:cNvPicPr preferRelativeResize="0"/>
          <p:nvPr/>
        </p:nvPicPr>
        <p:blipFill rotWithShape="1">
          <a:blip r:embed="rId3">
            <a:alphaModFix/>
          </a:blip>
          <a:srcRect/>
          <a:stretch/>
        </p:blipFill>
        <p:spPr>
          <a:xfrm>
            <a:off x="5859025" y="2894775"/>
            <a:ext cx="2357175" cy="2357175"/>
          </a:xfrm>
          <a:prstGeom prst="rect">
            <a:avLst/>
          </a:prstGeom>
          <a:noFill/>
          <a:ln>
            <a:noFill/>
          </a:ln>
        </p:spPr>
      </p:pic>
      <p:sp>
        <p:nvSpPr>
          <p:cNvPr id="12" name="Google Shape;281;gb712b565a2_1_32">
            <a:extLst>
              <a:ext uri="{FF2B5EF4-FFF2-40B4-BE49-F238E27FC236}">
                <a16:creationId xmlns:a16="http://schemas.microsoft.com/office/drawing/2014/main" id="{58F71CA1-3992-4728-8B3B-AF12E7AA8841}"/>
              </a:ext>
            </a:extLst>
          </p:cNvPr>
          <p:cNvSpPr txBox="1"/>
          <p:nvPr/>
        </p:nvSpPr>
        <p:spPr>
          <a:xfrm>
            <a:off x="1354050" y="1249750"/>
            <a:ext cx="6435900" cy="1046410"/>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0"/>
              </a:spcBef>
              <a:spcAft>
                <a:spcPts val="0"/>
              </a:spcAft>
              <a:buClr>
                <a:srgbClr val="000000"/>
              </a:buClr>
              <a:buSzPts val="3000"/>
            </a:pPr>
            <a:r>
              <a:rPr lang="en-GB" sz="2800" i="0" u="none" strike="noStrike" cap="none">
                <a:solidFill>
                  <a:schemeClr val="accent1">
                    <a:lumMod val="75000"/>
                  </a:schemeClr>
                </a:solidFill>
                <a:latin typeface="Gill Sans"/>
                <a:ea typeface="Gill Sans"/>
                <a:cs typeface="Gill Sans"/>
                <a:sym typeface="Gill Sans"/>
              </a:rPr>
              <a:t>Can you remember each Warrior’s tool and</a:t>
            </a:r>
            <a:r>
              <a:rPr lang="en-GB" sz="2800">
                <a:solidFill>
                  <a:schemeClr val="accent1">
                    <a:lumMod val="75000"/>
                  </a:schemeClr>
                </a:solidFill>
                <a:latin typeface="Gill Sans"/>
                <a:ea typeface="Gill Sans"/>
                <a:cs typeface="Gill Sans"/>
                <a:sym typeface="Gill Sans"/>
              </a:rPr>
              <a:t> </a:t>
            </a:r>
            <a:r>
              <a:rPr lang="en-GB" sz="2800" i="0" u="none" strike="noStrike" cap="none">
                <a:solidFill>
                  <a:schemeClr val="accent1">
                    <a:lumMod val="75000"/>
                  </a:schemeClr>
                </a:solidFill>
                <a:latin typeface="Gill Sans"/>
                <a:ea typeface="Gill Sans"/>
                <a:cs typeface="Gill Sans"/>
                <a:sym typeface="Gill Sans"/>
              </a:rPr>
              <a:t>how it helps to defeat COVID-19?</a:t>
            </a:r>
            <a:endParaRPr lang="en-US" sz="2800" i="0" u="none" strike="noStrike" cap="none">
              <a:solidFill>
                <a:schemeClr val="accent1">
                  <a:lumMod val="75000"/>
                </a:schemeClr>
              </a:solidFill>
              <a:latin typeface="Gill Sans"/>
              <a:ea typeface="Gill Sans"/>
              <a:cs typeface="Gill Sans"/>
            </a:endParaRPr>
          </a:p>
        </p:txBody>
      </p:sp>
      <p:pic>
        <p:nvPicPr>
          <p:cNvPr id="13" name="Google Shape;282;gb712b565a2_1_32">
            <a:extLst>
              <a:ext uri="{FF2B5EF4-FFF2-40B4-BE49-F238E27FC236}">
                <a16:creationId xmlns:a16="http://schemas.microsoft.com/office/drawing/2014/main" id="{1A354AE5-6AB1-46AF-A28B-ADDC94459690}"/>
              </a:ext>
            </a:extLst>
          </p:cNvPr>
          <p:cNvPicPr preferRelativeResize="0"/>
          <p:nvPr/>
        </p:nvPicPr>
        <p:blipFill>
          <a:blip r:embed="rId4">
            <a:alphaModFix/>
          </a:blip>
          <a:stretch>
            <a:fillRect/>
          </a:stretch>
        </p:blipFill>
        <p:spPr>
          <a:xfrm>
            <a:off x="3314276" y="3676946"/>
            <a:ext cx="2357175" cy="2361136"/>
          </a:xfrm>
          <a:prstGeom prst="rect">
            <a:avLst/>
          </a:prstGeom>
          <a:noFill/>
          <a:ln>
            <a:noFill/>
          </a:ln>
        </p:spPr>
      </p:pic>
    </p:spTree>
    <p:extLst>
      <p:ext uri="{BB962C8B-B14F-4D97-AF65-F5344CB8AC3E}">
        <p14:creationId xmlns:p14="http://schemas.microsoft.com/office/powerpoint/2010/main" val="19609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900"/>
                                        <p:tgtEl>
                                          <p:spTgt spid="10"/>
                                        </p:tgtEl>
                                        <p:attrNameLst>
                                          <p:attrName>ppt_x</p:attrName>
                                        </p:attrNameLst>
                                      </p:cBhvr>
                                      <p:tavLst>
                                        <p:tav tm="0">
                                          <p:val>
                                            <p:strVal val="#ppt_x+1"/>
                                          </p:val>
                                        </p:tav>
                                        <p:tav tm="100000">
                                          <p:val>
                                            <p:strVal val="#ppt_x"/>
                                          </p:val>
                                        </p:tav>
                                      </p:tavLst>
                                    </p:anim>
                                  </p:childTnLst>
                                </p:cTn>
                              </p:par>
                            </p:childTnLst>
                          </p:cTn>
                        </p:par>
                        <p:par>
                          <p:cTn id="8" fill="hold">
                            <p:stCondLst>
                              <p:cond delay="29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p:tgtEl>
                                          <p:spTgt spid="11"/>
                                        </p:tgtEl>
                                        <p:attrNameLst>
                                          <p:attrName>ppt_x</p:attrName>
                                        </p:attrNameLst>
                                      </p:cBhvr>
                                      <p:tavLst>
                                        <p:tav tm="0">
                                          <p:val>
                                            <p:strVal val="#ppt_x-1"/>
                                          </p:val>
                                        </p:tav>
                                        <p:tav tm="100000">
                                          <p:val>
                                            <p:strVal val="#ppt_x"/>
                                          </p:val>
                                        </p:tav>
                                      </p:tavLst>
                                    </p:anim>
                                  </p:childTnLst>
                                </p:cTn>
                              </p:par>
                            </p:childTnLst>
                          </p:cTn>
                        </p:par>
                        <p:par>
                          <p:cTn id="12" fill="hold">
                            <p:stCondLst>
                              <p:cond delay="79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46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7;gabefc0c955_0_11">
            <a:extLst>
              <a:ext uri="{FF2B5EF4-FFF2-40B4-BE49-F238E27FC236}">
                <a16:creationId xmlns:a16="http://schemas.microsoft.com/office/drawing/2014/main" id="{AF52A5B6-BEED-439B-AB05-604056F874AC}"/>
              </a:ext>
            </a:extLst>
          </p:cNvPr>
          <p:cNvSpPr txBox="1">
            <a:spLocks/>
          </p:cNvSpPr>
          <p:nvPr/>
        </p:nvSpPr>
        <p:spPr>
          <a:xfrm>
            <a:off x="3389437" y="572948"/>
            <a:ext cx="4186200"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GB" sz="3600">
                <a:latin typeface="Gill Sans"/>
                <a:ea typeface="Gill Sans"/>
                <a:cs typeface="Gill Sans"/>
                <a:sym typeface="Gill Sans"/>
              </a:rPr>
              <a:t>By following the rules, we help to protect our friends and family</a:t>
            </a:r>
            <a:endParaRPr lang="en-GB">
              <a:latin typeface="Gill Sans"/>
              <a:ea typeface="Gill Sans"/>
              <a:cs typeface="Gill Sans"/>
              <a:sym typeface="Gill Sans"/>
            </a:endParaRPr>
          </a:p>
        </p:txBody>
      </p:sp>
      <p:pic>
        <p:nvPicPr>
          <p:cNvPr id="16" name="Google Shape;291;gabefc0c955_0_11">
            <a:extLst>
              <a:ext uri="{FF2B5EF4-FFF2-40B4-BE49-F238E27FC236}">
                <a16:creationId xmlns:a16="http://schemas.microsoft.com/office/drawing/2014/main" id="{98D95C48-678C-440A-8B44-4E112D7C63DD}"/>
              </a:ext>
            </a:extLst>
          </p:cNvPr>
          <p:cNvPicPr preferRelativeResize="0"/>
          <p:nvPr/>
        </p:nvPicPr>
        <p:blipFill>
          <a:blip r:embed="rId2">
            <a:alphaModFix/>
          </a:blip>
          <a:stretch>
            <a:fillRect/>
          </a:stretch>
        </p:blipFill>
        <p:spPr>
          <a:xfrm>
            <a:off x="593704" y="1053110"/>
            <a:ext cx="1953010" cy="1956300"/>
          </a:xfrm>
          <a:prstGeom prst="rect">
            <a:avLst/>
          </a:prstGeom>
          <a:noFill/>
          <a:ln>
            <a:noFill/>
          </a:ln>
        </p:spPr>
      </p:pic>
      <p:sp>
        <p:nvSpPr>
          <p:cNvPr id="17" name="Google Shape;292;gabefc0c955_0_11">
            <a:extLst>
              <a:ext uri="{FF2B5EF4-FFF2-40B4-BE49-F238E27FC236}">
                <a16:creationId xmlns:a16="http://schemas.microsoft.com/office/drawing/2014/main" id="{F1E4FE0E-A688-4066-A5B1-238511A16F31}"/>
              </a:ext>
            </a:extLst>
          </p:cNvPr>
          <p:cNvSpPr/>
          <p:nvPr/>
        </p:nvSpPr>
        <p:spPr>
          <a:xfrm>
            <a:off x="3215437" y="76872"/>
            <a:ext cx="4534200" cy="2856065"/>
          </a:xfrm>
          <a:prstGeom prst="wedgeEllipseCallout">
            <a:avLst>
              <a:gd name="adj1" fmla="val -65517"/>
              <a:gd name="adj2" fmla="val 449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33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dirty="0">
                <a:solidFill>
                  <a:srgbClr val="0F6AB1"/>
                </a:solidFill>
                <a:latin typeface="Gill Sans"/>
                <a:ea typeface="Gill Sans"/>
                <a:cs typeface="Gill Sans"/>
                <a:sym typeface="Gill Sans"/>
              </a:rPr>
              <a:t>Extension Activities</a:t>
            </a:r>
            <a:endParaRPr lang="en-GB" sz="4800" dirty="0">
              <a:solidFill>
                <a:srgbClr val="0F6AB1"/>
              </a:solidFill>
              <a:latin typeface="Gill Sans"/>
              <a:ea typeface="Gill Sans"/>
              <a:cs typeface="Gill Sans"/>
            </a:endParaRPr>
          </a:p>
        </p:txBody>
      </p:sp>
      <p:pic>
        <p:nvPicPr>
          <p:cNvPr id="6" name="Google Shape;301;gb72165f1ee_0_0">
            <a:extLst>
              <a:ext uri="{FF2B5EF4-FFF2-40B4-BE49-F238E27FC236}">
                <a16:creationId xmlns:a16="http://schemas.microsoft.com/office/drawing/2014/main" id="{CD6EC114-2B1C-4AC1-9A6A-63BBC098F811}"/>
              </a:ext>
            </a:extLst>
          </p:cNvPr>
          <p:cNvPicPr preferRelativeResize="0"/>
          <p:nvPr/>
        </p:nvPicPr>
        <p:blipFill>
          <a:blip r:embed="rId2">
            <a:alphaModFix/>
          </a:blip>
          <a:stretch>
            <a:fillRect/>
          </a:stretch>
        </p:blipFill>
        <p:spPr>
          <a:xfrm rot="21032204">
            <a:off x="1185677" y="4047058"/>
            <a:ext cx="1778726" cy="1622179"/>
          </a:xfrm>
          <a:prstGeom prst="rect">
            <a:avLst/>
          </a:prstGeom>
          <a:noFill/>
          <a:ln>
            <a:noFill/>
          </a:ln>
        </p:spPr>
      </p:pic>
      <p:pic>
        <p:nvPicPr>
          <p:cNvPr id="7" name="Google Shape;302;gb72165f1ee_0_0">
            <a:extLst>
              <a:ext uri="{FF2B5EF4-FFF2-40B4-BE49-F238E27FC236}">
                <a16:creationId xmlns:a16="http://schemas.microsoft.com/office/drawing/2014/main" id="{45B17B1E-F318-4F03-B889-50B29C29A1E0}"/>
              </a:ext>
            </a:extLst>
          </p:cNvPr>
          <p:cNvPicPr preferRelativeResize="0"/>
          <p:nvPr/>
        </p:nvPicPr>
        <p:blipFill>
          <a:blip r:embed="rId3">
            <a:alphaModFix/>
          </a:blip>
          <a:stretch>
            <a:fillRect/>
          </a:stretch>
        </p:blipFill>
        <p:spPr>
          <a:xfrm rot="21599990">
            <a:off x="3530597" y="4020542"/>
            <a:ext cx="2384850" cy="1430193"/>
          </a:xfrm>
          <a:prstGeom prst="rect">
            <a:avLst/>
          </a:prstGeom>
          <a:noFill/>
          <a:ln>
            <a:noFill/>
          </a:ln>
        </p:spPr>
      </p:pic>
      <p:pic>
        <p:nvPicPr>
          <p:cNvPr id="8" name="Google Shape;303;gb72165f1ee_0_0">
            <a:extLst>
              <a:ext uri="{FF2B5EF4-FFF2-40B4-BE49-F238E27FC236}">
                <a16:creationId xmlns:a16="http://schemas.microsoft.com/office/drawing/2014/main" id="{ACFC6339-B77E-45A1-8844-9B186D10F887}"/>
              </a:ext>
            </a:extLst>
          </p:cNvPr>
          <p:cNvPicPr preferRelativeResize="0"/>
          <p:nvPr/>
        </p:nvPicPr>
        <p:blipFill>
          <a:blip r:embed="rId4">
            <a:alphaModFix/>
          </a:blip>
          <a:stretch>
            <a:fillRect/>
          </a:stretch>
        </p:blipFill>
        <p:spPr>
          <a:xfrm rot="1014228">
            <a:off x="6329115" y="3960571"/>
            <a:ext cx="1745479" cy="1869823"/>
          </a:xfrm>
          <a:prstGeom prst="rect">
            <a:avLst/>
          </a:prstGeom>
          <a:noFill/>
          <a:ln>
            <a:noFill/>
          </a:ln>
        </p:spPr>
      </p:pic>
      <p:sp>
        <p:nvSpPr>
          <p:cNvPr id="9" name="Google Shape;524;gb72165f1ee_0_0">
            <a:extLst>
              <a:ext uri="{FF2B5EF4-FFF2-40B4-BE49-F238E27FC236}">
                <a16:creationId xmlns:a16="http://schemas.microsoft.com/office/drawing/2014/main" id="{A1338490-57D4-44D7-A486-2D685B33D3A9}"/>
              </a:ext>
            </a:extLst>
          </p:cNvPr>
          <p:cNvSpPr txBox="1">
            <a:spLocks/>
          </p:cNvSpPr>
          <p:nvPr/>
        </p:nvSpPr>
        <p:spPr>
          <a:xfrm>
            <a:off x="977285" y="1524717"/>
            <a:ext cx="7189429" cy="27549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1300"/>
              </a:spcBef>
              <a:buSzPts val="24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Can you make a poster or PowerPoint presentation of your Rules Rhyme?</a:t>
            </a:r>
            <a:endParaRPr lang="en-US"/>
          </a:p>
          <a:p>
            <a:pPr marL="0" indent="0" algn="ctr">
              <a:lnSpc>
                <a:spcPct val="85000"/>
              </a:lnSpc>
              <a:spcBef>
                <a:spcPts val="1300"/>
              </a:spcBef>
              <a:buSzPts val="2400"/>
              <a:buFont typeface="Arial" panose="020B0604020202020204" pitchFamily="34" charset="0"/>
              <a:buNone/>
            </a:pPr>
            <a:r>
              <a:rPr lang="en-GB" dirty="0">
                <a:solidFill>
                  <a:schemeClr val="accent1">
                    <a:lumMod val="75000"/>
                  </a:schemeClr>
                </a:solidFill>
                <a:latin typeface="Gill Sans"/>
                <a:ea typeface="Gill Sans"/>
                <a:cs typeface="Gill Sans"/>
                <a:sym typeface="Gill Sans"/>
              </a:rPr>
              <a:t>OR  </a:t>
            </a:r>
          </a:p>
          <a:p>
            <a:pPr>
              <a:lnSpc>
                <a:spcPct val="85000"/>
              </a:lnSpc>
              <a:spcBef>
                <a:spcPts val="1300"/>
              </a:spcBef>
              <a:buSzPts val="24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Record a video of reading/rapping your rhyme and show to your teacher or your parent?</a:t>
            </a:r>
            <a:endParaRPr lang="en-GB" dirty="0">
              <a:solidFill>
                <a:schemeClr val="accent1">
                  <a:lumMod val="75000"/>
                </a:schemeClr>
              </a:solidFill>
              <a:latin typeface="Gill Sans"/>
              <a:ea typeface="Gill Sans"/>
              <a:cs typeface="Gill Sans"/>
            </a:endParaRPr>
          </a:p>
          <a:p>
            <a:pPr marL="0" indent="0">
              <a:lnSpc>
                <a:spcPct val="85000"/>
              </a:lnSpc>
              <a:spcBef>
                <a:spcPts val="1300"/>
              </a:spcBef>
              <a:buSzPts val="2400"/>
              <a:buFont typeface="Arial" panose="020B0604020202020204" pitchFamily="34" charset="0"/>
              <a:buNone/>
            </a:pPr>
            <a:endParaRPr lang="en-GB" dirty="0">
              <a:solidFill>
                <a:srgbClr val="0000FF"/>
              </a:solidFill>
              <a:latin typeface="Comfortaa"/>
              <a:ea typeface="Comfortaa"/>
              <a:cs typeface="Comfortaa"/>
              <a:sym typeface="Comfortaa"/>
            </a:endParaRPr>
          </a:p>
        </p:txBody>
      </p:sp>
    </p:spTree>
    <p:extLst>
      <p:ext uri="{BB962C8B-B14F-4D97-AF65-F5344CB8AC3E}">
        <p14:creationId xmlns:p14="http://schemas.microsoft.com/office/powerpoint/2010/main" val="255950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87;gabefc0c955_0_11">
            <a:extLst>
              <a:ext uri="{FF2B5EF4-FFF2-40B4-BE49-F238E27FC236}">
                <a16:creationId xmlns:a16="http://schemas.microsoft.com/office/drawing/2014/main" id="{DDD1FDD1-6E79-4B95-9610-59BDAF898A44}"/>
              </a:ext>
            </a:extLst>
          </p:cNvPr>
          <p:cNvSpPr txBox="1">
            <a:spLocks/>
          </p:cNvSpPr>
          <p:nvPr/>
        </p:nvSpPr>
        <p:spPr>
          <a:xfrm>
            <a:off x="4270571" y="2605549"/>
            <a:ext cx="3053893" cy="20987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pPr>
            <a:r>
              <a:rPr lang="en-GB" sz="5400" dirty="0">
                <a:latin typeface="Gill Sans"/>
                <a:ea typeface="Gill Sans"/>
                <a:cs typeface="Gill Sans"/>
                <a:sym typeface="Gill Sans"/>
              </a:rPr>
              <a:t>Bye, </a:t>
            </a:r>
            <a:endParaRPr lang="en-GB" sz="5400" dirty="0">
              <a:latin typeface="Gill Sans"/>
              <a:ea typeface="Gill Sans"/>
              <a:cs typeface="Gill Sans"/>
            </a:endParaRPr>
          </a:p>
          <a:p>
            <a:pPr algn="ctr">
              <a:buClr>
                <a:schemeClr val="dk1"/>
              </a:buClr>
              <a:buSzPts val="1100"/>
              <a:buFont typeface="Arial"/>
              <a:buNone/>
            </a:pPr>
            <a:r>
              <a:rPr lang="en-GB" sz="5400" dirty="0">
                <a:latin typeface="Gill Sans"/>
                <a:ea typeface="Gill Sans"/>
                <a:cs typeface="Gill Sans"/>
                <a:sym typeface="Gill Sans"/>
              </a:rPr>
              <a:t>see you soon!</a:t>
            </a:r>
            <a:endParaRPr lang="en-GB" sz="5400" dirty="0">
              <a:latin typeface="Gill Sans"/>
              <a:ea typeface="Gill Sans"/>
              <a:cs typeface="Gill Sans"/>
            </a:endParaRPr>
          </a:p>
        </p:txBody>
      </p:sp>
      <p:pic>
        <p:nvPicPr>
          <p:cNvPr id="10" name="Google Shape;291;gabefc0c955_0_11">
            <a:extLst>
              <a:ext uri="{FF2B5EF4-FFF2-40B4-BE49-F238E27FC236}">
                <a16:creationId xmlns:a16="http://schemas.microsoft.com/office/drawing/2014/main" id="{B9A6D898-6F08-4B4F-A82A-9E2C2524B5BD}"/>
              </a:ext>
            </a:extLst>
          </p:cNvPr>
          <p:cNvPicPr preferRelativeResize="0"/>
          <p:nvPr/>
        </p:nvPicPr>
        <p:blipFill>
          <a:blip r:embed="rId2">
            <a:alphaModFix/>
          </a:blip>
          <a:stretch>
            <a:fillRect/>
          </a:stretch>
        </p:blipFill>
        <p:spPr>
          <a:xfrm>
            <a:off x="1384654" y="853599"/>
            <a:ext cx="1953010" cy="1956300"/>
          </a:xfrm>
          <a:prstGeom prst="rect">
            <a:avLst/>
          </a:prstGeom>
          <a:noFill/>
          <a:ln>
            <a:noFill/>
          </a:ln>
        </p:spPr>
      </p:pic>
      <p:sp>
        <p:nvSpPr>
          <p:cNvPr id="11" name="Google Shape;292;gabefc0c955_0_11">
            <a:extLst>
              <a:ext uri="{FF2B5EF4-FFF2-40B4-BE49-F238E27FC236}">
                <a16:creationId xmlns:a16="http://schemas.microsoft.com/office/drawing/2014/main" id="{F5643715-6E40-4F40-8D5B-EE77DAB8E96C}"/>
              </a:ext>
            </a:extLst>
          </p:cNvPr>
          <p:cNvSpPr/>
          <p:nvPr/>
        </p:nvSpPr>
        <p:spPr>
          <a:xfrm>
            <a:off x="3992186" y="1831749"/>
            <a:ext cx="3610665" cy="3674316"/>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656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0577DB-A53A-490F-8C79-070045B786DC}">
  <ds:schemaRefs>
    <ds:schemaRef ds:uri="http://schemas.microsoft.com/sharepoint/v3/contenttype/forms"/>
  </ds:schemaRefs>
</ds:datastoreItem>
</file>

<file path=customXml/itemProps2.xml><?xml version="1.0" encoding="utf-8"?>
<ds:datastoreItem xmlns:ds="http://schemas.openxmlformats.org/officeDocument/2006/customXml" ds:itemID="{CA916C8F-5AA1-42A2-8EF0-7F0DE67DC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13FDF-1B72-4F4A-8E09-AA40B9C6D8E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273</Words>
  <Application>Microsoft Office PowerPoint</Application>
  <PresentationFormat>On-screen Show (4:3)</PresentationFormat>
  <Paragraphs>50</Paragraphs>
  <Slides>10</Slides>
  <Notes>1</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PowerPoint Presentation</vt:lpstr>
      <vt:lpstr>PowerPoint Presentation</vt:lpstr>
      <vt:lpstr>Main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27</cp:revision>
  <dcterms:created xsi:type="dcterms:W3CDTF">2021-03-24T12:06:56Z</dcterms:created>
  <dcterms:modified xsi:type="dcterms:W3CDTF">2022-01-04T11:57:14Z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