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773" r:id="rId7"/>
    <p:sldMasterId id="2147483797" r:id="rId8"/>
    <p:sldMasterId id="2147483737" r:id="rId9"/>
    <p:sldMasterId id="2147483749" r:id="rId10"/>
    <p:sldMasterId id="2147483845" r:id="rId11"/>
  </p:sldMasterIdLst>
  <p:notesMasterIdLst>
    <p:notesMasterId r:id="rId23"/>
  </p:notesMasterIdLst>
  <p:sldIdLst>
    <p:sldId id="312" r:id="rId12"/>
    <p:sldId id="313" r:id="rId13"/>
    <p:sldId id="268" r:id="rId14"/>
    <p:sldId id="258" r:id="rId15"/>
    <p:sldId id="314" r:id="rId16"/>
    <p:sldId id="315" r:id="rId17"/>
    <p:sldId id="290" r:id="rId18"/>
    <p:sldId id="262" r:id="rId19"/>
    <p:sldId id="316" r:id="rId20"/>
    <p:sldId id="310" r:id="rId21"/>
    <p:sldId id="29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AB1"/>
    <a:srgbClr val="712E88"/>
    <a:srgbClr val="E26FA9"/>
    <a:srgbClr val="D30D4F"/>
    <a:srgbClr val="E26EA8"/>
    <a:srgbClr val="D2639A"/>
    <a:srgbClr val="3699E0"/>
    <a:srgbClr val="4FA535"/>
    <a:srgbClr val="FFA000"/>
    <a:srgbClr val="E72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0167ED-C6A3-BC3F-BAC5-6C57F4B77760}" v="2" dt="2021-12-08T14:01:57.855"/>
    <p1510:client id="{8F47CEB1-BA8C-634F-52B9-7B6E400FC042}" v="20" dt="2021-12-29T10:00:01.763"/>
    <p1510:client id="{A7F5E771-B1CC-4AC3-993D-766D2D5DC5AA}" v="1" dt="2021-03-19T13:09:32.548"/>
    <p1510:client id="{C7FB6F99-B746-A786-A2D7-B42D9ABAA2AF}" v="12" dt="2021-03-25T20:47:53.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7" d="100"/>
          <a:sy n="127" d="100"/>
        </p:scale>
        <p:origin x="12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Natalia" userId="S::natalia.green_uhs.nhs.uk#ext#@sotonac.onmicrosoft.com::bf324bb5-e447-45be-938c-312f37635ca6" providerId="AD" clId="Web-{C7FB6F99-B746-A786-A2D7-B42D9ABAA2AF}"/>
    <pc:docChg chg="modSld">
      <pc:chgData name="Green, Natalia" userId="S::natalia.green_uhs.nhs.uk#ext#@sotonac.onmicrosoft.com::bf324bb5-e447-45be-938c-312f37635ca6" providerId="AD" clId="Web-{C7FB6F99-B746-A786-A2D7-B42D9ABAA2AF}" dt="2021-03-25T20:47:53.629" v="6" actId="1076"/>
      <pc:docMkLst>
        <pc:docMk/>
      </pc:docMkLst>
      <pc:sldChg chg="delSp modSp">
        <pc:chgData name="Green, Natalia" userId="S::natalia.green_uhs.nhs.uk#ext#@sotonac.onmicrosoft.com::bf324bb5-e447-45be-938c-312f37635ca6" providerId="AD" clId="Web-{C7FB6F99-B746-A786-A2D7-B42D9ABAA2AF}" dt="2021-03-25T20:47:53.629" v="6" actId="1076"/>
        <pc:sldMkLst>
          <pc:docMk/>
          <pc:sldMk cId="0" sldId="262"/>
        </pc:sldMkLst>
        <pc:spChg chg="del">
          <ac:chgData name="Green, Natalia" userId="S::natalia.green_uhs.nhs.uk#ext#@sotonac.onmicrosoft.com::bf324bb5-e447-45be-938c-312f37635ca6" providerId="AD" clId="Web-{C7FB6F99-B746-A786-A2D7-B42D9ABAA2AF}" dt="2021-03-25T20:47:48.097" v="4"/>
          <ac:spMkLst>
            <pc:docMk/>
            <pc:sldMk cId="0" sldId="262"/>
            <ac:spMk id="276" creationId="{00000000-0000-0000-0000-000000000000}"/>
          </ac:spMkLst>
        </pc:spChg>
        <pc:spChg chg="del">
          <ac:chgData name="Green, Natalia" userId="S::natalia.green_uhs.nhs.uk#ext#@sotonac.onmicrosoft.com::bf324bb5-e447-45be-938c-312f37635ca6" providerId="AD" clId="Web-{C7FB6F99-B746-A786-A2D7-B42D9ABAA2AF}" dt="2021-03-25T20:47:51.019" v="5"/>
          <ac:spMkLst>
            <pc:docMk/>
            <pc:sldMk cId="0" sldId="262"/>
            <ac:spMk id="277" creationId="{00000000-0000-0000-0000-000000000000}"/>
          </ac:spMkLst>
        </pc:spChg>
        <pc:picChg chg="mod">
          <ac:chgData name="Green, Natalia" userId="S::natalia.green_uhs.nhs.uk#ext#@sotonac.onmicrosoft.com::bf324bb5-e447-45be-938c-312f37635ca6" providerId="AD" clId="Web-{C7FB6F99-B746-A786-A2D7-B42D9ABAA2AF}" dt="2021-03-25T20:47:53.629" v="6" actId="1076"/>
          <ac:picMkLst>
            <pc:docMk/>
            <pc:sldMk cId="0" sldId="262"/>
            <ac:picMk id="282" creationId="{00000000-0000-0000-0000-000000000000}"/>
          </ac:picMkLst>
        </pc:picChg>
      </pc:sldChg>
      <pc:sldChg chg="modSp">
        <pc:chgData name="Green, Natalia" userId="S::natalia.green_uhs.nhs.uk#ext#@sotonac.onmicrosoft.com::bf324bb5-e447-45be-938c-312f37635ca6" providerId="AD" clId="Web-{C7FB6F99-B746-A786-A2D7-B42D9ABAA2AF}" dt="2021-03-25T20:47:13.097" v="2" actId="20577"/>
        <pc:sldMkLst>
          <pc:docMk/>
          <pc:sldMk cId="3900999712" sldId="312"/>
        </pc:sldMkLst>
        <pc:spChg chg="mod">
          <ac:chgData name="Green, Natalia" userId="S::natalia.green_uhs.nhs.uk#ext#@sotonac.onmicrosoft.com::bf324bb5-e447-45be-938c-312f37635ca6" providerId="AD" clId="Web-{C7FB6F99-B746-A786-A2D7-B42D9ABAA2AF}" dt="2021-03-25T20:47:13.097" v="2" actId="20577"/>
          <ac:spMkLst>
            <pc:docMk/>
            <pc:sldMk cId="3900999712" sldId="312"/>
            <ac:spMk id="233" creationId="{00000000-0000-0000-0000-000000000000}"/>
          </ac:spMkLst>
        </pc:spChg>
      </pc:sldChg>
      <pc:sldChg chg="modSp">
        <pc:chgData name="Green, Natalia" userId="S::natalia.green_uhs.nhs.uk#ext#@sotonac.onmicrosoft.com::bf324bb5-e447-45be-938c-312f37635ca6" providerId="AD" clId="Web-{C7FB6F99-B746-A786-A2D7-B42D9ABAA2AF}" dt="2021-03-25T20:47:36.566" v="3" actId="14100"/>
        <pc:sldMkLst>
          <pc:docMk/>
          <pc:sldMk cId="1487742996" sldId="314"/>
        </pc:sldMkLst>
        <pc:spChg chg="mod">
          <ac:chgData name="Green, Natalia" userId="S::natalia.green_uhs.nhs.uk#ext#@sotonac.onmicrosoft.com::bf324bb5-e447-45be-938c-312f37635ca6" providerId="AD" clId="Web-{C7FB6F99-B746-A786-A2D7-B42D9ABAA2AF}" dt="2021-03-25T20:47:36.566" v="3" actId="14100"/>
          <ac:spMkLst>
            <pc:docMk/>
            <pc:sldMk cId="1487742996" sldId="314"/>
            <ac:spMk id="257" creationId="{00000000-0000-0000-0000-000000000000}"/>
          </ac:spMkLst>
        </pc:spChg>
      </pc:sldChg>
    </pc:docChg>
  </pc:docChgLst>
  <pc:docChgLst>
    <pc:chgData name="Rachel Gagen" userId="S::rsg1v20@soton.ac.uk::e2d4e6cd-5d89-46d8-93dc-e64a27afb7be" providerId="AD" clId="Web-{320167ED-C6A3-BC3F-BAC5-6C57F4B77760}"/>
    <pc:docChg chg="modSld">
      <pc:chgData name="Rachel Gagen" userId="S::rsg1v20@soton.ac.uk::e2d4e6cd-5d89-46d8-93dc-e64a27afb7be" providerId="AD" clId="Web-{320167ED-C6A3-BC3F-BAC5-6C57F4B77760}" dt="2021-12-08T14:01:54.839" v="0" actId="20577"/>
      <pc:docMkLst>
        <pc:docMk/>
      </pc:docMkLst>
      <pc:sldChg chg="modSp">
        <pc:chgData name="Rachel Gagen" userId="S::rsg1v20@soton.ac.uk::e2d4e6cd-5d89-46d8-93dc-e64a27afb7be" providerId="AD" clId="Web-{320167ED-C6A3-BC3F-BAC5-6C57F4B77760}" dt="2021-12-08T14:01:54.839" v="0" actId="20577"/>
        <pc:sldMkLst>
          <pc:docMk/>
          <pc:sldMk cId="3900999712" sldId="312"/>
        </pc:sldMkLst>
        <pc:spChg chg="mod">
          <ac:chgData name="Rachel Gagen" userId="S::rsg1v20@soton.ac.uk::e2d4e6cd-5d89-46d8-93dc-e64a27afb7be" providerId="AD" clId="Web-{320167ED-C6A3-BC3F-BAC5-6C57F4B77760}" dt="2021-12-08T14:01:54.839" v="0" actId="20577"/>
          <ac:spMkLst>
            <pc:docMk/>
            <pc:sldMk cId="3900999712" sldId="312"/>
            <ac:spMk id="233" creationId="{00000000-0000-0000-0000-000000000000}"/>
          </ac:spMkLst>
        </pc:spChg>
      </pc:sldChg>
    </pc:docChg>
  </pc:docChgLst>
  <pc:docChgLst>
    <pc:chgData name="Rachel Gagen" userId="b8147b453b790b83" providerId="LiveId" clId="{A7F5E771-B1CC-4AC3-993D-766D2D5DC5AA}"/>
    <pc:docChg chg="undo custSel addSld delSld modSld sldOrd">
      <pc:chgData name="Rachel Gagen" userId="b8147b453b790b83" providerId="LiveId" clId="{A7F5E771-B1CC-4AC3-993D-766D2D5DC5AA}" dt="2021-03-24T11:37:21.295" v="99" actId="12"/>
      <pc:docMkLst>
        <pc:docMk/>
      </pc:docMkLst>
      <pc:sldChg chg="add del">
        <pc:chgData name="Rachel Gagen" userId="b8147b453b790b83" providerId="LiveId" clId="{A7F5E771-B1CC-4AC3-993D-766D2D5DC5AA}" dt="2021-03-19T13:13:03.978" v="11" actId="47"/>
        <pc:sldMkLst>
          <pc:docMk/>
          <pc:sldMk cId="0" sldId="257"/>
        </pc:sldMkLst>
      </pc:sldChg>
      <pc:sldChg chg="add">
        <pc:chgData name="Rachel Gagen" userId="b8147b453b790b83" providerId="LiveId" clId="{A7F5E771-B1CC-4AC3-993D-766D2D5DC5AA}" dt="2021-03-19T13:09:32.515" v="0"/>
        <pc:sldMkLst>
          <pc:docMk/>
          <pc:sldMk cId="0" sldId="258"/>
        </pc:sldMkLst>
      </pc:sldChg>
      <pc:sldChg chg="add del">
        <pc:chgData name="Rachel Gagen" userId="b8147b453b790b83" providerId="LiveId" clId="{A7F5E771-B1CC-4AC3-993D-766D2D5DC5AA}" dt="2021-03-19T13:18:13.413" v="40" actId="47"/>
        <pc:sldMkLst>
          <pc:docMk/>
          <pc:sldMk cId="0" sldId="260"/>
        </pc:sldMkLst>
      </pc:sldChg>
      <pc:sldChg chg="delSp modSp add del mod ord">
        <pc:chgData name="Rachel Gagen" userId="b8147b453b790b83" providerId="LiveId" clId="{A7F5E771-B1CC-4AC3-993D-766D2D5DC5AA}" dt="2021-03-19T13:23:32.921" v="91" actId="47"/>
        <pc:sldMkLst>
          <pc:docMk/>
          <pc:sldMk cId="0" sldId="261"/>
        </pc:sldMkLst>
        <pc:spChg chg="mod">
          <ac:chgData name="Rachel Gagen" userId="b8147b453b790b83" providerId="LiveId" clId="{A7F5E771-B1CC-4AC3-993D-766D2D5DC5AA}" dt="2021-03-19T13:21:49.253" v="68" actId="21"/>
          <ac:spMkLst>
            <pc:docMk/>
            <pc:sldMk cId="0" sldId="261"/>
            <ac:spMk id="269" creationId="{00000000-0000-0000-0000-000000000000}"/>
          </ac:spMkLst>
        </pc:spChg>
        <pc:spChg chg="del mod">
          <ac:chgData name="Rachel Gagen" userId="b8147b453b790b83" providerId="LiveId" clId="{A7F5E771-B1CC-4AC3-993D-766D2D5DC5AA}" dt="2021-03-19T13:22:02.076" v="72"/>
          <ac:spMkLst>
            <pc:docMk/>
            <pc:sldMk cId="0" sldId="261"/>
            <ac:spMk id="271" creationId="{00000000-0000-0000-0000-000000000000}"/>
          </ac:spMkLst>
        </pc:spChg>
      </pc:sldChg>
      <pc:sldChg chg="add ord">
        <pc:chgData name="Rachel Gagen" userId="b8147b453b790b83" providerId="LiveId" clId="{A7F5E771-B1CC-4AC3-993D-766D2D5DC5AA}" dt="2021-03-19T13:20:38.037" v="56"/>
        <pc:sldMkLst>
          <pc:docMk/>
          <pc:sldMk cId="0" sldId="262"/>
        </pc:sldMkLst>
      </pc:sldChg>
      <pc:sldChg chg="modSp add mod ord">
        <pc:chgData name="Rachel Gagen" userId="b8147b453b790b83" providerId="LiveId" clId="{A7F5E771-B1CC-4AC3-993D-766D2D5DC5AA}" dt="2021-03-19T13:15:29.254" v="21"/>
        <pc:sldMkLst>
          <pc:docMk/>
          <pc:sldMk cId="2315783572" sldId="268"/>
        </pc:sldMkLst>
        <pc:spChg chg="mod">
          <ac:chgData name="Rachel Gagen" userId="b8147b453b790b83" providerId="LiveId" clId="{A7F5E771-B1CC-4AC3-993D-766D2D5DC5AA}" dt="2021-03-19T13:14:50.271" v="16" actId="207"/>
          <ac:spMkLst>
            <pc:docMk/>
            <pc:sldMk cId="2315783572" sldId="268"/>
            <ac:spMk id="2" creationId="{D10C0FC4-2BDC-45CB-9EE0-69DB2DD4DA7F}"/>
          </ac:spMkLst>
        </pc:spChg>
        <pc:spChg chg="mod">
          <ac:chgData name="Rachel Gagen" userId="b8147b453b790b83" providerId="LiveId" clId="{A7F5E771-B1CC-4AC3-993D-766D2D5DC5AA}" dt="2021-03-19T13:15:14.597" v="19" actId="255"/>
          <ac:spMkLst>
            <pc:docMk/>
            <pc:sldMk cId="2315783572" sldId="268"/>
            <ac:spMk id="3" creationId="{0B3879F9-152F-4484-B101-AF250EA40487}"/>
          </ac:spMkLst>
        </pc:spChg>
      </pc:sldChg>
      <pc:sldChg chg="del ord">
        <pc:chgData name="Rachel Gagen" userId="b8147b453b790b83" providerId="LiveId" clId="{A7F5E771-B1CC-4AC3-993D-766D2D5DC5AA}" dt="2021-03-19T13:23:15.123" v="85" actId="47"/>
        <pc:sldMkLst>
          <pc:docMk/>
          <pc:sldMk cId="2141227752" sldId="286"/>
        </pc:sldMkLst>
      </pc:sldChg>
      <pc:sldChg chg="del">
        <pc:chgData name="Rachel Gagen" userId="b8147b453b790b83" providerId="LiveId" clId="{A7F5E771-B1CC-4AC3-993D-766D2D5DC5AA}" dt="2021-03-19T13:11:09.622" v="6" actId="47"/>
        <pc:sldMkLst>
          <pc:docMk/>
          <pc:sldMk cId="4201883447" sldId="287"/>
        </pc:sldMkLst>
      </pc:sldChg>
      <pc:sldChg chg="del">
        <pc:chgData name="Rachel Gagen" userId="b8147b453b790b83" providerId="LiveId" clId="{A7F5E771-B1CC-4AC3-993D-766D2D5DC5AA}" dt="2021-03-19T13:23:17.005" v="87" actId="47"/>
        <pc:sldMkLst>
          <pc:docMk/>
          <pc:sldMk cId="1651227424" sldId="288"/>
        </pc:sldMkLst>
      </pc:sldChg>
      <pc:sldChg chg="modSp add del mod ord">
        <pc:chgData name="Rachel Gagen" userId="b8147b453b790b83" providerId="LiveId" clId="{A7F5E771-B1CC-4AC3-993D-766D2D5DC5AA}" dt="2021-03-24T11:36:48.089" v="97" actId="12"/>
        <pc:sldMkLst>
          <pc:docMk/>
          <pc:sldMk cId="3506126365" sldId="290"/>
        </pc:sldMkLst>
        <pc:spChg chg="mod">
          <ac:chgData name="Rachel Gagen" userId="b8147b453b790b83" providerId="LiveId" clId="{A7F5E771-B1CC-4AC3-993D-766D2D5DC5AA}" dt="2021-03-19T13:22:36.124" v="79" actId="207"/>
          <ac:spMkLst>
            <pc:docMk/>
            <pc:sldMk cId="3506126365" sldId="290"/>
            <ac:spMk id="2" creationId="{87AF48A3-3E9C-4D9C-8027-5C88FEB45B8C}"/>
          </ac:spMkLst>
        </pc:spChg>
        <pc:spChg chg="mod">
          <ac:chgData name="Rachel Gagen" userId="b8147b453b790b83" providerId="LiveId" clId="{A7F5E771-B1CC-4AC3-993D-766D2D5DC5AA}" dt="2021-03-24T11:36:48.089" v="97" actId="12"/>
          <ac:spMkLst>
            <pc:docMk/>
            <pc:sldMk cId="3506126365" sldId="290"/>
            <ac:spMk id="3" creationId="{E8C6611A-933B-4986-BF71-30A9583F835C}"/>
          </ac:spMkLst>
        </pc:spChg>
      </pc:sldChg>
      <pc:sldChg chg="del">
        <pc:chgData name="Rachel Gagen" userId="b8147b453b790b83" providerId="LiveId" clId="{A7F5E771-B1CC-4AC3-993D-766D2D5DC5AA}" dt="2021-03-19T13:23:15.891" v="86" actId="47"/>
        <pc:sldMkLst>
          <pc:docMk/>
          <pc:sldMk cId="1152563904" sldId="292"/>
        </pc:sldMkLst>
      </pc:sldChg>
      <pc:sldChg chg="delSp mod">
        <pc:chgData name="Rachel Gagen" userId="b8147b453b790b83" providerId="LiveId" clId="{A7F5E771-B1CC-4AC3-993D-766D2D5DC5AA}" dt="2021-03-19T13:23:27.782" v="90" actId="478"/>
        <pc:sldMkLst>
          <pc:docMk/>
          <pc:sldMk cId="1974776008" sldId="293"/>
        </pc:sldMkLst>
        <pc:spChg chg="del">
          <ac:chgData name="Rachel Gagen" userId="b8147b453b790b83" providerId="LiveId" clId="{A7F5E771-B1CC-4AC3-993D-766D2D5DC5AA}" dt="2021-03-19T13:23:27.782" v="90" actId="478"/>
          <ac:spMkLst>
            <pc:docMk/>
            <pc:sldMk cId="1974776008" sldId="293"/>
            <ac:spMk id="2" creationId="{0B95BAB1-CB1B-4122-BEDE-092EACC2C66E}"/>
          </ac:spMkLst>
        </pc:spChg>
        <pc:spChg chg="del">
          <ac:chgData name="Rachel Gagen" userId="b8147b453b790b83" providerId="LiveId" clId="{A7F5E771-B1CC-4AC3-993D-766D2D5DC5AA}" dt="2021-03-19T13:23:24.313" v="89" actId="478"/>
          <ac:spMkLst>
            <pc:docMk/>
            <pc:sldMk cId="1974776008" sldId="293"/>
            <ac:spMk id="3" creationId="{F40B4FC7-E86E-47E7-BF52-DB2858D5689D}"/>
          </ac:spMkLst>
        </pc:spChg>
      </pc:sldChg>
      <pc:sldChg chg="del">
        <pc:chgData name="Rachel Gagen" userId="b8147b453b790b83" providerId="LiveId" clId="{A7F5E771-B1CC-4AC3-993D-766D2D5DC5AA}" dt="2021-03-19T13:23:20.670" v="88" actId="47"/>
        <pc:sldMkLst>
          <pc:docMk/>
          <pc:sldMk cId="480856902" sldId="294"/>
        </pc:sldMkLst>
      </pc:sldChg>
      <pc:sldChg chg="del">
        <pc:chgData name="Rachel Gagen" userId="b8147b453b790b83" providerId="LiveId" clId="{A7F5E771-B1CC-4AC3-993D-766D2D5DC5AA}" dt="2021-03-19T13:23:12.479" v="84" actId="47"/>
        <pc:sldMkLst>
          <pc:docMk/>
          <pc:sldMk cId="2269068817" sldId="295"/>
        </pc:sldMkLst>
      </pc:sldChg>
      <pc:sldChg chg="modSp add del mod">
        <pc:chgData name="Rachel Gagen" userId="b8147b453b790b83" providerId="LiveId" clId="{A7F5E771-B1CC-4AC3-993D-766D2D5DC5AA}" dt="2021-03-19T13:11:16.466" v="7" actId="47"/>
        <pc:sldMkLst>
          <pc:docMk/>
          <pc:sldMk cId="232640699" sldId="307"/>
        </pc:sldMkLst>
        <pc:spChg chg="mod">
          <ac:chgData name="Rachel Gagen" userId="b8147b453b790b83" providerId="LiveId" clId="{A7F5E771-B1CC-4AC3-993D-766D2D5DC5AA}" dt="2021-03-19T13:10:52.918" v="4" actId="20577"/>
          <ac:spMkLst>
            <pc:docMk/>
            <pc:sldMk cId="232640699" sldId="307"/>
            <ac:spMk id="234" creationId="{00000000-0000-0000-0000-000000000000}"/>
          </ac:spMkLst>
        </pc:spChg>
      </pc:sldChg>
      <pc:sldChg chg="add del">
        <pc:chgData name="Rachel Gagen" userId="b8147b453b790b83" providerId="LiveId" clId="{A7F5E771-B1CC-4AC3-993D-766D2D5DC5AA}" dt="2021-03-19T13:17:41.769" v="36" actId="47"/>
        <pc:sldMkLst>
          <pc:docMk/>
          <pc:sldMk cId="3877132711" sldId="308"/>
        </pc:sldMkLst>
      </pc:sldChg>
      <pc:sldChg chg="modSp add del mod">
        <pc:chgData name="Rachel Gagen" userId="b8147b453b790b83" providerId="LiveId" clId="{A7F5E771-B1CC-4AC3-993D-766D2D5DC5AA}" dt="2021-03-19T13:21:00.466" v="59" actId="47"/>
        <pc:sldMkLst>
          <pc:docMk/>
          <pc:sldMk cId="1508139918" sldId="309"/>
        </pc:sldMkLst>
        <pc:spChg chg="mod">
          <ac:chgData name="Rachel Gagen" userId="b8147b453b790b83" providerId="LiveId" clId="{A7F5E771-B1CC-4AC3-993D-766D2D5DC5AA}" dt="2021-03-19T13:19:35.116" v="44" actId="1076"/>
          <ac:spMkLst>
            <pc:docMk/>
            <pc:sldMk cId="1508139918" sldId="309"/>
            <ac:spMk id="288" creationId="{00000000-0000-0000-0000-000000000000}"/>
          </ac:spMkLst>
        </pc:spChg>
      </pc:sldChg>
      <pc:sldChg chg="add">
        <pc:chgData name="Rachel Gagen" userId="b8147b453b790b83" providerId="LiveId" clId="{A7F5E771-B1CC-4AC3-993D-766D2D5DC5AA}" dt="2021-03-19T13:09:32.515" v="0"/>
        <pc:sldMkLst>
          <pc:docMk/>
          <pc:sldMk cId="2886648046" sldId="310"/>
        </pc:sldMkLst>
      </pc:sldChg>
      <pc:sldChg chg="add del">
        <pc:chgData name="Rachel Gagen" userId="b8147b453b790b83" providerId="LiveId" clId="{A7F5E771-B1CC-4AC3-993D-766D2D5DC5AA}" dt="2021-03-19T13:23:11.627" v="83" actId="47"/>
        <pc:sldMkLst>
          <pc:docMk/>
          <pc:sldMk cId="3181666565" sldId="311"/>
        </pc:sldMkLst>
      </pc:sldChg>
      <pc:sldChg chg="modSp add mod">
        <pc:chgData name="Rachel Gagen" userId="b8147b453b790b83" providerId="LiveId" clId="{A7F5E771-B1CC-4AC3-993D-766D2D5DC5AA}" dt="2021-03-24T11:35:53.801" v="95" actId="20577"/>
        <pc:sldMkLst>
          <pc:docMk/>
          <pc:sldMk cId="3900999712" sldId="312"/>
        </pc:sldMkLst>
        <pc:spChg chg="mod">
          <ac:chgData name="Rachel Gagen" userId="b8147b453b790b83" providerId="LiveId" clId="{A7F5E771-B1CC-4AC3-993D-766D2D5DC5AA}" dt="2021-03-24T11:35:53.801" v="95" actId="20577"/>
          <ac:spMkLst>
            <pc:docMk/>
            <pc:sldMk cId="3900999712" sldId="312"/>
            <ac:spMk id="234" creationId="{00000000-0000-0000-0000-000000000000}"/>
          </ac:spMkLst>
        </pc:spChg>
      </pc:sldChg>
      <pc:sldChg chg="modSp add mod ord">
        <pc:chgData name="Rachel Gagen" userId="b8147b453b790b83" providerId="LiveId" clId="{A7F5E771-B1CC-4AC3-993D-766D2D5DC5AA}" dt="2021-03-19T13:23:54.040" v="92" actId="122"/>
        <pc:sldMkLst>
          <pc:docMk/>
          <pc:sldMk cId="82559188" sldId="313"/>
        </pc:sldMkLst>
        <pc:spChg chg="mod">
          <ac:chgData name="Rachel Gagen" userId="b8147b453b790b83" providerId="LiveId" clId="{A7F5E771-B1CC-4AC3-993D-766D2D5DC5AA}" dt="2021-03-19T13:23:54.040" v="92" actId="122"/>
          <ac:spMkLst>
            <pc:docMk/>
            <pc:sldMk cId="82559188" sldId="313"/>
            <ac:spMk id="239" creationId="{00000000-0000-0000-0000-000000000000}"/>
          </ac:spMkLst>
        </pc:spChg>
      </pc:sldChg>
      <pc:sldChg chg="modSp add mod">
        <pc:chgData name="Rachel Gagen" userId="b8147b453b790b83" providerId="LiveId" clId="{A7F5E771-B1CC-4AC3-993D-766D2D5DC5AA}" dt="2021-03-24T11:36:26.066" v="96" actId="12"/>
        <pc:sldMkLst>
          <pc:docMk/>
          <pc:sldMk cId="1487742996" sldId="314"/>
        </pc:sldMkLst>
        <pc:spChg chg="mod">
          <ac:chgData name="Rachel Gagen" userId="b8147b453b790b83" providerId="LiveId" clId="{A7F5E771-B1CC-4AC3-993D-766D2D5DC5AA}" dt="2021-03-24T11:36:26.066" v="96" actId="12"/>
          <ac:spMkLst>
            <pc:docMk/>
            <pc:sldMk cId="1487742996" sldId="314"/>
            <ac:spMk id="257" creationId="{00000000-0000-0000-0000-000000000000}"/>
          </ac:spMkLst>
        </pc:spChg>
      </pc:sldChg>
      <pc:sldChg chg="add del">
        <pc:chgData name="Rachel Gagen" userId="b8147b453b790b83" providerId="LiveId" clId="{A7F5E771-B1CC-4AC3-993D-766D2D5DC5AA}" dt="2021-03-19T13:17:25.316" v="32"/>
        <pc:sldMkLst>
          <pc:docMk/>
          <pc:sldMk cId="3721535006" sldId="314"/>
        </pc:sldMkLst>
      </pc:sldChg>
      <pc:sldChg chg="add ord">
        <pc:chgData name="Rachel Gagen" userId="b8147b453b790b83" providerId="LiveId" clId="{A7F5E771-B1CC-4AC3-993D-766D2D5DC5AA}" dt="2021-03-19T13:18:11.023" v="39"/>
        <pc:sldMkLst>
          <pc:docMk/>
          <pc:sldMk cId="3408731102" sldId="315"/>
        </pc:sldMkLst>
      </pc:sldChg>
      <pc:sldChg chg="modSp add mod ord">
        <pc:chgData name="Rachel Gagen" userId="b8147b453b790b83" providerId="LiveId" clId="{A7F5E771-B1CC-4AC3-993D-766D2D5DC5AA}" dt="2021-03-24T11:37:21.295" v="99" actId="12"/>
        <pc:sldMkLst>
          <pc:docMk/>
          <pc:sldMk cId="1611352455" sldId="316"/>
        </pc:sldMkLst>
        <pc:spChg chg="mod">
          <ac:chgData name="Rachel Gagen" userId="b8147b453b790b83" providerId="LiveId" clId="{A7F5E771-B1CC-4AC3-993D-766D2D5DC5AA}" dt="2021-03-24T11:37:21.295" v="99" actId="12"/>
          <ac:spMkLst>
            <pc:docMk/>
            <pc:sldMk cId="1611352455" sldId="316"/>
            <ac:spMk id="288" creationId="{00000000-0000-0000-0000-000000000000}"/>
          </ac:spMkLst>
        </pc:spChg>
      </pc:sldChg>
      <pc:sldChg chg="add del">
        <pc:chgData name="Rachel Gagen" userId="b8147b453b790b83" providerId="LiveId" clId="{A7F5E771-B1CC-4AC3-993D-766D2D5DC5AA}" dt="2021-03-19T13:21:29.831" v="61"/>
        <pc:sldMkLst>
          <pc:docMk/>
          <pc:sldMk cId="3362769190" sldId="317"/>
        </pc:sldMkLst>
      </pc:sldChg>
      <pc:sldMasterChg chg="delSldLayout">
        <pc:chgData name="Rachel Gagen" userId="b8147b453b790b83" providerId="LiveId" clId="{A7F5E771-B1CC-4AC3-993D-766D2D5DC5AA}" dt="2021-03-19T13:23:32.921" v="91" actId="47"/>
        <pc:sldMasterMkLst>
          <pc:docMk/>
          <pc:sldMasterMk cId="2302594339" sldId="2147483737"/>
        </pc:sldMasterMkLst>
        <pc:sldLayoutChg chg="del">
          <pc:chgData name="Rachel Gagen" userId="b8147b453b790b83" providerId="LiveId" clId="{A7F5E771-B1CC-4AC3-993D-766D2D5DC5AA}" dt="2021-03-19T13:23:32.921" v="91" actId="47"/>
          <pc:sldLayoutMkLst>
            <pc:docMk/>
            <pc:sldMasterMk cId="2302594339" sldId="2147483737"/>
            <pc:sldLayoutMk cId="3729026882" sldId="2147483870"/>
          </pc:sldLayoutMkLst>
        </pc:sldLayoutChg>
      </pc:sldMasterChg>
    </pc:docChg>
  </pc:docChgLst>
  <pc:docChgLst>
    <pc:chgData name="Rachel Gagen" userId="S::rsg1v20@soton.ac.uk::e2d4e6cd-5d89-46d8-93dc-e64a27afb7be" providerId="AD" clId="Web-{8F47CEB1-BA8C-634F-52B9-7B6E400FC042}"/>
    <pc:docChg chg="modSld">
      <pc:chgData name="Rachel Gagen" userId="S::rsg1v20@soton.ac.uk::e2d4e6cd-5d89-46d8-93dc-e64a27afb7be" providerId="AD" clId="Web-{8F47CEB1-BA8C-634F-52B9-7B6E400FC042}" dt="2021-12-29T09:59:59.732" v="9" actId="20577"/>
      <pc:docMkLst>
        <pc:docMk/>
      </pc:docMkLst>
      <pc:sldChg chg="modSp">
        <pc:chgData name="Rachel Gagen" userId="S::rsg1v20@soton.ac.uk::e2d4e6cd-5d89-46d8-93dc-e64a27afb7be" providerId="AD" clId="Web-{8F47CEB1-BA8C-634F-52B9-7B6E400FC042}" dt="2021-12-29T09:59:59.732" v="9" actId="20577"/>
        <pc:sldMkLst>
          <pc:docMk/>
          <pc:sldMk cId="82559188" sldId="313"/>
        </pc:sldMkLst>
        <pc:spChg chg="mod">
          <ac:chgData name="Rachel Gagen" userId="S::rsg1v20@soton.ac.uk::e2d4e6cd-5d89-46d8-93dc-e64a27afb7be" providerId="AD" clId="Web-{8F47CEB1-BA8C-634F-52B9-7B6E400FC042}" dt="2021-12-29T09:59:59.732" v="9" actId="20577"/>
          <ac:spMkLst>
            <pc:docMk/>
            <pc:sldMk cId="82559188" sldId="313"/>
            <ac:spMk id="24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58667-25B1-46B8-8184-9D8009726476}" type="datetimeFigureOut">
              <a:rPr lang="en-GB" smtClean="0"/>
              <a:t>29/12/2021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6309C-616D-4B9A-BA0B-A86DEC3AD922}" type="slidenum">
              <a:rPr lang="en-GB" smtClean="0"/>
              <a:t>‹#›</a:t>
            </a:fld>
            <a:endParaRPr lang="en-GB"/>
          </a:p>
        </p:txBody>
      </p:sp>
    </p:spTree>
    <p:extLst>
      <p:ext uri="{BB962C8B-B14F-4D97-AF65-F5344CB8AC3E}">
        <p14:creationId xmlns:p14="http://schemas.microsoft.com/office/powerpoint/2010/main" val="405475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73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2974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bc53dec275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bc53dec275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52536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bc53dec275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gbc53dec275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50607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77409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666434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29/12/2021</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3640015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31352462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41745951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18"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2.png"/><Relationship Id="rId2" Type="http://schemas.openxmlformats.org/officeDocument/2006/relationships/slideLayout" Target="../slideLayouts/slideLayout38.xml"/><Relationship Id="rId16" Type="http://schemas.openxmlformats.org/officeDocument/2006/relationships/image" Target="../media/image5.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4.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3.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50.xml"/><Relationship Id="rId16" Type="http://schemas.openxmlformats.org/officeDocument/2006/relationships/image" Target="../media/image2.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5.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3.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6" Type="http://schemas.openxmlformats.org/officeDocument/2006/relationships/image" Target="../media/image2.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5.pn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2" name="Picture 11" descr="Icon&#10;&#10;Description automatically generated">
            <a:extLst>
              <a:ext uri="{FF2B5EF4-FFF2-40B4-BE49-F238E27FC236}">
                <a16:creationId xmlns:a16="http://schemas.microsoft.com/office/drawing/2014/main" id="{865258A2-ADAD-4B6A-AB32-4227B8E9B19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8" name="Picture 7" descr="Icon&#10;&#10;Description automatically generated">
            <a:extLst>
              <a:ext uri="{FF2B5EF4-FFF2-40B4-BE49-F238E27FC236}">
                <a16:creationId xmlns:a16="http://schemas.microsoft.com/office/drawing/2014/main" id="{9D5EE80D-AB62-4D4B-822F-1F160FD38CC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B154A-4CDD-4A53-93EC-6310397BD71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5C26F-5D08-4A71-A865-90528D843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712E88"/>
                </a:solidFill>
              </a:rPr>
              <a:t>#</a:t>
            </a:r>
            <a:r>
              <a:rPr lang="en-GB" sz="3000" b="1" dirty="0" err="1">
                <a:solidFill>
                  <a:srgbClr val="712E88"/>
                </a:solidFill>
              </a:rPr>
              <a:t>BePartOfTheSolution</a:t>
            </a:r>
            <a:endParaRPr lang="en-GB" sz="3000" b="1" dirty="0">
              <a:solidFill>
                <a:srgbClr val="712E8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712E88"/>
          </a:solidFill>
          <a:ln>
            <a:solidFill>
              <a:srgbClr val="712E88"/>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5" name="Picture 14" descr="Icon&#10;&#10;Description automatically generated">
            <a:extLst>
              <a:ext uri="{FF2B5EF4-FFF2-40B4-BE49-F238E27FC236}">
                <a16:creationId xmlns:a16="http://schemas.microsoft.com/office/drawing/2014/main" id="{E0D71A45-E55B-4D35-88FD-C122FA1C536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6" name="Rectangle 15">
            <a:extLst>
              <a:ext uri="{FF2B5EF4-FFF2-40B4-BE49-F238E27FC236}">
                <a16:creationId xmlns:a16="http://schemas.microsoft.com/office/drawing/2014/main" id="{8F9A2811-B2F9-4F54-8CAD-992CC3A21CDC}"/>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8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0" name="Rectangle 9">
            <a:extLst>
              <a:ext uri="{FF2B5EF4-FFF2-40B4-BE49-F238E27FC236}">
                <a16:creationId xmlns:a16="http://schemas.microsoft.com/office/drawing/2014/main" id="{C163DC90-61E8-4B02-9AFF-28B9159ECA6F}"/>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7E3A0B2-BA77-4939-B7C7-2FCA4A759CEC}"/>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8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bbc.co.uk/programmes/p011syc1" TargetMode="External"/><Relationship Id="rId2" Type="http://schemas.openxmlformats.org/officeDocument/2006/relationships/notesSlide" Target="../notesSlides/notesSlide3.xml"/><Relationship Id="rId1" Type="http://schemas.openxmlformats.org/officeDocument/2006/relationships/slideLayout" Target="../slideLayouts/slideLayout7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p>
            <a:pPr algn="ctr">
              <a:buSzPts val="4800"/>
            </a:pPr>
            <a:r>
              <a:rPr lang="en-GB" sz="4800" dirty="0">
                <a:solidFill>
                  <a:srgbClr val="0F6AB1"/>
                </a:solidFill>
                <a:latin typeface="Gill Sans"/>
                <a:ea typeface="Gill Sans"/>
                <a:cs typeface="Gill Sans"/>
                <a:sym typeface="Gill Sans"/>
              </a:rPr>
              <a:t>Resilience</a:t>
            </a:r>
            <a:endParaRPr sz="4800" dirty="0">
              <a:solidFill>
                <a:srgbClr val="0F6AB1"/>
              </a:solidFill>
              <a:latin typeface="Gill Sans"/>
              <a:ea typeface="Gill Sans"/>
              <a:cs typeface="Gill Sans"/>
              <a:sym typeface="Gill Sans"/>
            </a:endParaRPr>
          </a:p>
        </p:txBody>
      </p:sp>
      <p:sp>
        <p:nvSpPr>
          <p:cNvPr id="234" name="Google Shape;234;p1"/>
          <p:cNvSpPr txBox="1">
            <a:spLocks noGrp="1"/>
          </p:cNvSpPr>
          <p:nvPr>
            <p:ph type="subTitle" idx="1"/>
          </p:nvPr>
        </p:nvSpPr>
        <p:spPr>
          <a:xfrm>
            <a:off x="1371600" y="2065575"/>
            <a:ext cx="6967500" cy="2061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GB" b="1" dirty="0">
                <a:solidFill>
                  <a:schemeClr val="accent1">
                    <a:lumMod val="75000"/>
                  </a:schemeClr>
                </a:solidFill>
                <a:highlight>
                  <a:srgbClr val="FFFFFF"/>
                </a:highlight>
                <a:latin typeface="Gill Sans"/>
                <a:ea typeface="Gill Sans"/>
                <a:cs typeface="Gill Sans"/>
                <a:sym typeface="Gill Sans"/>
              </a:rPr>
              <a:t>Objectives:</a:t>
            </a:r>
            <a:r>
              <a:rPr lang="en-GB" b="1" dirty="0">
                <a:solidFill>
                  <a:schemeClr val="accent1">
                    <a:lumMod val="75000"/>
                  </a:schemeClr>
                </a:solidFill>
                <a:highlight>
                  <a:srgbClr val="FFFFFF"/>
                </a:highlight>
                <a:latin typeface="Comfortaa"/>
                <a:ea typeface="Comfortaa"/>
                <a:cs typeface="Comfortaa"/>
                <a:sym typeface="Comfortaa"/>
              </a:rPr>
              <a:t> </a:t>
            </a:r>
          </a:p>
          <a:p>
            <a:pPr marL="0" lvl="0" indent="0" algn="l" rtl="0">
              <a:lnSpc>
                <a:spcPct val="115000"/>
              </a:lnSpc>
              <a:spcBef>
                <a:spcPts val="0"/>
              </a:spcBef>
              <a:spcAft>
                <a:spcPts val="0"/>
              </a:spcAft>
              <a:buClr>
                <a:schemeClr val="dk1"/>
              </a:buClr>
              <a:buSzPts val="1100"/>
              <a:buNone/>
            </a:pPr>
            <a:endParaRPr b="1" dirty="0">
              <a:solidFill>
                <a:schemeClr val="accent1">
                  <a:lumMod val="75000"/>
                </a:schemeClr>
              </a:solidFill>
              <a:highlight>
                <a:srgbClr val="FFFFFF"/>
              </a:highlight>
              <a:latin typeface="Comfortaa"/>
              <a:ea typeface="Comfortaa"/>
              <a:cs typeface="Comfortaa"/>
              <a:sym typeface="Comfortaa"/>
            </a:endParaRPr>
          </a:p>
          <a:p>
            <a:pPr lvl="0" algn="l" rtl="0">
              <a:lnSpc>
                <a:spcPct val="115000"/>
              </a:lnSpc>
              <a:spcBef>
                <a:spcPts val="0"/>
              </a:spcBef>
              <a:spcAft>
                <a:spcPts val="0"/>
              </a:spcAft>
              <a:buClr>
                <a:schemeClr val="accent1">
                  <a:lumMod val="75000"/>
                </a:schemeClr>
              </a:buClr>
              <a:buSzPct val="80000"/>
              <a:buFont typeface="Arial" panose="020B0604020202020204" pitchFamily="34" charset="0"/>
              <a:buChar char="•"/>
            </a:pPr>
            <a:r>
              <a:rPr lang="en-GB" sz="2800" dirty="0">
                <a:solidFill>
                  <a:schemeClr val="accent1">
                    <a:lumMod val="75000"/>
                  </a:schemeClr>
                </a:solidFill>
                <a:highlight>
                  <a:srgbClr val="FFFFFF"/>
                </a:highlight>
                <a:latin typeface="Gill Sans"/>
                <a:ea typeface="Gill Sans"/>
                <a:cs typeface="Gill Sans"/>
                <a:sym typeface="Gill Sans"/>
              </a:rPr>
              <a:t>To understand that your actions can make a difference. </a:t>
            </a:r>
          </a:p>
          <a:p>
            <a:pPr lvl="0" algn="l" rtl="0">
              <a:lnSpc>
                <a:spcPct val="115000"/>
              </a:lnSpc>
              <a:spcBef>
                <a:spcPts val="0"/>
              </a:spcBef>
              <a:spcAft>
                <a:spcPts val="0"/>
              </a:spcAft>
              <a:buClr>
                <a:schemeClr val="accent1">
                  <a:lumMod val="75000"/>
                </a:schemeClr>
              </a:buClr>
              <a:buSzPct val="80000"/>
              <a:buFont typeface="Arial" panose="020B0604020202020204" pitchFamily="34" charset="0"/>
              <a:buChar char="•"/>
            </a:pPr>
            <a:endParaRPr lang="en-GB" sz="2800" dirty="0">
              <a:solidFill>
                <a:schemeClr val="accent1">
                  <a:lumMod val="75000"/>
                </a:schemeClr>
              </a:solidFill>
              <a:highlight>
                <a:srgbClr val="FFFFFF"/>
              </a:highlight>
              <a:latin typeface="Gill Sans"/>
              <a:ea typeface="Gill Sans"/>
              <a:cs typeface="Gill Sans"/>
              <a:sym typeface="Gill Sans"/>
            </a:endParaRPr>
          </a:p>
          <a:p>
            <a:pPr lvl="0" algn="l" rtl="0">
              <a:lnSpc>
                <a:spcPct val="115000"/>
              </a:lnSpc>
              <a:spcBef>
                <a:spcPts val="0"/>
              </a:spcBef>
              <a:spcAft>
                <a:spcPts val="0"/>
              </a:spcAft>
              <a:buClr>
                <a:schemeClr val="accent1">
                  <a:lumMod val="75000"/>
                </a:schemeClr>
              </a:buClr>
              <a:buSzPct val="80000"/>
              <a:buFont typeface="Arial" panose="020B0604020202020204" pitchFamily="34" charset="0"/>
              <a:buChar char="•"/>
            </a:pPr>
            <a:r>
              <a:rPr lang="en-GB" sz="2800" dirty="0">
                <a:solidFill>
                  <a:schemeClr val="accent1">
                    <a:lumMod val="75000"/>
                  </a:schemeClr>
                </a:solidFill>
                <a:highlight>
                  <a:srgbClr val="FFFFFF"/>
                </a:highlight>
                <a:latin typeface="Gill Sans"/>
                <a:ea typeface="Gill Sans"/>
                <a:cs typeface="Gill Sans"/>
                <a:sym typeface="Gill Sans"/>
              </a:rPr>
              <a:t>To accept that some things are out of your control.</a:t>
            </a:r>
          </a:p>
          <a:p>
            <a:pPr marL="0" lvl="0" indent="0" algn="l" rtl="0">
              <a:lnSpc>
                <a:spcPct val="115000"/>
              </a:lnSpc>
              <a:spcBef>
                <a:spcPts val="0"/>
              </a:spcBef>
              <a:spcAft>
                <a:spcPts val="0"/>
              </a:spcAft>
              <a:buClr>
                <a:schemeClr val="dk1"/>
              </a:buClr>
              <a:buSzPts val="1100"/>
              <a:buFont typeface="Arial"/>
              <a:buNone/>
            </a:pPr>
            <a:endParaRPr sz="3000" dirty="0">
              <a:solidFill>
                <a:srgbClr val="3D85C6"/>
              </a:solidFill>
              <a:highlight>
                <a:srgbClr val="FFFFFF"/>
              </a:highlight>
              <a:latin typeface="Comfortaa"/>
              <a:ea typeface="Comfortaa"/>
              <a:cs typeface="Comfortaa"/>
              <a:sym typeface="Comfortaa"/>
            </a:endParaRPr>
          </a:p>
          <a:p>
            <a:pPr marL="91440" lvl="0" indent="0" algn="l" rtl="0">
              <a:lnSpc>
                <a:spcPct val="85000"/>
              </a:lnSpc>
              <a:spcBef>
                <a:spcPts val="0"/>
              </a:spcBef>
              <a:spcAft>
                <a:spcPts val="0"/>
              </a:spcAft>
              <a:buClr>
                <a:srgbClr val="262626"/>
              </a:buClr>
              <a:buSzPts val="2400"/>
              <a:buNone/>
            </a:pPr>
            <a:endParaRPr dirty="0"/>
          </a:p>
        </p:txBody>
      </p:sp>
    </p:spTree>
    <p:extLst>
      <p:ext uri="{BB962C8B-B14F-4D97-AF65-F5344CB8AC3E}">
        <p14:creationId xmlns:p14="http://schemas.microsoft.com/office/powerpoint/2010/main" val="3900999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4229546" y="1282262"/>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951161" y="508462"/>
            <a:ext cx="3610665" cy="3424851"/>
          </a:xfrm>
          <a:prstGeom prst="wedgeEllipseCallout">
            <a:avLst>
              <a:gd name="adj1" fmla="val -64026"/>
              <a:gd name="adj2" fmla="val -3313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 name="Google Shape;278;gabefc0c955_0_11">
            <a:extLst>
              <a:ext uri="{FF2B5EF4-FFF2-40B4-BE49-F238E27FC236}">
                <a16:creationId xmlns:a16="http://schemas.microsoft.com/office/drawing/2014/main" id="{7F0B1F9A-01A6-451E-9EEF-8C169C40BB94}"/>
              </a:ext>
            </a:extLst>
          </p:cNvPr>
          <p:cNvPicPr preferRelativeResize="0"/>
          <p:nvPr/>
        </p:nvPicPr>
        <p:blipFill rotWithShape="1">
          <a:blip r:embed="rId2">
            <a:alphaModFix/>
          </a:blip>
          <a:srcRect/>
          <a:stretch/>
        </p:blipFill>
        <p:spPr>
          <a:xfrm>
            <a:off x="1371600" y="255462"/>
            <a:ext cx="2050149" cy="2053599"/>
          </a:xfrm>
          <a:prstGeom prst="rect">
            <a:avLst/>
          </a:prstGeom>
          <a:noFill/>
          <a:ln>
            <a:noFill/>
          </a:ln>
        </p:spPr>
      </p:pic>
    </p:spTree>
    <p:extLst>
      <p:ext uri="{BB962C8B-B14F-4D97-AF65-F5344CB8AC3E}">
        <p14:creationId xmlns:p14="http://schemas.microsoft.com/office/powerpoint/2010/main" val="2886648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65152134c_2_18"/>
          <p:cNvSpPr txBox="1"/>
          <p:nvPr/>
        </p:nvSpPr>
        <p:spPr>
          <a:xfrm>
            <a:off x="817050" y="656325"/>
            <a:ext cx="67374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5000"/>
              <a:buFont typeface="Arial"/>
              <a:buNone/>
            </a:pPr>
            <a:r>
              <a:rPr lang="en-GB" sz="4800" b="0" i="0" u="none" strike="noStrike" cap="none" dirty="0">
                <a:solidFill>
                  <a:srgbClr val="0F6AB1"/>
                </a:solidFill>
                <a:latin typeface="Gill Sans"/>
                <a:ea typeface="Gill Sans"/>
                <a:cs typeface="Gill Sans"/>
                <a:sym typeface="Gill Sans"/>
              </a:rPr>
              <a:t>Video Introduction</a:t>
            </a:r>
            <a:endParaRPr sz="4800" b="0" i="0" u="none" strike="noStrike" cap="none" dirty="0">
              <a:solidFill>
                <a:srgbClr val="0F6AB1"/>
              </a:solidFill>
              <a:latin typeface="Gill Sans"/>
              <a:ea typeface="Gill Sans"/>
              <a:cs typeface="Gill Sans"/>
              <a:sym typeface="Gill Sans"/>
            </a:endParaRPr>
          </a:p>
        </p:txBody>
      </p:sp>
      <p:pic>
        <p:nvPicPr>
          <p:cNvPr id="240" name="Google Shape;240;gb65152134c_2_18"/>
          <p:cNvPicPr preferRelativeResize="0"/>
          <p:nvPr/>
        </p:nvPicPr>
        <p:blipFill rotWithShape="1">
          <a:blip r:embed="rId3">
            <a:alphaModFix/>
          </a:blip>
          <a:srcRect/>
          <a:stretch/>
        </p:blipFill>
        <p:spPr>
          <a:xfrm>
            <a:off x="0" y="3782518"/>
            <a:ext cx="2256151" cy="2221851"/>
          </a:xfrm>
          <a:prstGeom prst="rect">
            <a:avLst/>
          </a:prstGeom>
          <a:noFill/>
          <a:ln>
            <a:noFill/>
          </a:ln>
        </p:spPr>
      </p:pic>
      <p:sp>
        <p:nvSpPr>
          <p:cNvPr id="241" name="Google Shape;241;gb65152134c_2_18"/>
          <p:cNvSpPr txBox="1"/>
          <p:nvPr/>
        </p:nvSpPr>
        <p:spPr>
          <a:xfrm>
            <a:off x="1244625" y="1912325"/>
            <a:ext cx="6495600" cy="1508075"/>
          </a:xfrm>
          <a:prstGeom prst="rect">
            <a:avLst/>
          </a:prstGeom>
          <a:noFill/>
          <a:ln>
            <a:noFill/>
          </a:ln>
        </p:spPr>
        <p:txBody>
          <a:bodyPr spcFirstLastPara="1" wrap="square" lIns="91425" tIns="91425" rIns="91425" bIns="91425" anchor="t" anchorCtr="0">
            <a:spAutoFit/>
          </a:bodyPr>
          <a:lstStyle/>
          <a:p>
            <a:pPr algn="ctr">
              <a:buClr>
                <a:srgbClr val="000000"/>
              </a:buClr>
              <a:buSzPts val="2500"/>
            </a:pPr>
            <a:r>
              <a:rPr lang="en-GB" sz="2500" b="0" i="0" u="none" strike="noStrike" cap="none" dirty="0">
                <a:solidFill>
                  <a:schemeClr val="accent1">
                    <a:lumMod val="75000"/>
                  </a:schemeClr>
                </a:solidFill>
                <a:latin typeface="Gill Sans"/>
                <a:ea typeface="Gill Sans"/>
                <a:cs typeface="Gill Sans"/>
                <a:sym typeface="Gill Sans"/>
              </a:rPr>
              <a:t>Watch COVID-19 Warriors </a:t>
            </a:r>
            <a:r>
              <a:rPr lang="en-GB" sz="2500" dirty="0">
                <a:solidFill>
                  <a:schemeClr val="accent1">
                    <a:lumMod val="75000"/>
                  </a:schemeClr>
                </a:solidFill>
                <a:latin typeface="Gill Sans"/>
                <a:ea typeface="Gill Sans"/>
                <a:cs typeface="Gill Sans"/>
                <a:sym typeface="Gill Sans"/>
              </a:rPr>
              <a:t>Video Introduction.</a:t>
            </a:r>
            <a:endParaRPr lang="en-US" sz="2500" b="0" i="0" u="none" strike="noStrike" cap="none" dirty="0">
              <a:solidFill>
                <a:srgbClr val="2F5597"/>
              </a:solidFill>
              <a:latin typeface="Gill Sans"/>
              <a:ea typeface="Gill Sans"/>
              <a:cs typeface="Gill Sans"/>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dirty="0">
              <a:solidFill>
                <a:srgbClr val="1155CC"/>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243" name="Google Shape;243;gb65152134c_2_18"/>
          <p:cNvPicPr preferRelativeResize="0"/>
          <p:nvPr/>
        </p:nvPicPr>
        <p:blipFill rotWithShape="1">
          <a:blip r:embed="rId4">
            <a:alphaModFix/>
          </a:blip>
          <a:srcRect/>
          <a:stretch/>
        </p:blipFill>
        <p:spPr>
          <a:xfrm>
            <a:off x="6964254" y="3850844"/>
            <a:ext cx="2081700" cy="2085200"/>
          </a:xfrm>
          <a:prstGeom prst="rect">
            <a:avLst/>
          </a:prstGeom>
          <a:noFill/>
          <a:ln>
            <a:noFill/>
          </a:ln>
        </p:spPr>
      </p:pic>
    </p:spTree>
    <p:extLst>
      <p:ext uri="{BB962C8B-B14F-4D97-AF65-F5344CB8AC3E}">
        <p14:creationId xmlns:p14="http://schemas.microsoft.com/office/powerpoint/2010/main" val="82559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9;gbc53dec275_0_8">
            <a:extLst>
              <a:ext uri="{FF2B5EF4-FFF2-40B4-BE49-F238E27FC236}">
                <a16:creationId xmlns:a16="http://schemas.microsoft.com/office/drawing/2014/main" id="{D10C0FC4-2BDC-45CB-9EE0-69DB2DD4DA7F}"/>
              </a:ext>
            </a:extLst>
          </p:cNvPr>
          <p:cNvSpPr/>
          <p:nvPr/>
        </p:nvSpPr>
        <p:spPr>
          <a:xfrm>
            <a:off x="-1" y="791176"/>
            <a:ext cx="9144001" cy="1592620"/>
          </a:xfrm>
          <a:prstGeom prst="wave">
            <a:avLst>
              <a:gd name="adj1" fmla="val 12500"/>
              <a:gd name="adj2" fmla="val 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dirty="0">
                <a:solidFill>
                  <a:srgbClr val="0F6AB1"/>
                </a:solidFill>
                <a:latin typeface="Gill Sans"/>
                <a:ea typeface="Gill Sans"/>
                <a:cs typeface="Gill Sans"/>
                <a:sym typeface="Gill Sans"/>
              </a:rPr>
              <a:t>What is difficult about living in a world with Coronavirus?</a:t>
            </a:r>
            <a:endParaRPr sz="3200" dirty="0">
              <a:solidFill>
                <a:srgbClr val="0F6AB1"/>
              </a:solidFill>
              <a:latin typeface="Gill Sans"/>
              <a:ea typeface="Gill Sans"/>
              <a:cs typeface="Gill Sans"/>
              <a:sym typeface="Gill Sans"/>
            </a:endParaRPr>
          </a:p>
        </p:txBody>
      </p:sp>
      <p:sp>
        <p:nvSpPr>
          <p:cNvPr id="3" name="Google Shape;250;gbc53dec275_0_8">
            <a:extLst>
              <a:ext uri="{FF2B5EF4-FFF2-40B4-BE49-F238E27FC236}">
                <a16:creationId xmlns:a16="http://schemas.microsoft.com/office/drawing/2014/main" id="{0B3879F9-152F-4484-B101-AF250EA40487}"/>
              </a:ext>
            </a:extLst>
          </p:cNvPr>
          <p:cNvSpPr/>
          <p:nvPr/>
        </p:nvSpPr>
        <p:spPr>
          <a:xfrm>
            <a:off x="-1" y="3630131"/>
            <a:ext cx="9144000" cy="1193227"/>
          </a:xfrm>
          <a:prstGeom prst="wave">
            <a:avLst>
              <a:gd name="adj1" fmla="val 12500"/>
              <a:gd name="adj2" fmla="val 0"/>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dirty="0">
                <a:solidFill>
                  <a:srgbClr val="0F6AB1"/>
                </a:solidFill>
                <a:latin typeface="Gill Sans"/>
                <a:ea typeface="Gill Sans"/>
                <a:cs typeface="Gill Sans"/>
                <a:sym typeface="Gill Sans"/>
              </a:rPr>
              <a:t>What can you do to make things better?</a:t>
            </a:r>
            <a:endParaRPr sz="3200" dirty="0">
              <a:solidFill>
                <a:srgbClr val="0F6AB1"/>
              </a:solidFill>
              <a:latin typeface="Gill Sans"/>
              <a:ea typeface="Gill Sans"/>
              <a:cs typeface="Gill Sans"/>
              <a:sym typeface="Gill Sans"/>
            </a:endParaRPr>
          </a:p>
        </p:txBody>
      </p:sp>
    </p:spTree>
    <p:extLst>
      <p:ext uri="{BB962C8B-B14F-4D97-AF65-F5344CB8AC3E}">
        <p14:creationId xmlns:p14="http://schemas.microsoft.com/office/powerpoint/2010/main" val="2315783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b525822f29_0_5"/>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5000" dirty="0">
                <a:solidFill>
                  <a:srgbClr val="0F6AB1"/>
                </a:solidFill>
                <a:latin typeface="Gill Sans"/>
                <a:ea typeface="Gill Sans"/>
                <a:cs typeface="Gill Sans"/>
                <a:sym typeface="Gill Sans"/>
              </a:rPr>
              <a:t>Main Activity</a:t>
            </a:r>
            <a:endParaRPr sz="5000" dirty="0">
              <a:solidFill>
                <a:srgbClr val="0F6AB1"/>
              </a:solidFill>
              <a:latin typeface="Gill Sans"/>
              <a:ea typeface="Gill Sans"/>
              <a:cs typeface="Gill Sans"/>
              <a:sym typeface="Gill Sans"/>
            </a:endParaRPr>
          </a:p>
        </p:txBody>
      </p:sp>
      <p:sp>
        <p:nvSpPr>
          <p:cNvPr id="249" name="Google Shape;249;gb525822f29_0_5"/>
          <p:cNvSpPr txBox="1">
            <a:spLocks noGrp="1"/>
          </p:cNvSpPr>
          <p:nvPr>
            <p:ph type="subTitle" idx="1"/>
          </p:nvPr>
        </p:nvSpPr>
        <p:spPr>
          <a:xfrm>
            <a:off x="740589" y="1624075"/>
            <a:ext cx="7831936" cy="17526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1300"/>
              </a:spcBef>
              <a:spcAft>
                <a:spcPts val="0"/>
              </a:spcAft>
              <a:buSzPts val="2400"/>
              <a:buNone/>
            </a:pPr>
            <a:r>
              <a:rPr lang="en-GB" dirty="0">
                <a:solidFill>
                  <a:schemeClr val="accent1">
                    <a:lumMod val="75000"/>
                  </a:schemeClr>
                </a:solidFill>
                <a:latin typeface="Gill Sans"/>
                <a:ea typeface="Gill Sans"/>
                <a:cs typeface="Gill Sans"/>
                <a:sym typeface="Gill Sans"/>
              </a:rPr>
              <a:t>Watch the story of the Hare and the Tortoise.</a:t>
            </a:r>
            <a:endParaRPr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sz="3000" dirty="0">
              <a:latin typeface="Gill Sans"/>
              <a:ea typeface="Gill Sans"/>
              <a:cs typeface="Gill Sans"/>
              <a:sym typeface="Gill Sans"/>
            </a:endParaRPr>
          </a:p>
          <a:p>
            <a:pPr marL="0" lvl="0" indent="0" algn="l" rtl="0">
              <a:lnSpc>
                <a:spcPct val="85000"/>
              </a:lnSpc>
              <a:spcBef>
                <a:spcPts val="1300"/>
              </a:spcBef>
              <a:spcAft>
                <a:spcPts val="0"/>
              </a:spcAft>
              <a:buSzPts val="2400"/>
              <a:buNone/>
            </a:pPr>
            <a:r>
              <a:rPr lang="en-GB" sz="3000" u="sng" dirty="0">
                <a:solidFill>
                  <a:srgbClr val="0F6AB1"/>
                </a:solidFill>
                <a:highlight>
                  <a:srgbClr val="FFFFFF"/>
                </a:highlight>
                <a:latin typeface="Gill Sans"/>
                <a:ea typeface="Gill Sans"/>
                <a:cs typeface="Gill Sans"/>
                <a:sym typeface="Gill Sans"/>
                <a:hlinkClick r:id="rId3">
                  <a:extLst>
                    <a:ext uri="{A12FA001-AC4F-418D-AE19-62706E023703}">
                      <ahyp:hlinkClr xmlns:ahyp="http://schemas.microsoft.com/office/drawing/2018/hyperlinkcolor" val="tx"/>
                    </a:ext>
                  </a:extLst>
                </a:hlinkClick>
              </a:rPr>
              <a:t>https://www.bbc.co.uk/programmes/p011syc1</a:t>
            </a:r>
            <a:r>
              <a:rPr lang="en-GB" sz="3000" dirty="0">
                <a:solidFill>
                  <a:srgbClr val="0F6AB1"/>
                </a:solidFill>
                <a:highlight>
                  <a:srgbClr val="FFFFFF"/>
                </a:highlight>
                <a:latin typeface="Gill Sans"/>
                <a:ea typeface="Gill Sans"/>
                <a:cs typeface="Gill Sans"/>
                <a:sym typeface="Gill Sans"/>
              </a:rPr>
              <a:t> </a:t>
            </a:r>
            <a:endParaRPr sz="3000" dirty="0">
              <a:solidFill>
                <a:srgbClr val="0F6AB1"/>
              </a:solidFill>
              <a:highlight>
                <a:srgbClr val="FFFFFF"/>
              </a:highlight>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sz="1100" dirty="0">
              <a:solidFill>
                <a:schemeClr val="dk1"/>
              </a:solidFill>
              <a:highlight>
                <a:srgbClr val="FFFFFF"/>
              </a:highlight>
              <a:latin typeface="Arial"/>
              <a:ea typeface="Arial"/>
              <a:cs typeface="Arial"/>
              <a:sym typeface="Arial"/>
            </a:endParaRPr>
          </a:p>
        </p:txBody>
      </p:sp>
      <p:pic>
        <p:nvPicPr>
          <p:cNvPr id="250" name="Google Shape;250;gb525822f29_0_5"/>
          <p:cNvPicPr preferRelativeResize="0"/>
          <p:nvPr/>
        </p:nvPicPr>
        <p:blipFill>
          <a:blip r:embed="rId4">
            <a:alphaModFix/>
          </a:blip>
          <a:stretch>
            <a:fillRect/>
          </a:stretch>
        </p:blipFill>
        <p:spPr>
          <a:xfrm>
            <a:off x="5617035" y="3935168"/>
            <a:ext cx="3313651" cy="1752601"/>
          </a:xfrm>
          <a:prstGeom prst="rect">
            <a:avLst/>
          </a:prstGeom>
          <a:noFill/>
          <a:ln>
            <a:noFill/>
          </a:ln>
        </p:spPr>
      </p:pic>
      <p:pic>
        <p:nvPicPr>
          <p:cNvPr id="251" name="Google Shape;251;gb525822f29_0_5"/>
          <p:cNvPicPr preferRelativeResize="0"/>
          <p:nvPr/>
        </p:nvPicPr>
        <p:blipFill>
          <a:blip r:embed="rId5">
            <a:alphaModFix/>
          </a:blip>
          <a:stretch>
            <a:fillRect/>
          </a:stretch>
        </p:blipFill>
        <p:spPr>
          <a:xfrm flipH="1">
            <a:off x="213314" y="3716795"/>
            <a:ext cx="3941926" cy="19709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bc53dec275_0_24"/>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5000" dirty="0">
                <a:solidFill>
                  <a:srgbClr val="0F6AB1"/>
                </a:solidFill>
                <a:latin typeface="Gill Sans"/>
                <a:ea typeface="Gill Sans"/>
                <a:cs typeface="Gill Sans"/>
                <a:sym typeface="Gill Sans"/>
              </a:rPr>
              <a:t>Main Activity</a:t>
            </a:r>
            <a:endParaRPr sz="5000" dirty="0">
              <a:solidFill>
                <a:srgbClr val="0F6AB1"/>
              </a:solidFill>
              <a:latin typeface="Gill Sans"/>
              <a:ea typeface="Gill Sans"/>
              <a:cs typeface="Gill Sans"/>
              <a:sym typeface="Gill Sans"/>
            </a:endParaRPr>
          </a:p>
        </p:txBody>
      </p:sp>
      <p:sp>
        <p:nvSpPr>
          <p:cNvPr id="257" name="Google Shape;257;gbc53dec275_0_24"/>
          <p:cNvSpPr txBox="1"/>
          <p:nvPr/>
        </p:nvSpPr>
        <p:spPr>
          <a:xfrm>
            <a:off x="1156650" y="1586550"/>
            <a:ext cx="6675577" cy="2724300"/>
          </a:xfrm>
          <a:prstGeom prst="rect">
            <a:avLst/>
          </a:prstGeom>
          <a:noFill/>
          <a:ln>
            <a:noFill/>
          </a:ln>
        </p:spPr>
        <p:txBody>
          <a:bodyPr spcFirstLastPara="1" wrap="square" lIns="91425" tIns="91425" rIns="91425" bIns="91425" anchor="t" anchorCtr="0">
            <a:spAutoFit/>
          </a:bodyPr>
          <a:lstStyle/>
          <a:p>
            <a:pPr marL="476250" marR="0" lvl="0" indent="-457200" algn="l" rtl="0">
              <a:lnSpc>
                <a:spcPct val="100000"/>
              </a:lnSpc>
              <a:spcBef>
                <a:spcPts val="0"/>
              </a:spcBef>
              <a:spcAft>
                <a:spcPts val="0"/>
              </a:spcAft>
              <a:buClr>
                <a:schemeClr val="accent1">
                  <a:lumMod val="75000"/>
                </a:schemeClr>
              </a:buClr>
              <a:buSzPts val="3300"/>
              <a:buFont typeface="Arial" panose="020B0604020202020204" pitchFamily="34" charset="0"/>
              <a:buChar char="•"/>
            </a:pPr>
            <a:r>
              <a:rPr lang="en-GB" sz="3300" b="0" i="0" u="none" strike="noStrike" cap="none" dirty="0">
                <a:solidFill>
                  <a:schemeClr val="accent1">
                    <a:lumMod val="75000"/>
                  </a:schemeClr>
                </a:solidFill>
                <a:latin typeface="Gill Sans"/>
                <a:ea typeface="Gill Sans"/>
                <a:cs typeface="Gill Sans"/>
                <a:sym typeface="Gill Sans"/>
              </a:rPr>
              <a:t>What did the tortoise need to win the race?</a:t>
            </a:r>
            <a:endParaRPr sz="3300" b="0" i="0" u="none" strike="noStrike" cap="none" dirty="0">
              <a:solidFill>
                <a:schemeClr val="accent1">
                  <a:lumMod val="75000"/>
                </a:schemeClr>
              </a:solidFill>
              <a:latin typeface="Gill Sans"/>
              <a:ea typeface="Gill Sans"/>
              <a:cs typeface="Gill Sans"/>
              <a:sym typeface="Gill Sans"/>
            </a:endParaRPr>
          </a:p>
          <a:p>
            <a:pPr marL="914400" marR="0" lvl="0" indent="-457200" algn="l" rtl="0">
              <a:lnSpc>
                <a:spcPct val="100000"/>
              </a:lnSpc>
              <a:spcBef>
                <a:spcPts val="0"/>
              </a:spcBef>
              <a:spcAft>
                <a:spcPts val="0"/>
              </a:spcAft>
              <a:buClr>
                <a:schemeClr val="accent1">
                  <a:lumMod val="75000"/>
                </a:schemeClr>
              </a:buClr>
              <a:buSzPts val="3300"/>
              <a:buFont typeface="Arial" panose="020B0604020202020204" pitchFamily="34" charset="0"/>
              <a:buChar char="•"/>
            </a:pPr>
            <a:endParaRPr sz="3300" b="0" i="0" u="none" strike="noStrike" cap="none" dirty="0">
              <a:solidFill>
                <a:schemeClr val="accent1">
                  <a:lumMod val="75000"/>
                </a:schemeClr>
              </a:solidFill>
              <a:latin typeface="Gill Sans"/>
              <a:ea typeface="Gill Sans"/>
              <a:cs typeface="Gill Sans"/>
              <a:sym typeface="Gill Sans"/>
            </a:endParaRPr>
          </a:p>
          <a:p>
            <a:pPr marL="476250" marR="0" lvl="0" indent="-457200" algn="l" rtl="0">
              <a:lnSpc>
                <a:spcPct val="100000"/>
              </a:lnSpc>
              <a:spcBef>
                <a:spcPts val="0"/>
              </a:spcBef>
              <a:spcAft>
                <a:spcPts val="0"/>
              </a:spcAft>
              <a:buClr>
                <a:schemeClr val="accent1">
                  <a:lumMod val="75000"/>
                </a:schemeClr>
              </a:buClr>
              <a:buSzPts val="3300"/>
              <a:buFont typeface="Arial" panose="020B0604020202020204" pitchFamily="34" charset="0"/>
              <a:buChar char="•"/>
            </a:pPr>
            <a:r>
              <a:rPr lang="en-GB" sz="3300" b="0" i="0" u="none" strike="noStrike" cap="none" dirty="0">
                <a:solidFill>
                  <a:schemeClr val="accent1">
                    <a:lumMod val="75000"/>
                  </a:schemeClr>
                </a:solidFill>
                <a:latin typeface="Gill Sans"/>
                <a:ea typeface="Gill Sans"/>
                <a:cs typeface="Gill Sans"/>
                <a:sym typeface="Gill Sans"/>
              </a:rPr>
              <a:t>What do you need to get through Coronavirus?</a:t>
            </a:r>
            <a:endParaRPr sz="3300" b="0" i="0" u="none" strike="noStrike" cap="none" dirty="0">
              <a:solidFill>
                <a:schemeClr val="accent1">
                  <a:lumMod val="75000"/>
                </a:schemeClr>
              </a:solidFill>
              <a:latin typeface="Gill Sans"/>
              <a:ea typeface="Gill Sans"/>
              <a:cs typeface="Gill Sans"/>
              <a:sym typeface="Gill Sans"/>
            </a:endParaRPr>
          </a:p>
        </p:txBody>
      </p:sp>
    </p:spTree>
    <p:extLst>
      <p:ext uri="{BB962C8B-B14F-4D97-AF65-F5344CB8AC3E}">
        <p14:creationId xmlns:p14="http://schemas.microsoft.com/office/powerpoint/2010/main" val="1487742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262" name="Google Shape;262;gbc53dec275_0_15"/>
          <p:cNvGrpSpPr/>
          <p:nvPr/>
        </p:nvGrpSpPr>
        <p:grpSpPr>
          <a:xfrm rot="20883967">
            <a:off x="451537" y="677286"/>
            <a:ext cx="8548728" cy="4527229"/>
            <a:chOff x="61475" y="1228300"/>
            <a:chExt cx="7820172" cy="3879414"/>
          </a:xfrm>
        </p:grpSpPr>
        <p:sp>
          <p:nvSpPr>
            <p:cNvPr id="263" name="Google Shape;263;gbc53dec275_0_15"/>
            <p:cNvSpPr/>
            <p:nvPr/>
          </p:nvSpPr>
          <p:spPr>
            <a:xfrm>
              <a:off x="61475" y="1228300"/>
              <a:ext cx="7820172" cy="3879414"/>
            </a:xfrm>
            <a:prstGeom prst="irregularSeal2">
              <a:avLst/>
            </a:prstGeom>
            <a:solidFill>
              <a:srgbClr val="FF9900"/>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gbc53dec275_0_15"/>
            <p:cNvSpPr/>
            <p:nvPr/>
          </p:nvSpPr>
          <p:spPr>
            <a:xfrm rot="20884206">
              <a:off x="1495777" y="2730537"/>
              <a:ext cx="4717496" cy="874941"/>
            </a:xfrm>
            <a:prstGeom prst="rect">
              <a:avLst/>
            </a:prstGeom>
          </p:spPr>
          <p:txBody>
            <a:bodyPr>
              <a:prstTxWarp prst="textPlain">
                <a:avLst/>
              </a:prstTxWarp>
            </a:bodyPr>
            <a:lstStyle/>
            <a:p>
              <a:pPr lvl="0" algn="ctr"/>
              <a:r>
                <a:rPr sz="2400" b="0" i="0" dirty="0">
                  <a:ln w="28575" cap="flat" cmpd="sng">
                    <a:solidFill>
                      <a:schemeClr val="accent1">
                        <a:lumMod val="40000"/>
                        <a:lumOff val="60000"/>
                      </a:schemeClr>
                    </a:solidFill>
                    <a:prstDash val="solid"/>
                    <a:round/>
                    <a:headEnd type="none" w="sm" len="sm"/>
                    <a:tailEnd type="none" w="sm" len="sm"/>
                  </a:ln>
                  <a:solidFill>
                    <a:srgbClr val="0F6AB1"/>
                  </a:solidFill>
                  <a:latin typeface="Gill Sans Nova Cond XBd" panose="020B0604020202020204" pitchFamily="34" charset="0"/>
                </a:rPr>
                <a:t>Resilience</a:t>
              </a:r>
              <a:endParaRPr sz="3200" b="0" i="0" dirty="0">
                <a:ln w="28575" cap="flat" cmpd="sng">
                  <a:solidFill>
                    <a:schemeClr val="accent1">
                      <a:lumMod val="40000"/>
                      <a:lumOff val="60000"/>
                    </a:schemeClr>
                  </a:solidFill>
                  <a:prstDash val="solid"/>
                  <a:round/>
                  <a:headEnd type="none" w="sm" len="sm"/>
                  <a:tailEnd type="none" w="sm" len="sm"/>
                </a:ln>
                <a:solidFill>
                  <a:srgbClr val="0F6AB1"/>
                </a:solidFill>
                <a:latin typeface="Gill Sans Nova Cond XBd" panose="020B0604020202020204" pitchFamily="34" charset="0"/>
              </a:endParaRPr>
            </a:p>
          </p:txBody>
        </p:sp>
      </p:grpSp>
    </p:spTree>
    <p:extLst>
      <p:ext uri="{BB962C8B-B14F-4D97-AF65-F5344CB8AC3E}">
        <p14:creationId xmlns:p14="http://schemas.microsoft.com/office/powerpoint/2010/main" val="3408731102"/>
      </p:ext>
    </p:extLst>
  </p:cSld>
  <p:clrMapOvr>
    <a:masterClrMapping/>
  </p:clrMapOvr>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F48A3-3E9C-4D9C-8027-5C88FEB45B8C}"/>
              </a:ext>
            </a:extLst>
          </p:cNvPr>
          <p:cNvSpPr>
            <a:spLocks noGrp="1"/>
          </p:cNvSpPr>
          <p:nvPr>
            <p:ph type="ctrTitle"/>
          </p:nvPr>
        </p:nvSpPr>
        <p:spPr>
          <a:xfrm>
            <a:off x="802037" y="232475"/>
            <a:ext cx="6858000" cy="999238"/>
          </a:xfrm>
        </p:spPr>
        <p:txBody>
          <a:bodyPr>
            <a:normAutofit/>
          </a:bodyPr>
          <a:lstStyle/>
          <a:p>
            <a:r>
              <a:rPr lang="en-GB" sz="4800" dirty="0">
                <a:solidFill>
                  <a:srgbClr val="0F6AB1"/>
                </a:solidFill>
                <a:latin typeface="Gill Sans"/>
                <a:ea typeface="Gill Sans"/>
                <a:cs typeface="Gill Sans"/>
                <a:sym typeface="Gill Sans"/>
              </a:rPr>
              <a:t>What have we learnt?</a:t>
            </a:r>
            <a:endParaRPr lang="en-GB" sz="4800" dirty="0">
              <a:solidFill>
                <a:srgbClr val="0F6AB1"/>
              </a:solidFill>
            </a:endParaRPr>
          </a:p>
        </p:txBody>
      </p:sp>
      <p:sp>
        <p:nvSpPr>
          <p:cNvPr id="3" name="Subtitle 2">
            <a:extLst>
              <a:ext uri="{FF2B5EF4-FFF2-40B4-BE49-F238E27FC236}">
                <a16:creationId xmlns:a16="http://schemas.microsoft.com/office/drawing/2014/main" id="{E8C6611A-933B-4986-BF71-30A9583F835C}"/>
              </a:ext>
            </a:extLst>
          </p:cNvPr>
          <p:cNvSpPr>
            <a:spLocks noGrp="1"/>
          </p:cNvSpPr>
          <p:nvPr>
            <p:ph type="subTitle" idx="1"/>
          </p:nvPr>
        </p:nvSpPr>
        <p:spPr>
          <a:xfrm>
            <a:off x="1143000" y="1959217"/>
            <a:ext cx="6858000" cy="1655762"/>
          </a:xfrm>
        </p:spPr>
        <p:txBody>
          <a:bodyPr>
            <a:normAutofit lnSpcReduction="10000"/>
          </a:bodyPr>
          <a:lstStyle/>
          <a:p>
            <a:pPr marL="457200" marR="0" lvl="0" indent="-457200" algn="l" rtl="0">
              <a:lnSpc>
                <a:spcPct val="100000"/>
              </a:lnSpc>
              <a:spcBef>
                <a:spcPts val="0"/>
              </a:spcBef>
              <a:spcAft>
                <a:spcPts val="0"/>
              </a:spcAft>
              <a:buClr>
                <a:schemeClr val="accent1">
                  <a:lumMod val="75000"/>
                </a:schemeClr>
              </a:buClr>
              <a:buSzPct val="100000"/>
              <a:buFont typeface="Arial" panose="020B0604020202020204" pitchFamily="34" charset="0"/>
              <a:buChar char="•"/>
            </a:pPr>
            <a:r>
              <a:rPr lang="en-GB" sz="2800" b="0" i="0" u="none" strike="noStrike" cap="none" dirty="0">
                <a:solidFill>
                  <a:schemeClr val="accent1">
                    <a:lumMod val="75000"/>
                  </a:schemeClr>
                </a:solidFill>
                <a:latin typeface="Gill Sans"/>
                <a:ea typeface="Gill Sans"/>
                <a:cs typeface="Gill Sans"/>
                <a:sym typeface="Gill Sans"/>
              </a:rPr>
              <a:t>How can you make a difference?</a:t>
            </a:r>
          </a:p>
          <a:p>
            <a:pPr marL="457200" marR="0" lvl="0" indent="-457200" algn="l" rtl="0">
              <a:lnSpc>
                <a:spcPct val="100000"/>
              </a:lnSpc>
              <a:spcBef>
                <a:spcPts val="0"/>
              </a:spcBef>
              <a:spcAft>
                <a:spcPts val="0"/>
              </a:spcAft>
              <a:buClr>
                <a:schemeClr val="accent1">
                  <a:lumMod val="75000"/>
                </a:schemeClr>
              </a:buClr>
              <a:buSzPct val="100000"/>
              <a:buFont typeface="Arial" panose="020B0604020202020204" pitchFamily="34" charset="0"/>
              <a:buChar char="•"/>
            </a:pPr>
            <a:endParaRPr lang="en-GB" sz="2800" b="0" i="0" u="none" strike="noStrike" cap="none" dirty="0">
              <a:solidFill>
                <a:schemeClr val="accent1">
                  <a:lumMod val="75000"/>
                </a:schemeClr>
              </a:solidFill>
              <a:latin typeface="Gill Sans"/>
              <a:ea typeface="Gill Sans"/>
              <a:cs typeface="Gill Sans"/>
              <a:sym typeface="Gill Sans"/>
            </a:endParaRPr>
          </a:p>
          <a:p>
            <a:pPr marL="457200" marR="0" lvl="0" indent="-457200" algn="l" rtl="0">
              <a:lnSpc>
                <a:spcPct val="100000"/>
              </a:lnSpc>
              <a:spcBef>
                <a:spcPts val="0"/>
              </a:spcBef>
              <a:spcAft>
                <a:spcPts val="0"/>
              </a:spcAft>
              <a:buClr>
                <a:schemeClr val="accent1">
                  <a:lumMod val="75000"/>
                </a:schemeClr>
              </a:buClr>
              <a:buSzPct val="100000"/>
              <a:buFont typeface="Arial" panose="020B0604020202020204" pitchFamily="34" charset="0"/>
              <a:buChar char="•"/>
            </a:pPr>
            <a:r>
              <a:rPr lang="en-GB" sz="2800" b="0" i="0" u="none" strike="noStrike" cap="none" dirty="0">
                <a:solidFill>
                  <a:schemeClr val="accent1">
                    <a:lumMod val="75000"/>
                  </a:schemeClr>
                </a:solidFill>
                <a:latin typeface="Gill Sans"/>
                <a:ea typeface="Gill Sans"/>
                <a:cs typeface="Gill Sans"/>
                <a:sym typeface="Gill Sans"/>
              </a:rPr>
              <a:t>Remember that every little difference counts!</a:t>
            </a:r>
          </a:p>
          <a:p>
            <a:endParaRPr lang="en-GB" dirty="0"/>
          </a:p>
        </p:txBody>
      </p:sp>
    </p:spTree>
    <p:extLst>
      <p:ext uri="{BB962C8B-B14F-4D97-AF65-F5344CB8AC3E}">
        <p14:creationId xmlns:p14="http://schemas.microsoft.com/office/powerpoint/2010/main" val="3506126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8" name="Google Shape;278;gabefc0c955_0_11"/>
          <p:cNvPicPr preferRelativeResize="0"/>
          <p:nvPr/>
        </p:nvPicPr>
        <p:blipFill rotWithShape="1">
          <a:blip r:embed="rId3">
            <a:alphaModFix/>
          </a:blip>
          <a:srcRect/>
          <a:stretch/>
        </p:blipFill>
        <p:spPr>
          <a:xfrm>
            <a:off x="864750" y="0"/>
            <a:ext cx="2050149" cy="2053599"/>
          </a:xfrm>
          <a:prstGeom prst="rect">
            <a:avLst/>
          </a:prstGeom>
          <a:noFill/>
          <a:ln>
            <a:noFill/>
          </a:ln>
        </p:spPr>
      </p:pic>
      <p:grpSp>
        <p:nvGrpSpPr>
          <p:cNvPr id="279" name="Google Shape;279;gabefc0c955_0_11"/>
          <p:cNvGrpSpPr/>
          <p:nvPr/>
        </p:nvGrpSpPr>
        <p:grpSpPr>
          <a:xfrm>
            <a:off x="3335250" y="174125"/>
            <a:ext cx="4380000" cy="2720100"/>
            <a:chOff x="3335250" y="174125"/>
            <a:chExt cx="4380000" cy="2720100"/>
          </a:xfrm>
        </p:grpSpPr>
        <p:sp>
          <p:nvSpPr>
            <p:cNvPr id="280" name="Google Shape;280;gabefc0c955_0_11"/>
            <p:cNvSpPr/>
            <p:nvPr/>
          </p:nvSpPr>
          <p:spPr>
            <a:xfrm>
              <a:off x="3335250" y="174125"/>
              <a:ext cx="4380000" cy="2478000"/>
            </a:xfrm>
            <a:prstGeom prst="wedgeRoundRectCallout">
              <a:avLst>
                <a:gd name="adj1" fmla="val -56728"/>
                <a:gd name="adj2" fmla="val -15406"/>
                <a:gd name="adj3" fmla="val 0"/>
              </a:avLst>
            </a:prstGeom>
            <a:solidFill>
              <a:srgbClr val="EAF0E0"/>
            </a:solidFill>
            <a:ln w="9525" cap="flat" cmpd="sng">
              <a:solidFill>
                <a:srgbClr val="162F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gabefc0c955_0_11"/>
            <p:cNvSpPr txBox="1"/>
            <p:nvPr/>
          </p:nvSpPr>
          <p:spPr>
            <a:xfrm>
              <a:off x="3442400" y="174125"/>
              <a:ext cx="4212600" cy="2720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500"/>
                <a:buFont typeface="Arial"/>
                <a:buNone/>
              </a:pPr>
              <a:r>
                <a:rPr lang="en-GB" sz="3200" b="0" i="0" u="none" strike="noStrike" cap="none" dirty="0">
                  <a:solidFill>
                    <a:srgbClr val="0F6AB1"/>
                  </a:solidFill>
                  <a:latin typeface="Gill Sans"/>
                  <a:ea typeface="Gill Sans"/>
                  <a:cs typeface="Gill Sans"/>
                  <a:sym typeface="Gill Sans"/>
                </a:rPr>
                <a:t>Buddy says…. “Remember to keep following the rules to keep your friends and family safe”.</a:t>
              </a:r>
              <a:endParaRPr sz="3200" b="0" i="0" u="none" strike="noStrike" cap="none" dirty="0">
                <a:solidFill>
                  <a:srgbClr val="0F6AB1"/>
                </a:solidFill>
                <a:latin typeface="Gill Sans"/>
                <a:ea typeface="Gill Sans"/>
                <a:cs typeface="Gill Sans"/>
                <a:sym typeface="Gill Sans"/>
              </a:endParaRPr>
            </a:p>
          </p:txBody>
        </p:sp>
      </p:grpSp>
      <p:pic>
        <p:nvPicPr>
          <p:cNvPr id="282" name="Google Shape;282;gabefc0c955_0_11"/>
          <p:cNvPicPr preferRelativeResize="0"/>
          <p:nvPr/>
        </p:nvPicPr>
        <p:blipFill rotWithShape="1">
          <a:blip r:embed="rId4">
            <a:alphaModFix/>
          </a:blip>
          <a:srcRect/>
          <a:stretch/>
        </p:blipFill>
        <p:spPr>
          <a:xfrm>
            <a:off x="3207265" y="3721307"/>
            <a:ext cx="3529050" cy="1866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af9cfb55a7_0_0"/>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dirty="0">
                <a:solidFill>
                  <a:srgbClr val="0F6AB1"/>
                </a:solidFill>
                <a:latin typeface="Gill Sans"/>
                <a:ea typeface="Gill Sans"/>
                <a:cs typeface="Gill Sans"/>
                <a:sym typeface="Gill Sans"/>
              </a:rPr>
              <a:t>Extension Activities</a:t>
            </a:r>
            <a:endParaRPr dirty="0">
              <a:solidFill>
                <a:srgbClr val="0F6AB1"/>
              </a:solidFill>
              <a:latin typeface="Gill Sans"/>
              <a:ea typeface="Gill Sans"/>
              <a:cs typeface="Gill Sans"/>
              <a:sym typeface="Gill Sans"/>
            </a:endParaRPr>
          </a:p>
        </p:txBody>
      </p:sp>
      <p:sp>
        <p:nvSpPr>
          <p:cNvPr id="288" name="Google Shape;288;gaf9cfb55a7_0_0"/>
          <p:cNvSpPr txBox="1">
            <a:spLocks noGrp="1"/>
          </p:cNvSpPr>
          <p:nvPr>
            <p:ph type="subTitle" idx="1"/>
          </p:nvPr>
        </p:nvSpPr>
        <p:spPr>
          <a:xfrm>
            <a:off x="1103725" y="1676400"/>
            <a:ext cx="6858000" cy="1752600"/>
          </a:xfrm>
          <a:prstGeom prst="rect">
            <a:avLst/>
          </a:prstGeom>
          <a:noFill/>
          <a:ln>
            <a:noFill/>
          </a:ln>
        </p:spPr>
        <p:txBody>
          <a:bodyPr spcFirstLastPara="1" wrap="square" lIns="91425" tIns="45700" rIns="91425" bIns="45700" anchor="t" anchorCtr="0">
            <a:noAutofit/>
          </a:bodyPr>
          <a:lstStyle/>
          <a:p>
            <a:pPr marL="501650" lvl="0" indent="-457200" algn="l" rtl="0">
              <a:lnSpc>
                <a:spcPct val="85000"/>
              </a:lnSpc>
              <a:spcBef>
                <a:spcPts val="1300"/>
              </a:spcBef>
              <a:spcAft>
                <a:spcPts val="0"/>
              </a:spcAft>
              <a:buClr>
                <a:schemeClr val="accent1">
                  <a:lumMod val="75000"/>
                </a:schemeClr>
              </a:buClr>
              <a:buSzPts val="2900"/>
              <a:buFont typeface="Arial" panose="020B0604020202020204" pitchFamily="34" charset="0"/>
              <a:buChar char="•"/>
            </a:pPr>
            <a:r>
              <a:rPr lang="en-GB" sz="2900" dirty="0">
                <a:solidFill>
                  <a:schemeClr val="accent1">
                    <a:lumMod val="75000"/>
                  </a:schemeClr>
                </a:solidFill>
                <a:latin typeface="Gill Sans"/>
                <a:ea typeface="Gill Sans"/>
                <a:cs typeface="Gill Sans"/>
                <a:sym typeface="Gill Sans"/>
              </a:rPr>
              <a:t>Write a list of all the things you can do to help defeat the virus. </a:t>
            </a:r>
          </a:p>
          <a:p>
            <a:pPr marL="914400" lvl="0" indent="-457200" algn="l" rtl="0">
              <a:lnSpc>
                <a:spcPct val="85000"/>
              </a:lnSpc>
              <a:spcBef>
                <a:spcPts val="1300"/>
              </a:spcBef>
              <a:spcAft>
                <a:spcPts val="0"/>
              </a:spcAft>
              <a:buClr>
                <a:schemeClr val="accent1">
                  <a:lumMod val="75000"/>
                </a:schemeClr>
              </a:buClr>
              <a:buFont typeface="Arial" panose="020B0604020202020204" pitchFamily="34" charset="0"/>
              <a:buChar char="•"/>
            </a:pPr>
            <a:endParaRPr lang="en-GB" sz="2900" dirty="0">
              <a:solidFill>
                <a:schemeClr val="accent1">
                  <a:lumMod val="75000"/>
                </a:schemeClr>
              </a:solidFill>
              <a:latin typeface="Gill Sans"/>
              <a:ea typeface="Gill Sans"/>
              <a:cs typeface="Gill Sans"/>
              <a:sym typeface="Gill Sans"/>
            </a:endParaRPr>
          </a:p>
          <a:p>
            <a:pPr marL="501650" lvl="0" indent="-457200" algn="l" rtl="0">
              <a:lnSpc>
                <a:spcPct val="85000"/>
              </a:lnSpc>
              <a:spcBef>
                <a:spcPts val="1300"/>
              </a:spcBef>
              <a:spcAft>
                <a:spcPts val="0"/>
              </a:spcAft>
              <a:buClr>
                <a:schemeClr val="accent1">
                  <a:lumMod val="75000"/>
                </a:schemeClr>
              </a:buClr>
              <a:buSzPts val="2900"/>
              <a:buFont typeface="Arial" panose="020B0604020202020204" pitchFamily="34" charset="0"/>
              <a:buChar char="•"/>
            </a:pPr>
            <a:r>
              <a:rPr lang="en-GB" sz="2900" dirty="0">
                <a:solidFill>
                  <a:schemeClr val="accent1">
                    <a:lumMod val="75000"/>
                  </a:schemeClr>
                </a:solidFill>
                <a:latin typeface="Gill Sans"/>
                <a:ea typeface="Gill Sans"/>
                <a:cs typeface="Gill Sans"/>
                <a:sym typeface="Gill Sans"/>
              </a:rPr>
              <a:t>Write a list of things you can do to help others. </a:t>
            </a:r>
          </a:p>
          <a:p>
            <a:pPr marL="914400" lvl="0" indent="-457200" algn="l" rtl="0">
              <a:lnSpc>
                <a:spcPct val="85000"/>
              </a:lnSpc>
              <a:spcBef>
                <a:spcPts val="1300"/>
              </a:spcBef>
              <a:spcAft>
                <a:spcPts val="0"/>
              </a:spcAft>
              <a:buClr>
                <a:schemeClr val="accent1">
                  <a:lumMod val="75000"/>
                </a:schemeClr>
              </a:buClr>
              <a:buFont typeface="Arial" panose="020B0604020202020204" pitchFamily="34" charset="0"/>
              <a:buChar char="•"/>
            </a:pPr>
            <a:endParaRPr lang="en-GB" sz="2900" dirty="0">
              <a:solidFill>
                <a:schemeClr val="accent1">
                  <a:lumMod val="75000"/>
                </a:schemeClr>
              </a:solidFill>
              <a:latin typeface="Gill Sans"/>
              <a:ea typeface="Gill Sans"/>
              <a:cs typeface="Gill Sans"/>
              <a:sym typeface="Gill Sans"/>
            </a:endParaRPr>
          </a:p>
          <a:p>
            <a:pPr marL="501650" lvl="0" indent="-457200" algn="l" rtl="0">
              <a:lnSpc>
                <a:spcPct val="85000"/>
              </a:lnSpc>
              <a:spcBef>
                <a:spcPts val="1300"/>
              </a:spcBef>
              <a:spcAft>
                <a:spcPts val="0"/>
              </a:spcAft>
              <a:buClr>
                <a:schemeClr val="accent1">
                  <a:lumMod val="75000"/>
                </a:schemeClr>
              </a:buClr>
              <a:buSzPts val="2900"/>
              <a:buFont typeface="Arial" panose="020B0604020202020204" pitchFamily="34" charset="0"/>
              <a:buChar char="•"/>
            </a:pPr>
            <a:r>
              <a:rPr lang="en-GB" sz="2900" dirty="0">
                <a:solidFill>
                  <a:schemeClr val="accent1">
                    <a:lumMod val="75000"/>
                  </a:schemeClr>
                </a:solidFill>
                <a:latin typeface="Gill Sans"/>
                <a:ea typeface="Gill Sans"/>
                <a:cs typeface="Gill Sans"/>
                <a:sym typeface="Gill Sans"/>
              </a:rPr>
              <a:t>Make a card for a friend, relative or neighbour who is isolating.</a:t>
            </a:r>
          </a:p>
        </p:txBody>
      </p:sp>
    </p:spTree>
    <p:extLst>
      <p:ext uri="{BB962C8B-B14F-4D97-AF65-F5344CB8AC3E}">
        <p14:creationId xmlns:p14="http://schemas.microsoft.com/office/powerpoint/2010/main" val="161135245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07B968CE-F4C3-494F-B55E-C9B96B9674AF}"/>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E0ED8D04-0073-47CD-BAB8-A78ED17D4D3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4C0D70D8-2907-4EE7-AFDA-18544D504344}"/>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A2767E47-EB4A-4BBF-82D2-1EC3F797F558}"/>
    </a:ext>
  </a:ext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8EC96DCA-819F-403D-8F37-83DE7AFDCDB7}"/>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6075C657-2041-421D-9529-958E352AD7BC}"/>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C6DCCBBD-A540-40B5-8929-05C16F7FAF80}"/>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ADD287D8-DB5B-4F8A-9163-B44749EE7C39}"/>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A77D52-1BE9-4203-91E8-F8E3028E7CF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17257CC-0A16-4EB5-8469-9C93BDA872DE}">
  <ds:schemaRefs>
    <ds:schemaRef ds:uri="http://schemas.microsoft.com/sharepoint/v3/contenttype/forms"/>
  </ds:schemaRefs>
</ds:datastoreItem>
</file>

<file path=customXml/itemProps3.xml><?xml version="1.0" encoding="utf-8"?>
<ds:datastoreItem xmlns:ds="http://schemas.openxmlformats.org/officeDocument/2006/customXml" ds:itemID="{790C7A57-A3A3-47CF-AB16-73CB992112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C19 Warriors Year 1 and 2 Template</Template>
  <TotalTime>0</TotalTime>
  <Words>203</Words>
  <Application>Microsoft Office PowerPoint</Application>
  <PresentationFormat>On-screen Show (4:3)</PresentationFormat>
  <Paragraphs>36</Paragraphs>
  <Slides>11</Slides>
  <Notes>7</Notes>
  <HiddenSlides>0</HiddenSlides>
  <MMClips>0</MMClips>
  <ScaleCrop>false</ScaleCrop>
  <HeadingPairs>
    <vt:vector size="4" baseType="variant">
      <vt:variant>
        <vt:lpstr>Theme</vt:lpstr>
      </vt:variant>
      <vt:variant>
        <vt:i4>8</vt:i4>
      </vt:variant>
      <vt:variant>
        <vt:lpstr>Slide Titles</vt:lpstr>
      </vt:variant>
      <vt:variant>
        <vt:i4>11</vt:i4>
      </vt:variant>
    </vt:vector>
  </HeadingPairs>
  <TitlesOfParts>
    <vt:vector size="19" baseType="lpstr">
      <vt:lpstr>Custom Design</vt:lpstr>
      <vt:lpstr>7_Custom Design</vt:lpstr>
      <vt:lpstr>3_Custom Design</vt:lpstr>
      <vt:lpstr>4_Custom Design</vt:lpstr>
      <vt:lpstr>6_Custom Design</vt:lpstr>
      <vt:lpstr>1_Custom Design</vt:lpstr>
      <vt:lpstr>2_Custom Design</vt:lpstr>
      <vt:lpstr>5_Custom Design</vt:lpstr>
      <vt:lpstr>Resilience</vt:lpstr>
      <vt:lpstr>PowerPoint Presentation</vt:lpstr>
      <vt:lpstr>PowerPoint Presentation</vt:lpstr>
      <vt:lpstr>Main Activity</vt:lpstr>
      <vt:lpstr>Main Activity</vt:lpstr>
      <vt:lpstr>PowerPoint Presentation</vt:lpstr>
      <vt:lpstr>What have we learnt?</vt:lpstr>
      <vt:lpstr>PowerPoint Presentation</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Gagen</dc:creator>
  <cp:lastModifiedBy>Rachel Gagen</cp:lastModifiedBy>
  <cp:revision>14</cp:revision>
  <dcterms:created xsi:type="dcterms:W3CDTF">2021-03-19T13:08:21Z</dcterms:created>
  <dcterms:modified xsi:type="dcterms:W3CDTF">2021-12-29T10:00:02Z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