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773" r:id="rId7"/>
    <p:sldMasterId id="2147483797" r:id="rId8"/>
    <p:sldMasterId id="2147483737" r:id="rId9"/>
    <p:sldMasterId id="2147483749" r:id="rId10"/>
    <p:sldMasterId id="2147483845" r:id="rId11"/>
  </p:sldMasterIdLst>
  <p:notesMasterIdLst>
    <p:notesMasterId r:id="rId20"/>
  </p:notesMasterIdLst>
  <p:sldIdLst>
    <p:sldId id="296" r:id="rId12"/>
    <p:sldId id="257" r:id="rId13"/>
    <p:sldId id="298" r:id="rId14"/>
    <p:sldId id="299" r:id="rId15"/>
    <p:sldId id="300" r:id="rId16"/>
    <p:sldId id="261" r:id="rId17"/>
    <p:sldId id="267" r:id="rId18"/>
    <p:sldId id="29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2E88"/>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88DF5-9720-286A-73FC-DE6AB3526D0E}" v="38" dt="2021-12-29T09:52:06.791"/>
    <p1510:client id="{838AC1A3-0DA2-AAEE-A895-B5579D172123}" v="3" dt="2021-03-29T21:00:49.719"/>
    <p1510:client id="{8C172FE3-7A50-9BAF-C546-BB03B01111EC}" v="4" dt="2021-12-08T14:50:58.911"/>
    <p1510:client id="{92B49264-DD56-0308-2052-5D62084AAF84}" v="10" dt="2021-03-25T20:49:53.644"/>
    <p1510:client id="{DF86E00A-5F0D-39A5-444B-00FE4C9706F5}" v="5" dt="2021-03-25T20:54:42.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9" d="100"/>
          <a:sy n="99" d="100"/>
        </p:scale>
        <p:origin x="13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b8147b453b790b83" providerId="LiveId" clId="{F7466DCF-C141-4DB2-AF99-CF704D599ED6}"/>
    <pc:docChg chg="undo custSel addSld delSld modSld sldOrd">
      <pc:chgData name="Rachel Gagen" userId="b8147b453b790b83" providerId="LiveId" clId="{F7466DCF-C141-4DB2-AF99-CF704D599ED6}" dt="2021-03-22T10:28:50.251" v="48" actId="1076"/>
      <pc:docMkLst>
        <pc:docMk/>
      </pc:docMkLst>
      <pc:sldChg chg="add del">
        <pc:chgData name="Rachel Gagen" userId="b8147b453b790b83" providerId="LiveId" clId="{F7466DCF-C141-4DB2-AF99-CF704D599ED6}" dt="2021-03-22T10:11:22.505" v="4"/>
        <pc:sldMkLst>
          <pc:docMk/>
          <pc:sldMk cId="0" sldId="257"/>
        </pc:sldMkLst>
      </pc:sldChg>
      <pc:sldChg chg="add">
        <pc:chgData name="Rachel Gagen" userId="b8147b453b790b83" providerId="LiveId" clId="{F7466DCF-C141-4DB2-AF99-CF704D599ED6}" dt="2021-03-22T10:11:22.505" v="4"/>
        <pc:sldMkLst>
          <pc:docMk/>
          <pc:sldMk cId="0" sldId="261"/>
        </pc:sldMkLst>
      </pc:sldChg>
      <pc:sldChg chg="add">
        <pc:chgData name="Rachel Gagen" userId="b8147b453b790b83" providerId="LiveId" clId="{F7466DCF-C141-4DB2-AF99-CF704D599ED6}" dt="2021-03-22T10:11:22.505" v="4"/>
        <pc:sldMkLst>
          <pc:docMk/>
          <pc:sldMk cId="3101110697" sldId="267"/>
        </pc:sldMkLst>
      </pc:sldChg>
      <pc:sldChg chg="del ord">
        <pc:chgData name="Rachel Gagen" userId="b8147b453b790b83" providerId="LiveId" clId="{F7466DCF-C141-4DB2-AF99-CF704D599ED6}" dt="2021-03-22T10:16:28.480" v="33" actId="47"/>
        <pc:sldMkLst>
          <pc:docMk/>
          <pc:sldMk cId="2141227752" sldId="286"/>
        </pc:sldMkLst>
      </pc:sldChg>
      <pc:sldChg chg="del">
        <pc:chgData name="Rachel Gagen" userId="b8147b453b790b83" providerId="LiveId" clId="{F7466DCF-C141-4DB2-AF99-CF704D599ED6}" dt="2021-03-22T10:16:58.098" v="35" actId="47"/>
        <pc:sldMkLst>
          <pc:docMk/>
          <pc:sldMk cId="4201883447" sldId="287"/>
        </pc:sldMkLst>
      </pc:sldChg>
      <pc:sldChg chg="del">
        <pc:chgData name="Rachel Gagen" userId="b8147b453b790b83" providerId="LiveId" clId="{F7466DCF-C141-4DB2-AF99-CF704D599ED6}" dt="2021-03-22T10:17:01.822" v="39" actId="47"/>
        <pc:sldMkLst>
          <pc:docMk/>
          <pc:sldMk cId="1651227424" sldId="288"/>
        </pc:sldMkLst>
      </pc:sldChg>
      <pc:sldChg chg="del">
        <pc:chgData name="Rachel Gagen" userId="b8147b453b790b83" providerId="LiveId" clId="{F7466DCF-C141-4DB2-AF99-CF704D599ED6}" dt="2021-03-22T10:16:59.981" v="37" actId="47"/>
        <pc:sldMkLst>
          <pc:docMk/>
          <pc:sldMk cId="3506126365" sldId="290"/>
        </pc:sldMkLst>
      </pc:sldChg>
      <pc:sldChg chg="del">
        <pc:chgData name="Rachel Gagen" userId="b8147b453b790b83" providerId="LiveId" clId="{F7466DCF-C141-4DB2-AF99-CF704D599ED6}" dt="2021-03-22T10:17:00.593" v="38" actId="47"/>
        <pc:sldMkLst>
          <pc:docMk/>
          <pc:sldMk cId="1152563904" sldId="292"/>
        </pc:sldMkLst>
      </pc:sldChg>
      <pc:sldChg chg="add del">
        <pc:chgData name="Rachel Gagen" userId="b8147b453b790b83" providerId="LiveId" clId="{F7466DCF-C141-4DB2-AF99-CF704D599ED6}" dt="2021-03-22T10:17:07.559" v="41" actId="47"/>
        <pc:sldMkLst>
          <pc:docMk/>
          <pc:sldMk cId="1974776008" sldId="293"/>
        </pc:sldMkLst>
      </pc:sldChg>
      <pc:sldChg chg="del">
        <pc:chgData name="Rachel Gagen" userId="b8147b453b790b83" providerId="LiveId" clId="{F7466DCF-C141-4DB2-AF99-CF704D599ED6}" dt="2021-03-22T10:17:10.617" v="42" actId="47"/>
        <pc:sldMkLst>
          <pc:docMk/>
          <pc:sldMk cId="480856902" sldId="294"/>
        </pc:sldMkLst>
      </pc:sldChg>
      <pc:sldChg chg="del">
        <pc:chgData name="Rachel Gagen" userId="b8147b453b790b83" providerId="LiveId" clId="{F7466DCF-C141-4DB2-AF99-CF704D599ED6}" dt="2021-03-22T10:16:58.883" v="36" actId="47"/>
        <pc:sldMkLst>
          <pc:docMk/>
          <pc:sldMk cId="2269068817" sldId="295"/>
        </pc:sldMkLst>
      </pc:sldChg>
      <pc:sldChg chg="modSp add mod">
        <pc:chgData name="Rachel Gagen" userId="b8147b453b790b83" providerId="LiveId" clId="{F7466DCF-C141-4DB2-AF99-CF704D599ED6}" dt="2021-03-22T10:28:50.251" v="48" actId="1076"/>
        <pc:sldMkLst>
          <pc:docMk/>
          <pc:sldMk cId="162971755" sldId="296"/>
        </pc:sldMkLst>
        <pc:spChg chg="mod">
          <ac:chgData name="Rachel Gagen" userId="b8147b453b790b83" providerId="LiveId" clId="{F7466DCF-C141-4DB2-AF99-CF704D599ED6}" dt="2021-03-22T10:12:50.176" v="13" actId="1076"/>
          <ac:spMkLst>
            <pc:docMk/>
            <pc:sldMk cId="162971755" sldId="296"/>
            <ac:spMk id="4" creationId="{B171FA33-D2DF-42A6-8ACC-E8724F7B61B8}"/>
          </ac:spMkLst>
        </pc:spChg>
        <pc:spChg chg="mod">
          <ac:chgData name="Rachel Gagen" userId="b8147b453b790b83" providerId="LiveId" clId="{F7466DCF-C141-4DB2-AF99-CF704D599ED6}" dt="2021-03-22T10:28:50.251" v="48" actId="1076"/>
          <ac:spMkLst>
            <pc:docMk/>
            <pc:sldMk cId="162971755" sldId="296"/>
            <ac:spMk id="5" creationId="{2A79DE9F-9D57-48A0-B115-0D4DD749FF99}"/>
          </ac:spMkLst>
        </pc:spChg>
      </pc:sldChg>
      <pc:sldChg chg="modSp add mod">
        <pc:chgData name="Rachel Gagen" userId="b8147b453b790b83" providerId="LiveId" clId="{F7466DCF-C141-4DB2-AF99-CF704D599ED6}" dt="2021-03-22T10:17:30.203" v="45" actId="1076"/>
        <pc:sldMkLst>
          <pc:docMk/>
          <pc:sldMk cId="1461865836" sldId="298"/>
        </pc:sldMkLst>
        <pc:picChg chg="mod">
          <ac:chgData name="Rachel Gagen" userId="b8147b453b790b83" providerId="LiveId" clId="{F7466DCF-C141-4DB2-AF99-CF704D599ED6}" dt="2021-03-22T10:17:21.661" v="43" actId="1076"/>
          <ac:picMkLst>
            <pc:docMk/>
            <pc:sldMk cId="1461865836" sldId="298"/>
            <ac:picMk id="5" creationId="{F2553B19-715A-4249-8E50-34C709B2F49E}"/>
          </ac:picMkLst>
        </pc:picChg>
        <pc:picChg chg="mod">
          <ac:chgData name="Rachel Gagen" userId="b8147b453b790b83" providerId="LiveId" clId="{F7466DCF-C141-4DB2-AF99-CF704D599ED6}" dt="2021-03-22T10:17:30.203" v="45" actId="1076"/>
          <ac:picMkLst>
            <pc:docMk/>
            <pc:sldMk cId="1461865836" sldId="298"/>
            <ac:picMk id="6" creationId="{B3B45F50-02DE-4951-BFBD-DC0D31E41056}"/>
          </ac:picMkLst>
        </pc:picChg>
        <pc:picChg chg="mod">
          <ac:chgData name="Rachel Gagen" userId="b8147b453b790b83" providerId="LiveId" clId="{F7466DCF-C141-4DB2-AF99-CF704D599ED6}" dt="2021-03-22T10:17:26.046" v="44" actId="1076"/>
          <ac:picMkLst>
            <pc:docMk/>
            <pc:sldMk cId="1461865836" sldId="298"/>
            <ac:picMk id="8" creationId="{A7828A18-726E-4AC3-BE6F-2ABDA89061DF}"/>
          </ac:picMkLst>
        </pc:picChg>
      </pc:sldChg>
      <pc:sldChg chg="add">
        <pc:chgData name="Rachel Gagen" userId="b8147b453b790b83" providerId="LiveId" clId="{F7466DCF-C141-4DB2-AF99-CF704D599ED6}" dt="2021-03-22T10:11:22.505" v="4"/>
        <pc:sldMkLst>
          <pc:docMk/>
          <pc:sldMk cId="297864358" sldId="299"/>
        </pc:sldMkLst>
      </pc:sldChg>
      <pc:sldChg chg="add del">
        <pc:chgData name="Rachel Gagen" userId="b8147b453b790b83" providerId="LiveId" clId="{F7466DCF-C141-4DB2-AF99-CF704D599ED6}" dt="2021-03-22T10:10:51.259" v="3"/>
        <pc:sldMkLst>
          <pc:docMk/>
          <pc:sldMk cId="2416731613" sldId="299"/>
        </pc:sldMkLst>
      </pc:sldChg>
      <pc:sldChg chg="add">
        <pc:chgData name="Rachel Gagen" userId="b8147b453b790b83" providerId="LiveId" clId="{F7466DCF-C141-4DB2-AF99-CF704D599ED6}" dt="2021-03-22T10:11:22.505" v="4"/>
        <pc:sldMkLst>
          <pc:docMk/>
          <pc:sldMk cId="2416731613" sldId="300"/>
        </pc:sldMkLst>
      </pc:sldChg>
      <pc:sldChg chg="add del">
        <pc:chgData name="Rachel Gagen" userId="b8147b453b790b83" providerId="LiveId" clId="{F7466DCF-C141-4DB2-AF99-CF704D599ED6}" dt="2021-03-22T10:16:56.979" v="34" actId="47"/>
        <pc:sldMkLst>
          <pc:docMk/>
          <pc:sldMk cId="2477907362" sldId="301"/>
        </pc:sldMkLst>
      </pc:sldChg>
    </pc:docChg>
  </pc:docChgLst>
  <pc:docChgLst>
    <pc:chgData name="Green, Natalia" userId="S::natalia.green_uhs.nhs.uk#ext#@sotonac.onmicrosoft.com::bf324bb5-e447-45be-938c-312f37635ca6" providerId="AD" clId="Web-{DF86E00A-5F0D-39A5-444B-00FE4C9706F5}"/>
    <pc:docChg chg="modSld">
      <pc:chgData name="Green, Natalia" userId="S::natalia.green_uhs.nhs.uk#ext#@sotonac.onmicrosoft.com::bf324bb5-e447-45be-938c-312f37635ca6" providerId="AD" clId="Web-{DF86E00A-5F0D-39A5-444B-00FE4C9706F5}" dt="2021-03-25T20:54:05.650" v="1" actId="20577"/>
      <pc:docMkLst>
        <pc:docMk/>
      </pc:docMkLst>
      <pc:sldChg chg="modSp">
        <pc:chgData name="Green, Natalia" userId="S::natalia.green_uhs.nhs.uk#ext#@sotonac.onmicrosoft.com::bf324bb5-e447-45be-938c-312f37635ca6" providerId="AD" clId="Web-{DF86E00A-5F0D-39A5-444B-00FE4C9706F5}" dt="2021-03-25T20:54:05.650" v="1" actId="20577"/>
        <pc:sldMkLst>
          <pc:docMk/>
          <pc:sldMk cId="162971755" sldId="296"/>
        </pc:sldMkLst>
        <pc:spChg chg="mod">
          <ac:chgData name="Green, Natalia" userId="S::natalia.green_uhs.nhs.uk#ext#@sotonac.onmicrosoft.com::bf324bb5-e447-45be-938c-312f37635ca6" providerId="AD" clId="Web-{DF86E00A-5F0D-39A5-444B-00FE4C9706F5}" dt="2021-03-25T20:54:05.650" v="1" actId="20577"/>
          <ac:spMkLst>
            <pc:docMk/>
            <pc:sldMk cId="162971755" sldId="296"/>
            <ac:spMk id="5" creationId="{2A79DE9F-9D57-48A0-B115-0D4DD749FF99}"/>
          </ac:spMkLst>
        </pc:spChg>
      </pc:sldChg>
    </pc:docChg>
  </pc:docChgLst>
  <pc:docChgLst>
    <pc:chgData name="Natasha Green" userId="19c42b5770ed2344" providerId="LiveId" clId="{FA37126A-ACC3-594B-8CFE-5C68D6274BDC}"/>
    <pc:docChg chg="custSel modSld modMainMaster">
      <pc:chgData name="Natasha Green" userId="19c42b5770ed2344" providerId="LiveId" clId="{FA37126A-ACC3-594B-8CFE-5C68D6274BDC}" dt="2021-03-25T20:52:56.071" v="23" actId="478"/>
      <pc:docMkLst>
        <pc:docMk/>
      </pc:docMkLst>
      <pc:sldChg chg="modSp mod">
        <pc:chgData name="Natasha Green" userId="19c42b5770ed2344" providerId="LiveId" clId="{FA37126A-ACC3-594B-8CFE-5C68D6274BDC}" dt="2021-03-25T20:51:57.434" v="16" actId="3064"/>
        <pc:sldMkLst>
          <pc:docMk/>
          <pc:sldMk cId="162971755" sldId="296"/>
        </pc:sldMkLst>
        <pc:spChg chg="mod">
          <ac:chgData name="Natasha Green" userId="19c42b5770ed2344" providerId="LiveId" clId="{FA37126A-ACC3-594B-8CFE-5C68D6274BDC}" dt="2021-03-25T20:51:57.434" v="16" actId="3064"/>
          <ac:spMkLst>
            <pc:docMk/>
            <pc:sldMk cId="162971755" sldId="296"/>
            <ac:spMk id="5" creationId="{2A79DE9F-9D57-48A0-B115-0D4DD749FF99}"/>
          </ac:spMkLst>
        </pc:spChg>
      </pc:sldChg>
      <pc:sldChg chg="modSp mod">
        <pc:chgData name="Natasha Green" userId="19c42b5770ed2344" providerId="LiveId" clId="{FA37126A-ACC3-594B-8CFE-5C68D6274BDC}" dt="2021-03-25T20:52:26.460" v="17" actId="120"/>
        <pc:sldMkLst>
          <pc:docMk/>
          <pc:sldMk cId="297864358" sldId="299"/>
        </pc:sldMkLst>
        <pc:spChg chg="mod">
          <ac:chgData name="Natasha Green" userId="19c42b5770ed2344" providerId="LiveId" clId="{FA37126A-ACC3-594B-8CFE-5C68D6274BDC}" dt="2021-03-25T20:52:26.460" v="17" actId="120"/>
          <ac:spMkLst>
            <pc:docMk/>
            <pc:sldMk cId="297864358" sldId="299"/>
            <ac:spMk id="9" creationId="{6903AC45-ED6C-4394-8F45-6A13336E6962}"/>
          </ac:spMkLst>
        </pc:spChg>
      </pc:sldChg>
      <pc:sldChg chg="delSp mod">
        <pc:chgData name="Natasha Green" userId="19c42b5770ed2344" providerId="LiveId" clId="{FA37126A-ACC3-594B-8CFE-5C68D6274BDC}" dt="2021-03-25T20:52:39.064" v="19" actId="478"/>
        <pc:sldMkLst>
          <pc:docMk/>
          <pc:sldMk cId="2416731613" sldId="300"/>
        </pc:sldMkLst>
        <pc:spChg chg="del">
          <ac:chgData name="Natasha Green" userId="19c42b5770ed2344" providerId="LiveId" clId="{FA37126A-ACC3-594B-8CFE-5C68D6274BDC}" dt="2021-03-25T20:52:35.991" v="18" actId="478"/>
          <ac:spMkLst>
            <pc:docMk/>
            <pc:sldMk cId="2416731613" sldId="300"/>
            <ac:spMk id="6" creationId="{2D339A0D-B628-406A-A6F4-C3A6FAFBA3C5}"/>
          </ac:spMkLst>
        </pc:spChg>
        <pc:spChg chg="del">
          <ac:chgData name="Natasha Green" userId="19c42b5770ed2344" providerId="LiveId" clId="{FA37126A-ACC3-594B-8CFE-5C68D6274BDC}" dt="2021-03-25T20:52:39.064" v="19" actId="478"/>
          <ac:spMkLst>
            <pc:docMk/>
            <pc:sldMk cId="2416731613" sldId="300"/>
            <ac:spMk id="7" creationId="{413E4A07-D063-4B76-BB44-1BB714D975C2}"/>
          </ac:spMkLst>
        </pc:spChg>
      </pc:sldChg>
      <pc:sldMasterChg chg="modSldLayout">
        <pc:chgData name="Natasha Green" userId="19c42b5770ed2344" providerId="LiveId" clId="{FA37126A-ACC3-594B-8CFE-5C68D6274BDC}" dt="2021-03-25T20:52:56.071" v="23" actId="478"/>
        <pc:sldMasterMkLst>
          <pc:docMk/>
          <pc:sldMasterMk cId="4294732596" sldId="2147483705"/>
        </pc:sldMasterMkLst>
        <pc:sldLayoutChg chg="delSp mod">
          <pc:chgData name="Natasha Green" userId="19c42b5770ed2344" providerId="LiveId" clId="{FA37126A-ACC3-594B-8CFE-5C68D6274BDC}" dt="2021-03-25T20:52:56.071" v="23" actId="478"/>
          <pc:sldLayoutMkLst>
            <pc:docMk/>
            <pc:sldMasterMk cId="4294732596" sldId="2147483705"/>
            <pc:sldLayoutMk cId="3616845125" sldId="2147483869"/>
          </pc:sldLayoutMkLst>
          <pc:picChg chg="del">
            <ac:chgData name="Natasha Green" userId="19c42b5770ed2344" providerId="LiveId" clId="{FA37126A-ACC3-594B-8CFE-5C68D6274BDC}" dt="2021-03-25T20:52:52.876" v="20" actId="478"/>
            <ac:picMkLst>
              <pc:docMk/>
              <pc:sldMasterMk cId="4294732596" sldId="2147483705"/>
              <pc:sldLayoutMk cId="3616845125" sldId="2147483869"/>
              <ac:picMk id="13" creationId="{00000000-0000-0000-0000-000000000000}"/>
            </ac:picMkLst>
          </pc:picChg>
          <pc:picChg chg="del">
            <ac:chgData name="Natasha Green" userId="19c42b5770ed2344" providerId="LiveId" clId="{FA37126A-ACC3-594B-8CFE-5C68D6274BDC}" dt="2021-03-25T20:52:53.978" v="21" actId="478"/>
            <ac:picMkLst>
              <pc:docMk/>
              <pc:sldMasterMk cId="4294732596" sldId="2147483705"/>
              <pc:sldLayoutMk cId="3616845125" sldId="2147483869"/>
              <ac:picMk id="14" creationId="{00000000-0000-0000-0000-000000000000}"/>
            </ac:picMkLst>
          </pc:picChg>
          <pc:picChg chg="del">
            <ac:chgData name="Natasha Green" userId="19c42b5770ed2344" providerId="LiveId" clId="{FA37126A-ACC3-594B-8CFE-5C68D6274BDC}" dt="2021-03-25T20:52:56.071" v="23" actId="478"/>
            <ac:picMkLst>
              <pc:docMk/>
              <pc:sldMasterMk cId="4294732596" sldId="2147483705"/>
              <pc:sldLayoutMk cId="3616845125" sldId="2147483869"/>
              <ac:picMk id="15" creationId="{00000000-0000-0000-0000-000000000000}"/>
            </ac:picMkLst>
          </pc:picChg>
          <pc:picChg chg="del">
            <ac:chgData name="Natasha Green" userId="19c42b5770ed2344" providerId="LiveId" clId="{FA37126A-ACC3-594B-8CFE-5C68D6274BDC}" dt="2021-03-25T20:52:55.015" v="22" actId="478"/>
            <ac:picMkLst>
              <pc:docMk/>
              <pc:sldMasterMk cId="4294732596" sldId="2147483705"/>
              <pc:sldLayoutMk cId="3616845125" sldId="2147483869"/>
              <ac:picMk id="16" creationId="{00000000-0000-0000-0000-000000000000}"/>
            </ac:picMkLst>
          </pc:picChg>
        </pc:sldLayoutChg>
      </pc:sldMasterChg>
    </pc:docChg>
  </pc:docChgLst>
  <pc:docChgLst>
    <pc:chgData name="rrachel100" userId="S::rrachel100_hotmail.com#ext#@sotonac.onmicrosoft.com::35a22c9f-3e53-4997-8d53-75028cff0b92" providerId="AD" clId="Web-{838AC1A3-0DA2-AAEE-A895-B5579D172123}"/>
    <pc:docChg chg="modSld">
      <pc:chgData name="rrachel100" userId="S::rrachel100_hotmail.com#ext#@sotonac.onmicrosoft.com::35a22c9f-3e53-4997-8d53-75028cff0b92" providerId="AD" clId="Web-{838AC1A3-0DA2-AAEE-A895-B5579D172123}" dt="2021-03-29T21:00:49.719" v="2" actId="1076"/>
      <pc:docMkLst>
        <pc:docMk/>
      </pc:docMkLst>
      <pc:sldChg chg="modSp">
        <pc:chgData name="rrachel100" userId="S::rrachel100_hotmail.com#ext#@sotonac.onmicrosoft.com::35a22c9f-3e53-4997-8d53-75028cff0b92" providerId="AD" clId="Web-{838AC1A3-0DA2-AAEE-A895-B5579D172123}" dt="2021-03-29T21:00:49.719" v="2" actId="1076"/>
        <pc:sldMkLst>
          <pc:docMk/>
          <pc:sldMk cId="162971755" sldId="296"/>
        </pc:sldMkLst>
        <pc:spChg chg="mod">
          <ac:chgData name="rrachel100" userId="S::rrachel100_hotmail.com#ext#@sotonac.onmicrosoft.com::35a22c9f-3e53-4997-8d53-75028cff0b92" providerId="AD" clId="Web-{838AC1A3-0DA2-AAEE-A895-B5579D172123}" dt="2021-03-29T21:00:42.360" v="1" actId="1076"/>
          <ac:spMkLst>
            <pc:docMk/>
            <pc:sldMk cId="162971755" sldId="296"/>
            <ac:spMk id="4" creationId="{B171FA33-D2DF-42A6-8ACC-E8724F7B61B8}"/>
          </ac:spMkLst>
        </pc:spChg>
        <pc:spChg chg="mod">
          <ac:chgData name="rrachel100" userId="S::rrachel100_hotmail.com#ext#@sotonac.onmicrosoft.com::35a22c9f-3e53-4997-8d53-75028cff0b92" providerId="AD" clId="Web-{838AC1A3-0DA2-AAEE-A895-B5579D172123}" dt="2021-03-29T21:00:49.719" v="2" actId="1076"/>
          <ac:spMkLst>
            <pc:docMk/>
            <pc:sldMk cId="162971755" sldId="296"/>
            <ac:spMk id="5" creationId="{2A79DE9F-9D57-48A0-B115-0D4DD749FF99}"/>
          </ac:spMkLst>
        </pc:spChg>
      </pc:sldChg>
    </pc:docChg>
  </pc:docChgLst>
  <pc:docChgLst>
    <pc:chgData name="Rachel Gagen" userId="S::rsg1v20@soton.ac.uk::e2d4e6cd-5d89-46d8-93dc-e64a27afb7be" providerId="AD" clId="Web-{8C172FE3-7A50-9BAF-C546-BB03B01111EC}"/>
    <pc:docChg chg="modSld">
      <pc:chgData name="Rachel Gagen" userId="S::rsg1v20@soton.ac.uk::e2d4e6cd-5d89-46d8-93dc-e64a27afb7be" providerId="AD" clId="Web-{8C172FE3-7A50-9BAF-C546-BB03B01111EC}" dt="2021-12-08T14:50:58.911" v="2"/>
      <pc:docMkLst>
        <pc:docMk/>
      </pc:docMkLst>
      <pc:sldChg chg="delSp">
        <pc:chgData name="Rachel Gagen" userId="S::rsg1v20@soton.ac.uk::e2d4e6cd-5d89-46d8-93dc-e64a27afb7be" providerId="AD" clId="Web-{8C172FE3-7A50-9BAF-C546-BB03B01111EC}" dt="2021-12-08T14:50:58.911" v="2"/>
        <pc:sldMkLst>
          <pc:docMk/>
          <pc:sldMk cId="1974776008" sldId="293"/>
        </pc:sldMkLst>
        <pc:spChg chg="del">
          <ac:chgData name="Rachel Gagen" userId="S::rsg1v20@soton.ac.uk::e2d4e6cd-5d89-46d8-93dc-e64a27afb7be" providerId="AD" clId="Web-{8C172FE3-7A50-9BAF-C546-BB03B01111EC}" dt="2021-12-08T14:50:55.864" v="1"/>
          <ac:spMkLst>
            <pc:docMk/>
            <pc:sldMk cId="1974776008" sldId="293"/>
            <ac:spMk id="2" creationId="{0B95BAB1-CB1B-4122-BEDE-092EACC2C66E}"/>
          </ac:spMkLst>
        </pc:spChg>
        <pc:spChg chg="del">
          <ac:chgData name="Rachel Gagen" userId="S::rsg1v20@soton.ac.uk::e2d4e6cd-5d89-46d8-93dc-e64a27afb7be" providerId="AD" clId="Web-{8C172FE3-7A50-9BAF-C546-BB03B01111EC}" dt="2021-12-08T14:50:58.911" v="2"/>
          <ac:spMkLst>
            <pc:docMk/>
            <pc:sldMk cId="1974776008" sldId="293"/>
            <ac:spMk id="3" creationId="{F40B4FC7-E86E-47E7-BF52-DB2858D5689D}"/>
          </ac:spMkLst>
        </pc:spChg>
      </pc:sldChg>
      <pc:sldChg chg="modSp">
        <pc:chgData name="Rachel Gagen" userId="S::rsg1v20@soton.ac.uk::e2d4e6cd-5d89-46d8-93dc-e64a27afb7be" providerId="AD" clId="Web-{8C172FE3-7A50-9BAF-C546-BB03B01111EC}" dt="2021-12-08T14:50:35.988" v="0" actId="20577"/>
        <pc:sldMkLst>
          <pc:docMk/>
          <pc:sldMk cId="162971755" sldId="296"/>
        </pc:sldMkLst>
        <pc:spChg chg="mod">
          <ac:chgData name="Rachel Gagen" userId="S::rsg1v20@soton.ac.uk::e2d4e6cd-5d89-46d8-93dc-e64a27afb7be" providerId="AD" clId="Web-{8C172FE3-7A50-9BAF-C546-BB03B01111EC}" dt="2021-12-08T14:50:35.988" v="0" actId="20577"/>
          <ac:spMkLst>
            <pc:docMk/>
            <pc:sldMk cId="162971755" sldId="296"/>
            <ac:spMk id="4" creationId="{B171FA33-D2DF-42A6-8ACC-E8724F7B61B8}"/>
          </ac:spMkLst>
        </pc:spChg>
      </pc:sldChg>
    </pc:docChg>
  </pc:docChgLst>
  <pc:docChgLst>
    <pc:chgData name="Rachel Gagen" userId="S::rsg1v20@soton.ac.uk::e2d4e6cd-5d89-46d8-93dc-e64a27afb7be" providerId="AD" clId="Web-{62C88DF5-9720-286A-73FC-DE6AB3526D0E}"/>
    <pc:docChg chg="modSld">
      <pc:chgData name="Rachel Gagen" userId="S::rsg1v20@soton.ac.uk::e2d4e6cd-5d89-46d8-93dc-e64a27afb7be" providerId="AD" clId="Web-{62C88DF5-9720-286A-73FC-DE6AB3526D0E}" dt="2021-12-29T09:52:06.791" v="19" actId="20577"/>
      <pc:docMkLst>
        <pc:docMk/>
      </pc:docMkLst>
      <pc:sldChg chg="modSp">
        <pc:chgData name="Rachel Gagen" userId="S::rsg1v20@soton.ac.uk::e2d4e6cd-5d89-46d8-93dc-e64a27afb7be" providerId="AD" clId="Web-{62C88DF5-9720-286A-73FC-DE6AB3526D0E}" dt="2021-12-29T09:52:06.791" v="19" actId="20577"/>
        <pc:sldMkLst>
          <pc:docMk/>
          <pc:sldMk cId="0" sldId="257"/>
        </pc:sldMkLst>
        <pc:spChg chg="mod">
          <ac:chgData name="Rachel Gagen" userId="S::rsg1v20@soton.ac.uk::e2d4e6cd-5d89-46d8-93dc-e64a27afb7be" providerId="AD" clId="Web-{62C88DF5-9720-286A-73FC-DE6AB3526D0E}" dt="2021-12-29T09:52:06.791" v="19" actId="20577"/>
          <ac:spMkLst>
            <pc:docMk/>
            <pc:sldMk cId="0" sldId="257"/>
            <ac:spMk id="241" creationId="{00000000-0000-0000-0000-000000000000}"/>
          </ac:spMkLst>
        </pc:spChg>
      </pc:sldChg>
    </pc:docChg>
  </pc:docChgLst>
  <pc:docChgLst>
    <pc:chgData name="Green, Natalia" userId="S::natalia.green_uhs.nhs.uk#ext#@sotonac.onmicrosoft.com::bf324bb5-e447-45be-938c-312f37635ca6" providerId="AD" clId="Web-{92B49264-DD56-0308-2052-5D62084AAF84}"/>
    <pc:docChg chg="modSld">
      <pc:chgData name="Green, Natalia" userId="S::natalia.green_uhs.nhs.uk#ext#@sotonac.onmicrosoft.com::bf324bb5-e447-45be-938c-312f37635ca6" providerId="AD" clId="Web-{92B49264-DD56-0308-2052-5D62084AAF84}" dt="2021-03-25T20:49:43.644" v="2" actId="20577"/>
      <pc:docMkLst>
        <pc:docMk/>
      </pc:docMkLst>
      <pc:sldChg chg="modSp">
        <pc:chgData name="Green, Natalia" userId="S::natalia.green_uhs.nhs.uk#ext#@sotonac.onmicrosoft.com::bf324bb5-e447-45be-938c-312f37635ca6" providerId="AD" clId="Web-{92B49264-DD56-0308-2052-5D62084AAF84}" dt="2021-03-25T20:49:43.644" v="2" actId="20577"/>
        <pc:sldMkLst>
          <pc:docMk/>
          <pc:sldMk cId="162971755" sldId="296"/>
        </pc:sldMkLst>
        <pc:spChg chg="mod">
          <ac:chgData name="Green, Natalia" userId="S::natalia.green_uhs.nhs.uk#ext#@sotonac.onmicrosoft.com::bf324bb5-e447-45be-938c-312f37635ca6" providerId="AD" clId="Web-{92B49264-DD56-0308-2052-5D62084AAF84}" dt="2021-03-25T20:49:39.565" v="1" actId="20577"/>
          <ac:spMkLst>
            <pc:docMk/>
            <pc:sldMk cId="162971755" sldId="296"/>
            <ac:spMk id="4" creationId="{B171FA33-D2DF-42A6-8ACC-E8724F7B61B8}"/>
          </ac:spMkLst>
        </pc:spChg>
        <pc:spChg chg="mod">
          <ac:chgData name="Green, Natalia" userId="S::natalia.green_uhs.nhs.uk#ext#@sotonac.onmicrosoft.com::bf324bb5-e447-45be-938c-312f37635ca6" providerId="AD" clId="Web-{92B49264-DD56-0308-2052-5D62084AAF84}" dt="2021-03-25T20:49:43.644" v="2" actId="20577"/>
          <ac:spMkLst>
            <pc:docMk/>
            <pc:sldMk cId="162971755" sldId="296"/>
            <ac:spMk id="5" creationId="{2A79DE9F-9D57-48A0-B115-0D4DD749FF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F8AFE-8DE6-4767-BC96-E003F7C5C111}"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03522-8AD5-4AE0-A6A4-CE9600E61FEE}" type="slidenum">
              <a:rPr lang="en-GB" smtClean="0"/>
              <a:t>‹#›</a:t>
            </a:fld>
            <a:endParaRPr lang="en-GB"/>
          </a:p>
        </p:txBody>
      </p:sp>
    </p:spTree>
    <p:extLst>
      <p:ext uri="{BB962C8B-B14F-4D97-AF65-F5344CB8AC3E}">
        <p14:creationId xmlns:p14="http://schemas.microsoft.com/office/powerpoint/2010/main" val="410684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61684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image" Target="../media/image1.png"/><Relationship Id="rId2" Type="http://schemas.openxmlformats.org/officeDocument/2006/relationships/slideLayout" Target="../slideLayouts/slideLayout37.xml"/><Relationship Id="rId16" Type="http://schemas.openxmlformats.org/officeDocument/2006/relationships/image" Target="../media/image2.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5.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image" Target="../media/image2.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5.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6" Type="http://schemas.openxmlformats.org/officeDocument/2006/relationships/image" Target="../media/image2.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5.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2" name="Picture 11" descr="Icon&#10;&#10;Description automatically generated">
            <a:extLst>
              <a:ext uri="{FF2B5EF4-FFF2-40B4-BE49-F238E27FC236}">
                <a16:creationId xmlns:a16="http://schemas.microsoft.com/office/drawing/2014/main" id="{865258A2-ADAD-4B6A-AB32-4227B8E9B19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8" name="Picture 7" descr="Icon&#10;&#10;Description automatically generated">
            <a:extLst>
              <a:ext uri="{FF2B5EF4-FFF2-40B4-BE49-F238E27FC236}">
                <a16:creationId xmlns:a16="http://schemas.microsoft.com/office/drawing/2014/main" id="{9D5EE80D-AB62-4D4B-822F-1F160FD38CC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712E88"/>
                </a:solidFill>
              </a:rPr>
              <a:t>#</a:t>
            </a:r>
            <a:r>
              <a:rPr lang="en-GB" sz="3000" b="1" dirty="0" err="1">
                <a:solidFill>
                  <a:srgbClr val="712E88"/>
                </a:solidFill>
              </a:rPr>
              <a:t>BePartOfTheSolution</a:t>
            </a:r>
            <a:endParaRPr lang="en-GB" sz="3000" b="1" dirty="0">
              <a:solidFill>
                <a:srgbClr val="712E8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712E88"/>
          </a:solidFill>
          <a:ln>
            <a:solidFill>
              <a:srgbClr val="712E8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5" name="Picture 14" descr="Icon&#10;&#10;Description automatically generated">
            <a:extLst>
              <a:ext uri="{FF2B5EF4-FFF2-40B4-BE49-F238E27FC236}">
                <a16:creationId xmlns:a16="http://schemas.microsoft.com/office/drawing/2014/main" id="{E0D71A45-E55B-4D35-88FD-C122FA1C5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6" name="Rectangle 15">
            <a:extLst>
              <a:ext uri="{FF2B5EF4-FFF2-40B4-BE49-F238E27FC236}">
                <a16:creationId xmlns:a16="http://schemas.microsoft.com/office/drawing/2014/main" id="{8F9A2811-B2F9-4F54-8CAD-992CC3A21CDC}"/>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0" name="Rectangle 9">
            <a:extLst>
              <a:ext uri="{FF2B5EF4-FFF2-40B4-BE49-F238E27FC236}">
                <a16:creationId xmlns:a16="http://schemas.microsoft.com/office/drawing/2014/main" id="{C163DC90-61E8-4B02-9AFF-28B9159ECA6F}"/>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7E3A0B2-BA77-4939-B7C7-2FCA4A759CEC}"/>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3;p1">
            <a:extLst>
              <a:ext uri="{FF2B5EF4-FFF2-40B4-BE49-F238E27FC236}">
                <a16:creationId xmlns:a16="http://schemas.microsoft.com/office/drawing/2014/main" id="{B171FA33-D2DF-42A6-8ACC-E8724F7B61B8}"/>
              </a:ext>
            </a:extLst>
          </p:cNvPr>
          <p:cNvSpPr txBox="1">
            <a:spLocks/>
          </p:cNvSpPr>
          <p:nvPr/>
        </p:nvSpPr>
        <p:spPr>
          <a:xfrm>
            <a:off x="532200" y="-238490"/>
            <a:ext cx="8079600" cy="16581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pPr>
            <a:r>
              <a:rPr lang="en-GB" sz="4800" dirty="0">
                <a:solidFill>
                  <a:srgbClr val="0F6AB1"/>
                </a:solidFill>
                <a:latin typeface="Gill Sans"/>
                <a:ea typeface="Gill Sans"/>
                <a:cs typeface="Gill Sans"/>
                <a:sym typeface="Gill Sans"/>
              </a:rPr>
              <a:t>Glitter Hands </a:t>
            </a:r>
          </a:p>
        </p:txBody>
      </p:sp>
      <p:sp>
        <p:nvSpPr>
          <p:cNvPr id="5" name="Google Shape;234;p1">
            <a:extLst>
              <a:ext uri="{FF2B5EF4-FFF2-40B4-BE49-F238E27FC236}">
                <a16:creationId xmlns:a16="http://schemas.microsoft.com/office/drawing/2014/main" id="{2A79DE9F-9D57-48A0-B115-0D4DD749FF99}"/>
              </a:ext>
            </a:extLst>
          </p:cNvPr>
          <p:cNvSpPr txBox="1">
            <a:spLocks/>
          </p:cNvSpPr>
          <p:nvPr/>
        </p:nvSpPr>
        <p:spPr>
          <a:xfrm>
            <a:off x="402663" y="912441"/>
            <a:ext cx="8079599" cy="3963300"/>
          </a:xfrm>
          <a:prstGeom prst="rect">
            <a:avLst/>
          </a:prstGeom>
          <a:noFill/>
          <a:ln>
            <a:noFill/>
          </a:ln>
        </p:spPr>
        <p:txBody>
          <a:bodyPr spcFirstLastPara="1" vert="horz" wrap="square" lIns="72000" tIns="45700" rIns="91425" bIns="45700" rtlCol="0" anchor="t" anchorCtr="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Bef>
                <a:spcPts val="0"/>
              </a:spcBef>
              <a:buClr>
                <a:schemeClr val="dk1"/>
              </a:buClr>
              <a:buSzPts val="1100"/>
            </a:pPr>
            <a:r>
              <a:rPr lang="en-GB" sz="11200" dirty="0">
                <a:solidFill>
                  <a:schemeClr val="accent1">
                    <a:lumMod val="75000"/>
                  </a:schemeClr>
                </a:solidFill>
                <a:highlight>
                  <a:srgbClr val="FFFFFF"/>
                </a:highlight>
                <a:latin typeface="Gill Sans"/>
                <a:ea typeface="Gill Sans"/>
                <a:cs typeface="Gill Sans"/>
                <a:sym typeface="Gill Sans"/>
              </a:rPr>
              <a:t>Objectives:</a:t>
            </a:r>
            <a:r>
              <a:rPr lang="en-GB" sz="11200" dirty="0">
                <a:solidFill>
                  <a:schemeClr val="accent1">
                    <a:lumMod val="75000"/>
                  </a:schemeClr>
                </a:solidFill>
                <a:highlight>
                  <a:srgbClr val="FFFFFF"/>
                </a:highlight>
                <a:latin typeface="Comfortaa"/>
                <a:ea typeface="Gill Sans"/>
                <a:cs typeface="Gill Sans"/>
                <a:sym typeface="Comfortaa"/>
              </a:rPr>
              <a:t> </a:t>
            </a:r>
            <a:endParaRPr lang="en-GB" sz="11200" b="1" dirty="0">
              <a:solidFill>
                <a:schemeClr val="accent1">
                  <a:lumMod val="75000"/>
                </a:schemeClr>
              </a:solidFill>
              <a:highlight>
                <a:srgbClr val="FFFFFF"/>
              </a:highlight>
              <a:latin typeface="Comfortaa"/>
              <a:ea typeface="Comfortaa"/>
              <a:cs typeface="Comfortaa"/>
              <a:sym typeface="Comfortaa"/>
            </a:endParaRPr>
          </a:p>
          <a:p>
            <a:pPr algn="l">
              <a:lnSpc>
                <a:spcPct val="115000"/>
              </a:lnSpc>
              <a:spcBef>
                <a:spcPts val="0"/>
              </a:spcBef>
              <a:buClr>
                <a:schemeClr val="dk1"/>
              </a:buClr>
              <a:buSzPts val="1100"/>
            </a:pPr>
            <a:endParaRPr lang="en-GB" sz="11200" b="1" dirty="0">
              <a:solidFill>
                <a:schemeClr val="accent1">
                  <a:lumMod val="75000"/>
                </a:schemeClr>
              </a:solidFill>
              <a:highlight>
                <a:srgbClr val="FFFFFF"/>
              </a:highlight>
              <a:latin typeface="Comfortaa"/>
              <a:ea typeface="Comfortaa"/>
              <a:cs typeface="Comfortaa"/>
              <a:sym typeface="Comfortaa"/>
            </a:endParaRPr>
          </a:p>
          <a:p>
            <a:pPr marL="1143000" indent="-1143000" algn="l">
              <a:lnSpc>
                <a:spcPct val="115000"/>
              </a:lnSpc>
              <a:spcBef>
                <a:spcPts val="0"/>
              </a:spcBef>
              <a:buClr>
                <a:schemeClr val="accent5">
                  <a:lumMod val="50000"/>
                </a:schemeClr>
              </a:buClr>
              <a:buSzPct val="100000"/>
              <a:buFont typeface="Arial" panose="020B0604020202020204" pitchFamily="34" charset="0"/>
              <a:buChar char="•"/>
            </a:pPr>
            <a:r>
              <a:rPr lang="en-GB" sz="10400" dirty="0">
                <a:solidFill>
                  <a:schemeClr val="accent1">
                    <a:lumMod val="75000"/>
                  </a:schemeClr>
                </a:solidFill>
                <a:highlight>
                  <a:srgbClr val="FFFFFF"/>
                </a:highlight>
                <a:latin typeface="Gill Sans"/>
                <a:ea typeface="Gill Sans"/>
                <a:cs typeface="Gill Sans"/>
                <a:sym typeface="Gill Sans"/>
              </a:rPr>
              <a:t>To describe using information from simple observations how a virus spreads through touch.</a:t>
            </a:r>
            <a:endParaRPr lang="en-GB" sz="10400" dirty="0">
              <a:solidFill>
                <a:schemeClr val="accent1">
                  <a:lumMod val="75000"/>
                </a:schemeClr>
              </a:solidFill>
              <a:highlight>
                <a:srgbClr val="FFFFFF"/>
              </a:highlight>
              <a:latin typeface="Gill Sans"/>
              <a:ea typeface="Gill Sans"/>
              <a:cs typeface="Gill Sans"/>
            </a:endParaRPr>
          </a:p>
          <a:p>
            <a:pPr marL="1143000" indent="-1143000" algn="l">
              <a:lnSpc>
                <a:spcPct val="115000"/>
              </a:lnSpc>
              <a:spcBef>
                <a:spcPts val="0"/>
              </a:spcBef>
              <a:buClr>
                <a:schemeClr val="accent5">
                  <a:lumMod val="50000"/>
                </a:schemeClr>
              </a:buClr>
              <a:buSzPct val="100000"/>
              <a:buFont typeface="Arial" panose="020B0604020202020204" pitchFamily="34" charset="0"/>
              <a:buChar char="•"/>
            </a:pPr>
            <a:endParaRPr lang="en-GB" sz="10400" dirty="0">
              <a:solidFill>
                <a:schemeClr val="accent1">
                  <a:lumMod val="75000"/>
                </a:schemeClr>
              </a:solidFill>
              <a:highlight>
                <a:srgbClr val="FFFFFF"/>
              </a:highlight>
              <a:latin typeface="Gill Sans"/>
              <a:ea typeface="Gill Sans"/>
              <a:cs typeface="Gill Sans"/>
              <a:sym typeface="Gill Sans"/>
            </a:endParaRPr>
          </a:p>
          <a:p>
            <a:pPr marL="1143000" indent="-1143000" algn="l">
              <a:lnSpc>
                <a:spcPct val="115000"/>
              </a:lnSpc>
              <a:spcBef>
                <a:spcPts val="0"/>
              </a:spcBef>
              <a:buClr>
                <a:schemeClr val="accent5">
                  <a:lumMod val="50000"/>
                </a:schemeClr>
              </a:buClr>
              <a:buSzPct val="100000"/>
              <a:buFont typeface="Arial" panose="020B0604020202020204" pitchFamily="34" charset="0"/>
              <a:buChar char="•"/>
            </a:pPr>
            <a:r>
              <a:rPr lang="en-GB" sz="10400" dirty="0">
                <a:solidFill>
                  <a:schemeClr val="accent1">
                    <a:lumMod val="75000"/>
                  </a:schemeClr>
                </a:solidFill>
                <a:highlight>
                  <a:srgbClr val="FFFFFF"/>
                </a:highlight>
                <a:latin typeface="Gill Sans"/>
                <a:ea typeface="Gill Sans"/>
                <a:cs typeface="Gill Sans"/>
                <a:sym typeface="Gill Sans"/>
              </a:rPr>
              <a:t>To identify washing hands with soap as an effective measure of preventing the spread of the virus. </a:t>
            </a:r>
          </a:p>
          <a:p>
            <a:pPr marL="1143000" indent="-1143000" algn="l">
              <a:lnSpc>
                <a:spcPct val="115000"/>
              </a:lnSpc>
              <a:spcBef>
                <a:spcPts val="0"/>
              </a:spcBef>
              <a:buClr>
                <a:schemeClr val="accent5">
                  <a:lumMod val="50000"/>
                </a:schemeClr>
              </a:buClr>
              <a:buSzPct val="100000"/>
              <a:buFont typeface="Arial" panose="020B0604020202020204" pitchFamily="34" charset="0"/>
              <a:buChar char="•"/>
            </a:pPr>
            <a:endParaRPr lang="en-GB" sz="10400" dirty="0">
              <a:solidFill>
                <a:schemeClr val="accent1">
                  <a:lumMod val="75000"/>
                </a:schemeClr>
              </a:solidFill>
              <a:highlight>
                <a:srgbClr val="FFFFFF"/>
              </a:highlight>
              <a:latin typeface="Gill Sans"/>
              <a:ea typeface="Gill Sans"/>
              <a:cs typeface="Gill Sans"/>
              <a:sym typeface="Gill Sans"/>
            </a:endParaRPr>
          </a:p>
          <a:p>
            <a:pPr marL="1143000" indent="-1143000" algn="l">
              <a:lnSpc>
                <a:spcPct val="115000"/>
              </a:lnSpc>
              <a:spcBef>
                <a:spcPts val="0"/>
              </a:spcBef>
              <a:buClr>
                <a:schemeClr val="accent5">
                  <a:lumMod val="50000"/>
                </a:schemeClr>
              </a:buClr>
              <a:buSzPct val="100000"/>
              <a:buFont typeface="Arial" panose="020B0604020202020204" pitchFamily="34" charset="0"/>
              <a:buChar char="•"/>
            </a:pPr>
            <a:r>
              <a:rPr lang="en-GB" sz="10400" dirty="0">
                <a:solidFill>
                  <a:schemeClr val="accent1">
                    <a:lumMod val="75000"/>
                  </a:schemeClr>
                </a:solidFill>
                <a:highlight>
                  <a:srgbClr val="FFFFFF"/>
                </a:highlight>
                <a:latin typeface="Gill Sans"/>
                <a:ea typeface="Gill Sans"/>
                <a:cs typeface="Gill Sans"/>
                <a:sym typeface="Gill Sans"/>
              </a:rPr>
              <a:t>To explain in simple terms why using soap when washing hands is important for limiting the spread of the virus. </a:t>
            </a:r>
          </a:p>
          <a:p>
            <a:pPr algn="l">
              <a:lnSpc>
                <a:spcPct val="115000"/>
              </a:lnSpc>
              <a:spcBef>
                <a:spcPts val="0"/>
              </a:spcBef>
              <a:buClr>
                <a:schemeClr val="dk1"/>
              </a:buClr>
              <a:buSzPts val="1100"/>
              <a:buFont typeface="Arial"/>
              <a:buNone/>
            </a:pPr>
            <a:endParaRPr lang="en-GB" sz="3400" dirty="0">
              <a:solidFill>
                <a:srgbClr val="3D85C6"/>
              </a:solidFill>
              <a:highlight>
                <a:srgbClr val="FFFFFF"/>
              </a:highlight>
              <a:latin typeface="Comfortaa"/>
              <a:ea typeface="Comfortaa"/>
              <a:cs typeface="Comfortaa"/>
              <a:sym typeface="Comfortaa"/>
            </a:endParaRPr>
          </a:p>
          <a:p>
            <a:pPr marL="91440" algn="l">
              <a:lnSpc>
                <a:spcPct val="85000"/>
              </a:lnSpc>
              <a:spcBef>
                <a:spcPts val="0"/>
              </a:spcBef>
              <a:buClr>
                <a:srgbClr val="262626"/>
              </a:buClr>
              <a:buSzPts val="2400"/>
            </a:pPr>
            <a:endParaRPr lang="en-GB" dirty="0"/>
          </a:p>
        </p:txBody>
      </p:sp>
    </p:spTree>
    <p:extLst>
      <p:ext uri="{BB962C8B-B14F-4D97-AF65-F5344CB8AC3E}">
        <p14:creationId xmlns:p14="http://schemas.microsoft.com/office/powerpoint/2010/main" val="16297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1114300" y="694110"/>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dirty="0">
                <a:solidFill>
                  <a:srgbClr val="0F6AB1"/>
                </a:solidFill>
                <a:latin typeface="Gill Sans"/>
                <a:ea typeface="Gill Sans"/>
                <a:cs typeface="Gill Sans"/>
                <a:sym typeface="Gill Sans"/>
              </a:rPr>
              <a:t>Video Introduction</a:t>
            </a:r>
            <a:endParaRPr sz="4800" b="0" i="0" u="none" strike="noStrike" cap="none" dirty="0">
              <a:solidFill>
                <a:srgbClr val="0F6AB1"/>
              </a:solidFill>
              <a:latin typeface="Gill Sans"/>
              <a:ea typeface="Gill Sans"/>
              <a:cs typeface="Gill Sans"/>
              <a:sym typeface="Gill Sans"/>
            </a:endParaRPr>
          </a:p>
        </p:txBody>
      </p:sp>
      <p:pic>
        <p:nvPicPr>
          <p:cNvPr id="240" name="Google Shape;240;gb65152134c_2_18"/>
          <p:cNvPicPr preferRelativeResize="0"/>
          <p:nvPr/>
        </p:nvPicPr>
        <p:blipFill rotWithShape="1">
          <a:blip r:embed="rId3">
            <a:alphaModFix/>
          </a:blip>
          <a:srcRect/>
          <a:stretch/>
        </p:blipFill>
        <p:spPr>
          <a:xfrm>
            <a:off x="0" y="3630253"/>
            <a:ext cx="2379753" cy="2343575"/>
          </a:xfrm>
          <a:prstGeom prst="rect">
            <a:avLst/>
          </a:prstGeom>
          <a:noFill/>
          <a:ln>
            <a:noFill/>
          </a:ln>
        </p:spPr>
      </p:pic>
      <p:sp>
        <p:nvSpPr>
          <p:cNvPr id="241" name="Google Shape;241;gb65152134c_2_18"/>
          <p:cNvSpPr txBox="1"/>
          <p:nvPr/>
        </p:nvSpPr>
        <p:spPr>
          <a:xfrm>
            <a:off x="1324200" y="2281097"/>
            <a:ext cx="6495600" cy="1508075"/>
          </a:xfrm>
          <a:prstGeom prst="rect">
            <a:avLst/>
          </a:prstGeom>
          <a:noFill/>
          <a:ln>
            <a:noFill/>
          </a:ln>
        </p:spPr>
        <p:txBody>
          <a:bodyPr spcFirstLastPara="1" wrap="square" lIns="91425" tIns="91425" rIns="91425" bIns="91425" anchor="t" anchorCtr="0">
            <a:spAutoFit/>
          </a:bodyPr>
          <a:lstStyle/>
          <a:p>
            <a:pPr algn="ctr">
              <a:buClr>
                <a:srgbClr val="000000"/>
              </a:buClr>
              <a:buSzPts val="2500"/>
            </a:pPr>
            <a:r>
              <a:rPr lang="en-GB" sz="2500" b="0" i="0" u="none" strike="noStrike" cap="none" dirty="0">
                <a:solidFill>
                  <a:schemeClr val="accent1">
                    <a:lumMod val="75000"/>
                  </a:schemeClr>
                </a:solidFill>
                <a:latin typeface="Gill Sans"/>
                <a:ea typeface="Gill Sans"/>
                <a:cs typeface="Gill Sans"/>
                <a:sym typeface="Gill Sans"/>
              </a:rPr>
              <a:t>Watch COVID-19 Warriors </a:t>
            </a:r>
            <a:r>
              <a:rPr lang="en-GB" sz="2500" dirty="0">
                <a:solidFill>
                  <a:schemeClr val="accent1">
                    <a:lumMod val="75000"/>
                  </a:schemeClr>
                </a:solidFill>
                <a:latin typeface="Gill Sans"/>
                <a:ea typeface="Gill Sans"/>
                <a:cs typeface="Gill Sans"/>
                <a:sym typeface="Gill Sans"/>
              </a:rPr>
              <a:t>Video Introduction.</a:t>
            </a:r>
            <a:endParaRPr lang="en-US" sz="2500" dirty="0">
              <a:solidFill>
                <a:schemeClr val="accent1">
                  <a:lumMod val="75000"/>
                </a:schemeClr>
              </a:solidFill>
              <a:latin typeface="Gill Sans"/>
              <a:ea typeface="Calibri"/>
              <a:cs typeface="Calibri"/>
            </a:endParaRPr>
          </a:p>
          <a:p>
            <a:pPr marL="0" marR="0" lvl="0" indent="0" algn="l" rtl="0">
              <a:lnSpc>
                <a:spcPct val="100000"/>
              </a:lnSpc>
              <a:spcBef>
                <a:spcPts val="0"/>
              </a:spcBef>
              <a:spcAft>
                <a:spcPts val="0"/>
              </a:spcAft>
              <a:buClr>
                <a:srgbClr val="000000"/>
              </a:buClr>
              <a:buSzPts val="2500"/>
              <a:buFont typeface="Arial"/>
              <a:buNone/>
            </a:pPr>
            <a:endParaRPr sz="2500" dirty="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43" name="Google Shape;243;gb65152134c_2_18"/>
          <p:cNvPicPr preferRelativeResize="0"/>
          <p:nvPr/>
        </p:nvPicPr>
        <p:blipFill>
          <a:blip r:embed="rId4">
            <a:alphaModFix/>
          </a:blip>
          <a:stretch>
            <a:fillRect/>
          </a:stretch>
        </p:blipFill>
        <p:spPr>
          <a:xfrm>
            <a:off x="6812475" y="3630253"/>
            <a:ext cx="2256150" cy="2256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48;gb525822f29_0_5">
            <a:extLst>
              <a:ext uri="{FF2B5EF4-FFF2-40B4-BE49-F238E27FC236}">
                <a16:creationId xmlns:a16="http://schemas.microsoft.com/office/drawing/2014/main" id="{617686F3-08C4-4FB3-B55E-9F42EF94A9C6}"/>
              </a:ext>
            </a:extLst>
          </p:cNvPr>
          <p:cNvSpPr txBox="1">
            <a:spLocks/>
          </p:cNvSpPr>
          <p:nvPr/>
        </p:nvSpPr>
        <p:spPr>
          <a:xfrm>
            <a:off x="492925" y="499525"/>
            <a:ext cx="8079600" cy="9204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SzPts val="1800"/>
            </a:pPr>
            <a:r>
              <a:rPr lang="en-GB" sz="4800">
                <a:solidFill>
                  <a:srgbClr val="0F6AB1"/>
                </a:solidFill>
                <a:latin typeface="Gill Sans"/>
                <a:ea typeface="Gill Sans"/>
                <a:cs typeface="Gill Sans"/>
                <a:sym typeface="Gill Sans"/>
              </a:rPr>
              <a:t>Main Activity</a:t>
            </a:r>
            <a:endParaRPr lang="en-GB" sz="4800" dirty="0">
              <a:solidFill>
                <a:srgbClr val="0F6AB1"/>
              </a:solidFill>
              <a:latin typeface="Gill Sans"/>
              <a:ea typeface="Gill Sans"/>
              <a:cs typeface="Gill Sans"/>
              <a:sym typeface="Gill Sans"/>
            </a:endParaRPr>
          </a:p>
        </p:txBody>
      </p:sp>
      <p:sp>
        <p:nvSpPr>
          <p:cNvPr id="4" name="Google Shape;249;gb525822f29_0_5">
            <a:extLst>
              <a:ext uri="{FF2B5EF4-FFF2-40B4-BE49-F238E27FC236}">
                <a16:creationId xmlns:a16="http://schemas.microsoft.com/office/drawing/2014/main" id="{62925D02-A591-471A-9C5B-3195BE3FF26E}"/>
              </a:ext>
            </a:extLst>
          </p:cNvPr>
          <p:cNvSpPr txBox="1">
            <a:spLocks noGrp="1"/>
          </p:cNvSpPr>
          <p:nvPr>
            <p:ph type="subTitle" idx="1"/>
          </p:nvPr>
        </p:nvSpPr>
        <p:spPr>
          <a:xfrm>
            <a:off x="1184225" y="1475275"/>
            <a:ext cx="6400800" cy="23700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Can you test what happens when you dip your finger in the tray with water and glitter if you:</a:t>
            </a:r>
            <a:endParaRPr dirty="0">
              <a:solidFill>
                <a:schemeClr val="accent1">
                  <a:lumMod val="75000"/>
                </a:schemeClr>
              </a:solidFill>
              <a:latin typeface="Gill Sans"/>
              <a:ea typeface="Gill Sans"/>
              <a:cs typeface="Gill Sans"/>
              <a:sym typeface="Gill Sans"/>
            </a:endParaRPr>
          </a:p>
          <a:p>
            <a:pPr marL="457200" lvl="0" indent="-381000" algn="l" rtl="0">
              <a:lnSpc>
                <a:spcPct val="85000"/>
              </a:lnSpc>
              <a:spcBef>
                <a:spcPts val="1300"/>
              </a:spcBef>
              <a:spcAft>
                <a:spcPts val="0"/>
              </a:spcAft>
              <a:buClr>
                <a:schemeClr val="accent1">
                  <a:lumMod val="75000"/>
                </a:schemeClr>
              </a:buClr>
              <a:buSzPts val="2400"/>
              <a:buFont typeface="Gill Sans"/>
              <a:buChar char="●"/>
            </a:pPr>
            <a:r>
              <a:rPr lang="en-GB" dirty="0">
                <a:solidFill>
                  <a:schemeClr val="accent1">
                    <a:lumMod val="75000"/>
                  </a:schemeClr>
                </a:solidFill>
                <a:latin typeface="Gill Sans"/>
                <a:ea typeface="Gill Sans"/>
                <a:cs typeface="Gill Sans"/>
                <a:sym typeface="Gill Sans"/>
              </a:rPr>
              <a:t> don’t use soap</a:t>
            </a:r>
            <a:endParaRPr dirty="0">
              <a:solidFill>
                <a:schemeClr val="accent1">
                  <a:lumMod val="75000"/>
                </a:schemeClr>
              </a:solidFill>
              <a:latin typeface="Gill Sans"/>
              <a:ea typeface="Gill Sans"/>
              <a:cs typeface="Gill Sans"/>
              <a:sym typeface="Gill Sans"/>
            </a:endParaRPr>
          </a:p>
          <a:p>
            <a:pPr marL="457200" lvl="0" indent="-381000" algn="l" rtl="0">
              <a:lnSpc>
                <a:spcPct val="85000"/>
              </a:lnSpc>
              <a:spcBef>
                <a:spcPts val="0"/>
              </a:spcBef>
              <a:spcAft>
                <a:spcPts val="0"/>
              </a:spcAft>
              <a:buClr>
                <a:schemeClr val="accent1">
                  <a:lumMod val="75000"/>
                </a:schemeClr>
              </a:buClr>
              <a:buSzPts val="2400"/>
              <a:buFont typeface="Gill Sans"/>
              <a:buChar char="●"/>
            </a:pPr>
            <a:r>
              <a:rPr lang="en-GB" dirty="0">
                <a:solidFill>
                  <a:schemeClr val="accent1">
                    <a:lumMod val="75000"/>
                  </a:schemeClr>
                </a:solidFill>
                <a:latin typeface="Gill Sans"/>
                <a:ea typeface="Gill Sans"/>
                <a:cs typeface="Gill Sans"/>
                <a:sym typeface="Gill Sans"/>
              </a:rPr>
              <a:t> use soap</a:t>
            </a:r>
            <a:endParaRPr dirty="0">
              <a:solidFill>
                <a:schemeClr val="accent1">
                  <a:lumMod val="75000"/>
                </a:schemeClr>
              </a:solidFill>
              <a:latin typeface="Gill Sans"/>
              <a:ea typeface="Gill Sans"/>
              <a:cs typeface="Gill Sans"/>
              <a:sym typeface="Gill Sans"/>
            </a:endParaRPr>
          </a:p>
          <a:p>
            <a:pPr marL="457200" lvl="0" indent="-381000" algn="l" rtl="0">
              <a:lnSpc>
                <a:spcPct val="85000"/>
              </a:lnSpc>
              <a:spcBef>
                <a:spcPts val="0"/>
              </a:spcBef>
              <a:spcAft>
                <a:spcPts val="0"/>
              </a:spcAft>
              <a:buClr>
                <a:schemeClr val="accent1">
                  <a:lumMod val="75000"/>
                </a:schemeClr>
              </a:buClr>
              <a:buSzPts val="2400"/>
              <a:buFont typeface="Gill Sans"/>
              <a:buChar char="●"/>
            </a:pPr>
            <a:r>
              <a:rPr lang="en-GB" dirty="0">
                <a:solidFill>
                  <a:schemeClr val="accent1">
                    <a:lumMod val="75000"/>
                  </a:schemeClr>
                </a:solidFill>
                <a:latin typeface="Gill Sans"/>
                <a:ea typeface="Gill Sans"/>
                <a:cs typeface="Gill Sans"/>
                <a:sym typeface="Gill Sans"/>
              </a:rPr>
              <a:t> use something else instead of the soap - like paint or PVA glue?</a:t>
            </a:r>
            <a:endParaRPr dirty="0">
              <a:solidFill>
                <a:schemeClr val="accent1">
                  <a:lumMod val="75000"/>
                </a:schemeClr>
              </a:solidFill>
              <a:latin typeface="Gill Sans"/>
              <a:ea typeface="Gill Sans"/>
              <a:cs typeface="Gill Sans"/>
              <a:sym typeface="Gill Sans"/>
            </a:endParaRPr>
          </a:p>
        </p:txBody>
      </p:sp>
      <p:pic>
        <p:nvPicPr>
          <p:cNvPr id="5" name="Google Shape;250;gb525822f29_0_5">
            <a:extLst>
              <a:ext uri="{FF2B5EF4-FFF2-40B4-BE49-F238E27FC236}">
                <a16:creationId xmlns:a16="http://schemas.microsoft.com/office/drawing/2014/main" id="{F2553B19-715A-4249-8E50-34C709B2F49E}"/>
              </a:ext>
            </a:extLst>
          </p:cNvPr>
          <p:cNvPicPr preferRelativeResize="0"/>
          <p:nvPr/>
        </p:nvPicPr>
        <p:blipFill rotWithShape="1">
          <a:blip r:embed="rId2">
            <a:alphaModFix/>
          </a:blip>
          <a:srcRect l="2414" t="8241" r="2889" b="8235"/>
          <a:stretch/>
        </p:blipFill>
        <p:spPr>
          <a:xfrm>
            <a:off x="989953" y="4386643"/>
            <a:ext cx="2667647" cy="1423898"/>
          </a:xfrm>
          <a:prstGeom prst="rect">
            <a:avLst/>
          </a:prstGeom>
          <a:noFill/>
          <a:ln>
            <a:noFill/>
          </a:ln>
        </p:spPr>
      </p:pic>
      <p:pic>
        <p:nvPicPr>
          <p:cNvPr id="6" name="Google Shape;251;gb525822f29_0_5">
            <a:extLst>
              <a:ext uri="{FF2B5EF4-FFF2-40B4-BE49-F238E27FC236}">
                <a16:creationId xmlns:a16="http://schemas.microsoft.com/office/drawing/2014/main" id="{B3B45F50-02DE-4951-BFBD-DC0D31E41056}"/>
              </a:ext>
            </a:extLst>
          </p:cNvPr>
          <p:cNvPicPr preferRelativeResize="0"/>
          <p:nvPr/>
        </p:nvPicPr>
        <p:blipFill rotWithShape="1">
          <a:blip r:embed="rId3">
            <a:alphaModFix/>
          </a:blip>
          <a:srcRect l="19742" t="10518" r="19827" b="12481"/>
          <a:stretch/>
        </p:blipFill>
        <p:spPr>
          <a:xfrm>
            <a:off x="6867398" y="4171057"/>
            <a:ext cx="1286649" cy="1639483"/>
          </a:xfrm>
          <a:prstGeom prst="rect">
            <a:avLst/>
          </a:prstGeom>
          <a:noFill/>
          <a:ln>
            <a:noFill/>
          </a:ln>
        </p:spPr>
      </p:pic>
      <p:pic>
        <p:nvPicPr>
          <p:cNvPr id="8" name="Google Shape;252;gb525822f29_0_5">
            <a:extLst>
              <a:ext uri="{FF2B5EF4-FFF2-40B4-BE49-F238E27FC236}">
                <a16:creationId xmlns:a16="http://schemas.microsoft.com/office/drawing/2014/main" id="{A7828A18-726E-4AC3-BE6F-2ABDA89061DF}"/>
              </a:ext>
            </a:extLst>
          </p:cNvPr>
          <p:cNvPicPr preferRelativeResize="0"/>
          <p:nvPr/>
        </p:nvPicPr>
        <p:blipFill rotWithShape="1">
          <a:blip r:embed="rId4">
            <a:alphaModFix/>
          </a:blip>
          <a:srcRect l="16324"/>
          <a:stretch/>
        </p:blipFill>
        <p:spPr>
          <a:xfrm>
            <a:off x="4018486" y="4171058"/>
            <a:ext cx="2488025" cy="1639483"/>
          </a:xfrm>
          <a:prstGeom prst="rect">
            <a:avLst/>
          </a:prstGeom>
          <a:noFill/>
          <a:ln>
            <a:noFill/>
          </a:ln>
        </p:spPr>
      </p:pic>
    </p:spTree>
    <p:extLst>
      <p:ext uri="{BB962C8B-B14F-4D97-AF65-F5344CB8AC3E}">
        <p14:creationId xmlns:p14="http://schemas.microsoft.com/office/powerpoint/2010/main" val="146186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7;gb65152134c_1_0">
            <a:extLst>
              <a:ext uri="{FF2B5EF4-FFF2-40B4-BE49-F238E27FC236}">
                <a16:creationId xmlns:a16="http://schemas.microsoft.com/office/drawing/2014/main" id="{4DDE6947-FE13-47DA-9FE7-EF4DC50EB1C7}"/>
              </a:ext>
            </a:extLst>
          </p:cNvPr>
          <p:cNvSpPr txBox="1">
            <a:spLocks/>
          </p:cNvSpPr>
          <p:nvPr/>
        </p:nvSpPr>
        <p:spPr>
          <a:xfrm>
            <a:off x="532200" y="194530"/>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a:solidFill>
                  <a:srgbClr val="0F6AB1"/>
                </a:solidFill>
                <a:latin typeface="Gill Sans"/>
                <a:ea typeface="Gill Sans"/>
                <a:cs typeface="Gill Sans"/>
                <a:sym typeface="Gill Sans"/>
              </a:rPr>
              <a:t>What have we learnt?</a:t>
            </a:r>
            <a:endParaRPr lang="en-GB" sz="4800" dirty="0">
              <a:solidFill>
                <a:srgbClr val="0F6AB1"/>
              </a:solidFill>
              <a:latin typeface="Gill Sans"/>
              <a:ea typeface="Gill Sans"/>
              <a:cs typeface="Gill Sans"/>
              <a:sym typeface="Gill Sans"/>
            </a:endParaRPr>
          </a:p>
        </p:txBody>
      </p:sp>
      <p:sp>
        <p:nvSpPr>
          <p:cNvPr id="9" name="Google Shape;259;gb65152134c_1_0">
            <a:extLst>
              <a:ext uri="{FF2B5EF4-FFF2-40B4-BE49-F238E27FC236}">
                <a16:creationId xmlns:a16="http://schemas.microsoft.com/office/drawing/2014/main" id="{6903AC45-ED6C-4394-8F45-6A13336E6962}"/>
              </a:ext>
            </a:extLst>
          </p:cNvPr>
          <p:cNvSpPr txBox="1"/>
          <p:nvPr/>
        </p:nvSpPr>
        <p:spPr>
          <a:xfrm>
            <a:off x="1642977" y="1762228"/>
            <a:ext cx="6096000" cy="1477297"/>
          </a:xfrm>
          <a:prstGeom prst="rect">
            <a:avLst/>
          </a:prstGeom>
          <a:noFill/>
          <a:ln>
            <a:noFill/>
          </a:ln>
        </p:spPr>
        <p:txBody>
          <a:bodyPr spcFirstLastPara="1" wrap="square" lIns="91425" tIns="91425" rIns="91425" bIns="91425" anchor="t" anchorCtr="0">
            <a:spAutoFit/>
          </a:bodyPr>
          <a:lstStyle/>
          <a:p>
            <a:pPr marL="457200" lvl="0" indent="-457200" rtl="0">
              <a:spcBef>
                <a:spcPts val="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What have you found out?</a:t>
            </a:r>
          </a:p>
          <a:p>
            <a:pPr marL="457200" lvl="0" indent="-457200" rtl="0">
              <a:spcBef>
                <a:spcPts val="0"/>
              </a:spcBef>
              <a:spcAft>
                <a:spcPts val="0"/>
              </a:spcAft>
              <a:buFont typeface="Arial" panose="020B0604020202020204" pitchFamily="34" charset="0"/>
              <a:buChar char="•"/>
            </a:pPr>
            <a:endParaRPr lang="en-GB" sz="2800" dirty="0">
              <a:solidFill>
                <a:schemeClr val="accent1">
                  <a:lumMod val="75000"/>
                </a:schemeClr>
              </a:solidFill>
              <a:latin typeface="Gill Sans"/>
              <a:ea typeface="Gill Sans"/>
              <a:cs typeface="Gill Sans"/>
              <a:sym typeface="Gill Sans"/>
            </a:endParaRPr>
          </a:p>
          <a:p>
            <a:pPr marL="457200" lvl="0" indent="-457200" rtl="0">
              <a:spcBef>
                <a:spcPts val="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Can you explain how soap works?</a:t>
            </a:r>
          </a:p>
        </p:txBody>
      </p:sp>
      <p:pic>
        <p:nvPicPr>
          <p:cNvPr id="10" name="Google Shape;260;gb65152134c_1_0">
            <a:extLst>
              <a:ext uri="{FF2B5EF4-FFF2-40B4-BE49-F238E27FC236}">
                <a16:creationId xmlns:a16="http://schemas.microsoft.com/office/drawing/2014/main" id="{41FB8BD8-0651-41B9-AE73-A02990A43F8D}"/>
              </a:ext>
            </a:extLst>
          </p:cNvPr>
          <p:cNvPicPr preferRelativeResize="0"/>
          <p:nvPr/>
        </p:nvPicPr>
        <p:blipFill>
          <a:blip r:embed="rId2">
            <a:alphaModFix/>
          </a:blip>
          <a:stretch>
            <a:fillRect/>
          </a:stretch>
        </p:blipFill>
        <p:spPr>
          <a:xfrm>
            <a:off x="3378603" y="3239525"/>
            <a:ext cx="2624748" cy="2624748"/>
          </a:xfrm>
          <a:prstGeom prst="rect">
            <a:avLst/>
          </a:prstGeom>
          <a:noFill/>
          <a:ln>
            <a:noFill/>
          </a:ln>
        </p:spPr>
      </p:pic>
    </p:spTree>
    <p:extLst>
      <p:ext uri="{BB962C8B-B14F-4D97-AF65-F5344CB8AC3E}">
        <p14:creationId xmlns:p14="http://schemas.microsoft.com/office/powerpoint/2010/main" val="29786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61;gb65152134c_1_0">
            <a:extLst>
              <a:ext uri="{FF2B5EF4-FFF2-40B4-BE49-F238E27FC236}">
                <a16:creationId xmlns:a16="http://schemas.microsoft.com/office/drawing/2014/main" id="{95DC1E86-75C6-481A-BB47-FC73ADC0B47F}"/>
              </a:ext>
            </a:extLst>
          </p:cNvPr>
          <p:cNvSpPr txBox="1">
            <a:spLocks/>
          </p:cNvSpPr>
          <p:nvPr/>
        </p:nvSpPr>
        <p:spPr>
          <a:xfrm>
            <a:off x="1274850" y="980608"/>
            <a:ext cx="6594300" cy="22332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buFont typeface="Calibri"/>
              <a:buNone/>
            </a:pPr>
            <a:endParaRPr lang="en-GB" sz="4800" dirty="0">
              <a:solidFill>
                <a:schemeClr val="tx2">
                  <a:lumMod val="75000"/>
                </a:schemeClr>
              </a:solidFill>
              <a:latin typeface="Gill Sans"/>
              <a:ea typeface="Gill Sans"/>
              <a:cs typeface="Gill Sans"/>
              <a:sym typeface="Gill Sans"/>
            </a:endParaRPr>
          </a:p>
        </p:txBody>
      </p:sp>
      <p:pic>
        <p:nvPicPr>
          <p:cNvPr id="3" name="Google Shape;267;gabefc0c955_0_11">
            <a:extLst>
              <a:ext uri="{FF2B5EF4-FFF2-40B4-BE49-F238E27FC236}">
                <a16:creationId xmlns:a16="http://schemas.microsoft.com/office/drawing/2014/main" id="{CD39C883-6210-4E6A-B9E4-007DBA2AA860}"/>
              </a:ext>
            </a:extLst>
          </p:cNvPr>
          <p:cNvPicPr preferRelativeResize="0"/>
          <p:nvPr/>
        </p:nvPicPr>
        <p:blipFill>
          <a:blip r:embed="rId2">
            <a:alphaModFix/>
          </a:blip>
          <a:stretch>
            <a:fillRect/>
          </a:stretch>
        </p:blipFill>
        <p:spPr>
          <a:xfrm>
            <a:off x="987525" y="432000"/>
            <a:ext cx="2370850" cy="2370850"/>
          </a:xfrm>
          <a:prstGeom prst="rect">
            <a:avLst/>
          </a:prstGeom>
          <a:noFill/>
          <a:ln>
            <a:noFill/>
          </a:ln>
        </p:spPr>
      </p:pic>
      <p:sp>
        <p:nvSpPr>
          <p:cNvPr id="4" name="Speech Bubble: Rectangle with Corners Rounded 3">
            <a:extLst>
              <a:ext uri="{FF2B5EF4-FFF2-40B4-BE49-F238E27FC236}">
                <a16:creationId xmlns:a16="http://schemas.microsoft.com/office/drawing/2014/main" id="{08E2D48E-1319-4027-A04B-940F68A36E8A}"/>
              </a:ext>
            </a:extLst>
          </p:cNvPr>
          <p:cNvSpPr/>
          <p:nvPr/>
        </p:nvSpPr>
        <p:spPr>
          <a:xfrm>
            <a:off x="4035450" y="236630"/>
            <a:ext cx="3650043" cy="2703767"/>
          </a:xfrm>
          <a:prstGeom prst="wedgeRoundRectCallout">
            <a:avLst>
              <a:gd name="adj1" fmla="val -70719"/>
              <a:gd name="adj2" fmla="val -1806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C8EB9D9-8115-405C-BE7A-C12EBCF515A3}"/>
              </a:ext>
            </a:extLst>
          </p:cNvPr>
          <p:cNvSpPr txBox="1"/>
          <p:nvPr/>
        </p:nvSpPr>
        <p:spPr>
          <a:xfrm>
            <a:off x="4140828" y="186264"/>
            <a:ext cx="3430889" cy="2862322"/>
          </a:xfrm>
          <a:prstGeom prst="rect">
            <a:avLst/>
          </a:prstGeom>
          <a:noFill/>
        </p:spPr>
        <p:txBody>
          <a:bodyPr wrap="square">
            <a:spAutoFit/>
          </a:bodyPr>
          <a:lstStyle/>
          <a:p>
            <a:pPr algn="ctr"/>
            <a:r>
              <a:rPr lang="en-GB" sz="3600" dirty="0">
                <a:solidFill>
                  <a:srgbClr val="0F6AB1"/>
                </a:solidFill>
                <a:latin typeface="Gill Sans"/>
                <a:ea typeface="Gill Sans"/>
                <a:cs typeface="Gill Sans"/>
                <a:sym typeface="Gill Sans"/>
              </a:rPr>
              <a:t>Remember to wash your hands often, using soap and warm water.</a:t>
            </a:r>
            <a:endParaRPr lang="en-GB" sz="3600" dirty="0"/>
          </a:p>
        </p:txBody>
      </p:sp>
    </p:spTree>
    <p:extLst>
      <p:ext uri="{BB962C8B-B14F-4D97-AF65-F5344CB8AC3E}">
        <p14:creationId xmlns:p14="http://schemas.microsoft.com/office/powerpoint/2010/main" val="241673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af9cfb55a7_0_0"/>
          <p:cNvSpPr txBox="1">
            <a:spLocks noGrp="1"/>
          </p:cNvSpPr>
          <p:nvPr>
            <p:ph type="title"/>
          </p:nvPr>
        </p:nvSpPr>
        <p:spPr>
          <a:xfrm>
            <a:off x="532200" y="491968"/>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Extension Activities</a:t>
            </a:r>
            <a:endParaRPr sz="4800" dirty="0">
              <a:solidFill>
                <a:srgbClr val="0F6AB1"/>
              </a:solidFill>
              <a:latin typeface="Gill Sans"/>
              <a:ea typeface="Gill Sans"/>
              <a:cs typeface="Gill Sans"/>
              <a:sym typeface="Gill Sans"/>
            </a:endParaRPr>
          </a:p>
        </p:txBody>
      </p:sp>
      <p:sp>
        <p:nvSpPr>
          <p:cNvPr id="274" name="Google Shape;274;gaf9cfb55a7_0_0"/>
          <p:cNvSpPr txBox="1">
            <a:spLocks noGrp="1"/>
          </p:cNvSpPr>
          <p:nvPr>
            <p:ph type="subTitle" idx="1"/>
          </p:nvPr>
        </p:nvSpPr>
        <p:spPr>
          <a:xfrm>
            <a:off x="1371600" y="1512750"/>
            <a:ext cx="6400800" cy="22452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sz="2400" dirty="0">
                <a:solidFill>
                  <a:schemeClr val="accent1">
                    <a:lumMod val="75000"/>
                  </a:schemeClr>
                </a:solidFill>
                <a:highlight>
                  <a:srgbClr val="FFFFFF"/>
                </a:highlight>
                <a:latin typeface="Gill Sans"/>
                <a:ea typeface="Gill Sans"/>
                <a:cs typeface="Gill Sans"/>
                <a:sym typeface="Gill Sans"/>
              </a:rPr>
              <a:t>In a small groups or a pair, get some vegetable oil your fingers, then have a race and see who washes the oil off first:</a:t>
            </a:r>
            <a:endParaRPr sz="2400" dirty="0">
              <a:solidFill>
                <a:schemeClr val="accent1">
                  <a:lumMod val="75000"/>
                </a:schemeClr>
              </a:solidFill>
              <a:highlight>
                <a:srgbClr val="FFFFFF"/>
              </a:highlight>
              <a:latin typeface="Gill Sans"/>
              <a:ea typeface="Gill Sans"/>
              <a:cs typeface="Gill Sans"/>
              <a:sym typeface="Gill Sans"/>
            </a:endParaRPr>
          </a:p>
          <a:p>
            <a:pPr marL="457200" lvl="0" indent="-374650" algn="l" rtl="0">
              <a:lnSpc>
                <a:spcPct val="150000"/>
              </a:lnSpc>
              <a:spcBef>
                <a:spcPts val="1300"/>
              </a:spcBef>
              <a:spcAft>
                <a:spcPts val="0"/>
              </a:spcAft>
              <a:buClr>
                <a:schemeClr val="accent1">
                  <a:lumMod val="75000"/>
                </a:schemeClr>
              </a:buClr>
              <a:buSzPts val="2300"/>
              <a:buFont typeface="Gill Sans"/>
              <a:buChar char="-"/>
            </a:pPr>
            <a:r>
              <a:rPr lang="en-GB" sz="2400" dirty="0">
                <a:solidFill>
                  <a:schemeClr val="accent1">
                    <a:lumMod val="75000"/>
                  </a:schemeClr>
                </a:solidFill>
                <a:highlight>
                  <a:srgbClr val="FFFFFF"/>
                </a:highlight>
                <a:latin typeface="Gill Sans"/>
                <a:ea typeface="Gill Sans"/>
                <a:cs typeface="Gill Sans"/>
                <a:sym typeface="Gill Sans"/>
              </a:rPr>
              <a:t>washing up bowl with just water</a:t>
            </a:r>
            <a:endParaRPr sz="2400" dirty="0">
              <a:solidFill>
                <a:schemeClr val="accent1">
                  <a:lumMod val="75000"/>
                </a:schemeClr>
              </a:solidFill>
              <a:highlight>
                <a:srgbClr val="FFFFFF"/>
              </a:highlight>
              <a:latin typeface="Gill Sans"/>
              <a:ea typeface="Gill Sans"/>
              <a:cs typeface="Gill Sans"/>
              <a:sym typeface="Gill Sans"/>
            </a:endParaRPr>
          </a:p>
          <a:p>
            <a:pPr marL="457200" lvl="0" indent="-374650" algn="l" rtl="0">
              <a:lnSpc>
                <a:spcPct val="150000"/>
              </a:lnSpc>
              <a:spcBef>
                <a:spcPts val="0"/>
              </a:spcBef>
              <a:spcAft>
                <a:spcPts val="0"/>
              </a:spcAft>
              <a:buClr>
                <a:schemeClr val="accent1">
                  <a:lumMod val="75000"/>
                </a:schemeClr>
              </a:buClr>
              <a:buSzPts val="2300"/>
              <a:buFont typeface="Gill Sans"/>
              <a:buChar char="-"/>
            </a:pPr>
            <a:r>
              <a:rPr lang="en-GB" sz="2400" dirty="0">
                <a:solidFill>
                  <a:schemeClr val="accent1">
                    <a:lumMod val="75000"/>
                  </a:schemeClr>
                </a:solidFill>
                <a:highlight>
                  <a:srgbClr val="FFFFFF"/>
                </a:highlight>
                <a:latin typeface="Gill Sans"/>
                <a:ea typeface="Gill Sans"/>
                <a:cs typeface="Gill Sans"/>
                <a:sym typeface="Gill Sans"/>
              </a:rPr>
              <a:t>washing up bowl with soapy water </a:t>
            </a:r>
            <a:endParaRPr sz="2400" dirty="0">
              <a:solidFill>
                <a:schemeClr val="accent1">
                  <a:lumMod val="75000"/>
                </a:schemeClr>
              </a:solidFill>
              <a:latin typeface="Gill Sans"/>
              <a:ea typeface="Gill Sans"/>
              <a:cs typeface="Gill Sans"/>
              <a:sym typeface="Gill Sans"/>
            </a:endParaRPr>
          </a:p>
        </p:txBody>
      </p:sp>
      <p:pic>
        <p:nvPicPr>
          <p:cNvPr id="275" name="Google Shape;275;gaf9cfb55a7_0_0"/>
          <p:cNvPicPr preferRelativeResize="0"/>
          <p:nvPr/>
        </p:nvPicPr>
        <p:blipFill>
          <a:blip r:embed="rId3">
            <a:alphaModFix/>
          </a:blip>
          <a:stretch>
            <a:fillRect/>
          </a:stretch>
        </p:blipFill>
        <p:spPr>
          <a:xfrm>
            <a:off x="6397865" y="3757950"/>
            <a:ext cx="1761079" cy="224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772209"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493822" y="58203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 name="Google Shape;267;gabefc0c955_0_11">
            <a:extLst>
              <a:ext uri="{FF2B5EF4-FFF2-40B4-BE49-F238E27FC236}">
                <a16:creationId xmlns:a16="http://schemas.microsoft.com/office/drawing/2014/main" id="{C4652B7F-FCCD-4AD1-B5B2-0B345089EEE4}"/>
              </a:ext>
            </a:extLst>
          </p:cNvPr>
          <p:cNvPicPr preferRelativeResize="0">
            <a:picLocks noChangeAspect="1"/>
          </p:cNvPicPr>
          <p:nvPr/>
        </p:nvPicPr>
        <p:blipFill>
          <a:blip r:embed="rId2">
            <a:alphaModFix/>
          </a:blip>
          <a:stretch>
            <a:fillRect/>
          </a:stretch>
        </p:blipFill>
        <p:spPr>
          <a:xfrm>
            <a:off x="987525" y="432000"/>
            <a:ext cx="2002856" cy="2002856"/>
          </a:xfrm>
          <a:prstGeom prst="rect">
            <a:avLst/>
          </a:prstGeom>
          <a:noFill/>
          <a:ln>
            <a:noFill/>
          </a:ln>
        </p:spPr>
      </p:pic>
    </p:spTree>
    <p:extLst>
      <p:ext uri="{BB962C8B-B14F-4D97-AF65-F5344CB8AC3E}">
        <p14:creationId xmlns:p14="http://schemas.microsoft.com/office/powerpoint/2010/main" val="310111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07B968CE-F4C3-494F-B55E-C9B96B9674AF}"/>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E0ED8D04-0073-47CD-BAB8-A78ED17D4D3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4C0D70D8-2907-4EE7-AFDA-18544D504344}"/>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2767E47-EB4A-4BBF-82D2-1EC3F797F558}"/>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8EC96DCA-819F-403D-8F37-83DE7AFDCDB7}"/>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6075C657-2041-421D-9529-958E352AD7BC}"/>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C6DCCBBD-A540-40B5-8929-05C16F7FAF8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DD287D8-DB5B-4F8A-9163-B44749EE7C39}"/>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6BAEFE-36F8-4886-B31A-04B47106E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22F426-EAC3-4031-889E-1440D7A04639}">
  <ds:schemaRefs>
    <ds:schemaRef ds:uri="http://schemas.microsoft.com/sharepoint/v3/contenttype/forms"/>
  </ds:schemaRefs>
</ds:datastoreItem>
</file>

<file path=customXml/itemProps3.xml><?xml version="1.0" encoding="utf-8"?>
<ds:datastoreItem xmlns:ds="http://schemas.openxmlformats.org/officeDocument/2006/customXml" ds:itemID="{750B3997-E46E-47C8-8996-EA28908FF24A}">
  <ds:schemaRefs>
    <ds:schemaRef ds:uri="218bb72c-f808-4789-b960-2e9e3d60d59d"/>
    <ds:schemaRef ds:uri="http://purl.org/dc/terms/"/>
    <ds:schemaRef ds:uri="http://schemas.microsoft.com/office/infopath/2007/PartnerControls"/>
    <ds:schemaRef ds:uri="http://purl.org/dc/dcmitype/"/>
    <ds:schemaRef ds:uri="http://www.w3.org/XML/1998/namespace"/>
    <ds:schemaRef ds:uri="http://purl.org/dc/elements/1.1/"/>
    <ds:schemaRef ds:uri="http://schemas.microsoft.com/office/2006/documentManagement/types"/>
    <ds:schemaRef ds:uri="http://schemas.openxmlformats.org/package/2006/metadata/core-properties"/>
    <ds:schemaRef ds:uri="b93c365d-0385-4382-9509-99218ab90b2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C19 Warriors Year 1 and 2 Template</Template>
  <TotalTime>3</TotalTime>
  <Words>196</Words>
  <Application>Microsoft Office PowerPoint</Application>
  <PresentationFormat>On-screen Show (4:3)</PresentationFormat>
  <Paragraphs>28</Paragraphs>
  <Slides>8</Slides>
  <Notes>2</Notes>
  <HiddenSlides>0</HiddenSlides>
  <MMClips>0</MMClips>
  <ScaleCrop>false</ScaleCrop>
  <HeadingPairs>
    <vt:vector size="4" baseType="variant">
      <vt:variant>
        <vt:lpstr>Theme</vt:lpstr>
      </vt:variant>
      <vt:variant>
        <vt:i4>8</vt:i4>
      </vt:variant>
      <vt:variant>
        <vt:lpstr>Slide Titles</vt:lpstr>
      </vt:variant>
      <vt:variant>
        <vt:i4>8</vt:i4>
      </vt:variant>
    </vt:vector>
  </HeadingPairs>
  <TitlesOfParts>
    <vt:vector size="16" baseType="lpstr">
      <vt:lpstr>Custom Design</vt:lpstr>
      <vt:lpstr>7_Custom Design</vt:lpstr>
      <vt:lpstr>3_Custom Design</vt:lpstr>
      <vt:lpstr>4_Custom Design</vt:lpstr>
      <vt:lpstr>6_Custom Design</vt:lpstr>
      <vt:lpstr>1_Custom Design</vt:lpstr>
      <vt:lpstr>2_Custom Design</vt:lpstr>
      <vt:lpstr>5_Custom Design</vt:lpstr>
      <vt:lpstr>PowerPoint Presentation</vt:lpstr>
      <vt:lpstr>PowerPoint Presentation</vt:lpstr>
      <vt:lpstr>PowerPoint Presentation</vt:lpstr>
      <vt:lpstr>PowerPoint Presentation</vt:lpstr>
      <vt:lpstr>PowerPoint Presentation</vt:lpstr>
      <vt:lpstr>Extension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Natasha Green</cp:lastModifiedBy>
  <cp:revision>21</cp:revision>
  <dcterms:created xsi:type="dcterms:W3CDTF">2021-03-22T10:09:14Z</dcterms:created>
  <dcterms:modified xsi:type="dcterms:W3CDTF">2021-12-29T09:52:07Z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