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57" r:id="rId5"/>
    <p:sldMasterId id="2147483833" r:id="rId6"/>
    <p:sldMasterId id="2147483773" r:id="rId7"/>
    <p:sldMasterId id="2147483797" r:id="rId8"/>
    <p:sldMasterId id="2147483737" r:id="rId9"/>
    <p:sldMasterId id="2147483749" r:id="rId10"/>
    <p:sldMasterId id="2147483845" r:id="rId11"/>
  </p:sldMasterIdLst>
  <p:notesMasterIdLst>
    <p:notesMasterId r:id="rId23"/>
  </p:notesMasterIdLst>
  <p:sldIdLst>
    <p:sldId id="256" r:id="rId12"/>
    <p:sldId id="257" r:id="rId13"/>
    <p:sldId id="303" r:id="rId14"/>
    <p:sldId id="306" r:id="rId15"/>
    <p:sldId id="308" r:id="rId16"/>
    <p:sldId id="299" r:id="rId17"/>
    <p:sldId id="262" r:id="rId18"/>
    <p:sldId id="307" r:id="rId19"/>
    <p:sldId id="268" r:id="rId20"/>
    <p:sldId id="267" r:id="rId21"/>
    <p:sldId id="29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BFF0"/>
    <a:srgbClr val="712E88"/>
    <a:srgbClr val="E26FA9"/>
    <a:srgbClr val="D30D4F"/>
    <a:srgbClr val="E26EA8"/>
    <a:srgbClr val="D2639A"/>
    <a:srgbClr val="3699E0"/>
    <a:srgbClr val="4FA535"/>
    <a:srgbClr val="FFA000"/>
    <a:srgbClr val="E72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9526" autoAdjust="0"/>
    <p:restoredTop sz="94660"/>
  </p:normalViewPr>
  <p:slideViewPr>
    <p:cSldViewPr snapToGrid="0">
      <p:cViewPr varScale="1">
        <p:scale>
          <a:sx n="125" d="100"/>
          <a:sy n="125" d="100"/>
        </p:scale>
        <p:origin x="792" y="10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n, Natalia" userId="S::natalia.green_uhs.nhs.uk#ext#@sotonac.onmicrosoft.com::bf324bb5-e447-45be-938c-312f37635ca6" providerId="AD" clId="Web-{8A23E47B-323F-F02D-8005-08C590BF2EF2}"/>
    <pc:docChg chg="modSld">
      <pc:chgData name="Green, Natalia" userId="S::natalia.green_uhs.nhs.uk#ext#@sotonac.onmicrosoft.com::bf324bb5-e447-45be-938c-312f37635ca6" providerId="AD" clId="Web-{8A23E47B-323F-F02D-8005-08C590BF2EF2}" dt="2021-03-25T20:33:53.549" v="2"/>
      <pc:docMkLst>
        <pc:docMk/>
      </pc:docMkLst>
      <pc:sldChg chg="delSp modSp">
        <pc:chgData name="Green, Natalia" userId="S::natalia.green_uhs.nhs.uk#ext#@sotonac.onmicrosoft.com::bf324bb5-e447-45be-938c-312f37635ca6" providerId="AD" clId="Web-{8A23E47B-323F-F02D-8005-08C590BF2EF2}" dt="2021-03-25T20:33:53.549" v="2"/>
        <pc:sldMkLst>
          <pc:docMk/>
          <pc:sldMk cId="3526398151" sldId="262"/>
        </pc:sldMkLst>
        <pc:spChg chg="del">
          <ac:chgData name="Green, Natalia" userId="S::natalia.green_uhs.nhs.uk#ext#@sotonac.onmicrosoft.com::bf324bb5-e447-45be-938c-312f37635ca6" providerId="AD" clId="Web-{8A23E47B-323F-F02D-8005-08C590BF2EF2}" dt="2021-03-25T20:33:47.033" v="0"/>
          <ac:spMkLst>
            <pc:docMk/>
            <pc:sldMk cId="3526398151" sldId="262"/>
            <ac:spMk id="531" creationId="{00000000-0000-0000-0000-000000000000}"/>
          </ac:spMkLst>
        </pc:spChg>
        <pc:spChg chg="del mod">
          <ac:chgData name="Green, Natalia" userId="S::natalia.green_uhs.nhs.uk#ext#@sotonac.onmicrosoft.com::bf324bb5-e447-45be-938c-312f37635ca6" providerId="AD" clId="Web-{8A23E47B-323F-F02D-8005-08C590BF2EF2}" dt="2021-03-25T20:33:53.549" v="2"/>
          <ac:spMkLst>
            <pc:docMk/>
            <pc:sldMk cId="3526398151" sldId="262"/>
            <ac:spMk id="533" creationId="{00000000-0000-0000-0000-000000000000}"/>
          </ac:spMkLst>
        </pc:spChg>
      </pc:sldChg>
    </pc:docChg>
  </pc:docChgLst>
  <pc:docChgLst>
    <pc:chgData name="Rachel Gagen" userId="b8147b453b790b83" providerId="LiveId" clId="{9216FD93-4C5E-48FA-86D5-74A5B56C1920}"/>
    <pc:docChg chg="modSld">
      <pc:chgData name="Rachel Gagen" userId="b8147b453b790b83" providerId="LiveId" clId="{9216FD93-4C5E-48FA-86D5-74A5B56C1920}" dt="2022-01-04T11:21:21.293" v="18" actId="20577"/>
      <pc:docMkLst>
        <pc:docMk/>
      </pc:docMkLst>
      <pc:sldChg chg="modSp mod">
        <pc:chgData name="Rachel Gagen" userId="b8147b453b790b83" providerId="LiveId" clId="{9216FD93-4C5E-48FA-86D5-74A5B56C1920}" dt="2022-01-04T11:20:56.482" v="0" actId="20577"/>
        <pc:sldMkLst>
          <pc:docMk/>
          <pc:sldMk cId="3480411036" sldId="256"/>
        </pc:sldMkLst>
        <pc:spChg chg="mod">
          <ac:chgData name="Rachel Gagen" userId="b8147b453b790b83" providerId="LiveId" clId="{9216FD93-4C5E-48FA-86D5-74A5B56C1920}" dt="2022-01-04T11:20:56.482" v="0" actId="20577"/>
          <ac:spMkLst>
            <pc:docMk/>
            <pc:sldMk cId="3480411036" sldId="256"/>
            <ac:spMk id="457" creationId="{00000000-0000-0000-0000-000000000000}"/>
          </ac:spMkLst>
        </pc:spChg>
      </pc:sldChg>
      <pc:sldChg chg="modSp mod">
        <pc:chgData name="Rachel Gagen" userId="b8147b453b790b83" providerId="LiveId" clId="{9216FD93-4C5E-48FA-86D5-74A5B56C1920}" dt="2022-01-04T11:21:21.293" v="18" actId="20577"/>
        <pc:sldMkLst>
          <pc:docMk/>
          <pc:sldMk cId="3089824546" sldId="257"/>
        </pc:sldMkLst>
        <pc:spChg chg="mod">
          <ac:chgData name="Rachel Gagen" userId="b8147b453b790b83" providerId="LiveId" clId="{9216FD93-4C5E-48FA-86D5-74A5B56C1920}" dt="2022-01-04T11:21:21.293" v="18" actId="20577"/>
          <ac:spMkLst>
            <pc:docMk/>
            <pc:sldMk cId="3089824546" sldId="257"/>
            <ac:spMk id="46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DF6C1B-B165-544B-AF30-5971417846B7}" type="datetimeFigureOut">
              <a:rPr lang="en-US" smtClean="0"/>
              <a:t>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D310F-F26D-5C43-9411-CFFA23744B63}" type="slidenum">
              <a:rPr lang="en-US" smtClean="0"/>
              <a:t>‹#›</a:t>
            </a:fld>
            <a:endParaRPr lang="en-US"/>
          </a:p>
        </p:txBody>
      </p:sp>
    </p:spTree>
    <p:extLst>
      <p:ext uri="{BB962C8B-B14F-4D97-AF65-F5344CB8AC3E}">
        <p14:creationId xmlns:p14="http://schemas.microsoft.com/office/powerpoint/2010/main" val="2135208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5" name="Google Shape;45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5636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b933a4617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1" name="Google Shape;461;gb933a4617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88006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b525822f29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0" name="Google Shape;470;gb525822f2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14135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be57d4be87_0_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2" name="Google Shape;482;gbe57d4be87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49846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b65152134c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0" name="Google Shape;520;gb65152134c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6719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abefc0c955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7" name="Google Shape;527;gabefc0c955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83771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af9cfb5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gaf9cfb5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59580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af9cfb5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gaf9cfb5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87038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GB"/>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2382039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
          <p:cNvSpPr txBox="1"/>
          <p:nvPr/>
        </p:nvSpPr>
        <p:spPr>
          <a:xfrm>
            <a:off x="5138226" y="6170500"/>
            <a:ext cx="3907500" cy="554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libri"/>
                <a:ea typeface="Calibri"/>
                <a:cs typeface="Calibri"/>
                <a:sym typeface="Calibri"/>
              </a:rPr>
              <a:t>#BePartOfTheSolution</a:t>
            </a:r>
            <a:endParaRPr sz="3000" b="1"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87749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23D5-9997-4D3E-AA1C-14E22CF11955}"/>
              </a:ext>
            </a:extLst>
          </p:cNvPr>
          <p:cNvSpPr>
            <a:spLocks noGrp="1"/>
          </p:cNvSpPr>
          <p:nvPr>
            <p:ph type="ctrTitle"/>
          </p:nvPr>
        </p:nvSpPr>
        <p:spPr>
          <a:xfrm>
            <a:off x="1143000" y="1122363"/>
            <a:ext cx="6858000" cy="2387600"/>
          </a:xfrm>
        </p:spPr>
        <p:txBody>
          <a:bodyPr anchor="b"/>
          <a:lstStyle>
            <a:lvl1pPr algn="ctr">
              <a:defRPr sz="6000">
                <a:latin typeface="Gill Sans MT" panose="020B05020201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57822B6-3FD3-489D-AA69-467F518EB4A3}"/>
              </a:ext>
            </a:extLst>
          </p:cNvPr>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85E285-94C8-4A8E-9532-8777495785FA}"/>
              </a:ext>
            </a:extLst>
          </p:cNvPr>
          <p:cNvSpPr>
            <a:spLocks noGrp="1"/>
          </p:cNvSpPr>
          <p:nvPr>
            <p:ph type="dt" sz="half" idx="10"/>
          </p:nvPr>
        </p:nvSpPr>
        <p:spPr/>
        <p:txBody>
          <a:bodyPr/>
          <a:lstStyle>
            <a:lvl1pPr>
              <a:defRPr>
                <a:latin typeface="Gill Sans MT" panose="020B0502020104020203" pitchFamily="34" charset="0"/>
              </a:defRPr>
            </a:lvl1pPr>
          </a:lstStyle>
          <a:p>
            <a:fld id="{C6E768C0-30A1-4AC6-9DEC-7D24D7F560BF}" type="datetimeFigureOut">
              <a:rPr lang="en-GB" smtClean="0"/>
              <a:pPr/>
              <a:t>04/01/2022</a:t>
            </a:fld>
            <a:endParaRPr lang="en-GB"/>
          </a:p>
        </p:txBody>
      </p:sp>
      <p:sp>
        <p:nvSpPr>
          <p:cNvPr id="5" name="Footer Placeholder 4">
            <a:extLst>
              <a:ext uri="{FF2B5EF4-FFF2-40B4-BE49-F238E27FC236}">
                <a16:creationId xmlns:a16="http://schemas.microsoft.com/office/drawing/2014/main" id="{C212D3BE-79B6-4B4C-B306-1D6C3D92AA5D}"/>
              </a:ext>
            </a:extLst>
          </p:cNvPr>
          <p:cNvSpPr>
            <a:spLocks noGrp="1"/>
          </p:cNvSpPr>
          <p:nvPr>
            <p:ph type="ftr" sz="quarter" idx="11"/>
          </p:nvPr>
        </p:nvSpPr>
        <p:spPr/>
        <p:txBody>
          <a:bodyPr/>
          <a:lstStyle>
            <a:lvl1pPr>
              <a:defRPr>
                <a:latin typeface="Gill Sans MT" panose="020B0502020104020203" pitchFamily="34" charset="0"/>
              </a:defRPr>
            </a:lvl1pPr>
          </a:lstStyle>
          <a:p>
            <a:endParaRPr lang="en-GB"/>
          </a:p>
        </p:txBody>
      </p:sp>
      <p:sp>
        <p:nvSpPr>
          <p:cNvPr id="6" name="Slide Number Placeholder 5">
            <a:extLst>
              <a:ext uri="{FF2B5EF4-FFF2-40B4-BE49-F238E27FC236}">
                <a16:creationId xmlns:a16="http://schemas.microsoft.com/office/drawing/2014/main" id="{D575A493-3B30-4F38-B7D2-519C70ED8ACC}"/>
              </a:ext>
            </a:extLst>
          </p:cNvPr>
          <p:cNvSpPr>
            <a:spLocks noGrp="1"/>
          </p:cNvSpPr>
          <p:nvPr>
            <p:ph type="sldNum" sz="quarter" idx="12"/>
          </p:nvPr>
        </p:nvSpPr>
        <p:spPr/>
        <p:txBody>
          <a:bodyPr/>
          <a:lstStyle>
            <a:lvl1pPr>
              <a:defRPr>
                <a:latin typeface="Gill Sans MT" panose="020B0502020104020203" pitchFamily="34" charset="0"/>
              </a:defRPr>
            </a:lvl1pPr>
          </a:lstStyle>
          <a:p>
            <a:fld id="{7B13764B-372E-49F7-9A0D-35AC17700F93}" type="slidenum">
              <a:rPr lang="en-GB" smtClean="0"/>
              <a:pPr/>
              <a:t>‹#›</a:t>
            </a:fld>
            <a:endParaRPr lang="en-GB"/>
          </a:p>
        </p:txBody>
      </p:sp>
    </p:spTree>
    <p:extLst>
      <p:ext uri="{BB962C8B-B14F-4D97-AF65-F5344CB8AC3E}">
        <p14:creationId xmlns:p14="http://schemas.microsoft.com/office/powerpoint/2010/main" val="1682092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5A22-4F5B-4AFC-9E46-9DAFB6C297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98F2C8-9ADA-464C-8B53-36F20901A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06C7D-0FF8-4EAD-99A9-E8BCCB0E3CCD}"/>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5" name="Footer Placeholder 4">
            <a:extLst>
              <a:ext uri="{FF2B5EF4-FFF2-40B4-BE49-F238E27FC236}">
                <a16:creationId xmlns:a16="http://schemas.microsoft.com/office/drawing/2014/main" id="{E968DF6E-B841-4C1C-A430-6E469175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46D17-0E43-4CF3-9FDD-D40920EDA28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116014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B67F-6A12-417C-863D-983749753A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CCECF-EF8E-4AA7-AF1D-ADC8108C0DD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8404E-2417-4C4F-9737-C0BE2E276D7A}"/>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5" name="Footer Placeholder 4">
            <a:extLst>
              <a:ext uri="{FF2B5EF4-FFF2-40B4-BE49-F238E27FC236}">
                <a16:creationId xmlns:a16="http://schemas.microsoft.com/office/drawing/2014/main" id="{18717E94-BFC8-4957-AAB1-263A9F0CE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FFD0-BB42-4117-835D-33E3A9A4A185}"/>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583059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A269-D7D2-4D9D-B9F0-C2AB29F86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DE30A-9A6B-455F-8E3B-4E7601ACF79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C3439-2A8E-458D-AEF0-3C685A381B5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FBD800-84EF-4030-A8FB-E4F434CC8631}"/>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6" name="Footer Placeholder 5">
            <a:extLst>
              <a:ext uri="{FF2B5EF4-FFF2-40B4-BE49-F238E27FC236}">
                <a16:creationId xmlns:a16="http://schemas.microsoft.com/office/drawing/2014/main" id="{EFF4C471-1291-4681-A3B6-757EEFF6AB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933233-47C9-4036-AC85-49859871972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21428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D503-C2CD-451F-9BC8-BEC2A9C62A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C63800-A7AC-4C71-BD9F-242238C7E7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AC122-8995-4803-96ED-305BDDD46E6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9B810-9F78-4CB9-BFBB-79D6AB9D54A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145E8-C99B-4F36-9B16-5A5F4485BAC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8C0B50-0EFD-4182-9BA3-062653C166B9}"/>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8" name="Footer Placeholder 7">
            <a:extLst>
              <a:ext uri="{FF2B5EF4-FFF2-40B4-BE49-F238E27FC236}">
                <a16:creationId xmlns:a16="http://schemas.microsoft.com/office/drawing/2014/main" id="{8FE4819A-C2D8-4379-B01E-2CBBCFCA3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25A39E-5806-40F2-8267-D73E8123249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009943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04/01/2022</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2D6-FF05-4A46-A682-5F85BBBF05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DDE749-E906-4BCC-92F8-6395F837A7B2}"/>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4" name="Footer Placeholder 3">
            <a:extLst>
              <a:ext uri="{FF2B5EF4-FFF2-40B4-BE49-F238E27FC236}">
                <a16:creationId xmlns:a16="http://schemas.microsoft.com/office/drawing/2014/main" id="{BFB01E3C-70D0-4642-9FBE-C51BA4BFF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B1F58E-F7E7-44E7-89E8-D71F4888376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706554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80FD3-4179-4224-9C51-761E6F542889}"/>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3" name="Footer Placeholder 2">
            <a:extLst>
              <a:ext uri="{FF2B5EF4-FFF2-40B4-BE49-F238E27FC236}">
                <a16:creationId xmlns:a16="http://schemas.microsoft.com/office/drawing/2014/main" id="{0E612D33-ACEF-4F7C-9851-4C8EE7C235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155EE-D2DA-4BD0-B65F-E4724043C8A4}"/>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067450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3681-8CED-4459-A054-F2B0AA857E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2C7CB-1FA9-42FC-B5A6-1B20BE91ED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51E1D0-074C-42C2-A7B5-D4A1DA8BB8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A853-7CBE-4874-87AC-80AC2026353A}"/>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6" name="Footer Placeholder 5">
            <a:extLst>
              <a:ext uri="{FF2B5EF4-FFF2-40B4-BE49-F238E27FC236}">
                <a16:creationId xmlns:a16="http://schemas.microsoft.com/office/drawing/2014/main" id="{B79DB187-E075-4BCF-8E86-3A88692C7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85011-67F1-46F4-8DB4-B28CAA38E46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17310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A13F-E332-4FDB-B81E-3BF63E2A89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D53CAA-B4A6-400A-AE06-AA65FF0AC7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F1C8F3-7CD9-4ED4-B811-4CCBE9780B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4ABC4-10AD-4E52-8F51-583E434FFF1C}"/>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6" name="Footer Placeholder 5">
            <a:extLst>
              <a:ext uri="{FF2B5EF4-FFF2-40B4-BE49-F238E27FC236}">
                <a16:creationId xmlns:a16="http://schemas.microsoft.com/office/drawing/2014/main" id="{061E479E-172A-47CC-847D-F1208E72A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048EF8-F1D9-4940-81F5-BEC1A2C29AA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1955434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EAE9-B026-43CA-9F83-9AE33E685F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983E5-6621-4F0F-A20E-128808240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EC05B-49D8-4702-909C-09097651BB38}"/>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5" name="Footer Placeholder 4">
            <a:extLst>
              <a:ext uri="{FF2B5EF4-FFF2-40B4-BE49-F238E27FC236}">
                <a16:creationId xmlns:a16="http://schemas.microsoft.com/office/drawing/2014/main" id="{DE1D548C-15EF-4409-A721-869FB2C63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8D323-1146-4DB6-A25F-702A83822D3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2074050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CF795-2039-4498-A32F-975C8B90CD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0F09D-750F-412B-B9D8-3FBB333784E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1AB76-38D2-4F8B-AB48-8279E580761C}"/>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5" name="Footer Placeholder 4">
            <a:extLst>
              <a:ext uri="{FF2B5EF4-FFF2-40B4-BE49-F238E27FC236}">
                <a16:creationId xmlns:a16="http://schemas.microsoft.com/office/drawing/2014/main" id="{F611421A-91E5-423D-9462-7380966CA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24702-C4D5-47E4-97AE-3603BB1F7DE7}"/>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6910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3078100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95439450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3.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17" Type="http://schemas.openxmlformats.org/officeDocument/2006/relationships/image" Target="../media/image1.png"/><Relationship Id="rId2" Type="http://schemas.openxmlformats.org/officeDocument/2006/relationships/slideLayout" Target="../slideLayouts/slideLayout39.xml"/><Relationship Id="rId16" Type="http://schemas.openxmlformats.org/officeDocument/2006/relationships/image" Target="../media/image2.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5.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3.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17" Type="http://schemas.openxmlformats.org/officeDocument/2006/relationships/image" Target="../media/image1.png"/><Relationship Id="rId2" Type="http://schemas.openxmlformats.org/officeDocument/2006/relationships/slideLayout" Target="../slideLayouts/slideLayout50.xml"/><Relationship Id="rId16" Type="http://schemas.openxmlformats.org/officeDocument/2006/relationships/image" Target="../media/image2.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5.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image" Target="../media/image2.png"/><Relationship Id="rId2" Type="http://schemas.openxmlformats.org/officeDocument/2006/relationships/slideLayout" Target="../slideLayouts/slideLayout72.xml"/><Relationship Id="rId16" Type="http://schemas.openxmlformats.org/officeDocument/2006/relationships/image" Target="../media/image5.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4.png"/><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04/01/2022</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712E88"/>
          </a:solidFill>
          <a:ln>
            <a:solidFill>
              <a:srgbClr val="712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2" name="Picture 11" descr="Icon&#10;&#10;Description automatically generated">
            <a:extLst>
              <a:ext uri="{FF2B5EF4-FFF2-40B4-BE49-F238E27FC236}">
                <a16:creationId xmlns:a16="http://schemas.microsoft.com/office/drawing/2014/main" id="{865258A2-ADAD-4B6A-AB32-4227B8E9B19C}"/>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rot="3941069">
            <a:off x="-393042" y="-567278"/>
            <a:ext cx="1374762" cy="1372440"/>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69" r:id="rId13"/>
    <p:sldLayoutId id="214748387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01BCA-D9D7-4730-95AB-6EEA4562FE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EEA40F-60F6-47E9-9F1A-56B2EAB5EB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3CC17E-EC19-4439-B28B-8414E31CAE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68C0-30A1-4AC6-9DEC-7D24D7F560BF}" type="datetimeFigureOut">
              <a:rPr lang="en-GB" smtClean="0"/>
              <a:t>04/01/2022</a:t>
            </a:fld>
            <a:endParaRPr lang="en-GB"/>
          </a:p>
        </p:txBody>
      </p:sp>
      <p:sp>
        <p:nvSpPr>
          <p:cNvPr id="5" name="Footer Placeholder 4">
            <a:extLst>
              <a:ext uri="{FF2B5EF4-FFF2-40B4-BE49-F238E27FC236}">
                <a16:creationId xmlns:a16="http://schemas.microsoft.com/office/drawing/2014/main" id="{EB035186-9C2D-4BBD-923E-C103C164FDA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F62228-9BEF-4B4C-8FE6-D41736B1DD9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764B-372E-49F7-9A0D-35AC17700F93}"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D3874DE5-0F4D-4649-A5F3-0F8B9833B3A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8" name="Picture 7" descr="Icon&#10;&#10;Description automatically generated">
            <a:extLst>
              <a:ext uri="{FF2B5EF4-FFF2-40B4-BE49-F238E27FC236}">
                <a16:creationId xmlns:a16="http://schemas.microsoft.com/office/drawing/2014/main" id="{9D5EE80D-AB62-4D4B-822F-1F160FD38CC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3941069">
            <a:off x="-393042" y="-567278"/>
            <a:ext cx="1374762" cy="1372440"/>
          </a:xfrm>
          <a:prstGeom prst="rect">
            <a:avLst/>
          </a:prstGeom>
        </p:spPr>
      </p:pic>
    </p:spTree>
    <p:extLst>
      <p:ext uri="{BB962C8B-B14F-4D97-AF65-F5344CB8AC3E}">
        <p14:creationId xmlns:p14="http://schemas.microsoft.com/office/powerpoint/2010/main" val="44098570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BB154A-4CDD-4A53-93EC-6310397BD71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F5C26F-5D08-4A71-A865-90528D843F7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712E88"/>
                </a:solidFill>
              </a:rPr>
              <a:t>#</a:t>
            </a:r>
            <a:r>
              <a:rPr lang="en-GB" sz="3000" b="1" dirty="0" err="1">
                <a:solidFill>
                  <a:srgbClr val="712E88"/>
                </a:solidFill>
              </a:rPr>
              <a:t>BePartOfTheSolution</a:t>
            </a:r>
            <a:endParaRPr lang="en-GB" sz="3000" b="1" dirty="0">
              <a:solidFill>
                <a:srgbClr val="712E88"/>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solidFill>
            <a:srgbClr val="712E88"/>
          </a:solidFill>
          <a:ln>
            <a:solidFill>
              <a:srgbClr val="712E88"/>
            </a:solidFill>
          </a:ln>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15" name="Picture 14" descr="Icon&#10;&#10;Description automatically generated">
            <a:extLst>
              <a:ext uri="{FF2B5EF4-FFF2-40B4-BE49-F238E27FC236}">
                <a16:creationId xmlns:a16="http://schemas.microsoft.com/office/drawing/2014/main" id="{E0D71A45-E55B-4D35-88FD-C122FA1C536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3941069">
            <a:off x="-393042" y="-567278"/>
            <a:ext cx="1374762" cy="1372440"/>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6" name="Rectangle 15">
            <a:extLst>
              <a:ext uri="{FF2B5EF4-FFF2-40B4-BE49-F238E27FC236}">
                <a16:creationId xmlns:a16="http://schemas.microsoft.com/office/drawing/2014/main" id="{8F9A2811-B2F9-4F54-8CAD-992CC3A21CDC}"/>
              </a:ext>
            </a:extLst>
          </p:cNvPr>
          <p:cNvSpPr/>
          <p:nvPr userDrawn="1"/>
        </p:nvSpPr>
        <p:spPr>
          <a:xfrm>
            <a:off x="0" y="6037006"/>
            <a:ext cx="9144000" cy="820994"/>
          </a:xfrm>
          <a:prstGeom prst="rect">
            <a:avLst/>
          </a:prstGeom>
          <a:solidFill>
            <a:srgbClr val="712E88"/>
          </a:solidFill>
          <a:ln>
            <a:solidFill>
              <a:srgbClr val="712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8BFC111A-3389-43E4-A04C-5F79EEBB3E76}"/>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9311A-CD39-48E9-AC9C-940E4487B5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01139796-9FAA-48AE-A5FA-1BBE5EA86EB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59F8EC-C151-4CCF-B7A2-524E50B2B4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A54AD-51B3-4898-9E71-3D9EA39FD4EA}" type="slidenum">
              <a:rPr lang="en-GB" smtClean="0"/>
              <a:t>‹#›</a:t>
            </a:fld>
            <a:endParaRPr lang="en-GB"/>
          </a:p>
        </p:txBody>
      </p:sp>
      <p:sp>
        <p:nvSpPr>
          <p:cNvPr id="10" name="Rectangle 9">
            <a:extLst>
              <a:ext uri="{FF2B5EF4-FFF2-40B4-BE49-F238E27FC236}">
                <a16:creationId xmlns:a16="http://schemas.microsoft.com/office/drawing/2014/main" id="{C163DC90-61E8-4B02-9AFF-28B9159ECA6F}"/>
              </a:ext>
            </a:extLst>
          </p:cNvPr>
          <p:cNvSpPr/>
          <p:nvPr userDrawn="1"/>
        </p:nvSpPr>
        <p:spPr>
          <a:xfrm>
            <a:off x="0" y="6037006"/>
            <a:ext cx="9144000" cy="820994"/>
          </a:xfrm>
          <a:prstGeom prst="rect">
            <a:avLst/>
          </a:prstGeom>
          <a:solidFill>
            <a:srgbClr val="712E88"/>
          </a:solidFill>
          <a:ln>
            <a:solidFill>
              <a:srgbClr val="712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47E3A0B2-BA77-4939-B7C7-2FCA4A759CEC}"/>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8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www.youtube.com/watch?v=q38ZRrFbz7s&amp;feature=youtu.be" TargetMode="Externa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8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1.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hyperlink" Target="https://static1.squarespace.com/static/5fa5248fcb87d6680ec908e6/t/5fd933e450d96b1a1c6412bb/1608070119474/Storicise-Key-Stage-3-Activity-SPOT-THE-DIFF.pdf" TargetMode="External"/><Relationship Id="rId4" Type="http://schemas.openxmlformats.org/officeDocument/2006/relationships/hyperlink" Target="https://bit.ly/3c0tsk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1"/>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800"/>
              <a:buFont typeface="Calibri"/>
              <a:buNone/>
            </a:pPr>
            <a:r>
              <a:rPr lang="en-GB" sz="4800" dirty="0">
                <a:solidFill>
                  <a:srgbClr val="0F6BB2"/>
                </a:solidFill>
                <a:latin typeface="Gill Sans"/>
                <a:ea typeface="Gill Sans"/>
                <a:cs typeface="Gill Sans"/>
                <a:sym typeface="Gill Sans"/>
              </a:rPr>
              <a:t>Testing for Coronavirus</a:t>
            </a:r>
            <a:endParaRPr sz="4800" dirty="0">
              <a:solidFill>
                <a:srgbClr val="0F6BB2"/>
              </a:solidFill>
              <a:latin typeface="Gill Sans"/>
              <a:ea typeface="Gill Sans"/>
              <a:cs typeface="Gill Sans"/>
              <a:sym typeface="Gill Sans"/>
            </a:endParaRPr>
          </a:p>
        </p:txBody>
      </p:sp>
      <p:sp>
        <p:nvSpPr>
          <p:cNvPr id="458" name="Google Shape;458;p1"/>
          <p:cNvSpPr txBox="1">
            <a:spLocks noGrp="1"/>
          </p:cNvSpPr>
          <p:nvPr>
            <p:ph type="subTitle" idx="1"/>
          </p:nvPr>
        </p:nvSpPr>
        <p:spPr>
          <a:xfrm>
            <a:off x="1103725" y="2157625"/>
            <a:ext cx="6858000" cy="46071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None/>
            </a:pPr>
            <a:r>
              <a:rPr lang="en-GB" dirty="0">
                <a:solidFill>
                  <a:schemeClr val="accent5">
                    <a:lumMod val="50000"/>
                  </a:schemeClr>
                </a:solidFill>
                <a:highlight>
                  <a:srgbClr val="FFFFFF"/>
                </a:highlight>
                <a:latin typeface="Gill Sans"/>
                <a:ea typeface="Gill Sans"/>
                <a:cs typeface="Gill Sans"/>
                <a:sym typeface="Gill Sans"/>
              </a:rPr>
              <a:t>Objectives: </a:t>
            </a:r>
          </a:p>
          <a:p>
            <a:pPr marL="0" lvl="0" indent="0" algn="l" rtl="0">
              <a:lnSpc>
                <a:spcPct val="115000"/>
              </a:lnSpc>
              <a:spcBef>
                <a:spcPts val="0"/>
              </a:spcBef>
              <a:spcAft>
                <a:spcPts val="0"/>
              </a:spcAft>
              <a:buClr>
                <a:schemeClr val="dk1"/>
              </a:buClr>
              <a:buSzPts val="1100"/>
              <a:buNone/>
            </a:pPr>
            <a:endParaRPr dirty="0">
              <a:solidFill>
                <a:schemeClr val="accent5">
                  <a:lumMod val="50000"/>
                </a:schemeClr>
              </a:solidFill>
              <a:highlight>
                <a:srgbClr val="FFFFFF"/>
              </a:highlight>
              <a:latin typeface="Gill Sans"/>
              <a:ea typeface="Gill Sans"/>
              <a:cs typeface="Gill Sans"/>
              <a:sym typeface="Gill Sans"/>
            </a:endParaRPr>
          </a:p>
          <a:p>
            <a:pPr lvl="0" algn="l" rtl="0">
              <a:lnSpc>
                <a:spcPct val="100000"/>
              </a:lnSpc>
              <a:spcBef>
                <a:spcPts val="0"/>
              </a:spcBef>
              <a:spcAft>
                <a:spcPts val="0"/>
              </a:spcAft>
              <a:buSzPts val="2400"/>
              <a:buFont typeface="Arial" panose="020B0604020202020204" pitchFamily="34" charset="0"/>
              <a:buChar char="•"/>
            </a:pPr>
            <a:r>
              <a:rPr lang="en-GB" sz="2400" dirty="0">
                <a:solidFill>
                  <a:schemeClr val="accent5">
                    <a:lumMod val="50000"/>
                  </a:schemeClr>
                </a:solidFill>
                <a:latin typeface="Gill Sans"/>
                <a:ea typeface="Gill Sans"/>
                <a:cs typeface="Gill Sans"/>
                <a:sym typeface="Gill Sans"/>
              </a:rPr>
              <a:t>To recognise that tests can be used to detect Coronavirus.</a:t>
            </a:r>
            <a:endParaRPr sz="2400" dirty="0">
              <a:solidFill>
                <a:schemeClr val="accent5">
                  <a:lumMod val="50000"/>
                </a:schemeClr>
              </a:solidFill>
              <a:latin typeface="Gill Sans"/>
              <a:ea typeface="Gill Sans"/>
              <a:cs typeface="Gill Sans"/>
              <a:sym typeface="Gill Sans"/>
            </a:endParaRPr>
          </a:p>
          <a:p>
            <a:pPr marL="0" lvl="0" indent="0" algn="l" rtl="0">
              <a:lnSpc>
                <a:spcPct val="100000"/>
              </a:lnSpc>
              <a:spcBef>
                <a:spcPts val="0"/>
              </a:spcBef>
              <a:spcAft>
                <a:spcPts val="0"/>
              </a:spcAft>
              <a:buSzPts val="2400"/>
              <a:buNone/>
            </a:pPr>
            <a:r>
              <a:rPr lang="en-GB" sz="2400" dirty="0">
                <a:solidFill>
                  <a:schemeClr val="accent5">
                    <a:lumMod val="50000"/>
                  </a:schemeClr>
                </a:solidFill>
                <a:latin typeface="Gill Sans"/>
                <a:ea typeface="Gill Sans"/>
                <a:cs typeface="Gill Sans"/>
                <a:sym typeface="Gill Sans"/>
              </a:rPr>
              <a:t> </a:t>
            </a:r>
            <a:endParaRPr sz="2400" dirty="0">
              <a:solidFill>
                <a:schemeClr val="accent5">
                  <a:lumMod val="50000"/>
                </a:schemeClr>
              </a:solidFill>
              <a:latin typeface="Gill Sans"/>
              <a:ea typeface="Gill Sans"/>
              <a:cs typeface="Gill Sans"/>
              <a:sym typeface="Gill Sans"/>
            </a:endParaRPr>
          </a:p>
          <a:p>
            <a:pPr lvl="0" algn="l" rtl="0">
              <a:lnSpc>
                <a:spcPct val="100000"/>
              </a:lnSpc>
              <a:spcBef>
                <a:spcPts val="0"/>
              </a:spcBef>
              <a:spcAft>
                <a:spcPts val="0"/>
              </a:spcAft>
              <a:buSzPts val="2400"/>
              <a:buFont typeface="Arial" panose="020B0604020202020204" pitchFamily="34" charset="0"/>
              <a:buChar char="•"/>
            </a:pPr>
            <a:r>
              <a:rPr lang="en-GB" sz="2400" dirty="0">
                <a:solidFill>
                  <a:schemeClr val="accent5">
                    <a:lumMod val="50000"/>
                  </a:schemeClr>
                </a:solidFill>
                <a:latin typeface="Gill Sans"/>
                <a:ea typeface="Gill Sans"/>
                <a:cs typeface="Gill Sans"/>
                <a:sym typeface="Gill Sans"/>
              </a:rPr>
              <a:t>To understand language connected to testing. </a:t>
            </a:r>
            <a:endParaRPr sz="2400" dirty="0">
              <a:solidFill>
                <a:schemeClr val="accent5">
                  <a:lumMod val="50000"/>
                </a:schemeClr>
              </a:solidFill>
              <a:latin typeface="Gill Sans"/>
              <a:ea typeface="Gill Sans"/>
              <a:cs typeface="Gill Sans"/>
              <a:sym typeface="Gill Sans"/>
            </a:endParaRPr>
          </a:p>
          <a:p>
            <a:pPr marL="0" lvl="0" indent="0" algn="l" rtl="0">
              <a:lnSpc>
                <a:spcPct val="100000"/>
              </a:lnSpc>
              <a:spcBef>
                <a:spcPts val="0"/>
              </a:spcBef>
              <a:spcAft>
                <a:spcPts val="0"/>
              </a:spcAft>
              <a:buSzPts val="2400"/>
              <a:buNone/>
            </a:pPr>
            <a:endParaRPr sz="2400" dirty="0">
              <a:solidFill>
                <a:schemeClr val="accent5">
                  <a:lumMod val="50000"/>
                </a:schemeClr>
              </a:solidFill>
              <a:latin typeface="Gill Sans"/>
              <a:ea typeface="Gill Sans"/>
              <a:cs typeface="Gill Sans"/>
              <a:sym typeface="Gill Sans"/>
            </a:endParaRPr>
          </a:p>
          <a:p>
            <a:pPr lvl="0" algn="l" rtl="0">
              <a:lnSpc>
                <a:spcPct val="100000"/>
              </a:lnSpc>
              <a:spcBef>
                <a:spcPts val="0"/>
              </a:spcBef>
              <a:spcAft>
                <a:spcPts val="0"/>
              </a:spcAft>
              <a:buSzPts val="2400"/>
              <a:buFont typeface="Arial" panose="020B0604020202020204" pitchFamily="34" charset="0"/>
              <a:buChar char="•"/>
            </a:pPr>
            <a:r>
              <a:rPr lang="en-GB" sz="2400" dirty="0">
                <a:solidFill>
                  <a:schemeClr val="accent5">
                    <a:lumMod val="50000"/>
                  </a:schemeClr>
                </a:solidFill>
                <a:latin typeface="Gill Sans"/>
                <a:ea typeface="Gill Sans"/>
                <a:cs typeface="Gill Sans"/>
                <a:sym typeface="Gill Sans"/>
              </a:rPr>
              <a:t>To talk about how transmission to others can be limited by identifying people who are infectious.</a:t>
            </a:r>
            <a:endParaRPr sz="2400" dirty="0">
              <a:solidFill>
                <a:schemeClr val="accent5">
                  <a:lumMod val="50000"/>
                </a:schemeClr>
              </a:solidFill>
              <a:latin typeface="Gill Sans"/>
              <a:ea typeface="Gill Sans"/>
              <a:cs typeface="Gill Sans"/>
              <a:sym typeface="Gill Sans"/>
            </a:endParaRPr>
          </a:p>
          <a:p>
            <a:pPr marL="0" lvl="0" indent="0" algn="l" rtl="0">
              <a:lnSpc>
                <a:spcPct val="100000"/>
              </a:lnSpc>
              <a:spcBef>
                <a:spcPts val="0"/>
              </a:spcBef>
              <a:spcAft>
                <a:spcPts val="0"/>
              </a:spcAft>
              <a:buSzPts val="2400"/>
              <a:buNone/>
            </a:pPr>
            <a:endParaRPr sz="2700" dirty="0">
              <a:solidFill>
                <a:schemeClr val="accent5">
                  <a:lumMod val="50000"/>
                </a:schemeClr>
              </a:solidFill>
              <a:latin typeface="Gill Sans"/>
              <a:ea typeface="Gill Sans"/>
              <a:cs typeface="Gill Sans"/>
              <a:sym typeface="Gill Sans"/>
            </a:endParaRPr>
          </a:p>
          <a:p>
            <a:pPr marL="91440" lvl="0" indent="0" algn="l" rtl="0">
              <a:lnSpc>
                <a:spcPct val="85000"/>
              </a:lnSpc>
              <a:spcBef>
                <a:spcPts val="0"/>
              </a:spcBef>
              <a:spcAft>
                <a:spcPts val="0"/>
              </a:spcAft>
              <a:buClr>
                <a:srgbClr val="262626"/>
              </a:buClr>
              <a:buSzPts val="2400"/>
              <a:buNone/>
            </a:pPr>
            <a:endParaRPr sz="1800" b="1" dirty="0">
              <a:solidFill>
                <a:schemeClr val="dk1"/>
              </a:solidFill>
              <a:highlight>
                <a:srgbClr val="FFFFFF"/>
              </a:highlight>
              <a:latin typeface="Arial"/>
              <a:ea typeface="Arial"/>
              <a:cs typeface="Arial"/>
              <a:sym typeface="Arial"/>
            </a:endParaRPr>
          </a:p>
        </p:txBody>
      </p:sp>
    </p:spTree>
    <p:extLst>
      <p:ext uri="{BB962C8B-B14F-4D97-AF65-F5344CB8AC3E}">
        <p14:creationId xmlns:p14="http://schemas.microsoft.com/office/powerpoint/2010/main" val="3480411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87;gabefc0c955_0_11">
            <a:extLst>
              <a:ext uri="{FF2B5EF4-FFF2-40B4-BE49-F238E27FC236}">
                <a16:creationId xmlns:a16="http://schemas.microsoft.com/office/drawing/2014/main" id="{30926FED-FAE3-495E-8A5A-A984014D0BC0}"/>
              </a:ext>
            </a:extLst>
          </p:cNvPr>
          <p:cNvSpPr txBox="1">
            <a:spLocks/>
          </p:cNvSpPr>
          <p:nvPr/>
        </p:nvSpPr>
        <p:spPr>
          <a:xfrm>
            <a:off x="3493820" y="2326105"/>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5400" b="0" i="0" u="none" strike="noStrike" kern="0" cap="none" spc="0" normalizeH="0" baseline="0" noProof="0" dirty="0">
                <a:ln>
                  <a:noFill/>
                </a:ln>
                <a:solidFill>
                  <a:srgbClr val="0F6BB2"/>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5400" b="0" i="0" u="none" strike="noStrike" kern="0" cap="none" spc="0" normalizeH="0" baseline="0" noProof="0" dirty="0">
                <a:ln>
                  <a:noFill/>
                </a:ln>
                <a:solidFill>
                  <a:srgbClr val="0F6BB2"/>
                </a:solidFill>
                <a:effectLst/>
                <a:uLnTx/>
                <a:uFillTx/>
                <a:latin typeface="Gill Sans"/>
                <a:ea typeface="Gill Sans"/>
                <a:cs typeface="Gill Sans"/>
                <a:sym typeface="Gill Sans"/>
              </a:rPr>
              <a:t>see you soon!</a:t>
            </a:r>
          </a:p>
        </p:txBody>
      </p:sp>
      <p:sp>
        <p:nvSpPr>
          <p:cNvPr id="7" name="Google Shape;292;gabefc0c955_0_11">
            <a:extLst>
              <a:ext uri="{FF2B5EF4-FFF2-40B4-BE49-F238E27FC236}">
                <a16:creationId xmlns:a16="http://schemas.microsoft.com/office/drawing/2014/main" id="{66E1F673-BFE0-4D9B-88AE-1BCABE64216C}"/>
              </a:ext>
            </a:extLst>
          </p:cNvPr>
          <p:cNvSpPr/>
          <p:nvPr/>
        </p:nvSpPr>
        <p:spPr>
          <a:xfrm>
            <a:off x="3215435" y="1716574"/>
            <a:ext cx="3610665" cy="3424851"/>
          </a:xfrm>
          <a:prstGeom prst="wedgeEllipseCallout">
            <a:avLst>
              <a:gd name="adj1" fmla="val -58794"/>
              <a:gd name="adj2" fmla="val -4129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8" name="Google Shape;529;gabefc0c955_0_11">
            <a:extLst>
              <a:ext uri="{FF2B5EF4-FFF2-40B4-BE49-F238E27FC236}">
                <a16:creationId xmlns:a16="http://schemas.microsoft.com/office/drawing/2014/main" id="{1154B751-43A7-438E-96C1-4742844B2886}"/>
              </a:ext>
            </a:extLst>
          </p:cNvPr>
          <p:cNvPicPr preferRelativeResize="0"/>
          <p:nvPr/>
        </p:nvPicPr>
        <p:blipFill rotWithShape="1">
          <a:blip r:embed="rId2">
            <a:alphaModFix/>
          </a:blip>
          <a:srcRect/>
          <a:stretch/>
        </p:blipFill>
        <p:spPr>
          <a:xfrm>
            <a:off x="804398" y="1219200"/>
            <a:ext cx="1962150" cy="1962150"/>
          </a:xfrm>
          <a:prstGeom prst="rect">
            <a:avLst/>
          </a:prstGeom>
          <a:noFill/>
          <a:ln>
            <a:noFill/>
          </a:ln>
        </p:spPr>
      </p:pic>
    </p:spTree>
    <p:extLst>
      <p:ext uri="{BB962C8B-B14F-4D97-AF65-F5344CB8AC3E}">
        <p14:creationId xmlns:p14="http://schemas.microsoft.com/office/powerpoint/2010/main" val="22049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gb933a46173_0_0"/>
          <p:cNvSpPr txBox="1"/>
          <p:nvPr/>
        </p:nvSpPr>
        <p:spPr>
          <a:xfrm>
            <a:off x="817050" y="656325"/>
            <a:ext cx="6737400" cy="8496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4800"/>
              <a:buFont typeface="Arial"/>
              <a:buNone/>
            </a:pPr>
            <a:r>
              <a:rPr lang="en-GB" sz="4800" b="0" i="0" u="none" strike="noStrike" cap="none" dirty="0">
                <a:solidFill>
                  <a:srgbClr val="0F6BB2"/>
                </a:solidFill>
                <a:latin typeface="Gill Sans"/>
                <a:ea typeface="Gill Sans"/>
                <a:cs typeface="Gill Sans"/>
                <a:sym typeface="Gill Sans"/>
              </a:rPr>
              <a:t>Video Introduction</a:t>
            </a:r>
            <a:endParaRPr sz="4800" b="0" i="0" u="none" strike="noStrike" cap="none" dirty="0">
              <a:solidFill>
                <a:srgbClr val="0F6BB2"/>
              </a:solidFill>
              <a:latin typeface="Gill Sans"/>
              <a:ea typeface="Gill Sans"/>
              <a:cs typeface="Gill Sans"/>
              <a:sym typeface="Gill Sans"/>
            </a:endParaRPr>
          </a:p>
        </p:txBody>
      </p:sp>
      <p:sp>
        <p:nvSpPr>
          <p:cNvPr id="464" name="Google Shape;464;gb933a46173_0_0"/>
          <p:cNvSpPr txBox="1"/>
          <p:nvPr/>
        </p:nvSpPr>
        <p:spPr>
          <a:xfrm>
            <a:off x="1511925" y="2097025"/>
            <a:ext cx="6329400" cy="1426514"/>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900"/>
              <a:buFont typeface="Arial"/>
              <a:buNone/>
            </a:pPr>
            <a:r>
              <a:rPr lang="en-GB" sz="2900" b="0" i="0" u="none" strike="noStrike" cap="none" dirty="0">
                <a:solidFill>
                  <a:schemeClr val="accent5">
                    <a:lumMod val="50000"/>
                  </a:schemeClr>
                </a:solidFill>
                <a:latin typeface="Gill Sans"/>
                <a:ea typeface="Gill Sans"/>
                <a:cs typeface="Gill Sans"/>
                <a:sym typeface="Gill Sans"/>
              </a:rPr>
              <a:t>Watch COVID-19 Warriors Video Introduction</a:t>
            </a:r>
            <a:endParaRPr sz="2500" b="0" i="0" u="sng" strike="noStrike" cap="none" dirty="0">
              <a:solidFill>
                <a:srgbClr val="954F72"/>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465" name="Google Shape;465;gb933a46173_0_0"/>
          <p:cNvPicPr preferRelativeResize="0"/>
          <p:nvPr/>
        </p:nvPicPr>
        <p:blipFill rotWithShape="1">
          <a:blip r:embed="rId3">
            <a:alphaModFix/>
          </a:blip>
          <a:srcRect/>
          <a:stretch/>
        </p:blipFill>
        <p:spPr>
          <a:xfrm>
            <a:off x="0" y="3429000"/>
            <a:ext cx="2619301" cy="2579474"/>
          </a:xfrm>
          <a:prstGeom prst="rect">
            <a:avLst/>
          </a:prstGeom>
          <a:noFill/>
          <a:ln>
            <a:noFill/>
          </a:ln>
        </p:spPr>
      </p:pic>
      <p:pic>
        <p:nvPicPr>
          <p:cNvPr id="467" name="Google Shape;467;gb933a46173_0_0"/>
          <p:cNvPicPr preferRelativeResize="0"/>
          <p:nvPr/>
        </p:nvPicPr>
        <p:blipFill rotWithShape="1">
          <a:blip r:embed="rId4">
            <a:alphaModFix/>
          </a:blip>
          <a:srcRect/>
          <a:stretch/>
        </p:blipFill>
        <p:spPr>
          <a:xfrm>
            <a:off x="6524701" y="3690074"/>
            <a:ext cx="2318400" cy="2318400"/>
          </a:xfrm>
          <a:prstGeom prst="rect">
            <a:avLst/>
          </a:prstGeom>
          <a:noFill/>
          <a:ln>
            <a:noFill/>
          </a:ln>
        </p:spPr>
      </p:pic>
      <p:sp>
        <p:nvSpPr>
          <p:cNvPr id="2" name="Rectangle 1">
            <a:extLst>
              <a:ext uri="{FF2B5EF4-FFF2-40B4-BE49-F238E27FC236}">
                <a16:creationId xmlns:a16="http://schemas.microsoft.com/office/drawing/2014/main" id="{E53CB189-4E25-5243-B76E-A608FD1040D1}"/>
              </a:ext>
            </a:extLst>
          </p:cNvPr>
          <p:cNvSpPr/>
          <p:nvPr/>
        </p:nvSpPr>
        <p:spPr>
          <a:xfrm>
            <a:off x="2619300" y="4062658"/>
            <a:ext cx="3583792" cy="1477328"/>
          </a:xfrm>
          <a:prstGeom prst="rect">
            <a:avLst/>
          </a:prstGeom>
        </p:spPr>
        <p:txBody>
          <a:bodyPr wrap="square">
            <a:spAutoFit/>
          </a:bodyPr>
          <a:lstStyle/>
          <a:p>
            <a:pPr fontAlgn="base"/>
            <a:r>
              <a:rPr lang="en-GB" dirty="0"/>
              <a:t>Watch Questions and Answers with Dr Kate Glyn-Owen covering the importance of testing.</a:t>
            </a:r>
            <a:r>
              <a:rPr lang="en-US" dirty="0"/>
              <a:t>​</a:t>
            </a:r>
          </a:p>
          <a:p>
            <a:pPr fontAlgn="base"/>
            <a:r>
              <a:rPr lang="en-GB" u="sng" dirty="0">
                <a:hlinkClick r:id="rId5"/>
              </a:rPr>
              <a:t>https://www.youtube.com/watch?v=q38ZRrFbz7s&amp;feature=youtu.be</a:t>
            </a:r>
            <a:r>
              <a:rPr lang="en-US" dirty="0"/>
              <a:t>​</a:t>
            </a:r>
          </a:p>
        </p:txBody>
      </p:sp>
    </p:spTree>
    <p:extLst>
      <p:ext uri="{BB962C8B-B14F-4D97-AF65-F5344CB8AC3E}">
        <p14:creationId xmlns:p14="http://schemas.microsoft.com/office/powerpoint/2010/main" val="3089824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gb525822f29_0_5"/>
          <p:cNvSpPr txBox="1">
            <a:spLocks noGrp="1"/>
          </p:cNvSpPr>
          <p:nvPr>
            <p:ph type="title"/>
          </p:nvPr>
        </p:nvSpPr>
        <p:spPr>
          <a:xfrm>
            <a:off x="532200" y="405876"/>
            <a:ext cx="8079600" cy="109486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BB2"/>
                </a:solidFill>
                <a:latin typeface="Gill Sans"/>
                <a:ea typeface="Gill Sans"/>
                <a:cs typeface="Gill Sans"/>
                <a:sym typeface="Gill Sans"/>
              </a:rPr>
              <a:t>Main Activity</a:t>
            </a:r>
            <a:endParaRPr sz="4800" dirty="0">
              <a:solidFill>
                <a:srgbClr val="0F6BB2"/>
              </a:solidFill>
              <a:latin typeface="Gill Sans"/>
              <a:ea typeface="Gill Sans"/>
              <a:cs typeface="Gill Sans"/>
              <a:sym typeface="Gill Sans"/>
            </a:endParaRPr>
          </a:p>
          <a:p>
            <a:pPr marL="0" lvl="0" indent="0" algn="l" rtl="0">
              <a:lnSpc>
                <a:spcPct val="90000"/>
              </a:lnSpc>
              <a:spcBef>
                <a:spcPts val="0"/>
              </a:spcBef>
              <a:spcAft>
                <a:spcPts val="0"/>
              </a:spcAft>
              <a:buSzPts val="1800"/>
              <a:buNone/>
            </a:pPr>
            <a:r>
              <a:rPr lang="en-GB" sz="3600" dirty="0">
                <a:solidFill>
                  <a:schemeClr val="accent5">
                    <a:lumMod val="50000"/>
                  </a:schemeClr>
                </a:solidFill>
                <a:latin typeface="Gill Sans"/>
                <a:ea typeface="Gill Sans"/>
                <a:cs typeface="Gill Sans"/>
                <a:sym typeface="Gill Sans"/>
              </a:rPr>
              <a:t>What do you remember about each test?</a:t>
            </a:r>
            <a:endParaRPr sz="3600" dirty="0">
              <a:solidFill>
                <a:schemeClr val="accent5">
                  <a:lumMod val="50000"/>
                </a:schemeClr>
              </a:solidFill>
              <a:latin typeface="Gill Sans"/>
              <a:ea typeface="Gill Sans"/>
              <a:cs typeface="Gill Sans"/>
              <a:sym typeface="Gill Sans"/>
            </a:endParaRPr>
          </a:p>
        </p:txBody>
      </p:sp>
      <p:sp>
        <p:nvSpPr>
          <p:cNvPr id="473" name="Google Shape;473;gb525822f29_0_5"/>
          <p:cNvSpPr txBox="1"/>
          <p:nvPr/>
        </p:nvSpPr>
        <p:spPr>
          <a:xfrm>
            <a:off x="6086475" y="3147250"/>
            <a:ext cx="1638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4" name="Google Shape;474;gb525822f29_0_5"/>
          <p:cNvSpPr/>
          <p:nvPr/>
        </p:nvSpPr>
        <p:spPr>
          <a:xfrm>
            <a:off x="1499775" y="3547449"/>
            <a:ext cx="6225600" cy="1594200"/>
          </a:xfrm>
          <a:prstGeom prst="roundRect">
            <a:avLst>
              <a:gd name="adj" fmla="val 16667"/>
            </a:avLst>
          </a:prstGeom>
          <a:solidFill>
            <a:srgbClr val="F9CB9C"/>
          </a:solid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900"/>
              <a:buFont typeface="Arial"/>
              <a:buNone/>
            </a:pPr>
            <a:r>
              <a:rPr lang="en-GB" sz="2900" b="0" i="0" u="none" strike="noStrike" cap="none" dirty="0">
                <a:solidFill>
                  <a:srgbClr val="0F6BB2"/>
                </a:solidFill>
                <a:latin typeface="Gill Sans"/>
                <a:ea typeface="Gill Sans"/>
                <a:cs typeface="Gill Sans"/>
                <a:sym typeface="Gill Sans"/>
              </a:rPr>
              <a:t>PCR</a:t>
            </a:r>
            <a:endParaRPr sz="2900" b="0" i="0" u="none" strike="noStrike" cap="none" dirty="0">
              <a:solidFill>
                <a:srgbClr val="0F6BB2"/>
              </a:solidFill>
              <a:latin typeface="Gill Sans"/>
              <a:ea typeface="Gill Sans"/>
              <a:cs typeface="Gill Sans"/>
              <a:sym typeface="Gill Sans"/>
            </a:endParaRPr>
          </a:p>
        </p:txBody>
      </p:sp>
      <p:sp>
        <p:nvSpPr>
          <p:cNvPr id="475" name="Google Shape;475;gb525822f29_0_5"/>
          <p:cNvSpPr/>
          <p:nvPr/>
        </p:nvSpPr>
        <p:spPr>
          <a:xfrm>
            <a:off x="1459200" y="1874988"/>
            <a:ext cx="6225600" cy="1594200"/>
          </a:xfrm>
          <a:prstGeom prst="roundRect">
            <a:avLst>
              <a:gd name="adj" fmla="val 16667"/>
            </a:avLst>
          </a:prstGeom>
          <a:solidFill>
            <a:srgbClr val="9FC5E8"/>
          </a:solid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900"/>
              <a:buFont typeface="Arial"/>
              <a:buNone/>
            </a:pPr>
            <a:r>
              <a:rPr lang="en-GB" sz="2900" b="0" i="0" u="none" strike="noStrike" cap="none" dirty="0">
                <a:solidFill>
                  <a:srgbClr val="0000FF"/>
                </a:solidFill>
                <a:latin typeface="Gill Sans"/>
                <a:ea typeface="Gill Sans"/>
                <a:cs typeface="Gill Sans"/>
                <a:sym typeface="Gill Sans"/>
              </a:rPr>
              <a:t>Saliva Test</a:t>
            </a:r>
            <a:endParaRPr sz="2900" b="0" i="0" u="none" strike="noStrike" cap="none" dirty="0">
              <a:solidFill>
                <a:srgbClr val="0000FF"/>
              </a:solidFill>
              <a:latin typeface="Gill Sans"/>
              <a:ea typeface="Gill Sans"/>
              <a:cs typeface="Gill Sans"/>
              <a:sym typeface="Gill Sans"/>
            </a:endParaRPr>
          </a:p>
        </p:txBody>
      </p:sp>
      <p:sp>
        <p:nvSpPr>
          <p:cNvPr id="476" name="Google Shape;476;gb525822f29_0_5"/>
          <p:cNvSpPr/>
          <p:nvPr/>
        </p:nvSpPr>
        <p:spPr>
          <a:xfrm>
            <a:off x="1499775" y="5219900"/>
            <a:ext cx="6225600" cy="1594200"/>
          </a:xfrm>
          <a:prstGeom prst="roundRect">
            <a:avLst>
              <a:gd name="adj" fmla="val 16667"/>
            </a:avLst>
          </a:prstGeom>
          <a:solidFill>
            <a:srgbClr val="B6D7A8"/>
          </a:solidFill>
          <a:ln w="3810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900"/>
              <a:buFont typeface="Arial"/>
              <a:buNone/>
            </a:pPr>
            <a:r>
              <a:rPr lang="en-GB" sz="2900" b="0" i="0" u="none" strike="noStrike" cap="none">
                <a:solidFill>
                  <a:srgbClr val="38761D"/>
                </a:solidFill>
                <a:latin typeface="Gill Sans"/>
                <a:ea typeface="Gill Sans"/>
                <a:cs typeface="Gill Sans"/>
                <a:sym typeface="Gill Sans"/>
              </a:rPr>
              <a:t>Lateral Flow</a:t>
            </a:r>
            <a:endParaRPr sz="2900" b="0" i="0" u="none" strike="noStrike" cap="none">
              <a:solidFill>
                <a:srgbClr val="38761D"/>
              </a:solidFill>
              <a:latin typeface="Gill Sans"/>
              <a:ea typeface="Gill Sans"/>
              <a:cs typeface="Gill Sans"/>
              <a:sym typeface="Gill Sans"/>
            </a:endParaRPr>
          </a:p>
        </p:txBody>
      </p:sp>
      <p:pic>
        <p:nvPicPr>
          <p:cNvPr id="477" name="Google Shape;477;gb525822f29_0_5"/>
          <p:cNvPicPr preferRelativeResize="0"/>
          <p:nvPr/>
        </p:nvPicPr>
        <p:blipFill rotWithShape="1">
          <a:blip r:embed="rId3">
            <a:alphaModFix/>
          </a:blip>
          <a:srcRect/>
          <a:stretch/>
        </p:blipFill>
        <p:spPr>
          <a:xfrm>
            <a:off x="5353673" y="2000076"/>
            <a:ext cx="1814153" cy="1344025"/>
          </a:xfrm>
          <a:prstGeom prst="rect">
            <a:avLst/>
          </a:prstGeom>
          <a:noFill/>
          <a:ln>
            <a:noFill/>
          </a:ln>
        </p:spPr>
      </p:pic>
      <p:pic>
        <p:nvPicPr>
          <p:cNvPr id="478" name="Google Shape;478;gb525822f29_0_5"/>
          <p:cNvPicPr preferRelativeResize="0"/>
          <p:nvPr/>
        </p:nvPicPr>
        <p:blipFill rotWithShape="1">
          <a:blip r:embed="rId4">
            <a:alphaModFix/>
          </a:blip>
          <a:srcRect l="64678" t="70046"/>
          <a:stretch/>
        </p:blipFill>
        <p:spPr>
          <a:xfrm>
            <a:off x="5882125" y="5556800"/>
            <a:ext cx="989499" cy="920400"/>
          </a:xfrm>
          <a:prstGeom prst="rect">
            <a:avLst/>
          </a:prstGeom>
          <a:noFill/>
          <a:ln>
            <a:noFill/>
          </a:ln>
        </p:spPr>
      </p:pic>
      <p:pic>
        <p:nvPicPr>
          <p:cNvPr id="479" name="Google Shape;479;gb525822f29_0_5"/>
          <p:cNvPicPr preferRelativeResize="0"/>
          <p:nvPr/>
        </p:nvPicPr>
        <p:blipFill rotWithShape="1">
          <a:blip r:embed="rId4">
            <a:alphaModFix/>
          </a:blip>
          <a:srcRect l="38992" t="67605" r="32722"/>
          <a:stretch/>
        </p:blipFill>
        <p:spPr>
          <a:xfrm>
            <a:off x="5980675" y="3846850"/>
            <a:ext cx="792399" cy="995398"/>
          </a:xfrm>
          <a:prstGeom prst="rect">
            <a:avLst/>
          </a:prstGeom>
          <a:noFill/>
          <a:ln>
            <a:noFill/>
          </a:ln>
        </p:spPr>
      </p:pic>
    </p:spTree>
    <p:extLst>
      <p:ext uri="{BB962C8B-B14F-4D97-AF65-F5344CB8AC3E}">
        <p14:creationId xmlns:p14="http://schemas.microsoft.com/office/powerpoint/2010/main" val="1001169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gbe57d4be87_0_72"/>
          <p:cNvSpPr txBox="1">
            <a:spLocks noGrp="1"/>
          </p:cNvSpPr>
          <p:nvPr>
            <p:ph type="title"/>
          </p:nvPr>
        </p:nvSpPr>
        <p:spPr>
          <a:xfrm>
            <a:off x="640500" y="302296"/>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000" dirty="0">
                <a:solidFill>
                  <a:srgbClr val="0F6BB2"/>
                </a:solidFill>
                <a:latin typeface="Gill Sans"/>
                <a:ea typeface="Gill Sans"/>
                <a:cs typeface="Gill Sans"/>
                <a:sym typeface="Gill Sans"/>
              </a:rPr>
              <a:t>See how a Lateral Flow test works</a:t>
            </a:r>
            <a:endParaRPr sz="4000" dirty="0">
              <a:solidFill>
                <a:srgbClr val="0F6BB2"/>
              </a:solidFill>
              <a:latin typeface="Gill Sans"/>
              <a:ea typeface="Gill Sans"/>
              <a:cs typeface="Gill Sans"/>
              <a:sym typeface="Gill Sans"/>
            </a:endParaRPr>
          </a:p>
        </p:txBody>
      </p:sp>
      <p:sp>
        <p:nvSpPr>
          <p:cNvPr id="485" name="Google Shape;485;gbe57d4be87_0_72"/>
          <p:cNvSpPr txBox="1"/>
          <p:nvPr/>
        </p:nvSpPr>
        <p:spPr>
          <a:xfrm>
            <a:off x="2992375" y="4147200"/>
            <a:ext cx="13599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600" b="0" i="0" u="none" strike="noStrike" cap="none" dirty="0">
                <a:solidFill>
                  <a:schemeClr val="accent5">
                    <a:lumMod val="50000"/>
                  </a:schemeClr>
                </a:solidFill>
                <a:latin typeface="Gill Sans"/>
                <a:ea typeface="Gill Sans"/>
                <a:cs typeface="Gill Sans"/>
                <a:sym typeface="Gill Sans"/>
              </a:rPr>
              <a:t>Put the kitchen roll into the jar.</a:t>
            </a:r>
            <a:endParaRPr sz="1600" b="0" i="0" u="none" strike="noStrike" cap="none" dirty="0">
              <a:solidFill>
                <a:schemeClr val="accent5">
                  <a:lumMod val="50000"/>
                </a:schemeClr>
              </a:solidFill>
              <a:latin typeface="Gill Sans"/>
              <a:ea typeface="Gill Sans"/>
              <a:cs typeface="Gill Sans"/>
              <a:sym typeface="Gill Sans"/>
            </a:endParaRPr>
          </a:p>
        </p:txBody>
      </p:sp>
      <p:pic>
        <p:nvPicPr>
          <p:cNvPr id="486" name="Google Shape;486;gbe57d4be87_0_72"/>
          <p:cNvPicPr preferRelativeResize="0"/>
          <p:nvPr/>
        </p:nvPicPr>
        <p:blipFill rotWithShape="1">
          <a:blip r:embed="rId3">
            <a:alphaModFix/>
          </a:blip>
          <a:srcRect l="48922" t="14015" r="18772"/>
          <a:stretch/>
        </p:blipFill>
        <p:spPr>
          <a:xfrm>
            <a:off x="1065975" y="3443175"/>
            <a:ext cx="1867769" cy="2796354"/>
          </a:xfrm>
          <a:prstGeom prst="rect">
            <a:avLst/>
          </a:prstGeom>
          <a:noFill/>
          <a:ln>
            <a:noFill/>
          </a:ln>
        </p:spPr>
      </p:pic>
      <p:pic>
        <p:nvPicPr>
          <p:cNvPr id="487" name="Google Shape;487;gbe57d4be87_0_72"/>
          <p:cNvPicPr preferRelativeResize="0"/>
          <p:nvPr/>
        </p:nvPicPr>
        <p:blipFill rotWithShape="1">
          <a:blip r:embed="rId4">
            <a:alphaModFix/>
          </a:blip>
          <a:srcRect l="31630" t="31417" r="17136"/>
          <a:stretch/>
        </p:blipFill>
        <p:spPr>
          <a:xfrm>
            <a:off x="4112425" y="4320425"/>
            <a:ext cx="2962046" cy="2230374"/>
          </a:xfrm>
          <a:prstGeom prst="rect">
            <a:avLst/>
          </a:prstGeom>
          <a:noFill/>
          <a:ln>
            <a:noFill/>
          </a:ln>
        </p:spPr>
      </p:pic>
      <p:pic>
        <p:nvPicPr>
          <p:cNvPr id="488" name="Google Shape;488;gbe57d4be87_0_72"/>
          <p:cNvPicPr preferRelativeResize="0"/>
          <p:nvPr/>
        </p:nvPicPr>
        <p:blipFill rotWithShape="1">
          <a:blip r:embed="rId5">
            <a:alphaModFix/>
          </a:blip>
          <a:srcRect t="10230" r="4662" b="20459"/>
          <a:stretch/>
        </p:blipFill>
        <p:spPr>
          <a:xfrm>
            <a:off x="1180650" y="1250125"/>
            <a:ext cx="4432179" cy="1943522"/>
          </a:xfrm>
          <a:prstGeom prst="rect">
            <a:avLst/>
          </a:prstGeom>
          <a:noFill/>
          <a:ln>
            <a:noFill/>
          </a:ln>
        </p:spPr>
      </p:pic>
      <p:sp>
        <p:nvSpPr>
          <p:cNvPr id="489" name="Google Shape;489;gbe57d4be87_0_72"/>
          <p:cNvSpPr/>
          <p:nvPr/>
        </p:nvSpPr>
        <p:spPr>
          <a:xfrm>
            <a:off x="1311225" y="1348950"/>
            <a:ext cx="471600" cy="4716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GB" sz="2300" b="0" i="0" u="none" strike="noStrike" cap="none">
                <a:solidFill>
                  <a:srgbClr val="000000"/>
                </a:solidFill>
                <a:latin typeface="Gill Sans"/>
                <a:ea typeface="Gill Sans"/>
                <a:cs typeface="Gill Sans"/>
                <a:sym typeface="Gill Sans"/>
              </a:rPr>
              <a:t>1</a:t>
            </a:r>
            <a:endParaRPr sz="2300" b="0" i="0" u="none" strike="noStrike" cap="none">
              <a:solidFill>
                <a:srgbClr val="000000"/>
              </a:solidFill>
              <a:latin typeface="Gill Sans"/>
              <a:ea typeface="Gill Sans"/>
              <a:cs typeface="Gill Sans"/>
              <a:sym typeface="Gill Sans"/>
            </a:endParaRPr>
          </a:p>
        </p:txBody>
      </p:sp>
      <p:sp>
        <p:nvSpPr>
          <p:cNvPr id="490" name="Google Shape;490;gbe57d4be87_0_72"/>
          <p:cNvSpPr/>
          <p:nvPr/>
        </p:nvSpPr>
        <p:spPr>
          <a:xfrm>
            <a:off x="4208700" y="6024150"/>
            <a:ext cx="471600" cy="4716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GB" sz="2300" b="0" i="0" u="none" strike="noStrike" cap="none">
                <a:solidFill>
                  <a:srgbClr val="000000"/>
                </a:solidFill>
                <a:latin typeface="Gill Sans"/>
                <a:ea typeface="Gill Sans"/>
                <a:cs typeface="Gill Sans"/>
                <a:sym typeface="Gill Sans"/>
              </a:rPr>
              <a:t>3</a:t>
            </a:r>
            <a:endParaRPr sz="2300" b="0" i="0" u="none" strike="noStrike" cap="none">
              <a:solidFill>
                <a:srgbClr val="000000"/>
              </a:solidFill>
              <a:latin typeface="Gill Sans"/>
              <a:ea typeface="Gill Sans"/>
              <a:cs typeface="Gill Sans"/>
              <a:sym typeface="Gill Sans"/>
            </a:endParaRPr>
          </a:p>
        </p:txBody>
      </p:sp>
      <p:sp>
        <p:nvSpPr>
          <p:cNvPr id="491" name="Google Shape;491;gbe57d4be87_0_72"/>
          <p:cNvSpPr/>
          <p:nvPr/>
        </p:nvSpPr>
        <p:spPr>
          <a:xfrm>
            <a:off x="1116025" y="3547450"/>
            <a:ext cx="471600" cy="4716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GB" sz="2300" b="0" i="0" u="none" strike="noStrike" cap="none">
                <a:solidFill>
                  <a:srgbClr val="000000"/>
                </a:solidFill>
                <a:latin typeface="Gill Sans"/>
                <a:ea typeface="Gill Sans"/>
                <a:cs typeface="Gill Sans"/>
                <a:sym typeface="Gill Sans"/>
              </a:rPr>
              <a:t>2</a:t>
            </a:r>
            <a:endParaRPr sz="2300" b="0" i="0" u="none" strike="noStrike" cap="none">
              <a:solidFill>
                <a:srgbClr val="000000"/>
              </a:solidFill>
              <a:latin typeface="Gill Sans"/>
              <a:ea typeface="Gill Sans"/>
              <a:cs typeface="Gill Sans"/>
              <a:sym typeface="Gill Sans"/>
            </a:endParaRPr>
          </a:p>
        </p:txBody>
      </p:sp>
      <p:sp>
        <p:nvSpPr>
          <p:cNvPr id="492" name="Google Shape;492;gbe57d4be87_0_72"/>
          <p:cNvSpPr txBox="1"/>
          <p:nvPr/>
        </p:nvSpPr>
        <p:spPr>
          <a:xfrm>
            <a:off x="5792050" y="1452725"/>
            <a:ext cx="1867800" cy="1169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dirty="0">
                <a:solidFill>
                  <a:srgbClr val="002060"/>
                </a:solidFill>
                <a:latin typeface="Gill Sans"/>
                <a:ea typeface="Gill Sans"/>
                <a:cs typeface="Gill Sans"/>
                <a:sym typeface="Gill Sans"/>
              </a:rPr>
              <a:t>Fill a small jar with coloured water, and fold a piece of kitchen roll.</a:t>
            </a:r>
            <a:endParaRPr sz="1600" b="0" i="0" u="none" strike="noStrike" cap="none" dirty="0">
              <a:solidFill>
                <a:srgbClr val="002060"/>
              </a:solidFill>
              <a:latin typeface="Gill Sans"/>
              <a:ea typeface="Gill Sans"/>
              <a:cs typeface="Gill Sans"/>
              <a:sym typeface="Gill Sans"/>
            </a:endParaRPr>
          </a:p>
        </p:txBody>
      </p:sp>
      <p:sp>
        <p:nvSpPr>
          <p:cNvPr id="493" name="Google Shape;493;gbe57d4be87_0_72"/>
          <p:cNvSpPr txBox="1"/>
          <p:nvPr/>
        </p:nvSpPr>
        <p:spPr>
          <a:xfrm>
            <a:off x="7144500" y="4577225"/>
            <a:ext cx="1477500" cy="215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600" b="0" i="0" u="none" strike="noStrike" cap="none" dirty="0">
                <a:solidFill>
                  <a:schemeClr val="accent5">
                    <a:lumMod val="50000"/>
                  </a:schemeClr>
                </a:solidFill>
                <a:latin typeface="Gill Sans"/>
                <a:ea typeface="Gill Sans"/>
                <a:cs typeface="Gill Sans"/>
                <a:sym typeface="Gill Sans"/>
              </a:rPr>
              <a:t>Watch the liquid travel up the paper… this is how a sample is absorbed by a Lateral Flow device.</a:t>
            </a:r>
            <a:endParaRPr sz="1600" b="0" i="0" u="none" strike="noStrike" cap="none" dirty="0">
              <a:solidFill>
                <a:schemeClr val="accent5">
                  <a:lumMod val="50000"/>
                </a:schemeClr>
              </a:solidFill>
              <a:latin typeface="Gill Sans"/>
              <a:ea typeface="Gill Sans"/>
              <a:cs typeface="Gill Sans"/>
              <a:sym typeface="Gill Sans"/>
            </a:endParaRPr>
          </a:p>
        </p:txBody>
      </p:sp>
    </p:spTree>
    <p:extLst>
      <p:ext uri="{BB962C8B-B14F-4D97-AF65-F5344CB8AC3E}">
        <p14:creationId xmlns:p14="http://schemas.microsoft.com/office/powerpoint/2010/main" val="1734323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Google Shape;499;gb7ddb9015f_0_239">
            <a:extLst>
              <a:ext uri="{FF2B5EF4-FFF2-40B4-BE49-F238E27FC236}">
                <a16:creationId xmlns:a16="http://schemas.microsoft.com/office/drawing/2014/main" id="{60C41C39-666B-4304-BF15-0D386D27CC93}"/>
              </a:ext>
            </a:extLst>
          </p:cNvPr>
          <p:cNvSpPr txBox="1">
            <a:spLocks/>
          </p:cNvSpPr>
          <p:nvPr/>
        </p:nvSpPr>
        <p:spPr>
          <a:xfrm>
            <a:off x="418975" y="8225"/>
            <a:ext cx="8079600" cy="920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accent1"/>
              </a:buClr>
              <a:buSzPts val="1800"/>
            </a:pPr>
            <a:r>
              <a:rPr lang="en-GB" sz="5000" dirty="0">
                <a:solidFill>
                  <a:schemeClr val="accent1"/>
                </a:solidFill>
                <a:latin typeface="Gill Sans"/>
                <a:sym typeface="Gill Sans"/>
              </a:rPr>
              <a:t>COVID-19 Tests</a:t>
            </a:r>
          </a:p>
        </p:txBody>
      </p:sp>
      <p:graphicFrame>
        <p:nvGraphicFramePr>
          <p:cNvPr id="32" name="Google Shape;501;gb7ddb9015f_0_239">
            <a:extLst>
              <a:ext uri="{FF2B5EF4-FFF2-40B4-BE49-F238E27FC236}">
                <a16:creationId xmlns:a16="http://schemas.microsoft.com/office/drawing/2014/main" id="{4D7B1E65-7B91-4E00-8A62-86E5AA19D57F}"/>
              </a:ext>
            </a:extLst>
          </p:cNvPr>
          <p:cNvGraphicFramePr/>
          <p:nvPr/>
        </p:nvGraphicFramePr>
        <p:xfrm>
          <a:off x="418606" y="1020720"/>
          <a:ext cx="5943600" cy="3650155"/>
        </p:xfrm>
        <a:graphic>
          <a:graphicData uri="http://schemas.openxmlformats.org/drawingml/2006/table">
            <a:tbl>
              <a:tblPr>
                <a:noFill/>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304800">
                <a:tc>
                  <a:txBody>
                    <a:bodyPr/>
                    <a:lstStyle/>
                    <a:p>
                      <a:pPr marL="0" lvl="0" indent="0" algn="ctr" rtl="0">
                        <a:spcBef>
                          <a:spcPts val="0"/>
                        </a:spcBef>
                        <a:spcAft>
                          <a:spcPts val="0"/>
                        </a:spcAft>
                        <a:buNone/>
                      </a:pPr>
                      <a:r>
                        <a:rPr lang="en-GB" sz="1200" b="1">
                          <a:latin typeface="Gill Sans"/>
                          <a:ea typeface="Gill Sans"/>
                          <a:cs typeface="Gill Sans"/>
                          <a:sym typeface="Gill Sans"/>
                        </a:rPr>
                        <a:t>Saliva Test</a:t>
                      </a:r>
                      <a:endParaRPr sz="1200" b="1">
                        <a:latin typeface="Gill Sans"/>
                        <a:ea typeface="Gill Sans"/>
                        <a:cs typeface="Gill Sans"/>
                        <a:sym typeface="Gill Sans"/>
                      </a:endParaRPr>
                    </a:p>
                  </a:txBody>
                  <a:tcPr marL="63500" marR="63500" marT="63500" marB="63500"/>
                </a:tc>
                <a:tc>
                  <a:txBody>
                    <a:bodyPr/>
                    <a:lstStyle/>
                    <a:p>
                      <a:pPr marL="0" lvl="0" indent="0" algn="ctr" rtl="0">
                        <a:spcBef>
                          <a:spcPts val="0"/>
                        </a:spcBef>
                        <a:spcAft>
                          <a:spcPts val="0"/>
                        </a:spcAft>
                        <a:buNone/>
                      </a:pPr>
                      <a:r>
                        <a:rPr lang="en-GB" sz="1200" b="1">
                          <a:latin typeface="Gill Sans"/>
                          <a:ea typeface="Gill Sans"/>
                          <a:cs typeface="Gill Sans"/>
                          <a:sym typeface="Gill Sans"/>
                        </a:rPr>
                        <a:t>PCR</a:t>
                      </a:r>
                      <a:endParaRPr sz="1200" b="1">
                        <a:latin typeface="Gill Sans"/>
                        <a:ea typeface="Gill Sans"/>
                        <a:cs typeface="Gill Sans"/>
                        <a:sym typeface="Gill Sans"/>
                      </a:endParaRPr>
                    </a:p>
                  </a:txBody>
                  <a:tcPr marL="63500" marR="63500" marT="63500" marB="63500"/>
                </a:tc>
                <a:tc>
                  <a:txBody>
                    <a:bodyPr/>
                    <a:lstStyle/>
                    <a:p>
                      <a:pPr marL="0" lvl="0" indent="0" algn="ctr" rtl="0">
                        <a:spcBef>
                          <a:spcPts val="0"/>
                        </a:spcBef>
                        <a:spcAft>
                          <a:spcPts val="0"/>
                        </a:spcAft>
                        <a:buNone/>
                      </a:pPr>
                      <a:r>
                        <a:rPr lang="en-GB" sz="1200" b="1">
                          <a:latin typeface="Gill Sans"/>
                          <a:ea typeface="Gill Sans"/>
                          <a:cs typeface="Gill Sans"/>
                          <a:sym typeface="Gill Sans"/>
                        </a:rPr>
                        <a:t>Lateral Flow</a:t>
                      </a:r>
                      <a:endParaRPr sz="1200" b="1">
                        <a:latin typeface="Gill Sans"/>
                        <a:ea typeface="Gill Sans"/>
                        <a:cs typeface="Gill Sans"/>
                        <a:sym typeface="Gill Sans"/>
                      </a:endParaRPr>
                    </a:p>
                  </a:txBody>
                  <a:tcPr marL="63500" marR="63500" marT="63500" marB="63500"/>
                </a:tc>
                <a:extLst>
                  <a:ext uri="{0D108BD9-81ED-4DB2-BD59-A6C34878D82A}">
                    <a16:rowId xmlns:a16="http://schemas.microsoft.com/office/drawing/2014/main" val="10000"/>
                  </a:ext>
                </a:extLst>
              </a:tr>
              <a:tr h="1113425">
                <a:tc>
                  <a:txBody>
                    <a:bodyPr/>
                    <a:lstStyle/>
                    <a:p>
                      <a:pPr marL="0" lvl="0" indent="0" algn="l" rtl="0">
                        <a:spcBef>
                          <a:spcPts val="0"/>
                        </a:spcBef>
                        <a:spcAft>
                          <a:spcPts val="0"/>
                        </a:spcAft>
                        <a:buNone/>
                      </a:pPr>
                      <a:endParaRPr sz="1200" u="sng" dirty="0">
                        <a:latin typeface="Gill Sans"/>
                        <a:ea typeface="Gill Sans"/>
                        <a:cs typeface="Gill Sans"/>
                        <a:sym typeface="Gill Sans"/>
                      </a:endParaRPr>
                    </a:p>
                  </a:txBody>
                  <a:tcPr marL="63500" marR="63500" marT="63500" marB="63500"/>
                </a:tc>
                <a:tc>
                  <a:txBody>
                    <a:bodyPr/>
                    <a:lstStyle/>
                    <a:p>
                      <a:pPr marL="0" lvl="0" indent="0" algn="l" rtl="0">
                        <a:spcBef>
                          <a:spcPts val="0"/>
                        </a:spcBef>
                        <a:spcAft>
                          <a:spcPts val="0"/>
                        </a:spcAft>
                        <a:buNone/>
                      </a:pPr>
                      <a:endParaRPr sz="1200" u="sng">
                        <a:latin typeface="Gill Sans"/>
                        <a:ea typeface="Gill Sans"/>
                        <a:cs typeface="Gill Sans"/>
                        <a:sym typeface="Gill Sans"/>
                      </a:endParaRPr>
                    </a:p>
                    <a:p>
                      <a:pPr marL="0" lvl="0" indent="0" algn="l" rtl="0">
                        <a:spcBef>
                          <a:spcPts val="0"/>
                        </a:spcBef>
                        <a:spcAft>
                          <a:spcPts val="0"/>
                        </a:spcAft>
                        <a:buNone/>
                      </a:pPr>
                      <a:endParaRPr sz="1200" u="sng">
                        <a:latin typeface="Gill Sans"/>
                        <a:ea typeface="Gill Sans"/>
                        <a:cs typeface="Gill Sans"/>
                        <a:sym typeface="Gill Sans"/>
                      </a:endParaRPr>
                    </a:p>
                    <a:p>
                      <a:pPr marL="0" lvl="0" indent="0" algn="l" rtl="0">
                        <a:spcBef>
                          <a:spcPts val="0"/>
                        </a:spcBef>
                        <a:spcAft>
                          <a:spcPts val="0"/>
                        </a:spcAft>
                        <a:buNone/>
                      </a:pPr>
                      <a:endParaRPr sz="1200" u="sng">
                        <a:latin typeface="Gill Sans"/>
                        <a:ea typeface="Gill Sans"/>
                        <a:cs typeface="Gill Sans"/>
                        <a:sym typeface="Gill Sans"/>
                      </a:endParaRPr>
                    </a:p>
                    <a:p>
                      <a:pPr marL="0" lvl="0" indent="0" algn="l" rtl="0">
                        <a:spcBef>
                          <a:spcPts val="0"/>
                        </a:spcBef>
                        <a:spcAft>
                          <a:spcPts val="0"/>
                        </a:spcAft>
                        <a:buNone/>
                      </a:pPr>
                      <a:endParaRPr sz="1200" u="sng">
                        <a:latin typeface="Gill Sans"/>
                        <a:ea typeface="Gill Sans"/>
                        <a:cs typeface="Gill Sans"/>
                        <a:sym typeface="Gill Sans"/>
                      </a:endParaRPr>
                    </a:p>
                    <a:p>
                      <a:pPr marL="0" lvl="0" indent="0" algn="l" rtl="0">
                        <a:spcBef>
                          <a:spcPts val="0"/>
                        </a:spcBef>
                        <a:spcAft>
                          <a:spcPts val="0"/>
                        </a:spcAft>
                        <a:buNone/>
                      </a:pPr>
                      <a:endParaRPr sz="1200" u="sng">
                        <a:latin typeface="Gill Sans"/>
                        <a:ea typeface="Gill Sans"/>
                        <a:cs typeface="Gill Sans"/>
                        <a:sym typeface="Gill Sans"/>
                      </a:endParaRPr>
                    </a:p>
                  </a:txBody>
                  <a:tcPr marL="63500" marR="63500" marT="63500" marB="63500"/>
                </a:tc>
                <a:tc>
                  <a:txBody>
                    <a:bodyPr/>
                    <a:lstStyle/>
                    <a:p>
                      <a:pPr marL="0" lvl="0" indent="0" algn="l" rtl="0">
                        <a:spcBef>
                          <a:spcPts val="0"/>
                        </a:spcBef>
                        <a:spcAft>
                          <a:spcPts val="0"/>
                        </a:spcAft>
                        <a:buNone/>
                      </a:pPr>
                      <a:endParaRPr sz="1200" u="sng">
                        <a:latin typeface="Gill Sans"/>
                        <a:ea typeface="Gill Sans"/>
                        <a:cs typeface="Gill Sans"/>
                        <a:sym typeface="Gill Sans"/>
                      </a:endParaRPr>
                    </a:p>
                  </a:txBody>
                  <a:tcPr marL="63500" marR="63500" marT="63500" marB="63500"/>
                </a:tc>
                <a:extLst>
                  <a:ext uri="{0D108BD9-81ED-4DB2-BD59-A6C34878D82A}">
                    <a16:rowId xmlns:a16="http://schemas.microsoft.com/office/drawing/2014/main" val="10001"/>
                  </a:ext>
                </a:extLst>
              </a:tr>
              <a:tr h="1113425">
                <a:tc>
                  <a:txBody>
                    <a:bodyPr/>
                    <a:lstStyle/>
                    <a:p>
                      <a:pPr marL="0" lvl="0" indent="0" algn="l" rtl="0">
                        <a:spcBef>
                          <a:spcPts val="0"/>
                        </a:spcBef>
                        <a:spcAft>
                          <a:spcPts val="0"/>
                        </a:spcAft>
                        <a:buNone/>
                      </a:pPr>
                      <a:endParaRPr sz="1200" u="sng">
                        <a:latin typeface="Gill Sans"/>
                        <a:ea typeface="Gill Sans"/>
                        <a:cs typeface="Gill Sans"/>
                        <a:sym typeface="Gill Sans"/>
                      </a:endParaRPr>
                    </a:p>
                  </a:txBody>
                  <a:tcPr marL="63500" marR="63500" marT="63500" marB="63500"/>
                </a:tc>
                <a:tc>
                  <a:txBody>
                    <a:bodyPr/>
                    <a:lstStyle/>
                    <a:p>
                      <a:pPr marL="0" lvl="0" indent="0" algn="l" rtl="0">
                        <a:spcBef>
                          <a:spcPts val="0"/>
                        </a:spcBef>
                        <a:spcAft>
                          <a:spcPts val="0"/>
                        </a:spcAft>
                        <a:buNone/>
                      </a:pPr>
                      <a:endParaRPr sz="1200" u="sng" dirty="0">
                        <a:latin typeface="Gill Sans"/>
                        <a:ea typeface="Gill Sans"/>
                        <a:cs typeface="Gill Sans"/>
                        <a:sym typeface="Gill Sans"/>
                      </a:endParaRPr>
                    </a:p>
                    <a:p>
                      <a:pPr marL="0" lvl="0" indent="0" algn="l" rtl="0">
                        <a:spcBef>
                          <a:spcPts val="0"/>
                        </a:spcBef>
                        <a:spcAft>
                          <a:spcPts val="0"/>
                        </a:spcAft>
                        <a:buNone/>
                      </a:pPr>
                      <a:endParaRPr sz="1200" u="sng" dirty="0">
                        <a:latin typeface="Gill Sans"/>
                        <a:ea typeface="Gill Sans"/>
                        <a:cs typeface="Gill Sans"/>
                        <a:sym typeface="Gill Sans"/>
                      </a:endParaRPr>
                    </a:p>
                    <a:p>
                      <a:pPr marL="0" lvl="0" indent="0" algn="l" rtl="0">
                        <a:spcBef>
                          <a:spcPts val="0"/>
                        </a:spcBef>
                        <a:spcAft>
                          <a:spcPts val="0"/>
                        </a:spcAft>
                        <a:buNone/>
                      </a:pPr>
                      <a:endParaRPr sz="1200" u="sng" dirty="0">
                        <a:latin typeface="Gill Sans"/>
                        <a:ea typeface="Gill Sans"/>
                        <a:cs typeface="Gill Sans"/>
                        <a:sym typeface="Gill Sans"/>
                      </a:endParaRPr>
                    </a:p>
                    <a:p>
                      <a:pPr marL="0" lvl="0" indent="0" algn="l" rtl="0">
                        <a:spcBef>
                          <a:spcPts val="0"/>
                        </a:spcBef>
                        <a:spcAft>
                          <a:spcPts val="0"/>
                        </a:spcAft>
                        <a:buNone/>
                      </a:pPr>
                      <a:endParaRPr sz="1200" u="sng" dirty="0">
                        <a:latin typeface="Gill Sans"/>
                        <a:ea typeface="Gill Sans"/>
                        <a:cs typeface="Gill Sans"/>
                        <a:sym typeface="Gill Sans"/>
                      </a:endParaRPr>
                    </a:p>
                    <a:p>
                      <a:pPr marL="0" lvl="0" indent="0" algn="l" rtl="0">
                        <a:spcBef>
                          <a:spcPts val="0"/>
                        </a:spcBef>
                        <a:spcAft>
                          <a:spcPts val="0"/>
                        </a:spcAft>
                        <a:buNone/>
                      </a:pPr>
                      <a:endParaRPr sz="1200" u="sng" dirty="0">
                        <a:latin typeface="Gill Sans"/>
                        <a:ea typeface="Gill Sans"/>
                        <a:cs typeface="Gill Sans"/>
                        <a:sym typeface="Gill Sans"/>
                      </a:endParaRPr>
                    </a:p>
                  </a:txBody>
                  <a:tcPr marL="63500" marR="63500" marT="63500" marB="63500"/>
                </a:tc>
                <a:tc>
                  <a:txBody>
                    <a:bodyPr/>
                    <a:lstStyle/>
                    <a:p>
                      <a:pPr marL="0" lvl="0" indent="0" algn="l" rtl="0">
                        <a:spcBef>
                          <a:spcPts val="0"/>
                        </a:spcBef>
                        <a:spcAft>
                          <a:spcPts val="0"/>
                        </a:spcAft>
                        <a:buNone/>
                      </a:pPr>
                      <a:endParaRPr sz="1200" u="sng">
                        <a:latin typeface="Gill Sans"/>
                        <a:ea typeface="Gill Sans"/>
                        <a:cs typeface="Gill Sans"/>
                        <a:sym typeface="Gill Sans"/>
                      </a:endParaRPr>
                    </a:p>
                  </a:txBody>
                  <a:tcPr marL="63500" marR="63500" marT="63500" marB="63500"/>
                </a:tc>
                <a:extLst>
                  <a:ext uri="{0D108BD9-81ED-4DB2-BD59-A6C34878D82A}">
                    <a16:rowId xmlns:a16="http://schemas.microsoft.com/office/drawing/2014/main" val="10002"/>
                  </a:ext>
                </a:extLst>
              </a:tr>
              <a:tr h="1113425">
                <a:tc>
                  <a:txBody>
                    <a:bodyPr/>
                    <a:lstStyle/>
                    <a:p>
                      <a:pPr marL="0" lvl="0" indent="0" algn="l" rtl="0">
                        <a:spcBef>
                          <a:spcPts val="0"/>
                        </a:spcBef>
                        <a:spcAft>
                          <a:spcPts val="0"/>
                        </a:spcAft>
                        <a:buNone/>
                      </a:pPr>
                      <a:endParaRPr sz="1200" u="sng">
                        <a:latin typeface="Gill Sans"/>
                        <a:ea typeface="Gill Sans"/>
                        <a:cs typeface="Gill Sans"/>
                        <a:sym typeface="Gill Sans"/>
                      </a:endParaRPr>
                    </a:p>
                  </a:txBody>
                  <a:tcPr marL="63500" marR="63500" marT="63500" marB="63500"/>
                </a:tc>
                <a:tc>
                  <a:txBody>
                    <a:bodyPr/>
                    <a:lstStyle/>
                    <a:p>
                      <a:pPr marL="0" lvl="0" indent="0" algn="l" rtl="0">
                        <a:spcBef>
                          <a:spcPts val="0"/>
                        </a:spcBef>
                        <a:spcAft>
                          <a:spcPts val="0"/>
                        </a:spcAft>
                        <a:buNone/>
                      </a:pPr>
                      <a:endParaRPr sz="1200" u="sng">
                        <a:latin typeface="Gill Sans"/>
                        <a:ea typeface="Gill Sans"/>
                        <a:cs typeface="Gill Sans"/>
                        <a:sym typeface="Gill Sans"/>
                      </a:endParaRPr>
                    </a:p>
                    <a:p>
                      <a:pPr marL="0" lvl="0" indent="0" algn="l" rtl="0">
                        <a:spcBef>
                          <a:spcPts val="0"/>
                        </a:spcBef>
                        <a:spcAft>
                          <a:spcPts val="0"/>
                        </a:spcAft>
                        <a:buNone/>
                      </a:pPr>
                      <a:endParaRPr sz="1200" u="sng">
                        <a:latin typeface="Gill Sans"/>
                        <a:ea typeface="Gill Sans"/>
                        <a:cs typeface="Gill Sans"/>
                        <a:sym typeface="Gill Sans"/>
                      </a:endParaRPr>
                    </a:p>
                    <a:p>
                      <a:pPr marL="0" lvl="0" indent="0" algn="l" rtl="0">
                        <a:spcBef>
                          <a:spcPts val="0"/>
                        </a:spcBef>
                        <a:spcAft>
                          <a:spcPts val="0"/>
                        </a:spcAft>
                        <a:buNone/>
                      </a:pPr>
                      <a:endParaRPr sz="1200" u="sng">
                        <a:latin typeface="Gill Sans"/>
                        <a:ea typeface="Gill Sans"/>
                        <a:cs typeface="Gill Sans"/>
                        <a:sym typeface="Gill Sans"/>
                      </a:endParaRPr>
                    </a:p>
                    <a:p>
                      <a:pPr marL="0" lvl="0" indent="0" algn="l" rtl="0">
                        <a:spcBef>
                          <a:spcPts val="0"/>
                        </a:spcBef>
                        <a:spcAft>
                          <a:spcPts val="0"/>
                        </a:spcAft>
                        <a:buNone/>
                      </a:pPr>
                      <a:endParaRPr sz="1200" u="sng">
                        <a:latin typeface="Gill Sans"/>
                        <a:ea typeface="Gill Sans"/>
                        <a:cs typeface="Gill Sans"/>
                        <a:sym typeface="Gill Sans"/>
                      </a:endParaRPr>
                    </a:p>
                    <a:p>
                      <a:pPr marL="0" lvl="0" indent="0" algn="l" rtl="0">
                        <a:spcBef>
                          <a:spcPts val="0"/>
                        </a:spcBef>
                        <a:spcAft>
                          <a:spcPts val="0"/>
                        </a:spcAft>
                        <a:buNone/>
                      </a:pPr>
                      <a:endParaRPr sz="1200" u="sng">
                        <a:latin typeface="Gill Sans"/>
                        <a:ea typeface="Gill Sans"/>
                        <a:cs typeface="Gill Sans"/>
                        <a:sym typeface="Gill Sans"/>
                      </a:endParaRPr>
                    </a:p>
                  </a:txBody>
                  <a:tcPr marL="63500" marR="63500" marT="63500" marB="63500"/>
                </a:tc>
                <a:tc>
                  <a:txBody>
                    <a:bodyPr/>
                    <a:lstStyle/>
                    <a:p>
                      <a:pPr marL="0" lvl="0" indent="0" algn="l" rtl="0">
                        <a:spcBef>
                          <a:spcPts val="0"/>
                        </a:spcBef>
                        <a:spcAft>
                          <a:spcPts val="0"/>
                        </a:spcAft>
                        <a:buNone/>
                      </a:pPr>
                      <a:endParaRPr sz="1200" u="sng" dirty="0">
                        <a:latin typeface="Gill Sans"/>
                        <a:ea typeface="Gill Sans"/>
                        <a:cs typeface="Gill Sans"/>
                        <a:sym typeface="Gill Sans"/>
                      </a:endParaRPr>
                    </a:p>
                  </a:txBody>
                  <a:tcPr marL="63500" marR="63500" marT="63500" marB="63500"/>
                </a:tc>
                <a:extLst>
                  <a:ext uri="{0D108BD9-81ED-4DB2-BD59-A6C34878D82A}">
                    <a16:rowId xmlns:a16="http://schemas.microsoft.com/office/drawing/2014/main" val="10003"/>
                  </a:ext>
                </a:extLst>
              </a:tr>
            </a:tbl>
          </a:graphicData>
        </a:graphic>
      </p:graphicFrame>
      <p:grpSp>
        <p:nvGrpSpPr>
          <p:cNvPr id="33" name="Google Shape;502;gb7ddb9015f_0_239">
            <a:extLst>
              <a:ext uri="{FF2B5EF4-FFF2-40B4-BE49-F238E27FC236}">
                <a16:creationId xmlns:a16="http://schemas.microsoft.com/office/drawing/2014/main" id="{934497C1-F2C1-4266-A0CC-1557AE8A3275}"/>
              </a:ext>
            </a:extLst>
          </p:cNvPr>
          <p:cNvGrpSpPr/>
          <p:nvPr/>
        </p:nvGrpSpPr>
        <p:grpSpPr>
          <a:xfrm>
            <a:off x="5947288" y="5780918"/>
            <a:ext cx="1801800" cy="920400"/>
            <a:chOff x="82775" y="3695775"/>
            <a:chExt cx="1801800" cy="920400"/>
          </a:xfrm>
        </p:grpSpPr>
        <p:sp>
          <p:nvSpPr>
            <p:cNvPr id="34" name="Google Shape;503;gb7ddb9015f_0_239">
              <a:extLst>
                <a:ext uri="{FF2B5EF4-FFF2-40B4-BE49-F238E27FC236}">
                  <a16:creationId xmlns:a16="http://schemas.microsoft.com/office/drawing/2014/main" id="{A31CB769-95E0-4C48-B417-BF1EE238F91B}"/>
                </a:ext>
              </a:extLst>
            </p:cNvPr>
            <p:cNvSpPr/>
            <p:nvPr/>
          </p:nvSpPr>
          <p:spPr>
            <a:xfrm>
              <a:off x="82775" y="3695775"/>
              <a:ext cx="1801800" cy="920400"/>
            </a:xfrm>
            <a:prstGeom prst="roundRect">
              <a:avLst>
                <a:gd name="adj" fmla="val 16667"/>
              </a:avLst>
            </a:prstGeom>
            <a:solidFill>
              <a:schemeClr val="accent6">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latin typeface="Gill Sans" panose="020B0604020202020204" charset="0"/>
                </a:rPr>
                <a:t>Spit in a </a:t>
              </a:r>
              <a:endParaRPr dirty="0">
                <a:latin typeface="Gill Sans" panose="020B0604020202020204" charset="0"/>
              </a:endParaRPr>
            </a:p>
            <a:p>
              <a:pPr marL="0" lvl="0" indent="0" algn="l" rtl="0">
                <a:spcBef>
                  <a:spcPts val="0"/>
                </a:spcBef>
                <a:spcAft>
                  <a:spcPts val="0"/>
                </a:spcAft>
                <a:buNone/>
              </a:pPr>
              <a:r>
                <a:rPr lang="en-GB" dirty="0">
                  <a:latin typeface="Gill Sans" panose="020B0604020202020204" charset="0"/>
                </a:rPr>
                <a:t>spoon</a:t>
              </a:r>
              <a:endParaRPr dirty="0">
                <a:latin typeface="Gill Sans" panose="020B0604020202020204" charset="0"/>
              </a:endParaRPr>
            </a:p>
          </p:txBody>
        </p:sp>
        <p:pic>
          <p:nvPicPr>
            <p:cNvPr id="35" name="Google Shape;504;gb7ddb9015f_0_239">
              <a:extLst>
                <a:ext uri="{FF2B5EF4-FFF2-40B4-BE49-F238E27FC236}">
                  <a16:creationId xmlns:a16="http://schemas.microsoft.com/office/drawing/2014/main" id="{5DC50F67-ED76-4111-8C9C-786C74ADA333}"/>
                </a:ext>
              </a:extLst>
            </p:cNvPr>
            <p:cNvPicPr preferRelativeResize="0"/>
            <p:nvPr/>
          </p:nvPicPr>
          <p:blipFill rotWithShape="1">
            <a:blip r:embed="rId2">
              <a:alphaModFix/>
            </a:blip>
            <a:srcRect l="13711" t="6085" r="28384"/>
            <a:stretch/>
          </p:blipFill>
          <p:spPr>
            <a:xfrm>
              <a:off x="1048050" y="3754025"/>
              <a:ext cx="668750" cy="803900"/>
            </a:xfrm>
            <a:prstGeom prst="rect">
              <a:avLst/>
            </a:prstGeom>
            <a:noFill/>
            <a:ln>
              <a:noFill/>
            </a:ln>
          </p:spPr>
        </p:pic>
      </p:grpSp>
      <p:grpSp>
        <p:nvGrpSpPr>
          <p:cNvPr id="36" name="Google Shape;505;gb7ddb9015f_0_239">
            <a:extLst>
              <a:ext uri="{FF2B5EF4-FFF2-40B4-BE49-F238E27FC236}">
                <a16:creationId xmlns:a16="http://schemas.microsoft.com/office/drawing/2014/main" id="{7B8418B6-16D5-4005-A4F4-8A3A8590415F}"/>
              </a:ext>
            </a:extLst>
          </p:cNvPr>
          <p:cNvGrpSpPr/>
          <p:nvPr/>
        </p:nvGrpSpPr>
        <p:grpSpPr>
          <a:xfrm>
            <a:off x="418606" y="4832275"/>
            <a:ext cx="1801800" cy="920400"/>
            <a:chOff x="1017598" y="4916275"/>
            <a:chExt cx="1801800" cy="920400"/>
          </a:xfrm>
        </p:grpSpPr>
        <p:sp>
          <p:nvSpPr>
            <p:cNvPr id="37" name="Google Shape;506;gb7ddb9015f_0_239">
              <a:extLst>
                <a:ext uri="{FF2B5EF4-FFF2-40B4-BE49-F238E27FC236}">
                  <a16:creationId xmlns:a16="http://schemas.microsoft.com/office/drawing/2014/main" id="{6B8A4EE7-FFE5-462D-B941-440E8C22F46C}"/>
                </a:ext>
              </a:extLst>
            </p:cNvPr>
            <p:cNvSpPr/>
            <p:nvPr/>
          </p:nvSpPr>
          <p:spPr>
            <a:xfrm>
              <a:off x="1017598" y="4916275"/>
              <a:ext cx="1801800" cy="920400"/>
            </a:xfrm>
            <a:prstGeom prst="roundRect">
              <a:avLst>
                <a:gd name="adj" fmla="val 16667"/>
              </a:avLst>
            </a:prstGeom>
            <a:solidFill>
              <a:schemeClr val="accent6">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latin typeface="Gill Sans" panose="020B0604020202020204" charset="0"/>
                </a:rPr>
                <a:t>Result in</a:t>
              </a:r>
              <a:endParaRPr dirty="0">
                <a:latin typeface="Gill Sans" panose="020B0604020202020204" charset="0"/>
              </a:endParaRPr>
            </a:p>
            <a:p>
              <a:pPr marL="0" lvl="0" indent="0" algn="l" rtl="0">
                <a:spcBef>
                  <a:spcPts val="0"/>
                </a:spcBef>
                <a:spcAft>
                  <a:spcPts val="0"/>
                </a:spcAft>
                <a:buNone/>
              </a:pPr>
              <a:r>
                <a:rPr lang="en-GB" dirty="0">
                  <a:latin typeface="Gill Sans" panose="020B0604020202020204" charset="0"/>
                </a:rPr>
                <a:t>1-2 days</a:t>
              </a:r>
              <a:endParaRPr dirty="0">
                <a:latin typeface="Gill Sans" panose="020B0604020202020204" charset="0"/>
              </a:endParaRPr>
            </a:p>
          </p:txBody>
        </p:sp>
        <p:pic>
          <p:nvPicPr>
            <p:cNvPr id="38" name="Google Shape;507;gb7ddb9015f_0_239">
              <a:extLst>
                <a:ext uri="{FF2B5EF4-FFF2-40B4-BE49-F238E27FC236}">
                  <a16:creationId xmlns:a16="http://schemas.microsoft.com/office/drawing/2014/main" id="{B5AD75E6-E378-4F84-A8CE-1A971BC4B7CC}"/>
                </a:ext>
              </a:extLst>
            </p:cNvPr>
            <p:cNvPicPr preferRelativeResize="0"/>
            <p:nvPr/>
          </p:nvPicPr>
          <p:blipFill>
            <a:blip r:embed="rId3">
              <a:alphaModFix/>
            </a:blip>
            <a:stretch>
              <a:fillRect/>
            </a:stretch>
          </p:blipFill>
          <p:spPr>
            <a:xfrm>
              <a:off x="2097841" y="5042713"/>
              <a:ext cx="706442" cy="667524"/>
            </a:xfrm>
            <a:prstGeom prst="rect">
              <a:avLst/>
            </a:prstGeom>
            <a:noFill/>
            <a:ln>
              <a:noFill/>
            </a:ln>
          </p:spPr>
        </p:pic>
      </p:grpSp>
      <p:grpSp>
        <p:nvGrpSpPr>
          <p:cNvPr id="39" name="Google Shape;508;gb7ddb9015f_0_239">
            <a:extLst>
              <a:ext uri="{FF2B5EF4-FFF2-40B4-BE49-F238E27FC236}">
                <a16:creationId xmlns:a16="http://schemas.microsoft.com/office/drawing/2014/main" id="{D550B4A8-DCBD-4838-9F88-55CF41C0B602}"/>
              </a:ext>
            </a:extLst>
          </p:cNvPr>
          <p:cNvGrpSpPr/>
          <p:nvPr/>
        </p:nvGrpSpPr>
        <p:grpSpPr>
          <a:xfrm>
            <a:off x="1539788" y="5809160"/>
            <a:ext cx="1801800" cy="920400"/>
            <a:chOff x="2983200" y="4916275"/>
            <a:chExt cx="1801800" cy="920400"/>
          </a:xfrm>
        </p:grpSpPr>
        <p:sp>
          <p:nvSpPr>
            <p:cNvPr id="40" name="Google Shape;509;gb7ddb9015f_0_239">
              <a:extLst>
                <a:ext uri="{FF2B5EF4-FFF2-40B4-BE49-F238E27FC236}">
                  <a16:creationId xmlns:a16="http://schemas.microsoft.com/office/drawing/2014/main" id="{C1505956-1890-48DD-B50B-149ED8A9A0D8}"/>
                </a:ext>
              </a:extLst>
            </p:cNvPr>
            <p:cNvSpPr/>
            <p:nvPr/>
          </p:nvSpPr>
          <p:spPr>
            <a:xfrm>
              <a:off x="2983200" y="4916275"/>
              <a:ext cx="1801800" cy="920400"/>
            </a:xfrm>
            <a:prstGeom prst="roundRect">
              <a:avLst>
                <a:gd name="adj" fmla="val 16667"/>
              </a:avLst>
            </a:prstGeom>
            <a:solidFill>
              <a:schemeClr val="accent6">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latin typeface="Gill Sans" panose="020B0604020202020204" charset="0"/>
                </a:rPr>
                <a:t>Taken</a:t>
              </a:r>
              <a:endParaRPr dirty="0">
                <a:latin typeface="Gill Sans" panose="020B0604020202020204" charset="0"/>
              </a:endParaRPr>
            </a:p>
            <a:p>
              <a:pPr marL="0" lvl="0" indent="0" algn="l" rtl="0">
                <a:spcBef>
                  <a:spcPts val="0"/>
                </a:spcBef>
                <a:spcAft>
                  <a:spcPts val="0"/>
                </a:spcAft>
                <a:buNone/>
              </a:pPr>
              <a:r>
                <a:rPr lang="en-GB" dirty="0">
                  <a:latin typeface="Gill Sans" panose="020B0604020202020204" charset="0"/>
                </a:rPr>
                <a:t>To a </a:t>
              </a:r>
              <a:endParaRPr dirty="0">
                <a:latin typeface="Gill Sans" panose="020B0604020202020204" charset="0"/>
              </a:endParaRPr>
            </a:p>
            <a:p>
              <a:pPr marL="0" lvl="0" indent="0" algn="l" rtl="0">
                <a:spcBef>
                  <a:spcPts val="0"/>
                </a:spcBef>
                <a:spcAft>
                  <a:spcPts val="0"/>
                </a:spcAft>
                <a:buNone/>
              </a:pPr>
              <a:r>
                <a:rPr lang="en-GB" dirty="0">
                  <a:latin typeface="Gill Sans" panose="020B0604020202020204" charset="0"/>
                </a:rPr>
                <a:t>Lab</a:t>
              </a:r>
              <a:endParaRPr dirty="0">
                <a:latin typeface="Gill Sans" panose="020B0604020202020204" charset="0"/>
              </a:endParaRPr>
            </a:p>
          </p:txBody>
        </p:sp>
        <p:pic>
          <p:nvPicPr>
            <p:cNvPr id="41" name="Google Shape;510;gb7ddb9015f_0_239">
              <a:extLst>
                <a:ext uri="{FF2B5EF4-FFF2-40B4-BE49-F238E27FC236}">
                  <a16:creationId xmlns:a16="http://schemas.microsoft.com/office/drawing/2014/main" id="{EDC0EEB2-5285-4349-9401-3909FFAA5978}"/>
                </a:ext>
              </a:extLst>
            </p:cNvPr>
            <p:cNvPicPr preferRelativeResize="0"/>
            <p:nvPr/>
          </p:nvPicPr>
          <p:blipFill rotWithShape="1">
            <a:blip r:embed="rId4">
              <a:alphaModFix/>
            </a:blip>
            <a:srcRect l="21101" t="17900" r="13811" b="13143"/>
            <a:stretch/>
          </p:blipFill>
          <p:spPr>
            <a:xfrm>
              <a:off x="3740500" y="5026575"/>
              <a:ext cx="992850" cy="699800"/>
            </a:xfrm>
            <a:prstGeom prst="rect">
              <a:avLst/>
            </a:prstGeom>
            <a:noFill/>
            <a:ln>
              <a:noFill/>
            </a:ln>
          </p:spPr>
        </p:pic>
      </p:grpSp>
      <p:grpSp>
        <p:nvGrpSpPr>
          <p:cNvPr id="42" name="Google Shape;511;gb7ddb9015f_0_239">
            <a:extLst>
              <a:ext uri="{FF2B5EF4-FFF2-40B4-BE49-F238E27FC236}">
                <a16:creationId xmlns:a16="http://schemas.microsoft.com/office/drawing/2014/main" id="{00141139-0DE9-49CB-8665-8F07E5EFB1E4}"/>
              </a:ext>
            </a:extLst>
          </p:cNvPr>
          <p:cNvGrpSpPr/>
          <p:nvPr/>
        </p:nvGrpSpPr>
        <p:grpSpPr>
          <a:xfrm>
            <a:off x="6696775" y="2008253"/>
            <a:ext cx="1801800" cy="920400"/>
            <a:chOff x="4861225" y="4916275"/>
            <a:chExt cx="1801800" cy="920400"/>
          </a:xfrm>
          <a:solidFill>
            <a:schemeClr val="accent6">
              <a:lumMod val="20000"/>
              <a:lumOff val="80000"/>
            </a:schemeClr>
          </a:solidFill>
        </p:grpSpPr>
        <p:sp>
          <p:nvSpPr>
            <p:cNvPr id="43" name="Google Shape;512;gb7ddb9015f_0_239">
              <a:extLst>
                <a:ext uri="{FF2B5EF4-FFF2-40B4-BE49-F238E27FC236}">
                  <a16:creationId xmlns:a16="http://schemas.microsoft.com/office/drawing/2014/main" id="{5189A6B6-ED78-4D31-A803-075F210FBDCE}"/>
                </a:ext>
              </a:extLst>
            </p:cNvPr>
            <p:cNvSpPr/>
            <p:nvPr/>
          </p:nvSpPr>
          <p:spPr>
            <a:xfrm>
              <a:off x="4861225" y="4916275"/>
              <a:ext cx="1801800" cy="920400"/>
            </a:xfrm>
            <a:prstGeom prst="roundRect">
              <a:avLst>
                <a:gd name="adj" fmla="val 16667"/>
              </a:avLst>
            </a:pr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latin typeface="Gill Sans" panose="020B0604020202020204" charset="0"/>
                </a:rPr>
                <a:t>Use a swab</a:t>
              </a:r>
              <a:endParaRPr dirty="0">
                <a:latin typeface="Gill Sans" panose="020B0604020202020204" charset="0"/>
              </a:endParaRPr>
            </a:p>
          </p:txBody>
        </p:sp>
        <p:pic>
          <p:nvPicPr>
            <p:cNvPr id="44" name="Google Shape;513;gb7ddb9015f_0_239">
              <a:extLst>
                <a:ext uri="{FF2B5EF4-FFF2-40B4-BE49-F238E27FC236}">
                  <a16:creationId xmlns:a16="http://schemas.microsoft.com/office/drawing/2014/main" id="{BB882E9D-BB1A-4F4B-8A87-F6114202FD36}"/>
                </a:ext>
              </a:extLst>
            </p:cNvPr>
            <p:cNvPicPr preferRelativeResize="0"/>
            <p:nvPr/>
          </p:nvPicPr>
          <p:blipFill rotWithShape="1">
            <a:blip r:embed="rId5">
              <a:alphaModFix/>
            </a:blip>
            <a:srcRect l="40171" t="67239" r="37278"/>
            <a:stretch/>
          </p:blipFill>
          <p:spPr>
            <a:xfrm>
              <a:off x="6086475" y="4974525"/>
              <a:ext cx="507316" cy="803900"/>
            </a:xfrm>
            <a:prstGeom prst="rect">
              <a:avLst/>
            </a:prstGeom>
            <a:grpFill/>
            <a:ln>
              <a:noFill/>
            </a:ln>
          </p:spPr>
        </p:pic>
      </p:grpSp>
      <p:grpSp>
        <p:nvGrpSpPr>
          <p:cNvPr id="45" name="Google Shape;514;gb7ddb9015f_0_239">
            <a:extLst>
              <a:ext uri="{FF2B5EF4-FFF2-40B4-BE49-F238E27FC236}">
                <a16:creationId xmlns:a16="http://schemas.microsoft.com/office/drawing/2014/main" id="{01BA5B5C-1B9A-47CE-9040-9861FEAEBD8F}"/>
              </a:ext>
            </a:extLst>
          </p:cNvPr>
          <p:cNvGrpSpPr/>
          <p:nvPr/>
        </p:nvGrpSpPr>
        <p:grpSpPr>
          <a:xfrm>
            <a:off x="6696775" y="3041589"/>
            <a:ext cx="1801800" cy="920400"/>
            <a:chOff x="6885675" y="4916275"/>
            <a:chExt cx="1801800" cy="920400"/>
          </a:xfrm>
        </p:grpSpPr>
        <p:sp>
          <p:nvSpPr>
            <p:cNvPr id="46" name="Google Shape;515;gb7ddb9015f_0_239">
              <a:extLst>
                <a:ext uri="{FF2B5EF4-FFF2-40B4-BE49-F238E27FC236}">
                  <a16:creationId xmlns:a16="http://schemas.microsoft.com/office/drawing/2014/main" id="{A04D2C7D-80D9-4AAE-B2CF-C89E3B4D7A40}"/>
                </a:ext>
              </a:extLst>
            </p:cNvPr>
            <p:cNvSpPr/>
            <p:nvPr/>
          </p:nvSpPr>
          <p:spPr>
            <a:xfrm>
              <a:off x="6885675" y="4916275"/>
              <a:ext cx="1801800" cy="920400"/>
            </a:xfrm>
            <a:prstGeom prst="roundRect">
              <a:avLst>
                <a:gd name="adj" fmla="val 16667"/>
              </a:avLst>
            </a:prstGeom>
            <a:solidFill>
              <a:schemeClr val="accent6">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latin typeface="Gill Sans" panose="020B0604020202020204" charset="0"/>
                </a:rPr>
                <a:t>Result in 30 </a:t>
              </a:r>
              <a:endParaRPr dirty="0">
                <a:latin typeface="Gill Sans" panose="020B0604020202020204" charset="0"/>
              </a:endParaRPr>
            </a:p>
            <a:p>
              <a:pPr marL="0" lvl="0" indent="0" algn="l" rtl="0">
                <a:spcBef>
                  <a:spcPts val="0"/>
                </a:spcBef>
                <a:spcAft>
                  <a:spcPts val="0"/>
                </a:spcAft>
                <a:buNone/>
              </a:pPr>
              <a:r>
                <a:rPr lang="en-GB" dirty="0">
                  <a:latin typeface="Gill Sans" panose="020B0604020202020204" charset="0"/>
                </a:rPr>
                <a:t>minutes</a:t>
              </a:r>
              <a:endParaRPr dirty="0">
                <a:latin typeface="Gill Sans" panose="020B0604020202020204" charset="0"/>
              </a:endParaRPr>
            </a:p>
          </p:txBody>
        </p:sp>
        <p:pic>
          <p:nvPicPr>
            <p:cNvPr id="47" name="Google Shape;516;gb7ddb9015f_0_239">
              <a:extLst>
                <a:ext uri="{FF2B5EF4-FFF2-40B4-BE49-F238E27FC236}">
                  <a16:creationId xmlns:a16="http://schemas.microsoft.com/office/drawing/2014/main" id="{95947854-5BC7-4B03-93DD-958CB2580E62}"/>
                </a:ext>
              </a:extLst>
            </p:cNvPr>
            <p:cNvPicPr preferRelativeResize="0"/>
            <p:nvPr/>
          </p:nvPicPr>
          <p:blipFill>
            <a:blip r:embed="rId6">
              <a:alphaModFix/>
            </a:blip>
            <a:stretch>
              <a:fillRect/>
            </a:stretch>
          </p:blipFill>
          <p:spPr>
            <a:xfrm>
              <a:off x="8110925" y="4989738"/>
              <a:ext cx="498625" cy="735731"/>
            </a:xfrm>
            <a:prstGeom prst="rect">
              <a:avLst/>
            </a:prstGeom>
            <a:noFill/>
            <a:ln>
              <a:noFill/>
            </a:ln>
          </p:spPr>
        </p:pic>
      </p:grpSp>
      <p:grpSp>
        <p:nvGrpSpPr>
          <p:cNvPr id="48" name="Google Shape;517;gb7ddb9015f_0_239">
            <a:extLst>
              <a:ext uri="{FF2B5EF4-FFF2-40B4-BE49-F238E27FC236}">
                <a16:creationId xmlns:a16="http://schemas.microsoft.com/office/drawing/2014/main" id="{636CA671-4190-4129-B433-CC900A26160E}"/>
              </a:ext>
            </a:extLst>
          </p:cNvPr>
          <p:cNvGrpSpPr/>
          <p:nvPr/>
        </p:nvGrpSpPr>
        <p:grpSpPr>
          <a:xfrm>
            <a:off x="2447226" y="4832275"/>
            <a:ext cx="1801800" cy="920400"/>
            <a:chOff x="2088838" y="5886350"/>
            <a:chExt cx="1801800" cy="920400"/>
          </a:xfrm>
        </p:grpSpPr>
        <p:sp>
          <p:nvSpPr>
            <p:cNvPr id="49" name="Google Shape;518;gb7ddb9015f_0_239">
              <a:extLst>
                <a:ext uri="{FF2B5EF4-FFF2-40B4-BE49-F238E27FC236}">
                  <a16:creationId xmlns:a16="http://schemas.microsoft.com/office/drawing/2014/main" id="{A43A8F68-1416-48EF-B6E2-B05947F4FB5F}"/>
                </a:ext>
              </a:extLst>
            </p:cNvPr>
            <p:cNvSpPr/>
            <p:nvPr/>
          </p:nvSpPr>
          <p:spPr>
            <a:xfrm>
              <a:off x="2088838" y="5886350"/>
              <a:ext cx="1801800" cy="920400"/>
            </a:xfrm>
            <a:prstGeom prst="roundRect">
              <a:avLst>
                <a:gd name="adj" fmla="val 16667"/>
              </a:avLst>
            </a:prstGeom>
            <a:solidFill>
              <a:schemeClr val="accent6">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latin typeface="Gill Sans" panose="020B0604020202020204" charset="0"/>
                </a:rPr>
                <a:t>Home </a:t>
              </a:r>
              <a:endParaRPr dirty="0">
                <a:latin typeface="Gill Sans" panose="020B0604020202020204" charset="0"/>
              </a:endParaRPr>
            </a:p>
            <a:p>
              <a:pPr marL="0" lvl="0" indent="0" algn="l" rtl="0">
                <a:spcBef>
                  <a:spcPts val="0"/>
                </a:spcBef>
                <a:spcAft>
                  <a:spcPts val="0"/>
                </a:spcAft>
                <a:buNone/>
              </a:pPr>
              <a:r>
                <a:rPr lang="en-GB" dirty="0">
                  <a:latin typeface="Gill Sans" panose="020B0604020202020204" charset="0"/>
                </a:rPr>
                <a:t>Device</a:t>
              </a:r>
              <a:endParaRPr dirty="0">
                <a:latin typeface="Gill Sans" panose="020B0604020202020204" charset="0"/>
              </a:endParaRPr>
            </a:p>
          </p:txBody>
        </p:sp>
        <p:pic>
          <p:nvPicPr>
            <p:cNvPr id="50" name="Google Shape;519;gb7ddb9015f_0_239">
              <a:extLst>
                <a:ext uri="{FF2B5EF4-FFF2-40B4-BE49-F238E27FC236}">
                  <a16:creationId xmlns:a16="http://schemas.microsoft.com/office/drawing/2014/main" id="{A9926F5E-14C3-4CF7-876A-79AABF97B351}"/>
                </a:ext>
              </a:extLst>
            </p:cNvPr>
            <p:cNvPicPr preferRelativeResize="0"/>
            <p:nvPr/>
          </p:nvPicPr>
          <p:blipFill rotWithShape="1">
            <a:blip r:embed="rId5">
              <a:alphaModFix/>
            </a:blip>
            <a:srcRect l="64102" t="69541"/>
            <a:stretch/>
          </p:blipFill>
          <p:spPr>
            <a:xfrm>
              <a:off x="2983200" y="5975225"/>
              <a:ext cx="803900" cy="742651"/>
            </a:xfrm>
            <a:prstGeom prst="rect">
              <a:avLst/>
            </a:prstGeom>
            <a:noFill/>
            <a:ln>
              <a:noFill/>
            </a:ln>
          </p:spPr>
        </p:pic>
      </p:grpSp>
      <p:grpSp>
        <p:nvGrpSpPr>
          <p:cNvPr id="51" name="Google Shape;520;gb7ddb9015f_0_239">
            <a:extLst>
              <a:ext uri="{FF2B5EF4-FFF2-40B4-BE49-F238E27FC236}">
                <a16:creationId xmlns:a16="http://schemas.microsoft.com/office/drawing/2014/main" id="{E4EE008C-818D-4E59-B26F-02DEC3C7BD80}"/>
              </a:ext>
            </a:extLst>
          </p:cNvPr>
          <p:cNvGrpSpPr/>
          <p:nvPr/>
        </p:nvGrpSpPr>
        <p:grpSpPr>
          <a:xfrm>
            <a:off x="4496759" y="4832275"/>
            <a:ext cx="1801800" cy="920400"/>
            <a:chOff x="1105175" y="4916275"/>
            <a:chExt cx="1801800" cy="920400"/>
          </a:xfrm>
        </p:grpSpPr>
        <p:sp>
          <p:nvSpPr>
            <p:cNvPr id="52" name="Google Shape;521;gb7ddb9015f_0_239">
              <a:extLst>
                <a:ext uri="{FF2B5EF4-FFF2-40B4-BE49-F238E27FC236}">
                  <a16:creationId xmlns:a16="http://schemas.microsoft.com/office/drawing/2014/main" id="{60A0F1CE-1BE6-4A61-ACA6-55312DCF3831}"/>
                </a:ext>
              </a:extLst>
            </p:cNvPr>
            <p:cNvSpPr/>
            <p:nvPr/>
          </p:nvSpPr>
          <p:spPr>
            <a:xfrm>
              <a:off x="1105175" y="4916275"/>
              <a:ext cx="1801800" cy="920400"/>
            </a:xfrm>
            <a:prstGeom prst="roundRect">
              <a:avLst>
                <a:gd name="adj" fmla="val 16667"/>
              </a:avLst>
            </a:prstGeom>
            <a:solidFill>
              <a:schemeClr val="accent6">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latin typeface="Gill Sans" panose="020B0604020202020204" charset="0"/>
                </a:rPr>
                <a:t>Result in</a:t>
              </a:r>
              <a:endParaRPr dirty="0">
                <a:latin typeface="Gill Sans" panose="020B0604020202020204" charset="0"/>
              </a:endParaRPr>
            </a:p>
            <a:p>
              <a:pPr marL="0" lvl="0" indent="0" algn="l" rtl="0">
                <a:spcBef>
                  <a:spcPts val="0"/>
                </a:spcBef>
                <a:spcAft>
                  <a:spcPts val="0"/>
                </a:spcAft>
                <a:buNone/>
              </a:pPr>
              <a:r>
                <a:rPr lang="en-GB" dirty="0">
                  <a:latin typeface="Gill Sans" panose="020B0604020202020204" charset="0"/>
                </a:rPr>
                <a:t>1-2 days</a:t>
              </a:r>
              <a:endParaRPr dirty="0">
                <a:latin typeface="Gill Sans" panose="020B0604020202020204" charset="0"/>
              </a:endParaRPr>
            </a:p>
          </p:txBody>
        </p:sp>
        <p:pic>
          <p:nvPicPr>
            <p:cNvPr id="53" name="Google Shape;522;gb7ddb9015f_0_239">
              <a:extLst>
                <a:ext uri="{FF2B5EF4-FFF2-40B4-BE49-F238E27FC236}">
                  <a16:creationId xmlns:a16="http://schemas.microsoft.com/office/drawing/2014/main" id="{05AD1F93-4BE5-481C-92A5-065732C1E825}"/>
                </a:ext>
              </a:extLst>
            </p:cNvPr>
            <p:cNvPicPr preferRelativeResize="0"/>
            <p:nvPr/>
          </p:nvPicPr>
          <p:blipFill>
            <a:blip r:embed="rId3">
              <a:alphaModFix/>
            </a:blip>
            <a:stretch>
              <a:fillRect/>
            </a:stretch>
          </p:blipFill>
          <p:spPr>
            <a:xfrm>
              <a:off x="2132726" y="5000600"/>
              <a:ext cx="648905" cy="667525"/>
            </a:xfrm>
            <a:prstGeom prst="rect">
              <a:avLst/>
            </a:prstGeom>
            <a:noFill/>
            <a:ln>
              <a:noFill/>
            </a:ln>
          </p:spPr>
        </p:pic>
      </p:grpSp>
      <p:grpSp>
        <p:nvGrpSpPr>
          <p:cNvPr id="54" name="Google Shape;523;gb7ddb9015f_0_239">
            <a:extLst>
              <a:ext uri="{FF2B5EF4-FFF2-40B4-BE49-F238E27FC236}">
                <a16:creationId xmlns:a16="http://schemas.microsoft.com/office/drawing/2014/main" id="{C3D3C582-14DB-45AE-B3E3-41D87D648B3C}"/>
              </a:ext>
            </a:extLst>
          </p:cNvPr>
          <p:cNvGrpSpPr/>
          <p:nvPr/>
        </p:nvGrpSpPr>
        <p:grpSpPr>
          <a:xfrm>
            <a:off x="6696775" y="4106500"/>
            <a:ext cx="1801800" cy="920400"/>
            <a:chOff x="2983200" y="4916275"/>
            <a:chExt cx="1801800" cy="920400"/>
          </a:xfrm>
        </p:grpSpPr>
        <p:sp>
          <p:nvSpPr>
            <p:cNvPr id="55" name="Google Shape;524;gb7ddb9015f_0_239">
              <a:extLst>
                <a:ext uri="{FF2B5EF4-FFF2-40B4-BE49-F238E27FC236}">
                  <a16:creationId xmlns:a16="http://schemas.microsoft.com/office/drawing/2014/main" id="{EFBC18CF-391C-4745-AB64-1F9028AC266A}"/>
                </a:ext>
              </a:extLst>
            </p:cNvPr>
            <p:cNvSpPr/>
            <p:nvPr/>
          </p:nvSpPr>
          <p:spPr>
            <a:xfrm>
              <a:off x="2983200" y="4916275"/>
              <a:ext cx="1801800" cy="920400"/>
            </a:xfrm>
            <a:prstGeom prst="roundRect">
              <a:avLst>
                <a:gd name="adj" fmla="val 16667"/>
              </a:avLst>
            </a:prstGeom>
            <a:solidFill>
              <a:schemeClr val="accent6">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latin typeface="Gill Sans" panose="020B0604020202020204" charset="0"/>
                </a:rPr>
                <a:t>Taken</a:t>
              </a:r>
              <a:endParaRPr dirty="0">
                <a:latin typeface="Gill Sans" panose="020B0604020202020204" charset="0"/>
              </a:endParaRPr>
            </a:p>
            <a:p>
              <a:pPr marL="0" lvl="0" indent="0" algn="l" rtl="0">
                <a:spcBef>
                  <a:spcPts val="0"/>
                </a:spcBef>
                <a:spcAft>
                  <a:spcPts val="0"/>
                </a:spcAft>
                <a:buNone/>
              </a:pPr>
              <a:r>
                <a:rPr lang="en-GB" dirty="0">
                  <a:latin typeface="Gill Sans" panose="020B0604020202020204" charset="0"/>
                </a:rPr>
                <a:t>To a </a:t>
              </a:r>
              <a:endParaRPr dirty="0">
                <a:latin typeface="Gill Sans" panose="020B0604020202020204" charset="0"/>
              </a:endParaRPr>
            </a:p>
            <a:p>
              <a:pPr marL="0" lvl="0" indent="0" algn="l" rtl="0">
                <a:spcBef>
                  <a:spcPts val="0"/>
                </a:spcBef>
                <a:spcAft>
                  <a:spcPts val="0"/>
                </a:spcAft>
                <a:buNone/>
              </a:pPr>
              <a:r>
                <a:rPr lang="en-GB" dirty="0">
                  <a:latin typeface="Gill Sans" panose="020B0604020202020204" charset="0"/>
                </a:rPr>
                <a:t>Lab</a:t>
              </a:r>
              <a:endParaRPr dirty="0">
                <a:latin typeface="Gill Sans" panose="020B0604020202020204" charset="0"/>
              </a:endParaRPr>
            </a:p>
          </p:txBody>
        </p:sp>
        <p:pic>
          <p:nvPicPr>
            <p:cNvPr id="56" name="Google Shape;525;gb7ddb9015f_0_239">
              <a:extLst>
                <a:ext uri="{FF2B5EF4-FFF2-40B4-BE49-F238E27FC236}">
                  <a16:creationId xmlns:a16="http://schemas.microsoft.com/office/drawing/2014/main" id="{9DCE7F69-6C3C-433B-9A77-E05E0257AA6B}"/>
                </a:ext>
              </a:extLst>
            </p:cNvPr>
            <p:cNvPicPr preferRelativeResize="0"/>
            <p:nvPr/>
          </p:nvPicPr>
          <p:blipFill rotWithShape="1">
            <a:blip r:embed="rId4">
              <a:alphaModFix/>
            </a:blip>
            <a:srcRect l="21101" t="17900" r="13811" b="13143"/>
            <a:stretch/>
          </p:blipFill>
          <p:spPr>
            <a:xfrm>
              <a:off x="3740500" y="5026575"/>
              <a:ext cx="992850" cy="699800"/>
            </a:xfrm>
            <a:prstGeom prst="rect">
              <a:avLst/>
            </a:prstGeom>
            <a:noFill/>
            <a:ln>
              <a:noFill/>
            </a:ln>
          </p:spPr>
        </p:pic>
      </p:grpSp>
      <p:grpSp>
        <p:nvGrpSpPr>
          <p:cNvPr id="57" name="Google Shape;526;gb7ddb9015f_0_239">
            <a:extLst>
              <a:ext uri="{FF2B5EF4-FFF2-40B4-BE49-F238E27FC236}">
                <a16:creationId xmlns:a16="http://schemas.microsoft.com/office/drawing/2014/main" id="{7EF4B731-CE33-4981-90A6-FAB9229E39A1}"/>
              </a:ext>
            </a:extLst>
          </p:cNvPr>
          <p:cNvGrpSpPr/>
          <p:nvPr/>
        </p:nvGrpSpPr>
        <p:grpSpPr>
          <a:xfrm>
            <a:off x="3743538" y="5809160"/>
            <a:ext cx="1801800" cy="920400"/>
            <a:chOff x="4861225" y="4916275"/>
            <a:chExt cx="1801800" cy="920400"/>
          </a:xfrm>
          <a:solidFill>
            <a:schemeClr val="accent6">
              <a:lumMod val="20000"/>
              <a:lumOff val="80000"/>
            </a:schemeClr>
          </a:solidFill>
        </p:grpSpPr>
        <p:sp>
          <p:nvSpPr>
            <p:cNvPr id="58" name="Google Shape;527;gb7ddb9015f_0_239">
              <a:extLst>
                <a:ext uri="{FF2B5EF4-FFF2-40B4-BE49-F238E27FC236}">
                  <a16:creationId xmlns:a16="http://schemas.microsoft.com/office/drawing/2014/main" id="{441CA355-EC49-46DF-A175-67815A20F84B}"/>
                </a:ext>
              </a:extLst>
            </p:cNvPr>
            <p:cNvSpPr/>
            <p:nvPr/>
          </p:nvSpPr>
          <p:spPr>
            <a:xfrm>
              <a:off x="4861225" y="4916275"/>
              <a:ext cx="1801800" cy="920400"/>
            </a:xfrm>
            <a:prstGeom prst="roundRect">
              <a:avLst>
                <a:gd name="adj" fmla="val 16667"/>
              </a:avLst>
            </a:pr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a:latin typeface="Gill Sans" panose="020B0604020202020204" charset="0"/>
                </a:rPr>
                <a:t>Use a swab</a:t>
              </a:r>
              <a:endParaRPr>
                <a:latin typeface="Gill Sans" panose="020B0604020202020204" charset="0"/>
              </a:endParaRPr>
            </a:p>
          </p:txBody>
        </p:sp>
        <p:pic>
          <p:nvPicPr>
            <p:cNvPr id="59" name="Google Shape;528;gb7ddb9015f_0_239">
              <a:extLst>
                <a:ext uri="{FF2B5EF4-FFF2-40B4-BE49-F238E27FC236}">
                  <a16:creationId xmlns:a16="http://schemas.microsoft.com/office/drawing/2014/main" id="{496CC386-D42C-44DC-AC8B-E868B7160699}"/>
                </a:ext>
              </a:extLst>
            </p:cNvPr>
            <p:cNvPicPr preferRelativeResize="0"/>
            <p:nvPr/>
          </p:nvPicPr>
          <p:blipFill rotWithShape="1">
            <a:blip r:embed="rId5">
              <a:alphaModFix/>
            </a:blip>
            <a:srcRect l="40171" t="67239" r="37278"/>
            <a:stretch/>
          </p:blipFill>
          <p:spPr>
            <a:xfrm>
              <a:off x="6086475" y="4974525"/>
              <a:ext cx="507316" cy="803900"/>
            </a:xfrm>
            <a:prstGeom prst="rect">
              <a:avLst/>
            </a:prstGeom>
            <a:grpFill/>
            <a:ln>
              <a:noFill/>
            </a:ln>
          </p:spPr>
        </p:pic>
      </p:grpSp>
    </p:spTree>
    <p:extLst>
      <p:ext uri="{BB962C8B-B14F-4D97-AF65-F5344CB8AC3E}">
        <p14:creationId xmlns:p14="http://schemas.microsoft.com/office/powerpoint/2010/main" val="1266868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gb65152134c_1_0"/>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1800"/>
              <a:buFont typeface="Arial"/>
              <a:buNone/>
            </a:pPr>
            <a:r>
              <a:rPr lang="en-GB" sz="4800" dirty="0">
                <a:solidFill>
                  <a:srgbClr val="0F6BB2"/>
                </a:solidFill>
                <a:latin typeface="Gill Sans"/>
                <a:ea typeface="Gill Sans"/>
                <a:cs typeface="Gill Sans"/>
                <a:sym typeface="Gill Sans"/>
              </a:rPr>
              <a:t>What have we learnt?</a:t>
            </a:r>
            <a:endParaRPr sz="4800" dirty="0">
              <a:solidFill>
                <a:srgbClr val="0F6BB2"/>
              </a:solidFill>
              <a:latin typeface="Gill Sans"/>
              <a:ea typeface="Gill Sans"/>
              <a:cs typeface="Gill Sans"/>
              <a:sym typeface="Gill Sans"/>
            </a:endParaRPr>
          </a:p>
          <a:p>
            <a:pPr marL="0" lvl="0" indent="0" algn="l" rtl="0">
              <a:lnSpc>
                <a:spcPct val="90000"/>
              </a:lnSpc>
              <a:spcBef>
                <a:spcPts val="0"/>
              </a:spcBef>
              <a:spcAft>
                <a:spcPts val="0"/>
              </a:spcAft>
              <a:buClr>
                <a:schemeClr val="accent1"/>
              </a:buClr>
              <a:buSzPts val="4800"/>
              <a:buFont typeface="Calibri"/>
              <a:buNone/>
            </a:pPr>
            <a:endParaRPr dirty="0"/>
          </a:p>
        </p:txBody>
      </p:sp>
      <p:sp>
        <p:nvSpPr>
          <p:cNvPr id="524" name="Google Shape;524;gb65152134c_1_0"/>
          <p:cNvSpPr txBox="1"/>
          <p:nvPr/>
        </p:nvSpPr>
        <p:spPr>
          <a:xfrm>
            <a:off x="1283675" y="2022225"/>
            <a:ext cx="6383100" cy="4016454"/>
          </a:xfrm>
          <a:prstGeom prst="rect">
            <a:avLst/>
          </a:prstGeom>
          <a:noFill/>
          <a:ln>
            <a:noFill/>
          </a:ln>
        </p:spPr>
        <p:txBody>
          <a:bodyPr spcFirstLastPara="1" wrap="square" lIns="91425" tIns="91425" rIns="91425" bIns="91425" anchor="t" anchorCtr="0">
            <a:spAutoFit/>
          </a:bodyPr>
          <a:lstStyle/>
          <a:p>
            <a:pPr marL="457200" marR="0" lvl="0" indent="-457200" algn="l" rtl="0">
              <a:lnSpc>
                <a:spcPct val="100000"/>
              </a:lnSpc>
              <a:spcBef>
                <a:spcPts val="0"/>
              </a:spcBef>
              <a:spcAft>
                <a:spcPts val="0"/>
              </a:spcAft>
              <a:buClr>
                <a:srgbClr val="000000"/>
              </a:buClr>
              <a:buSzPts val="2700"/>
              <a:buFont typeface="Arial" panose="020B0604020202020204" pitchFamily="34" charset="0"/>
              <a:buChar char="•"/>
            </a:pPr>
            <a:r>
              <a:rPr lang="en-GB" sz="2800" b="0" i="0" u="none" strike="noStrike" cap="none" dirty="0">
                <a:solidFill>
                  <a:schemeClr val="accent5">
                    <a:lumMod val="50000"/>
                  </a:schemeClr>
                </a:solidFill>
                <a:latin typeface="Gill Sans"/>
                <a:ea typeface="Gill Sans"/>
                <a:cs typeface="Gill Sans"/>
                <a:sym typeface="Gill Sans"/>
              </a:rPr>
              <a:t>Why do people need to get a test when they have COVID-19 symptoms?</a:t>
            </a:r>
            <a:endParaRPr sz="2800" b="0" i="0" u="none" strike="noStrike" cap="none" dirty="0">
              <a:solidFill>
                <a:schemeClr val="accent5">
                  <a:lumMod val="50000"/>
                </a:schemeClr>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700"/>
              <a:buFont typeface="Arial"/>
              <a:buNone/>
            </a:pPr>
            <a:endParaRPr sz="2800" b="0" i="0" u="none" strike="noStrike" cap="none" dirty="0">
              <a:solidFill>
                <a:schemeClr val="accent5">
                  <a:lumMod val="50000"/>
                </a:schemeClr>
              </a:solidFill>
              <a:latin typeface="Gill Sans"/>
              <a:ea typeface="Gill Sans"/>
              <a:cs typeface="Gill Sans"/>
              <a:sym typeface="Gill Sans"/>
            </a:endParaRPr>
          </a:p>
          <a:p>
            <a:pPr marL="457200" marR="0" lvl="0" indent="-457200" algn="l" rtl="0">
              <a:lnSpc>
                <a:spcPct val="100000"/>
              </a:lnSpc>
              <a:spcBef>
                <a:spcPts val="0"/>
              </a:spcBef>
              <a:spcAft>
                <a:spcPts val="0"/>
              </a:spcAft>
              <a:buClr>
                <a:srgbClr val="000000"/>
              </a:buClr>
              <a:buSzPts val="2700"/>
              <a:buFont typeface="Arial" panose="020B0604020202020204" pitchFamily="34" charset="0"/>
              <a:buChar char="•"/>
            </a:pPr>
            <a:r>
              <a:rPr lang="en-GB" sz="2800" b="0" i="0" u="none" strike="noStrike" cap="none" dirty="0">
                <a:solidFill>
                  <a:schemeClr val="accent5">
                    <a:lumMod val="50000"/>
                  </a:schemeClr>
                </a:solidFill>
                <a:latin typeface="Gill Sans"/>
                <a:ea typeface="Gill Sans"/>
                <a:cs typeface="Gill Sans"/>
                <a:sym typeface="Gill Sans"/>
              </a:rPr>
              <a:t>What are the differences between a lateral flow test, a PCR and a Saliva test?</a:t>
            </a:r>
            <a:endParaRPr sz="2800" b="0" i="0" u="none" strike="noStrike" cap="none" dirty="0">
              <a:solidFill>
                <a:schemeClr val="accent5">
                  <a:lumMod val="50000"/>
                </a:schemeClr>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dirty="0">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dirty="0">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dirty="0">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2086845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pic>
        <p:nvPicPr>
          <p:cNvPr id="529" name="Google Shape;529;gabefc0c955_0_11"/>
          <p:cNvPicPr preferRelativeResize="0"/>
          <p:nvPr/>
        </p:nvPicPr>
        <p:blipFill rotWithShape="1">
          <a:blip r:embed="rId3">
            <a:alphaModFix/>
          </a:blip>
          <a:srcRect/>
          <a:stretch/>
        </p:blipFill>
        <p:spPr>
          <a:xfrm>
            <a:off x="1137825" y="2276475"/>
            <a:ext cx="1962150" cy="1962150"/>
          </a:xfrm>
          <a:prstGeom prst="rect">
            <a:avLst/>
          </a:prstGeom>
          <a:noFill/>
          <a:ln>
            <a:noFill/>
          </a:ln>
        </p:spPr>
      </p:pic>
      <p:sp>
        <p:nvSpPr>
          <p:cNvPr id="530" name="Google Shape;530;gabefc0c955_0_11"/>
          <p:cNvSpPr/>
          <p:nvPr/>
        </p:nvSpPr>
        <p:spPr>
          <a:xfrm>
            <a:off x="2714625" y="246175"/>
            <a:ext cx="5391900" cy="2658900"/>
          </a:xfrm>
          <a:prstGeom prst="wedgeEllipseCallout">
            <a:avLst>
              <a:gd name="adj1" fmla="val -44353"/>
              <a:gd name="adj2" fmla="val 44403"/>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gabefc0c955_0_11"/>
          <p:cNvSpPr txBox="1">
            <a:spLocks noGrp="1"/>
          </p:cNvSpPr>
          <p:nvPr>
            <p:ph type="title"/>
          </p:nvPr>
        </p:nvSpPr>
        <p:spPr>
          <a:xfrm>
            <a:off x="3099975" y="600075"/>
            <a:ext cx="4638600" cy="19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GB" sz="3000" dirty="0">
                <a:solidFill>
                  <a:srgbClr val="002060"/>
                </a:solidFill>
                <a:latin typeface="Gill Sans"/>
                <a:ea typeface="Gill Sans"/>
                <a:cs typeface="Gill Sans"/>
                <a:sym typeface="Gill Sans"/>
              </a:rPr>
              <a:t>Well done for learning about testing - one of the tools to fight COVID-19!</a:t>
            </a:r>
            <a:endParaRPr sz="4200" dirty="0">
              <a:solidFill>
                <a:srgbClr val="002060"/>
              </a:solidFill>
              <a:latin typeface="Gill Sans"/>
              <a:ea typeface="Gill Sans"/>
              <a:cs typeface="Gill Sans"/>
              <a:sym typeface="Gill Sans"/>
            </a:endParaRPr>
          </a:p>
        </p:txBody>
      </p:sp>
    </p:spTree>
    <p:extLst>
      <p:ext uri="{BB962C8B-B14F-4D97-AF65-F5344CB8AC3E}">
        <p14:creationId xmlns:p14="http://schemas.microsoft.com/office/powerpoint/2010/main" val="352639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5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31" name="Google Shape;331;gaf9cfb55a7_0_0"/>
          <p:cNvPicPr preferRelativeResize="0"/>
          <p:nvPr/>
        </p:nvPicPr>
        <p:blipFill rotWithShape="1">
          <a:blip r:embed="rId3">
            <a:alphaModFix/>
          </a:blip>
          <a:srcRect/>
          <a:stretch/>
        </p:blipFill>
        <p:spPr>
          <a:xfrm>
            <a:off x="3599131" y="852985"/>
            <a:ext cx="1945725" cy="2010944"/>
          </a:xfrm>
          <a:prstGeom prst="rect">
            <a:avLst/>
          </a:prstGeom>
          <a:noFill/>
          <a:ln>
            <a:noFill/>
          </a:ln>
        </p:spPr>
      </p:pic>
      <p:sp>
        <p:nvSpPr>
          <p:cNvPr id="329" name="Google Shape;329;gaf9cfb55a7_0_0"/>
          <p:cNvSpPr txBox="1">
            <a:spLocks noGrp="1"/>
          </p:cNvSpPr>
          <p:nvPr>
            <p:ph type="title"/>
          </p:nvPr>
        </p:nvSpPr>
        <p:spPr>
          <a:xfrm>
            <a:off x="532194" y="125458"/>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BB2"/>
                </a:solidFill>
                <a:latin typeface="Gill Sans"/>
                <a:ea typeface="Gill Sans"/>
                <a:cs typeface="Gill Sans"/>
                <a:sym typeface="Gill Sans"/>
              </a:rPr>
              <a:t>Extension Activities</a:t>
            </a:r>
            <a:endParaRPr sz="4800" dirty="0">
              <a:solidFill>
                <a:srgbClr val="0F6BB2"/>
              </a:solidFill>
              <a:latin typeface="Gill Sans"/>
              <a:ea typeface="Gill Sans"/>
              <a:cs typeface="Gill Sans"/>
              <a:sym typeface="Gill Sans"/>
            </a:endParaRPr>
          </a:p>
        </p:txBody>
      </p:sp>
      <p:sp>
        <p:nvSpPr>
          <p:cNvPr id="330" name="Google Shape;330;gaf9cfb55a7_0_0"/>
          <p:cNvSpPr txBox="1">
            <a:spLocks noGrp="1"/>
          </p:cNvSpPr>
          <p:nvPr>
            <p:ph type="subTitle" idx="1"/>
          </p:nvPr>
        </p:nvSpPr>
        <p:spPr>
          <a:xfrm>
            <a:off x="1309816" y="2726062"/>
            <a:ext cx="6870357" cy="3278953"/>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r>
              <a:rPr lang="en-GB" sz="2400" dirty="0">
                <a:solidFill>
                  <a:schemeClr val="accent5">
                    <a:lumMod val="50000"/>
                  </a:schemeClr>
                </a:solidFill>
                <a:latin typeface="Gill Sans MT"/>
                <a:ea typeface="Gill Sans"/>
              </a:rPr>
              <a:t>Make a model of a Lab - think about the robots that might be used.</a:t>
            </a:r>
          </a:p>
          <a:p>
            <a:pPr marL="0" indent="0">
              <a:buNone/>
            </a:pPr>
            <a:endParaRPr lang="en-GB" sz="2400" dirty="0">
              <a:solidFill>
                <a:schemeClr val="accent5">
                  <a:lumMod val="50000"/>
                </a:schemeClr>
              </a:solidFill>
              <a:latin typeface="Gill Sans MT"/>
              <a:ea typeface="Gill Sans"/>
            </a:endParaRPr>
          </a:p>
          <a:p>
            <a:pPr>
              <a:buFont typeface="Arial" panose="020B0604020202020204" pitchFamily="34" charset="0"/>
              <a:buChar char="•"/>
            </a:pPr>
            <a:r>
              <a:rPr lang="en-GB" sz="2400" dirty="0">
                <a:solidFill>
                  <a:schemeClr val="accent5">
                    <a:lumMod val="50000"/>
                  </a:schemeClr>
                </a:solidFill>
                <a:latin typeface="Gill Sans MT"/>
                <a:ea typeface="Gill Sans"/>
              </a:rPr>
              <a:t>Role play a drive-through testing centre using toy cars and a garage.</a:t>
            </a:r>
          </a:p>
          <a:p>
            <a:pPr marL="285750" indent="-285750"/>
            <a:endParaRPr lang="en-GB" dirty="0">
              <a:solidFill>
                <a:srgbClr val="37757F"/>
              </a:solidFill>
              <a:latin typeface="Gill Sans MT"/>
              <a:ea typeface="Gill Sans"/>
            </a:endParaRPr>
          </a:p>
          <a:p>
            <a:pPr marL="285750" indent="-285750"/>
            <a:endParaRPr lang="en-GB" u="sng" dirty="0">
              <a:latin typeface="Gill Sans MT"/>
              <a:ea typeface="Gill Sans"/>
            </a:endParaRPr>
          </a:p>
          <a:p>
            <a:pPr marL="0" indent="0" algn="ctr">
              <a:buNone/>
            </a:pPr>
            <a:endParaRPr lang="en-GB" sz="3100" dirty="0">
              <a:latin typeface="Gill Sans"/>
              <a:ea typeface="Gill Sans"/>
              <a:cs typeface="Gill Sans"/>
            </a:endParaRPr>
          </a:p>
        </p:txBody>
      </p:sp>
    </p:spTree>
    <p:extLst>
      <p:ext uri="{BB962C8B-B14F-4D97-AF65-F5344CB8AC3E}">
        <p14:creationId xmlns:p14="http://schemas.microsoft.com/office/powerpoint/2010/main" val="2394304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31" name="Google Shape;331;gaf9cfb55a7_0_0"/>
          <p:cNvPicPr preferRelativeResize="0"/>
          <p:nvPr/>
        </p:nvPicPr>
        <p:blipFill rotWithShape="1">
          <a:blip r:embed="rId3">
            <a:alphaModFix/>
          </a:blip>
          <a:srcRect/>
          <a:stretch/>
        </p:blipFill>
        <p:spPr>
          <a:xfrm>
            <a:off x="3599131" y="852985"/>
            <a:ext cx="1945725" cy="2010944"/>
          </a:xfrm>
          <a:prstGeom prst="rect">
            <a:avLst/>
          </a:prstGeom>
          <a:noFill/>
          <a:ln>
            <a:noFill/>
          </a:ln>
        </p:spPr>
      </p:pic>
      <p:sp>
        <p:nvSpPr>
          <p:cNvPr id="329" name="Google Shape;329;gaf9cfb55a7_0_0"/>
          <p:cNvSpPr txBox="1">
            <a:spLocks noGrp="1"/>
          </p:cNvSpPr>
          <p:nvPr>
            <p:ph type="title"/>
          </p:nvPr>
        </p:nvSpPr>
        <p:spPr>
          <a:xfrm>
            <a:off x="532194" y="125458"/>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BB2"/>
                </a:solidFill>
                <a:latin typeface="Gill Sans"/>
                <a:ea typeface="Gill Sans"/>
                <a:cs typeface="Gill Sans"/>
                <a:sym typeface="Gill Sans"/>
              </a:rPr>
              <a:t>Extension Activities</a:t>
            </a:r>
            <a:endParaRPr sz="4800" dirty="0">
              <a:solidFill>
                <a:srgbClr val="0F6BB2"/>
              </a:solidFill>
              <a:latin typeface="Gill Sans"/>
              <a:ea typeface="Gill Sans"/>
              <a:cs typeface="Gill Sans"/>
              <a:sym typeface="Gill Sans"/>
            </a:endParaRPr>
          </a:p>
        </p:txBody>
      </p:sp>
      <p:sp>
        <p:nvSpPr>
          <p:cNvPr id="330" name="Google Shape;330;gaf9cfb55a7_0_0"/>
          <p:cNvSpPr txBox="1">
            <a:spLocks noGrp="1"/>
          </p:cNvSpPr>
          <p:nvPr>
            <p:ph type="subTitle" idx="1"/>
          </p:nvPr>
        </p:nvSpPr>
        <p:spPr>
          <a:xfrm>
            <a:off x="369843" y="2726062"/>
            <a:ext cx="8413209" cy="3278953"/>
          </a:xfrm>
          <a:prstGeom prst="rect">
            <a:avLst/>
          </a:prstGeom>
          <a:noFill/>
          <a:ln>
            <a:noFill/>
          </a:ln>
        </p:spPr>
        <p:txBody>
          <a:bodyPr spcFirstLastPara="1" wrap="square" lIns="91425" tIns="45700" rIns="91425" bIns="45700" anchor="t" anchorCtr="0">
            <a:noAutofit/>
          </a:bodyPr>
          <a:lstStyle/>
          <a:p>
            <a:pPr fontAlgn="base">
              <a:buFont typeface="Arial" panose="020B0604020202020204" pitchFamily="34" charset="0"/>
              <a:buChar char="•"/>
            </a:pPr>
            <a:r>
              <a:rPr lang="en-GB" sz="2400" dirty="0">
                <a:solidFill>
                  <a:schemeClr val="accent5">
                    <a:lumMod val="50000"/>
                  </a:schemeClr>
                </a:solidFill>
              </a:rPr>
              <a:t>Find out what happens to saliva in the lab</a:t>
            </a:r>
            <a:r>
              <a:rPr lang="en-US" sz="2400" dirty="0">
                <a:solidFill>
                  <a:schemeClr val="accent5">
                    <a:lumMod val="50000"/>
                  </a:schemeClr>
                </a:solidFill>
              </a:rPr>
              <a:t>​</a:t>
            </a:r>
          </a:p>
          <a:p>
            <a:pPr fontAlgn="base"/>
            <a:r>
              <a:rPr lang="en-GB" sz="2400" u="sng" dirty="0">
                <a:hlinkClick r:id="rId4"/>
              </a:rPr>
              <a:t>https://bit.ly/3c0tsk4</a:t>
            </a:r>
            <a:r>
              <a:rPr lang="en-US" sz="2400" dirty="0"/>
              <a:t>​</a:t>
            </a:r>
          </a:p>
          <a:p>
            <a:pPr>
              <a:buFont typeface="Arial" panose="020B0604020202020204" pitchFamily="34" charset="0"/>
              <a:buChar char="•"/>
            </a:pPr>
            <a:endParaRPr lang="en-GB" sz="2400" dirty="0">
              <a:solidFill>
                <a:schemeClr val="accent5">
                  <a:lumMod val="50000"/>
                </a:schemeClr>
              </a:solidFill>
              <a:latin typeface="Gill Sans MT"/>
              <a:ea typeface="Gill Sans"/>
            </a:endParaRPr>
          </a:p>
          <a:p>
            <a:pPr>
              <a:buFont typeface="Arial" panose="020B0604020202020204" pitchFamily="34" charset="0"/>
              <a:buChar char="•"/>
            </a:pPr>
            <a:r>
              <a:rPr lang="en-GB" sz="2400" dirty="0">
                <a:solidFill>
                  <a:schemeClr val="accent5">
                    <a:lumMod val="50000"/>
                  </a:schemeClr>
                </a:solidFill>
                <a:latin typeface="Gill Sans MT"/>
                <a:ea typeface="Gill Sans"/>
              </a:rPr>
              <a:t>Spot the difference in the Lab:</a:t>
            </a:r>
          </a:p>
          <a:p>
            <a:pPr marL="285750" lvl="0" indent="-285750">
              <a:lnSpc>
                <a:spcPct val="85000"/>
              </a:lnSpc>
              <a:spcBef>
                <a:spcPts val="1300"/>
              </a:spcBef>
              <a:spcAft>
                <a:spcPts val="0"/>
              </a:spcAft>
              <a:buSzPts val="2400"/>
            </a:pPr>
            <a:r>
              <a:rPr lang="en-GB" sz="2000" u="sng" dirty="0">
                <a:latin typeface="Gill Sans MT"/>
                <a:ea typeface="Gill Sans"/>
                <a:hlinkClick r:id="rId5"/>
              </a:rPr>
              <a:t>https://static1.squarespace.com/static/5fa5248fcb87d6680ec908e6/t/5fd933e450d96b1a1c6412bb/1608070119474/Storicise-Key-Stage-3-Activity-SPOT-THE-DIFF.pdf</a:t>
            </a:r>
            <a:endParaRPr lang="en-GB" sz="2000" u="sng" dirty="0">
              <a:latin typeface="Gill Sans MT"/>
              <a:ea typeface="Gill Sans"/>
            </a:endParaRPr>
          </a:p>
          <a:p>
            <a:pPr marL="285750" lvl="0" indent="-285750">
              <a:lnSpc>
                <a:spcPct val="85000"/>
              </a:lnSpc>
              <a:spcBef>
                <a:spcPts val="1300"/>
              </a:spcBef>
              <a:spcAft>
                <a:spcPts val="0"/>
              </a:spcAft>
              <a:buSzPts val="2400"/>
            </a:pPr>
            <a:endParaRPr lang="en-GB" sz="2000" u="sng" dirty="0">
              <a:solidFill>
                <a:schemeClr val="bg2">
                  <a:lumMod val="75000"/>
                  <a:lumOff val="25000"/>
                </a:schemeClr>
              </a:solidFill>
              <a:latin typeface="Gill Sans MT"/>
              <a:ea typeface="Gill Sans"/>
            </a:endParaRPr>
          </a:p>
          <a:p>
            <a:pPr marL="285750" lvl="0" indent="-285750">
              <a:lnSpc>
                <a:spcPct val="85000"/>
              </a:lnSpc>
              <a:spcBef>
                <a:spcPts val="1300"/>
              </a:spcBef>
              <a:spcAft>
                <a:spcPts val="0"/>
              </a:spcAft>
              <a:buSzPts val="2400"/>
            </a:pPr>
            <a:endParaRPr lang="en-GB" sz="2000" dirty="0">
              <a:solidFill>
                <a:schemeClr val="bg2">
                  <a:lumMod val="75000"/>
                  <a:lumOff val="25000"/>
                </a:schemeClr>
              </a:solidFill>
              <a:latin typeface="Gill Sans MT"/>
              <a:ea typeface="Gill Sans"/>
            </a:endParaRPr>
          </a:p>
          <a:p>
            <a:pPr marL="285750" indent="-285750"/>
            <a:endParaRPr lang="en-GB" dirty="0">
              <a:solidFill>
                <a:srgbClr val="37757F"/>
              </a:solidFill>
              <a:latin typeface="Gill Sans MT"/>
              <a:ea typeface="Gill Sans"/>
            </a:endParaRPr>
          </a:p>
          <a:p>
            <a:pPr marL="285750" indent="-285750"/>
            <a:endParaRPr lang="en-GB" u="sng" dirty="0">
              <a:latin typeface="Gill Sans MT"/>
              <a:ea typeface="Gill Sans"/>
            </a:endParaRPr>
          </a:p>
          <a:p>
            <a:pPr marL="0" indent="0" algn="ctr">
              <a:buNone/>
            </a:pPr>
            <a:endParaRPr lang="en-GB" sz="3100" dirty="0">
              <a:latin typeface="Gill Sans"/>
              <a:ea typeface="Gill Sans"/>
              <a:cs typeface="Gill Sans"/>
            </a:endParaRPr>
          </a:p>
        </p:txBody>
      </p:sp>
    </p:spTree>
    <p:extLst>
      <p:ext uri="{BB962C8B-B14F-4D97-AF65-F5344CB8AC3E}">
        <p14:creationId xmlns:p14="http://schemas.microsoft.com/office/powerpoint/2010/main" val="237376400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07B968CE-F4C3-494F-B55E-C9B96B9674AF}"/>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E0ED8D04-0073-47CD-BAB8-A78ED17D4D36}"/>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4C0D70D8-2907-4EE7-AFDA-18544D504344}"/>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A2767E47-EB4A-4BBF-82D2-1EC3F797F558}"/>
    </a:ext>
  </a:extLst>
</a:theme>
</file>

<file path=ppt/theme/theme5.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8EC96DCA-819F-403D-8F37-83DE7AFDCDB7}"/>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6075C657-2041-421D-9529-958E352AD7BC}"/>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C6DCCBBD-A540-40B5-8929-05C16F7FAF80}"/>
    </a:ext>
  </a:ext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ADD287D8-DB5B-4F8A-9163-B44749EE7C39}"/>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320D53F-AA6E-4D5B-A0D3-80BEB9E86287}">
  <ds:schemaRefs>
    <ds:schemaRef ds:uri="http://schemas.microsoft.com/sharepoint/v3/contenttype/forms"/>
  </ds:schemaRefs>
</ds:datastoreItem>
</file>

<file path=customXml/itemProps2.xml><?xml version="1.0" encoding="utf-8"?>
<ds:datastoreItem xmlns:ds="http://schemas.openxmlformats.org/officeDocument/2006/customXml" ds:itemID="{6DA56F1A-DA3D-46D2-8545-7E1B5BF150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9CF53F-7BE2-4DB9-AAB9-2649FD87A04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Custom Design</Template>
  <TotalTime>0</TotalTime>
  <Words>328</Words>
  <Application>Microsoft Office PowerPoint</Application>
  <PresentationFormat>On-screen Show (4:3)</PresentationFormat>
  <Paragraphs>77</Paragraphs>
  <Slides>11</Slides>
  <Notes>8</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11</vt:i4>
      </vt:variant>
    </vt:vector>
  </HeadingPairs>
  <TitlesOfParts>
    <vt:vector size="24" baseType="lpstr">
      <vt:lpstr>Gill Sans</vt:lpstr>
      <vt:lpstr>Arial</vt:lpstr>
      <vt:lpstr>Calibri</vt:lpstr>
      <vt:lpstr>Calibri Light</vt:lpstr>
      <vt:lpstr>Gill Sans MT</vt:lpstr>
      <vt:lpstr>Custom Design</vt:lpstr>
      <vt:lpstr>7_Custom Design</vt:lpstr>
      <vt:lpstr>3_Custom Design</vt:lpstr>
      <vt:lpstr>4_Custom Design</vt:lpstr>
      <vt:lpstr>6_Custom Design</vt:lpstr>
      <vt:lpstr>1_Custom Design</vt:lpstr>
      <vt:lpstr>2_Custom Design</vt:lpstr>
      <vt:lpstr>5_Custom Design</vt:lpstr>
      <vt:lpstr>Testing for Coronavirus</vt:lpstr>
      <vt:lpstr>PowerPoint Presentation</vt:lpstr>
      <vt:lpstr>Main Activity What do you remember about each test?</vt:lpstr>
      <vt:lpstr>See how a Lateral Flow test works</vt:lpstr>
      <vt:lpstr>PowerPoint Presentation</vt:lpstr>
      <vt:lpstr>What have we learnt? </vt:lpstr>
      <vt:lpstr>Well done for learning about testing - one of the tools to fight COVID-19!</vt:lpstr>
      <vt:lpstr>Extension Activities</vt:lpstr>
      <vt:lpstr>Extension Activities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Testing for Coronavirus</dc:title>
  <dc:creator>Natasha Green</dc:creator>
  <cp:lastModifiedBy>Rachel Gagen</cp:lastModifiedBy>
  <cp:revision>6</cp:revision>
  <dcterms:created xsi:type="dcterms:W3CDTF">2021-03-19T11:43:18Z</dcterms:created>
  <dcterms:modified xsi:type="dcterms:W3CDTF">2022-01-04T11:21:44Z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