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 id="2147483705" r:id="rId5"/>
    <p:sldMasterId id="2147483735" r:id="rId6"/>
    <p:sldMasterId id="2147483739" r:id="rId7"/>
    <p:sldMasterId id="2147483741" r:id="rId8"/>
    <p:sldMasterId id="2147483755" r:id="rId9"/>
  </p:sldMasterIdLst>
  <p:notesMasterIdLst>
    <p:notesMasterId r:id="rId40"/>
  </p:notesMasterIdLst>
  <p:sldIdLst>
    <p:sldId id="256" r:id="rId10"/>
    <p:sldId id="327" r:id="rId11"/>
    <p:sldId id="304" r:id="rId12"/>
    <p:sldId id="316" r:id="rId13"/>
    <p:sldId id="318" r:id="rId14"/>
    <p:sldId id="317" r:id="rId15"/>
    <p:sldId id="319" r:id="rId16"/>
    <p:sldId id="320" r:id="rId17"/>
    <p:sldId id="335" r:id="rId18"/>
    <p:sldId id="337" r:id="rId19"/>
    <p:sldId id="342" r:id="rId20"/>
    <p:sldId id="343" r:id="rId21"/>
    <p:sldId id="329" r:id="rId22"/>
    <p:sldId id="328" r:id="rId23"/>
    <p:sldId id="286" r:id="rId24"/>
    <p:sldId id="285" r:id="rId25"/>
    <p:sldId id="291" r:id="rId26"/>
    <p:sldId id="292" r:id="rId27"/>
    <p:sldId id="293" r:id="rId28"/>
    <p:sldId id="279" r:id="rId29"/>
    <p:sldId id="300" r:id="rId30"/>
    <p:sldId id="301" r:id="rId31"/>
    <p:sldId id="302" r:id="rId32"/>
    <p:sldId id="303" r:id="rId33"/>
    <p:sldId id="339" r:id="rId34"/>
    <p:sldId id="332" r:id="rId35"/>
    <p:sldId id="334" r:id="rId36"/>
    <p:sldId id="326" r:id="rId37"/>
    <p:sldId id="344" r:id="rId38"/>
    <p:sldId id="288"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ire Colbain" initials="CC" lastIdx="1" clrIdx="0">
    <p:extLst>
      <p:ext uri="{19B8F6BF-5375-455C-9EA6-DF929625EA0E}">
        <p15:presenceInfo xmlns:p15="http://schemas.microsoft.com/office/powerpoint/2012/main" userId="S::cc27g15@soton.ac.uk::52121794-1809-4ea1-acd1-1fe19e5035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A6E4"/>
    <a:srgbClr val="DE9400"/>
    <a:srgbClr val="BA8CDC"/>
    <a:srgbClr val="FFCE6D"/>
    <a:srgbClr val="B5DDD7"/>
    <a:srgbClr val="C5FFC5"/>
    <a:srgbClr val="FFBC37"/>
    <a:srgbClr val="3FADFF"/>
    <a:srgbClr val="0070C0"/>
    <a:srgbClr val="2540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CACD8D-E31E-402A-82DE-D16A1C8B880B}" v="2" dt="2021-03-18T20:39:45.531"/>
    <p1510:client id="{7AA9DBF3-D8D5-4BD5-9829-1D76D6CB4DD2}" v="690" dt="2021-03-18T20:19:52.638"/>
    <p1510:client id="{BBC48EFF-AF8B-4ADB-9300-2801C7CE10FC}" v="16" dt="2021-03-18T21:46:05.8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24" d="100"/>
          <a:sy n="124" d="100"/>
        </p:scale>
        <p:origin x="1824"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6794BF-B36E-DA4E-9DF1-E31F26A49796}" type="datetimeFigureOut">
              <a:rPr lang="en-US" smtClean="0"/>
              <a:t>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7DEE80-B85B-D14C-B0B8-2864D965BDCD}" type="slidenum">
              <a:rPr lang="en-US" smtClean="0"/>
              <a:t>‹#›</a:t>
            </a:fld>
            <a:endParaRPr lang="en-US"/>
          </a:p>
        </p:txBody>
      </p:sp>
    </p:spTree>
    <p:extLst>
      <p:ext uri="{BB962C8B-B14F-4D97-AF65-F5344CB8AC3E}">
        <p14:creationId xmlns:p14="http://schemas.microsoft.com/office/powerpoint/2010/main" val="21306262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DEE80-B85B-D14C-B0B8-2864D965BDCD}" type="slidenum">
              <a:rPr lang="en-US" smtClean="0"/>
              <a:t>2</a:t>
            </a:fld>
            <a:endParaRPr lang="en-US"/>
          </a:p>
        </p:txBody>
      </p:sp>
    </p:spTree>
    <p:extLst>
      <p:ext uri="{BB962C8B-B14F-4D97-AF65-F5344CB8AC3E}">
        <p14:creationId xmlns:p14="http://schemas.microsoft.com/office/powerpoint/2010/main" val="1577234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5B8506A3-28FB-4706-8E7A-0256164F90D6}"/>
              </a:ext>
            </a:extLst>
          </p:cNvPr>
          <p:cNvSpPr>
            <a:spLocks noGrp="1" noRot="1" noChangeAspect="1"/>
          </p:cNvSpPr>
          <p:nvPr>
            <p:ph type="sldImg"/>
          </p:nvPr>
        </p:nvSpPr>
        <p:spPr>
          <a:xfrm>
            <a:off x="992188" y="768350"/>
            <a:ext cx="5114925" cy="3836988"/>
          </a:xfrm>
          <a:ln/>
        </p:spPr>
      </p:sp>
      <p:sp>
        <p:nvSpPr>
          <p:cNvPr id="50178" name="Notes Placeholder 2">
            <a:extLst>
              <a:ext uri="{FF2B5EF4-FFF2-40B4-BE49-F238E27FC236}">
                <a16:creationId xmlns:a16="http://schemas.microsoft.com/office/drawing/2014/main" id="{0E031FAF-98E5-4F6C-8C80-3A34A93220C2}"/>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50179" name="Slide Number Placeholder 3">
            <a:extLst>
              <a:ext uri="{FF2B5EF4-FFF2-40B4-BE49-F238E27FC236}">
                <a16:creationId xmlns:a16="http://schemas.microsoft.com/office/drawing/2014/main" id="{08E1C643-DE7F-43BE-8DF8-7F5CA79C32A9}"/>
              </a:ext>
            </a:extLst>
          </p:cNvPr>
          <p:cNvSpPr>
            <a:spLocks noGrp="1"/>
          </p:cNvSpPr>
          <p:nvPr>
            <p:ph type="sldNum" sz="quarter" idx="5"/>
          </p:nvPr>
        </p:nvSpPr>
        <p:spPr>
          <a:noFill/>
        </p:spPr>
        <p:txBody>
          <a:bodyPr/>
          <a:lstStyle>
            <a:lvl1pPr defTabSz="990600">
              <a:defRPr sz="2400">
                <a:solidFill>
                  <a:schemeClr val="tx1"/>
                </a:solidFill>
                <a:latin typeface="Arial" panose="020B0604020202020204" pitchFamily="34" charset="0"/>
                <a:ea typeface="MS PGothic" panose="020B0600070205080204" pitchFamily="34" charset="-128"/>
              </a:defRPr>
            </a:lvl1pPr>
            <a:lvl2pPr marL="742950" indent="-285750" defTabSz="990600">
              <a:defRPr sz="2400">
                <a:solidFill>
                  <a:schemeClr val="tx1"/>
                </a:solidFill>
                <a:latin typeface="Arial" panose="020B0604020202020204" pitchFamily="34" charset="0"/>
                <a:ea typeface="MS PGothic" panose="020B0600070205080204" pitchFamily="34" charset="-128"/>
              </a:defRPr>
            </a:lvl2pPr>
            <a:lvl3pPr marL="1143000" indent="-228600" defTabSz="990600">
              <a:defRPr sz="2400">
                <a:solidFill>
                  <a:schemeClr val="tx1"/>
                </a:solidFill>
                <a:latin typeface="Arial" panose="020B0604020202020204" pitchFamily="34" charset="0"/>
                <a:ea typeface="MS PGothic" panose="020B0600070205080204" pitchFamily="34" charset="-128"/>
              </a:defRPr>
            </a:lvl3pPr>
            <a:lvl4pPr marL="1600200" indent="-228600" defTabSz="990600">
              <a:defRPr sz="2400">
                <a:solidFill>
                  <a:schemeClr val="tx1"/>
                </a:solidFill>
                <a:latin typeface="Arial" panose="020B0604020202020204" pitchFamily="34" charset="0"/>
                <a:ea typeface="MS PGothic" panose="020B0600070205080204" pitchFamily="34" charset="-128"/>
              </a:defRPr>
            </a:lvl4pPr>
            <a:lvl5pPr marL="2057400" indent="-228600" defTabSz="990600">
              <a:defRPr sz="24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4B9BDE5-B3D9-4222-BA37-AE6E647F4C54}" type="slidenum">
              <a:rPr lang="en-GB" altLang="en-US" sz="1300"/>
              <a:pPr/>
              <a:t>24</a:t>
            </a:fld>
            <a:endParaRPr lang="en-GB" altLang="en-US" sz="1300"/>
          </a:p>
        </p:txBody>
      </p:sp>
    </p:spTree>
    <p:extLst>
      <p:ext uri="{BB962C8B-B14F-4D97-AF65-F5344CB8AC3E}">
        <p14:creationId xmlns:p14="http://schemas.microsoft.com/office/powerpoint/2010/main" val="759069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6C2FDF2A-FBC7-4485-B336-D9B25B6E66DF}"/>
              </a:ext>
            </a:extLst>
          </p:cNvPr>
          <p:cNvSpPr>
            <a:spLocks noGrp="1" noRot="1" noChangeAspect="1"/>
          </p:cNvSpPr>
          <p:nvPr>
            <p:ph type="sldImg"/>
          </p:nvPr>
        </p:nvSpPr>
        <p:spPr>
          <a:xfrm>
            <a:off x="992188" y="768350"/>
            <a:ext cx="5114925" cy="3836988"/>
          </a:xfrm>
          <a:ln/>
        </p:spPr>
      </p:sp>
      <p:sp>
        <p:nvSpPr>
          <p:cNvPr id="52226" name="Notes Placeholder 2">
            <a:extLst>
              <a:ext uri="{FF2B5EF4-FFF2-40B4-BE49-F238E27FC236}">
                <a16:creationId xmlns:a16="http://schemas.microsoft.com/office/drawing/2014/main" id="{6131ADB7-D8A2-4772-B171-E7B2D3636C74}"/>
              </a:ext>
            </a:extLst>
          </p:cNvPr>
          <p:cNvSpPr>
            <a:spLocks noGrp="1"/>
          </p:cNvSpPr>
          <p:nvPr>
            <p:ph type="body" idx="1"/>
          </p:nvPr>
        </p:nvSpPr>
        <p:spPr>
          <a:noFill/>
        </p:spPr>
        <p:txBody>
          <a:bodyPr/>
          <a:lstStyle/>
          <a:p>
            <a:r>
              <a:rPr lang="en-US" altLang="en-US">
                <a:latin typeface="Arial" panose="020B0604020202020204" pitchFamily="34" charset="0"/>
              </a:rPr>
              <a:t>Activity 2: Judging your health research posters. </a:t>
            </a:r>
          </a:p>
          <a:p>
            <a:r>
              <a:rPr lang="en-US" altLang="en-US">
                <a:latin typeface="Arial" panose="020B0604020202020204" pitchFamily="34" charset="0"/>
              </a:rPr>
              <a:t>Group discussion on how you are going to judge the posters and agree the criteria. </a:t>
            </a:r>
          </a:p>
        </p:txBody>
      </p:sp>
      <p:sp>
        <p:nvSpPr>
          <p:cNvPr id="52227" name="Slide Number Placeholder 3">
            <a:extLst>
              <a:ext uri="{FF2B5EF4-FFF2-40B4-BE49-F238E27FC236}">
                <a16:creationId xmlns:a16="http://schemas.microsoft.com/office/drawing/2014/main" id="{DB52C77E-8A45-48E7-8014-1D87D46E394B}"/>
              </a:ext>
            </a:extLst>
          </p:cNvPr>
          <p:cNvSpPr>
            <a:spLocks noGrp="1"/>
          </p:cNvSpPr>
          <p:nvPr>
            <p:ph type="sldNum" sz="quarter" idx="5"/>
          </p:nvPr>
        </p:nvSpPr>
        <p:spPr>
          <a:noFill/>
        </p:spPr>
        <p:txBody>
          <a:bodyPr/>
          <a:lstStyle>
            <a:lvl1pPr defTabSz="990600">
              <a:defRPr sz="2400">
                <a:solidFill>
                  <a:schemeClr val="tx1"/>
                </a:solidFill>
                <a:latin typeface="Arial" panose="020B0604020202020204" pitchFamily="34" charset="0"/>
                <a:ea typeface="MS PGothic" panose="020B0600070205080204" pitchFamily="34" charset="-128"/>
              </a:defRPr>
            </a:lvl1pPr>
            <a:lvl2pPr marL="742950" indent="-285750" defTabSz="990600">
              <a:defRPr sz="2400">
                <a:solidFill>
                  <a:schemeClr val="tx1"/>
                </a:solidFill>
                <a:latin typeface="Arial" panose="020B0604020202020204" pitchFamily="34" charset="0"/>
                <a:ea typeface="MS PGothic" panose="020B0600070205080204" pitchFamily="34" charset="-128"/>
              </a:defRPr>
            </a:lvl2pPr>
            <a:lvl3pPr marL="1143000" indent="-228600" defTabSz="990600">
              <a:defRPr sz="2400">
                <a:solidFill>
                  <a:schemeClr val="tx1"/>
                </a:solidFill>
                <a:latin typeface="Arial" panose="020B0604020202020204" pitchFamily="34" charset="0"/>
                <a:ea typeface="MS PGothic" panose="020B0600070205080204" pitchFamily="34" charset="-128"/>
              </a:defRPr>
            </a:lvl3pPr>
            <a:lvl4pPr marL="1600200" indent="-228600" defTabSz="990600">
              <a:defRPr sz="2400">
                <a:solidFill>
                  <a:schemeClr val="tx1"/>
                </a:solidFill>
                <a:latin typeface="Arial" panose="020B0604020202020204" pitchFamily="34" charset="0"/>
                <a:ea typeface="MS PGothic" panose="020B0600070205080204" pitchFamily="34" charset="-128"/>
              </a:defRPr>
            </a:lvl4pPr>
            <a:lvl5pPr marL="2057400" indent="-228600" defTabSz="990600">
              <a:defRPr sz="24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3DB1C23-A60E-4416-BDF5-16837DE4FE4F}" type="slidenum">
              <a:rPr lang="en-GB" altLang="en-US" sz="1300"/>
              <a:pPr/>
              <a:t>25</a:t>
            </a:fld>
            <a:endParaRPr lang="en-GB" altLang="en-US" sz="1300"/>
          </a:p>
        </p:txBody>
      </p:sp>
    </p:spTree>
    <p:extLst>
      <p:ext uri="{BB962C8B-B14F-4D97-AF65-F5344CB8AC3E}">
        <p14:creationId xmlns:p14="http://schemas.microsoft.com/office/powerpoint/2010/main" val="1128445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613DD58F-F477-473C-8AB8-C07B71722A47}"/>
              </a:ext>
            </a:extLst>
          </p:cNvPr>
          <p:cNvSpPr>
            <a:spLocks noGrp="1" noRot="1" noChangeAspect="1"/>
          </p:cNvSpPr>
          <p:nvPr>
            <p:ph type="sldImg"/>
          </p:nvPr>
        </p:nvSpPr>
        <p:spPr>
          <a:ln/>
        </p:spPr>
      </p:sp>
      <p:sp>
        <p:nvSpPr>
          <p:cNvPr id="34818" name="Notes Placeholder 2">
            <a:extLst>
              <a:ext uri="{FF2B5EF4-FFF2-40B4-BE49-F238E27FC236}">
                <a16:creationId xmlns:a16="http://schemas.microsoft.com/office/drawing/2014/main" id="{964ADFC4-8A9F-4ADD-9210-9DDDAE65CBB6}"/>
              </a:ext>
            </a:extLst>
          </p:cNvPr>
          <p:cNvSpPr>
            <a:spLocks noGrp="1"/>
          </p:cNvSpPr>
          <p:nvPr>
            <p:ph type="body" idx="1"/>
          </p:nvPr>
        </p:nvSpPr>
        <p:spPr>
          <a:noFill/>
        </p:spPr>
        <p:txBody>
          <a:bodyPr/>
          <a:lstStyle/>
          <a:p>
            <a:r>
              <a:rPr lang="en-US" altLang="en-US"/>
              <a:t>What is a scientific health conference? Page 56 in student booklet where they can find out more about </a:t>
            </a:r>
            <a:r>
              <a:rPr lang="en-US" altLang="en-US" err="1"/>
              <a:t>DOHaD</a:t>
            </a:r>
            <a:r>
              <a:rPr lang="en-US" altLang="en-US"/>
              <a:t>. </a:t>
            </a:r>
          </a:p>
        </p:txBody>
      </p:sp>
      <p:sp>
        <p:nvSpPr>
          <p:cNvPr id="34819" name="Slide Number Placeholder 3">
            <a:extLst>
              <a:ext uri="{FF2B5EF4-FFF2-40B4-BE49-F238E27FC236}">
                <a16:creationId xmlns:a16="http://schemas.microsoft.com/office/drawing/2014/main" id="{7FF2CE97-55F1-4F14-A2C7-693C0135B91B}"/>
              </a:ext>
            </a:extLst>
          </p:cNvPr>
          <p:cNvSpPr>
            <a:spLocks noGrp="1"/>
          </p:cNvSpPr>
          <p:nvPr>
            <p:ph type="sldNum" sz="quarter" idx="5"/>
          </p:nvPr>
        </p:nvSpPr>
        <p:spPr>
          <a:noFill/>
        </p:spPr>
        <p:txBody>
          <a:bodyPr/>
          <a:lstStyle>
            <a:lvl1pPr defTabSz="955675">
              <a:defRPr sz="2400">
                <a:solidFill>
                  <a:schemeClr val="tx1"/>
                </a:solidFill>
                <a:latin typeface="Arial" panose="020B0604020202020204" pitchFamily="34" charset="0"/>
                <a:ea typeface="MS PGothic" panose="020B0600070205080204" pitchFamily="34" charset="-128"/>
              </a:defRPr>
            </a:lvl1pPr>
            <a:lvl2pPr marL="742950" indent="-285750" defTabSz="955675">
              <a:defRPr sz="2400">
                <a:solidFill>
                  <a:schemeClr val="tx1"/>
                </a:solidFill>
                <a:latin typeface="Arial" panose="020B0604020202020204" pitchFamily="34" charset="0"/>
                <a:ea typeface="MS PGothic" panose="020B0600070205080204" pitchFamily="34" charset="-128"/>
              </a:defRPr>
            </a:lvl2pPr>
            <a:lvl3pPr marL="1143000" indent="-228600" defTabSz="955675">
              <a:defRPr sz="2400">
                <a:solidFill>
                  <a:schemeClr val="tx1"/>
                </a:solidFill>
                <a:latin typeface="Arial" panose="020B0604020202020204" pitchFamily="34" charset="0"/>
                <a:ea typeface="MS PGothic" panose="020B0600070205080204" pitchFamily="34" charset="-128"/>
              </a:defRPr>
            </a:lvl3pPr>
            <a:lvl4pPr marL="1600200" indent="-228600" defTabSz="955675">
              <a:defRPr sz="2400">
                <a:solidFill>
                  <a:schemeClr val="tx1"/>
                </a:solidFill>
                <a:latin typeface="Arial" panose="020B0604020202020204" pitchFamily="34" charset="0"/>
                <a:ea typeface="MS PGothic" panose="020B0600070205080204" pitchFamily="34" charset="-128"/>
              </a:defRPr>
            </a:lvl4pPr>
            <a:lvl5pPr marL="2057400" indent="-228600" defTabSz="955675">
              <a:defRPr sz="2400">
                <a:solidFill>
                  <a:schemeClr val="tx1"/>
                </a:solidFill>
                <a:latin typeface="Arial" panose="020B0604020202020204" pitchFamily="34" charset="0"/>
                <a:ea typeface="MS PGothic" panose="020B0600070205080204" pitchFamily="34" charset="-128"/>
              </a:defRPr>
            </a:lvl5pPr>
            <a:lvl6pPr marL="2514600" indent="-228600" defTabSz="9556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556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556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556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55675" rtl="0" eaLnBrk="1" fontAlgn="base" latinLnBrk="0" hangingPunct="1">
              <a:lnSpc>
                <a:spcPct val="100000"/>
              </a:lnSpc>
              <a:spcBef>
                <a:spcPct val="0"/>
              </a:spcBef>
              <a:spcAft>
                <a:spcPct val="0"/>
              </a:spcAft>
              <a:buClrTx/>
              <a:buSzTx/>
              <a:buFontTx/>
              <a:buNone/>
              <a:tabLst/>
              <a:defRPr/>
            </a:pPr>
            <a:fld id="{8EC4E546-31F5-4843-ABE5-7E4F21BCAB8C}" type="slidenum">
              <a:rPr kumimoji="0" lang="en-GB"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55675" rtl="0" eaLnBrk="1" fontAlgn="base" latinLnBrk="0" hangingPunct="1">
                <a:lnSpc>
                  <a:spcPct val="100000"/>
                </a:lnSpc>
                <a:spcBef>
                  <a:spcPct val="0"/>
                </a:spcBef>
                <a:spcAft>
                  <a:spcPct val="0"/>
                </a:spcAft>
                <a:buClrTx/>
                <a:buSzTx/>
                <a:buFontTx/>
                <a:buNone/>
                <a:tabLst/>
                <a:defRPr/>
              </a:pPr>
              <a:t>26</a:t>
            </a:fld>
            <a:endParaRPr kumimoji="0" lang="en-GB"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574248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DE1EE348-6E8E-4A78-A67D-47D1185FC552}"/>
              </a:ext>
            </a:extLst>
          </p:cNvPr>
          <p:cNvSpPr>
            <a:spLocks noGrp="1" noRot="1" noChangeAspect="1"/>
          </p:cNvSpPr>
          <p:nvPr>
            <p:ph type="sldImg"/>
          </p:nvPr>
        </p:nvSpPr>
        <p:spPr>
          <a:ln/>
        </p:spPr>
      </p:sp>
      <p:sp>
        <p:nvSpPr>
          <p:cNvPr id="38914" name="Notes Placeholder 2">
            <a:extLst>
              <a:ext uri="{FF2B5EF4-FFF2-40B4-BE49-F238E27FC236}">
                <a16:creationId xmlns:a16="http://schemas.microsoft.com/office/drawing/2014/main" id="{900537A9-38EB-4606-8181-A207E1860DE4}"/>
              </a:ext>
            </a:extLst>
          </p:cNvPr>
          <p:cNvSpPr>
            <a:spLocks noGrp="1"/>
          </p:cNvSpPr>
          <p:nvPr>
            <p:ph type="body" idx="1"/>
          </p:nvPr>
        </p:nvSpPr>
        <p:spPr>
          <a:noFill/>
        </p:spPr>
        <p:txBody>
          <a:bodyPr/>
          <a:lstStyle/>
          <a:p>
            <a:r>
              <a:rPr lang="en-US" altLang="en-US"/>
              <a:t>Holding your scientific health conference</a:t>
            </a:r>
          </a:p>
        </p:txBody>
      </p:sp>
      <p:sp>
        <p:nvSpPr>
          <p:cNvPr id="38915" name="Slide Number Placeholder 3">
            <a:extLst>
              <a:ext uri="{FF2B5EF4-FFF2-40B4-BE49-F238E27FC236}">
                <a16:creationId xmlns:a16="http://schemas.microsoft.com/office/drawing/2014/main" id="{555C7FF5-C349-4CB9-969A-1C198F957DAA}"/>
              </a:ext>
            </a:extLst>
          </p:cNvPr>
          <p:cNvSpPr>
            <a:spLocks noGrp="1"/>
          </p:cNvSpPr>
          <p:nvPr>
            <p:ph type="sldNum" sz="quarter" idx="5"/>
          </p:nvPr>
        </p:nvSpPr>
        <p:spPr>
          <a:noFill/>
        </p:spPr>
        <p:txBody>
          <a:bodyPr/>
          <a:lstStyle>
            <a:lvl1pPr defTabSz="955675">
              <a:defRPr sz="2400">
                <a:solidFill>
                  <a:schemeClr val="tx1"/>
                </a:solidFill>
                <a:latin typeface="Arial" panose="020B0604020202020204" pitchFamily="34" charset="0"/>
                <a:ea typeface="MS PGothic" panose="020B0600070205080204" pitchFamily="34" charset="-128"/>
              </a:defRPr>
            </a:lvl1pPr>
            <a:lvl2pPr marL="742950" indent="-285750" defTabSz="955675">
              <a:defRPr sz="2400">
                <a:solidFill>
                  <a:schemeClr val="tx1"/>
                </a:solidFill>
                <a:latin typeface="Arial" panose="020B0604020202020204" pitchFamily="34" charset="0"/>
                <a:ea typeface="MS PGothic" panose="020B0600070205080204" pitchFamily="34" charset="-128"/>
              </a:defRPr>
            </a:lvl2pPr>
            <a:lvl3pPr marL="1143000" indent="-228600" defTabSz="955675">
              <a:defRPr sz="2400">
                <a:solidFill>
                  <a:schemeClr val="tx1"/>
                </a:solidFill>
                <a:latin typeface="Arial" panose="020B0604020202020204" pitchFamily="34" charset="0"/>
                <a:ea typeface="MS PGothic" panose="020B0600070205080204" pitchFamily="34" charset="-128"/>
              </a:defRPr>
            </a:lvl3pPr>
            <a:lvl4pPr marL="1600200" indent="-228600" defTabSz="955675">
              <a:defRPr sz="2400">
                <a:solidFill>
                  <a:schemeClr val="tx1"/>
                </a:solidFill>
                <a:latin typeface="Arial" panose="020B0604020202020204" pitchFamily="34" charset="0"/>
                <a:ea typeface="MS PGothic" panose="020B0600070205080204" pitchFamily="34" charset="-128"/>
              </a:defRPr>
            </a:lvl4pPr>
            <a:lvl5pPr marL="2057400" indent="-228600" defTabSz="955675">
              <a:defRPr sz="2400">
                <a:solidFill>
                  <a:schemeClr val="tx1"/>
                </a:solidFill>
                <a:latin typeface="Arial" panose="020B0604020202020204" pitchFamily="34" charset="0"/>
                <a:ea typeface="MS PGothic" panose="020B0600070205080204" pitchFamily="34" charset="-128"/>
              </a:defRPr>
            </a:lvl5pPr>
            <a:lvl6pPr marL="2514600" indent="-228600" defTabSz="9556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556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556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556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55675" rtl="0" eaLnBrk="1" fontAlgn="base" latinLnBrk="0" hangingPunct="1">
              <a:lnSpc>
                <a:spcPct val="100000"/>
              </a:lnSpc>
              <a:spcBef>
                <a:spcPct val="0"/>
              </a:spcBef>
              <a:spcAft>
                <a:spcPct val="0"/>
              </a:spcAft>
              <a:buClrTx/>
              <a:buSzTx/>
              <a:buFontTx/>
              <a:buNone/>
              <a:tabLst/>
              <a:defRPr/>
            </a:pPr>
            <a:fld id="{04B66FAE-AC00-4036-B701-A43A1848A4FE}" type="slidenum">
              <a:rPr kumimoji="0" lang="en-GB"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55675" rtl="0" eaLnBrk="1" fontAlgn="base" latinLnBrk="0" hangingPunct="1">
                <a:lnSpc>
                  <a:spcPct val="100000"/>
                </a:lnSpc>
                <a:spcBef>
                  <a:spcPct val="0"/>
                </a:spcBef>
                <a:spcAft>
                  <a:spcPct val="0"/>
                </a:spcAft>
                <a:buClrTx/>
                <a:buSzTx/>
                <a:buFontTx/>
                <a:buNone/>
                <a:tabLst/>
                <a:defRPr/>
              </a:pPr>
              <a:t>27</a:t>
            </a:fld>
            <a:endParaRPr kumimoji="0" lang="en-GB"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124976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refer back to the lesson objectives and complete the assessment for learning activity in the orange</a:t>
            </a:r>
            <a:r>
              <a:rPr lang="en-US" baseline="0"/>
              <a:t> boxes, feedback and share an interesting fact they have found out from the lesson. Remind students about the EACH-B APP.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CB8DF9-4136-4ACC-9630-F678BECA1531}" type="slidenum">
              <a:rPr kumimoji="0" lang="en-GB" sz="1200" b="0" i="0" u="none" strike="noStrike" kern="1200" cap="none" spc="0" normalizeH="0" baseline="0" noProof="0" smtClean="0">
                <a:ln>
                  <a:noFill/>
                </a:ln>
                <a:solidFill>
                  <a:srgbClr val="000000"/>
                </a:solidFill>
                <a:effectLst/>
                <a:uLnTx/>
                <a:uFillTx/>
                <a:latin typeface="Arial" charset="0"/>
                <a:ea typeface="ＭＳ Ｐゴシック" pitchFamily="16"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000000"/>
              </a:solidFill>
              <a:effectLst/>
              <a:uLnTx/>
              <a:uFillTx/>
              <a:latin typeface="Arial" charset="0"/>
              <a:ea typeface="ＭＳ Ｐゴシック" pitchFamily="16" charset="-128"/>
              <a:cs typeface="+mn-cs"/>
            </a:endParaRPr>
          </a:p>
        </p:txBody>
      </p:sp>
    </p:spTree>
    <p:extLst>
      <p:ext uri="{BB962C8B-B14F-4D97-AF65-F5344CB8AC3E}">
        <p14:creationId xmlns:p14="http://schemas.microsoft.com/office/powerpoint/2010/main" val="2123158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B23BF654-6679-4949-AC7A-D095FF402086}"/>
              </a:ext>
            </a:extLst>
          </p:cNvPr>
          <p:cNvSpPr>
            <a:spLocks noGrp="1" noRot="1" noChangeAspect="1"/>
          </p:cNvSpPr>
          <p:nvPr>
            <p:ph type="sldImg"/>
          </p:nvPr>
        </p:nvSpPr>
        <p:spPr>
          <a:ln/>
        </p:spPr>
      </p:sp>
      <p:sp>
        <p:nvSpPr>
          <p:cNvPr id="40962" name="Notes Placeholder 2">
            <a:extLst>
              <a:ext uri="{FF2B5EF4-FFF2-40B4-BE49-F238E27FC236}">
                <a16:creationId xmlns:a16="http://schemas.microsoft.com/office/drawing/2014/main" id="{19837DDD-2E9A-440F-BADB-F45B46C9FBD2}"/>
              </a:ext>
            </a:extLst>
          </p:cNvPr>
          <p:cNvSpPr>
            <a:spLocks noGrp="1"/>
          </p:cNvSpPr>
          <p:nvPr>
            <p:ph type="body" idx="1"/>
          </p:nvPr>
        </p:nvSpPr>
        <p:spPr>
          <a:noFill/>
        </p:spPr>
        <p:txBody>
          <a:bodyPr/>
          <a:lstStyle/>
          <a:p>
            <a:r>
              <a:rPr lang="en-US" altLang="en-US"/>
              <a:t>See teacher resources for checklist. </a:t>
            </a:r>
          </a:p>
        </p:txBody>
      </p:sp>
      <p:sp>
        <p:nvSpPr>
          <p:cNvPr id="40963" name="Slide Number Placeholder 3">
            <a:extLst>
              <a:ext uri="{FF2B5EF4-FFF2-40B4-BE49-F238E27FC236}">
                <a16:creationId xmlns:a16="http://schemas.microsoft.com/office/drawing/2014/main" id="{E9610391-9BAE-490F-A5EF-D01B05F873BF}"/>
              </a:ext>
            </a:extLst>
          </p:cNvPr>
          <p:cNvSpPr>
            <a:spLocks noGrp="1"/>
          </p:cNvSpPr>
          <p:nvPr>
            <p:ph type="sldNum" sz="quarter" idx="5"/>
          </p:nvPr>
        </p:nvSpPr>
        <p:spPr>
          <a:noFill/>
        </p:spPr>
        <p:txBody>
          <a:bodyPr/>
          <a:lstStyle>
            <a:lvl1pPr defTabSz="955675">
              <a:defRPr sz="2400">
                <a:solidFill>
                  <a:schemeClr val="tx1"/>
                </a:solidFill>
                <a:latin typeface="Arial" panose="020B0604020202020204" pitchFamily="34" charset="0"/>
                <a:ea typeface="MS PGothic" panose="020B0600070205080204" pitchFamily="34" charset="-128"/>
              </a:defRPr>
            </a:lvl1pPr>
            <a:lvl2pPr marL="742950" indent="-285750" defTabSz="955675">
              <a:defRPr sz="2400">
                <a:solidFill>
                  <a:schemeClr val="tx1"/>
                </a:solidFill>
                <a:latin typeface="Arial" panose="020B0604020202020204" pitchFamily="34" charset="0"/>
                <a:ea typeface="MS PGothic" panose="020B0600070205080204" pitchFamily="34" charset="-128"/>
              </a:defRPr>
            </a:lvl2pPr>
            <a:lvl3pPr marL="1143000" indent="-228600" defTabSz="955675">
              <a:defRPr sz="2400">
                <a:solidFill>
                  <a:schemeClr val="tx1"/>
                </a:solidFill>
                <a:latin typeface="Arial" panose="020B0604020202020204" pitchFamily="34" charset="0"/>
                <a:ea typeface="MS PGothic" panose="020B0600070205080204" pitchFamily="34" charset="-128"/>
              </a:defRPr>
            </a:lvl3pPr>
            <a:lvl4pPr marL="1600200" indent="-228600" defTabSz="955675">
              <a:defRPr sz="2400">
                <a:solidFill>
                  <a:schemeClr val="tx1"/>
                </a:solidFill>
                <a:latin typeface="Arial" panose="020B0604020202020204" pitchFamily="34" charset="0"/>
                <a:ea typeface="MS PGothic" panose="020B0600070205080204" pitchFamily="34" charset="-128"/>
              </a:defRPr>
            </a:lvl4pPr>
            <a:lvl5pPr marL="2057400" indent="-228600" defTabSz="955675">
              <a:defRPr sz="2400">
                <a:solidFill>
                  <a:schemeClr val="tx1"/>
                </a:solidFill>
                <a:latin typeface="Arial" panose="020B0604020202020204" pitchFamily="34" charset="0"/>
                <a:ea typeface="MS PGothic" panose="020B0600070205080204" pitchFamily="34" charset="-128"/>
              </a:defRPr>
            </a:lvl5pPr>
            <a:lvl6pPr marL="2514600" indent="-228600" defTabSz="9556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556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556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556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55675" rtl="0" eaLnBrk="1" fontAlgn="base" latinLnBrk="0" hangingPunct="1">
              <a:lnSpc>
                <a:spcPct val="100000"/>
              </a:lnSpc>
              <a:spcBef>
                <a:spcPct val="0"/>
              </a:spcBef>
              <a:spcAft>
                <a:spcPct val="0"/>
              </a:spcAft>
              <a:buClrTx/>
              <a:buSzTx/>
              <a:buFontTx/>
              <a:buNone/>
              <a:tabLst/>
              <a:defRPr/>
            </a:pPr>
            <a:fld id="{2B508CB8-6457-4252-80F8-1B052DC5BF09}" type="slidenum">
              <a:rPr kumimoji="0" lang="en-GB"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55675" rtl="0" eaLnBrk="1" fontAlgn="base" latinLnBrk="0" hangingPunct="1">
                <a:lnSpc>
                  <a:spcPct val="100000"/>
                </a:lnSpc>
                <a:spcBef>
                  <a:spcPct val="0"/>
                </a:spcBef>
                <a:spcAft>
                  <a:spcPct val="0"/>
                </a:spcAft>
                <a:buClrTx/>
                <a:buSzTx/>
                <a:buFontTx/>
                <a:buNone/>
                <a:tabLst/>
                <a:defRPr/>
              </a:pPr>
              <a:t>9</a:t>
            </a:fld>
            <a:endParaRPr kumimoji="0" lang="en-GB"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8AFCCF88-53EF-47D5-9110-29DE2B269774}"/>
              </a:ext>
            </a:extLst>
          </p:cNvPr>
          <p:cNvSpPr>
            <a:spLocks noGrp="1" noRot="1" noChangeAspect="1"/>
          </p:cNvSpPr>
          <p:nvPr>
            <p:ph type="sldImg"/>
          </p:nvPr>
        </p:nvSpPr>
        <p:spPr>
          <a:xfrm>
            <a:off x="992188" y="768350"/>
            <a:ext cx="5114925" cy="3836988"/>
          </a:xfrm>
          <a:ln/>
        </p:spPr>
      </p:sp>
      <p:sp>
        <p:nvSpPr>
          <p:cNvPr id="44034" name="Notes Placeholder 2">
            <a:extLst>
              <a:ext uri="{FF2B5EF4-FFF2-40B4-BE49-F238E27FC236}">
                <a16:creationId xmlns:a16="http://schemas.microsoft.com/office/drawing/2014/main" id="{02FDEDB7-673B-40CB-B205-26473D45F83D}"/>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44035" name="Slide Number Placeholder 3">
            <a:extLst>
              <a:ext uri="{FF2B5EF4-FFF2-40B4-BE49-F238E27FC236}">
                <a16:creationId xmlns:a16="http://schemas.microsoft.com/office/drawing/2014/main" id="{3CF0E65B-069C-42F9-85FA-C1D7899359C1}"/>
              </a:ext>
            </a:extLst>
          </p:cNvPr>
          <p:cNvSpPr>
            <a:spLocks noGrp="1"/>
          </p:cNvSpPr>
          <p:nvPr>
            <p:ph type="sldNum" sz="quarter" idx="5"/>
          </p:nvPr>
        </p:nvSpPr>
        <p:spPr>
          <a:noFill/>
        </p:spPr>
        <p:txBody>
          <a:bodyPr/>
          <a:lstStyle>
            <a:lvl1pPr defTabSz="990600">
              <a:defRPr sz="2400">
                <a:solidFill>
                  <a:schemeClr val="tx1"/>
                </a:solidFill>
                <a:latin typeface="Arial" panose="020B0604020202020204" pitchFamily="34" charset="0"/>
                <a:ea typeface="MS PGothic" panose="020B0600070205080204" pitchFamily="34" charset="-128"/>
              </a:defRPr>
            </a:lvl1pPr>
            <a:lvl2pPr marL="742950" indent="-285750" defTabSz="990600">
              <a:defRPr sz="2400">
                <a:solidFill>
                  <a:schemeClr val="tx1"/>
                </a:solidFill>
                <a:latin typeface="Arial" panose="020B0604020202020204" pitchFamily="34" charset="0"/>
                <a:ea typeface="MS PGothic" panose="020B0600070205080204" pitchFamily="34" charset="-128"/>
              </a:defRPr>
            </a:lvl2pPr>
            <a:lvl3pPr marL="1143000" indent="-228600" defTabSz="990600">
              <a:defRPr sz="2400">
                <a:solidFill>
                  <a:schemeClr val="tx1"/>
                </a:solidFill>
                <a:latin typeface="Arial" panose="020B0604020202020204" pitchFamily="34" charset="0"/>
                <a:ea typeface="MS PGothic" panose="020B0600070205080204" pitchFamily="34" charset="-128"/>
              </a:defRPr>
            </a:lvl3pPr>
            <a:lvl4pPr marL="1600200" indent="-228600" defTabSz="990600">
              <a:defRPr sz="2400">
                <a:solidFill>
                  <a:schemeClr val="tx1"/>
                </a:solidFill>
                <a:latin typeface="Arial" panose="020B0604020202020204" pitchFamily="34" charset="0"/>
                <a:ea typeface="MS PGothic" panose="020B0600070205080204" pitchFamily="34" charset="-128"/>
              </a:defRPr>
            </a:lvl4pPr>
            <a:lvl5pPr marL="2057400" indent="-228600" defTabSz="990600">
              <a:defRPr sz="24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E6AF0F6-EE06-4E7F-B266-6A448A72CC82}" type="slidenum">
              <a:rPr lang="en-GB" altLang="en-US" sz="1300"/>
              <a:pPr/>
              <a:t>10</a:t>
            </a:fld>
            <a:endParaRPr lang="en-GB" altLang="en-US" sz="1300"/>
          </a:p>
        </p:txBody>
      </p:sp>
    </p:spTree>
    <p:extLst>
      <p:ext uri="{BB962C8B-B14F-4D97-AF65-F5344CB8AC3E}">
        <p14:creationId xmlns:p14="http://schemas.microsoft.com/office/powerpoint/2010/main" val="2637346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DEE80-B85B-D14C-B0B8-2864D965BDCD}" type="slidenum">
              <a:rPr lang="en-US" smtClean="0"/>
              <a:t>11</a:t>
            </a:fld>
            <a:endParaRPr lang="en-US"/>
          </a:p>
        </p:txBody>
      </p:sp>
    </p:spTree>
    <p:extLst>
      <p:ext uri="{BB962C8B-B14F-4D97-AF65-F5344CB8AC3E}">
        <p14:creationId xmlns:p14="http://schemas.microsoft.com/office/powerpoint/2010/main" val="2401095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refer back to the lesson objectives and complete the assessment for learning activity in the orange</a:t>
            </a:r>
            <a:r>
              <a:rPr lang="en-US" baseline="0"/>
              <a:t> boxes, feedback and share an interesting fact they have found out from the lesson. Remind students about the EACH-B APP.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CB8DF9-4136-4ACC-9630-F678BECA1531}" type="slidenum">
              <a:rPr kumimoji="0" lang="en-GB" sz="1200" b="0" i="0" u="none" strike="noStrike" kern="1200" cap="none" spc="0" normalizeH="0" baseline="0" noProof="0" smtClean="0">
                <a:ln>
                  <a:noFill/>
                </a:ln>
                <a:solidFill>
                  <a:srgbClr val="000000"/>
                </a:solidFill>
                <a:effectLst/>
                <a:uLnTx/>
                <a:uFillTx/>
                <a:latin typeface="Arial" charset="0"/>
                <a:ea typeface="ＭＳ Ｐゴシック" pitchFamily="16"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000000"/>
              </a:solidFill>
              <a:effectLst/>
              <a:uLnTx/>
              <a:uFillTx/>
              <a:latin typeface="Arial" charset="0"/>
              <a:ea typeface="ＭＳ Ｐゴシック" pitchFamily="16" charset="-128"/>
              <a:cs typeface="+mn-cs"/>
            </a:endParaRPr>
          </a:p>
        </p:txBody>
      </p:sp>
    </p:spTree>
    <p:extLst>
      <p:ext uri="{BB962C8B-B14F-4D97-AF65-F5344CB8AC3E}">
        <p14:creationId xmlns:p14="http://schemas.microsoft.com/office/powerpoint/2010/main" val="1822263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12C2D9FC-A695-4A7A-9070-9FC3D92FE52D}"/>
              </a:ext>
            </a:extLst>
          </p:cNvPr>
          <p:cNvSpPr>
            <a:spLocks noGrp="1" noRot="1" noChangeAspect="1" noTextEdit="1"/>
          </p:cNvSpPr>
          <p:nvPr>
            <p:ph type="sldImg"/>
          </p:nvPr>
        </p:nvSpPr>
        <p:spPr>
          <a:xfrm>
            <a:off x="992188" y="768350"/>
            <a:ext cx="5114925" cy="3836988"/>
          </a:xfrm>
          <a:ln/>
        </p:spPr>
      </p:sp>
      <p:sp>
        <p:nvSpPr>
          <p:cNvPr id="41987" name="Notes Placeholder 2">
            <a:extLst>
              <a:ext uri="{FF2B5EF4-FFF2-40B4-BE49-F238E27FC236}">
                <a16:creationId xmlns:a16="http://schemas.microsoft.com/office/drawing/2014/main" id="{A8B074D9-871A-42DB-89EF-E0B81113E0C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GB" altLang="en-US">
                <a:latin typeface="Arial" panose="020B0604020202020204" pitchFamily="34" charset="0"/>
              </a:rPr>
              <a:t>Activity 1: Design your own health research poster to show your health investigation. PPT template slides follow this</a:t>
            </a:r>
            <a:r>
              <a:rPr lang="is-IS" altLang="en-US">
                <a:latin typeface="Arial" panose="020B0604020202020204" pitchFamily="34" charset="0"/>
              </a:rPr>
              <a:t>…</a:t>
            </a:r>
            <a:endParaRPr lang="en-GB" altLang="en-US">
              <a:latin typeface="Arial" panose="020B0604020202020204" pitchFamily="34" charset="0"/>
            </a:endParaRPr>
          </a:p>
        </p:txBody>
      </p:sp>
      <p:sp>
        <p:nvSpPr>
          <p:cNvPr id="41988" name="Slide Number Placeholder 3">
            <a:extLst>
              <a:ext uri="{FF2B5EF4-FFF2-40B4-BE49-F238E27FC236}">
                <a16:creationId xmlns:a16="http://schemas.microsoft.com/office/drawing/2014/main" id="{A2B02083-0F99-4A46-A0E0-034DA36B86F6}"/>
              </a:ext>
            </a:extLst>
          </p:cNvPr>
          <p:cNvSpPr>
            <a:spLocks noGrp="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90600">
              <a:defRPr sz="2400">
                <a:solidFill>
                  <a:schemeClr val="tx1"/>
                </a:solidFill>
                <a:latin typeface="Arial" panose="020B0604020202020204" pitchFamily="34" charset="0"/>
                <a:ea typeface="MS PGothic" panose="020B0600070205080204" pitchFamily="34" charset="-128"/>
              </a:defRPr>
            </a:lvl1pPr>
            <a:lvl2pPr marL="742950" indent="-285750" defTabSz="990600">
              <a:defRPr sz="2400">
                <a:solidFill>
                  <a:schemeClr val="tx1"/>
                </a:solidFill>
                <a:latin typeface="Arial" panose="020B0604020202020204" pitchFamily="34" charset="0"/>
                <a:ea typeface="MS PGothic" panose="020B0600070205080204" pitchFamily="34" charset="-128"/>
              </a:defRPr>
            </a:lvl2pPr>
            <a:lvl3pPr marL="1143000" indent="-228600" defTabSz="990600">
              <a:defRPr sz="2400">
                <a:solidFill>
                  <a:schemeClr val="tx1"/>
                </a:solidFill>
                <a:latin typeface="Arial" panose="020B0604020202020204" pitchFamily="34" charset="0"/>
                <a:ea typeface="MS PGothic" panose="020B0600070205080204" pitchFamily="34" charset="-128"/>
              </a:defRPr>
            </a:lvl3pPr>
            <a:lvl4pPr marL="1600200" indent="-228600" defTabSz="990600">
              <a:defRPr sz="2400">
                <a:solidFill>
                  <a:schemeClr val="tx1"/>
                </a:solidFill>
                <a:latin typeface="Arial" panose="020B0604020202020204" pitchFamily="34" charset="0"/>
                <a:ea typeface="MS PGothic" panose="020B0600070205080204" pitchFamily="34" charset="-128"/>
              </a:defRPr>
            </a:lvl4pPr>
            <a:lvl5pPr marL="2057400" indent="-228600" defTabSz="990600">
              <a:defRPr sz="24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C83E632-7606-4519-BB70-353FA2709C93}" type="slidenum">
              <a:rPr lang="en-GB" altLang="en-US" sz="1300"/>
              <a:pPr/>
              <a:t>20</a:t>
            </a:fld>
            <a:endParaRPr lang="en-GB" altLang="en-US" sz="1300"/>
          </a:p>
        </p:txBody>
      </p:sp>
    </p:spTree>
    <p:extLst>
      <p:ext uri="{BB962C8B-B14F-4D97-AF65-F5344CB8AC3E}">
        <p14:creationId xmlns:p14="http://schemas.microsoft.com/office/powerpoint/2010/main" val="1499818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8AFCCF88-53EF-47D5-9110-29DE2B269774}"/>
              </a:ext>
            </a:extLst>
          </p:cNvPr>
          <p:cNvSpPr>
            <a:spLocks noGrp="1" noRot="1" noChangeAspect="1"/>
          </p:cNvSpPr>
          <p:nvPr>
            <p:ph type="sldImg"/>
          </p:nvPr>
        </p:nvSpPr>
        <p:spPr>
          <a:xfrm>
            <a:off x="992188" y="768350"/>
            <a:ext cx="5114925" cy="3836988"/>
          </a:xfrm>
          <a:ln/>
        </p:spPr>
      </p:sp>
      <p:sp>
        <p:nvSpPr>
          <p:cNvPr id="44034" name="Notes Placeholder 2">
            <a:extLst>
              <a:ext uri="{FF2B5EF4-FFF2-40B4-BE49-F238E27FC236}">
                <a16:creationId xmlns:a16="http://schemas.microsoft.com/office/drawing/2014/main" id="{02FDEDB7-673B-40CB-B205-26473D45F83D}"/>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44035" name="Slide Number Placeholder 3">
            <a:extLst>
              <a:ext uri="{FF2B5EF4-FFF2-40B4-BE49-F238E27FC236}">
                <a16:creationId xmlns:a16="http://schemas.microsoft.com/office/drawing/2014/main" id="{3CF0E65B-069C-42F9-85FA-C1D7899359C1}"/>
              </a:ext>
            </a:extLst>
          </p:cNvPr>
          <p:cNvSpPr>
            <a:spLocks noGrp="1"/>
          </p:cNvSpPr>
          <p:nvPr>
            <p:ph type="sldNum" sz="quarter" idx="5"/>
          </p:nvPr>
        </p:nvSpPr>
        <p:spPr>
          <a:noFill/>
        </p:spPr>
        <p:txBody>
          <a:bodyPr/>
          <a:lstStyle>
            <a:lvl1pPr defTabSz="990600">
              <a:defRPr sz="2400">
                <a:solidFill>
                  <a:schemeClr val="tx1"/>
                </a:solidFill>
                <a:latin typeface="Arial" panose="020B0604020202020204" pitchFamily="34" charset="0"/>
                <a:ea typeface="MS PGothic" panose="020B0600070205080204" pitchFamily="34" charset="-128"/>
              </a:defRPr>
            </a:lvl1pPr>
            <a:lvl2pPr marL="742950" indent="-285750" defTabSz="990600">
              <a:defRPr sz="2400">
                <a:solidFill>
                  <a:schemeClr val="tx1"/>
                </a:solidFill>
                <a:latin typeface="Arial" panose="020B0604020202020204" pitchFamily="34" charset="0"/>
                <a:ea typeface="MS PGothic" panose="020B0600070205080204" pitchFamily="34" charset="-128"/>
              </a:defRPr>
            </a:lvl2pPr>
            <a:lvl3pPr marL="1143000" indent="-228600" defTabSz="990600">
              <a:defRPr sz="2400">
                <a:solidFill>
                  <a:schemeClr val="tx1"/>
                </a:solidFill>
                <a:latin typeface="Arial" panose="020B0604020202020204" pitchFamily="34" charset="0"/>
                <a:ea typeface="MS PGothic" panose="020B0600070205080204" pitchFamily="34" charset="-128"/>
              </a:defRPr>
            </a:lvl3pPr>
            <a:lvl4pPr marL="1600200" indent="-228600" defTabSz="990600">
              <a:defRPr sz="2400">
                <a:solidFill>
                  <a:schemeClr val="tx1"/>
                </a:solidFill>
                <a:latin typeface="Arial" panose="020B0604020202020204" pitchFamily="34" charset="0"/>
                <a:ea typeface="MS PGothic" panose="020B0600070205080204" pitchFamily="34" charset="-128"/>
              </a:defRPr>
            </a:lvl4pPr>
            <a:lvl5pPr marL="2057400" indent="-228600" defTabSz="990600">
              <a:defRPr sz="24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E6AF0F6-EE06-4E7F-B266-6A448A72CC82}" type="slidenum">
              <a:rPr lang="en-GB" altLang="en-US" sz="1300"/>
              <a:pPr/>
              <a:t>21</a:t>
            </a:fld>
            <a:endParaRPr lang="en-GB" altLang="en-US" sz="1300"/>
          </a:p>
        </p:txBody>
      </p:sp>
    </p:spTree>
    <p:extLst>
      <p:ext uri="{BB962C8B-B14F-4D97-AF65-F5344CB8AC3E}">
        <p14:creationId xmlns:p14="http://schemas.microsoft.com/office/powerpoint/2010/main" val="3190851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AB616F61-46FA-4736-8610-F79BA0E36EB2}"/>
              </a:ext>
            </a:extLst>
          </p:cNvPr>
          <p:cNvSpPr>
            <a:spLocks noGrp="1" noRot="1" noChangeAspect="1"/>
          </p:cNvSpPr>
          <p:nvPr>
            <p:ph type="sldImg"/>
          </p:nvPr>
        </p:nvSpPr>
        <p:spPr>
          <a:xfrm>
            <a:off x="992188" y="768350"/>
            <a:ext cx="5114925" cy="3836988"/>
          </a:xfrm>
          <a:ln/>
        </p:spPr>
      </p:sp>
      <p:sp>
        <p:nvSpPr>
          <p:cNvPr id="46082" name="Notes Placeholder 2">
            <a:extLst>
              <a:ext uri="{FF2B5EF4-FFF2-40B4-BE49-F238E27FC236}">
                <a16:creationId xmlns:a16="http://schemas.microsoft.com/office/drawing/2014/main" id="{083DD7DB-D692-41C5-8548-F2732219C326}"/>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46083" name="Slide Number Placeholder 3">
            <a:extLst>
              <a:ext uri="{FF2B5EF4-FFF2-40B4-BE49-F238E27FC236}">
                <a16:creationId xmlns:a16="http://schemas.microsoft.com/office/drawing/2014/main" id="{57CF82D3-AAF0-4FAB-8934-887A3AAD6958}"/>
              </a:ext>
            </a:extLst>
          </p:cNvPr>
          <p:cNvSpPr>
            <a:spLocks noGrp="1"/>
          </p:cNvSpPr>
          <p:nvPr>
            <p:ph type="sldNum" sz="quarter" idx="5"/>
          </p:nvPr>
        </p:nvSpPr>
        <p:spPr>
          <a:noFill/>
        </p:spPr>
        <p:txBody>
          <a:bodyPr/>
          <a:lstStyle>
            <a:lvl1pPr defTabSz="990600">
              <a:defRPr sz="2400">
                <a:solidFill>
                  <a:schemeClr val="tx1"/>
                </a:solidFill>
                <a:latin typeface="Arial" panose="020B0604020202020204" pitchFamily="34" charset="0"/>
                <a:ea typeface="MS PGothic" panose="020B0600070205080204" pitchFamily="34" charset="-128"/>
              </a:defRPr>
            </a:lvl1pPr>
            <a:lvl2pPr marL="742950" indent="-285750" defTabSz="990600">
              <a:defRPr sz="2400">
                <a:solidFill>
                  <a:schemeClr val="tx1"/>
                </a:solidFill>
                <a:latin typeface="Arial" panose="020B0604020202020204" pitchFamily="34" charset="0"/>
                <a:ea typeface="MS PGothic" panose="020B0600070205080204" pitchFamily="34" charset="-128"/>
              </a:defRPr>
            </a:lvl2pPr>
            <a:lvl3pPr marL="1143000" indent="-228600" defTabSz="990600">
              <a:defRPr sz="2400">
                <a:solidFill>
                  <a:schemeClr val="tx1"/>
                </a:solidFill>
                <a:latin typeface="Arial" panose="020B0604020202020204" pitchFamily="34" charset="0"/>
                <a:ea typeface="MS PGothic" panose="020B0600070205080204" pitchFamily="34" charset="-128"/>
              </a:defRPr>
            </a:lvl3pPr>
            <a:lvl4pPr marL="1600200" indent="-228600" defTabSz="990600">
              <a:defRPr sz="2400">
                <a:solidFill>
                  <a:schemeClr val="tx1"/>
                </a:solidFill>
                <a:latin typeface="Arial" panose="020B0604020202020204" pitchFamily="34" charset="0"/>
                <a:ea typeface="MS PGothic" panose="020B0600070205080204" pitchFamily="34" charset="-128"/>
              </a:defRPr>
            </a:lvl4pPr>
            <a:lvl5pPr marL="2057400" indent="-228600" defTabSz="990600">
              <a:defRPr sz="24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A85665A-599B-4CDE-85DB-993D826C83C8}" type="slidenum">
              <a:rPr lang="en-GB" altLang="en-US" sz="1300"/>
              <a:pPr/>
              <a:t>22</a:t>
            </a:fld>
            <a:endParaRPr lang="en-GB" altLang="en-US" sz="1300"/>
          </a:p>
        </p:txBody>
      </p:sp>
    </p:spTree>
    <p:extLst>
      <p:ext uri="{BB962C8B-B14F-4D97-AF65-F5344CB8AC3E}">
        <p14:creationId xmlns:p14="http://schemas.microsoft.com/office/powerpoint/2010/main" val="1274668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6ED0E69E-55F2-47B9-8AAB-B784D056FC56}"/>
              </a:ext>
            </a:extLst>
          </p:cNvPr>
          <p:cNvSpPr>
            <a:spLocks noGrp="1" noRot="1" noChangeAspect="1"/>
          </p:cNvSpPr>
          <p:nvPr>
            <p:ph type="sldImg"/>
          </p:nvPr>
        </p:nvSpPr>
        <p:spPr>
          <a:xfrm>
            <a:off x="992188" y="768350"/>
            <a:ext cx="5114925" cy="3836988"/>
          </a:xfrm>
          <a:ln/>
        </p:spPr>
      </p:sp>
      <p:sp>
        <p:nvSpPr>
          <p:cNvPr id="48130" name="Notes Placeholder 2">
            <a:extLst>
              <a:ext uri="{FF2B5EF4-FFF2-40B4-BE49-F238E27FC236}">
                <a16:creationId xmlns:a16="http://schemas.microsoft.com/office/drawing/2014/main" id="{49C61C6F-293D-4AA8-BC5C-81DA4842A32B}"/>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48131" name="Slide Number Placeholder 3">
            <a:extLst>
              <a:ext uri="{FF2B5EF4-FFF2-40B4-BE49-F238E27FC236}">
                <a16:creationId xmlns:a16="http://schemas.microsoft.com/office/drawing/2014/main" id="{A9A40088-B50B-465D-9599-AD653AC75132}"/>
              </a:ext>
            </a:extLst>
          </p:cNvPr>
          <p:cNvSpPr>
            <a:spLocks noGrp="1"/>
          </p:cNvSpPr>
          <p:nvPr>
            <p:ph type="sldNum" sz="quarter" idx="5"/>
          </p:nvPr>
        </p:nvSpPr>
        <p:spPr>
          <a:noFill/>
        </p:spPr>
        <p:txBody>
          <a:bodyPr/>
          <a:lstStyle>
            <a:lvl1pPr defTabSz="990600">
              <a:defRPr sz="2400">
                <a:solidFill>
                  <a:schemeClr val="tx1"/>
                </a:solidFill>
                <a:latin typeface="Arial" panose="020B0604020202020204" pitchFamily="34" charset="0"/>
                <a:ea typeface="MS PGothic" panose="020B0600070205080204" pitchFamily="34" charset="-128"/>
              </a:defRPr>
            </a:lvl1pPr>
            <a:lvl2pPr marL="742950" indent="-285750" defTabSz="990600">
              <a:defRPr sz="2400">
                <a:solidFill>
                  <a:schemeClr val="tx1"/>
                </a:solidFill>
                <a:latin typeface="Arial" panose="020B0604020202020204" pitchFamily="34" charset="0"/>
                <a:ea typeface="MS PGothic" panose="020B0600070205080204" pitchFamily="34" charset="-128"/>
              </a:defRPr>
            </a:lvl2pPr>
            <a:lvl3pPr marL="1143000" indent="-228600" defTabSz="990600">
              <a:defRPr sz="2400">
                <a:solidFill>
                  <a:schemeClr val="tx1"/>
                </a:solidFill>
                <a:latin typeface="Arial" panose="020B0604020202020204" pitchFamily="34" charset="0"/>
                <a:ea typeface="MS PGothic" panose="020B0600070205080204" pitchFamily="34" charset="-128"/>
              </a:defRPr>
            </a:lvl3pPr>
            <a:lvl4pPr marL="1600200" indent="-228600" defTabSz="990600">
              <a:defRPr sz="2400">
                <a:solidFill>
                  <a:schemeClr val="tx1"/>
                </a:solidFill>
                <a:latin typeface="Arial" panose="020B0604020202020204" pitchFamily="34" charset="0"/>
                <a:ea typeface="MS PGothic" panose="020B0600070205080204" pitchFamily="34" charset="-128"/>
              </a:defRPr>
            </a:lvl4pPr>
            <a:lvl5pPr marL="2057400" indent="-228600" defTabSz="990600">
              <a:defRPr sz="24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CCA05DA-F4F8-40FB-A88C-26D6C68A46BC}" type="slidenum">
              <a:rPr lang="en-GB" altLang="en-US" sz="1300"/>
              <a:pPr/>
              <a:t>23</a:t>
            </a:fld>
            <a:endParaRPr lang="en-GB" altLang="en-US" sz="1300"/>
          </a:p>
        </p:txBody>
      </p:sp>
    </p:spTree>
    <p:extLst>
      <p:ext uri="{BB962C8B-B14F-4D97-AF65-F5344CB8AC3E}">
        <p14:creationId xmlns:p14="http://schemas.microsoft.com/office/powerpoint/2010/main" val="35500530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3.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3.wdp"/></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7.png"/><Relationship Id="rId4" Type="http://schemas.openxmlformats.org/officeDocument/2006/relationships/image" Target="../media/image2.tif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4.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4.wdp"/></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5.wdp"/><Relationship Id="rId5" Type="http://schemas.openxmlformats.org/officeDocument/2006/relationships/image" Target="../media/image8.png"/><Relationship Id="rId4" Type="http://schemas.openxmlformats.org/officeDocument/2006/relationships/image" Target="../media/image2.tif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5.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5.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tif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tif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2.tif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2.tif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a:gsLst>
              <a:gs pos="0">
                <a:srgbClr val="65DFE5"/>
              </a:gs>
              <a:gs pos="100000">
                <a:srgbClr val="1EADB5"/>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11" name="Picture 10">
            <a:extLst>
              <a:ext uri="{FF2B5EF4-FFF2-40B4-BE49-F238E27FC236}">
                <a16:creationId xmlns:a16="http://schemas.microsoft.com/office/drawing/2014/main" id="{0958CCE7-B62F-4CCF-ACAF-9F0CC611C6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outerShdw blurRad="50800" dist="38100" dir="16200000" rotWithShape="0">
              <a:prstClr val="black">
                <a:alpha val="40000"/>
              </a:prstClr>
            </a:outerShdw>
          </a:effectLst>
        </p:spPr>
      </p:pic>
      <p:pic>
        <p:nvPicPr>
          <p:cNvPr id="12" name="Picture 11">
            <a:extLst>
              <a:ext uri="{FF2B5EF4-FFF2-40B4-BE49-F238E27FC236}">
                <a16:creationId xmlns:a16="http://schemas.microsoft.com/office/drawing/2014/main" id="{45A10C95-03F2-4936-9545-57E931E6EF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283" y="6222937"/>
            <a:ext cx="6336704" cy="576064"/>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7AB910C1-FBF0-4257-9406-D066BFD384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spTree>
    <p:extLst>
      <p:ext uri="{BB962C8B-B14F-4D97-AF65-F5344CB8AC3E}">
        <p14:creationId xmlns:p14="http://schemas.microsoft.com/office/powerpoint/2010/main" val="683108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2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BD4DA49-2F57-4D8D-AB2D-5DD7626E7466}"/>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573" b="90200" l="2162" r="95881">
                        <a14:foregroundMark x1="11394" y1="19782" x2="2249" y2="15487"/>
                        <a14:foregroundMark x1="33187" y1="84997" x2="27695" y2="87659"/>
                        <a14:foregroundMark x1="27695" y1="87659" x2="31405" y2="87296"/>
                        <a14:foregroundMark x1="45516" y1="84029" x2="43354" y2="90200"/>
                        <a14:foregroundMark x1="46743" y1="10103" x2="44581" y2="1573"/>
                        <a14:foregroundMark x1="88519" y1="22686" x2="91499" y2="20327"/>
                        <a14:foregroundMark x1="81507" y1="33515" x2="83845" y2="31942"/>
                        <a14:foregroundMark x1="95706" y1="53418" x2="90476" y2="50514"/>
                        <a14:foregroundMark x1="90476" y1="50514" x2="95297" y2="54809"/>
                        <a14:foregroundMark x1="95297" y1="54809" x2="95881" y2="53842"/>
                        <a14:foregroundMark x1="84195" y1="31579" x2="84195" y2="31579"/>
                        <a14:foregroundMark x1="29068" y1="42408" x2="41513" y2="41621"/>
                        <a14:foregroundMark x1="41513" y1="41621" x2="56296" y2="41621"/>
                        <a14:foregroundMark x1="56296" y1="41621" x2="68273" y2="41440"/>
                        <a14:foregroundMark x1="68273" y1="41440" x2="74292" y2="41440"/>
                        <a14:foregroundMark x1="28309" y1="49788" x2="64885" y2="49788"/>
                        <a14:foregroundMark x1="64885" y1="49788" x2="74379" y2="48820"/>
                        <a14:foregroundMark x1="26643" y1="36419" x2="70844" y2="39685"/>
                        <a14:foregroundMark x1="70844" y1="39685" x2="75694" y2="38536"/>
                        <a14:foregroundMark x1="70932" y1="31579" x2="73444" y2="35632"/>
                        <a14:foregroundMark x1="71575" y1="53842" x2="75781" y2="46279"/>
                        <a14:foregroundMark x1="75781" y1="46279" x2="75781" y2="45312"/>
                        <a14:foregroundMark x1="51855" y1="52450" x2="46567" y2="54386"/>
                        <a14:foregroundMark x1="46567" y1="54386" x2="43354" y2="50938"/>
                        <a14:foregroundMark x1="36635" y1="53055" x2="29360" y2="52450"/>
                        <a14:foregroundMark x1="54192" y1="69087" x2="54397" y2="77616"/>
                        <a14:foregroundMark x1="58311" y1="71990" x2="58311" y2="76286"/>
                        <a14:foregroundMark x1="60473" y1="51301" x2="60736" y2="57471"/>
                        <a14:foregroundMark x1="58604" y1="67756" x2="58604" y2="67756"/>
                        <a14:foregroundMark x1="63278" y1="74531" x2="63278" y2="76104"/>
                        <a14:foregroundMark x1="63278" y1="72414" x2="63278" y2="74531"/>
                        <a14:foregroundMark x1="67864" y1="69328" x2="67748" y2="74713"/>
                        <a14:foregroundMark x1="76541" y1="68724" x2="76629" y2="72958"/>
                        <a14:foregroundMark x1="53929" y1="85178" x2="54864" y2="87901"/>
                        <a14:foregroundMark x1="58691" y1="84815" x2="58691" y2="87901"/>
                        <a14:foregroundMark x1="58604" y1="81670" x2="58604" y2="81670"/>
                        <a14:foregroundMark x1="64388" y1="86751" x2="64388" y2="88687"/>
                        <a14:foregroundMark x1="64592" y1="82093" x2="64592" y2="82093"/>
                        <a14:foregroundMark x1="67280" y1="83424" x2="67193" y2="86509"/>
                        <a14:foregroundMark x1="72159" y1="71627" x2="72159" y2="71627"/>
                        <a14:foregroundMark x1="61583" y1="68119" x2="61583" y2="68119"/>
                        <a14:foregroundMark x1="60386" y1="86146" x2="60386" y2="86146"/>
                        <a14:backgroundMark x1="81595" y1="33515" x2="81595" y2="33515"/>
                        <a14:backgroundMark x1="82063" y1="33878" x2="82063" y2="33878"/>
                        <a14:backgroundMark x1="81303" y1="33878" x2="81683" y2="33878"/>
                        <a14:backgroundMark x1="82238" y1="33878" x2="82238" y2="33878"/>
                        <a14:backgroundMark x1="81858" y1="33515" x2="81858" y2="33515"/>
                        <a14:backgroundMark x1="77476" y1="56745" x2="77476" y2="56745"/>
                        <a14:backgroundMark x1="78031" y1="57290" x2="78031" y2="57290"/>
                        <a14:backgroundMark x1="73444" y1="73926" x2="72889" y2="74168"/>
                        <a14:backgroundMark x1="65323" y1="73926" x2="64300" y2="73745"/>
                        <a14:backgroundMark x1="63278" y1="75862" x2="63278" y2="75862"/>
                        <a14:backgroundMark x1="63453" y1="74531" x2="63453" y2="74531"/>
                        <a14:backgroundMark x1="63453" y1="73926" x2="63453" y2="73926"/>
                        <a14:backgroundMark x1="61496" y1="69691" x2="61496" y2="69691"/>
                        <a14:backgroundMark x1="58866" y1="67393" x2="58866" y2="67393"/>
                        <a14:backgroundMark x1="58779" y1="67574" x2="58779" y2="67574"/>
                        <a14:backgroundMark x1="55039" y1="86146" x2="55039" y2="86146"/>
                        <a14:backgroundMark x1="54864" y1="87296" x2="54864" y2="87296"/>
                        <a14:backgroundMark x1="54864" y1="88264" x2="54864" y2="88264"/>
                        <a14:backgroundMark x1="54864" y1="87901" x2="54864" y2="87901"/>
                        <a14:backgroundMark x1="54660" y1="86933" x2="54660" y2="86933"/>
                        <a14:backgroundMark x1="60269" y1="85178" x2="60269" y2="85178"/>
                        <a14:backgroundMark x1="64300" y1="86751" x2="64300" y2="86751"/>
                        <a14:backgroundMark x1="64300" y1="87296" x2="64300" y2="87477"/>
                        <a14:backgroundMark x1="64300" y1="87901" x2="64300" y2="88445"/>
                        <a14:backgroundMark x1="64300" y1="86509" x2="64300" y2="86509"/>
                        <a14:backgroundMark x1="67485" y1="83243" x2="67485" y2="84029"/>
                        <a14:backgroundMark x1="67397" y1="84029" x2="67397" y2="84815"/>
                        <a14:backgroundMark x1="67280" y1="86509" x2="67280" y2="86509"/>
                        <a14:backgroundMark x1="67572" y1="83848" x2="67572" y2="83848"/>
                        <a14:backgroundMark x1="67397" y1="83606" x2="67397" y2="83606"/>
                        <a14:backgroundMark x1="82063" y1="33515" x2="82063" y2="33515"/>
                        <a14:backgroundMark x1="82530" y1="33333" x2="82530" y2="33333"/>
                        <a14:backgroundMark x1="82618" y1="33333" x2="82618" y2="33333"/>
                        <a14:backgroundMark x1="82442" y1="33515" x2="82442" y2="33515"/>
                        <a14:backgroundMark x1="82150" y1="33515" x2="82150" y2="33515"/>
                        <a14:backgroundMark x1="81683" y1="33515" x2="81683" y2="33515"/>
                        <a14:backgroundMark x1="72977" y1="75862" x2="72977" y2="75862"/>
                      </a14:backgroundRemoval>
                    </a14:imgEffect>
                  </a14:imgLayer>
                </a14:imgProps>
              </a:ext>
              <a:ext uri="{28A0092B-C50C-407E-A947-70E740481C1C}">
                <a14:useLocalDpi xmlns:a14="http://schemas.microsoft.com/office/drawing/2010/main" val="0"/>
              </a:ext>
            </a:extLst>
          </a:blip>
          <a:stretch>
            <a:fillRect/>
          </a:stretch>
        </p:blipFill>
        <p:spPr>
          <a:xfrm>
            <a:off x="35496" y="50651"/>
            <a:ext cx="2169703" cy="1047771"/>
          </a:xfrm>
          <a:prstGeom prst="rect">
            <a:avLst/>
          </a:prstGeom>
        </p:spPr>
      </p:pic>
      <p:pic>
        <p:nvPicPr>
          <p:cNvPr id="9" name="Picture 8">
            <a:extLst>
              <a:ext uri="{FF2B5EF4-FFF2-40B4-BE49-F238E27FC236}">
                <a16:creationId xmlns:a16="http://schemas.microsoft.com/office/drawing/2014/main" id="{196A163A-459B-4E33-A5A2-9C7F1912C2D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1493777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6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BD4DA49-2F57-4D8D-AB2D-5DD7626E7466}"/>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573" b="90200" l="2162" r="95881">
                        <a14:foregroundMark x1="11394" y1="19782" x2="2249" y2="15487"/>
                        <a14:foregroundMark x1="33187" y1="84997" x2="27695" y2="87659"/>
                        <a14:foregroundMark x1="27695" y1="87659" x2="31405" y2="87296"/>
                        <a14:foregroundMark x1="45516" y1="84029" x2="43354" y2="90200"/>
                        <a14:foregroundMark x1="46743" y1="10103" x2="44581" y2="1573"/>
                        <a14:foregroundMark x1="88519" y1="22686" x2="91499" y2="20327"/>
                        <a14:foregroundMark x1="81507" y1="33515" x2="83845" y2="31942"/>
                        <a14:foregroundMark x1="95706" y1="53418" x2="90476" y2="50514"/>
                        <a14:foregroundMark x1="90476" y1="50514" x2="95297" y2="54809"/>
                        <a14:foregroundMark x1="95297" y1="54809" x2="95881" y2="53842"/>
                        <a14:foregroundMark x1="84195" y1="31579" x2="84195" y2="31579"/>
                        <a14:foregroundMark x1="29068" y1="42408" x2="41513" y2="41621"/>
                        <a14:foregroundMark x1="41513" y1="41621" x2="56296" y2="41621"/>
                        <a14:foregroundMark x1="56296" y1="41621" x2="68273" y2="41440"/>
                        <a14:foregroundMark x1="68273" y1="41440" x2="74292" y2="41440"/>
                        <a14:foregroundMark x1="28309" y1="49788" x2="64885" y2="49788"/>
                        <a14:foregroundMark x1="64885" y1="49788" x2="74379" y2="48820"/>
                        <a14:foregroundMark x1="26643" y1="36419" x2="70844" y2="39685"/>
                        <a14:foregroundMark x1="70844" y1="39685" x2="75694" y2="38536"/>
                        <a14:foregroundMark x1="70932" y1="31579" x2="73444" y2="35632"/>
                        <a14:foregroundMark x1="71575" y1="53842" x2="75781" y2="46279"/>
                        <a14:foregroundMark x1="75781" y1="46279" x2="75781" y2="45312"/>
                        <a14:foregroundMark x1="51855" y1="52450" x2="46567" y2="54386"/>
                        <a14:foregroundMark x1="46567" y1="54386" x2="43354" y2="50938"/>
                        <a14:foregroundMark x1="36635" y1="53055" x2="29360" y2="52450"/>
                        <a14:foregroundMark x1="54192" y1="69087" x2="54397" y2="77616"/>
                        <a14:foregroundMark x1="58311" y1="71990" x2="58311" y2="76286"/>
                        <a14:foregroundMark x1="60473" y1="51301" x2="60736" y2="57471"/>
                        <a14:foregroundMark x1="58604" y1="67756" x2="58604" y2="67756"/>
                        <a14:foregroundMark x1="63278" y1="74531" x2="63278" y2="76104"/>
                        <a14:foregroundMark x1="63278" y1="72414" x2="63278" y2="74531"/>
                        <a14:foregroundMark x1="67864" y1="69328" x2="67748" y2="74713"/>
                        <a14:foregroundMark x1="76541" y1="68724" x2="76629" y2="72958"/>
                        <a14:foregroundMark x1="53929" y1="85178" x2="54864" y2="87901"/>
                        <a14:foregroundMark x1="58691" y1="84815" x2="58691" y2="87901"/>
                        <a14:foregroundMark x1="58604" y1="81670" x2="58604" y2="81670"/>
                        <a14:foregroundMark x1="64388" y1="86751" x2="64388" y2="88687"/>
                        <a14:foregroundMark x1="64592" y1="82093" x2="64592" y2="82093"/>
                        <a14:foregroundMark x1="67280" y1="83424" x2="67193" y2="86509"/>
                        <a14:foregroundMark x1="72159" y1="71627" x2="72159" y2="71627"/>
                        <a14:foregroundMark x1="61583" y1="68119" x2="61583" y2="68119"/>
                        <a14:foregroundMark x1="60386" y1="86146" x2="60386" y2="86146"/>
                        <a14:backgroundMark x1="81595" y1="33515" x2="81595" y2="33515"/>
                        <a14:backgroundMark x1="82063" y1="33878" x2="82063" y2="33878"/>
                        <a14:backgroundMark x1="81303" y1="33878" x2="81683" y2="33878"/>
                        <a14:backgroundMark x1="82238" y1="33878" x2="82238" y2="33878"/>
                        <a14:backgroundMark x1="81858" y1="33515" x2="81858" y2="33515"/>
                        <a14:backgroundMark x1="77476" y1="56745" x2="77476" y2="56745"/>
                        <a14:backgroundMark x1="78031" y1="57290" x2="78031" y2="57290"/>
                        <a14:backgroundMark x1="73444" y1="73926" x2="72889" y2="74168"/>
                        <a14:backgroundMark x1="65323" y1="73926" x2="64300" y2="73745"/>
                        <a14:backgroundMark x1="63278" y1="75862" x2="63278" y2="75862"/>
                        <a14:backgroundMark x1="63453" y1="74531" x2="63453" y2="74531"/>
                        <a14:backgroundMark x1="63453" y1="73926" x2="63453" y2="73926"/>
                        <a14:backgroundMark x1="61496" y1="69691" x2="61496" y2="69691"/>
                        <a14:backgroundMark x1="58866" y1="67393" x2="58866" y2="67393"/>
                        <a14:backgroundMark x1="58779" y1="67574" x2="58779" y2="67574"/>
                        <a14:backgroundMark x1="55039" y1="86146" x2="55039" y2="86146"/>
                        <a14:backgroundMark x1="54864" y1="87296" x2="54864" y2="87296"/>
                        <a14:backgroundMark x1="54864" y1="88264" x2="54864" y2="88264"/>
                        <a14:backgroundMark x1="54864" y1="87901" x2="54864" y2="87901"/>
                        <a14:backgroundMark x1="54660" y1="86933" x2="54660" y2="86933"/>
                        <a14:backgroundMark x1="60269" y1="85178" x2="60269" y2="85178"/>
                        <a14:backgroundMark x1="64300" y1="86751" x2="64300" y2="86751"/>
                        <a14:backgroundMark x1="64300" y1="87296" x2="64300" y2="87477"/>
                        <a14:backgroundMark x1="64300" y1="87901" x2="64300" y2="88445"/>
                        <a14:backgroundMark x1="64300" y1="86509" x2="64300" y2="86509"/>
                        <a14:backgroundMark x1="67485" y1="83243" x2="67485" y2="84029"/>
                        <a14:backgroundMark x1="67397" y1="84029" x2="67397" y2="84815"/>
                        <a14:backgroundMark x1="67280" y1="86509" x2="67280" y2="86509"/>
                        <a14:backgroundMark x1="67572" y1="83848" x2="67572" y2="83848"/>
                        <a14:backgroundMark x1="67397" y1="83606" x2="67397" y2="83606"/>
                        <a14:backgroundMark x1="82063" y1="33515" x2="82063" y2="33515"/>
                        <a14:backgroundMark x1="82530" y1="33333" x2="82530" y2="33333"/>
                        <a14:backgroundMark x1="82618" y1="33333" x2="82618" y2="33333"/>
                        <a14:backgroundMark x1="82442" y1="33515" x2="82442" y2="33515"/>
                        <a14:backgroundMark x1="82150" y1="33515" x2="82150" y2="33515"/>
                        <a14:backgroundMark x1="81683" y1="33515" x2="81683" y2="33515"/>
                        <a14:backgroundMark x1="72977" y1="75862" x2="72977" y2="75862"/>
                      </a14:backgroundRemoval>
                    </a14:imgEffect>
                  </a14:imgLayer>
                </a14:imgProps>
              </a:ext>
              <a:ext uri="{28A0092B-C50C-407E-A947-70E740481C1C}">
                <a14:useLocalDpi xmlns:a14="http://schemas.microsoft.com/office/drawing/2010/main" val="0"/>
              </a:ext>
            </a:extLst>
          </a:blip>
          <a:stretch>
            <a:fillRect/>
          </a:stretch>
        </p:blipFill>
        <p:spPr>
          <a:xfrm>
            <a:off x="35496" y="50651"/>
            <a:ext cx="2169703" cy="1047771"/>
          </a:xfrm>
          <a:prstGeom prst="rect">
            <a:avLst/>
          </a:prstGeom>
        </p:spPr>
      </p:pic>
      <p:pic>
        <p:nvPicPr>
          <p:cNvPr id="7" name="Picture 6">
            <a:extLst>
              <a:ext uri="{FF2B5EF4-FFF2-40B4-BE49-F238E27FC236}">
                <a16:creationId xmlns:a16="http://schemas.microsoft.com/office/drawing/2014/main" id="{443D59A1-96FE-4369-9BA7-7DA6BD78BD72}"/>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212202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8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14" name="Picture 13" descr="Icon&#10;&#10;Description automatically generated">
            <a:extLst>
              <a:ext uri="{FF2B5EF4-FFF2-40B4-BE49-F238E27FC236}">
                <a16:creationId xmlns:a16="http://schemas.microsoft.com/office/drawing/2014/main" id="{1CC90610-FDC3-4824-92B8-35EA0695372E}"/>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264" b="94061" l="9961" r="96345">
                        <a14:foregroundMark x1="68327" y1="2485" x2="67718" y2="1264"/>
                        <a14:foregroundMark x1="90505" y1="28896" x2="93228" y2="43429"/>
                        <a14:foregroundMark x1="93228" y1="43429" x2="92834" y2="47599"/>
                        <a14:foregroundMark x1="96417" y1="45493" x2="96310" y2="47094"/>
                        <a14:foregroundMark x1="22214" y1="74010" x2="26836" y2="79149"/>
                        <a14:foregroundMark x1="26836" y1="79149" x2="31673" y2="74853"/>
                        <a14:foregroundMark x1="31673" y1="74853" x2="27015" y2="70008"/>
                        <a14:foregroundMark x1="27015" y1="70008" x2="24866" y2="72536"/>
                        <a14:foregroundMark x1="86886" y1="80118" x2="82766" y2="86142"/>
                        <a14:foregroundMark x1="82766" y1="86142" x2="86385" y2="92797"/>
                        <a14:foregroundMark x1="86385" y1="92797" x2="92118" y2="90901"/>
                        <a14:foregroundMark x1="92118" y1="90901" x2="92404" y2="82940"/>
                        <a14:foregroundMark x1="92404" y1="82940" x2="89538" y2="81129"/>
                        <a14:foregroundMark x1="87101" y1="94061" x2="89645" y2="93345"/>
                        <a14:foregroundMark x1="74382" y1="61289" x2="76711" y2="61415"/>
                        <a14:foregroundMark x1="57112" y1="64785" x2="57829" y2="64785"/>
                        <a14:foregroundMark x1="86027" y1="45872" x2="87101" y2="45746"/>
                        <a14:foregroundMark x1="85812" y1="38627" x2="86456" y2="37616"/>
                        <a14:foregroundMark x1="39090" y1="37869" x2="33465" y2="40396"/>
                        <a14:foregroundMark x1="33465" y1="40396" x2="34217" y2="47852"/>
                        <a14:foregroundMark x1="34217" y1="47852" x2="39627" y2="49242"/>
                        <a14:foregroundMark x1="34755" y1="42755" x2="38552" y2="42502"/>
                        <a14:foregroundMark x1="42171" y1="49326" x2="44787" y2="43134"/>
                        <a14:foregroundMark x1="44787" y1="43134" x2="49158" y2="48147"/>
                        <a14:foregroundMark x1="49158" y1="48147" x2="51164" y2="52233"/>
                        <a14:foregroundMark x1="59334" y1="37363" x2="55249" y2="43134"/>
                        <a14:foregroundMark x1="55249" y1="43134" x2="54783" y2="50126"/>
                        <a14:foregroundMark x1="54783" y1="50126" x2="60910" y2="48357"/>
                        <a14:foregroundMark x1="60910" y1="48357" x2="64636" y2="45746"/>
                        <a14:foregroundMark x1="66535" y1="34878" x2="68004" y2="49242"/>
                        <a14:foregroundMark x1="71516" y1="34625" x2="71623" y2="51222"/>
                        <a14:foregroundMark x1="75421" y1="46714" x2="79792" y2="46714"/>
                        <a14:foregroundMark x1="84128" y1="34625" x2="84128" y2="50211"/>
                        <a14:foregroundMark x1="84450" y1="50590" x2="89000" y2="46714"/>
                        <a14:foregroundMark x1="53063" y1="58551" x2="47223" y2="57287"/>
                        <a14:foregroundMark x1="47223" y1="57287" x2="45826" y2="64490"/>
                        <a14:foregroundMark x1="45826" y1="64490" x2="51666" y2="67270"/>
                        <a14:foregroundMark x1="51666" y1="67270" x2="51272" y2="63058"/>
                        <a14:foregroundMark x1="55607" y1="61205" x2="57614" y2="63184"/>
                        <a14:foregroundMark x1="62630" y1="60447" x2="63346" y2="66681"/>
                        <a14:foregroundMark x1="63991" y1="61289" x2="67789" y2="65417"/>
                        <a14:foregroundMark x1="67718" y1="61289" x2="71623" y2="66554"/>
                        <a14:foregroundMark x1="71623" y1="66554" x2="71623" y2="66554"/>
                        <a14:foregroundMark x1="73737" y1="62426" x2="77571" y2="66302"/>
                      </a14:backgroundRemoval>
                    </a14:imgEffect>
                  </a14:imgLayer>
                </a14:imgProps>
              </a:ext>
              <a:ext uri="{28A0092B-C50C-407E-A947-70E740481C1C}">
                <a14:useLocalDpi xmlns:a14="http://schemas.microsoft.com/office/drawing/2010/main" val="0"/>
              </a:ext>
            </a:extLst>
          </a:blip>
          <a:stretch>
            <a:fillRect/>
          </a:stretch>
        </p:blipFill>
        <p:spPr>
          <a:xfrm>
            <a:off x="-232969" y="44625"/>
            <a:ext cx="1238901" cy="1053798"/>
          </a:xfrm>
          <a:prstGeom prst="rect">
            <a:avLst/>
          </a:prstGeom>
        </p:spPr>
      </p:pic>
    </p:spTree>
    <p:extLst>
      <p:ext uri="{BB962C8B-B14F-4D97-AF65-F5344CB8AC3E}">
        <p14:creationId xmlns:p14="http://schemas.microsoft.com/office/powerpoint/2010/main" val="3840825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14" name="Picture 13" descr="Icon&#10;&#10;Description automatically generated">
            <a:extLst>
              <a:ext uri="{FF2B5EF4-FFF2-40B4-BE49-F238E27FC236}">
                <a16:creationId xmlns:a16="http://schemas.microsoft.com/office/drawing/2014/main" id="{1CC90610-FDC3-4824-92B8-35EA0695372E}"/>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4061" l="9961" r="96345">
                        <a14:foregroundMark x1="68327" y1="2485" x2="67718" y2="1264"/>
                        <a14:foregroundMark x1="90505" y1="28896" x2="93228" y2="43429"/>
                        <a14:foregroundMark x1="93228" y1="43429" x2="92834" y2="47599"/>
                        <a14:foregroundMark x1="96417" y1="45493" x2="96310" y2="47094"/>
                        <a14:foregroundMark x1="22214" y1="74010" x2="26836" y2="79149"/>
                        <a14:foregroundMark x1="26836" y1="79149" x2="31673" y2="74853"/>
                        <a14:foregroundMark x1="31673" y1="74853" x2="27015" y2="70008"/>
                        <a14:foregroundMark x1="27015" y1="70008" x2="24866" y2="72536"/>
                        <a14:foregroundMark x1="86886" y1="80118" x2="82766" y2="86142"/>
                        <a14:foregroundMark x1="82766" y1="86142" x2="86385" y2="92797"/>
                        <a14:foregroundMark x1="86385" y1="92797" x2="92118" y2="90901"/>
                        <a14:foregroundMark x1="92118" y1="90901" x2="92404" y2="82940"/>
                        <a14:foregroundMark x1="92404" y1="82940" x2="89538" y2="81129"/>
                        <a14:foregroundMark x1="87101" y1="94061" x2="89645" y2="93345"/>
                        <a14:foregroundMark x1="74382" y1="61289" x2="76711" y2="61415"/>
                        <a14:foregroundMark x1="57112" y1="64785" x2="57829" y2="64785"/>
                        <a14:foregroundMark x1="86027" y1="45872" x2="87101" y2="45746"/>
                        <a14:foregroundMark x1="85812" y1="38627" x2="86456" y2="37616"/>
                        <a14:foregroundMark x1="39090" y1="37869" x2="33465" y2="40396"/>
                        <a14:foregroundMark x1="33465" y1="40396" x2="34217" y2="47852"/>
                        <a14:foregroundMark x1="34217" y1="47852" x2="39627" y2="49242"/>
                        <a14:foregroundMark x1="34755" y1="42755" x2="38552" y2="42502"/>
                        <a14:foregroundMark x1="42171" y1="49326" x2="44787" y2="43134"/>
                        <a14:foregroundMark x1="44787" y1="43134" x2="49158" y2="48147"/>
                        <a14:foregroundMark x1="49158" y1="48147" x2="51164" y2="52233"/>
                        <a14:foregroundMark x1="59334" y1="37363" x2="55249" y2="43134"/>
                        <a14:foregroundMark x1="55249" y1="43134" x2="54783" y2="50126"/>
                        <a14:foregroundMark x1="54783" y1="50126" x2="60910" y2="48357"/>
                        <a14:foregroundMark x1="60910" y1="48357" x2="64636" y2="45746"/>
                        <a14:foregroundMark x1="66535" y1="34878" x2="68004" y2="49242"/>
                        <a14:foregroundMark x1="71516" y1="34625" x2="71623" y2="51222"/>
                        <a14:foregroundMark x1="75421" y1="46714" x2="79792" y2="46714"/>
                        <a14:foregroundMark x1="84128" y1="34625" x2="84128" y2="50211"/>
                        <a14:foregroundMark x1="84450" y1="50590" x2="89000" y2="46714"/>
                        <a14:foregroundMark x1="53063" y1="58551" x2="47223" y2="57287"/>
                        <a14:foregroundMark x1="47223" y1="57287" x2="45826" y2="64490"/>
                        <a14:foregroundMark x1="45826" y1="64490" x2="51666" y2="67270"/>
                        <a14:foregroundMark x1="51666" y1="67270" x2="51272" y2="63058"/>
                        <a14:foregroundMark x1="55607" y1="61205" x2="57614" y2="63184"/>
                        <a14:foregroundMark x1="62630" y1="60447" x2="63346" y2="66681"/>
                        <a14:foregroundMark x1="63991" y1="61289" x2="67789" y2="65417"/>
                        <a14:foregroundMark x1="67718" y1="61289" x2="71623" y2="66554"/>
                        <a14:foregroundMark x1="71623" y1="66554" x2="71623" y2="66554"/>
                        <a14:foregroundMark x1="73737" y1="62426" x2="77571" y2="66302"/>
                      </a14:backgroundRemoval>
                    </a14:imgEffect>
                  </a14:imgLayer>
                </a14:imgProps>
              </a:ext>
              <a:ext uri="{28A0092B-C50C-407E-A947-70E740481C1C}">
                <a14:useLocalDpi xmlns:a14="http://schemas.microsoft.com/office/drawing/2010/main" val="0"/>
              </a:ext>
            </a:extLst>
          </a:blip>
          <a:stretch>
            <a:fillRect/>
          </a:stretch>
        </p:blipFill>
        <p:spPr>
          <a:xfrm>
            <a:off x="-232969" y="44625"/>
            <a:ext cx="1238901" cy="1053798"/>
          </a:xfrm>
          <a:prstGeom prst="rect">
            <a:avLst/>
          </a:prstGeom>
        </p:spPr>
      </p:pic>
      <p:pic>
        <p:nvPicPr>
          <p:cNvPr id="9" name="Picture 8">
            <a:extLst>
              <a:ext uri="{FF2B5EF4-FFF2-40B4-BE49-F238E27FC236}">
                <a16:creationId xmlns:a16="http://schemas.microsoft.com/office/drawing/2014/main" id="{52AC6BF0-2F08-4CE9-915E-CF7E92439AD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3687642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7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14" name="Picture 13" descr="Icon&#10;&#10;Description automatically generated">
            <a:extLst>
              <a:ext uri="{FF2B5EF4-FFF2-40B4-BE49-F238E27FC236}">
                <a16:creationId xmlns:a16="http://schemas.microsoft.com/office/drawing/2014/main" id="{1CC90610-FDC3-4824-92B8-35EA0695372E}"/>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4061" l="9961" r="96345">
                        <a14:foregroundMark x1="68327" y1="2485" x2="67718" y2="1264"/>
                        <a14:foregroundMark x1="90505" y1="28896" x2="93228" y2="43429"/>
                        <a14:foregroundMark x1="93228" y1="43429" x2="92834" y2="47599"/>
                        <a14:foregroundMark x1="96417" y1="45493" x2="96310" y2="47094"/>
                        <a14:foregroundMark x1="22214" y1="74010" x2="26836" y2="79149"/>
                        <a14:foregroundMark x1="26836" y1="79149" x2="31673" y2="74853"/>
                        <a14:foregroundMark x1="31673" y1="74853" x2="27015" y2="70008"/>
                        <a14:foregroundMark x1="27015" y1="70008" x2="24866" y2="72536"/>
                        <a14:foregroundMark x1="86886" y1="80118" x2="82766" y2="86142"/>
                        <a14:foregroundMark x1="82766" y1="86142" x2="86385" y2="92797"/>
                        <a14:foregroundMark x1="86385" y1="92797" x2="92118" y2="90901"/>
                        <a14:foregroundMark x1="92118" y1="90901" x2="92404" y2="82940"/>
                        <a14:foregroundMark x1="92404" y1="82940" x2="89538" y2="81129"/>
                        <a14:foregroundMark x1="87101" y1="94061" x2="89645" y2="93345"/>
                        <a14:foregroundMark x1="74382" y1="61289" x2="76711" y2="61415"/>
                        <a14:foregroundMark x1="57112" y1="64785" x2="57829" y2="64785"/>
                        <a14:foregroundMark x1="86027" y1="45872" x2="87101" y2="45746"/>
                        <a14:foregroundMark x1="85812" y1="38627" x2="86456" y2="37616"/>
                        <a14:foregroundMark x1="39090" y1="37869" x2="33465" y2="40396"/>
                        <a14:foregroundMark x1="33465" y1="40396" x2="34217" y2="47852"/>
                        <a14:foregroundMark x1="34217" y1="47852" x2="39627" y2="49242"/>
                        <a14:foregroundMark x1="34755" y1="42755" x2="38552" y2="42502"/>
                        <a14:foregroundMark x1="42171" y1="49326" x2="44787" y2="43134"/>
                        <a14:foregroundMark x1="44787" y1="43134" x2="49158" y2="48147"/>
                        <a14:foregroundMark x1="49158" y1="48147" x2="51164" y2="52233"/>
                        <a14:foregroundMark x1="59334" y1="37363" x2="55249" y2="43134"/>
                        <a14:foregroundMark x1="55249" y1="43134" x2="54783" y2="50126"/>
                        <a14:foregroundMark x1="54783" y1="50126" x2="60910" y2="48357"/>
                        <a14:foregroundMark x1="60910" y1="48357" x2="64636" y2="45746"/>
                        <a14:foregroundMark x1="66535" y1="34878" x2="68004" y2="49242"/>
                        <a14:foregroundMark x1="71516" y1="34625" x2="71623" y2="51222"/>
                        <a14:foregroundMark x1="75421" y1="46714" x2="79792" y2="46714"/>
                        <a14:foregroundMark x1="84128" y1="34625" x2="84128" y2="50211"/>
                        <a14:foregroundMark x1="84450" y1="50590" x2="89000" y2="46714"/>
                        <a14:foregroundMark x1="53063" y1="58551" x2="47223" y2="57287"/>
                        <a14:foregroundMark x1="47223" y1="57287" x2="45826" y2="64490"/>
                        <a14:foregroundMark x1="45826" y1="64490" x2="51666" y2="67270"/>
                        <a14:foregroundMark x1="51666" y1="67270" x2="51272" y2="63058"/>
                        <a14:foregroundMark x1="55607" y1="61205" x2="57614" y2="63184"/>
                        <a14:foregroundMark x1="62630" y1="60447" x2="63346" y2="66681"/>
                        <a14:foregroundMark x1="63991" y1="61289" x2="67789" y2="65417"/>
                        <a14:foregroundMark x1="67718" y1="61289" x2="71623" y2="66554"/>
                        <a14:foregroundMark x1="71623" y1="66554" x2="71623" y2="66554"/>
                        <a14:foregroundMark x1="73737" y1="62426" x2="77571" y2="66302"/>
                      </a14:backgroundRemoval>
                    </a14:imgEffect>
                  </a14:imgLayer>
                </a14:imgProps>
              </a:ext>
              <a:ext uri="{28A0092B-C50C-407E-A947-70E740481C1C}">
                <a14:useLocalDpi xmlns:a14="http://schemas.microsoft.com/office/drawing/2010/main" val="0"/>
              </a:ext>
            </a:extLst>
          </a:blip>
          <a:stretch>
            <a:fillRect/>
          </a:stretch>
        </p:blipFill>
        <p:spPr>
          <a:xfrm>
            <a:off x="-232969" y="44625"/>
            <a:ext cx="1238901" cy="1053798"/>
          </a:xfrm>
          <a:prstGeom prst="rect">
            <a:avLst/>
          </a:prstGeom>
        </p:spPr>
      </p:pic>
      <p:pic>
        <p:nvPicPr>
          <p:cNvPr id="7" name="Picture 6">
            <a:extLst>
              <a:ext uri="{FF2B5EF4-FFF2-40B4-BE49-F238E27FC236}">
                <a16:creationId xmlns:a16="http://schemas.microsoft.com/office/drawing/2014/main" id="{6ADE9BE2-8A49-436A-AD27-8A4F9C54378D}"/>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2052013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20BFF430-7C7D-4CA2-A913-BBE993EAADC5}"/>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7835" b="97430" l="1243" r="98717">
                        <a14:foregroundMark x1="8741" y1="40859" x2="9423" y2="41997"/>
                        <a14:foregroundMark x1="15838" y1="34372" x2="16800" y2="34751"/>
                        <a14:foregroundMark x1="9783" y1="48357" x2="8500" y2="49242"/>
                        <a14:foregroundMark x1="42422" y1="18576" x2="39936" y2="25147"/>
                        <a14:foregroundMark x1="39936" y1="25147" x2="41099" y2="19924"/>
                        <a14:foregroundMark x1="56175" y1="7961" x2="56175" y2="10447"/>
                        <a14:foregroundMark x1="88212" y1="35889" x2="94868" y2="31676"/>
                        <a14:foregroundMark x1="94868" y1="31676" x2="91379" y2="35131"/>
                        <a14:foregroundMark x1="92582" y1="50842" x2="90698" y2="48736"/>
                        <a14:foregroundMark x1="95188" y1="50084" x2="95549" y2="51348"/>
                        <a14:foregroundMark x1="98877" y1="36773" x2="98877" y2="34162"/>
                        <a14:foregroundMark x1="45630" y1="28180" x2="47033" y2="28517"/>
                        <a14:foregroundMark x1="51524" y1="20303" x2="51885" y2="21820"/>
                        <a14:foregroundMark x1="37410" y1="29655" x2="37650" y2="30034"/>
                        <a14:foregroundMark x1="25702" y1="35131" x2="26864" y2="35131"/>
                        <a14:foregroundMark x1="4932" y1="40986" x2="5894" y2="43976"/>
                        <a14:foregroundMark x1="1243" y1="43724" x2="1243" y2="46335"/>
                        <a14:foregroundMark x1="14194" y1="80371" x2="14515" y2="81003"/>
                        <a14:foregroundMark x1="33400" y1="87869" x2="30072" y2="90101"/>
                        <a14:foregroundMark x1="24739" y1="93092" x2="24739" y2="93092"/>
                        <a14:foregroundMark x1="33761" y1="97430" x2="33761" y2="97430"/>
                        <a14:foregroundMark x1="65557" y1="90986" x2="65557" y2="90986"/>
                        <a14:foregroundMark x1="73136" y1="79360" x2="73136" y2="79360"/>
                        <a14:foregroundMark x1="39334" y1="66302" x2="42662" y2="67523"/>
                        <a14:foregroundMark x1="25902" y1="47725" x2="23055" y2="54212"/>
                        <a14:foregroundMark x1="23055" y1="54212" x2="31235" y2="56108"/>
                        <a14:foregroundMark x1="31235" y1="56108" x2="38332" y2="51643"/>
                        <a14:foregroundMark x1="38332" y1="51643" x2="44507" y2="60573"/>
                        <a14:foregroundMark x1="44507" y1="60573" x2="48476" y2="52696"/>
                        <a14:foregroundMark x1="48476" y1="52696" x2="53328" y2="59899"/>
                        <a14:foregroundMark x1="53328" y1="59899" x2="56095" y2="53328"/>
                        <a14:foregroundMark x1="56095" y1="53328" x2="64354" y2="52780"/>
                        <a14:foregroundMark x1="64354" y1="52780" x2="71171" y2="53665"/>
                        <a14:foregroundMark x1="71171" y1="53665" x2="77025" y2="50337"/>
                        <a14:foregroundMark x1="77025" y1="50337" x2="82678" y2="54591"/>
                        <a14:foregroundMark x1="82678" y1="54591" x2="86407" y2="52949"/>
                        <a14:foregroundMark x1="23777" y1="48736" x2="20168" y2="55644"/>
                        <a14:foregroundMark x1="20168" y1="55644" x2="26343" y2="59520"/>
                        <a14:foregroundMark x1="26343" y1="59520" x2="29952" y2="58425"/>
                        <a14:foregroundMark x1="50481" y1="47094" x2="44346" y2="52022"/>
                        <a14:foregroundMark x1="44346" y1="52022" x2="44186" y2="57835"/>
                        <a14:foregroundMark x1="59503" y1="43976" x2="60666" y2="52696"/>
                        <a14:foregroundMark x1="63753" y1="43597" x2="65998" y2="51264"/>
                        <a14:foregroundMark x1="65998" y1="51264" x2="65998" y2="52106"/>
                        <a14:foregroundMark x1="69687" y1="56318" x2="75140" y2="55687"/>
                        <a14:foregroundMark x1="79431" y1="45619" x2="80714" y2="58804"/>
                        <a14:foregroundMark x1="80473" y1="45366" x2="81315" y2="51222"/>
                      </a14:backgroundRemoval>
                    </a14:imgEffect>
                  </a14:imgLayer>
                </a14:imgProps>
              </a:ext>
              <a:ext uri="{28A0092B-C50C-407E-A947-70E740481C1C}">
                <a14:useLocalDpi xmlns:a14="http://schemas.microsoft.com/office/drawing/2010/main" val="0"/>
              </a:ext>
            </a:extLst>
          </a:blip>
          <a:stretch>
            <a:fillRect/>
          </a:stretch>
        </p:blipFill>
        <p:spPr>
          <a:xfrm>
            <a:off x="35495" y="-15113"/>
            <a:ext cx="1108118" cy="1054800"/>
          </a:xfrm>
          <a:prstGeom prst="rect">
            <a:avLst/>
          </a:prstGeom>
        </p:spPr>
      </p:pic>
    </p:spTree>
    <p:extLst>
      <p:ext uri="{BB962C8B-B14F-4D97-AF65-F5344CB8AC3E}">
        <p14:creationId xmlns:p14="http://schemas.microsoft.com/office/powerpoint/2010/main" val="3404569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4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20BFF430-7C7D-4CA2-A913-BBE993EAADC5}"/>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7835" b="97430" l="1243" r="98717">
                        <a14:foregroundMark x1="8741" y1="40859" x2="9423" y2="41997"/>
                        <a14:foregroundMark x1="15838" y1="34372" x2="16800" y2="34751"/>
                        <a14:foregroundMark x1="9783" y1="48357" x2="8500" y2="49242"/>
                        <a14:foregroundMark x1="42422" y1="18576" x2="39936" y2="25147"/>
                        <a14:foregroundMark x1="39936" y1="25147" x2="41099" y2="19924"/>
                        <a14:foregroundMark x1="56175" y1="7961" x2="56175" y2="10447"/>
                        <a14:foregroundMark x1="88212" y1="35889" x2="94868" y2="31676"/>
                        <a14:foregroundMark x1="94868" y1="31676" x2="91379" y2="35131"/>
                        <a14:foregroundMark x1="92582" y1="50842" x2="90698" y2="48736"/>
                        <a14:foregroundMark x1="95188" y1="50084" x2="95549" y2="51348"/>
                        <a14:foregroundMark x1="98877" y1="36773" x2="98877" y2="34162"/>
                        <a14:foregroundMark x1="45630" y1="28180" x2="47033" y2="28517"/>
                        <a14:foregroundMark x1="51524" y1="20303" x2="51885" y2="21820"/>
                        <a14:foregroundMark x1="37410" y1="29655" x2="37650" y2="30034"/>
                        <a14:foregroundMark x1="25702" y1="35131" x2="26864" y2="35131"/>
                        <a14:foregroundMark x1="4932" y1="40986" x2="5894" y2="43976"/>
                        <a14:foregroundMark x1="1243" y1="43724" x2="1243" y2="46335"/>
                        <a14:foregroundMark x1="14194" y1="80371" x2="14515" y2="81003"/>
                        <a14:foregroundMark x1="33400" y1="87869" x2="30072" y2="90101"/>
                        <a14:foregroundMark x1="24739" y1="93092" x2="24739" y2="93092"/>
                        <a14:foregroundMark x1="33761" y1="97430" x2="33761" y2="97430"/>
                        <a14:foregroundMark x1="65557" y1="90986" x2="65557" y2="90986"/>
                        <a14:foregroundMark x1="73136" y1="79360" x2="73136" y2="79360"/>
                        <a14:foregroundMark x1="39334" y1="66302" x2="42662" y2="67523"/>
                        <a14:foregroundMark x1="25902" y1="47725" x2="23055" y2="54212"/>
                        <a14:foregroundMark x1="23055" y1="54212" x2="31235" y2="56108"/>
                        <a14:foregroundMark x1="31235" y1="56108" x2="38332" y2="51643"/>
                        <a14:foregroundMark x1="38332" y1="51643" x2="44507" y2="60573"/>
                        <a14:foregroundMark x1="44507" y1="60573" x2="48476" y2="52696"/>
                        <a14:foregroundMark x1="48476" y1="52696" x2="53328" y2="59899"/>
                        <a14:foregroundMark x1="53328" y1="59899" x2="56095" y2="53328"/>
                        <a14:foregroundMark x1="56095" y1="53328" x2="64354" y2="52780"/>
                        <a14:foregroundMark x1="64354" y1="52780" x2="71171" y2="53665"/>
                        <a14:foregroundMark x1="71171" y1="53665" x2="77025" y2="50337"/>
                        <a14:foregroundMark x1="77025" y1="50337" x2="82678" y2="54591"/>
                        <a14:foregroundMark x1="82678" y1="54591" x2="86407" y2="52949"/>
                        <a14:foregroundMark x1="23777" y1="48736" x2="20168" y2="55644"/>
                        <a14:foregroundMark x1="20168" y1="55644" x2="26343" y2="59520"/>
                        <a14:foregroundMark x1="26343" y1="59520" x2="29952" y2="58425"/>
                        <a14:foregroundMark x1="50481" y1="47094" x2="44346" y2="52022"/>
                        <a14:foregroundMark x1="44346" y1="52022" x2="44186" y2="57835"/>
                        <a14:foregroundMark x1="59503" y1="43976" x2="60666" y2="52696"/>
                        <a14:foregroundMark x1="63753" y1="43597" x2="65998" y2="51264"/>
                        <a14:foregroundMark x1="65998" y1="51264" x2="65998" y2="52106"/>
                        <a14:foregroundMark x1="69687" y1="56318" x2="75140" y2="55687"/>
                        <a14:foregroundMark x1="79431" y1="45619" x2="80714" y2="58804"/>
                        <a14:foregroundMark x1="80473" y1="45366" x2="81315" y2="51222"/>
                      </a14:backgroundRemoval>
                    </a14:imgEffect>
                  </a14:imgLayer>
                </a14:imgProps>
              </a:ext>
              <a:ext uri="{28A0092B-C50C-407E-A947-70E740481C1C}">
                <a14:useLocalDpi xmlns:a14="http://schemas.microsoft.com/office/drawing/2010/main" val="0"/>
              </a:ext>
            </a:extLst>
          </a:blip>
          <a:stretch>
            <a:fillRect/>
          </a:stretch>
        </p:blipFill>
        <p:spPr>
          <a:xfrm>
            <a:off x="35495" y="-15113"/>
            <a:ext cx="1108118" cy="1054800"/>
          </a:xfrm>
          <a:prstGeom prst="rect">
            <a:avLst/>
          </a:prstGeom>
        </p:spPr>
      </p:pic>
      <p:pic>
        <p:nvPicPr>
          <p:cNvPr id="9" name="Picture 8">
            <a:extLst>
              <a:ext uri="{FF2B5EF4-FFF2-40B4-BE49-F238E27FC236}">
                <a16:creationId xmlns:a16="http://schemas.microsoft.com/office/drawing/2014/main" id="{A70C00F5-F640-4A54-8F16-95C94B21754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3410540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8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20BFF430-7C7D-4CA2-A913-BBE993EAADC5}"/>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7835" b="97430" l="1243" r="98717">
                        <a14:foregroundMark x1="8741" y1="40859" x2="9423" y2="41997"/>
                        <a14:foregroundMark x1="15838" y1="34372" x2="16800" y2="34751"/>
                        <a14:foregroundMark x1="9783" y1="48357" x2="8500" y2="49242"/>
                        <a14:foregroundMark x1="42422" y1="18576" x2="39936" y2="25147"/>
                        <a14:foregroundMark x1="39936" y1="25147" x2="41099" y2="19924"/>
                        <a14:foregroundMark x1="56175" y1="7961" x2="56175" y2="10447"/>
                        <a14:foregroundMark x1="88212" y1="35889" x2="94868" y2="31676"/>
                        <a14:foregroundMark x1="94868" y1="31676" x2="91379" y2="35131"/>
                        <a14:foregroundMark x1="92582" y1="50842" x2="90698" y2="48736"/>
                        <a14:foregroundMark x1="95188" y1="50084" x2="95549" y2="51348"/>
                        <a14:foregroundMark x1="98877" y1="36773" x2="98877" y2="34162"/>
                        <a14:foregroundMark x1="45630" y1="28180" x2="47033" y2="28517"/>
                        <a14:foregroundMark x1="51524" y1="20303" x2="51885" y2="21820"/>
                        <a14:foregroundMark x1="37410" y1="29655" x2="37650" y2="30034"/>
                        <a14:foregroundMark x1="25702" y1="35131" x2="26864" y2="35131"/>
                        <a14:foregroundMark x1="4932" y1="40986" x2="5894" y2="43976"/>
                        <a14:foregroundMark x1="1243" y1="43724" x2="1243" y2="46335"/>
                        <a14:foregroundMark x1="14194" y1="80371" x2="14515" y2="81003"/>
                        <a14:foregroundMark x1="33400" y1="87869" x2="30072" y2="90101"/>
                        <a14:foregroundMark x1="24739" y1="93092" x2="24739" y2="93092"/>
                        <a14:foregroundMark x1="33761" y1="97430" x2="33761" y2="97430"/>
                        <a14:foregroundMark x1="65557" y1="90986" x2="65557" y2="90986"/>
                        <a14:foregroundMark x1="73136" y1="79360" x2="73136" y2="79360"/>
                        <a14:foregroundMark x1="39334" y1="66302" x2="42662" y2="67523"/>
                        <a14:foregroundMark x1="25902" y1="47725" x2="23055" y2="54212"/>
                        <a14:foregroundMark x1="23055" y1="54212" x2="31235" y2="56108"/>
                        <a14:foregroundMark x1="31235" y1="56108" x2="38332" y2="51643"/>
                        <a14:foregroundMark x1="38332" y1="51643" x2="44507" y2="60573"/>
                        <a14:foregroundMark x1="44507" y1="60573" x2="48476" y2="52696"/>
                        <a14:foregroundMark x1="48476" y1="52696" x2="53328" y2="59899"/>
                        <a14:foregroundMark x1="53328" y1="59899" x2="56095" y2="53328"/>
                        <a14:foregroundMark x1="56095" y1="53328" x2="64354" y2="52780"/>
                        <a14:foregroundMark x1="64354" y1="52780" x2="71171" y2="53665"/>
                        <a14:foregroundMark x1="71171" y1="53665" x2="77025" y2="50337"/>
                        <a14:foregroundMark x1="77025" y1="50337" x2="82678" y2="54591"/>
                        <a14:foregroundMark x1="82678" y1="54591" x2="86407" y2="52949"/>
                        <a14:foregroundMark x1="23777" y1="48736" x2="20168" y2="55644"/>
                        <a14:foregroundMark x1="20168" y1="55644" x2="26343" y2="59520"/>
                        <a14:foregroundMark x1="26343" y1="59520" x2="29952" y2="58425"/>
                        <a14:foregroundMark x1="50481" y1="47094" x2="44346" y2="52022"/>
                        <a14:foregroundMark x1="44346" y1="52022" x2="44186" y2="57835"/>
                        <a14:foregroundMark x1="59503" y1="43976" x2="60666" y2="52696"/>
                        <a14:foregroundMark x1="63753" y1="43597" x2="65998" y2="51264"/>
                        <a14:foregroundMark x1="65998" y1="51264" x2="65998" y2="52106"/>
                        <a14:foregroundMark x1="69687" y1="56318" x2="75140" y2="55687"/>
                        <a14:foregroundMark x1="79431" y1="45619" x2="80714" y2="58804"/>
                        <a14:foregroundMark x1="80473" y1="45366" x2="81315" y2="51222"/>
                      </a14:backgroundRemoval>
                    </a14:imgEffect>
                  </a14:imgLayer>
                </a14:imgProps>
              </a:ext>
              <a:ext uri="{28A0092B-C50C-407E-A947-70E740481C1C}">
                <a14:useLocalDpi xmlns:a14="http://schemas.microsoft.com/office/drawing/2010/main" val="0"/>
              </a:ext>
            </a:extLst>
          </a:blip>
          <a:stretch>
            <a:fillRect/>
          </a:stretch>
        </p:blipFill>
        <p:spPr>
          <a:xfrm>
            <a:off x="35495" y="-15113"/>
            <a:ext cx="1108118" cy="1054800"/>
          </a:xfrm>
          <a:prstGeom prst="rect">
            <a:avLst/>
          </a:prstGeom>
        </p:spPr>
      </p:pic>
      <p:pic>
        <p:nvPicPr>
          <p:cNvPr id="7" name="Picture 6">
            <a:extLst>
              <a:ext uri="{FF2B5EF4-FFF2-40B4-BE49-F238E27FC236}">
                <a16:creationId xmlns:a16="http://schemas.microsoft.com/office/drawing/2014/main" id="{B6AFD699-5BD2-4C4C-BBDD-3BFB9632AAE7}"/>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2940697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3835849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539353" y="2418735"/>
            <a:ext cx="8065294" cy="3407211"/>
          </a:xfrm>
        </p:spPr>
        <p:txBody>
          <a:bodyPr/>
          <a:lstStyle>
            <a:lvl1pPr algn="ctr">
              <a:defRPr>
                <a:solidFill>
                  <a:schemeClr val="accent4"/>
                </a:solidFill>
                <a:latin typeface="Gill Sans MT" panose="020B0502020104020203" pitchFamily="34" charset="0"/>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379447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a:gsLst>
              <a:gs pos="0">
                <a:srgbClr val="65DFE5"/>
              </a:gs>
              <a:gs pos="100000">
                <a:srgbClr val="1EADB5"/>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11" name="Picture 10">
            <a:extLst>
              <a:ext uri="{FF2B5EF4-FFF2-40B4-BE49-F238E27FC236}">
                <a16:creationId xmlns:a16="http://schemas.microsoft.com/office/drawing/2014/main" id="{0958CCE7-B62F-4CCF-ACAF-9F0CC611C611}"/>
              </a:ext>
            </a:extLst>
          </p:cNvPr>
          <p:cNvPicPr>
            <a:picLocks noChangeAspect="1"/>
          </p:cNvPicPr>
          <p:nvPr userDrawn="1"/>
        </p:nvPicPr>
        <p:blipFill>
          <a:blip r:embed="rId2" cstate="print">
            <a:duotone>
              <a:prstClr val="black"/>
              <a:srgbClr val="3699E0">
                <a:tint val="45000"/>
                <a:satMod val="400000"/>
              </a:srgb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outerShdw blurRad="50800" dist="38100" dir="16200000" rotWithShape="0">
              <a:prstClr val="black">
                <a:alpha val="40000"/>
              </a:prstClr>
            </a:outerShdw>
          </a:effectLst>
        </p:spPr>
      </p:pic>
      <p:pic>
        <p:nvPicPr>
          <p:cNvPr id="12" name="Picture 11">
            <a:extLst>
              <a:ext uri="{FF2B5EF4-FFF2-40B4-BE49-F238E27FC236}">
                <a16:creationId xmlns:a16="http://schemas.microsoft.com/office/drawing/2014/main" id="{45A10C95-03F2-4936-9545-57E931E6EF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283" y="6222937"/>
            <a:ext cx="6336704" cy="576064"/>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7AB910C1-FBF0-4257-9406-D066BFD384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spTree>
    <p:extLst>
      <p:ext uri="{BB962C8B-B14F-4D97-AF65-F5344CB8AC3E}">
        <p14:creationId xmlns:p14="http://schemas.microsoft.com/office/powerpoint/2010/main" val="3593558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0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539353" y="2418735"/>
            <a:ext cx="8065294" cy="3407211"/>
          </a:xfrm>
        </p:spPr>
        <p:txBody>
          <a:bodyPr/>
          <a:lstStyle>
            <a:lvl1pPr algn="ctr">
              <a:defRPr>
                <a:solidFill>
                  <a:schemeClr val="accent4"/>
                </a:solidFill>
                <a:latin typeface="Gill Sans MT" panose="020B0502020104020203" pitchFamily="34" charset="0"/>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694482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539353" y="2448232"/>
            <a:ext cx="8065294" cy="3377714"/>
          </a:xfrm>
        </p:spPr>
        <p:txBody>
          <a:bodyPr/>
          <a:lstStyle>
            <a:lvl1pPr algn="ctr">
              <a:defRPr>
                <a:solidFill>
                  <a:schemeClr val="accent4"/>
                </a:solidFill>
                <a:latin typeface="Gill Sans MT" panose="020B0502020104020203" pitchFamily="34" charset="0"/>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6" name="Picture 5">
            <a:extLst>
              <a:ext uri="{FF2B5EF4-FFF2-40B4-BE49-F238E27FC236}">
                <a16:creationId xmlns:a16="http://schemas.microsoft.com/office/drawing/2014/main" id="{00071454-3A23-4713-BDBA-79BD1BDBAADB}"/>
              </a:ext>
            </a:extLst>
          </p:cNvPr>
          <p:cNvPicPr>
            <a:picLocks noChangeAspect="1"/>
          </p:cNvPicPr>
          <p:nvPr userDrawn="1"/>
        </p:nvPicPr>
        <p:blipFill>
          <a:blip r:embed="rId3" cstate="print">
            <a:duotone>
              <a:prstClr val="black"/>
              <a:schemeClr val="bg1">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2887286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rgbClr val="1E2C78">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41052381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rgbClr val="1E2C78">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41395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88489" y="6185893"/>
            <a:ext cx="8957187" cy="553998"/>
          </a:xfrm>
          <a:prstGeom prst="rect">
            <a:avLst/>
          </a:prstGeom>
          <a:noFill/>
        </p:spPr>
        <p:txBody>
          <a:bodyPr wrap="square" rtlCol="0">
            <a:spAutoFit/>
          </a:bodyPr>
          <a:lstStyle/>
          <a:p>
            <a:pPr algn="ctr"/>
            <a:r>
              <a:rPr lang="en-GB" sz="3000">
                <a:solidFill>
                  <a:schemeClr val="bg1"/>
                </a:solidFill>
              </a:rPr>
              <a:t>Hampshire and Isle of Wight Saliva Testing Programme</a:t>
            </a: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p>
            <a:r>
              <a:rPr lang="en-US"/>
              <a:t>Click to edit Master subtitle style</a:t>
            </a:r>
            <a:endParaRPr lang="en-GB"/>
          </a:p>
        </p:txBody>
      </p:sp>
    </p:spTree>
    <p:extLst>
      <p:ext uri="{BB962C8B-B14F-4D97-AF65-F5344CB8AC3E}">
        <p14:creationId xmlns:p14="http://schemas.microsoft.com/office/powerpoint/2010/main" val="1358519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610790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rgbClr val="D30D4F"/>
                </a:solidFill>
              </a:rPr>
              <a:t>#</a:t>
            </a:r>
            <a:r>
              <a:rPr lang="en-GB" sz="3000" b="1" err="1">
                <a:solidFill>
                  <a:srgbClr val="D30D4F"/>
                </a:solidFill>
              </a:rPr>
              <a:t>BePartOfTheSolution</a:t>
            </a:r>
            <a:endParaRPr lang="en-GB" sz="3000" b="1">
              <a:solidFill>
                <a:srgbClr val="D30D4F"/>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0" name="Subtitle 2">
            <a:extLst>
              <a:ext uri="{FF2B5EF4-FFF2-40B4-BE49-F238E27FC236}">
                <a16:creationId xmlns:a16="http://schemas.microsoft.com/office/drawing/2014/main" id="{C8B96B21-0EF9-490A-8320-4C68EF91CBEA}"/>
              </a:ext>
            </a:extLst>
          </p:cNvPr>
          <p:cNvSpPr>
            <a:spLocks noGrp="1"/>
          </p:cNvSpPr>
          <p:nvPr>
            <p:ph type="subTitle" idx="1"/>
          </p:nvPr>
        </p:nvSpPr>
        <p:spPr>
          <a:xfrm>
            <a:off x="1371600" y="3886200"/>
            <a:ext cx="6400800" cy="1752600"/>
          </a:xfrm>
        </p:spPr>
        <p:txBody>
          <a:bodyPr/>
          <a:lstStyle>
            <a:lvl1pPr algn="ctr">
              <a:defRPr>
                <a:solidFill>
                  <a:srgbClr val="4FADA0"/>
                </a:solidFill>
              </a:defRPr>
            </a:lvl1pPr>
          </a:lstStyle>
          <a:p>
            <a:r>
              <a:rPr lang="en-US"/>
              <a:t>Click to edit Master subtitle style</a:t>
            </a:r>
            <a:endParaRPr lang="en-GB"/>
          </a:p>
        </p:txBody>
      </p:sp>
    </p:spTree>
    <p:extLst>
      <p:ext uri="{BB962C8B-B14F-4D97-AF65-F5344CB8AC3E}">
        <p14:creationId xmlns:p14="http://schemas.microsoft.com/office/powerpoint/2010/main" val="2140861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a:p>
        </p:txBody>
      </p:sp>
    </p:spTree>
    <p:extLst>
      <p:ext uri="{BB962C8B-B14F-4D97-AF65-F5344CB8AC3E}">
        <p14:creationId xmlns:p14="http://schemas.microsoft.com/office/powerpoint/2010/main" val="2641401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A4C142-9607-4B65-8DC5-821AB04E4B22}" type="datetimeFigureOut">
              <a:rPr lang="en-GB" smtClean="0"/>
              <a:t>20/05/2021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1044464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A4C142-9607-4B65-8DC5-821AB04E4B22}" type="datetimeFigureOut">
              <a:rPr lang="en-GB" smtClean="0"/>
              <a:t>20/05/2021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2834677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B7F0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229565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A4C142-9607-4B65-8DC5-821AB04E4B22}" type="datetimeFigureOut">
              <a:rPr lang="en-GB" smtClean="0"/>
              <a:t>20/05/2021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2222734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A4C142-9607-4B65-8DC5-821AB04E4B22}" type="datetimeFigureOut">
              <a:rPr lang="en-GB" smtClean="0"/>
              <a:t>20/05/2021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2393166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59A4C142-9607-4B65-8DC5-821AB04E4B22}" type="datetimeFigureOut">
              <a:rPr lang="en-GB" smtClean="0"/>
              <a:t>20/05/2021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325F3CD-CD6D-4D37-91BA-B8C0F2D27961}" type="slidenum">
              <a:rPr lang="en-GB" smtClean="0"/>
              <a:t>‹#›</a:t>
            </a:fld>
            <a:endParaRPr lang="en-GB"/>
          </a:p>
        </p:txBody>
      </p:sp>
    </p:spTree>
    <p:extLst>
      <p:ext uri="{BB962C8B-B14F-4D97-AF65-F5344CB8AC3E}">
        <p14:creationId xmlns:p14="http://schemas.microsoft.com/office/powerpoint/2010/main" val="19486777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59A4C142-9607-4B65-8DC5-821AB04E4B22}" type="datetimeFigureOut">
              <a:rPr lang="en-GB" smtClean="0"/>
              <a:t>20/05/2021</a:t>
            </a:fld>
            <a:endParaRPr lang="en-GB"/>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325F3CD-CD6D-4D37-91BA-B8C0F2D27961}" type="slidenum">
              <a:rPr lang="en-GB" smtClean="0"/>
              <a:t>‹#›</a:t>
            </a:fld>
            <a:endParaRPr lang="en-GB"/>
          </a:p>
        </p:txBody>
      </p:sp>
    </p:spTree>
    <p:extLst>
      <p:ext uri="{BB962C8B-B14F-4D97-AF65-F5344CB8AC3E}">
        <p14:creationId xmlns:p14="http://schemas.microsoft.com/office/powerpoint/2010/main" val="23942528"/>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A4C142-9607-4B65-8DC5-821AB04E4B22}" type="datetimeFigureOut">
              <a:rPr lang="en-GB" smtClean="0"/>
              <a:t>20/05/2021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8499070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A4C142-9607-4B65-8DC5-821AB04E4B22}" type="datetimeFigureOut">
              <a:rPr lang="en-GB" smtClean="0"/>
              <a:t>20/05/2021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39194674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707843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384975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313185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69002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6368FFE6-4116-4438-BE4C-3DEC4A71FB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spTree>
    <p:extLst>
      <p:ext uri="{BB962C8B-B14F-4D97-AF65-F5344CB8AC3E}">
        <p14:creationId xmlns:p14="http://schemas.microsoft.com/office/powerpoint/2010/main" val="28170775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22676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547673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95074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725381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21045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284038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129419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p:spPr>
      </p:pic>
    </p:spTree>
    <p:extLst>
      <p:ext uri="{BB962C8B-B14F-4D97-AF65-F5344CB8AC3E}">
        <p14:creationId xmlns:p14="http://schemas.microsoft.com/office/powerpoint/2010/main" val="33137007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p:spPr>
      </p:pic>
    </p:spTree>
    <p:extLst>
      <p:ext uri="{BB962C8B-B14F-4D97-AF65-F5344CB8AC3E}">
        <p14:creationId xmlns:p14="http://schemas.microsoft.com/office/powerpoint/2010/main" val="29878083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algn="ctr" eaLnBrk="0" fontAlgn="base" hangingPunct="0">
              <a:spcBef>
                <a:spcPct val="0"/>
              </a:spcBef>
              <a:spcAft>
                <a:spcPct val="0"/>
              </a:spcAft>
            </a:pPr>
            <a:endParaRPr lang="en-GB" sz="1200">
              <a:solidFill>
                <a:srgbClr val="17365D"/>
              </a:solidFill>
            </a:endParaRPr>
          </a:p>
        </p:txBody>
      </p:sp>
      <p:sp>
        <p:nvSpPr>
          <p:cNvPr id="7" name="Slide Number Placeholder 6"/>
          <p:cNvSpPr>
            <a:spLocks noGrp="1"/>
          </p:cNvSpPr>
          <p:nvPr>
            <p:ph type="sldNum" sz="quarter" idx="12"/>
          </p:nvPr>
        </p:nvSpPr>
        <p:spPr>
          <a:xfrm>
            <a:off x="6877050" y="6308725"/>
            <a:ext cx="1905000" cy="457200"/>
          </a:xfrm>
          <a:prstGeom prst="rect">
            <a:avLst/>
          </a:prstGeom>
        </p:spPr>
        <p:txBody>
          <a:bodyPr/>
          <a:lstStyle>
            <a:lvl1pPr>
              <a:defRPr/>
            </a:lvl1pPr>
          </a:lstStyle>
          <a:p>
            <a:fld id="{2948ED48-3C81-4043-A5D7-3279298D6D1C}" type="slidenum">
              <a:rPr lang="en-GB">
                <a:solidFill>
                  <a:srgbClr val="17365D"/>
                </a:solidFill>
              </a:rPr>
              <a:pPr/>
              <a:t>‹#›</a:t>
            </a:fld>
            <a:endParaRPr lang="en-GB">
              <a:solidFill>
                <a:srgbClr val="17365D"/>
              </a:solidFill>
            </a:endParaRPr>
          </a:p>
        </p:txBody>
      </p:sp>
    </p:spTree>
    <p:extLst>
      <p:ext uri="{BB962C8B-B14F-4D97-AF65-F5344CB8AC3E}">
        <p14:creationId xmlns:p14="http://schemas.microsoft.com/office/powerpoint/2010/main" val="545990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0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71820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3595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31">
            <a:extLst>
              <a:ext uri="{FF2B5EF4-FFF2-40B4-BE49-F238E27FC236}">
                <a16:creationId xmlns:a16="http://schemas.microsoft.com/office/drawing/2014/main" id="{FF15B1E2-77EA-4DE6-B8A6-EA58B3F5836D}"/>
              </a:ext>
            </a:extLst>
          </p:cNvPr>
          <p:cNvSpPr>
            <a:spLocks noChangeArrowheads="1"/>
          </p:cNvSpPr>
          <p:nvPr/>
        </p:nvSpPr>
        <p:spPr bwMode="auto">
          <a:xfrm>
            <a:off x="-79375" y="3200400"/>
            <a:ext cx="9223375" cy="3657600"/>
          </a:xfrm>
          <a:prstGeom prst="rect">
            <a:avLst/>
          </a:prstGeom>
          <a:gradFill rotWithShape="0">
            <a:gsLst>
              <a:gs pos="0">
                <a:srgbClr val="014359"/>
              </a:gs>
              <a:gs pos="100000">
                <a:srgbClr val="007275"/>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sz="1200">
              <a:solidFill>
                <a:srgbClr val="17365D"/>
              </a:solidFill>
              <a:latin typeface="Lucida Sans" panose="020B0602030504020204" pitchFamily="34" charset="0"/>
            </a:endParaRPr>
          </a:p>
        </p:txBody>
      </p:sp>
      <p:sp>
        <p:nvSpPr>
          <p:cNvPr id="5" name="Rectangle 1032">
            <a:extLst>
              <a:ext uri="{FF2B5EF4-FFF2-40B4-BE49-F238E27FC236}">
                <a16:creationId xmlns:a16="http://schemas.microsoft.com/office/drawing/2014/main" id="{FF561202-9AAF-4542-AB43-659618B7F7DB}"/>
              </a:ext>
            </a:extLst>
          </p:cNvPr>
          <p:cNvSpPr>
            <a:spLocks noChangeArrowheads="1"/>
          </p:cNvSpPr>
          <p:nvPr/>
        </p:nvSpPr>
        <p:spPr bwMode="auto">
          <a:xfrm>
            <a:off x="-79375" y="0"/>
            <a:ext cx="9223375" cy="3276600"/>
          </a:xfrm>
          <a:prstGeom prst="rect">
            <a:avLst/>
          </a:prstGeom>
          <a:solidFill>
            <a:srgbClr val="014359"/>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a:solidFill>
                <a:srgbClr val="17365D"/>
              </a:solidFill>
            </a:endParaRPr>
          </a:p>
        </p:txBody>
      </p:sp>
      <p:pic>
        <p:nvPicPr>
          <p:cNvPr id="6" name="Picture 10">
            <a:extLst>
              <a:ext uri="{FF2B5EF4-FFF2-40B4-BE49-F238E27FC236}">
                <a16:creationId xmlns:a16="http://schemas.microsoft.com/office/drawing/2014/main" id="{215B38EA-4281-44C6-B47B-5D9BFEA254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75463" y="0"/>
            <a:ext cx="2268537"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a:extLst>
              <a:ext uri="{FF2B5EF4-FFF2-40B4-BE49-F238E27FC236}">
                <a16:creationId xmlns:a16="http://schemas.microsoft.com/office/drawing/2014/main" id="{E290E65E-91EB-4CBF-8CE2-86BEEA4734E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925" y="6237288"/>
            <a:ext cx="63373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1026"/>
          <p:cNvSpPr>
            <a:spLocks noGrp="1" noChangeArrowheads="1"/>
          </p:cNvSpPr>
          <p:nvPr>
            <p:ph type="ctrTitle"/>
          </p:nvPr>
        </p:nvSpPr>
        <p:spPr>
          <a:xfrm>
            <a:off x="323850" y="1700213"/>
            <a:ext cx="8496300" cy="2160587"/>
          </a:xfrm>
        </p:spPr>
        <p:txBody>
          <a:bodyPr lIns="91440"/>
          <a:lstStyle>
            <a:lvl1pPr>
              <a:defRPr sz="7500">
                <a:solidFill>
                  <a:schemeClr val="bg1"/>
                </a:solidFill>
              </a:defRPr>
            </a:lvl1pPr>
          </a:lstStyle>
          <a:p>
            <a:pPr lvl="0"/>
            <a:r>
              <a:rPr lang="en-US" noProof="0"/>
              <a:t>Click to edit Master title style</a:t>
            </a:r>
            <a:endParaRPr lang="en-GB" noProof="0"/>
          </a:p>
        </p:txBody>
      </p:sp>
      <p:sp>
        <p:nvSpPr>
          <p:cNvPr id="10243" name="Rectangle 1027"/>
          <p:cNvSpPr>
            <a:spLocks noGrp="1" noChangeArrowheads="1"/>
          </p:cNvSpPr>
          <p:nvPr>
            <p:ph type="subTitle" idx="1"/>
          </p:nvPr>
        </p:nvSpPr>
        <p:spPr>
          <a:xfrm>
            <a:off x="323850" y="3933825"/>
            <a:ext cx="8496300" cy="1752600"/>
          </a:xfrm>
        </p:spPr>
        <p:txBody>
          <a:bodyPr lIns="91440"/>
          <a:lstStyle>
            <a:lvl1pPr marL="0" indent="0">
              <a:buFontTx/>
              <a:buNone/>
              <a:defRPr sz="3500">
                <a:solidFill>
                  <a:schemeClr val="accent1"/>
                </a:solidFill>
              </a:defRPr>
            </a:lvl1pPr>
          </a:lstStyle>
          <a:p>
            <a:pPr lvl="0"/>
            <a:r>
              <a:rPr lang="en-US" noProof="0"/>
              <a:t>Click to edit Master subtitle style</a:t>
            </a:r>
            <a:endParaRPr lang="en-GB" noProof="0"/>
          </a:p>
        </p:txBody>
      </p:sp>
      <p:sp>
        <p:nvSpPr>
          <p:cNvPr id="8" name="Rectangle 1030">
            <a:extLst>
              <a:ext uri="{FF2B5EF4-FFF2-40B4-BE49-F238E27FC236}">
                <a16:creationId xmlns:a16="http://schemas.microsoft.com/office/drawing/2014/main" id="{BC08879C-6FD6-4018-82A4-A3BCA63C13B4}"/>
              </a:ext>
            </a:extLst>
          </p:cNvPr>
          <p:cNvSpPr>
            <a:spLocks noGrp="1" noChangeArrowheads="1"/>
          </p:cNvSpPr>
          <p:nvPr>
            <p:ph type="sldNum" sz="quarter" idx="10"/>
          </p:nvPr>
        </p:nvSpPr>
        <p:spPr>
          <a:xfrm>
            <a:off x="6553200" y="6245225"/>
            <a:ext cx="2133600" cy="476250"/>
          </a:xfrm>
        </p:spPr>
        <p:txBody>
          <a:bodyPr rIns="91440"/>
          <a:lstStyle>
            <a:lvl1pPr eaLnBrk="1" hangingPunct="1">
              <a:defRPr>
                <a:latin typeface="Arial" panose="020B0604020202020204" pitchFamily="34" charset="0"/>
              </a:defRPr>
            </a:lvl1pPr>
          </a:lstStyle>
          <a:p>
            <a:fld id="{BAFE6E1B-C2C2-4DB9-8303-D8B97E77EBE0}" type="slidenum">
              <a:rPr lang="en-GB" altLang="en-US"/>
              <a:pPr/>
              <a:t>‹#›</a:t>
            </a:fld>
            <a:endParaRPr lang="en-GB" altLang="en-US"/>
          </a:p>
        </p:txBody>
      </p:sp>
    </p:spTree>
    <p:extLst>
      <p:ext uri="{BB962C8B-B14F-4D97-AF65-F5344CB8AC3E}">
        <p14:creationId xmlns:p14="http://schemas.microsoft.com/office/powerpoint/2010/main" val="2673506978"/>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F21D026F-7269-46E6-A546-A807BF237873}"/>
              </a:ext>
            </a:extLst>
          </p:cNvPr>
          <p:cNvSpPr>
            <a:spLocks noGrp="1"/>
          </p:cNvSpPr>
          <p:nvPr>
            <p:ph type="sldNum" sz="quarter" idx="10"/>
          </p:nvPr>
        </p:nvSpPr>
        <p:spPr/>
        <p:txBody>
          <a:bodyPr/>
          <a:lstStyle>
            <a:lvl1pPr eaLnBrk="1" hangingPunct="1">
              <a:defRPr/>
            </a:lvl1pPr>
          </a:lstStyle>
          <a:p>
            <a:fld id="{FD7C9720-50DD-46E4-8FF7-C154D55D4805}" type="slidenum">
              <a:rPr lang="en-GB" altLang="en-US"/>
              <a:pPr/>
              <a:t>‹#›</a:t>
            </a:fld>
            <a:endParaRPr lang="en-GB" altLang="en-US"/>
          </a:p>
        </p:txBody>
      </p:sp>
    </p:spTree>
    <p:extLst>
      <p:ext uri="{BB962C8B-B14F-4D97-AF65-F5344CB8AC3E}">
        <p14:creationId xmlns:p14="http://schemas.microsoft.com/office/powerpoint/2010/main" val="28572227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4">
            <a:extLst>
              <a:ext uri="{FF2B5EF4-FFF2-40B4-BE49-F238E27FC236}">
                <a16:creationId xmlns:a16="http://schemas.microsoft.com/office/drawing/2014/main" id="{F6A52E5D-528D-45F8-9E31-39B6845DFCE0}"/>
              </a:ext>
            </a:extLst>
          </p:cNvPr>
          <p:cNvSpPr>
            <a:spLocks noGrp="1"/>
          </p:cNvSpPr>
          <p:nvPr>
            <p:ph type="ftr" sz="quarter" idx="10"/>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sz="1200">
                <a:solidFill>
                  <a:srgbClr val="17365D"/>
                </a:solidFill>
                <a:latin typeface="Lucida Sans" charset="0"/>
                <a:ea typeface="MS PGothic" charset="0"/>
                <a:cs typeface="Arial" charset="0"/>
              </a:defRPr>
            </a:lvl1pPr>
          </a:lstStyle>
          <a:p>
            <a:pPr>
              <a:defRPr/>
            </a:pPr>
            <a:endParaRPr lang="en-US"/>
          </a:p>
        </p:txBody>
      </p:sp>
      <p:sp>
        <p:nvSpPr>
          <p:cNvPr id="5" name="Slide Number Placeholder 5">
            <a:extLst>
              <a:ext uri="{FF2B5EF4-FFF2-40B4-BE49-F238E27FC236}">
                <a16:creationId xmlns:a16="http://schemas.microsoft.com/office/drawing/2014/main" id="{E4411644-459D-4B4F-BA10-72D6A532735C}"/>
              </a:ext>
            </a:extLst>
          </p:cNvPr>
          <p:cNvSpPr>
            <a:spLocks noGrp="1"/>
          </p:cNvSpPr>
          <p:nvPr>
            <p:ph type="sldNum" sz="quarter" idx="11"/>
          </p:nvPr>
        </p:nvSpPr>
        <p:spPr/>
        <p:txBody>
          <a:bodyPr/>
          <a:lstStyle>
            <a:lvl1pPr eaLnBrk="1" hangingPunct="1">
              <a:defRPr/>
            </a:lvl1pPr>
          </a:lstStyle>
          <a:p>
            <a:fld id="{BF2CF25B-BDD9-4316-BE79-63C54EA781A4}" type="slidenum">
              <a:rPr lang="en-GB" altLang="en-US"/>
              <a:pPr/>
              <a:t>‹#›</a:t>
            </a:fld>
            <a:endParaRPr lang="en-GB" altLang="en-US"/>
          </a:p>
        </p:txBody>
      </p:sp>
    </p:spTree>
    <p:extLst>
      <p:ext uri="{BB962C8B-B14F-4D97-AF65-F5344CB8AC3E}">
        <p14:creationId xmlns:p14="http://schemas.microsoft.com/office/powerpoint/2010/main" val="6142284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2385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5">
            <a:extLst>
              <a:ext uri="{FF2B5EF4-FFF2-40B4-BE49-F238E27FC236}">
                <a16:creationId xmlns:a16="http://schemas.microsoft.com/office/drawing/2014/main" id="{1F712F83-BD96-451C-BD07-A841179C1506}"/>
              </a:ext>
            </a:extLst>
          </p:cNvPr>
          <p:cNvSpPr>
            <a:spLocks noGrp="1"/>
          </p:cNvSpPr>
          <p:nvPr>
            <p:ph type="ftr" sz="quarter" idx="10"/>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sz="1200">
                <a:solidFill>
                  <a:srgbClr val="17365D"/>
                </a:solidFill>
                <a:latin typeface="Lucida Sans" charset="0"/>
                <a:ea typeface="MS PGothic" charset="0"/>
                <a:cs typeface="Arial" charset="0"/>
              </a:defRPr>
            </a:lvl1pPr>
          </a:lstStyle>
          <a:p>
            <a:pPr>
              <a:defRPr/>
            </a:pPr>
            <a:endParaRPr lang="en-US"/>
          </a:p>
        </p:txBody>
      </p:sp>
      <p:sp>
        <p:nvSpPr>
          <p:cNvPr id="6" name="Slide Number Placeholder 6">
            <a:extLst>
              <a:ext uri="{FF2B5EF4-FFF2-40B4-BE49-F238E27FC236}">
                <a16:creationId xmlns:a16="http://schemas.microsoft.com/office/drawing/2014/main" id="{9CCEDA17-6E7C-4B0A-BBF9-9D1A96D52E80}"/>
              </a:ext>
            </a:extLst>
          </p:cNvPr>
          <p:cNvSpPr>
            <a:spLocks noGrp="1"/>
          </p:cNvSpPr>
          <p:nvPr>
            <p:ph type="sldNum" sz="quarter" idx="11"/>
          </p:nvPr>
        </p:nvSpPr>
        <p:spPr/>
        <p:txBody>
          <a:bodyPr/>
          <a:lstStyle>
            <a:lvl1pPr eaLnBrk="1" hangingPunct="1">
              <a:defRPr/>
            </a:lvl1pPr>
          </a:lstStyle>
          <a:p>
            <a:fld id="{6B8D2055-C52E-49D3-B91F-EA99E279CAA9}" type="slidenum">
              <a:rPr lang="en-GB" altLang="en-US"/>
              <a:pPr/>
              <a:t>‹#›</a:t>
            </a:fld>
            <a:endParaRPr lang="en-GB" altLang="en-US"/>
          </a:p>
        </p:txBody>
      </p:sp>
    </p:spTree>
    <p:extLst>
      <p:ext uri="{BB962C8B-B14F-4D97-AF65-F5344CB8AC3E}">
        <p14:creationId xmlns:p14="http://schemas.microsoft.com/office/powerpoint/2010/main" val="11529640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7">
            <a:extLst>
              <a:ext uri="{FF2B5EF4-FFF2-40B4-BE49-F238E27FC236}">
                <a16:creationId xmlns:a16="http://schemas.microsoft.com/office/drawing/2014/main" id="{A8691E5E-6C78-4BE9-87C4-8E3CA817E6D7}"/>
              </a:ext>
            </a:extLst>
          </p:cNvPr>
          <p:cNvSpPr>
            <a:spLocks noGrp="1"/>
          </p:cNvSpPr>
          <p:nvPr>
            <p:ph type="ftr" sz="quarter" idx="10"/>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sz="1200">
                <a:solidFill>
                  <a:srgbClr val="17365D"/>
                </a:solidFill>
                <a:latin typeface="Lucida Sans" charset="0"/>
                <a:ea typeface="MS PGothic" charset="0"/>
                <a:cs typeface="Arial" charset="0"/>
              </a:defRPr>
            </a:lvl1pPr>
          </a:lstStyle>
          <a:p>
            <a:pPr>
              <a:defRPr/>
            </a:pPr>
            <a:endParaRPr lang="en-US"/>
          </a:p>
        </p:txBody>
      </p:sp>
      <p:sp>
        <p:nvSpPr>
          <p:cNvPr id="8" name="Slide Number Placeholder 8">
            <a:extLst>
              <a:ext uri="{FF2B5EF4-FFF2-40B4-BE49-F238E27FC236}">
                <a16:creationId xmlns:a16="http://schemas.microsoft.com/office/drawing/2014/main" id="{9023AFFF-BE66-4292-9301-AA820970AD04}"/>
              </a:ext>
            </a:extLst>
          </p:cNvPr>
          <p:cNvSpPr>
            <a:spLocks noGrp="1"/>
          </p:cNvSpPr>
          <p:nvPr>
            <p:ph type="sldNum" sz="quarter" idx="11"/>
          </p:nvPr>
        </p:nvSpPr>
        <p:spPr/>
        <p:txBody>
          <a:bodyPr/>
          <a:lstStyle>
            <a:lvl1pPr eaLnBrk="1" hangingPunct="1">
              <a:defRPr/>
            </a:lvl1pPr>
          </a:lstStyle>
          <a:p>
            <a:fld id="{05AECA12-403A-44F2-AC14-D6916D5C8317}" type="slidenum">
              <a:rPr lang="en-GB" altLang="en-US"/>
              <a:pPr/>
              <a:t>‹#›</a:t>
            </a:fld>
            <a:endParaRPr lang="en-GB" altLang="en-US"/>
          </a:p>
        </p:txBody>
      </p:sp>
    </p:spTree>
    <p:extLst>
      <p:ext uri="{BB962C8B-B14F-4D97-AF65-F5344CB8AC3E}">
        <p14:creationId xmlns:p14="http://schemas.microsoft.com/office/powerpoint/2010/main" val="14036982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3">
            <a:extLst>
              <a:ext uri="{FF2B5EF4-FFF2-40B4-BE49-F238E27FC236}">
                <a16:creationId xmlns:a16="http://schemas.microsoft.com/office/drawing/2014/main" id="{59523C93-0DA4-4A14-9A99-BDB7E9176DFD}"/>
              </a:ext>
            </a:extLst>
          </p:cNvPr>
          <p:cNvSpPr>
            <a:spLocks noGrp="1"/>
          </p:cNvSpPr>
          <p:nvPr>
            <p:ph type="ftr" sz="quarter" idx="10"/>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sz="1200">
                <a:solidFill>
                  <a:srgbClr val="17365D"/>
                </a:solidFill>
                <a:latin typeface="Lucida Sans" charset="0"/>
                <a:ea typeface="MS PGothic" charset="0"/>
                <a:cs typeface="Arial" charset="0"/>
              </a:defRPr>
            </a:lvl1pPr>
          </a:lstStyle>
          <a:p>
            <a:pPr>
              <a:defRPr/>
            </a:pPr>
            <a:endParaRPr lang="en-US"/>
          </a:p>
        </p:txBody>
      </p:sp>
      <p:sp>
        <p:nvSpPr>
          <p:cNvPr id="4" name="Slide Number Placeholder 4">
            <a:extLst>
              <a:ext uri="{FF2B5EF4-FFF2-40B4-BE49-F238E27FC236}">
                <a16:creationId xmlns:a16="http://schemas.microsoft.com/office/drawing/2014/main" id="{47D7D977-4FCE-4BE9-AA29-262B041E497E}"/>
              </a:ext>
            </a:extLst>
          </p:cNvPr>
          <p:cNvSpPr>
            <a:spLocks noGrp="1"/>
          </p:cNvSpPr>
          <p:nvPr>
            <p:ph type="sldNum" sz="quarter" idx="11"/>
          </p:nvPr>
        </p:nvSpPr>
        <p:spPr/>
        <p:txBody>
          <a:bodyPr/>
          <a:lstStyle>
            <a:lvl1pPr eaLnBrk="1" hangingPunct="1">
              <a:defRPr/>
            </a:lvl1pPr>
          </a:lstStyle>
          <a:p>
            <a:fld id="{F148768E-831C-4481-B038-5A1838ACE23D}" type="slidenum">
              <a:rPr lang="en-GB" altLang="en-US"/>
              <a:pPr/>
              <a:t>‹#›</a:t>
            </a:fld>
            <a:endParaRPr lang="en-GB" altLang="en-US"/>
          </a:p>
        </p:txBody>
      </p:sp>
    </p:spTree>
    <p:extLst>
      <p:ext uri="{BB962C8B-B14F-4D97-AF65-F5344CB8AC3E}">
        <p14:creationId xmlns:p14="http://schemas.microsoft.com/office/powerpoint/2010/main" val="22713197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759C9096-1113-4CDD-900D-419514E411F8}"/>
              </a:ext>
            </a:extLst>
          </p:cNvPr>
          <p:cNvSpPr>
            <a:spLocks noGrp="1"/>
          </p:cNvSpPr>
          <p:nvPr>
            <p:ph type="ftr" sz="quarter" idx="10"/>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sz="1200">
                <a:solidFill>
                  <a:srgbClr val="17365D"/>
                </a:solidFill>
                <a:latin typeface="Lucida Sans" charset="0"/>
                <a:ea typeface="MS PGothic" charset="0"/>
                <a:cs typeface="Arial" charset="0"/>
              </a:defRPr>
            </a:lvl1pPr>
          </a:lstStyle>
          <a:p>
            <a:pPr>
              <a:defRPr/>
            </a:pPr>
            <a:endParaRPr lang="en-US"/>
          </a:p>
        </p:txBody>
      </p:sp>
      <p:sp>
        <p:nvSpPr>
          <p:cNvPr id="3" name="Slide Number Placeholder 3">
            <a:extLst>
              <a:ext uri="{FF2B5EF4-FFF2-40B4-BE49-F238E27FC236}">
                <a16:creationId xmlns:a16="http://schemas.microsoft.com/office/drawing/2014/main" id="{639DE11D-6A38-464E-BA58-9AAE5D522718}"/>
              </a:ext>
            </a:extLst>
          </p:cNvPr>
          <p:cNvSpPr>
            <a:spLocks noGrp="1"/>
          </p:cNvSpPr>
          <p:nvPr>
            <p:ph type="sldNum" sz="quarter" idx="11"/>
          </p:nvPr>
        </p:nvSpPr>
        <p:spPr/>
        <p:txBody>
          <a:bodyPr/>
          <a:lstStyle>
            <a:lvl1pPr eaLnBrk="1" hangingPunct="1">
              <a:defRPr/>
            </a:lvl1pPr>
          </a:lstStyle>
          <a:p>
            <a:fld id="{801EF210-2774-42C9-8120-0A71D3455BF8}" type="slidenum">
              <a:rPr lang="en-GB" altLang="en-US"/>
              <a:pPr/>
              <a:t>‹#›</a:t>
            </a:fld>
            <a:endParaRPr lang="en-GB" altLang="en-US"/>
          </a:p>
        </p:txBody>
      </p:sp>
    </p:spTree>
    <p:extLst>
      <p:ext uri="{BB962C8B-B14F-4D97-AF65-F5344CB8AC3E}">
        <p14:creationId xmlns:p14="http://schemas.microsoft.com/office/powerpoint/2010/main" val="18257303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5">
            <a:extLst>
              <a:ext uri="{FF2B5EF4-FFF2-40B4-BE49-F238E27FC236}">
                <a16:creationId xmlns:a16="http://schemas.microsoft.com/office/drawing/2014/main" id="{4EC9FAC4-7AC3-4CD9-BC51-AEE4353668F6}"/>
              </a:ext>
            </a:extLst>
          </p:cNvPr>
          <p:cNvSpPr>
            <a:spLocks noGrp="1"/>
          </p:cNvSpPr>
          <p:nvPr>
            <p:ph type="ftr" sz="quarter" idx="10"/>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sz="1200">
                <a:solidFill>
                  <a:srgbClr val="17365D"/>
                </a:solidFill>
                <a:latin typeface="Lucida Sans" charset="0"/>
                <a:ea typeface="MS PGothic" charset="0"/>
                <a:cs typeface="Arial" charset="0"/>
              </a:defRPr>
            </a:lvl1pPr>
          </a:lstStyle>
          <a:p>
            <a:pPr>
              <a:defRPr/>
            </a:pPr>
            <a:endParaRPr lang="en-US"/>
          </a:p>
        </p:txBody>
      </p:sp>
      <p:sp>
        <p:nvSpPr>
          <p:cNvPr id="6" name="Slide Number Placeholder 6">
            <a:extLst>
              <a:ext uri="{FF2B5EF4-FFF2-40B4-BE49-F238E27FC236}">
                <a16:creationId xmlns:a16="http://schemas.microsoft.com/office/drawing/2014/main" id="{C060A955-178D-4CB5-A7C8-FF726D0B4AED}"/>
              </a:ext>
            </a:extLst>
          </p:cNvPr>
          <p:cNvSpPr>
            <a:spLocks noGrp="1"/>
          </p:cNvSpPr>
          <p:nvPr>
            <p:ph type="sldNum" sz="quarter" idx="11"/>
          </p:nvPr>
        </p:nvSpPr>
        <p:spPr/>
        <p:txBody>
          <a:bodyPr/>
          <a:lstStyle>
            <a:lvl1pPr eaLnBrk="1" hangingPunct="1">
              <a:defRPr/>
            </a:lvl1pPr>
          </a:lstStyle>
          <a:p>
            <a:fld id="{AF2F8941-E457-40B7-9AF9-9775697D8364}" type="slidenum">
              <a:rPr lang="en-GB" altLang="en-US"/>
              <a:pPr/>
              <a:t>‹#›</a:t>
            </a:fld>
            <a:endParaRPr lang="en-GB" altLang="en-US"/>
          </a:p>
        </p:txBody>
      </p:sp>
    </p:spTree>
    <p:extLst>
      <p:ext uri="{BB962C8B-B14F-4D97-AF65-F5344CB8AC3E}">
        <p14:creationId xmlns:p14="http://schemas.microsoft.com/office/powerpoint/2010/main" val="8104414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5">
            <a:extLst>
              <a:ext uri="{FF2B5EF4-FFF2-40B4-BE49-F238E27FC236}">
                <a16:creationId xmlns:a16="http://schemas.microsoft.com/office/drawing/2014/main" id="{EF43593B-C093-47EB-88FB-B7E7F036C8C4}"/>
              </a:ext>
            </a:extLst>
          </p:cNvPr>
          <p:cNvSpPr>
            <a:spLocks noGrp="1"/>
          </p:cNvSpPr>
          <p:nvPr>
            <p:ph type="ftr" sz="quarter" idx="10"/>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sz="1200">
                <a:solidFill>
                  <a:srgbClr val="17365D"/>
                </a:solidFill>
                <a:latin typeface="Lucida Sans" charset="0"/>
                <a:ea typeface="MS PGothic" charset="0"/>
                <a:cs typeface="Arial" charset="0"/>
              </a:defRPr>
            </a:lvl1pPr>
          </a:lstStyle>
          <a:p>
            <a:pPr>
              <a:defRPr/>
            </a:pPr>
            <a:endParaRPr lang="en-US"/>
          </a:p>
        </p:txBody>
      </p:sp>
      <p:sp>
        <p:nvSpPr>
          <p:cNvPr id="6" name="Slide Number Placeholder 6">
            <a:extLst>
              <a:ext uri="{FF2B5EF4-FFF2-40B4-BE49-F238E27FC236}">
                <a16:creationId xmlns:a16="http://schemas.microsoft.com/office/drawing/2014/main" id="{86B28330-8717-43BE-A87F-70152E5275A3}"/>
              </a:ext>
            </a:extLst>
          </p:cNvPr>
          <p:cNvSpPr>
            <a:spLocks noGrp="1"/>
          </p:cNvSpPr>
          <p:nvPr>
            <p:ph type="sldNum" sz="quarter" idx="11"/>
          </p:nvPr>
        </p:nvSpPr>
        <p:spPr/>
        <p:txBody>
          <a:bodyPr/>
          <a:lstStyle>
            <a:lvl1pPr eaLnBrk="1" hangingPunct="1">
              <a:defRPr/>
            </a:lvl1pPr>
          </a:lstStyle>
          <a:p>
            <a:fld id="{5B22D2D7-89E5-4CD5-8485-561A0977CC46}" type="slidenum">
              <a:rPr lang="en-GB" altLang="en-US"/>
              <a:pPr/>
              <a:t>‹#›</a:t>
            </a:fld>
            <a:endParaRPr lang="en-GB" altLang="en-US"/>
          </a:p>
        </p:txBody>
      </p:sp>
    </p:spTree>
    <p:extLst>
      <p:ext uri="{BB962C8B-B14F-4D97-AF65-F5344CB8AC3E}">
        <p14:creationId xmlns:p14="http://schemas.microsoft.com/office/powerpoint/2010/main" val="1123633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BC0CEC41-C1F3-4F37-BFFD-01B6CFE42ABC}"/>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264" b="96335" l="9816" r="99557">
                        <a14:foregroundMark x1="52624" y1="16344" x2="51295" y2="8551"/>
                        <a14:foregroundMark x1="51295" y1="8551" x2="49080" y2="3370"/>
                        <a14:foregroundMark x1="32038" y1="5729" x2="32923" y2="8972"/>
                        <a14:foregroundMark x1="43456" y1="9351" x2="44444" y2="10362"/>
                        <a14:foregroundMark x1="44547" y1="10447" x2="45365" y2="11457"/>
                        <a14:foregroundMark x1="45467" y1="11584" x2="46455" y2="12595"/>
                        <a14:foregroundMark x1="46558" y1="12595" x2="47478" y2="13564"/>
                        <a14:foregroundMark x1="47273" y1="13943" x2="48398" y2="15206"/>
                        <a14:foregroundMark x1="50936" y1="19798" x2="51022" y2="20682"/>
                        <a14:foregroundMark x1="50818" y1="18576" x2="50936" y2="19798"/>
                        <a14:foregroundMark x1="58078" y1="3117" x2="57975" y2="4844"/>
                        <a14:foregroundMark x1="47989" y1="2359" x2="51022" y2="1264"/>
                        <a14:foregroundMark x1="84799" y1="10447" x2="86401" y2="12216"/>
                        <a14:foregroundMark x1="90832" y1="17565" x2="84901" y2="23168"/>
                        <a14:foregroundMark x1="56442" y1="18829" x2="57873" y2="19334"/>
                        <a14:foregroundMark x1="90320" y1="26537" x2="94683" y2="31634"/>
                        <a14:foregroundMark x1="94683" y1="31634" x2="97580" y2="45788"/>
                        <a14:foregroundMark x1="97580" y1="45788" x2="94308" y2="52485"/>
                        <a14:foregroundMark x1="94308" y1="52485" x2="92672" y2="66386"/>
                        <a14:foregroundMark x1="92672" y1="66386" x2="92263" y2="67144"/>
                        <a14:foregroundMark x1="96183" y1="34162" x2="96592" y2="40859"/>
                        <a14:foregroundMark x1="99693" y1="40143" x2="99693" y2="40143"/>
                        <a14:foregroundMark x1="91956" y1="35131" x2="88071" y2="41112"/>
                        <a14:foregroundMark x1="88071" y1="41112" x2="88309" y2="48526"/>
                        <a14:foregroundMark x1="88309" y1="48526" x2="92945" y2="36142"/>
                        <a14:foregroundMark x1="87219" y1="49579" x2="93286" y2="50548"/>
                        <a14:foregroundMark x1="93286" y1="50548" x2="93729" y2="43597"/>
                        <a14:foregroundMark x1="93729" y1="43597" x2="91241" y2="41997"/>
                        <a14:foregroundMark x1="73995" y1="33530" x2="74097" y2="53454"/>
                        <a14:foregroundMark x1="68643" y1="33656" x2="68643" y2="51348"/>
                        <a14:foregroundMark x1="68439" y1="44103" x2="74199" y2="45114"/>
                        <a14:foregroundMark x1="78425" y1="46251" x2="84015" y2="48484"/>
                        <a14:foregroundMark x1="84015" y1="48484" x2="84083" y2="48484"/>
                        <a14:foregroundMark x1="60498" y1="37489" x2="55862" y2="42586"/>
                        <a14:foregroundMark x1="55862" y1="42586" x2="54738" y2="49452"/>
                        <a14:foregroundMark x1="54738" y1="49452" x2="60873" y2="52570"/>
                        <a14:foregroundMark x1="60873" y1="52570" x2="65440" y2="48147"/>
                        <a14:foregroundMark x1="65440" y1="48147" x2="66530" y2="45619"/>
                        <a14:foregroundMark x1="46864" y1="37279" x2="41888" y2="49832"/>
                        <a14:foregroundMark x1="41888" y1="49832" x2="41718" y2="50084"/>
                        <a14:foregroundMark x1="46387" y1="37363" x2="49898" y2="50716"/>
                        <a14:foregroundMark x1="37798" y1="38248" x2="32072" y2="37026"/>
                        <a14:foregroundMark x1="32072" y1="37026" x2="32652" y2="45072"/>
                        <a14:foregroundMark x1="32652" y1="45072" x2="35276" y2="51559"/>
                        <a14:foregroundMark x1="35276" y1="51559" x2="41002" y2="51306"/>
                        <a14:foregroundMark x1="41002" y1="51306" x2="41036" y2="51222"/>
                        <a14:foregroundMark x1="19768" y1="57456" x2="20961" y2="58930"/>
                        <a14:foregroundMark x1="25187" y1="76495" x2="20143" y2="80876"/>
                        <a14:foregroundMark x1="43149" y1="90227" x2="45671" y2="90480"/>
                        <a14:foregroundMark x1="36503" y1="88964" x2="36401" y2="91575"/>
                        <a14:foregroundMark x1="24199" y1="66428" x2="24199" y2="66428"/>
                        <a14:foregroundMark x1="59577" y1="87363" x2="59884" y2="87237"/>
                        <a14:foregroundMark x1="73586" y1="82350" x2="73586" y2="82350"/>
                        <a14:foregroundMark x1="77335" y1="92334" x2="78323" y2="92713"/>
                        <a14:foregroundMark x1="86810" y1="91449" x2="86810" y2="91449"/>
                        <a14:foregroundMark x1="87219" y1="92081" x2="87219" y2="92081"/>
                        <a14:foregroundMark x1="87594" y1="92586" x2="87594" y2="92586"/>
                        <a14:foregroundMark x1="77335" y1="96335" x2="77335" y2="96335"/>
                        <a14:foregroundMark x1="70177" y1="77254" x2="70177" y2="77254"/>
                        <a14:foregroundMark x1="75903" y1="70640" x2="75903" y2="70640"/>
                        <a14:foregroundMark x1="76721" y1="60952" x2="76210" y2="65291"/>
                        <a14:foregroundMark x1="36299" y1="62426" x2="89843" y2="63311"/>
                        <a14:foregroundMark x1="38514" y1="58677" x2="38003" y2="63058"/>
                        <a14:backgroundMark x1="46105" y1="12976" x2="47092" y2="14130"/>
                        <a14:backgroundMark x1="32856" y1="8972" x2="32856" y2="9099"/>
                        <a14:backgroundMark x1="52113" y1="82098" x2="54022" y2="84625"/>
                        <a14:backgroundMark x1="53817" y1="79023" x2="55044" y2="78391"/>
                        <a14:backgroundMark x1="58964" y1="80244" x2="59577" y2="80750"/>
                        <a14:backgroundMark x1="76414" y1="78012" x2="76414" y2="79023"/>
                        <a14:backgroundMark x1="76414" y1="70135" x2="77744" y2="70767"/>
                        <a14:backgroundMark x1="55658" y1="83867" x2="52931" y2="86858"/>
                        <a14:backgroundMark x1="59680" y1="87363" x2="59680" y2="87363"/>
                        <a14:backgroundMark x1="59680" y1="87363" x2="59680" y2="87363"/>
                        <a14:backgroundMark x1="59577" y1="87489" x2="59577" y2="87489"/>
                        <a14:backgroundMark x1="59577" y1="86984" x2="59577" y2="86984"/>
                        <a14:backgroundMark x1="59475" y1="87237" x2="59475" y2="87237"/>
                        <a14:backgroundMark x1="59782" y1="87489" x2="59782" y2="87489"/>
                        <a14:backgroundMark x1="86708" y1="91449" x2="86708" y2="91449"/>
                        <a14:backgroundMark x1="86912" y1="91828" x2="86912" y2="91828"/>
                        <a14:backgroundMark x1="87014" y1="92334" x2="87014" y2="92334"/>
                        <a14:backgroundMark x1="87423" y1="92839" x2="87423" y2="92839"/>
                        <a14:backgroundMark x1="87594" y1="92713" x2="87594" y2="92713"/>
                        <a14:backgroundMark x1="87321" y1="92334" x2="87321" y2="92334"/>
                        <a14:backgroundMark x1="87014" y1="91828" x2="87014" y2="91828"/>
                        <a14:backgroundMark x1="56237" y1="20177" x2="56851" y2="20682"/>
                        <a14:backgroundMark x1="47887" y1="25779" x2="48705" y2="25906"/>
                        <a14:backgroundMark x1="40014" y1="25400" x2="40014" y2="25400"/>
                        <a14:backgroundMark x1="40934" y1="24431" x2="40934" y2="24431"/>
                        <a14:backgroundMark x1="51022" y1="19334" x2="51022" y2="19334"/>
                        <a14:backgroundMark x1="51193" y1="19924" x2="51193" y2="19924"/>
                        <a14:backgroundMark x1="50920" y1="18955" x2="50920" y2="18955"/>
                        <a14:backgroundMark x1="50920" y1="19208" x2="50920" y2="19208"/>
                        <a14:backgroundMark x1="51125" y1="19798" x2="51125" y2="19798"/>
                        <a14:backgroundMark x1="51397" y1="21061" x2="51397" y2="21061"/>
                        <a14:backgroundMark x1="29516" y1="62805" x2="30232" y2="62426"/>
                      </a14:backgroundRemoval>
                    </a14:imgEffect>
                  </a14:imgLayer>
                </a14:imgProps>
              </a:ext>
              <a:ext uri="{28A0092B-C50C-407E-A947-70E740481C1C}">
                <a14:useLocalDpi xmlns:a14="http://schemas.microsoft.com/office/drawing/2010/main" val="0"/>
              </a:ext>
            </a:extLst>
          </a:blip>
          <a:stretch>
            <a:fillRect/>
          </a:stretch>
        </p:blipFill>
        <p:spPr>
          <a:xfrm>
            <a:off x="-158270" y="44624"/>
            <a:ext cx="1302377" cy="1053798"/>
          </a:xfrm>
          <a:prstGeom prst="rect">
            <a:avLst/>
          </a:prstGeom>
        </p:spPr>
      </p:pic>
    </p:spTree>
    <p:extLst>
      <p:ext uri="{BB962C8B-B14F-4D97-AF65-F5344CB8AC3E}">
        <p14:creationId xmlns:p14="http://schemas.microsoft.com/office/powerpoint/2010/main" val="2485815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4">
            <a:extLst>
              <a:ext uri="{FF2B5EF4-FFF2-40B4-BE49-F238E27FC236}">
                <a16:creationId xmlns:a16="http://schemas.microsoft.com/office/drawing/2014/main" id="{CD65693E-2269-4B31-AE8F-77B49CF292EA}"/>
              </a:ext>
            </a:extLst>
          </p:cNvPr>
          <p:cNvSpPr>
            <a:spLocks noGrp="1"/>
          </p:cNvSpPr>
          <p:nvPr>
            <p:ph type="ftr" sz="quarter" idx="10"/>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sz="1200">
                <a:solidFill>
                  <a:srgbClr val="17365D"/>
                </a:solidFill>
                <a:latin typeface="Lucida Sans" charset="0"/>
                <a:ea typeface="MS PGothic" charset="0"/>
                <a:cs typeface="Arial" charset="0"/>
              </a:defRPr>
            </a:lvl1pPr>
          </a:lstStyle>
          <a:p>
            <a:pPr>
              <a:defRPr/>
            </a:pPr>
            <a:endParaRPr lang="en-US"/>
          </a:p>
        </p:txBody>
      </p:sp>
      <p:sp>
        <p:nvSpPr>
          <p:cNvPr id="5" name="Slide Number Placeholder 5">
            <a:extLst>
              <a:ext uri="{FF2B5EF4-FFF2-40B4-BE49-F238E27FC236}">
                <a16:creationId xmlns:a16="http://schemas.microsoft.com/office/drawing/2014/main" id="{AEC77F1A-6E4F-4B21-900C-1075637FE0EE}"/>
              </a:ext>
            </a:extLst>
          </p:cNvPr>
          <p:cNvSpPr>
            <a:spLocks noGrp="1"/>
          </p:cNvSpPr>
          <p:nvPr>
            <p:ph type="sldNum" sz="quarter" idx="11"/>
          </p:nvPr>
        </p:nvSpPr>
        <p:spPr/>
        <p:txBody>
          <a:bodyPr/>
          <a:lstStyle>
            <a:lvl1pPr eaLnBrk="1" hangingPunct="1">
              <a:defRPr/>
            </a:lvl1pPr>
          </a:lstStyle>
          <a:p>
            <a:fld id="{E5F973F3-74D4-4AD7-9B7D-53B711A543BE}" type="slidenum">
              <a:rPr lang="en-GB" altLang="en-US"/>
              <a:pPr/>
              <a:t>‹#›</a:t>
            </a:fld>
            <a:endParaRPr lang="en-GB" altLang="en-US"/>
          </a:p>
        </p:txBody>
      </p:sp>
    </p:spTree>
    <p:extLst>
      <p:ext uri="{BB962C8B-B14F-4D97-AF65-F5344CB8AC3E}">
        <p14:creationId xmlns:p14="http://schemas.microsoft.com/office/powerpoint/2010/main" val="11854746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49069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23850" y="908050"/>
            <a:ext cx="6219825" cy="4906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4">
            <a:extLst>
              <a:ext uri="{FF2B5EF4-FFF2-40B4-BE49-F238E27FC236}">
                <a16:creationId xmlns:a16="http://schemas.microsoft.com/office/drawing/2014/main" id="{4CEA21D7-4BD0-42A7-B091-6894FC805CF3}"/>
              </a:ext>
            </a:extLst>
          </p:cNvPr>
          <p:cNvSpPr>
            <a:spLocks noGrp="1"/>
          </p:cNvSpPr>
          <p:nvPr>
            <p:ph type="ftr" sz="quarter" idx="10"/>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sz="1200">
                <a:solidFill>
                  <a:srgbClr val="17365D"/>
                </a:solidFill>
                <a:latin typeface="Lucida Sans" charset="0"/>
                <a:ea typeface="MS PGothic" charset="0"/>
                <a:cs typeface="Arial" charset="0"/>
              </a:defRPr>
            </a:lvl1pPr>
          </a:lstStyle>
          <a:p>
            <a:pPr>
              <a:defRPr/>
            </a:pPr>
            <a:endParaRPr lang="en-US"/>
          </a:p>
        </p:txBody>
      </p:sp>
      <p:sp>
        <p:nvSpPr>
          <p:cNvPr id="5" name="Slide Number Placeholder 5">
            <a:extLst>
              <a:ext uri="{FF2B5EF4-FFF2-40B4-BE49-F238E27FC236}">
                <a16:creationId xmlns:a16="http://schemas.microsoft.com/office/drawing/2014/main" id="{ADF72C59-500C-477E-9885-DDE6A94B2487}"/>
              </a:ext>
            </a:extLst>
          </p:cNvPr>
          <p:cNvSpPr>
            <a:spLocks noGrp="1"/>
          </p:cNvSpPr>
          <p:nvPr>
            <p:ph type="sldNum" sz="quarter" idx="11"/>
          </p:nvPr>
        </p:nvSpPr>
        <p:spPr/>
        <p:txBody>
          <a:bodyPr/>
          <a:lstStyle>
            <a:lvl1pPr eaLnBrk="1" hangingPunct="1">
              <a:defRPr/>
            </a:lvl1pPr>
          </a:lstStyle>
          <a:p>
            <a:fld id="{FBD8FF36-36BD-4C05-9025-180BA86C44F4}" type="slidenum">
              <a:rPr lang="en-GB" altLang="en-US"/>
              <a:pPr/>
              <a:t>‹#›</a:t>
            </a:fld>
            <a:endParaRPr lang="en-GB" altLang="en-US"/>
          </a:p>
        </p:txBody>
      </p:sp>
    </p:spTree>
    <p:extLst>
      <p:ext uri="{BB962C8B-B14F-4D97-AF65-F5344CB8AC3E}">
        <p14:creationId xmlns:p14="http://schemas.microsoft.com/office/powerpoint/2010/main" val="36124376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US"/>
              <a:t>Click to edit Master title style</a:t>
            </a:r>
            <a:endParaRPr lang="en-GB"/>
          </a:p>
        </p:txBody>
      </p:sp>
      <p:sp>
        <p:nvSpPr>
          <p:cNvPr id="3" name="Text Placeholder 2"/>
          <p:cNvSpPr>
            <a:spLocks noGrp="1"/>
          </p:cNvSpPr>
          <p:nvPr>
            <p:ph type="body" sz="half" idx="1"/>
          </p:nvPr>
        </p:nvSpPr>
        <p:spPr>
          <a:xfrm>
            <a:off x="323850" y="1700213"/>
            <a:ext cx="41719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p:cNvSpPr>
            <a:spLocks noGrp="1"/>
          </p:cNvSpPr>
          <p:nvPr>
            <p:ph type="chart" sz="half" idx="2"/>
          </p:nvPr>
        </p:nvSpPr>
        <p:spPr>
          <a:xfrm>
            <a:off x="4648200" y="1700213"/>
            <a:ext cx="4171950" cy="4114800"/>
          </a:xfrm>
        </p:spPr>
        <p:txBody>
          <a:bodyPr/>
          <a:lstStyle/>
          <a:p>
            <a:pPr lvl="0"/>
            <a:r>
              <a:rPr lang="en-US" noProof="0"/>
              <a:t>Click icon to add chart</a:t>
            </a:r>
            <a:endParaRPr lang="en-GB" noProof="0"/>
          </a:p>
        </p:txBody>
      </p:sp>
      <p:sp>
        <p:nvSpPr>
          <p:cNvPr id="5" name="Footer Placeholder 5">
            <a:extLst>
              <a:ext uri="{FF2B5EF4-FFF2-40B4-BE49-F238E27FC236}">
                <a16:creationId xmlns:a16="http://schemas.microsoft.com/office/drawing/2014/main" id="{16DF9348-E93C-4878-820A-227CCED05E95}"/>
              </a:ext>
            </a:extLst>
          </p:cNvPr>
          <p:cNvSpPr>
            <a:spLocks noGrp="1"/>
          </p:cNvSpPr>
          <p:nvPr>
            <p:ph type="ftr" sz="quarter" idx="10"/>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sz="1200">
                <a:solidFill>
                  <a:srgbClr val="17365D"/>
                </a:solidFill>
                <a:latin typeface="Lucida Sans" charset="0"/>
                <a:ea typeface="MS PGothic" charset="0"/>
                <a:cs typeface="Arial" charset="0"/>
              </a:defRPr>
            </a:lvl1pPr>
          </a:lstStyle>
          <a:p>
            <a:pPr>
              <a:defRPr/>
            </a:pPr>
            <a:endParaRPr lang="en-US"/>
          </a:p>
        </p:txBody>
      </p:sp>
      <p:sp>
        <p:nvSpPr>
          <p:cNvPr id="6" name="Slide Number Placeholder 6">
            <a:extLst>
              <a:ext uri="{FF2B5EF4-FFF2-40B4-BE49-F238E27FC236}">
                <a16:creationId xmlns:a16="http://schemas.microsoft.com/office/drawing/2014/main" id="{F30285FA-1B2C-4880-8EEF-E2E487338674}"/>
              </a:ext>
            </a:extLst>
          </p:cNvPr>
          <p:cNvSpPr>
            <a:spLocks noGrp="1"/>
          </p:cNvSpPr>
          <p:nvPr>
            <p:ph type="sldNum" sz="quarter" idx="11"/>
          </p:nvPr>
        </p:nvSpPr>
        <p:spPr/>
        <p:txBody>
          <a:bodyPr/>
          <a:lstStyle>
            <a:lvl1pPr eaLnBrk="1" hangingPunct="1">
              <a:defRPr/>
            </a:lvl1pPr>
          </a:lstStyle>
          <a:p>
            <a:fld id="{1531294F-9487-45CE-9616-AD572CDBB33B}" type="slidenum">
              <a:rPr lang="en-GB" altLang="en-US"/>
              <a:pPr/>
              <a:t>‹#›</a:t>
            </a:fld>
            <a:endParaRPr lang="en-GB" altLang="en-US"/>
          </a:p>
        </p:txBody>
      </p:sp>
    </p:spTree>
    <p:extLst>
      <p:ext uri="{BB962C8B-B14F-4D97-AF65-F5344CB8AC3E}">
        <p14:creationId xmlns:p14="http://schemas.microsoft.com/office/powerpoint/2010/main" val="9299323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US"/>
              <a:t>Click to edit Master title style</a:t>
            </a:r>
            <a:endParaRPr lang="en-GB"/>
          </a:p>
        </p:txBody>
      </p:sp>
      <p:sp>
        <p:nvSpPr>
          <p:cNvPr id="3" name="Table Placeholder 2"/>
          <p:cNvSpPr>
            <a:spLocks noGrp="1"/>
          </p:cNvSpPr>
          <p:nvPr>
            <p:ph type="tbl" idx="1"/>
          </p:nvPr>
        </p:nvSpPr>
        <p:spPr>
          <a:xfrm>
            <a:off x="323850" y="1700213"/>
            <a:ext cx="8496300" cy="4114800"/>
          </a:xfrm>
        </p:spPr>
        <p:txBody>
          <a:bodyPr/>
          <a:lstStyle/>
          <a:p>
            <a:pPr lvl="0"/>
            <a:r>
              <a:rPr lang="en-US" noProof="0"/>
              <a:t>Click icon to add table</a:t>
            </a:r>
            <a:endParaRPr lang="en-GB" noProof="0"/>
          </a:p>
        </p:txBody>
      </p:sp>
      <p:sp>
        <p:nvSpPr>
          <p:cNvPr id="4" name="Footer Placeholder 4">
            <a:extLst>
              <a:ext uri="{FF2B5EF4-FFF2-40B4-BE49-F238E27FC236}">
                <a16:creationId xmlns:a16="http://schemas.microsoft.com/office/drawing/2014/main" id="{2565F573-6161-4E87-A39D-F87AC0DCA988}"/>
              </a:ext>
            </a:extLst>
          </p:cNvPr>
          <p:cNvSpPr>
            <a:spLocks noGrp="1"/>
          </p:cNvSpPr>
          <p:nvPr>
            <p:ph type="ftr" sz="quarter" idx="10"/>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sz="1200">
                <a:solidFill>
                  <a:srgbClr val="17365D"/>
                </a:solidFill>
                <a:latin typeface="Lucida Sans" charset="0"/>
                <a:ea typeface="MS PGothic" charset="0"/>
                <a:cs typeface="Arial" charset="0"/>
              </a:defRPr>
            </a:lvl1pPr>
          </a:lstStyle>
          <a:p>
            <a:pPr>
              <a:defRPr/>
            </a:pPr>
            <a:endParaRPr lang="en-US"/>
          </a:p>
        </p:txBody>
      </p:sp>
      <p:sp>
        <p:nvSpPr>
          <p:cNvPr id="5" name="Slide Number Placeholder 5">
            <a:extLst>
              <a:ext uri="{FF2B5EF4-FFF2-40B4-BE49-F238E27FC236}">
                <a16:creationId xmlns:a16="http://schemas.microsoft.com/office/drawing/2014/main" id="{D34BC855-8415-405B-94AB-67BDA4BB0096}"/>
              </a:ext>
            </a:extLst>
          </p:cNvPr>
          <p:cNvSpPr>
            <a:spLocks noGrp="1"/>
          </p:cNvSpPr>
          <p:nvPr>
            <p:ph type="sldNum" sz="quarter" idx="11"/>
          </p:nvPr>
        </p:nvSpPr>
        <p:spPr/>
        <p:txBody>
          <a:bodyPr/>
          <a:lstStyle>
            <a:lvl1pPr eaLnBrk="1" hangingPunct="1">
              <a:defRPr/>
            </a:lvl1pPr>
          </a:lstStyle>
          <a:p>
            <a:fld id="{A3407608-4122-4C42-8E94-CD973E6F3997}" type="slidenum">
              <a:rPr lang="en-GB" altLang="en-US"/>
              <a:pPr/>
              <a:t>‹#›</a:t>
            </a:fld>
            <a:endParaRPr lang="en-GB" altLang="en-US"/>
          </a:p>
        </p:txBody>
      </p:sp>
    </p:spTree>
    <p:extLst>
      <p:ext uri="{BB962C8B-B14F-4D97-AF65-F5344CB8AC3E}">
        <p14:creationId xmlns:p14="http://schemas.microsoft.com/office/powerpoint/2010/main" val="11540738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F5E7A508-800B-496A-94C3-C3F213A996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75463" y="0"/>
            <a:ext cx="2268537"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a:extLst>
              <a:ext uri="{FF2B5EF4-FFF2-40B4-BE49-F238E27FC236}">
                <a16:creationId xmlns:a16="http://schemas.microsoft.com/office/drawing/2014/main" id="{5BF477D3-4795-4C5D-854B-DE98A4E71C7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925" y="6237288"/>
            <a:ext cx="63373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42050097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9E24338D-BA72-46EC-950A-84C2AAF944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0"/>
            <a:ext cx="2268537"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a:extLst>
              <a:ext uri="{FF2B5EF4-FFF2-40B4-BE49-F238E27FC236}">
                <a16:creationId xmlns:a16="http://schemas.microsoft.com/office/drawing/2014/main" id="{97098877-D984-4BC6-9B9E-C2986B5C73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6237288"/>
            <a:ext cx="63373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01165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C76659DA-2C3E-4667-B1D8-EF131EB08E1E}"/>
              </a:ext>
            </a:extLst>
          </p:cNvPr>
          <p:cNvSpPr>
            <a:spLocks noGrp="1"/>
          </p:cNvSpPr>
          <p:nvPr>
            <p:ph type="sldNum" sz="quarter" idx="10"/>
          </p:nvPr>
        </p:nvSpPr>
        <p:spPr>
          <a:xfrm>
            <a:off x="6877050" y="6308725"/>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9EDE3171-53DB-4552-B72A-125B306B95D1}" type="slidenum">
              <a:rPr lang="en-GB" altLang="en-US"/>
              <a:pPr/>
              <a:t>‹#›</a:t>
            </a:fld>
            <a:endParaRPr lang="en-GB" altLang="en-US"/>
          </a:p>
        </p:txBody>
      </p:sp>
    </p:spTree>
    <p:extLst>
      <p:ext uri="{BB962C8B-B14F-4D97-AF65-F5344CB8AC3E}">
        <p14:creationId xmlns:p14="http://schemas.microsoft.com/office/powerpoint/2010/main" val="1481649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BC0CEC41-C1F3-4F37-BFFD-01B6CFE42ABC}"/>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6335" l="9816" r="99557">
                        <a14:foregroundMark x1="52624" y1="16344" x2="51295" y2="8551"/>
                        <a14:foregroundMark x1="51295" y1="8551" x2="49080" y2="3370"/>
                        <a14:foregroundMark x1="32038" y1="5729" x2="32923" y2="8972"/>
                        <a14:foregroundMark x1="43456" y1="9351" x2="44444" y2="10362"/>
                        <a14:foregroundMark x1="44547" y1="10447" x2="45365" y2="11457"/>
                        <a14:foregroundMark x1="45467" y1="11584" x2="46455" y2="12595"/>
                        <a14:foregroundMark x1="46558" y1="12595" x2="47478" y2="13564"/>
                        <a14:foregroundMark x1="47273" y1="13943" x2="48398" y2="15206"/>
                        <a14:foregroundMark x1="50936" y1="19798" x2="51022" y2="20682"/>
                        <a14:foregroundMark x1="50818" y1="18576" x2="50936" y2="19798"/>
                        <a14:foregroundMark x1="58078" y1="3117" x2="57975" y2="4844"/>
                        <a14:foregroundMark x1="47989" y1="2359" x2="51022" y2="1264"/>
                        <a14:foregroundMark x1="84799" y1="10447" x2="86401" y2="12216"/>
                        <a14:foregroundMark x1="90832" y1="17565" x2="84901" y2="23168"/>
                        <a14:foregroundMark x1="56442" y1="18829" x2="57873" y2="19334"/>
                        <a14:foregroundMark x1="90320" y1="26537" x2="94683" y2="31634"/>
                        <a14:foregroundMark x1="94683" y1="31634" x2="97580" y2="45788"/>
                        <a14:foregroundMark x1="97580" y1="45788" x2="94308" y2="52485"/>
                        <a14:foregroundMark x1="94308" y1="52485" x2="92672" y2="66386"/>
                        <a14:foregroundMark x1="92672" y1="66386" x2="92263" y2="67144"/>
                        <a14:foregroundMark x1="96183" y1="34162" x2="96592" y2="40859"/>
                        <a14:foregroundMark x1="99693" y1="40143" x2="99693" y2="40143"/>
                        <a14:foregroundMark x1="91956" y1="35131" x2="88071" y2="41112"/>
                        <a14:foregroundMark x1="88071" y1="41112" x2="88309" y2="48526"/>
                        <a14:foregroundMark x1="88309" y1="48526" x2="92945" y2="36142"/>
                        <a14:foregroundMark x1="87219" y1="49579" x2="93286" y2="50548"/>
                        <a14:foregroundMark x1="93286" y1="50548" x2="93729" y2="43597"/>
                        <a14:foregroundMark x1="93729" y1="43597" x2="91241" y2="41997"/>
                        <a14:foregroundMark x1="73995" y1="33530" x2="74097" y2="53454"/>
                        <a14:foregroundMark x1="68643" y1="33656" x2="68643" y2="51348"/>
                        <a14:foregroundMark x1="68439" y1="44103" x2="74199" y2="45114"/>
                        <a14:foregroundMark x1="78425" y1="46251" x2="84015" y2="48484"/>
                        <a14:foregroundMark x1="84015" y1="48484" x2="84083" y2="48484"/>
                        <a14:foregroundMark x1="60498" y1="37489" x2="55862" y2="42586"/>
                        <a14:foregroundMark x1="55862" y1="42586" x2="54738" y2="49452"/>
                        <a14:foregroundMark x1="54738" y1="49452" x2="60873" y2="52570"/>
                        <a14:foregroundMark x1="60873" y1="52570" x2="65440" y2="48147"/>
                        <a14:foregroundMark x1="65440" y1="48147" x2="66530" y2="45619"/>
                        <a14:foregroundMark x1="46864" y1="37279" x2="41888" y2="49832"/>
                        <a14:foregroundMark x1="41888" y1="49832" x2="41718" y2="50084"/>
                        <a14:foregroundMark x1="46387" y1="37363" x2="49898" y2="50716"/>
                        <a14:foregroundMark x1="37798" y1="38248" x2="32072" y2="37026"/>
                        <a14:foregroundMark x1="32072" y1="37026" x2="32652" y2="45072"/>
                        <a14:foregroundMark x1="32652" y1="45072" x2="35276" y2="51559"/>
                        <a14:foregroundMark x1="35276" y1="51559" x2="41002" y2="51306"/>
                        <a14:foregroundMark x1="41002" y1="51306" x2="41036" y2="51222"/>
                        <a14:foregroundMark x1="19768" y1="57456" x2="20961" y2="58930"/>
                        <a14:foregroundMark x1="25187" y1="76495" x2="20143" y2="80876"/>
                        <a14:foregroundMark x1="43149" y1="90227" x2="45671" y2="90480"/>
                        <a14:foregroundMark x1="36503" y1="88964" x2="36401" y2="91575"/>
                        <a14:foregroundMark x1="24199" y1="66428" x2="24199" y2="66428"/>
                        <a14:foregroundMark x1="59577" y1="87363" x2="59884" y2="87237"/>
                        <a14:foregroundMark x1="73586" y1="82350" x2="73586" y2="82350"/>
                        <a14:foregroundMark x1="77335" y1="92334" x2="78323" y2="92713"/>
                        <a14:foregroundMark x1="86810" y1="91449" x2="86810" y2="91449"/>
                        <a14:foregroundMark x1="87219" y1="92081" x2="87219" y2="92081"/>
                        <a14:foregroundMark x1="87594" y1="92586" x2="87594" y2="92586"/>
                        <a14:foregroundMark x1="77335" y1="96335" x2="77335" y2="96335"/>
                        <a14:foregroundMark x1="70177" y1="77254" x2="70177" y2="77254"/>
                        <a14:foregroundMark x1="75903" y1="70640" x2="75903" y2="70640"/>
                        <a14:foregroundMark x1="76721" y1="60952" x2="76210" y2="65291"/>
                        <a14:foregroundMark x1="36299" y1="62426" x2="89843" y2="63311"/>
                        <a14:foregroundMark x1="38514" y1="58677" x2="38003" y2="63058"/>
                        <a14:backgroundMark x1="46105" y1="12976" x2="47092" y2="14130"/>
                        <a14:backgroundMark x1="32856" y1="8972" x2="32856" y2="9099"/>
                        <a14:backgroundMark x1="52113" y1="82098" x2="54022" y2="84625"/>
                        <a14:backgroundMark x1="53817" y1="79023" x2="55044" y2="78391"/>
                        <a14:backgroundMark x1="58964" y1="80244" x2="59577" y2="80750"/>
                        <a14:backgroundMark x1="76414" y1="78012" x2="76414" y2="79023"/>
                        <a14:backgroundMark x1="76414" y1="70135" x2="77744" y2="70767"/>
                        <a14:backgroundMark x1="55658" y1="83867" x2="52931" y2="86858"/>
                        <a14:backgroundMark x1="59680" y1="87363" x2="59680" y2="87363"/>
                        <a14:backgroundMark x1="59680" y1="87363" x2="59680" y2="87363"/>
                        <a14:backgroundMark x1="59577" y1="87489" x2="59577" y2="87489"/>
                        <a14:backgroundMark x1="59577" y1="86984" x2="59577" y2="86984"/>
                        <a14:backgroundMark x1="59475" y1="87237" x2="59475" y2="87237"/>
                        <a14:backgroundMark x1="59782" y1="87489" x2="59782" y2="87489"/>
                        <a14:backgroundMark x1="86708" y1="91449" x2="86708" y2="91449"/>
                        <a14:backgroundMark x1="86912" y1="91828" x2="86912" y2="91828"/>
                        <a14:backgroundMark x1="87014" y1="92334" x2="87014" y2="92334"/>
                        <a14:backgroundMark x1="87423" y1="92839" x2="87423" y2="92839"/>
                        <a14:backgroundMark x1="87594" y1="92713" x2="87594" y2="92713"/>
                        <a14:backgroundMark x1="87321" y1="92334" x2="87321" y2="92334"/>
                        <a14:backgroundMark x1="87014" y1="91828" x2="87014" y2="91828"/>
                        <a14:backgroundMark x1="56237" y1="20177" x2="56851" y2="20682"/>
                        <a14:backgroundMark x1="47887" y1="25779" x2="48705" y2="25906"/>
                        <a14:backgroundMark x1="40014" y1="25400" x2="40014" y2="25400"/>
                        <a14:backgroundMark x1="40934" y1="24431" x2="40934" y2="24431"/>
                        <a14:backgroundMark x1="51022" y1="19334" x2="51022" y2="19334"/>
                        <a14:backgroundMark x1="51193" y1="19924" x2="51193" y2="19924"/>
                        <a14:backgroundMark x1="50920" y1="18955" x2="50920" y2="18955"/>
                        <a14:backgroundMark x1="50920" y1="19208" x2="50920" y2="19208"/>
                        <a14:backgroundMark x1="51125" y1="19798" x2="51125" y2="19798"/>
                        <a14:backgroundMark x1="51397" y1="21061" x2="51397" y2="21061"/>
                        <a14:backgroundMark x1="29516" y1="62805" x2="30232" y2="62426"/>
                      </a14:backgroundRemoval>
                    </a14:imgEffect>
                  </a14:imgLayer>
                </a14:imgProps>
              </a:ext>
              <a:ext uri="{28A0092B-C50C-407E-A947-70E740481C1C}">
                <a14:useLocalDpi xmlns:a14="http://schemas.microsoft.com/office/drawing/2010/main" val="0"/>
              </a:ext>
            </a:extLst>
          </a:blip>
          <a:stretch>
            <a:fillRect/>
          </a:stretch>
        </p:blipFill>
        <p:spPr>
          <a:xfrm>
            <a:off x="-158270" y="44624"/>
            <a:ext cx="1302377" cy="1053798"/>
          </a:xfrm>
          <a:prstGeom prst="rect">
            <a:avLst/>
          </a:prstGeom>
        </p:spPr>
      </p:pic>
      <p:pic>
        <p:nvPicPr>
          <p:cNvPr id="9" name="Picture 8">
            <a:extLst>
              <a:ext uri="{FF2B5EF4-FFF2-40B4-BE49-F238E27FC236}">
                <a16:creationId xmlns:a16="http://schemas.microsoft.com/office/drawing/2014/main" id="{2D382E51-171B-4E5C-B6DF-91438CCD3E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591886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BC0CEC41-C1F3-4F37-BFFD-01B6CFE42ABC}"/>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6335" l="9816" r="99557">
                        <a14:foregroundMark x1="52624" y1="16344" x2="51295" y2="8551"/>
                        <a14:foregroundMark x1="51295" y1="8551" x2="49080" y2="3370"/>
                        <a14:foregroundMark x1="32038" y1="5729" x2="32923" y2="8972"/>
                        <a14:foregroundMark x1="43456" y1="9351" x2="44444" y2="10362"/>
                        <a14:foregroundMark x1="44547" y1="10447" x2="45365" y2="11457"/>
                        <a14:foregroundMark x1="45467" y1="11584" x2="46455" y2="12595"/>
                        <a14:foregroundMark x1="46558" y1="12595" x2="47478" y2="13564"/>
                        <a14:foregroundMark x1="47273" y1="13943" x2="48398" y2="15206"/>
                        <a14:foregroundMark x1="50936" y1="19798" x2="51022" y2="20682"/>
                        <a14:foregroundMark x1="50818" y1="18576" x2="50936" y2="19798"/>
                        <a14:foregroundMark x1="58078" y1="3117" x2="57975" y2="4844"/>
                        <a14:foregroundMark x1="47989" y1="2359" x2="51022" y2="1264"/>
                        <a14:foregroundMark x1="84799" y1="10447" x2="86401" y2="12216"/>
                        <a14:foregroundMark x1="90832" y1="17565" x2="84901" y2="23168"/>
                        <a14:foregroundMark x1="56442" y1="18829" x2="57873" y2="19334"/>
                        <a14:foregroundMark x1="90320" y1="26537" x2="94683" y2="31634"/>
                        <a14:foregroundMark x1="94683" y1="31634" x2="97580" y2="45788"/>
                        <a14:foregroundMark x1="97580" y1="45788" x2="94308" y2="52485"/>
                        <a14:foregroundMark x1="94308" y1="52485" x2="92672" y2="66386"/>
                        <a14:foregroundMark x1="92672" y1="66386" x2="92263" y2="67144"/>
                        <a14:foregroundMark x1="96183" y1="34162" x2="96592" y2="40859"/>
                        <a14:foregroundMark x1="99693" y1="40143" x2="99693" y2="40143"/>
                        <a14:foregroundMark x1="91956" y1="35131" x2="88071" y2="41112"/>
                        <a14:foregroundMark x1="88071" y1="41112" x2="88309" y2="48526"/>
                        <a14:foregroundMark x1="88309" y1="48526" x2="92945" y2="36142"/>
                        <a14:foregroundMark x1="87219" y1="49579" x2="93286" y2="50548"/>
                        <a14:foregroundMark x1="93286" y1="50548" x2="93729" y2="43597"/>
                        <a14:foregroundMark x1="93729" y1="43597" x2="91241" y2="41997"/>
                        <a14:foregroundMark x1="73995" y1="33530" x2="74097" y2="53454"/>
                        <a14:foregroundMark x1="68643" y1="33656" x2="68643" y2="51348"/>
                        <a14:foregroundMark x1="68439" y1="44103" x2="74199" y2="45114"/>
                        <a14:foregroundMark x1="78425" y1="46251" x2="84015" y2="48484"/>
                        <a14:foregroundMark x1="84015" y1="48484" x2="84083" y2="48484"/>
                        <a14:foregroundMark x1="60498" y1="37489" x2="55862" y2="42586"/>
                        <a14:foregroundMark x1="55862" y1="42586" x2="54738" y2="49452"/>
                        <a14:foregroundMark x1="54738" y1="49452" x2="60873" y2="52570"/>
                        <a14:foregroundMark x1="60873" y1="52570" x2="65440" y2="48147"/>
                        <a14:foregroundMark x1="65440" y1="48147" x2="66530" y2="45619"/>
                        <a14:foregroundMark x1="46864" y1="37279" x2="41888" y2="49832"/>
                        <a14:foregroundMark x1="41888" y1="49832" x2="41718" y2="50084"/>
                        <a14:foregroundMark x1="46387" y1="37363" x2="49898" y2="50716"/>
                        <a14:foregroundMark x1="37798" y1="38248" x2="32072" y2="37026"/>
                        <a14:foregroundMark x1="32072" y1="37026" x2="32652" y2="45072"/>
                        <a14:foregroundMark x1="32652" y1="45072" x2="35276" y2="51559"/>
                        <a14:foregroundMark x1="35276" y1="51559" x2="41002" y2="51306"/>
                        <a14:foregroundMark x1="41002" y1="51306" x2="41036" y2="51222"/>
                        <a14:foregroundMark x1="19768" y1="57456" x2="20961" y2="58930"/>
                        <a14:foregroundMark x1="25187" y1="76495" x2="20143" y2="80876"/>
                        <a14:foregroundMark x1="43149" y1="90227" x2="45671" y2="90480"/>
                        <a14:foregroundMark x1="36503" y1="88964" x2="36401" y2="91575"/>
                        <a14:foregroundMark x1="24199" y1="66428" x2="24199" y2="66428"/>
                        <a14:foregroundMark x1="59577" y1="87363" x2="59884" y2="87237"/>
                        <a14:foregroundMark x1="73586" y1="82350" x2="73586" y2="82350"/>
                        <a14:foregroundMark x1="77335" y1="92334" x2="78323" y2="92713"/>
                        <a14:foregroundMark x1="86810" y1="91449" x2="86810" y2="91449"/>
                        <a14:foregroundMark x1="87219" y1="92081" x2="87219" y2="92081"/>
                        <a14:foregroundMark x1="87594" y1="92586" x2="87594" y2="92586"/>
                        <a14:foregroundMark x1="77335" y1="96335" x2="77335" y2="96335"/>
                        <a14:foregroundMark x1="70177" y1="77254" x2="70177" y2="77254"/>
                        <a14:foregroundMark x1="75903" y1="70640" x2="75903" y2="70640"/>
                        <a14:foregroundMark x1="76721" y1="60952" x2="76210" y2="65291"/>
                        <a14:foregroundMark x1="36299" y1="62426" x2="89843" y2="63311"/>
                        <a14:foregroundMark x1="38514" y1="58677" x2="38003" y2="63058"/>
                        <a14:backgroundMark x1="46105" y1="12976" x2="47092" y2="14130"/>
                        <a14:backgroundMark x1="32856" y1="8972" x2="32856" y2="9099"/>
                        <a14:backgroundMark x1="52113" y1="82098" x2="54022" y2="84625"/>
                        <a14:backgroundMark x1="53817" y1="79023" x2="55044" y2="78391"/>
                        <a14:backgroundMark x1="58964" y1="80244" x2="59577" y2="80750"/>
                        <a14:backgroundMark x1="76414" y1="78012" x2="76414" y2="79023"/>
                        <a14:backgroundMark x1="76414" y1="70135" x2="77744" y2="70767"/>
                        <a14:backgroundMark x1="55658" y1="83867" x2="52931" y2="86858"/>
                        <a14:backgroundMark x1="59680" y1="87363" x2="59680" y2="87363"/>
                        <a14:backgroundMark x1="59680" y1="87363" x2="59680" y2="87363"/>
                        <a14:backgroundMark x1="59577" y1="87489" x2="59577" y2="87489"/>
                        <a14:backgroundMark x1="59577" y1="86984" x2="59577" y2="86984"/>
                        <a14:backgroundMark x1="59475" y1="87237" x2="59475" y2="87237"/>
                        <a14:backgroundMark x1="59782" y1="87489" x2="59782" y2="87489"/>
                        <a14:backgroundMark x1="86708" y1="91449" x2="86708" y2="91449"/>
                        <a14:backgroundMark x1="86912" y1="91828" x2="86912" y2="91828"/>
                        <a14:backgroundMark x1="87014" y1="92334" x2="87014" y2="92334"/>
                        <a14:backgroundMark x1="87423" y1="92839" x2="87423" y2="92839"/>
                        <a14:backgroundMark x1="87594" y1="92713" x2="87594" y2="92713"/>
                        <a14:backgroundMark x1="87321" y1="92334" x2="87321" y2="92334"/>
                        <a14:backgroundMark x1="87014" y1="91828" x2="87014" y2="91828"/>
                        <a14:backgroundMark x1="56237" y1="20177" x2="56851" y2="20682"/>
                        <a14:backgroundMark x1="47887" y1="25779" x2="48705" y2="25906"/>
                        <a14:backgroundMark x1="40014" y1="25400" x2="40014" y2="25400"/>
                        <a14:backgroundMark x1="40934" y1="24431" x2="40934" y2="24431"/>
                        <a14:backgroundMark x1="51022" y1="19334" x2="51022" y2="19334"/>
                        <a14:backgroundMark x1="51193" y1="19924" x2="51193" y2="19924"/>
                        <a14:backgroundMark x1="50920" y1="18955" x2="50920" y2="18955"/>
                        <a14:backgroundMark x1="50920" y1="19208" x2="50920" y2="19208"/>
                        <a14:backgroundMark x1="51125" y1="19798" x2="51125" y2="19798"/>
                        <a14:backgroundMark x1="51397" y1="21061" x2="51397" y2="21061"/>
                        <a14:backgroundMark x1="29516" y1="62805" x2="30232" y2="62426"/>
                      </a14:backgroundRemoval>
                    </a14:imgEffect>
                  </a14:imgLayer>
                </a14:imgProps>
              </a:ext>
              <a:ext uri="{28A0092B-C50C-407E-A947-70E740481C1C}">
                <a14:useLocalDpi xmlns:a14="http://schemas.microsoft.com/office/drawing/2010/main" val="0"/>
              </a:ext>
            </a:extLst>
          </a:blip>
          <a:stretch>
            <a:fillRect/>
          </a:stretch>
        </p:blipFill>
        <p:spPr>
          <a:xfrm>
            <a:off x="-158270" y="44624"/>
            <a:ext cx="1302377" cy="1053798"/>
          </a:xfrm>
          <a:prstGeom prst="rect">
            <a:avLst/>
          </a:prstGeom>
        </p:spPr>
      </p:pic>
      <p:pic>
        <p:nvPicPr>
          <p:cNvPr id="7" name="Picture 6">
            <a:extLst>
              <a:ext uri="{FF2B5EF4-FFF2-40B4-BE49-F238E27FC236}">
                <a16:creationId xmlns:a16="http://schemas.microsoft.com/office/drawing/2014/main" id="{B44918C4-B3C9-4C22-B228-D81E5677ACCE}"/>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647721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BD4DA49-2F57-4D8D-AB2D-5DD7626E7466}"/>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573" b="90200" l="2162" r="95881">
                        <a14:foregroundMark x1="11394" y1="19782" x2="2249" y2="15487"/>
                        <a14:foregroundMark x1="33187" y1="84997" x2="27695" y2="87659"/>
                        <a14:foregroundMark x1="27695" y1="87659" x2="31405" y2="87296"/>
                        <a14:foregroundMark x1="45516" y1="84029" x2="43354" y2="90200"/>
                        <a14:foregroundMark x1="46743" y1="10103" x2="44581" y2="1573"/>
                        <a14:foregroundMark x1="88519" y1="22686" x2="91499" y2="20327"/>
                        <a14:foregroundMark x1="81507" y1="33515" x2="83845" y2="31942"/>
                        <a14:foregroundMark x1="95706" y1="53418" x2="90476" y2="50514"/>
                        <a14:foregroundMark x1="90476" y1="50514" x2="95297" y2="54809"/>
                        <a14:foregroundMark x1="95297" y1="54809" x2="95881" y2="53842"/>
                        <a14:foregroundMark x1="84195" y1="31579" x2="84195" y2="31579"/>
                        <a14:foregroundMark x1="29068" y1="42408" x2="41513" y2="41621"/>
                        <a14:foregroundMark x1="41513" y1="41621" x2="56296" y2="41621"/>
                        <a14:foregroundMark x1="56296" y1="41621" x2="68273" y2="41440"/>
                        <a14:foregroundMark x1="68273" y1="41440" x2="74292" y2="41440"/>
                        <a14:foregroundMark x1="28309" y1="49788" x2="64885" y2="49788"/>
                        <a14:foregroundMark x1="64885" y1="49788" x2="74379" y2="48820"/>
                        <a14:foregroundMark x1="26643" y1="36419" x2="70844" y2="39685"/>
                        <a14:foregroundMark x1="70844" y1="39685" x2="75694" y2="38536"/>
                        <a14:foregroundMark x1="70932" y1="31579" x2="73444" y2="35632"/>
                        <a14:foregroundMark x1="71575" y1="53842" x2="75781" y2="46279"/>
                        <a14:foregroundMark x1="75781" y1="46279" x2="75781" y2="45312"/>
                        <a14:foregroundMark x1="51855" y1="52450" x2="46567" y2="54386"/>
                        <a14:foregroundMark x1="46567" y1="54386" x2="43354" y2="50938"/>
                        <a14:foregroundMark x1="36635" y1="53055" x2="29360" y2="52450"/>
                        <a14:foregroundMark x1="54192" y1="69087" x2="54397" y2="77616"/>
                        <a14:foregroundMark x1="58311" y1="71990" x2="58311" y2="76286"/>
                        <a14:foregroundMark x1="60473" y1="51301" x2="60736" y2="57471"/>
                        <a14:foregroundMark x1="58604" y1="67756" x2="58604" y2="67756"/>
                        <a14:foregroundMark x1="63278" y1="74531" x2="63278" y2="76104"/>
                        <a14:foregroundMark x1="63278" y1="72414" x2="63278" y2="74531"/>
                        <a14:foregroundMark x1="67864" y1="69328" x2="67748" y2="74713"/>
                        <a14:foregroundMark x1="76541" y1="68724" x2="76629" y2="72958"/>
                        <a14:foregroundMark x1="53929" y1="85178" x2="54864" y2="87901"/>
                        <a14:foregroundMark x1="58691" y1="84815" x2="58691" y2="87901"/>
                        <a14:foregroundMark x1="58604" y1="81670" x2="58604" y2="81670"/>
                        <a14:foregroundMark x1="64388" y1="86751" x2="64388" y2="88687"/>
                        <a14:foregroundMark x1="64592" y1="82093" x2="64592" y2="82093"/>
                        <a14:foregroundMark x1="67280" y1="83424" x2="67193" y2="86509"/>
                        <a14:foregroundMark x1="72159" y1="71627" x2="72159" y2="71627"/>
                        <a14:foregroundMark x1="61583" y1="68119" x2="61583" y2="68119"/>
                        <a14:foregroundMark x1="60386" y1="86146" x2="60386" y2="86146"/>
                        <a14:backgroundMark x1="81595" y1="33515" x2="81595" y2="33515"/>
                        <a14:backgroundMark x1="82063" y1="33878" x2="82063" y2="33878"/>
                        <a14:backgroundMark x1="81303" y1="33878" x2="81683" y2="33878"/>
                        <a14:backgroundMark x1="82238" y1="33878" x2="82238" y2="33878"/>
                        <a14:backgroundMark x1="81858" y1="33515" x2="81858" y2="33515"/>
                        <a14:backgroundMark x1="77476" y1="56745" x2="77476" y2="56745"/>
                        <a14:backgroundMark x1="78031" y1="57290" x2="78031" y2="57290"/>
                        <a14:backgroundMark x1="73444" y1="73926" x2="72889" y2="74168"/>
                        <a14:backgroundMark x1="65323" y1="73926" x2="64300" y2="73745"/>
                        <a14:backgroundMark x1="63278" y1="75862" x2="63278" y2="75862"/>
                        <a14:backgroundMark x1="63453" y1="74531" x2="63453" y2="74531"/>
                        <a14:backgroundMark x1="63453" y1="73926" x2="63453" y2="73926"/>
                        <a14:backgroundMark x1="61496" y1="69691" x2="61496" y2="69691"/>
                        <a14:backgroundMark x1="58866" y1="67393" x2="58866" y2="67393"/>
                        <a14:backgroundMark x1="58779" y1="67574" x2="58779" y2="67574"/>
                        <a14:backgroundMark x1="55039" y1="86146" x2="55039" y2="86146"/>
                        <a14:backgroundMark x1="54864" y1="87296" x2="54864" y2="87296"/>
                        <a14:backgroundMark x1="54864" y1="88264" x2="54864" y2="88264"/>
                        <a14:backgroundMark x1="54864" y1="87901" x2="54864" y2="87901"/>
                        <a14:backgroundMark x1="54660" y1="86933" x2="54660" y2="86933"/>
                        <a14:backgroundMark x1="60269" y1="85178" x2="60269" y2="85178"/>
                        <a14:backgroundMark x1="64300" y1="86751" x2="64300" y2="86751"/>
                        <a14:backgroundMark x1="64300" y1="87296" x2="64300" y2="87477"/>
                        <a14:backgroundMark x1="64300" y1="87901" x2="64300" y2="88445"/>
                        <a14:backgroundMark x1="64300" y1="86509" x2="64300" y2="86509"/>
                        <a14:backgroundMark x1="67485" y1="83243" x2="67485" y2="84029"/>
                        <a14:backgroundMark x1="67397" y1="84029" x2="67397" y2="84815"/>
                        <a14:backgroundMark x1="67280" y1="86509" x2="67280" y2="86509"/>
                        <a14:backgroundMark x1="67572" y1="83848" x2="67572" y2="83848"/>
                        <a14:backgroundMark x1="67397" y1="83606" x2="67397" y2="83606"/>
                        <a14:backgroundMark x1="82063" y1="33515" x2="82063" y2="33515"/>
                        <a14:backgroundMark x1="82530" y1="33333" x2="82530" y2="33333"/>
                        <a14:backgroundMark x1="82618" y1="33333" x2="82618" y2="33333"/>
                        <a14:backgroundMark x1="82442" y1="33515" x2="82442" y2="33515"/>
                        <a14:backgroundMark x1="82150" y1="33515" x2="82150" y2="33515"/>
                        <a14:backgroundMark x1="81683" y1="33515" x2="81683" y2="33515"/>
                        <a14:backgroundMark x1="72977" y1="75862" x2="72977" y2="75862"/>
                      </a14:backgroundRemoval>
                    </a14:imgEffect>
                  </a14:imgLayer>
                </a14:imgProps>
              </a:ext>
              <a:ext uri="{28A0092B-C50C-407E-A947-70E740481C1C}">
                <a14:useLocalDpi xmlns:a14="http://schemas.microsoft.com/office/drawing/2010/main" val="0"/>
              </a:ext>
            </a:extLst>
          </a:blip>
          <a:stretch>
            <a:fillRect/>
          </a:stretch>
        </p:blipFill>
        <p:spPr>
          <a:xfrm>
            <a:off x="35496" y="50651"/>
            <a:ext cx="2169703" cy="1047771"/>
          </a:xfrm>
          <a:prstGeom prst="rect">
            <a:avLst/>
          </a:prstGeom>
        </p:spPr>
      </p:pic>
    </p:spTree>
    <p:extLst>
      <p:ext uri="{BB962C8B-B14F-4D97-AF65-F5344CB8AC3E}">
        <p14:creationId xmlns:p14="http://schemas.microsoft.com/office/powerpoint/2010/main" val="811216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2.tiff"/><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theme" Target="../theme/theme4.xml"/><Relationship Id="rId1"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image" Target="../media/image13.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1.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59A4C142-9607-4B65-8DC5-821AB04E4B22}" type="datetimeFigureOut">
              <a:rPr lang="en-GB" smtClean="0"/>
              <a:t>20/05/2021</a:t>
            </a:fld>
            <a:endParaRPr lang="en-GB"/>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GB"/>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8325F3CD-CD6D-4D37-91BA-B8C0F2D27961}" type="slidenum">
              <a:rPr lang="en-GB" smtClean="0"/>
              <a:t>‹#›</a:t>
            </a:fld>
            <a:endParaRPr lang="en-GB"/>
          </a:p>
        </p:txBody>
      </p:sp>
    </p:spTree>
    <p:extLst>
      <p:ext uri="{BB962C8B-B14F-4D97-AF65-F5344CB8AC3E}">
        <p14:creationId xmlns:p14="http://schemas.microsoft.com/office/powerpoint/2010/main" val="2067058409"/>
      </p:ext>
    </p:extLst>
  </p:cSld>
  <p:clrMap bg1="lt1" tx1="dk1" bg2="lt2" tx2="dk2" accent1="accent1" accent2="accent2" accent3="accent3" accent4="accent4" accent5="accent5" accent6="accent6" hlink="hlink" folHlink="folHlink"/>
  <p:sldLayoutIdLst>
    <p:sldLayoutId id="2147483688" r:id="rId1"/>
    <p:sldLayoutId id="2147483719" r:id="rId2"/>
    <p:sldLayoutId id="2147483689" r:id="rId3"/>
    <p:sldLayoutId id="2147483733" r:id="rId4"/>
    <p:sldLayoutId id="2147483724" r:id="rId5"/>
    <p:sldLayoutId id="2147483720" r:id="rId6"/>
    <p:sldLayoutId id="2147483725" r:id="rId7"/>
    <p:sldLayoutId id="2147483729" r:id="rId8"/>
    <p:sldLayoutId id="2147483721" r:id="rId9"/>
    <p:sldLayoutId id="2147483726" r:id="rId10"/>
    <p:sldLayoutId id="2147483730" r:id="rId11"/>
    <p:sldLayoutId id="2147483722" r:id="rId12"/>
    <p:sldLayoutId id="2147483727" r:id="rId13"/>
    <p:sldLayoutId id="2147483731" r:id="rId14"/>
    <p:sldLayoutId id="2147483723" r:id="rId15"/>
    <p:sldLayoutId id="2147483728" r:id="rId16"/>
    <p:sldLayoutId id="2147483732" r:id="rId17"/>
    <p:sldLayoutId id="2147483717" r:id="rId18"/>
    <p:sldLayoutId id="2147483701" r:id="rId19"/>
    <p:sldLayoutId id="2147483734" r:id="rId20"/>
    <p:sldLayoutId id="2147483703" r:id="rId21"/>
    <p:sldLayoutId id="2147483702" r:id="rId22"/>
    <p:sldLayoutId id="2147483718" r:id="rId23"/>
    <p:sldLayoutId id="2147483693" r:id="rId24"/>
    <p:sldLayoutId id="2147483700" r:id="rId25"/>
    <p:sldLayoutId id="2147483704" r:id="rId26"/>
    <p:sldLayoutId id="2147483699" r:id="rId27"/>
    <p:sldLayoutId id="2147483690" r:id="rId28"/>
    <p:sldLayoutId id="2147483691" r:id="rId29"/>
    <p:sldLayoutId id="2147483692" r:id="rId30"/>
    <p:sldLayoutId id="2147483694" r:id="rId31"/>
    <p:sldLayoutId id="2147483695" r:id="rId32"/>
    <p:sldLayoutId id="2147483696" r:id="rId33"/>
    <p:sldLayoutId id="2147483697" r:id="rId34"/>
    <p:sldLayoutId id="2147483698" r:id="rId35"/>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20/05/2021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Tree>
    <p:extLst>
      <p:ext uri="{BB962C8B-B14F-4D97-AF65-F5344CB8AC3E}">
        <p14:creationId xmlns:p14="http://schemas.microsoft.com/office/powerpoint/2010/main" val="42947325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6672"/>
            <a:ext cx="627504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67544" y="1844824"/>
            <a:ext cx="8229600" cy="2692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6237312"/>
            <a:ext cx="6336704" cy="576064"/>
          </a:xfrm>
          <a:prstGeom prst="rect">
            <a:avLst/>
          </a:prstGeom>
        </p:spPr>
      </p:pic>
    </p:spTree>
    <p:extLst>
      <p:ext uri="{BB962C8B-B14F-4D97-AF65-F5344CB8AC3E}">
        <p14:creationId xmlns:p14="http://schemas.microsoft.com/office/powerpoint/2010/main" val="220503338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Lst>
  <p:hf hdr="0" ftr="0" dt="0"/>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B7F0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6131024"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37312"/>
            <a:ext cx="6336704" cy="576064"/>
          </a:xfrm>
          <a:prstGeom prst="rect">
            <a:avLst/>
          </a:prstGeom>
        </p:spPr>
      </p:pic>
    </p:spTree>
    <p:extLst>
      <p:ext uri="{BB962C8B-B14F-4D97-AF65-F5344CB8AC3E}">
        <p14:creationId xmlns:p14="http://schemas.microsoft.com/office/powerpoint/2010/main" val="2799199122"/>
      </p:ext>
    </p:extLst>
  </p:cSld>
  <p:clrMap bg1="lt1" tx1="dk1" bg2="lt2" tx2="dk2" accent1="accent1" accent2="accent2" accent3="accent3" accent4="accent4" accent5="accent5" accent6="accent6" hlink="hlink" folHlink="folHlink"/>
  <p:sldLayoutIdLst>
    <p:sldLayoutId id="2147483740" r:id="rId1"/>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8">
            <a:extLst>
              <a:ext uri="{FF2B5EF4-FFF2-40B4-BE49-F238E27FC236}">
                <a16:creationId xmlns:a16="http://schemas.microsoft.com/office/drawing/2014/main" id="{B9130DA0-F9C4-4A24-A1F6-054E1BF1E1BB}"/>
              </a:ext>
            </a:extLst>
          </p:cNvPr>
          <p:cNvSpPr>
            <a:spLocks noChangeArrowheads="1"/>
          </p:cNvSpPr>
          <p:nvPr/>
        </p:nvSpPr>
        <p:spPr bwMode="auto">
          <a:xfrm>
            <a:off x="-79375" y="0"/>
            <a:ext cx="9223375" cy="3810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a:solidFill>
                <a:srgbClr val="17365D"/>
              </a:solidFill>
            </a:endParaRPr>
          </a:p>
        </p:txBody>
      </p:sp>
      <p:sp>
        <p:nvSpPr>
          <p:cNvPr id="1027" name="Rectangle 2">
            <a:extLst>
              <a:ext uri="{FF2B5EF4-FFF2-40B4-BE49-F238E27FC236}">
                <a16:creationId xmlns:a16="http://schemas.microsoft.com/office/drawing/2014/main" id="{89B9200F-14F8-4341-8D4C-CD36E90A76C9}"/>
              </a:ext>
            </a:extLst>
          </p:cNvPr>
          <p:cNvSpPr>
            <a:spLocks noGrp="1" noChangeArrowheads="1"/>
          </p:cNvSpPr>
          <p:nvPr>
            <p:ph type="title"/>
          </p:nvPr>
        </p:nvSpPr>
        <p:spPr bwMode="auto">
          <a:xfrm>
            <a:off x="107950" y="333375"/>
            <a:ext cx="8496300" cy="64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title style</a:t>
            </a:r>
            <a:endParaRPr lang="en-GB" altLang="en-US"/>
          </a:p>
        </p:txBody>
      </p:sp>
      <p:sp>
        <p:nvSpPr>
          <p:cNvPr id="1028" name="Rectangle 3">
            <a:extLst>
              <a:ext uri="{FF2B5EF4-FFF2-40B4-BE49-F238E27FC236}">
                <a16:creationId xmlns:a16="http://schemas.microsoft.com/office/drawing/2014/main" id="{7B2A7F97-649D-48BD-AC68-6C20B2126061}"/>
              </a:ext>
            </a:extLst>
          </p:cNvPr>
          <p:cNvSpPr>
            <a:spLocks noGrp="1" noChangeArrowheads="1"/>
          </p:cNvSpPr>
          <p:nvPr>
            <p:ph type="body" idx="1"/>
          </p:nvPr>
        </p:nvSpPr>
        <p:spPr bwMode="auto">
          <a:xfrm>
            <a:off x="323850" y="1700213"/>
            <a:ext cx="84963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30" name="Rectangle 6">
            <a:extLst>
              <a:ext uri="{FF2B5EF4-FFF2-40B4-BE49-F238E27FC236}">
                <a16:creationId xmlns:a16="http://schemas.microsoft.com/office/drawing/2014/main" id="{7DE6EDB7-C4D6-4EA7-A233-85C67572E73C}"/>
              </a:ext>
            </a:extLst>
          </p:cNvPr>
          <p:cNvSpPr>
            <a:spLocks noGrp="1" noChangeArrowheads="1"/>
          </p:cNvSpPr>
          <p:nvPr>
            <p:ph type="sldNum" sz="quarter" idx="4"/>
          </p:nvPr>
        </p:nvSpPr>
        <p:spPr bwMode="auto">
          <a:xfrm>
            <a:off x="6877050" y="6308725"/>
            <a:ext cx="1905000" cy="457200"/>
          </a:xfrm>
          <a:prstGeom prst="rect">
            <a:avLst/>
          </a:prstGeom>
          <a:noFill/>
          <a:ln>
            <a:noFill/>
          </a:ln>
        </p:spPr>
        <p:txBody>
          <a:bodyPr vert="horz" wrap="square" lIns="91440" tIns="45720" rIns="0" bIns="45720" numCol="1" anchor="t" anchorCtr="0" compatLnSpc="1">
            <a:prstTxWarp prst="textNoShape">
              <a:avLst/>
            </a:prstTxWarp>
          </a:bodyPr>
          <a:lstStyle>
            <a:lvl1pPr algn="r">
              <a:defRPr sz="1400">
                <a:solidFill>
                  <a:srgbClr val="17365D"/>
                </a:solidFill>
                <a:latin typeface="Lucida Sans" panose="020B0602030504020204" pitchFamily="34" charset="0"/>
              </a:defRPr>
            </a:lvl1pPr>
          </a:lstStyle>
          <a:p>
            <a:fld id="{8B4C77E1-5DC8-4369-A3F4-BDB4E12EDE29}" type="slidenum">
              <a:rPr lang="en-GB" altLang="en-US"/>
              <a:pPr/>
              <a:t>‹#›</a:t>
            </a:fld>
            <a:endParaRPr lang="en-GB" altLang="en-US"/>
          </a:p>
        </p:txBody>
      </p:sp>
      <p:pic>
        <p:nvPicPr>
          <p:cNvPr id="2" name="Picture 7">
            <a:extLst>
              <a:ext uri="{FF2B5EF4-FFF2-40B4-BE49-F238E27FC236}">
                <a16:creationId xmlns:a16="http://schemas.microsoft.com/office/drawing/2014/main" id="{8DAF5283-8524-4BF6-9B53-53D69E76B759}"/>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875463" y="0"/>
            <a:ext cx="2268537"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2">
            <a:extLst>
              <a:ext uri="{FF2B5EF4-FFF2-40B4-BE49-F238E27FC236}">
                <a16:creationId xmlns:a16="http://schemas.microsoft.com/office/drawing/2014/main" id="{DB22C960-7DCF-44CC-A719-C6B595F8804C}"/>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4925" y="6237288"/>
            <a:ext cx="63373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76855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hf hdr="0" ftr="0" dt="0"/>
  <p:txStyles>
    <p:titleStyle>
      <a:lvl1pPr algn="l" rtl="0" eaLnBrk="0" fontAlgn="base" hangingPunct="0">
        <a:spcBef>
          <a:spcPct val="0"/>
        </a:spcBef>
        <a:spcAft>
          <a:spcPct val="0"/>
        </a:spcAft>
        <a:defRPr sz="3500">
          <a:solidFill>
            <a:schemeClr val="tx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3500">
          <a:solidFill>
            <a:schemeClr val="tx2"/>
          </a:solidFill>
          <a:latin typeface="Gill Sans MT" pitchFamily="34" charset="0"/>
          <a:ea typeface="MS PGothic" panose="020B0600070205080204" pitchFamily="34" charset="-128"/>
          <a:cs typeface="MS PGothic" charset="0"/>
        </a:defRPr>
      </a:lvl2pPr>
      <a:lvl3pPr algn="l" rtl="0" eaLnBrk="0" fontAlgn="base" hangingPunct="0">
        <a:spcBef>
          <a:spcPct val="0"/>
        </a:spcBef>
        <a:spcAft>
          <a:spcPct val="0"/>
        </a:spcAft>
        <a:defRPr sz="3500">
          <a:solidFill>
            <a:schemeClr val="tx2"/>
          </a:solidFill>
          <a:latin typeface="Gill Sans MT" pitchFamily="34" charset="0"/>
          <a:ea typeface="MS PGothic" panose="020B0600070205080204" pitchFamily="34" charset="-128"/>
          <a:cs typeface="MS PGothic" charset="0"/>
        </a:defRPr>
      </a:lvl3pPr>
      <a:lvl4pPr algn="l" rtl="0" eaLnBrk="0" fontAlgn="base" hangingPunct="0">
        <a:spcBef>
          <a:spcPct val="0"/>
        </a:spcBef>
        <a:spcAft>
          <a:spcPct val="0"/>
        </a:spcAft>
        <a:defRPr sz="3500">
          <a:solidFill>
            <a:schemeClr val="tx2"/>
          </a:solidFill>
          <a:latin typeface="Gill Sans MT" pitchFamily="34" charset="0"/>
          <a:ea typeface="MS PGothic" panose="020B0600070205080204" pitchFamily="34" charset="-128"/>
          <a:cs typeface="MS PGothic" charset="0"/>
        </a:defRPr>
      </a:lvl4pPr>
      <a:lvl5pPr algn="l" rtl="0" eaLnBrk="0" fontAlgn="base" hangingPunct="0">
        <a:spcBef>
          <a:spcPct val="0"/>
        </a:spcBef>
        <a:spcAft>
          <a:spcPct val="0"/>
        </a:spcAft>
        <a:defRPr sz="3500">
          <a:solidFill>
            <a:schemeClr val="tx2"/>
          </a:solidFill>
          <a:latin typeface="Gill Sans MT" pitchFamily="34" charset="0"/>
          <a:ea typeface="MS PGothic" panose="020B0600070205080204" pitchFamily="34" charset="-128"/>
          <a:cs typeface="MS PGothic" charset="0"/>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p:titleStyle>
    <p:bodyStyle>
      <a:lvl1pPr marL="342900" indent="-342900" algn="l" rtl="0" eaLnBrk="0" fontAlgn="base" hangingPunct="0">
        <a:spcBef>
          <a:spcPct val="0"/>
        </a:spcBef>
        <a:spcAft>
          <a:spcPct val="70000"/>
        </a:spcAft>
        <a:buChar char="•"/>
        <a:defRPr sz="2400">
          <a:solidFill>
            <a:schemeClr val="tx1"/>
          </a:solidFill>
          <a:latin typeface="+mn-lt"/>
          <a:ea typeface="MS PGothic" panose="020B0600070205080204" pitchFamily="34" charset="-128"/>
          <a:cs typeface="MS PGothic" charset="0"/>
        </a:defRPr>
      </a:lvl1pPr>
      <a:lvl2pPr marL="811213" indent="-288925" algn="l" rtl="0" eaLnBrk="0" fontAlgn="base" hangingPunct="0">
        <a:lnSpc>
          <a:spcPct val="90000"/>
        </a:lnSpc>
        <a:spcBef>
          <a:spcPct val="0"/>
        </a:spcBef>
        <a:spcAft>
          <a:spcPct val="50000"/>
        </a:spcAft>
        <a:buChar char="–"/>
        <a:defRPr sz="2400">
          <a:solidFill>
            <a:schemeClr val="tx1"/>
          </a:solidFill>
          <a:latin typeface="+mn-lt"/>
          <a:ea typeface="MS PGothic" panose="020B0600070205080204" pitchFamily="34" charset="-128"/>
          <a:cs typeface="MS PGothic" charset="0"/>
        </a:defRPr>
      </a:lvl2pPr>
      <a:lvl3pPr marL="1219200" indent="-228600" algn="l" rtl="0" eaLnBrk="0" fontAlgn="base" hangingPunct="0">
        <a:lnSpc>
          <a:spcPct val="90000"/>
        </a:lnSpc>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27188" indent="-228600" algn="l" rtl="0" eaLnBrk="0" fontAlgn="base" hangingPunct="0">
        <a:lnSpc>
          <a:spcPct val="90000"/>
        </a:lnSpc>
        <a:spcBef>
          <a:spcPct val="20000"/>
        </a:spcBef>
        <a:spcAft>
          <a:spcPct val="0"/>
        </a:spcAft>
        <a:buChar char="–"/>
        <a:defRPr sz="2400">
          <a:solidFill>
            <a:schemeClr val="tx1"/>
          </a:solidFill>
          <a:latin typeface="+mn-lt"/>
          <a:ea typeface="MS PGothic" panose="020B0600070205080204" pitchFamily="34" charset="-128"/>
          <a:cs typeface="MS PGothic" charset="0"/>
        </a:defRPr>
      </a:lvl4pPr>
      <a:lvl5pPr marL="2057400" indent="-228600" algn="l" rtl="0" eaLnBrk="0" fontAlgn="base" hangingPunct="0">
        <a:lnSpc>
          <a:spcPct val="90000"/>
        </a:lnSpc>
        <a:spcBef>
          <a:spcPct val="20000"/>
        </a:spcBef>
        <a:spcAft>
          <a:spcPct val="0"/>
        </a:spcAft>
        <a:buChar char="»"/>
        <a:defRPr sz="2400">
          <a:solidFill>
            <a:schemeClr val="tx1"/>
          </a:solidFill>
          <a:latin typeface="+mn-lt"/>
          <a:ea typeface="MS PGothic" panose="020B0600070205080204" pitchFamily="34" charset="-128"/>
          <a:cs typeface="MS PGothic" charset="0"/>
        </a:defRPr>
      </a:lvl5pPr>
      <a:lvl6pPr marL="2514600" indent="-228600" algn="l" rtl="0" eaLnBrk="1" fontAlgn="base" hangingPunct="1">
        <a:lnSpc>
          <a:spcPct val="90000"/>
        </a:lnSpc>
        <a:spcBef>
          <a:spcPct val="20000"/>
        </a:spcBef>
        <a:spcAft>
          <a:spcPct val="0"/>
        </a:spcAft>
        <a:buChar char="»"/>
        <a:defRPr sz="2400">
          <a:solidFill>
            <a:schemeClr val="tx1"/>
          </a:solidFill>
          <a:latin typeface="+mn-lt"/>
          <a:ea typeface="+mn-ea"/>
        </a:defRPr>
      </a:lvl6pPr>
      <a:lvl7pPr marL="2971800" indent="-228600" algn="l" rtl="0" eaLnBrk="1" fontAlgn="base" hangingPunct="1">
        <a:lnSpc>
          <a:spcPct val="90000"/>
        </a:lnSpc>
        <a:spcBef>
          <a:spcPct val="20000"/>
        </a:spcBef>
        <a:spcAft>
          <a:spcPct val="0"/>
        </a:spcAft>
        <a:buChar char="»"/>
        <a:defRPr sz="2400">
          <a:solidFill>
            <a:schemeClr val="tx1"/>
          </a:solidFill>
          <a:latin typeface="+mn-lt"/>
          <a:ea typeface="+mn-ea"/>
        </a:defRPr>
      </a:lvl7pPr>
      <a:lvl8pPr marL="3429000" indent="-228600" algn="l" rtl="0" eaLnBrk="1" fontAlgn="base" hangingPunct="1">
        <a:lnSpc>
          <a:spcPct val="90000"/>
        </a:lnSpc>
        <a:spcBef>
          <a:spcPct val="20000"/>
        </a:spcBef>
        <a:spcAft>
          <a:spcPct val="0"/>
        </a:spcAft>
        <a:buChar char="»"/>
        <a:defRPr sz="2400">
          <a:solidFill>
            <a:schemeClr val="tx1"/>
          </a:solidFill>
          <a:latin typeface="+mn-lt"/>
          <a:ea typeface="+mn-ea"/>
        </a:defRPr>
      </a:lvl8pPr>
      <a:lvl9pPr marL="3886200" indent="-228600" algn="l" rtl="0" eaLnBrk="1" fontAlgn="base" hangingPunct="1">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Title Placeholder 1">
            <a:extLst>
              <a:ext uri="{FF2B5EF4-FFF2-40B4-BE49-F238E27FC236}">
                <a16:creationId xmlns:a16="http://schemas.microsoft.com/office/drawing/2014/main" id="{BF740E19-5C14-464C-8739-C11800FF2749}"/>
              </a:ext>
            </a:extLst>
          </p:cNvPr>
          <p:cNvSpPr>
            <a:spLocks noGrp="1"/>
          </p:cNvSpPr>
          <p:nvPr>
            <p:ph type="title"/>
          </p:nvPr>
        </p:nvSpPr>
        <p:spPr bwMode="auto">
          <a:xfrm>
            <a:off x="457200" y="476250"/>
            <a:ext cx="6275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5363" name="Text Placeholder 2">
            <a:extLst>
              <a:ext uri="{FF2B5EF4-FFF2-40B4-BE49-F238E27FC236}">
                <a16:creationId xmlns:a16="http://schemas.microsoft.com/office/drawing/2014/main" id="{84046056-15A6-4718-A92B-9FA364F354A9}"/>
              </a:ext>
            </a:extLst>
          </p:cNvPr>
          <p:cNvSpPr>
            <a:spLocks noGrp="1"/>
          </p:cNvSpPr>
          <p:nvPr>
            <p:ph type="body" idx="1"/>
          </p:nvPr>
        </p:nvSpPr>
        <p:spPr bwMode="auto">
          <a:xfrm>
            <a:off x="468313" y="1844675"/>
            <a:ext cx="82296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15364" name="Picture 6">
            <a:extLst>
              <a:ext uri="{FF2B5EF4-FFF2-40B4-BE49-F238E27FC236}">
                <a16:creationId xmlns:a16="http://schemas.microsoft.com/office/drawing/2014/main" id="{2660EED2-2A24-4FBF-8197-1F4736B15B9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75463" y="0"/>
            <a:ext cx="2268537"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a:extLst>
              <a:ext uri="{FF2B5EF4-FFF2-40B4-BE49-F238E27FC236}">
                <a16:creationId xmlns:a16="http://schemas.microsoft.com/office/drawing/2014/main" id="{EC7A888B-4E9C-4610-BC15-F9D2B8EB4B9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950" y="6237288"/>
            <a:ext cx="63357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67772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Lst>
  <p:hf hdr="0" ftr="0" dt="0"/>
  <p:txStyles>
    <p:titleStyle>
      <a:lvl1pPr algn="l" rtl="0" eaLnBrk="0" fontAlgn="base" hangingPunct="0">
        <a:spcBef>
          <a:spcPct val="0"/>
        </a:spcBef>
        <a:spcAft>
          <a:spcPct val="0"/>
        </a:spcAft>
        <a:defRPr sz="4400" b="1" kern="1200">
          <a:solidFill>
            <a:schemeClr val="tx1"/>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4400" b="1">
          <a:solidFill>
            <a:schemeClr val="tx1"/>
          </a:solidFill>
          <a:latin typeface="Gill Sans MT" pitchFamily="34" charset="0"/>
          <a:ea typeface="MS PGothic" panose="020B0600070205080204" pitchFamily="34" charset="-128"/>
          <a:cs typeface="MS PGothic" charset="0"/>
        </a:defRPr>
      </a:lvl2pPr>
      <a:lvl3pPr algn="l" rtl="0" eaLnBrk="0" fontAlgn="base" hangingPunct="0">
        <a:spcBef>
          <a:spcPct val="0"/>
        </a:spcBef>
        <a:spcAft>
          <a:spcPct val="0"/>
        </a:spcAft>
        <a:defRPr sz="4400" b="1">
          <a:solidFill>
            <a:schemeClr val="tx1"/>
          </a:solidFill>
          <a:latin typeface="Gill Sans MT" pitchFamily="34" charset="0"/>
          <a:ea typeface="MS PGothic" panose="020B0600070205080204" pitchFamily="34" charset="-128"/>
          <a:cs typeface="MS PGothic" charset="0"/>
        </a:defRPr>
      </a:lvl3pPr>
      <a:lvl4pPr algn="l" rtl="0" eaLnBrk="0" fontAlgn="base" hangingPunct="0">
        <a:spcBef>
          <a:spcPct val="0"/>
        </a:spcBef>
        <a:spcAft>
          <a:spcPct val="0"/>
        </a:spcAft>
        <a:defRPr sz="4400" b="1">
          <a:solidFill>
            <a:schemeClr val="tx1"/>
          </a:solidFill>
          <a:latin typeface="Gill Sans MT" pitchFamily="34" charset="0"/>
          <a:ea typeface="MS PGothic" panose="020B0600070205080204" pitchFamily="34" charset="-128"/>
          <a:cs typeface="MS PGothic" charset="0"/>
        </a:defRPr>
      </a:lvl4pPr>
      <a:lvl5pPr algn="l" rtl="0" eaLnBrk="0" fontAlgn="base" hangingPunct="0">
        <a:spcBef>
          <a:spcPct val="0"/>
        </a:spcBef>
        <a:spcAft>
          <a:spcPct val="0"/>
        </a:spcAft>
        <a:defRPr sz="4400" b="1">
          <a:solidFill>
            <a:schemeClr val="tx1"/>
          </a:solidFill>
          <a:latin typeface="Gill Sans MT" pitchFamily="34" charset="0"/>
          <a:ea typeface="MS PGothic" panose="020B0600070205080204" pitchFamily="34" charset="-128"/>
          <a:cs typeface="MS PGothic" charset="0"/>
        </a:defRPr>
      </a:lvl5pPr>
      <a:lvl6pPr marL="457200" algn="l" rtl="0" fontAlgn="base">
        <a:spcBef>
          <a:spcPct val="0"/>
        </a:spcBef>
        <a:spcAft>
          <a:spcPct val="0"/>
        </a:spcAft>
        <a:defRPr sz="4400" b="1">
          <a:solidFill>
            <a:schemeClr val="tx1"/>
          </a:solidFill>
          <a:latin typeface="Gill Sans MT" pitchFamily="34" charset="0"/>
        </a:defRPr>
      </a:lvl6pPr>
      <a:lvl7pPr marL="914400" algn="l" rtl="0" fontAlgn="base">
        <a:spcBef>
          <a:spcPct val="0"/>
        </a:spcBef>
        <a:spcAft>
          <a:spcPct val="0"/>
        </a:spcAft>
        <a:defRPr sz="4400" b="1">
          <a:solidFill>
            <a:schemeClr val="tx1"/>
          </a:solidFill>
          <a:latin typeface="Gill Sans MT" pitchFamily="34" charset="0"/>
        </a:defRPr>
      </a:lvl7pPr>
      <a:lvl8pPr marL="1371600" algn="l" rtl="0" fontAlgn="base">
        <a:spcBef>
          <a:spcPct val="0"/>
        </a:spcBef>
        <a:spcAft>
          <a:spcPct val="0"/>
        </a:spcAft>
        <a:defRPr sz="4400" b="1">
          <a:solidFill>
            <a:schemeClr val="tx1"/>
          </a:solidFill>
          <a:latin typeface="Gill Sans MT" pitchFamily="34" charset="0"/>
        </a:defRPr>
      </a:lvl8pPr>
      <a:lvl9pPr marL="1828800" algn="l" rtl="0" fontAlgn="base">
        <a:spcBef>
          <a:spcPct val="0"/>
        </a:spcBef>
        <a:spcAft>
          <a:spcPct val="0"/>
        </a:spcAft>
        <a:defRPr sz="4400" b="1">
          <a:solidFill>
            <a:schemeClr val="tx1"/>
          </a:solidFill>
          <a:latin typeface="Gill Sans MT"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3447D7A-6A2A-449A-AE26-FD73E0C9C3C8}"/>
              </a:ext>
            </a:extLst>
          </p:cNvPr>
          <p:cNvSpPr>
            <a:spLocks noGrp="1"/>
          </p:cNvSpPr>
          <p:nvPr>
            <p:ph type="ctrTitle"/>
          </p:nvPr>
        </p:nvSpPr>
        <p:spPr>
          <a:xfrm>
            <a:off x="452438" y="769938"/>
            <a:ext cx="8086725" cy="3352800"/>
          </a:xfrm>
        </p:spPr>
        <p:txBody>
          <a:bodyPr/>
          <a:lstStyle/>
          <a:p>
            <a:r>
              <a:rPr lang="en-GB" sz="7200">
                <a:solidFill>
                  <a:srgbClr val="2B337C"/>
                </a:solidFill>
                <a:latin typeface="Gill Sans MT"/>
                <a:cs typeface="Gill Sans MT"/>
              </a:rPr>
              <a:t>Me, My Health and My Children’s Health</a:t>
            </a:r>
          </a:p>
        </p:txBody>
      </p:sp>
      <p:sp>
        <p:nvSpPr>
          <p:cNvPr id="9" name="Subtitle 2">
            <a:extLst>
              <a:ext uri="{FF2B5EF4-FFF2-40B4-BE49-F238E27FC236}">
                <a16:creationId xmlns:a16="http://schemas.microsoft.com/office/drawing/2014/main" id="{8CF22D71-CDCE-4CAB-81AC-F35A5A615050}"/>
              </a:ext>
            </a:extLst>
          </p:cNvPr>
          <p:cNvSpPr>
            <a:spLocks noGrp="1"/>
          </p:cNvSpPr>
          <p:nvPr>
            <p:ph type="subTitle" idx="1"/>
          </p:nvPr>
        </p:nvSpPr>
        <p:spPr>
          <a:xfrm>
            <a:off x="500062" y="4269277"/>
            <a:ext cx="8643938" cy="1644650"/>
          </a:xfrm>
        </p:spPr>
        <p:txBody>
          <a:bodyPr>
            <a:normAutofit/>
          </a:bodyPr>
          <a:lstStyle/>
          <a:p>
            <a:r>
              <a:rPr lang="en-GB" sz="3600">
                <a:solidFill>
                  <a:srgbClr val="7030A0"/>
                </a:solidFill>
                <a:latin typeface="Gill Sans MT"/>
                <a:cs typeface="Gill Sans MT"/>
              </a:rPr>
              <a:t>Your Scientific Health Investigation</a:t>
            </a:r>
          </a:p>
        </p:txBody>
      </p:sp>
    </p:spTree>
    <p:extLst>
      <p:ext uri="{BB962C8B-B14F-4D97-AF65-F5344CB8AC3E}">
        <p14:creationId xmlns:p14="http://schemas.microsoft.com/office/powerpoint/2010/main" val="3663210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object 2">
            <a:extLst>
              <a:ext uri="{FF2B5EF4-FFF2-40B4-BE49-F238E27FC236}">
                <a16:creationId xmlns:a16="http://schemas.microsoft.com/office/drawing/2014/main" id="{56AE806C-C9FB-46A8-93D5-F5D031ED9319}"/>
              </a:ext>
            </a:extLst>
          </p:cNvPr>
          <p:cNvSpPr>
            <a:spLocks/>
          </p:cNvSpPr>
          <p:nvPr/>
        </p:nvSpPr>
        <p:spPr bwMode="auto">
          <a:xfrm>
            <a:off x="0" y="0"/>
            <a:ext cx="9144000" cy="6858000"/>
          </a:xfrm>
          <a:custGeom>
            <a:avLst/>
            <a:gdLst>
              <a:gd name="T0" fmla="*/ 0 w 20104100"/>
              <a:gd name="T1" fmla="*/ 0 h 13098144"/>
              <a:gd name="T2" fmla="*/ 1891644 w 20104100"/>
              <a:gd name="T3" fmla="*/ 0 h 13098144"/>
              <a:gd name="T4" fmla="*/ 1891644 w 20104100"/>
              <a:gd name="T5" fmla="*/ 1880000 h 13098144"/>
              <a:gd name="T6" fmla="*/ 0 w 20104100"/>
              <a:gd name="T7" fmla="*/ 1880000 h 13098144"/>
              <a:gd name="T8" fmla="*/ 0 w 20104100"/>
              <a:gd name="T9" fmla="*/ 0 h 13098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3098144">
                <a:moveTo>
                  <a:pt x="0" y="0"/>
                </a:moveTo>
                <a:lnTo>
                  <a:pt x="20104099" y="0"/>
                </a:lnTo>
                <a:lnTo>
                  <a:pt x="20104099" y="13097692"/>
                </a:lnTo>
                <a:lnTo>
                  <a:pt x="0" y="13097692"/>
                </a:lnTo>
                <a:lnTo>
                  <a:pt x="0" y="0"/>
                </a:lnTo>
                <a:close/>
              </a:path>
            </a:pathLst>
          </a:custGeom>
          <a:solidFill>
            <a:srgbClr val="FFBD5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GB"/>
          </a:p>
        </p:txBody>
      </p:sp>
      <p:sp>
        <p:nvSpPr>
          <p:cNvPr id="43010" name="object 3">
            <a:extLst>
              <a:ext uri="{FF2B5EF4-FFF2-40B4-BE49-F238E27FC236}">
                <a16:creationId xmlns:a16="http://schemas.microsoft.com/office/drawing/2014/main" id="{84668870-983B-46E6-91E3-C341F852B5F6}"/>
              </a:ext>
            </a:extLst>
          </p:cNvPr>
          <p:cNvSpPr>
            <a:spLocks noChangeArrowheads="1"/>
          </p:cNvSpPr>
          <p:nvPr/>
        </p:nvSpPr>
        <p:spPr bwMode="auto">
          <a:xfrm>
            <a:off x="2035175" y="615950"/>
            <a:ext cx="5092700" cy="5386388"/>
          </a:xfrm>
          <a:prstGeom prst="rect">
            <a:avLst/>
          </a:prstGeom>
          <a:blipFill dpi="0" rotWithShape="1">
            <a:blip r:embed="rId3">
              <a:alphaModFix amt="35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3011" name="object 5">
            <a:extLst>
              <a:ext uri="{FF2B5EF4-FFF2-40B4-BE49-F238E27FC236}">
                <a16:creationId xmlns:a16="http://schemas.microsoft.com/office/drawing/2014/main" id="{E1BC6E26-06D1-4389-850E-D8A1F959011B}"/>
              </a:ext>
            </a:extLst>
          </p:cNvPr>
          <p:cNvSpPr>
            <a:spLocks noChangeArrowheads="1"/>
          </p:cNvSpPr>
          <p:nvPr/>
        </p:nvSpPr>
        <p:spPr bwMode="auto">
          <a:xfrm>
            <a:off x="7061200" y="5405438"/>
            <a:ext cx="1844675" cy="1319212"/>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3012" name="object 9">
            <a:extLst>
              <a:ext uri="{FF2B5EF4-FFF2-40B4-BE49-F238E27FC236}">
                <a16:creationId xmlns:a16="http://schemas.microsoft.com/office/drawing/2014/main" id="{1C9FBF9B-3AF3-434B-A24F-134606D6F490}"/>
              </a:ext>
            </a:extLst>
          </p:cNvPr>
          <p:cNvSpPr>
            <a:spLocks noChangeArrowheads="1"/>
          </p:cNvSpPr>
          <p:nvPr/>
        </p:nvSpPr>
        <p:spPr bwMode="auto">
          <a:xfrm>
            <a:off x="2649538" y="5511800"/>
            <a:ext cx="4206875" cy="1211263"/>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3013" name="object 27">
            <a:extLst>
              <a:ext uri="{FF2B5EF4-FFF2-40B4-BE49-F238E27FC236}">
                <a16:creationId xmlns:a16="http://schemas.microsoft.com/office/drawing/2014/main" id="{F9537D61-DCBD-4ACD-88B7-497CD0BDD8A1}"/>
              </a:ext>
            </a:extLst>
          </p:cNvPr>
          <p:cNvSpPr>
            <a:spLocks noChangeArrowheads="1"/>
          </p:cNvSpPr>
          <p:nvPr/>
        </p:nvSpPr>
        <p:spPr bwMode="auto">
          <a:xfrm>
            <a:off x="217488" y="3043238"/>
            <a:ext cx="2333625" cy="3678237"/>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3014" name="object 41">
            <a:extLst>
              <a:ext uri="{FF2B5EF4-FFF2-40B4-BE49-F238E27FC236}">
                <a16:creationId xmlns:a16="http://schemas.microsoft.com/office/drawing/2014/main" id="{EDFD7CF4-C85E-46CA-8CA8-C4B038095963}"/>
              </a:ext>
            </a:extLst>
          </p:cNvPr>
          <p:cNvSpPr>
            <a:spLocks noChangeArrowheads="1"/>
          </p:cNvSpPr>
          <p:nvPr/>
        </p:nvSpPr>
        <p:spPr bwMode="auto">
          <a:xfrm>
            <a:off x="2649538" y="2047875"/>
            <a:ext cx="4206875" cy="340042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381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120000"/>
              </a:lnSpc>
            </a:pPr>
            <a:endParaRPr lang="en-US" altLang="en-US" sz="1800">
              <a:latin typeface="Gill Sans MT" panose="020B0502020104020203" pitchFamily="34" charset="0"/>
              <a:cs typeface="Arial" panose="020B0604020202020204" pitchFamily="34" charset="0"/>
            </a:endParaRPr>
          </a:p>
        </p:txBody>
      </p:sp>
      <p:sp>
        <p:nvSpPr>
          <p:cNvPr id="43015" name="object 44">
            <a:extLst>
              <a:ext uri="{FF2B5EF4-FFF2-40B4-BE49-F238E27FC236}">
                <a16:creationId xmlns:a16="http://schemas.microsoft.com/office/drawing/2014/main" id="{26207BEF-F046-4AD4-A168-A7BD0692330E}"/>
              </a:ext>
            </a:extLst>
          </p:cNvPr>
          <p:cNvSpPr>
            <a:spLocks noChangeArrowheads="1"/>
          </p:cNvSpPr>
          <p:nvPr/>
        </p:nvSpPr>
        <p:spPr bwMode="auto">
          <a:xfrm>
            <a:off x="7061200" y="4178300"/>
            <a:ext cx="1816100" cy="1098550"/>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3016" name="object 53">
            <a:extLst>
              <a:ext uri="{FF2B5EF4-FFF2-40B4-BE49-F238E27FC236}">
                <a16:creationId xmlns:a16="http://schemas.microsoft.com/office/drawing/2014/main" id="{8E313890-FEAF-4592-B060-2E1E3588800D}"/>
              </a:ext>
            </a:extLst>
          </p:cNvPr>
          <p:cNvSpPr>
            <a:spLocks noChangeArrowheads="1"/>
          </p:cNvSpPr>
          <p:nvPr/>
        </p:nvSpPr>
        <p:spPr bwMode="auto">
          <a:xfrm>
            <a:off x="53975" y="41275"/>
            <a:ext cx="1181100" cy="877888"/>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3017" name="object 54">
            <a:extLst>
              <a:ext uri="{FF2B5EF4-FFF2-40B4-BE49-F238E27FC236}">
                <a16:creationId xmlns:a16="http://schemas.microsoft.com/office/drawing/2014/main" id="{1511FF5A-F02F-4FBC-87A0-7228E0F3A7E8}"/>
              </a:ext>
            </a:extLst>
          </p:cNvPr>
          <p:cNvSpPr>
            <a:spLocks noChangeArrowheads="1"/>
          </p:cNvSpPr>
          <p:nvPr/>
        </p:nvSpPr>
        <p:spPr bwMode="auto">
          <a:xfrm>
            <a:off x="217488" y="1192213"/>
            <a:ext cx="2312987" cy="1722437"/>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pic>
        <p:nvPicPr>
          <p:cNvPr id="43018" name="Picture 124">
            <a:extLst>
              <a:ext uri="{FF2B5EF4-FFF2-40B4-BE49-F238E27FC236}">
                <a16:creationId xmlns:a16="http://schemas.microsoft.com/office/drawing/2014/main" id="{90C5CF6D-38F5-4E0F-ACD7-0E22480C6B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2963" y="1298575"/>
            <a:ext cx="1001712" cy="1543050"/>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9" name="object 41">
            <a:extLst>
              <a:ext uri="{FF2B5EF4-FFF2-40B4-BE49-F238E27FC236}">
                <a16:creationId xmlns:a16="http://schemas.microsoft.com/office/drawing/2014/main" id="{089B2C27-7836-4434-8447-92C48742F7BD}"/>
              </a:ext>
            </a:extLst>
          </p:cNvPr>
          <p:cNvSpPr>
            <a:spLocks noChangeArrowheads="1"/>
          </p:cNvSpPr>
          <p:nvPr/>
        </p:nvSpPr>
        <p:spPr bwMode="auto">
          <a:xfrm>
            <a:off x="1423988" y="134938"/>
            <a:ext cx="5432425" cy="938212"/>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grpSp>
        <p:nvGrpSpPr>
          <p:cNvPr id="43020" name="Group 138">
            <a:extLst>
              <a:ext uri="{FF2B5EF4-FFF2-40B4-BE49-F238E27FC236}">
                <a16:creationId xmlns:a16="http://schemas.microsoft.com/office/drawing/2014/main" id="{D174B28C-BB06-4796-BBCD-BAB0DDAD24BE}"/>
              </a:ext>
            </a:extLst>
          </p:cNvPr>
          <p:cNvGrpSpPr>
            <a:grpSpLocks/>
          </p:cNvGrpSpPr>
          <p:nvPr/>
        </p:nvGrpSpPr>
        <p:grpSpPr bwMode="auto">
          <a:xfrm>
            <a:off x="5784850" y="158750"/>
            <a:ext cx="954088" cy="862013"/>
            <a:chOff x="12769991" y="297938"/>
            <a:chExt cx="2096638" cy="1785434"/>
          </a:xfrm>
        </p:grpSpPr>
        <p:sp>
          <p:nvSpPr>
            <p:cNvPr id="39" name="object 39">
              <a:extLst>
                <a:ext uri="{FF2B5EF4-FFF2-40B4-BE49-F238E27FC236}">
                  <a16:creationId xmlns:a16="http://schemas.microsoft.com/office/drawing/2014/main" id="{50A1E9C4-CFC2-4634-B868-1878E5355EB6}"/>
                </a:ext>
              </a:extLst>
            </p:cNvPr>
            <p:cNvSpPr/>
            <p:nvPr/>
          </p:nvSpPr>
          <p:spPr>
            <a:xfrm rot="780150">
              <a:off x="12769991" y="618783"/>
              <a:ext cx="743479" cy="1147961"/>
            </a:xfrm>
            <a:prstGeom prst="rect">
              <a:avLst/>
            </a:prstGeom>
            <a:blipFill>
              <a:blip r:embed="rId6" cstate="print">
                <a:duotone>
                  <a:schemeClr val="bg2">
                    <a:shade val="45000"/>
                    <a:satMod val="135000"/>
                  </a:schemeClr>
                  <a:prstClr val="white"/>
                </a:duotone>
              </a:blip>
              <a:stretch>
                <a:fillRect/>
              </a:stretch>
            </a:blipFill>
          </p:spPr>
          <p:txBody>
            <a:bodyPr lIns="0" tIns="0" rIns="0" bIns="0"/>
            <a:lstStyle/>
            <a:p>
              <a:pPr>
                <a:defRPr/>
              </a:pPr>
              <a:endParaRPr>
                <a:latin typeface="Arial" charset="0"/>
                <a:ea typeface="MS PGothic" charset="0"/>
                <a:cs typeface="MS PGothic" charset="0"/>
              </a:endParaRPr>
            </a:p>
          </p:txBody>
        </p:sp>
        <p:sp>
          <p:nvSpPr>
            <p:cNvPr id="40" name="object 40">
              <a:extLst>
                <a:ext uri="{FF2B5EF4-FFF2-40B4-BE49-F238E27FC236}">
                  <a16:creationId xmlns:a16="http://schemas.microsoft.com/office/drawing/2014/main" id="{CF88439A-A00A-4D3A-8695-8288A870D427}"/>
                </a:ext>
              </a:extLst>
            </p:cNvPr>
            <p:cNvSpPr/>
            <p:nvPr/>
          </p:nvSpPr>
          <p:spPr>
            <a:xfrm rot="780150">
              <a:off x="14123320" y="934076"/>
              <a:ext cx="743309" cy="1149296"/>
            </a:xfrm>
            <a:prstGeom prst="rect">
              <a:avLst/>
            </a:prstGeom>
            <a:blipFill>
              <a:blip r:embed="rId7" cstate="print">
                <a:duotone>
                  <a:schemeClr val="bg2">
                    <a:shade val="45000"/>
                    <a:satMod val="135000"/>
                  </a:schemeClr>
                  <a:prstClr val="white"/>
                </a:duotone>
              </a:blip>
              <a:stretch>
                <a:fillRect/>
              </a:stretch>
            </a:blipFill>
          </p:spPr>
          <p:txBody>
            <a:bodyPr lIns="0" tIns="0" rIns="0" bIns="0"/>
            <a:lstStyle/>
            <a:p>
              <a:pPr>
                <a:defRPr/>
              </a:pPr>
              <a:endParaRPr>
                <a:latin typeface="Arial" charset="0"/>
                <a:ea typeface="MS PGothic" charset="0"/>
                <a:cs typeface="MS PGothic" charset="0"/>
              </a:endParaRPr>
            </a:p>
          </p:txBody>
        </p:sp>
        <p:sp>
          <p:nvSpPr>
            <p:cNvPr id="122" name="object 39">
              <a:extLst>
                <a:ext uri="{FF2B5EF4-FFF2-40B4-BE49-F238E27FC236}">
                  <a16:creationId xmlns:a16="http://schemas.microsoft.com/office/drawing/2014/main" id="{0AC62DC0-4EB8-4FC8-A65A-B658DEEA2AC3}"/>
                </a:ext>
              </a:extLst>
            </p:cNvPr>
            <p:cNvSpPr/>
            <p:nvPr/>
          </p:nvSpPr>
          <p:spPr>
            <a:xfrm rot="1766724">
              <a:off x="13462342" y="297938"/>
              <a:ext cx="743479" cy="1147961"/>
            </a:xfrm>
            <a:prstGeom prst="rect">
              <a:avLst/>
            </a:prstGeom>
            <a:blipFill>
              <a:blip r:embed="rId6" cstate="print">
                <a:duotone>
                  <a:schemeClr val="bg2">
                    <a:shade val="45000"/>
                    <a:satMod val="135000"/>
                  </a:schemeClr>
                  <a:prstClr val="white"/>
                </a:duotone>
              </a:blip>
              <a:stretch>
                <a:fillRect/>
              </a:stretch>
            </a:blipFill>
          </p:spPr>
          <p:txBody>
            <a:bodyPr lIns="0" tIns="0" rIns="0" bIns="0"/>
            <a:lstStyle/>
            <a:p>
              <a:pPr>
                <a:defRPr/>
              </a:pPr>
              <a:endParaRPr>
                <a:latin typeface="Arial" charset="0"/>
                <a:ea typeface="MS PGothic" charset="0"/>
                <a:cs typeface="MS PGothic" charset="0"/>
              </a:endParaRPr>
            </a:p>
          </p:txBody>
        </p:sp>
      </p:grpSp>
      <p:sp>
        <p:nvSpPr>
          <p:cNvPr id="43021" name="object 61">
            <a:extLst>
              <a:ext uri="{FF2B5EF4-FFF2-40B4-BE49-F238E27FC236}">
                <a16:creationId xmlns:a16="http://schemas.microsoft.com/office/drawing/2014/main" id="{95EDD7F3-4978-487C-B348-4575F8F3D36F}"/>
              </a:ext>
            </a:extLst>
          </p:cNvPr>
          <p:cNvSpPr>
            <a:spLocks/>
          </p:cNvSpPr>
          <p:nvPr/>
        </p:nvSpPr>
        <p:spPr bwMode="auto">
          <a:xfrm>
            <a:off x="7061200" y="146050"/>
            <a:ext cx="1828800" cy="901700"/>
          </a:xfrm>
          <a:custGeom>
            <a:avLst/>
            <a:gdLst>
              <a:gd name="T0" fmla="*/ 450055 w 3561715"/>
              <a:gd name="T1" fmla="*/ 175226 h 2045335"/>
              <a:gd name="T2" fmla="*/ 32086 w 3561715"/>
              <a:gd name="T3" fmla="*/ 175226 h 2045335"/>
              <a:gd name="T4" fmla="*/ 29460 w 3561715"/>
              <a:gd name="T5" fmla="*/ 175158 h 2045335"/>
              <a:gd name="T6" fmla="*/ 21960 w 3561715"/>
              <a:gd name="T7" fmla="*/ 174185 h 2045335"/>
              <a:gd name="T8" fmla="*/ 15203 w 3561715"/>
              <a:gd name="T9" fmla="*/ 172168 h 2045335"/>
              <a:gd name="T10" fmla="*/ 9413 w 3561715"/>
              <a:gd name="T11" fmla="*/ 169250 h 2045335"/>
              <a:gd name="T12" fmla="*/ 4817 w 3561715"/>
              <a:gd name="T13" fmla="*/ 165575 h 2045335"/>
              <a:gd name="T14" fmla="*/ 1639 w 3561715"/>
              <a:gd name="T15" fmla="*/ 161285 h 2045335"/>
              <a:gd name="T16" fmla="*/ 106 w 3561715"/>
              <a:gd name="T17" fmla="*/ 156524 h 2045335"/>
              <a:gd name="T18" fmla="*/ 0 w 3561715"/>
              <a:gd name="T19" fmla="*/ 154858 h 2045335"/>
              <a:gd name="T20" fmla="*/ 0 w 3561715"/>
              <a:gd name="T21" fmla="*/ 20368 h 2045335"/>
              <a:gd name="T22" fmla="*/ 421 w 3561715"/>
              <a:gd name="T23" fmla="*/ 17070 h 2045335"/>
              <a:gd name="T24" fmla="*/ 2527 w 3561715"/>
              <a:gd name="T25" fmla="*/ 12451 h 2045335"/>
              <a:gd name="T26" fmla="*/ 6203 w 3561715"/>
              <a:gd name="T27" fmla="*/ 8350 h 2045335"/>
              <a:gd name="T28" fmla="*/ 11221 w 3561715"/>
              <a:gd name="T29" fmla="*/ 4912 h 2045335"/>
              <a:gd name="T30" fmla="*/ 17359 w 3561715"/>
              <a:gd name="T31" fmla="*/ 2278 h 2045335"/>
              <a:gd name="T32" fmla="*/ 24389 w 3561715"/>
              <a:gd name="T33" fmla="*/ 593 h 2045335"/>
              <a:gd name="T34" fmla="*/ 32086 w 3561715"/>
              <a:gd name="T35" fmla="*/ 0 h 2045335"/>
              <a:gd name="T36" fmla="*/ 450055 w 3561715"/>
              <a:gd name="T37" fmla="*/ 0 h 2045335"/>
              <a:gd name="T38" fmla="*/ 455249 w 3561715"/>
              <a:gd name="T39" fmla="*/ 267 h 2045335"/>
              <a:gd name="T40" fmla="*/ 462527 w 3561715"/>
              <a:gd name="T41" fmla="*/ 1604 h 2045335"/>
              <a:gd name="T42" fmla="*/ 468987 w 3561715"/>
              <a:gd name="T43" fmla="*/ 3937 h 2045335"/>
              <a:gd name="T44" fmla="*/ 474404 w 3561715"/>
              <a:gd name="T45" fmla="*/ 7123 h 2045335"/>
              <a:gd name="T46" fmla="*/ 478552 w 3561715"/>
              <a:gd name="T47" fmla="*/ 11019 h 2045335"/>
              <a:gd name="T48" fmla="*/ 481206 w 3561715"/>
              <a:gd name="T49" fmla="*/ 15482 h 2045335"/>
              <a:gd name="T50" fmla="*/ 482141 w 3561715"/>
              <a:gd name="T51" fmla="*/ 20368 h 2045335"/>
              <a:gd name="T52" fmla="*/ 482141 w 3561715"/>
              <a:gd name="T53" fmla="*/ 154858 h 2045335"/>
              <a:gd name="T54" fmla="*/ 481720 w 3561715"/>
              <a:gd name="T55" fmla="*/ 158155 h 2045335"/>
              <a:gd name="T56" fmla="*/ 479614 w 3561715"/>
              <a:gd name="T57" fmla="*/ 162774 h 2045335"/>
              <a:gd name="T58" fmla="*/ 475939 w 3561715"/>
              <a:gd name="T59" fmla="*/ 166875 h 2045335"/>
              <a:gd name="T60" fmla="*/ 470920 w 3561715"/>
              <a:gd name="T61" fmla="*/ 170314 h 2045335"/>
              <a:gd name="T62" fmla="*/ 464782 w 3561715"/>
              <a:gd name="T63" fmla="*/ 172947 h 2045335"/>
              <a:gd name="T64" fmla="*/ 457753 w 3561715"/>
              <a:gd name="T65" fmla="*/ 174632 h 2045335"/>
              <a:gd name="T66" fmla="*/ 450055 w 3561715"/>
              <a:gd name="T67" fmla="*/ 175226 h 204533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61715" h="2045335">
                <a:moveTo>
                  <a:pt x="3324639" y="2045052"/>
                </a:moveTo>
                <a:lnTo>
                  <a:pt x="237026" y="2045052"/>
                </a:lnTo>
                <a:lnTo>
                  <a:pt x="217626" y="2044262"/>
                </a:lnTo>
                <a:lnTo>
                  <a:pt x="162222" y="2032904"/>
                </a:lnTo>
                <a:lnTo>
                  <a:pt x="112303" y="2009365"/>
                </a:lnTo>
                <a:lnTo>
                  <a:pt x="69535" y="1975314"/>
                </a:lnTo>
                <a:lnTo>
                  <a:pt x="35583" y="1932421"/>
                </a:lnTo>
                <a:lnTo>
                  <a:pt x="12112" y="1882357"/>
                </a:lnTo>
                <a:lnTo>
                  <a:pt x="787" y="1826792"/>
                </a:lnTo>
                <a:lnTo>
                  <a:pt x="0" y="1807336"/>
                </a:lnTo>
                <a:lnTo>
                  <a:pt x="0" y="237715"/>
                </a:lnTo>
                <a:lnTo>
                  <a:pt x="3110" y="199229"/>
                </a:lnTo>
                <a:lnTo>
                  <a:pt x="18668" y="145312"/>
                </a:lnTo>
                <a:lnTo>
                  <a:pt x="45818" y="97453"/>
                </a:lnTo>
                <a:lnTo>
                  <a:pt x="82894" y="57322"/>
                </a:lnTo>
                <a:lnTo>
                  <a:pt x="128231" y="26590"/>
                </a:lnTo>
                <a:lnTo>
                  <a:pt x="180163" y="6925"/>
                </a:lnTo>
                <a:lnTo>
                  <a:pt x="237026" y="0"/>
                </a:lnTo>
                <a:lnTo>
                  <a:pt x="3324639" y="0"/>
                </a:lnTo>
                <a:lnTo>
                  <a:pt x="3363013" y="3119"/>
                </a:lnTo>
                <a:lnTo>
                  <a:pt x="3416774" y="18723"/>
                </a:lnTo>
                <a:lnTo>
                  <a:pt x="3464494" y="45951"/>
                </a:lnTo>
                <a:lnTo>
                  <a:pt x="3504508" y="83135"/>
                </a:lnTo>
                <a:lnTo>
                  <a:pt x="3535152" y="128603"/>
                </a:lnTo>
                <a:lnTo>
                  <a:pt x="3554759" y="180687"/>
                </a:lnTo>
                <a:lnTo>
                  <a:pt x="3561665" y="237715"/>
                </a:lnTo>
                <a:lnTo>
                  <a:pt x="3561665" y="1807336"/>
                </a:lnTo>
                <a:lnTo>
                  <a:pt x="3558554" y="1845822"/>
                </a:lnTo>
                <a:lnTo>
                  <a:pt x="3542996" y="1899739"/>
                </a:lnTo>
                <a:lnTo>
                  <a:pt x="3515846" y="1947598"/>
                </a:lnTo>
                <a:lnTo>
                  <a:pt x="3478771" y="1987729"/>
                </a:lnTo>
                <a:lnTo>
                  <a:pt x="3433434" y="2018462"/>
                </a:lnTo>
                <a:lnTo>
                  <a:pt x="3381502" y="2038126"/>
                </a:lnTo>
                <a:lnTo>
                  <a:pt x="3324639" y="20450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GB"/>
          </a:p>
        </p:txBody>
      </p:sp>
      <p:pic>
        <p:nvPicPr>
          <p:cNvPr id="43022" name="Picture 123">
            <a:extLst>
              <a:ext uri="{FF2B5EF4-FFF2-40B4-BE49-F238E27FC236}">
                <a16:creationId xmlns:a16="http://schemas.microsoft.com/office/drawing/2014/main" id="{65D5E5AB-53BD-479F-B7F0-E074FE99DAA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61263" y="258763"/>
            <a:ext cx="803275" cy="688975"/>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3" name="object 33">
            <a:extLst>
              <a:ext uri="{FF2B5EF4-FFF2-40B4-BE49-F238E27FC236}">
                <a16:creationId xmlns:a16="http://schemas.microsoft.com/office/drawing/2014/main" id="{3D6372AA-2CEE-4118-B47D-1E15380BB271}"/>
              </a:ext>
            </a:extLst>
          </p:cNvPr>
          <p:cNvSpPr>
            <a:spLocks noChangeArrowheads="1"/>
          </p:cNvSpPr>
          <p:nvPr/>
        </p:nvSpPr>
        <p:spPr bwMode="auto">
          <a:xfrm>
            <a:off x="2649538" y="1177925"/>
            <a:ext cx="4206875" cy="80327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pic>
        <p:nvPicPr>
          <p:cNvPr id="43024" name="Picture 139">
            <a:extLst>
              <a:ext uri="{FF2B5EF4-FFF2-40B4-BE49-F238E27FC236}">
                <a16:creationId xmlns:a16="http://schemas.microsoft.com/office/drawing/2014/main" id="{32A0383D-A12E-4806-A363-5F62004BE4E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586663" y="4289425"/>
            <a:ext cx="804862" cy="939800"/>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1" name="Group 130">
            <a:extLst>
              <a:ext uri="{FF2B5EF4-FFF2-40B4-BE49-F238E27FC236}">
                <a16:creationId xmlns:a16="http://schemas.microsoft.com/office/drawing/2014/main" id="{6BC0B451-B73F-4B78-B097-F29B1200E2D4}"/>
              </a:ext>
            </a:extLst>
          </p:cNvPr>
          <p:cNvGrpSpPr>
            <a:grpSpLocks noChangeAspect="1"/>
          </p:cNvGrpSpPr>
          <p:nvPr/>
        </p:nvGrpSpPr>
        <p:grpSpPr>
          <a:xfrm>
            <a:off x="6134896" y="1210677"/>
            <a:ext cx="649984" cy="717728"/>
            <a:chOff x="9249331" y="2941548"/>
            <a:chExt cx="1718310" cy="1789925"/>
          </a:xfrm>
          <a:solidFill>
            <a:srgbClr val="F1F4F5"/>
          </a:solidFill>
        </p:grpSpPr>
        <p:sp>
          <p:nvSpPr>
            <p:cNvPr id="129" name="object 34">
              <a:extLst>
                <a:ext uri="{FF2B5EF4-FFF2-40B4-BE49-F238E27FC236}">
                  <a16:creationId xmlns:a16="http://schemas.microsoft.com/office/drawing/2014/main" id="{FBF08A06-7EEE-417D-89B5-FED861FF070E}"/>
                </a:ext>
              </a:extLst>
            </p:cNvPr>
            <p:cNvSpPr/>
            <p:nvPr/>
          </p:nvSpPr>
          <p:spPr>
            <a:xfrm>
              <a:off x="9817806" y="2941548"/>
              <a:ext cx="577215" cy="580390"/>
            </a:xfrm>
            <a:custGeom>
              <a:avLst/>
              <a:gdLst/>
              <a:ahLst/>
              <a:cxnLst/>
              <a:rect l="l" t="t" r="r" b="b"/>
              <a:pathLst>
                <a:path w="577215" h="580389">
                  <a:moveTo>
                    <a:pt x="289539" y="580333"/>
                  </a:moveTo>
                  <a:lnTo>
                    <a:pt x="242417" y="576616"/>
                  </a:lnTo>
                  <a:lnTo>
                    <a:pt x="197682" y="565556"/>
                  </a:lnTo>
                  <a:lnTo>
                    <a:pt x="155954" y="547776"/>
                  </a:lnTo>
                  <a:lnTo>
                    <a:pt x="117850" y="523903"/>
                  </a:lnTo>
                  <a:lnTo>
                    <a:pt x="83991" y="494561"/>
                  </a:lnTo>
                  <a:lnTo>
                    <a:pt x="54993" y="460375"/>
                  </a:lnTo>
                  <a:lnTo>
                    <a:pt x="31477" y="421972"/>
                  </a:lnTo>
                  <a:lnTo>
                    <a:pt x="14060" y="379976"/>
                  </a:lnTo>
                  <a:lnTo>
                    <a:pt x="3361" y="335013"/>
                  </a:lnTo>
                  <a:lnTo>
                    <a:pt x="0" y="287707"/>
                  </a:lnTo>
                  <a:lnTo>
                    <a:pt x="1196" y="263962"/>
                  </a:lnTo>
                  <a:lnTo>
                    <a:pt x="9024" y="218195"/>
                  </a:lnTo>
                  <a:lnTo>
                    <a:pt x="23615" y="175210"/>
                  </a:lnTo>
                  <a:lnTo>
                    <a:pt x="44383" y="135587"/>
                  </a:lnTo>
                  <a:lnTo>
                    <a:pt x="70746" y="99904"/>
                  </a:lnTo>
                  <a:lnTo>
                    <a:pt x="102120" y="68743"/>
                  </a:lnTo>
                  <a:lnTo>
                    <a:pt x="137921" y="42681"/>
                  </a:lnTo>
                  <a:lnTo>
                    <a:pt x="177565" y="22300"/>
                  </a:lnTo>
                  <a:lnTo>
                    <a:pt x="220469" y="8178"/>
                  </a:lnTo>
                  <a:lnTo>
                    <a:pt x="266049" y="895"/>
                  </a:lnTo>
                  <a:lnTo>
                    <a:pt x="289660" y="0"/>
                  </a:lnTo>
                  <a:lnTo>
                    <a:pt x="313177" y="1019"/>
                  </a:lnTo>
                  <a:lnTo>
                    <a:pt x="358590" y="8598"/>
                  </a:lnTo>
                  <a:lnTo>
                    <a:pt x="401342" y="23061"/>
                  </a:lnTo>
                  <a:lnTo>
                    <a:pt x="440835" y="43806"/>
                  </a:lnTo>
                  <a:lnTo>
                    <a:pt x="476473" y="70229"/>
                  </a:lnTo>
                  <a:lnTo>
                    <a:pt x="507658" y="101727"/>
                  </a:lnTo>
                  <a:lnTo>
                    <a:pt x="533791" y="137695"/>
                  </a:lnTo>
                  <a:lnTo>
                    <a:pt x="554277" y="177532"/>
                  </a:lnTo>
                  <a:lnTo>
                    <a:pt x="568517" y="220633"/>
                  </a:lnTo>
                  <a:lnTo>
                    <a:pt x="575913" y="266395"/>
                  </a:lnTo>
                  <a:lnTo>
                    <a:pt x="576858" y="290086"/>
                  </a:lnTo>
                  <a:lnTo>
                    <a:pt x="575895" y="313797"/>
                  </a:lnTo>
                  <a:lnTo>
                    <a:pt x="568474" y="359590"/>
                  </a:lnTo>
                  <a:lnTo>
                    <a:pt x="554223" y="402708"/>
                  </a:lnTo>
                  <a:lnTo>
                    <a:pt x="533735" y="442553"/>
                  </a:lnTo>
                  <a:lnTo>
                    <a:pt x="507604" y="478523"/>
                  </a:lnTo>
                  <a:lnTo>
                    <a:pt x="476423" y="510021"/>
                  </a:lnTo>
                  <a:lnTo>
                    <a:pt x="440786" y="536447"/>
                  </a:lnTo>
                  <a:lnTo>
                    <a:pt x="401287" y="557200"/>
                  </a:lnTo>
                  <a:lnTo>
                    <a:pt x="358520" y="571681"/>
                  </a:lnTo>
                  <a:lnTo>
                    <a:pt x="313078" y="579292"/>
                  </a:lnTo>
                  <a:lnTo>
                    <a:pt x="289539" y="580333"/>
                  </a:lnTo>
                  <a:close/>
                </a:path>
              </a:pathLst>
            </a:custGeom>
            <a:grpFill/>
          </p:spPr>
          <p:txBody>
            <a:bodyPr lIns="0" tIns="0" rIns="0" bIns="0"/>
            <a:lstStyle/>
            <a:p>
              <a:pPr>
                <a:defRPr/>
              </a:pPr>
              <a:endParaRPr>
                <a:latin typeface="Arial" charset="0"/>
                <a:ea typeface="MS PGothic" charset="0"/>
                <a:cs typeface="MS PGothic" charset="0"/>
              </a:endParaRPr>
            </a:p>
          </p:txBody>
        </p:sp>
        <p:sp>
          <p:nvSpPr>
            <p:cNvPr id="130" name="object 35">
              <a:extLst>
                <a:ext uri="{FF2B5EF4-FFF2-40B4-BE49-F238E27FC236}">
                  <a16:creationId xmlns:a16="http://schemas.microsoft.com/office/drawing/2014/main" id="{FAFFED15-8709-4409-808D-D35D8CA11C3F}"/>
                </a:ext>
              </a:extLst>
            </p:cNvPr>
            <p:cNvSpPr/>
            <p:nvPr/>
          </p:nvSpPr>
          <p:spPr>
            <a:xfrm>
              <a:off x="9249331" y="3582123"/>
              <a:ext cx="1718310" cy="1149350"/>
            </a:xfrm>
            <a:custGeom>
              <a:avLst/>
              <a:gdLst/>
              <a:ahLst/>
              <a:cxnLst/>
              <a:rect l="l" t="t" r="r" b="b"/>
              <a:pathLst>
                <a:path w="1718309" h="1149350">
                  <a:moveTo>
                    <a:pt x="129575" y="809337"/>
                  </a:moveTo>
                  <a:lnTo>
                    <a:pt x="89959" y="794962"/>
                  </a:lnTo>
                  <a:lnTo>
                    <a:pt x="46815" y="761061"/>
                  </a:lnTo>
                  <a:lnTo>
                    <a:pt x="16946" y="732121"/>
                  </a:lnTo>
                  <a:lnTo>
                    <a:pt x="0" y="693580"/>
                  </a:lnTo>
                  <a:lnTo>
                    <a:pt x="637" y="683888"/>
                  </a:lnTo>
                  <a:lnTo>
                    <a:pt x="22416" y="641547"/>
                  </a:lnTo>
                  <a:lnTo>
                    <a:pt x="336776" y="264578"/>
                  </a:lnTo>
                  <a:lnTo>
                    <a:pt x="438651" y="141291"/>
                  </a:lnTo>
                  <a:lnTo>
                    <a:pt x="476196" y="96914"/>
                  </a:lnTo>
                  <a:lnTo>
                    <a:pt x="504860" y="64092"/>
                  </a:lnTo>
                  <a:lnTo>
                    <a:pt x="533229" y="33745"/>
                  </a:lnTo>
                  <a:lnTo>
                    <a:pt x="566912" y="11690"/>
                  </a:lnTo>
                  <a:lnTo>
                    <a:pt x="628986" y="1488"/>
                  </a:lnTo>
                  <a:lnTo>
                    <a:pt x="807264" y="0"/>
                  </a:lnTo>
                  <a:lnTo>
                    <a:pt x="1115766" y="198"/>
                  </a:lnTo>
                  <a:lnTo>
                    <a:pt x="1163005" y="12668"/>
                  </a:lnTo>
                  <a:lnTo>
                    <a:pt x="1192752" y="37772"/>
                  </a:lnTo>
                  <a:lnTo>
                    <a:pt x="1488780" y="393095"/>
                  </a:lnTo>
                  <a:lnTo>
                    <a:pt x="1208281" y="393095"/>
                  </a:lnTo>
                  <a:lnTo>
                    <a:pt x="1207499" y="399482"/>
                  </a:lnTo>
                  <a:lnTo>
                    <a:pt x="509200" y="399482"/>
                  </a:lnTo>
                  <a:lnTo>
                    <a:pt x="497172" y="409116"/>
                  </a:lnTo>
                  <a:lnTo>
                    <a:pt x="487441" y="417890"/>
                  </a:lnTo>
                  <a:lnTo>
                    <a:pt x="479337" y="426167"/>
                  </a:lnTo>
                  <a:lnTo>
                    <a:pt x="472192" y="434312"/>
                  </a:lnTo>
                  <a:lnTo>
                    <a:pt x="195349" y="765491"/>
                  </a:lnTo>
                  <a:lnTo>
                    <a:pt x="185009" y="777258"/>
                  </a:lnTo>
                  <a:lnTo>
                    <a:pt x="147608" y="805898"/>
                  </a:lnTo>
                  <a:lnTo>
                    <a:pt x="138638" y="808513"/>
                  </a:lnTo>
                  <a:lnTo>
                    <a:pt x="129575" y="809337"/>
                  </a:lnTo>
                  <a:close/>
                </a:path>
                <a:path w="1718309" h="1149350">
                  <a:moveTo>
                    <a:pt x="1115766" y="198"/>
                  </a:moveTo>
                  <a:lnTo>
                    <a:pt x="1061739" y="198"/>
                  </a:lnTo>
                  <a:lnTo>
                    <a:pt x="1112619" y="30"/>
                  </a:lnTo>
                  <a:lnTo>
                    <a:pt x="1115766" y="198"/>
                  </a:lnTo>
                  <a:close/>
                </a:path>
                <a:path w="1718309" h="1149350">
                  <a:moveTo>
                    <a:pt x="1592188" y="808171"/>
                  </a:moveTo>
                  <a:lnTo>
                    <a:pt x="1547545" y="790904"/>
                  </a:lnTo>
                  <a:lnTo>
                    <a:pt x="1241990" y="429071"/>
                  </a:lnTo>
                  <a:lnTo>
                    <a:pt x="1235414" y="421575"/>
                  </a:lnTo>
                  <a:lnTo>
                    <a:pt x="1227946" y="413604"/>
                  </a:lnTo>
                  <a:lnTo>
                    <a:pt x="1208281" y="393095"/>
                  </a:lnTo>
                  <a:lnTo>
                    <a:pt x="1488780" y="393095"/>
                  </a:lnTo>
                  <a:lnTo>
                    <a:pt x="1717844" y="667324"/>
                  </a:lnTo>
                  <a:lnTo>
                    <a:pt x="1717844" y="705428"/>
                  </a:lnTo>
                  <a:lnTo>
                    <a:pt x="1692341" y="736634"/>
                  </a:lnTo>
                  <a:lnTo>
                    <a:pt x="1657793" y="771873"/>
                  </a:lnTo>
                  <a:lnTo>
                    <a:pt x="1622053" y="797930"/>
                  </a:lnTo>
                  <a:lnTo>
                    <a:pt x="1601671" y="806496"/>
                  </a:lnTo>
                  <a:lnTo>
                    <a:pt x="1592188" y="808171"/>
                  </a:lnTo>
                  <a:close/>
                </a:path>
                <a:path w="1718309" h="1149350">
                  <a:moveTo>
                    <a:pt x="582153" y="1148877"/>
                  </a:moveTo>
                  <a:lnTo>
                    <a:pt x="546676" y="1125955"/>
                  </a:lnTo>
                  <a:lnTo>
                    <a:pt x="518329" y="1084738"/>
                  </a:lnTo>
                  <a:lnTo>
                    <a:pt x="509385" y="1045816"/>
                  </a:lnTo>
                  <a:lnTo>
                    <a:pt x="508460" y="1031313"/>
                  </a:lnTo>
                  <a:lnTo>
                    <a:pt x="508759" y="1001220"/>
                  </a:lnTo>
                  <a:lnTo>
                    <a:pt x="509008" y="971275"/>
                  </a:lnTo>
                  <a:lnTo>
                    <a:pt x="509369" y="911793"/>
                  </a:lnTo>
                  <a:lnTo>
                    <a:pt x="509576" y="852805"/>
                  </a:lnTo>
                  <a:lnTo>
                    <a:pt x="509607" y="705428"/>
                  </a:lnTo>
                  <a:lnTo>
                    <a:pt x="509300" y="545928"/>
                  </a:lnTo>
                  <a:lnTo>
                    <a:pt x="509235" y="502563"/>
                  </a:lnTo>
                  <a:lnTo>
                    <a:pt x="509200" y="399482"/>
                  </a:lnTo>
                  <a:lnTo>
                    <a:pt x="1207499" y="399482"/>
                  </a:lnTo>
                  <a:lnTo>
                    <a:pt x="1206401" y="408444"/>
                  </a:lnTo>
                  <a:lnTo>
                    <a:pt x="1205337" y="421797"/>
                  </a:lnTo>
                  <a:lnTo>
                    <a:pt x="1204855" y="433721"/>
                  </a:lnTo>
                  <a:lnTo>
                    <a:pt x="1204726" y="444784"/>
                  </a:lnTo>
                  <a:lnTo>
                    <a:pt x="1204675" y="508043"/>
                  </a:lnTo>
                  <a:lnTo>
                    <a:pt x="1204518" y="588680"/>
                  </a:lnTo>
                  <a:lnTo>
                    <a:pt x="1204346" y="667370"/>
                  </a:lnTo>
                  <a:lnTo>
                    <a:pt x="1204281" y="707097"/>
                  </a:lnTo>
                  <a:lnTo>
                    <a:pt x="1204248" y="746050"/>
                  </a:lnTo>
                  <a:lnTo>
                    <a:pt x="1204279" y="815876"/>
                  </a:lnTo>
                  <a:lnTo>
                    <a:pt x="1204445" y="872298"/>
                  </a:lnTo>
                  <a:lnTo>
                    <a:pt x="1204768" y="928635"/>
                  </a:lnTo>
                  <a:lnTo>
                    <a:pt x="1205281" y="984920"/>
                  </a:lnTo>
                  <a:lnTo>
                    <a:pt x="1205619" y="1013053"/>
                  </a:lnTo>
                  <a:lnTo>
                    <a:pt x="1205452" y="1027706"/>
                  </a:lnTo>
                  <a:lnTo>
                    <a:pt x="1200021" y="1068106"/>
                  </a:lnTo>
                  <a:lnTo>
                    <a:pt x="1178691" y="1113389"/>
                  </a:lnTo>
                  <a:lnTo>
                    <a:pt x="1149700" y="1140649"/>
                  </a:lnTo>
                  <a:lnTo>
                    <a:pt x="1137191" y="1148418"/>
                  </a:lnTo>
                  <a:lnTo>
                    <a:pt x="582153" y="1148877"/>
                  </a:lnTo>
                  <a:close/>
                </a:path>
              </a:pathLst>
            </a:custGeom>
            <a:grpFill/>
          </p:spPr>
          <p:txBody>
            <a:bodyPr lIns="0" tIns="0" rIns="0" bIns="0"/>
            <a:lstStyle/>
            <a:p>
              <a:pPr>
                <a:defRPr/>
              </a:pPr>
              <a:endParaRPr>
                <a:latin typeface="Arial" charset="0"/>
                <a:ea typeface="MS PGothic" charset="0"/>
                <a:cs typeface="MS PGothic" charset="0"/>
              </a:endParaRPr>
            </a:p>
          </p:txBody>
        </p:sp>
      </p:grpSp>
      <p:pic>
        <p:nvPicPr>
          <p:cNvPr id="43026" name="Picture 143">
            <a:extLst>
              <a:ext uri="{FF2B5EF4-FFF2-40B4-BE49-F238E27FC236}">
                <a16:creationId xmlns:a16="http://schemas.microsoft.com/office/drawing/2014/main" id="{31ADD5BA-64AA-4647-B61D-3360E59DB11A}"/>
              </a:ext>
            </a:extLst>
          </p:cNvPr>
          <p:cNvPicPr>
            <a:picLocks noChangeAspect="1"/>
          </p:cNvPicPr>
          <p:nvPr/>
        </p:nvPicPr>
        <p:blipFill>
          <a:blip r:embed="rId10">
            <a:extLst>
              <a:ext uri="{28A0092B-C50C-407E-A947-70E740481C1C}">
                <a14:useLocalDpi xmlns:a14="http://schemas.microsoft.com/office/drawing/2010/main" val="0"/>
              </a:ext>
            </a:extLst>
          </a:blip>
          <a:srcRect b="4681"/>
          <a:stretch>
            <a:fillRect/>
          </a:stretch>
        </p:blipFill>
        <p:spPr bwMode="auto">
          <a:xfrm>
            <a:off x="5549900" y="5522913"/>
            <a:ext cx="1235075" cy="11731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7" name="Picture 137">
            <a:extLst>
              <a:ext uri="{FF2B5EF4-FFF2-40B4-BE49-F238E27FC236}">
                <a16:creationId xmlns:a16="http://schemas.microsoft.com/office/drawing/2014/main" id="{15AE6815-F2C4-48B3-B53D-A4948EACE04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361238" y="5681663"/>
            <a:ext cx="1273175" cy="984250"/>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bject 18">
            <a:extLst>
              <a:ext uri="{FF2B5EF4-FFF2-40B4-BE49-F238E27FC236}">
                <a16:creationId xmlns:a16="http://schemas.microsoft.com/office/drawing/2014/main" id="{15693CB4-80AE-426D-9704-3ED2DA6B9781}"/>
              </a:ext>
            </a:extLst>
          </p:cNvPr>
          <p:cNvSpPr/>
          <p:nvPr/>
        </p:nvSpPr>
        <p:spPr>
          <a:xfrm>
            <a:off x="7061200" y="1169988"/>
            <a:ext cx="1828800" cy="2908300"/>
          </a:xfrm>
          <a:prstGeom prst="roundRect">
            <a:avLst/>
          </a:prstGeom>
          <a:solidFill>
            <a:srgbClr val="FFFFFF"/>
          </a:solidFill>
        </p:spPr>
        <p:txBody>
          <a:bodyPr lIns="0" tIns="0" rIns="0" bIns="0"/>
          <a:lstStyle/>
          <a:p>
            <a:pPr>
              <a:defRPr/>
            </a:pPr>
            <a:endParaRPr lang="en-GB" u="sng">
              <a:solidFill>
                <a:schemeClr val="accent5">
                  <a:lumMod val="75000"/>
                </a:schemeClr>
              </a:solidFill>
              <a:latin typeface="Gill Sans MT" panose="020B0502020104020203" pitchFamily="34" charset="0"/>
              <a:ea typeface="MS PGothic" charset="0"/>
              <a:cs typeface="MS PGothic" charset="0"/>
            </a:endParaRPr>
          </a:p>
        </p:txBody>
      </p:sp>
      <p:pic>
        <p:nvPicPr>
          <p:cNvPr id="43029" name="Picture 134">
            <a:extLst>
              <a:ext uri="{FF2B5EF4-FFF2-40B4-BE49-F238E27FC236}">
                <a16:creationId xmlns:a16="http://schemas.microsoft.com/office/drawing/2014/main" id="{A64A6174-83D2-4122-BFF8-05E7595C37A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07238" y="1435100"/>
            <a:ext cx="1716087" cy="194151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0" name="Picture 147">
            <a:extLst>
              <a:ext uri="{FF2B5EF4-FFF2-40B4-BE49-F238E27FC236}">
                <a16:creationId xmlns:a16="http://schemas.microsoft.com/office/drawing/2014/main" id="{9873B6BE-4B56-44DC-BCAB-35FB6186EDA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21514" y="3748087"/>
            <a:ext cx="2155825" cy="2376487"/>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object 59">
            <a:extLst>
              <a:ext uri="{FF2B5EF4-FFF2-40B4-BE49-F238E27FC236}">
                <a16:creationId xmlns:a16="http://schemas.microsoft.com/office/drawing/2014/main" id="{5D31A9FD-0D68-42F8-9E5F-D1B5468BBC42}"/>
              </a:ext>
            </a:extLst>
          </p:cNvPr>
          <p:cNvSpPr txBox="1"/>
          <p:nvPr/>
        </p:nvSpPr>
        <p:spPr>
          <a:xfrm>
            <a:off x="274638" y="1504950"/>
            <a:ext cx="2197100" cy="676275"/>
          </a:xfrm>
          <a:prstGeom prst="rect">
            <a:avLst/>
          </a:prstGeom>
        </p:spPr>
        <p:txBody>
          <a:bodyPr lIns="0" tIns="0" rIns="0" bIns="0">
            <a:spAutoFit/>
          </a:bodyPr>
          <a:lstStyle/>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did you </a:t>
            </a:r>
            <a:r>
              <a:rPr lang="en-GB" sz="1100" i="1">
                <a:solidFill>
                  <a:schemeClr val="accent5">
                    <a:lumMod val="75000"/>
                  </a:schemeClr>
                </a:solidFill>
                <a:latin typeface="Gill Sans MT" panose="020B0502020104020203" pitchFamily="34" charset="0"/>
                <a:ea typeface="MS PGothic" charset="0"/>
                <a:cs typeface="MS PGothic" charset="0"/>
              </a:rPr>
              <a:t>predict</a:t>
            </a:r>
            <a:r>
              <a:rPr lang="en-GB" sz="1100">
                <a:solidFill>
                  <a:schemeClr val="accent5">
                    <a:lumMod val="75000"/>
                  </a:schemeClr>
                </a:solidFill>
                <a:latin typeface="Gill Sans MT" panose="020B0502020104020203" pitchFamily="34" charset="0"/>
                <a:ea typeface="MS PGothic" charset="0"/>
                <a:cs typeface="MS PGothic" charset="0"/>
              </a:rPr>
              <a:t> would happen? </a:t>
            </a:r>
          </a:p>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made you think that?</a:t>
            </a:r>
          </a:p>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science ideas did you base your prediction on? </a:t>
            </a:r>
          </a:p>
        </p:txBody>
      </p:sp>
      <p:sp>
        <p:nvSpPr>
          <p:cNvPr id="82" name="object 82">
            <a:extLst>
              <a:ext uri="{FF2B5EF4-FFF2-40B4-BE49-F238E27FC236}">
                <a16:creationId xmlns:a16="http://schemas.microsoft.com/office/drawing/2014/main" id="{8001A592-A305-42BC-B371-D2F415EA2BEA}"/>
              </a:ext>
            </a:extLst>
          </p:cNvPr>
          <p:cNvSpPr txBox="1"/>
          <p:nvPr/>
        </p:nvSpPr>
        <p:spPr>
          <a:xfrm>
            <a:off x="1724025" y="422275"/>
            <a:ext cx="4779963" cy="338138"/>
          </a:xfrm>
          <a:prstGeom prst="rect">
            <a:avLst/>
          </a:prstGeom>
        </p:spPr>
        <p:txBody>
          <a:bodyPr lIns="0" tIns="0" rIns="0" bIns="0">
            <a:spAutoFit/>
          </a:bodyPr>
          <a:lstStyle/>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was your enquiry question? </a:t>
            </a:r>
          </a:p>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was the aim of your investigation?</a:t>
            </a:r>
          </a:p>
        </p:txBody>
      </p:sp>
      <p:sp>
        <p:nvSpPr>
          <p:cNvPr id="85" name="object 85">
            <a:extLst>
              <a:ext uri="{FF2B5EF4-FFF2-40B4-BE49-F238E27FC236}">
                <a16:creationId xmlns:a16="http://schemas.microsoft.com/office/drawing/2014/main" id="{D9205A51-11C4-41C8-B4D4-1B1D7F166A78}"/>
              </a:ext>
            </a:extLst>
          </p:cNvPr>
          <p:cNvSpPr txBox="1"/>
          <p:nvPr/>
        </p:nvSpPr>
        <p:spPr>
          <a:xfrm>
            <a:off x="3371850" y="1409700"/>
            <a:ext cx="2759075" cy="508000"/>
          </a:xfrm>
          <a:prstGeom prst="rect">
            <a:avLst/>
          </a:prstGeom>
        </p:spPr>
        <p:txBody>
          <a:bodyPr lIns="0" tIns="0" rIns="0" bIns="0">
            <a:spAutoFit/>
          </a:bodyPr>
          <a:lstStyle/>
          <a:p>
            <a:pPr marL="82133" indent="-7621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are your names?</a:t>
            </a:r>
            <a:endParaRPr sz="1100">
              <a:solidFill>
                <a:schemeClr val="accent5">
                  <a:lumMod val="75000"/>
                </a:schemeClr>
              </a:solidFill>
              <a:latin typeface="Gill Sans MT" panose="020B0502020104020203" pitchFamily="34" charset="0"/>
              <a:ea typeface="MS PGothic" charset="0"/>
              <a:cs typeface="MS PGothic" charset="0"/>
            </a:endParaRPr>
          </a:p>
          <a:p>
            <a:pPr marL="82133" indent="-76213" algn="ctr">
              <a:spcAft>
                <a:spcPts val="0"/>
              </a:spcAft>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are the reasons you choose to carry out this investigation? </a:t>
            </a:r>
          </a:p>
        </p:txBody>
      </p:sp>
      <p:sp>
        <p:nvSpPr>
          <p:cNvPr id="94" name="object 94">
            <a:extLst>
              <a:ext uri="{FF2B5EF4-FFF2-40B4-BE49-F238E27FC236}">
                <a16:creationId xmlns:a16="http://schemas.microsoft.com/office/drawing/2014/main" id="{FFEE69E2-35BC-4479-8CC7-3CF55322E73F}"/>
              </a:ext>
            </a:extLst>
          </p:cNvPr>
          <p:cNvSpPr txBox="1"/>
          <p:nvPr/>
        </p:nvSpPr>
        <p:spPr>
          <a:xfrm>
            <a:off x="2652713" y="2065338"/>
            <a:ext cx="4200525" cy="207962"/>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RESULTS:</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95" name="object 95">
            <a:extLst>
              <a:ext uri="{FF2B5EF4-FFF2-40B4-BE49-F238E27FC236}">
                <a16:creationId xmlns:a16="http://schemas.microsoft.com/office/drawing/2014/main" id="{B75D7D1F-C9A2-4A3C-826E-6995E129470A}"/>
              </a:ext>
            </a:extLst>
          </p:cNvPr>
          <p:cNvSpPr txBox="1"/>
          <p:nvPr/>
        </p:nvSpPr>
        <p:spPr>
          <a:xfrm>
            <a:off x="2649538" y="5543550"/>
            <a:ext cx="4203700" cy="207963"/>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EVALUATION:</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96" name="object 96">
            <a:extLst>
              <a:ext uri="{FF2B5EF4-FFF2-40B4-BE49-F238E27FC236}">
                <a16:creationId xmlns:a16="http://schemas.microsoft.com/office/drawing/2014/main" id="{869DD5CD-1195-4619-B2EC-83821C78DEF6}"/>
              </a:ext>
            </a:extLst>
          </p:cNvPr>
          <p:cNvSpPr txBox="1"/>
          <p:nvPr/>
        </p:nvSpPr>
        <p:spPr>
          <a:xfrm>
            <a:off x="7119938" y="5448300"/>
            <a:ext cx="1781175" cy="207963"/>
          </a:xfrm>
          <a:prstGeom prst="rect">
            <a:avLst/>
          </a:prstGeom>
        </p:spPr>
        <p:txBody>
          <a:bodyPr lIns="0" tIns="0" rIns="0" bIns="0">
            <a:spAutoFit/>
          </a:bodyPr>
          <a:lstStyle/>
          <a:p>
            <a:pPr algn="ctr">
              <a:defRPr/>
            </a:pPr>
            <a:r>
              <a:rPr lang="en-GB" sz="1300" u="sng">
                <a:solidFill>
                  <a:schemeClr val="accent5">
                    <a:lumMod val="75000"/>
                  </a:schemeClr>
                </a:solidFill>
                <a:latin typeface="Gill Sans MT" panose="020B0502020104020203" pitchFamily="34" charset="0"/>
                <a:ea typeface="MS PGothic" charset="0"/>
                <a:cs typeface="MS PGothic" charset="0"/>
              </a:rPr>
              <a:t>REFERENCES: </a:t>
            </a:r>
          </a:p>
        </p:txBody>
      </p:sp>
      <p:sp>
        <p:nvSpPr>
          <p:cNvPr id="43037" name="object 97">
            <a:extLst>
              <a:ext uri="{FF2B5EF4-FFF2-40B4-BE49-F238E27FC236}">
                <a16:creationId xmlns:a16="http://schemas.microsoft.com/office/drawing/2014/main" id="{E740AA6C-51CC-488E-8F01-132560FDFBF9}"/>
              </a:ext>
            </a:extLst>
          </p:cNvPr>
          <p:cNvSpPr txBox="1">
            <a:spLocks noChangeArrowheads="1"/>
          </p:cNvSpPr>
          <p:nvPr/>
        </p:nvSpPr>
        <p:spPr bwMode="auto">
          <a:xfrm>
            <a:off x="7091363" y="1519238"/>
            <a:ext cx="1731962"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80963" indent="-80963">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buFont typeface="Arial" panose="020B0604020202020204" pitchFamily="34" charset="0"/>
              <a:buChar char="•"/>
            </a:pPr>
            <a:r>
              <a:rPr lang="en-GB" altLang="en-US" sz="1100">
                <a:solidFill>
                  <a:srgbClr val="31859C"/>
                </a:solidFill>
                <a:latin typeface="Gill Sans MT" panose="020B0502020104020203" pitchFamily="34" charset="0"/>
              </a:rPr>
              <a:t>Describe the steps you took to investigate your prediction. </a:t>
            </a:r>
          </a:p>
          <a:p>
            <a:pPr algn="ctr">
              <a:buFont typeface="Arial" panose="020B0604020202020204" pitchFamily="34" charset="0"/>
              <a:buChar char="•"/>
            </a:pPr>
            <a:r>
              <a:rPr lang="en-GB" altLang="en-US" sz="1100">
                <a:solidFill>
                  <a:srgbClr val="31859C"/>
                </a:solidFill>
                <a:latin typeface="Gill Sans MT" panose="020B0502020104020203" pitchFamily="34" charset="0"/>
              </a:rPr>
              <a:t>What were your </a:t>
            </a:r>
            <a:r>
              <a:rPr lang="en-GB" altLang="en-US" sz="1100" i="1">
                <a:solidFill>
                  <a:srgbClr val="31859C"/>
                </a:solidFill>
                <a:latin typeface="Gill Sans MT" panose="020B0502020104020203" pitchFamily="34" charset="0"/>
              </a:rPr>
              <a:t>independent</a:t>
            </a:r>
            <a:r>
              <a:rPr lang="en-GB" altLang="en-US" sz="1100">
                <a:solidFill>
                  <a:srgbClr val="31859C"/>
                </a:solidFill>
                <a:latin typeface="Gill Sans MT" panose="020B0502020104020203" pitchFamily="34" charset="0"/>
              </a:rPr>
              <a:t>, </a:t>
            </a:r>
            <a:r>
              <a:rPr lang="en-GB" altLang="en-US" sz="1100" i="1">
                <a:solidFill>
                  <a:srgbClr val="31859C"/>
                </a:solidFill>
                <a:latin typeface="Gill Sans MT" panose="020B0502020104020203" pitchFamily="34" charset="0"/>
              </a:rPr>
              <a:t>dependent</a:t>
            </a:r>
            <a:r>
              <a:rPr lang="en-GB" altLang="en-US" sz="1100">
                <a:solidFill>
                  <a:srgbClr val="31859C"/>
                </a:solidFill>
                <a:latin typeface="Gill Sans MT" panose="020B0502020104020203" pitchFamily="34" charset="0"/>
              </a:rPr>
              <a:t> and </a:t>
            </a:r>
            <a:r>
              <a:rPr lang="en-GB" altLang="en-US" sz="1100" i="1">
                <a:solidFill>
                  <a:srgbClr val="31859C"/>
                </a:solidFill>
                <a:latin typeface="Gill Sans MT" panose="020B0502020104020203" pitchFamily="34" charset="0"/>
              </a:rPr>
              <a:t>control</a:t>
            </a:r>
            <a:r>
              <a:rPr lang="en-GB" altLang="en-US" sz="1100">
                <a:solidFill>
                  <a:srgbClr val="31859C"/>
                </a:solidFill>
                <a:latin typeface="Gill Sans MT" panose="020B0502020104020203" pitchFamily="34" charset="0"/>
              </a:rPr>
              <a:t> variables? </a:t>
            </a:r>
          </a:p>
          <a:p>
            <a:pPr algn="ctr">
              <a:buFont typeface="Arial" panose="020B0604020202020204" pitchFamily="34" charset="0"/>
              <a:buChar char="•"/>
            </a:pPr>
            <a:r>
              <a:rPr lang="en-GB" altLang="en-US" sz="1100">
                <a:solidFill>
                  <a:srgbClr val="31859C"/>
                </a:solidFill>
                <a:latin typeface="Gill Sans MT" panose="020B0502020104020203" pitchFamily="34" charset="0"/>
              </a:rPr>
              <a:t>What equipment did you need to use?</a:t>
            </a:r>
          </a:p>
          <a:p>
            <a:pPr algn="ctr">
              <a:buFont typeface="Arial" panose="020B0604020202020204" pitchFamily="34" charset="0"/>
              <a:buChar char="•"/>
            </a:pPr>
            <a:r>
              <a:rPr lang="en-GB" altLang="en-US" sz="1100">
                <a:solidFill>
                  <a:srgbClr val="31859C"/>
                </a:solidFill>
                <a:latin typeface="Gill Sans MT" panose="020B0502020104020203" pitchFamily="34" charset="0"/>
              </a:rPr>
              <a:t>What measurements did you plan to take? </a:t>
            </a:r>
          </a:p>
          <a:p>
            <a:pPr algn="ctr">
              <a:buFont typeface="Arial" panose="020B0604020202020204" pitchFamily="34" charset="0"/>
              <a:buChar char="•"/>
            </a:pPr>
            <a:r>
              <a:rPr lang="en-GB" altLang="en-US" sz="1100">
                <a:solidFill>
                  <a:srgbClr val="31859C"/>
                </a:solidFill>
                <a:latin typeface="Gill Sans MT" panose="020B0502020104020203" pitchFamily="34" charset="0"/>
              </a:rPr>
              <a:t>How did you ensure your results were </a:t>
            </a:r>
            <a:r>
              <a:rPr lang="en-GB" altLang="en-US" sz="1100" i="1">
                <a:solidFill>
                  <a:srgbClr val="31859C"/>
                </a:solidFill>
                <a:latin typeface="Gill Sans MT" panose="020B0502020104020203" pitchFamily="34" charset="0"/>
              </a:rPr>
              <a:t>accurate</a:t>
            </a:r>
            <a:r>
              <a:rPr lang="en-GB" altLang="en-US" sz="1100">
                <a:solidFill>
                  <a:srgbClr val="31859C"/>
                </a:solidFill>
                <a:latin typeface="Gill Sans MT" panose="020B0502020104020203" pitchFamily="34" charset="0"/>
              </a:rPr>
              <a:t>, </a:t>
            </a:r>
            <a:r>
              <a:rPr lang="en-GB" altLang="en-US" sz="1100" i="1">
                <a:solidFill>
                  <a:srgbClr val="31859C"/>
                </a:solidFill>
                <a:latin typeface="Gill Sans MT" panose="020B0502020104020203" pitchFamily="34" charset="0"/>
              </a:rPr>
              <a:t>precise</a:t>
            </a:r>
            <a:r>
              <a:rPr lang="en-GB" altLang="en-US" sz="1100">
                <a:solidFill>
                  <a:srgbClr val="31859C"/>
                </a:solidFill>
                <a:latin typeface="Gill Sans MT" panose="020B0502020104020203" pitchFamily="34" charset="0"/>
              </a:rPr>
              <a:t>, and </a:t>
            </a:r>
            <a:r>
              <a:rPr lang="en-GB" altLang="en-US" sz="1100" i="1">
                <a:solidFill>
                  <a:srgbClr val="31859C"/>
                </a:solidFill>
                <a:latin typeface="Gill Sans MT" panose="020B0502020104020203" pitchFamily="34" charset="0"/>
              </a:rPr>
              <a:t>repeatable</a:t>
            </a:r>
            <a:r>
              <a:rPr lang="en-GB" altLang="en-US" sz="1100">
                <a:solidFill>
                  <a:srgbClr val="31859C"/>
                </a:solidFill>
                <a:latin typeface="Gill Sans MT" panose="020B0502020104020203" pitchFamily="34" charset="0"/>
              </a:rPr>
              <a:t>?</a:t>
            </a:r>
          </a:p>
          <a:p>
            <a:pPr>
              <a:lnSpc>
                <a:spcPct val="122000"/>
              </a:lnSpc>
            </a:pPr>
            <a:endParaRPr lang="en-US" altLang="en-US" sz="600">
              <a:solidFill>
                <a:srgbClr val="31859C"/>
              </a:solidFill>
              <a:latin typeface="Gill Sans MT" panose="020B0502020104020203" pitchFamily="34" charset="0"/>
              <a:cs typeface="Arial" panose="020B0604020202020204" pitchFamily="34" charset="0"/>
            </a:endParaRPr>
          </a:p>
        </p:txBody>
      </p:sp>
      <p:sp>
        <p:nvSpPr>
          <p:cNvPr id="113" name="object 113">
            <a:extLst>
              <a:ext uri="{FF2B5EF4-FFF2-40B4-BE49-F238E27FC236}">
                <a16:creationId xmlns:a16="http://schemas.microsoft.com/office/drawing/2014/main" id="{6430ABFF-0268-42CF-994A-BA45028BE9D4}"/>
              </a:ext>
            </a:extLst>
          </p:cNvPr>
          <p:cNvSpPr txBox="1"/>
          <p:nvPr/>
        </p:nvSpPr>
        <p:spPr>
          <a:xfrm>
            <a:off x="307975" y="3479800"/>
            <a:ext cx="2197100" cy="1524000"/>
          </a:xfrm>
          <a:prstGeom prst="rect">
            <a:avLst/>
          </a:prstGeom>
        </p:spPr>
        <p:txBody>
          <a:bodyPr lIns="0" tIns="0" rIns="0" bIns="0">
            <a:spAutoFit/>
          </a:bodyPr>
          <a:lstStyle>
            <a:lvl1pPr marL="80963" indent="-80963">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buFont typeface="Arial" panose="020B0604020202020204" pitchFamily="34" charset="0"/>
              <a:buChar char="•"/>
            </a:pPr>
            <a:r>
              <a:rPr lang="en-GB" altLang="en-US" sz="1100">
                <a:solidFill>
                  <a:srgbClr val="31859C"/>
                </a:solidFill>
                <a:latin typeface="Gill Sans MT" panose="020B0502020104020203" pitchFamily="34" charset="0"/>
              </a:rPr>
              <a:t>What did you ﬁnd out? </a:t>
            </a:r>
          </a:p>
          <a:p>
            <a:pPr algn="ctr">
              <a:buFont typeface="Arial" panose="020B0604020202020204" pitchFamily="34" charset="0"/>
              <a:buChar char="•"/>
            </a:pPr>
            <a:r>
              <a:rPr lang="en-GB" altLang="en-US" sz="1100">
                <a:solidFill>
                  <a:srgbClr val="31859C"/>
                </a:solidFill>
                <a:latin typeface="Gill Sans MT" panose="020B0502020104020203" pitchFamily="34" charset="0"/>
              </a:rPr>
              <a:t>What did your investigation show?</a:t>
            </a:r>
          </a:p>
          <a:p>
            <a:pPr algn="ctr">
              <a:buFont typeface="Arial" panose="020B0604020202020204" pitchFamily="34" charset="0"/>
              <a:buChar char="•"/>
            </a:pPr>
            <a:r>
              <a:rPr lang="en-GB" altLang="en-US" sz="1100">
                <a:solidFill>
                  <a:srgbClr val="31859C"/>
                </a:solidFill>
                <a:latin typeface="Gill Sans MT" panose="020B0502020104020203" pitchFamily="34" charset="0"/>
              </a:rPr>
              <a:t>How did your results agree with your hypothesis?</a:t>
            </a:r>
          </a:p>
          <a:p>
            <a:pPr algn="ctr">
              <a:buFont typeface="Arial" panose="020B0604020202020204" pitchFamily="34" charset="0"/>
              <a:buChar char="•"/>
            </a:pPr>
            <a:r>
              <a:rPr lang="en-GB" altLang="en-US" sz="1100">
                <a:solidFill>
                  <a:srgbClr val="31859C"/>
                </a:solidFill>
                <a:latin typeface="Gill Sans MT" panose="020B0502020104020203" pitchFamily="34" charset="0"/>
              </a:rPr>
              <a:t>If not, how do you need to re-think your hypothesis and write a new one?</a:t>
            </a:r>
          </a:p>
          <a:p>
            <a:pPr algn="ctr">
              <a:buFont typeface="Arial" panose="020B0604020202020204" pitchFamily="34" charset="0"/>
              <a:buChar char="•"/>
            </a:pPr>
            <a:r>
              <a:rPr lang="en-GB" altLang="en-US" sz="1100">
                <a:solidFill>
                  <a:srgbClr val="31859C"/>
                </a:solidFill>
                <a:latin typeface="Gill Sans MT" panose="020B0502020104020203" pitchFamily="34" charset="0"/>
              </a:rPr>
              <a:t>How could you investigate this new hypothesis?</a:t>
            </a:r>
          </a:p>
        </p:txBody>
      </p:sp>
      <p:sp>
        <p:nvSpPr>
          <p:cNvPr id="114" name="object 114">
            <a:extLst>
              <a:ext uri="{FF2B5EF4-FFF2-40B4-BE49-F238E27FC236}">
                <a16:creationId xmlns:a16="http://schemas.microsoft.com/office/drawing/2014/main" id="{2A7BDE8E-0EDF-4DC2-B0E3-C802528DA3DB}"/>
              </a:ext>
            </a:extLst>
          </p:cNvPr>
          <p:cNvSpPr txBox="1"/>
          <p:nvPr/>
        </p:nvSpPr>
        <p:spPr>
          <a:xfrm>
            <a:off x="7140575" y="5656263"/>
            <a:ext cx="1744663" cy="1016000"/>
          </a:xfrm>
          <a:prstGeom prst="rect">
            <a:avLst/>
          </a:prstGeom>
        </p:spPr>
        <p:txBody>
          <a:bodyPr lIns="0" tIns="0" rIns="0" bIns="0">
            <a:spAutoFit/>
          </a:bodyPr>
          <a:lstStyle>
            <a:lvl1pPr marL="80963" indent="-80963">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GB" altLang="en-US" sz="1100">
                <a:solidFill>
                  <a:srgbClr val="31859C"/>
                </a:solidFill>
                <a:latin typeface="Gill Sans MT" panose="020B0502020104020203" pitchFamily="34" charset="0"/>
              </a:rPr>
              <a:t>List any websites or books that you used to help form your prediction. </a:t>
            </a:r>
          </a:p>
          <a:p>
            <a:pPr algn="ctr">
              <a:buFont typeface="Arial" panose="020B0604020202020204" pitchFamily="34" charset="0"/>
              <a:buChar char="•"/>
            </a:pPr>
            <a:r>
              <a:rPr lang="en-GB" altLang="en-US" sz="1100">
                <a:solidFill>
                  <a:srgbClr val="31859C"/>
                </a:solidFill>
                <a:latin typeface="Gill Sans MT" panose="020B0502020104020203" pitchFamily="34" charset="0"/>
              </a:rPr>
              <a:t>How did other people’s ideas help you decide how to carry out your investigation?</a:t>
            </a:r>
          </a:p>
        </p:txBody>
      </p:sp>
      <p:sp>
        <p:nvSpPr>
          <p:cNvPr id="115" name="object 115">
            <a:extLst>
              <a:ext uri="{FF2B5EF4-FFF2-40B4-BE49-F238E27FC236}">
                <a16:creationId xmlns:a16="http://schemas.microsoft.com/office/drawing/2014/main" id="{48E0E4C5-B58D-4A56-90A0-239AE17B9C66}"/>
              </a:ext>
            </a:extLst>
          </p:cNvPr>
          <p:cNvSpPr txBox="1"/>
          <p:nvPr/>
        </p:nvSpPr>
        <p:spPr>
          <a:xfrm>
            <a:off x="2908300" y="5778500"/>
            <a:ext cx="3767138" cy="846138"/>
          </a:xfrm>
          <a:prstGeom prst="rect">
            <a:avLst/>
          </a:prstGeom>
        </p:spPr>
        <p:txBody>
          <a:bodyPr lIns="0" tIns="0" rIns="0" bIns="0">
            <a:spAutoFit/>
          </a:bodyPr>
          <a:lstStyle/>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a:t>
            </a:r>
            <a:r>
              <a:rPr lang="en-GB" sz="1100" i="1">
                <a:solidFill>
                  <a:schemeClr val="accent5">
                    <a:lumMod val="75000"/>
                  </a:schemeClr>
                </a:solidFill>
                <a:latin typeface="Gill Sans MT" panose="020B0502020104020203" pitchFamily="34" charset="0"/>
                <a:ea typeface="MS PGothic" charset="0"/>
                <a:cs typeface="MS PGothic" charset="0"/>
              </a:rPr>
              <a:t>errors</a:t>
            </a:r>
            <a:r>
              <a:rPr lang="en-GB" sz="1100">
                <a:solidFill>
                  <a:schemeClr val="accent5">
                    <a:lumMod val="75000"/>
                  </a:schemeClr>
                </a:solidFill>
                <a:latin typeface="Gill Sans MT" panose="020B0502020104020203" pitchFamily="34" charset="0"/>
                <a:ea typeface="MS PGothic" charset="0"/>
                <a:cs typeface="MS PGothic" charset="0"/>
              </a:rPr>
              <a:t> are there in your investigation? </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would you change if you could do your investigation again and why?</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Do your results give you more questions to answer? </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would you investigate next?</a:t>
            </a:r>
          </a:p>
        </p:txBody>
      </p:sp>
      <p:sp>
        <p:nvSpPr>
          <p:cNvPr id="116" name="object 116">
            <a:extLst>
              <a:ext uri="{FF2B5EF4-FFF2-40B4-BE49-F238E27FC236}">
                <a16:creationId xmlns:a16="http://schemas.microsoft.com/office/drawing/2014/main" id="{26E4391E-4860-4986-8AB0-B9E1ECEB2753}"/>
              </a:ext>
            </a:extLst>
          </p:cNvPr>
          <p:cNvSpPr>
            <a:spLocks noGrp="1"/>
          </p:cNvSpPr>
          <p:nvPr>
            <p:ph type="ftr" sz="quarter" idx="10"/>
          </p:nvPr>
        </p:nvSpPr>
        <p:spPr>
          <a:xfrm>
            <a:off x="7072313" y="4217988"/>
            <a:ext cx="1808162" cy="207962"/>
          </a:xfrm>
        </p:spPr>
        <p:txBody>
          <a:bodyPr lIns="0" tIns="0" rIns="0" bIns="0" rtlCol="0">
            <a:spAutoFit/>
          </a:bodyPr>
          <a:lstStyle/>
          <a:p>
            <a:pPr marL="5919">
              <a:defRPr/>
            </a:pPr>
            <a:r>
              <a:rPr lang="en-GB" sz="1300" u="sng">
                <a:solidFill>
                  <a:schemeClr val="accent5">
                    <a:lumMod val="75000"/>
                  </a:schemeClr>
                </a:solidFill>
                <a:latin typeface="Gill Sans MT" panose="020B0502020104020203" pitchFamily="34" charset="0"/>
                <a:ea typeface="MS PGothic" charset="0"/>
                <a:cs typeface="+mn-cs"/>
              </a:rPr>
              <a:t>THANKS:</a:t>
            </a:r>
            <a:endParaRPr sz="1300" u="sng">
              <a:solidFill>
                <a:schemeClr val="accent5">
                  <a:lumMod val="75000"/>
                </a:schemeClr>
              </a:solidFill>
              <a:latin typeface="Gill Sans MT" panose="020B0502020104020203" pitchFamily="34" charset="0"/>
              <a:ea typeface="MS PGothic" charset="0"/>
              <a:cs typeface="+mn-cs"/>
            </a:endParaRPr>
          </a:p>
        </p:txBody>
      </p:sp>
      <p:sp>
        <p:nvSpPr>
          <p:cNvPr id="117" name="object 117">
            <a:extLst>
              <a:ext uri="{FF2B5EF4-FFF2-40B4-BE49-F238E27FC236}">
                <a16:creationId xmlns:a16="http://schemas.microsoft.com/office/drawing/2014/main" id="{57AF7455-BDAB-4D21-96FA-4A8ABB5DC862}"/>
              </a:ext>
            </a:extLst>
          </p:cNvPr>
          <p:cNvSpPr>
            <a:spLocks noGrp="1"/>
          </p:cNvSpPr>
          <p:nvPr>
            <p:ph type="dt" sz="quarter" idx="4294967295"/>
          </p:nvPr>
        </p:nvSpPr>
        <p:spPr>
          <a:xfrm>
            <a:off x="7102475" y="4479925"/>
            <a:ext cx="1673225" cy="677863"/>
          </a:xfrm>
          <a:prstGeom prst="rect">
            <a:avLst/>
          </a:prstGeom>
        </p:spPr>
        <p:txBody>
          <a:bodyPr lIns="0" tIns="0" rIns="0" bIns="0">
            <a:spAutoFit/>
          </a:bodyPr>
          <a:lstStyle/>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rPr>
              <a:t>Who helped you carry out your investigation? </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rPr>
              <a:t>What support did you need? </a:t>
            </a:r>
          </a:p>
        </p:txBody>
      </p:sp>
      <p:sp>
        <p:nvSpPr>
          <p:cNvPr id="43043" name="object 112">
            <a:extLst>
              <a:ext uri="{FF2B5EF4-FFF2-40B4-BE49-F238E27FC236}">
                <a16:creationId xmlns:a16="http://schemas.microsoft.com/office/drawing/2014/main" id="{2E736E1F-BAD7-4716-90F7-20869AE78302}"/>
              </a:ext>
            </a:extLst>
          </p:cNvPr>
          <p:cNvSpPr txBox="1">
            <a:spLocks noChangeArrowheads="1"/>
          </p:cNvSpPr>
          <p:nvPr/>
        </p:nvSpPr>
        <p:spPr bwMode="auto">
          <a:xfrm>
            <a:off x="7143750" y="344488"/>
            <a:ext cx="1570038"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2238" indent="-115888">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121000"/>
              </a:lnSpc>
            </a:pPr>
            <a:r>
              <a:rPr lang="en-US" altLang="en-US" sz="1300">
                <a:solidFill>
                  <a:srgbClr val="31859C"/>
                </a:solidFill>
                <a:latin typeface="Gill Sans MT" panose="020B0502020104020203" pitchFamily="34" charset="0"/>
              </a:rPr>
              <a:t>Your school name </a:t>
            </a:r>
            <a:endParaRPr lang="en-GB" altLang="en-US" sz="1300">
              <a:solidFill>
                <a:srgbClr val="31859C"/>
              </a:solidFill>
              <a:latin typeface="Gill Sans MT" panose="020B0502020104020203" pitchFamily="34" charset="0"/>
            </a:endParaRPr>
          </a:p>
          <a:p>
            <a:pPr algn="ctr">
              <a:lnSpc>
                <a:spcPct val="121000"/>
              </a:lnSpc>
            </a:pPr>
            <a:r>
              <a:rPr lang="en-US" altLang="en-US" sz="1300">
                <a:solidFill>
                  <a:srgbClr val="31859C"/>
                </a:solidFill>
                <a:latin typeface="Gill Sans MT" panose="020B0502020104020203" pitchFamily="34" charset="0"/>
              </a:rPr>
              <a:t>and logo here</a:t>
            </a:r>
          </a:p>
        </p:txBody>
      </p:sp>
      <p:sp>
        <p:nvSpPr>
          <p:cNvPr id="141" name="object 116">
            <a:extLst>
              <a:ext uri="{FF2B5EF4-FFF2-40B4-BE49-F238E27FC236}">
                <a16:creationId xmlns:a16="http://schemas.microsoft.com/office/drawing/2014/main" id="{6C462889-3EA1-435F-B7B2-3FCF12A0ECD2}"/>
              </a:ext>
            </a:extLst>
          </p:cNvPr>
          <p:cNvSpPr txBox="1">
            <a:spLocks/>
          </p:cNvSpPr>
          <p:nvPr/>
        </p:nvSpPr>
        <p:spPr>
          <a:xfrm>
            <a:off x="7072313" y="1190625"/>
            <a:ext cx="1808162" cy="207963"/>
          </a:xfrm>
          <a:prstGeom prst="rect">
            <a:avLst/>
          </a:prstGeom>
        </p:spPr>
        <p:txBody>
          <a:bodyPr lIns="0" tIns="0" rIns="0" bIns="0">
            <a:spAutoFit/>
          </a:bodyPr>
          <a:lstStyle>
            <a:defPPr>
              <a:defRPr lang="en-US"/>
            </a:defPPr>
            <a:lvl1pPr marL="0" algn="l" defTabSz="914400" rtl="0" eaLnBrk="1" latinLnBrk="0" hangingPunct="1">
              <a:defRPr sz="1900" b="0" i="0" kern="1200">
                <a:solidFill>
                  <a:srgbClr val="66747E"/>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919" algn="ctr">
              <a:defRPr/>
            </a:pPr>
            <a:r>
              <a:rPr lang="en-GB" sz="1300" u="sng">
                <a:solidFill>
                  <a:schemeClr val="accent5">
                    <a:lumMod val="75000"/>
                  </a:schemeClr>
                </a:solidFill>
                <a:latin typeface="Gill Sans MT" panose="020B0502020104020203" pitchFamily="34" charset="0"/>
                <a:cs typeface="+mn-cs"/>
              </a:rPr>
              <a:t>METHOD:</a:t>
            </a:r>
          </a:p>
        </p:txBody>
      </p:sp>
      <p:pic>
        <p:nvPicPr>
          <p:cNvPr id="43045" name="Picture 142">
            <a:extLst>
              <a:ext uri="{FF2B5EF4-FFF2-40B4-BE49-F238E27FC236}">
                <a16:creationId xmlns:a16="http://schemas.microsoft.com/office/drawing/2014/main" id="{D979A6AD-A906-4E22-8AC8-30349792BAAB}"/>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095625" y="2732088"/>
            <a:ext cx="3363913" cy="1946275"/>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object 117">
            <a:extLst>
              <a:ext uri="{FF2B5EF4-FFF2-40B4-BE49-F238E27FC236}">
                <a16:creationId xmlns:a16="http://schemas.microsoft.com/office/drawing/2014/main" id="{3312BB3C-2756-4CE2-A321-6AA50B7F1BD1}"/>
              </a:ext>
            </a:extLst>
          </p:cNvPr>
          <p:cNvSpPr txBox="1">
            <a:spLocks/>
          </p:cNvSpPr>
          <p:nvPr/>
        </p:nvSpPr>
        <p:spPr>
          <a:xfrm>
            <a:off x="2668588" y="2424113"/>
            <a:ext cx="4198937" cy="338137"/>
          </a:xfrm>
          <a:prstGeom prst="rect">
            <a:avLst/>
          </a:prstGeom>
        </p:spPr>
        <p:txBody>
          <a:bodyPr lIns="0" tIns="0" rIns="0" bIns="0">
            <a:spAutoFit/>
          </a:bodyPr>
          <a:lstStyle>
            <a:defPPr>
              <a:defRPr lang="en-US"/>
            </a:defPPr>
            <a:lvl1pPr marL="0" algn="l" defTabSz="914400" rtl="0" eaLnBrk="1" latinLnBrk="0" hangingPunct="1">
              <a:defRPr sz="1250" b="0" i="0" kern="1200">
                <a:solidFill>
                  <a:srgbClr val="66747E"/>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cs typeface="+mn-cs"/>
              </a:rPr>
              <a:t>What were your results?</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cs typeface="+mn-cs"/>
              </a:rPr>
              <a:t>Use diagrams, graphs and photos to illustrate your results. </a:t>
            </a:r>
          </a:p>
        </p:txBody>
      </p:sp>
      <p:sp>
        <p:nvSpPr>
          <p:cNvPr id="145" name="object 94">
            <a:extLst>
              <a:ext uri="{FF2B5EF4-FFF2-40B4-BE49-F238E27FC236}">
                <a16:creationId xmlns:a16="http://schemas.microsoft.com/office/drawing/2014/main" id="{1F127463-79DA-40E3-A922-9A15CC9F5E96}"/>
              </a:ext>
            </a:extLst>
          </p:cNvPr>
          <p:cNvSpPr txBox="1"/>
          <p:nvPr/>
        </p:nvSpPr>
        <p:spPr>
          <a:xfrm>
            <a:off x="207963" y="1201738"/>
            <a:ext cx="2322512" cy="207962"/>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PREDICTION:</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146" name="object 94">
            <a:extLst>
              <a:ext uri="{FF2B5EF4-FFF2-40B4-BE49-F238E27FC236}">
                <a16:creationId xmlns:a16="http://schemas.microsoft.com/office/drawing/2014/main" id="{4EA25A7B-DDF2-401E-9D29-D3949463850A}"/>
              </a:ext>
            </a:extLst>
          </p:cNvPr>
          <p:cNvSpPr txBox="1"/>
          <p:nvPr/>
        </p:nvSpPr>
        <p:spPr>
          <a:xfrm>
            <a:off x="2628900" y="1187450"/>
            <a:ext cx="4200525" cy="207963"/>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THE RESEARCH TEAM:</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147" name="object 94">
            <a:extLst>
              <a:ext uri="{FF2B5EF4-FFF2-40B4-BE49-F238E27FC236}">
                <a16:creationId xmlns:a16="http://schemas.microsoft.com/office/drawing/2014/main" id="{AF4A3F5E-1FF7-496B-B11A-F1A0F2082A1D}"/>
              </a:ext>
            </a:extLst>
          </p:cNvPr>
          <p:cNvSpPr txBox="1"/>
          <p:nvPr/>
        </p:nvSpPr>
        <p:spPr>
          <a:xfrm>
            <a:off x="1423988" y="136525"/>
            <a:ext cx="5429250" cy="207963"/>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TITLE:</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149" name="object 95">
            <a:extLst>
              <a:ext uri="{FF2B5EF4-FFF2-40B4-BE49-F238E27FC236}">
                <a16:creationId xmlns:a16="http://schemas.microsoft.com/office/drawing/2014/main" id="{0051BCA6-D3C1-459B-9AC7-6265A5C1C924}"/>
              </a:ext>
            </a:extLst>
          </p:cNvPr>
          <p:cNvSpPr txBox="1"/>
          <p:nvPr/>
        </p:nvSpPr>
        <p:spPr>
          <a:xfrm>
            <a:off x="206375" y="3062288"/>
            <a:ext cx="2344738" cy="206375"/>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CONCLUSION:</a:t>
            </a:r>
            <a:endParaRPr sz="1300" u="sng">
              <a:solidFill>
                <a:schemeClr val="accent5">
                  <a:lumMod val="75000"/>
                </a:schemeClr>
              </a:solidFill>
              <a:latin typeface="Gill Sans MT" panose="020B0502020104020203" pitchFamily="34" charset="0"/>
              <a:ea typeface="MS PGothic" charset="0"/>
              <a:cs typeface="MS PGothic" charset="0"/>
            </a:endParaRPr>
          </a:p>
        </p:txBody>
      </p:sp>
    </p:spTree>
    <p:extLst>
      <p:ext uri="{BB962C8B-B14F-4D97-AF65-F5344CB8AC3E}">
        <p14:creationId xmlns:p14="http://schemas.microsoft.com/office/powerpoint/2010/main" val="194218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B0D0-1B1D-4864-99D0-8739B8B271F4}"/>
              </a:ext>
            </a:extLst>
          </p:cNvPr>
          <p:cNvSpPr>
            <a:spLocks noGrp="1"/>
          </p:cNvSpPr>
          <p:nvPr>
            <p:ph type="title" idx="4294967295"/>
          </p:nvPr>
        </p:nvSpPr>
        <p:spPr>
          <a:xfrm>
            <a:off x="337625" y="336043"/>
            <a:ext cx="8078788" cy="1657350"/>
          </a:xfrm>
        </p:spPr>
        <p:txBody>
          <a:bodyPr/>
          <a:lstStyle/>
          <a:p>
            <a:r>
              <a:rPr lang="en-GB" sz="4000" b="1">
                <a:solidFill>
                  <a:srgbClr val="254061"/>
                </a:solidFill>
                <a:latin typeface="Gill Sans MT"/>
                <a:cs typeface="Gill Sans MT"/>
              </a:rPr>
              <a:t>Objectives</a:t>
            </a:r>
            <a:br>
              <a:rPr lang="en-GB">
                <a:solidFill>
                  <a:srgbClr val="000090"/>
                </a:solidFill>
                <a:latin typeface="Gill Sans MT"/>
                <a:cs typeface="Gill Sans MT"/>
              </a:rPr>
            </a:br>
            <a:endParaRPr lang="en-GB">
              <a:solidFill>
                <a:srgbClr val="000090"/>
              </a:solidFill>
              <a:latin typeface="Gill Sans MT"/>
              <a:cs typeface="Gill Sans MT"/>
            </a:endParaRPr>
          </a:p>
        </p:txBody>
      </p:sp>
      <p:sp>
        <p:nvSpPr>
          <p:cNvPr id="5" name="Content Placeholder 2">
            <a:extLst>
              <a:ext uri="{FF2B5EF4-FFF2-40B4-BE49-F238E27FC236}">
                <a16:creationId xmlns:a16="http://schemas.microsoft.com/office/drawing/2014/main" id="{441B5E09-73F1-4F01-A36E-8B0E2C3C91AA}"/>
              </a:ext>
            </a:extLst>
          </p:cNvPr>
          <p:cNvSpPr txBox="1">
            <a:spLocks/>
          </p:cNvSpPr>
          <p:nvPr/>
        </p:nvSpPr>
        <p:spPr>
          <a:xfrm>
            <a:off x="507206" y="1993393"/>
            <a:ext cx="8065294" cy="3766185"/>
          </a:xfrm>
          <a:prstGeom prst="rect">
            <a:avLst/>
          </a:prstGeom>
        </p:spPr>
        <p:txBody>
          <a:bodyPr vert="horz" lIns="91440" tIns="45720" rIns="91440" bIns="45720" rtlCol="0">
            <a:normAutofit fontScale="92500" lnSpcReduction="1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4"/>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accent4"/>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4"/>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buFont typeface="Arial" pitchFamily="34" charset="0"/>
              <a:buNone/>
            </a:pPr>
            <a:r>
              <a:rPr lang="en-GB" sz="3200" dirty="0">
                <a:solidFill>
                  <a:srgbClr val="254061"/>
                </a:solidFill>
                <a:latin typeface="Gill Sans MT"/>
                <a:ea typeface="ＭＳ Ｐゴシック"/>
              </a:rPr>
              <a:t>At the end of this lesson you should be able to:</a:t>
            </a:r>
            <a:endParaRPr lang="en-GB" sz="3000" dirty="0">
              <a:solidFill>
                <a:srgbClr val="254061"/>
              </a:solidFill>
              <a:latin typeface="Gill Sans MT"/>
              <a:ea typeface="ＭＳ Ｐゴシック"/>
            </a:endParaRPr>
          </a:p>
          <a:p>
            <a:endParaRPr lang="en-GB" sz="2000" dirty="0">
              <a:solidFill>
                <a:srgbClr val="0F243E"/>
              </a:solidFill>
              <a:latin typeface="Gill Sans MT"/>
              <a:ea typeface="ＭＳ Ｐゴシック"/>
            </a:endParaRPr>
          </a:p>
          <a:p>
            <a:pPr marL="914400" lvl="1" indent="-457200">
              <a:lnSpc>
                <a:spcPct val="100000"/>
              </a:lnSpc>
              <a:spcAft>
                <a:spcPts val="600"/>
              </a:spcAft>
              <a:buFont typeface="Arial" pitchFamily="34" charset="0"/>
              <a:buBlip>
                <a:blip r:embed="rId3"/>
              </a:buBlip>
            </a:pPr>
            <a:r>
              <a:rPr lang="en-GB" sz="2800" dirty="0">
                <a:solidFill>
                  <a:srgbClr val="245795"/>
                </a:solidFill>
                <a:latin typeface="Gill Sans MT"/>
                <a:cs typeface="Gill Sans MT"/>
              </a:rPr>
              <a:t>Formulate your own question to investigate health</a:t>
            </a:r>
          </a:p>
          <a:p>
            <a:pPr marL="914400" lvl="1" indent="-457200">
              <a:lnSpc>
                <a:spcPct val="100000"/>
              </a:lnSpc>
              <a:spcAft>
                <a:spcPts val="600"/>
              </a:spcAft>
              <a:buFont typeface="Arial" pitchFamily="34" charset="0"/>
              <a:buBlip>
                <a:blip r:embed="rId3"/>
              </a:buBlip>
            </a:pPr>
            <a:r>
              <a:rPr lang="en-GB" sz="2800" dirty="0">
                <a:solidFill>
                  <a:srgbClr val="245795"/>
                </a:solidFill>
                <a:latin typeface="Gill Sans MT"/>
                <a:cs typeface="Gill Sans MT"/>
              </a:rPr>
              <a:t>Design and construct a plan for your own health investigation</a:t>
            </a:r>
          </a:p>
          <a:p>
            <a:pPr marL="914400" lvl="1" indent="-457200">
              <a:lnSpc>
                <a:spcPct val="100000"/>
              </a:lnSpc>
              <a:spcAft>
                <a:spcPts val="600"/>
              </a:spcAft>
              <a:buFont typeface="Arial" pitchFamily="34" charset="0"/>
              <a:buBlip>
                <a:blip r:embed="rId3"/>
              </a:buBlip>
            </a:pPr>
            <a:r>
              <a:rPr lang="en-GB" sz="2800" dirty="0">
                <a:solidFill>
                  <a:srgbClr val="245795"/>
                </a:solidFill>
                <a:latin typeface="Gill Sans MT"/>
                <a:cs typeface="Gill Sans MT"/>
              </a:rPr>
              <a:t>Safely carry out your health investigation</a:t>
            </a:r>
          </a:p>
          <a:p>
            <a:pPr marL="914400" lvl="1" indent="-457200">
              <a:lnSpc>
                <a:spcPct val="100000"/>
              </a:lnSpc>
              <a:spcAft>
                <a:spcPts val="600"/>
              </a:spcAft>
              <a:buFont typeface="Arial" pitchFamily="34" charset="0"/>
              <a:buBlip>
                <a:blip r:embed="rId3"/>
              </a:buBlip>
            </a:pPr>
            <a:r>
              <a:rPr lang="en-GB" sz="2800" dirty="0">
                <a:solidFill>
                  <a:srgbClr val="245795"/>
                </a:solidFill>
                <a:latin typeface="Gill Sans MT"/>
                <a:cs typeface="Gill Sans MT"/>
              </a:rPr>
              <a:t>Record reliable, precise, and accurate data</a:t>
            </a:r>
          </a:p>
          <a:p>
            <a:pPr marL="914400" lvl="1" indent="-457200">
              <a:lnSpc>
                <a:spcPct val="100000"/>
              </a:lnSpc>
              <a:spcAft>
                <a:spcPts val="600"/>
              </a:spcAft>
              <a:buFont typeface="Arial" pitchFamily="34" charset="0"/>
              <a:buBlip>
                <a:blip r:embed="rId3"/>
              </a:buBlip>
            </a:pPr>
            <a:r>
              <a:rPr lang="en-GB" sz="2800" dirty="0">
                <a:solidFill>
                  <a:srgbClr val="245795"/>
                </a:solidFill>
                <a:latin typeface="Gill Sans MT"/>
                <a:cs typeface="Gill Sans MT"/>
              </a:rPr>
              <a:t>Make a conclusion based on the evidence collected</a:t>
            </a:r>
          </a:p>
          <a:p>
            <a:pPr marL="0" indent="0">
              <a:buFont typeface="Arial" pitchFamily="34" charset="0"/>
              <a:buNone/>
            </a:pPr>
            <a:endParaRPr lang="en-GB" dirty="0">
              <a:solidFill>
                <a:srgbClr val="000090"/>
              </a:solidFill>
              <a:latin typeface="Gill Sans MT"/>
              <a:cs typeface="Gill Sans MT"/>
            </a:endParaRPr>
          </a:p>
          <a:p>
            <a:pPr marL="0" indent="0">
              <a:buFont typeface="Arial" pitchFamily="34" charset="0"/>
              <a:buNone/>
            </a:pPr>
            <a:endParaRPr lang="en-GB" dirty="0">
              <a:solidFill>
                <a:srgbClr val="000090"/>
              </a:solidFill>
              <a:latin typeface="Gill Sans MT"/>
              <a:cs typeface="Gill Sans MT"/>
            </a:endParaRPr>
          </a:p>
        </p:txBody>
      </p:sp>
    </p:spTree>
    <p:extLst>
      <p:ext uri="{BB962C8B-B14F-4D97-AF65-F5344CB8AC3E}">
        <p14:creationId xmlns:p14="http://schemas.microsoft.com/office/powerpoint/2010/main" val="306604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Rectangle 1"/>
          <p:cNvSpPr/>
          <p:nvPr/>
        </p:nvSpPr>
        <p:spPr>
          <a:xfrm>
            <a:off x="-324185" y="100278"/>
            <a:ext cx="3960440" cy="769441"/>
          </a:xfrm>
          <a:prstGeom prst="rect">
            <a:avLst/>
          </a:prstGeom>
        </p:spPr>
        <p:txBody>
          <a:bodyPr wrap="square" lIns="91440" tIns="45720" rIns="91440" bIns="4572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254061"/>
                </a:solidFill>
                <a:effectLst/>
                <a:uLnTx/>
                <a:uFillTx/>
                <a:latin typeface="Gill Sans MT"/>
                <a:ea typeface="ＭＳ Ｐゴシック"/>
                <a:cs typeface="Gill Sans MT"/>
              </a:rPr>
              <a:t>Reflection</a:t>
            </a:r>
          </a:p>
        </p:txBody>
      </p:sp>
      <p:sp>
        <p:nvSpPr>
          <p:cNvPr id="7" name="Content Placeholder 2">
            <a:extLst>
              <a:ext uri="{FF2B5EF4-FFF2-40B4-BE49-F238E27FC236}">
                <a16:creationId xmlns:a16="http://schemas.microsoft.com/office/drawing/2014/main" id="{4B539FCB-7B7B-4A69-A578-F99EAF5F4FEC}"/>
              </a:ext>
            </a:extLst>
          </p:cNvPr>
          <p:cNvSpPr txBox="1">
            <a:spLocks/>
          </p:cNvSpPr>
          <p:nvPr/>
        </p:nvSpPr>
        <p:spPr>
          <a:xfrm>
            <a:off x="520209" y="955076"/>
            <a:ext cx="6177618" cy="4041803"/>
          </a:xfrm>
          <a:prstGeom prst="rect">
            <a:avLst/>
          </a:prstGeom>
        </p:spPr>
        <p:txBody>
          <a:bodyPr vert="horz" lIns="91440" tIns="45720" rIns="91440" bIns="45720" rtlCol="0">
            <a:no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4"/>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accent4"/>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4"/>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dirty="0">
                <a:ln>
                  <a:noFill/>
                </a:ln>
                <a:solidFill>
                  <a:srgbClr val="254061"/>
                </a:solidFill>
                <a:effectLst/>
                <a:uLnTx/>
                <a:uFillTx/>
                <a:latin typeface="Gill Sans MT"/>
                <a:ea typeface="+mn-ea"/>
                <a:cs typeface="Gill Sans MT"/>
              </a:rPr>
              <a:t>What new things have you </a:t>
            </a:r>
            <a:r>
              <a:rPr kumimoji="0" lang="en-GB" sz="2800" b="0" i="0" u="none" strike="noStrike" kern="1200" cap="none" spc="0" normalizeH="0" baseline="0" noProof="0">
                <a:ln>
                  <a:noFill/>
                </a:ln>
                <a:solidFill>
                  <a:srgbClr val="254061"/>
                </a:solidFill>
                <a:effectLst/>
                <a:uLnTx/>
                <a:uFillTx/>
                <a:latin typeface="Gill Sans MT"/>
                <a:ea typeface="+mn-ea"/>
                <a:cs typeface="Gill Sans MT"/>
              </a:rPr>
              <a:t>learnt                </a:t>
            </a:r>
            <a:r>
              <a:rPr kumimoji="0" lang="en-GB" sz="2800" b="0" i="0" u="none" strike="noStrike" kern="1200" cap="none" spc="0" normalizeH="0" baseline="0" noProof="0" dirty="0">
                <a:ln>
                  <a:noFill/>
                </a:ln>
                <a:solidFill>
                  <a:srgbClr val="254061"/>
                </a:solidFill>
                <a:effectLst/>
                <a:uLnTx/>
                <a:uFillTx/>
                <a:latin typeface="Gill Sans MT"/>
                <a:ea typeface="+mn-ea"/>
                <a:cs typeface="Gill Sans MT"/>
              </a:rPr>
              <a:t>today?</a:t>
            </a: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rgbClr val="254061"/>
              </a:solidFill>
              <a:effectLst/>
              <a:uLnTx/>
              <a:uFillTx/>
              <a:latin typeface="Gill Sans MT"/>
              <a:ea typeface="+mn-ea"/>
              <a:cs typeface="Gill Sans MT"/>
            </a:endParaRP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dirty="0">
                <a:ln>
                  <a:noFill/>
                </a:ln>
                <a:solidFill>
                  <a:srgbClr val="254061"/>
                </a:solidFill>
                <a:effectLst/>
                <a:uLnTx/>
                <a:uFillTx/>
                <a:latin typeface="Gill Sans MT"/>
                <a:ea typeface="+mn-ea"/>
                <a:cs typeface="Gill Sans MT"/>
              </a:rPr>
              <a:t>What skills have you used today?</a:t>
            </a: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rgbClr val="254061"/>
              </a:solidFill>
              <a:effectLst/>
              <a:uLnTx/>
              <a:uFillTx/>
              <a:latin typeface="Gill Sans MT"/>
              <a:ea typeface="+mn-ea"/>
              <a:cs typeface="Gill Sans MT"/>
            </a:endParaRP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dirty="0">
                <a:ln>
                  <a:noFill/>
                </a:ln>
                <a:solidFill>
                  <a:srgbClr val="254061"/>
                </a:solidFill>
                <a:effectLst/>
                <a:uLnTx/>
                <a:uFillTx/>
                <a:latin typeface="Gill Sans MT"/>
                <a:ea typeface="+mn-ea"/>
                <a:cs typeface="Gill Sans MT"/>
              </a:rPr>
              <a:t>What skills did you find difficult today?</a:t>
            </a: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rgbClr val="254061"/>
              </a:solidFill>
              <a:effectLst/>
              <a:uLnTx/>
              <a:uFillTx/>
              <a:latin typeface="Gill Sans MT"/>
              <a:ea typeface="+mn-ea"/>
              <a:cs typeface="Gill Sans MT"/>
            </a:endParaRP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dirty="0">
                <a:ln>
                  <a:noFill/>
                </a:ln>
                <a:solidFill>
                  <a:srgbClr val="254061"/>
                </a:solidFill>
                <a:effectLst/>
                <a:uLnTx/>
                <a:uFillTx/>
                <a:latin typeface="Gill Sans MT"/>
                <a:ea typeface="+mn-ea"/>
                <a:cs typeface="Gill Sans MT"/>
              </a:rPr>
              <a:t>How well did your group work together to create  your health investigation?</a:t>
            </a: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rgbClr val="254061"/>
              </a:solidFill>
              <a:effectLst/>
              <a:uLnTx/>
              <a:uFillTx/>
              <a:latin typeface="Gill Sans MT"/>
              <a:ea typeface="+mn-ea"/>
              <a:cs typeface="Gill Sans MT"/>
            </a:endParaRPr>
          </a:p>
        </p:txBody>
      </p:sp>
      <p:pic>
        <p:nvPicPr>
          <p:cNvPr id="8" name="Picture 7" descr="A picture containing food&#10;&#10;Description automatically generated">
            <a:extLst>
              <a:ext uri="{FF2B5EF4-FFF2-40B4-BE49-F238E27FC236}">
                <a16:creationId xmlns:a16="http://schemas.microsoft.com/office/drawing/2014/main" id="{F042CACE-4B26-446D-8B84-D12307365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pic>
        <p:nvPicPr>
          <p:cNvPr id="5" name="Picture 4" descr="Bobby 2.jpg">
            <a:extLst>
              <a:ext uri="{FF2B5EF4-FFF2-40B4-BE49-F238E27FC236}">
                <a16:creationId xmlns:a16="http://schemas.microsoft.com/office/drawing/2014/main" id="{318D97EE-90C0-4AD8-BBEF-5197049DF5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94560">
            <a:off x="6734079" y="1788081"/>
            <a:ext cx="1848940" cy="3448001"/>
          </a:xfrm>
          <a:prstGeom prst="roundRect">
            <a:avLst>
              <a:gd name="adj" fmla="val 16667"/>
            </a:avLst>
          </a:prstGeom>
          <a:ln w="57150">
            <a:solidFill>
              <a:schemeClr val="tx1"/>
            </a:solidFill>
          </a:ln>
          <a:effectLst>
            <a:outerShdw blurRad="50800" dist="889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Procrastination monster_minion2.png">
            <a:extLst>
              <a:ext uri="{FF2B5EF4-FFF2-40B4-BE49-F238E27FC236}">
                <a16:creationId xmlns:a16="http://schemas.microsoft.com/office/drawing/2014/main" id="{7B23FA23-5116-4DD4-8C9A-C94FCC4D0A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645" y="682692"/>
            <a:ext cx="2380162" cy="2304256"/>
          </a:xfrm>
          <a:prstGeom prst="rect">
            <a:avLst/>
          </a:prstGeom>
        </p:spPr>
      </p:pic>
      <p:pic>
        <p:nvPicPr>
          <p:cNvPr id="9" name="Picture 8" descr="Procrastination monster_minion1.png">
            <a:extLst>
              <a:ext uri="{FF2B5EF4-FFF2-40B4-BE49-F238E27FC236}">
                <a16:creationId xmlns:a16="http://schemas.microsoft.com/office/drawing/2014/main" id="{5237E0EF-AC10-4C8A-BF41-CE1AF4B215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8673" y="3668206"/>
            <a:ext cx="2118470" cy="2023043"/>
          </a:xfrm>
          <a:prstGeom prst="rect">
            <a:avLst/>
          </a:prstGeom>
        </p:spPr>
      </p:pic>
      <p:pic>
        <p:nvPicPr>
          <p:cNvPr id="10" name="Picture 10" descr="EACH B App logo.png">
            <a:extLst>
              <a:ext uri="{FF2B5EF4-FFF2-40B4-BE49-F238E27FC236}">
                <a16:creationId xmlns:a16="http://schemas.microsoft.com/office/drawing/2014/main" id="{026D782C-3299-4448-8AD9-CD017BBBB89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6857" y="4987891"/>
            <a:ext cx="1439391" cy="110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0A46DD4-8237-44EE-8444-A36FDB765D7F}"/>
              </a:ext>
            </a:extLst>
          </p:cNvPr>
          <p:cNvSpPr/>
          <p:nvPr/>
        </p:nvSpPr>
        <p:spPr>
          <a:xfrm>
            <a:off x="1398255" y="5190180"/>
            <a:ext cx="5098211" cy="824841"/>
          </a:xfrm>
          <a:prstGeom prst="rect">
            <a:avLst/>
          </a:prstGeom>
        </p:spPr>
        <p:txBody>
          <a:bodyPr wrap="square">
            <a:spAutoFit/>
          </a:bodyPr>
          <a:lstStyle/>
          <a:p>
            <a:pPr lvl="0" defTabSz="914400">
              <a:lnSpc>
                <a:spcPct val="85000"/>
              </a:lnSpc>
              <a:spcBef>
                <a:spcPts val="1000"/>
              </a:spcBef>
              <a:defRPr/>
            </a:pPr>
            <a:r>
              <a:rPr lang="en-GB" sz="2800" dirty="0">
                <a:solidFill>
                  <a:srgbClr val="254061"/>
                </a:solidFill>
                <a:cs typeface="Gill Sans MT"/>
              </a:rPr>
              <a:t>How many people have you saved from procrastination gas?</a:t>
            </a:r>
          </a:p>
        </p:txBody>
      </p:sp>
      <p:pic>
        <p:nvPicPr>
          <p:cNvPr id="12" name="Picture 11">
            <a:extLst>
              <a:ext uri="{FF2B5EF4-FFF2-40B4-BE49-F238E27FC236}">
                <a16:creationId xmlns:a16="http://schemas.microsoft.com/office/drawing/2014/main" id="{CE03E366-95A2-4C22-922F-A7226A9C3699}"/>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spTree>
    <p:extLst>
      <p:ext uri="{BB962C8B-B14F-4D97-AF65-F5344CB8AC3E}">
        <p14:creationId xmlns:p14="http://schemas.microsoft.com/office/powerpoint/2010/main" val="1032596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3447D7A-6A2A-449A-AE26-FD73E0C9C3C8}"/>
              </a:ext>
            </a:extLst>
          </p:cNvPr>
          <p:cNvSpPr>
            <a:spLocks noGrp="1"/>
          </p:cNvSpPr>
          <p:nvPr>
            <p:ph type="ctrTitle"/>
          </p:nvPr>
        </p:nvSpPr>
        <p:spPr>
          <a:xfrm>
            <a:off x="452438" y="769938"/>
            <a:ext cx="8086725" cy="3352800"/>
          </a:xfrm>
        </p:spPr>
        <p:txBody>
          <a:bodyPr/>
          <a:lstStyle/>
          <a:p>
            <a:r>
              <a:rPr lang="en-GB" sz="7200">
                <a:solidFill>
                  <a:srgbClr val="2B337C"/>
                </a:solidFill>
                <a:latin typeface="Gill Sans MT"/>
                <a:cs typeface="Gill Sans MT"/>
              </a:rPr>
              <a:t>Me, My Health and My Children’s Health</a:t>
            </a:r>
          </a:p>
        </p:txBody>
      </p:sp>
      <p:sp>
        <p:nvSpPr>
          <p:cNvPr id="9" name="Subtitle 2">
            <a:extLst>
              <a:ext uri="{FF2B5EF4-FFF2-40B4-BE49-F238E27FC236}">
                <a16:creationId xmlns:a16="http://schemas.microsoft.com/office/drawing/2014/main" id="{8CF22D71-CDCE-4CAB-81AC-F35A5A615050}"/>
              </a:ext>
            </a:extLst>
          </p:cNvPr>
          <p:cNvSpPr>
            <a:spLocks noGrp="1"/>
          </p:cNvSpPr>
          <p:nvPr>
            <p:ph type="subTitle" idx="1"/>
          </p:nvPr>
        </p:nvSpPr>
        <p:spPr>
          <a:xfrm>
            <a:off x="500062" y="4198938"/>
            <a:ext cx="8406193" cy="1644650"/>
          </a:xfrm>
        </p:spPr>
        <p:txBody>
          <a:bodyPr>
            <a:normAutofit/>
          </a:bodyPr>
          <a:lstStyle/>
          <a:p>
            <a:r>
              <a:rPr lang="en-GB" sz="3600">
                <a:solidFill>
                  <a:srgbClr val="7030A0"/>
                </a:solidFill>
                <a:latin typeface="Gill Sans MT"/>
                <a:cs typeface="Gill Sans MT"/>
              </a:rPr>
              <a:t>Presenting Your Health Data</a:t>
            </a:r>
          </a:p>
        </p:txBody>
      </p:sp>
    </p:spTree>
    <p:extLst>
      <p:ext uri="{BB962C8B-B14F-4D97-AF65-F5344CB8AC3E}">
        <p14:creationId xmlns:p14="http://schemas.microsoft.com/office/powerpoint/2010/main" val="1960952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5">
            <a:extLst>
              <a:ext uri="{FF2B5EF4-FFF2-40B4-BE49-F238E27FC236}">
                <a16:creationId xmlns:a16="http://schemas.microsoft.com/office/drawing/2014/main" id="{D854DABC-8824-4425-A62F-55C10941A290}"/>
              </a:ext>
            </a:extLst>
          </p:cNvPr>
          <p:cNvSpPr txBox="1">
            <a:spLocks noChangeArrowheads="1"/>
          </p:cNvSpPr>
          <p:nvPr/>
        </p:nvSpPr>
        <p:spPr bwMode="auto">
          <a:xfrm>
            <a:off x="404471" y="403225"/>
            <a:ext cx="8569325"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914400" indent="-45720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4000" b="1" dirty="0">
                <a:solidFill>
                  <a:srgbClr val="254061"/>
                </a:solidFill>
                <a:latin typeface="Gill Sans MT" panose="020B0502020104020203" pitchFamily="34" charset="0"/>
                <a:cs typeface="Arial" panose="020B0604020202020204" pitchFamily="34" charset="0"/>
              </a:rPr>
              <a:t>Objectives</a:t>
            </a:r>
          </a:p>
          <a:p>
            <a:endParaRPr lang="en-GB" altLang="en-US" sz="4000" b="1" dirty="0">
              <a:solidFill>
                <a:srgbClr val="254061"/>
              </a:solidFill>
              <a:latin typeface="Gill Sans MT" panose="020B0502020104020203" pitchFamily="34" charset="0"/>
              <a:cs typeface="Arial" panose="020B0604020202020204" pitchFamily="34" charset="0"/>
            </a:endParaRPr>
          </a:p>
          <a:p>
            <a:endParaRPr lang="en-GB" altLang="en-US" sz="3000" dirty="0">
              <a:solidFill>
                <a:srgbClr val="254061"/>
              </a:solidFill>
              <a:latin typeface="Gill Sans MT" panose="020B0502020104020203" pitchFamily="34" charset="0"/>
              <a:cs typeface="Arial" panose="020B0604020202020204" pitchFamily="34" charset="0"/>
            </a:endParaRPr>
          </a:p>
          <a:p>
            <a:pPr>
              <a:spcAft>
                <a:spcPts val="1200"/>
              </a:spcAft>
            </a:pPr>
            <a:r>
              <a:rPr lang="en-GB" altLang="en-US" sz="3200" dirty="0">
                <a:solidFill>
                  <a:srgbClr val="254061"/>
                </a:solidFill>
                <a:latin typeface="Gill Sans MT" panose="020B0502020104020203" pitchFamily="34" charset="0"/>
                <a:cs typeface="Arial" panose="020B0604020202020204" pitchFamily="34" charset="0"/>
              </a:rPr>
              <a:t>At the end of this lesson you should be able to:</a:t>
            </a:r>
          </a:p>
          <a:p>
            <a:pPr lvl="1">
              <a:spcAft>
                <a:spcPts val="600"/>
              </a:spcAft>
              <a:buFontTx/>
              <a:buBlip>
                <a:blip r:embed="rId2"/>
              </a:buBlip>
            </a:pPr>
            <a:r>
              <a:rPr lang="en-GB" altLang="en-US" sz="2800" dirty="0">
                <a:solidFill>
                  <a:srgbClr val="245795"/>
                </a:solidFill>
                <a:latin typeface="Gill Sans MT" panose="020B0502020104020203" pitchFamily="34" charset="0"/>
              </a:rPr>
              <a:t>Present your results from my investigation as a scientific health research poster</a:t>
            </a:r>
          </a:p>
          <a:p>
            <a:pPr marL="457200" lvl="1" indent="0">
              <a:spcAft>
                <a:spcPts val="600"/>
              </a:spcAft>
              <a:buBlip>
                <a:blip r:embed="rId2"/>
              </a:buBlip>
            </a:pPr>
            <a:r>
              <a:rPr lang="en-GB" altLang="en-US" sz="2800" dirty="0">
                <a:solidFill>
                  <a:srgbClr val="245795"/>
                </a:solidFill>
                <a:latin typeface="Gill Sans MT" panose="020B0502020104020203" pitchFamily="34" charset="0"/>
                <a:ea typeface="+mn-ea"/>
              </a:rPr>
              <a:t> Evaluate your scientific health investigation poster</a:t>
            </a:r>
          </a:p>
          <a:p>
            <a:pPr lvl="1">
              <a:spcAft>
                <a:spcPts val="600"/>
              </a:spcAft>
              <a:buFontTx/>
              <a:buBlip>
                <a:blip r:embed="rId2"/>
              </a:buBlip>
            </a:pPr>
            <a:endParaRPr lang="en-GB" altLang="en-US" sz="2800" dirty="0">
              <a:solidFill>
                <a:srgbClr val="245795"/>
              </a:solidFill>
              <a:latin typeface="Gill Sans MT" panose="020B0502020104020203" pitchFamily="34" charset="0"/>
            </a:endParaRPr>
          </a:p>
          <a:p>
            <a:pPr lvl="1">
              <a:spcAft>
                <a:spcPts val="600"/>
              </a:spcAft>
              <a:buFontTx/>
              <a:buBlip>
                <a:blip r:embed="rId2"/>
              </a:buBlip>
            </a:pPr>
            <a:endParaRPr lang="en-GB" altLang="en-US" sz="2800" dirty="0">
              <a:solidFill>
                <a:srgbClr val="FFFFFF"/>
              </a:solidFill>
              <a:latin typeface="Gill Sans MT" panose="020B0502020104020203" pitchFamily="34" charset="0"/>
            </a:endParaRPr>
          </a:p>
          <a:p>
            <a:pPr lvl="1">
              <a:spcAft>
                <a:spcPts val="600"/>
              </a:spcAft>
              <a:buFontTx/>
              <a:buBlip>
                <a:blip r:embed="rId2"/>
              </a:buBlip>
            </a:pPr>
            <a:endParaRPr lang="en-GB" altLang="en-US" sz="2800" dirty="0">
              <a:solidFill>
                <a:srgbClr val="FFFFFF"/>
              </a:solidFill>
              <a:latin typeface="Gill Sans MT" panose="020B0502020104020203" pitchFamily="34" charset="0"/>
            </a:endParaRPr>
          </a:p>
        </p:txBody>
      </p:sp>
    </p:spTree>
    <p:extLst>
      <p:ext uri="{BB962C8B-B14F-4D97-AF65-F5344CB8AC3E}">
        <p14:creationId xmlns:p14="http://schemas.microsoft.com/office/powerpoint/2010/main" val="1230632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i poster">
            <a:extLst>
              <a:ext uri="{FF2B5EF4-FFF2-40B4-BE49-F238E27FC236}">
                <a16:creationId xmlns:a16="http://schemas.microsoft.com/office/drawing/2014/main" id="{28CC2BE4-E739-414D-B156-287350BE3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8368" y="1570061"/>
            <a:ext cx="3887787"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periodic-table-of-the-elements-poster">
            <a:extLst>
              <a:ext uri="{FF2B5EF4-FFF2-40B4-BE49-F238E27FC236}">
                <a16:creationId xmlns:a16="http://schemas.microsoft.com/office/drawing/2014/main" id="{87454D50-E795-4F1C-9E4D-A323CC54F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8169">
            <a:off x="3340100" y="3559175"/>
            <a:ext cx="3640138"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descr="http://www.anatomystuff.co.uk/repository/product/user/img_img_9781587790065_digestive_system.jpg">
            <a:extLst>
              <a:ext uri="{FF2B5EF4-FFF2-40B4-BE49-F238E27FC236}">
                <a16:creationId xmlns:a16="http://schemas.microsoft.com/office/drawing/2014/main" id="{EC57C7C6-B187-497D-BC78-9B68AED299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87369">
            <a:off x="597023" y="1728787"/>
            <a:ext cx="3198812"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6">
            <a:extLst>
              <a:ext uri="{FF2B5EF4-FFF2-40B4-BE49-F238E27FC236}">
                <a16:creationId xmlns:a16="http://schemas.microsoft.com/office/drawing/2014/main" id="{C0D6E53A-6D61-4871-92DE-03C1CEDA74D9}"/>
              </a:ext>
            </a:extLst>
          </p:cNvPr>
          <p:cNvSpPr txBox="1">
            <a:spLocks noChangeArrowheads="1"/>
          </p:cNvSpPr>
          <p:nvPr/>
        </p:nvSpPr>
        <p:spPr bwMode="auto">
          <a:xfrm>
            <a:off x="468239" y="252327"/>
            <a:ext cx="5761038"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GB" altLang="en-US" sz="4000" b="1">
                <a:solidFill>
                  <a:srgbClr val="173457"/>
                </a:solidFill>
                <a:latin typeface="Gill Sans MT" panose="020B0502020104020203" pitchFamily="34" charset="0"/>
                <a:cs typeface="Arial" panose="020B0604020202020204" pitchFamily="34" charset="0"/>
              </a:rPr>
              <a:t>Science Posters</a:t>
            </a:r>
          </a:p>
          <a:p>
            <a:pPr eaLnBrk="1" hangingPunct="1"/>
            <a:endParaRPr lang="en-GB" altLang="en-US" sz="1800">
              <a:cs typeface="Arial" panose="020B0604020202020204" pitchFamily="34" charset="0"/>
            </a:endParaRPr>
          </a:p>
        </p:txBody>
      </p:sp>
    </p:spTree>
    <p:extLst>
      <p:ext uri="{BB962C8B-B14F-4D97-AF65-F5344CB8AC3E}">
        <p14:creationId xmlns:p14="http://schemas.microsoft.com/office/powerpoint/2010/main" val="3170756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9BF297D2-6337-4495-9D56-EA8B702313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795338"/>
            <a:ext cx="8353425"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a:extLst>
              <a:ext uri="{FF2B5EF4-FFF2-40B4-BE49-F238E27FC236}">
                <a16:creationId xmlns:a16="http://schemas.microsoft.com/office/drawing/2014/main" id="{B13C83F7-808E-4FBA-9524-A0D1AC9D7E85}"/>
              </a:ext>
            </a:extLst>
          </p:cNvPr>
          <p:cNvSpPr>
            <a:spLocks noChangeArrowheads="1"/>
          </p:cNvSpPr>
          <p:nvPr/>
        </p:nvSpPr>
        <p:spPr bwMode="auto">
          <a:xfrm>
            <a:off x="25400" y="44450"/>
            <a:ext cx="6600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GB" altLang="en-US" sz="4000" b="1">
                <a:solidFill>
                  <a:srgbClr val="254061"/>
                </a:solidFill>
                <a:latin typeface="Gill Sans MT" panose="020B0502020104020203" pitchFamily="34" charset="0"/>
              </a:rPr>
              <a:t>Scientific Research Posters</a:t>
            </a:r>
          </a:p>
        </p:txBody>
      </p:sp>
    </p:spTree>
    <p:extLst>
      <p:ext uri="{BB962C8B-B14F-4D97-AF65-F5344CB8AC3E}">
        <p14:creationId xmlns:p14="http://schemas.microsoft.com/office/powerpoint/2010/main" val="1853286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a:extLst>
              <a:ext uri="{FF2B5EF4-FFF2-40B4-BE49-F238E27FC236}">
                <a16:creationId xmlns:a16="http://schemas.microsoft.com/office/drawing/2014/main" id="{1E0BCF10-40B7-4009-8634-6BBBB5202B52}"/>
              </a:ext>
            </a:extLst>
          </p:cNvPr>
          <p:cNvPicPr>
            <a:picLocks noGrp="1" noChangeAspect="1"/>
          </p:cNvPicPr>
          <p:nvPr>
            <p:ph idx="4294967295"/>
          </p:nvPr>
        </p:nvPicPr>
        <p:blipFill>
          <a:blip r:embed="rId2"/>
          <a:stretch>
            <a:fillRect/>
          </a:stretch>
        </p:blipFill>
        <p:spPr>
          <a:xfrm>
            <a:off x="2170113" y="752475"/>
            <a:ext cx="4230687" cy="5983288"/>
          </a:xfrm>
          <a:ln>
            <a:solidFill>
              <a:schemeClr val="bg1">
                <a:lumMod val="25000"/>
              </a:schemeClr>
            </a:solidFill>
          </a:ln>
        </p:spPr>
      </p:pic>
      <p:sp>
        <p:nvSpPr>
          <p:cNvPr id="35843" name="Rectangle 5">
            <a:extLst>
              <a:ext uri="{FF2B5EF4-FFF2-40B4-BE49-F238E27FC236}">
                <a16:creationId xmlns:a16="http://schemas.microsoft.com/office/drawing/2014/main" id="{2EA2F015-0C89-42B1-B0AC-8BDBFB0B768F}"/>
              </a:ext>
            </a:extLst>
          </p:cNvPr>
          <p:cNvSpPr>
            <a:spLocks noChangeArrowheads="1"/>
          </p:cNvSpPr>
          <p:nvPr/>
        </p:nvSpPr>
        <p:spPr bwMode="auto">
          <a:xfrm>
            <a:off x="25400" y="44450"/>
            <a:ext cx="6600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GB" altLang="en-US" sz="4000" b="1">
                <a:solidFill>
                  <a:srgbClr val="254061"/>
                </a:solidFill>
                <a:latin typeface="Gill Sans MT" panose="020B0502020104020203" pitchFamily="34" charset="0"/>
              </a:rPr>
              <a:t>Scientific Research Posters</a:t>
            </a:r>
          </a:p>
        </p:txBody>
      </p:sp>
    </p:spTree>
    <p:extLst>
      <p:ext uri="{BB962C8B-B14F-4D97-AF65-F5344CB8AC3E}">
        <p14:creationId xmlns:p14="http://schemas.microsoft.com/office/powerpoint/2010/main" val="3877508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a:extLst>
              <a:ext uri="{FF2B5EF4-FFF2-40B4-BE49-F238E27FC236}">
                <a16:creationId xmlns:a16="http://schemas.microsoft.com/office/drawing/2014/main" id="{74E7F99F-F92E-4726-ADC0-505C37D1621E}"/>
              </a:ext>
            </a:extLst>
          </p:cNvPr>
          <p:cNvSpPr>
            <a:spLocks noChangeArrowheads="1"/>
          </p:cNvSpPr>
          <p:nvPr/>
        </p:nvSpPr>
        <p:spPr bwMode="auto">
          <a:xfrm>
            <a:off x="25400" y="44450"/>
            <a:ext cx="6600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GB" altLang="en-US" sz="4000" b="1">
                <a:solidFill>
                  <a:srgbClr val="254061"/>
                </a:solidFill>
                <a:latin typeface="Gill Sans MT" panose="020B0502020104020203" pitchFamily="34" charset="0"/>
              </a:rPr>
              <a:t>Scientific Research Posters</a:t>
            </a:r>
          </a:p>
        </p:txBody>
      </p:sp>
      <p:pic>
        <p:nvPicPr>
          <p:cNvPr id="36867" name="Picture 2">
            <a:extLst>
              <a:ext uri="{FF2B5EF4-FFF2-40B4-BE49-F238E27FC236}">
                <a16:creationId xmlns:a16="http://schemas.microsoft.com/office/drawing/2014/main" id="{AFB8422A-E4EC-4AA4-9F3F-19652479D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836613"/>
            <a:ext cx="5897563" cy="5897562"/>
          </a:xfrm>
          <a:prstGeom prst="rect">
            <a:avLst/>
          </a:prstGeom>
          <a:noFill/>
          <a:ln w="9525">
            <a:solidFill>
              <a:srgbClr val="1465A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943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a:extLst>
              <a:ext uri="{FF2B5EF4-FFF2-40B4-BE49-F238E27FC236}">
                <a16:creationId xmlns:a16="http://schemas.microsoft.com/office/drawing/2014/main" id="{A5A9655D-D83A-4F66-942D-CFFF3F3B4855}"/>
              </a:ext>
            </a:extLst>
          </p:cNvPr>
          <p:cNvSpPr>
            <a:spLocks noChangeArrowheads="1"/>
          </p:cNvSpPr>
          <p:nvPr/>
        </p:nvSpPr>
        <p:spPr bwMode="auto">
          <a:xfrm>
            <a:off x="25400" y="44450"/>
            <a:ext cx="6600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GB" altLang="en-US" sz="4000" b="1">
                <a:solidFill>
                  <a:srgbClr val="254061"/>
                </a:solidFill>
                <a:latin typeface="Gill Sans MT" panose="020B0502020104020203" pitchFamily="34" charset="0"/>
              </a:rPr>
              <a:t>Scientific Research Posters</a:t>
            </a:r>
          </a:p>
        </p:txBody>
      </p:sp>
      <p:pic>
        <p:nvPicPr>
          <p:cNvPr id="37891" name="Picture 1">
            <a:extLst>
              <a:ext uri="{FF2B5EF4-FFF2-40B4-BE49-F238E27FC236}">
                <a16:creationId xmlns:a16="http://schemas.microsoft.com/office/drawing/2014/main" id="{BF5FE40C-F69A-41A0-9CA4-5868F5B84A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9563" y="836613"/>
            <a:ext cx="5948362" cy="59483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799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B0D0-1B1D-4864-99D0-8739B8B271F4}"/>
              </a:ext>
            </a:extLst>
          </p:cNvPr>
          <p:cNvSpPr>
            <a:spLocks noGrp="1"/>
          </p:cNvSpPr>
          <p:nvPr>
            <p:ph type="title" idx="4294967295"/>
          </p:nvPr>
        </p:nvSpPr>
        <p:spPr>
          <a:xfrm>
            <a:off x="337625" y="336043"/>
            <a:ext cx="8078788" cy="1657350"/>
          </a:xfrm>
        </p:spPr>
        <p:txBody>
          <a:bodyPr/>
          <a:lstStyle/>
          <a:p>
            <a:r>
              <a:rPr lang="en-GB" sz="4000" b="1" dirty="0">
                <a:solidFill>
                  <a:srgbClr val="254061"/>
                </a:solidFill>
                <a:latin typeface="Gill Sans MT"/>
                <a:cs typeface="Gill Sans MT"/>
              </a:rPr>
              <a:t>Objectives</a:t>
            </a:r>
            <a:br>
              <a:rPr lang="en-GB" dirty="0">
                <a:solidFill>
                  <a:srgbClr val="000090"/>
                </a:solidFill>
                <a:latin typeface="Gill Sans MT"/>
                <a:cs typeface="Gill Sans MT"/>
              </a:rPr>
            </a:br>
            <a:endParaRPr lang="en-GB" dirty="0">
              <a:solidFill>
                <a:srgbClr val="000090"/>
              </a:solidFill>
              <a:latin typeface="Gill Sans MT"/>
              <a:cs typeface="Gill Sans MT"/>
            </a:endParaRPr>
          </a:p>
        </p:txBody>
      </p:sp>
      <p:sp>
        <p:nvSpPr>
          <p:cNvPr id="5" name="Content Placeholder 2">
            <a:extLst>
              <a:ext uri="{FF2B5EF4-FFF2-40B4-BE49-F238E27FC236}">
                <a16:creationId xmlns:a16="http://schemas.microsoft.com/office/drawing/2014/main" id="{441B5E09-73F1-4F01-A36E-8B0E2C3C91AA}"/>
              </a:ext>
            </a:extLst>
          </p:cNvPr>
          <p:cNvSpPr txBox="1">
            <a:spLocks/>
          </p:cNvSpPr>
          <p:nvPr/>
        </p:nvSpPr>
        <p:spPr>
          <a:xfrm>
            <a:off x="507206" y="1993393"/>
            <a:ext cx="8065294" cy="3766185"/>
          </a:xfrm>
          <a:prstGeom prst="rect">
            <a:avLst/>
          </a:prstGeom>
        </p:spPr>
        <p:txBody>
          <a:bodyPr vert="horz" lIns="91440" tIns="45720" rIns="91440" bIns="45720" rtlCol="0">
            <a:normAutofit fontScale="92500" lnSpcReduction="1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4"/>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accent4"/>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4"/>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buFont typeface="Arial" pitchFamily="34" charset="0"/>
              <a:buNone/>
            </a:pPr>
            <a:r>
              <a:rPr lang="en-GB" sz="3200" dirty="0">
                <a:solidFill>
                  <a:srgbClr val="254061"/>
                </a:solidFill>
                <a:latin typeface="Gill Sans MT"/>
                <a:ea typeface="ＭＳ Ｐゴシック"/>
              </a:rPr>
              <a:t>At the end of this lesson you should be able to:</a:t>
            </a:r>
            <a:endParaRPr lang="en-GB" sz="3000" dirty="0">
              <a:solidFill>
                <a:srgbClr val="254061"/>
              </a:solidFill>
              <a:latin typeface="Gill Sans MT"/>
              <a:ea typeface="ＭＳ Ｐゴシック"/>
            </a:endParaRPr>
          </a:p>
          <a:p>
            <a:endParaRPr lang="en-GB" sz="2000" dirty="0">
              <a:solidFill>
                <a:srgbClr val="0F243E"/>
              </a:solidFill>
              <a:latin typeface="Gill Sans MT"/>
              <a:ea typeface="ＭＳ Ｐゴシック"/>
            </a:endParaRPr>
          </a:p>
          <a:p>
            <a:pPr marL="914400" lvl="1" indent="-457200">
              <a:lnSpc>
                <a:spcPct val="100000"/>
              </a:lnSpc>
              <a:spcAft>
                <a:spcPts val="600"/>
              </a:spcAft>
              <a:buFont typeface="Arial" pitchFamily="34" charset="0"/>
              <a:buBlip>
                <a:blip r:embed="rId3"/>
              </a:buBlip>
            </a:pPr>
            <a:r>
              <a:rPr lang="en-GB" sz="2800" dirty="0">
                <a:solidFill>
                  <a:srgbClr val="245795"/>
                </a:solidFill>
                <a:latin typeface="Gill Sans MT"/>
                <a:cs typeface="Gill Sans MT"/>
              </a:rPr>
              <a:t>Formulate your own question to investigate health</a:t>
            </a:r>
          </a:p>
          <a:p>
            <a:pPr marL="914400" lvl="1" indent="-457200">
              <a:lnSpc>
                <a:spcPct val="100000"/>
              </a:lnSpc>
              <a:spcAft>
                <a:spcPts val="600"/>
              </a:spcAft>
              <a:buFont typeface="Arial" pitchFamily="34" charset="0"/>
              <a:buBlip>
                <a:blip r:embed="rId3"/>
              </a:buBlip>
            </a:pPr>
            <a:r>
              <a:rPr lang="en-GB" sz="2800" dirty="0">
                <a:solidFill>
                  <a:srgbClr val="245795"/>
                </a:solidFill>
                <a:latin typeface="Gill Sans MT"/>
                <a:cs typeface="Gill Sans MT"/>
              </a:rPr>
              <a:t>Design and construct a plan for your own health investigation</a:t>
            </a:r>
          </a:p>
          <a:p>
            <a:pPr marL="914400" lvl="1" indent="-457200">
              <a:lnSpc>
                <a:spcPct val="100000"/>
              </a:lnSpc>
              <a:spcAft>
                <a:spcPts val="600"/>
              </a:spcAft>
              <a:buFont typeface="Arial" pitchFamily="34" charset="0"/>
              <a:buBlip>
                <a:blip r:embed="rId3"/>
              </a:buBlip>
            </a:pPr>
            <a:r>
              <a:rPr lang="en-GB" sz="2800" dirty="0">
                <a:solidFill>
                  <a:srgbClr val="245795"/>
                </a:solidFill>
                <a:latin typeface="Gill Sans MT"/>
                <a:cs typeface="Gill Sans MT"/>
              </a:rPr>
              <a:t>Safely carry out your health investigation</a:t>
            </a:r>
          </a:p>
          <a:p>
            <a:pPr marL="914400" lvl="1" indent="-457200">
              <a:lnSpc>
                <a:spcPct val="100000"/>
              </a:lnSpc>
              <a:spcAft>
                <a:spcPts val="600"/>
              </a:spcAft>
              <a:buFont typeface="Arial" pitchFamily="34" charset="0"/>
              <a:buBlip>
                <a:blip r:embed="rId3"/>
              </a:buBlip>
            </a:pPr>
            <a:r>
              <a:rPr lang="en-GB" sz="2800" dirty="0">
                <a:solidFill>
                  <a:srgbClr val="245795"/>
                </a:solidFill>
                <a:latin typeface="Gill Sans MT"/>
                <a:cs typeface="Gill Sans MT"/>
              </a:rPr>
              <a:t>Record reliable, precise, and accurate data</a:t>
            </a:r>
          </a:p>
          <a:p>
            <a:pPr marL="914400" lvl="1" indent="-457200">
              <a:lnSpc>
                <a:spcPct val="100000"/>
              </a:lnSpc>
              <a:spcAft>
                <a:spcPts val="600"/>
              </a:spcAft>
              <a:buFont typeface="Arial" pitchFamily="34" charset="0"/>
              <a:buBlip>
                <a:blip r:embed="rId3"/>
              </a:buBlip>
            </a:pPr>
            <a:r>
              <a:rPr lang="en-GB" sz="2800" dirty="0">
                <a:solidFill>
                  <a:srgbClr val="245795"/>
                </a:solidFill>
                <a:latin typeface="Gill Sans MT"/>
                <a:cs typeface="Gill Sans MT"/>
              </a:rPr>
              <a:t>Make a conclusion based on the evidence collected</a:t>
            </a:r>
          </a:p>
          <a:p>
            <a:pPr marL="0" indent="0">
              <a:buFont typeface="Arial" pitchFamily="34" charset="0"/>
              <a:buNone/>
            </a:pPr>
            <a:endParaRPr lang="en-GB" dirty="0">
              <a:solidFill>
                <a:srgbClr val="000090"/>
              </a:solidFill>
              <a:latin typeface="Gill Sans MT"/>
              <a:cs typeface="Gill Sans MT"/>
            </a:endParaRPr>
          </a:p>
          <a:p>
            <a:pPr marL="0" indent="0">
              <a:buFont typeface="Arial" pitchFamily="34" charset="0"/>
              <a:buNone/>
            </a:pPr>
            <a:endParaRPr lang="en-GB" dirty="0">
              <a:solidFill>
                <a:srgbClr val="000090"/>
              </a:solidFill>
              <a:latin typeface="Gill Sans MT"/>
              <a:cs typeface="Gill Sans MT"/>
            </a:endParaRPr>
          </a:p>
        </p:txBody>
      </p:sp>
    </p:spTree>
    <p:extLst>
      <p:ext uri="{BB962C8B-B14F-4D97-AF65-F5344CB8AC3E}">
        <p14:creationId xmlns:p14="http://schemas.microsoft.com/office/powerpoint/2010/main" val="975338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Box 5">
            <a:extLst>
              <a:ext uri="{FF2B5EF4-FFF2-40B4-BE49-F238E27FC236}">
                <a16:creationId xmlns:a16="http://schemas.microsoft.com/office/drawing/2014/main" id="{9CA76CB6-98EF-4041-97D2-DF31038220A9}"/>
              </a:ext>
            </a:extLst>
          </p:cNvPr>
          <p:cNvSpPr txBox="1">
            <a:spLocks noChangeArrowheads="1"/>
          </p:cNvSpPr>
          <p:nvPr/>
        </p:nvSpPr>
        <p:spPr bwMode="auto">
          <a:xfrm>
            <a:off x="192356" y="218832"/>
            <a:ext cx="575945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GB" altLang="en-US" sz="4000" b="1">
                <a:solidFill>
                  <a:srgbClr val="173457"/>
                </a:solidFill>
                <a:latin typeface="Gill Sans MT" panose="020B0502020104020203" pitchFamily="34" charset="0"/>
                <a:cs typeface="Arial" panose="020B0604020202020204" pitchFamily="34" charset="0"/>
              </a:rPr>
              <a:t>Your Scientific Poster</a:t>
            </a:r>
          </a:p>
          <a:p>
            <a:pPr eaLnBrk="1" hangingPunct="1"/>
            <a:endParaRPr lang="en-GB" altLang="en-US" sz="1800">
              <a:cs typeface="Arial" panose="020B0604020202020204" pitchFamily="34" charset="0"/>
            </a:endParaRPr>
          </a:p>
        </p:txBody>
      </p:sp>
      <p:pic>
        <p:nvPicPr>
          <p:cNvPr id="40962" name="Picture 1" descr="Chris_png.png">
            <a:extLst>
              <a:ext uri="{FF2B5EF4-FFF2-40B4-BE49-F238E27FC236}">
                <a16:creationId xmlns:a16="http://schemas.microsoft.com/office/drawing/2014/main" id="{E9C869BD-F8ED-4FF3-8D8B-77CDD640E5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268413"/>
            <a:ext cx="1944688"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ounded Rectangular Callout 2">
            <a:extLst>
              <a:ext uri="{FF2B5EF4-FFF2-40B4-BE49-F238E27FC236}">
                <a16:creationId xmlns:a16="http://schemas.microsoft.com/office/drawing/2014/main" id="{B12EF98D-2F21-45B6-AC57-741F86C4FD8B}"/>
              </a:ext>
            </a:extLst>
          </p:cNvPr>
          <p:cNvSpPr>
            <a:spLocks noChangeArrowheads="1"/>
          </p:cNvSpPr>
          <p:nvPr/>
        </p:nvSpPr>
        <p:spPr bwMode="auto">
          <a:xfrm>
            <a:off x="684213" y="1268413"/>
            <a:ext cx="3816350" cy="2447925"/>
          </a:xfrm>
          <a:prstGeom prst="wedgeRoundRectCallout">
            <a:avLst>
              <a:gd name="adj1" fmla="val 76898"/>
              <a:gd name="adj2" fmla="val -9028"/>
              <a:gd name="adj3" fmla="val 16667"/>
            </a:avLst>
          </a:prstGeom>
          <a:solidFill>
            <a:srgbClr val="C5FFC5"/>
          </a:solidFill>
          <a:ln w="12700">
            <a:solidFill>
              <a:srgbClr val="00B050"/>
            </a:solidFill>
            <a:round/>
            <a:headEnd/>
            <a:tailEnd/>
          </a:ln>
          <a:effectLst/>
        </p:spPr>
        <p:txBody>
          <a:bodyPr wrap="none"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en-US" altLang="en-US" sz="1200">
              <a:latin typeface="Lucida Sans" panose="020B0602030504020204" pitchFamily="34" charset="0"/>
            </a:endParaRPr>
          </a:p>
        </p:txBody>
      </p:sp>
      <p:sp>
        <p:nvSpPr>
          <p:cNvPr id="9" name="Rectangle 2">
            <a:extLst>
              <a:ext uri="{FF2B5EF4-FFF2-40B4-BE49-F238E27FC236}">
                <a16:creationId xmlns:a16="http://schemas.microsoft.com/office/drawing/2014/main" id="{AC8CC0D6-2026-485D-9957-07A020977DE8}"/>
              </a:ext>
            </a:extLst>
          </p:cNvPr>
          <p:cNvSpPr txBox="1">
            <a:spLocks noChangeArrowheads="1"/>
          </p:cNvSpPr>
          <p:nvPr/>
        </p:nvSpPr>
        <p:spPr bwMode="auto">
          <a:xfrm>
            <a:off x="900113" y="1341438"/>
            <a:ext cx="3384550" cy="1752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lIns="0"/>
          <a:lstStyle>
            <a:lvl1pPr marL="342900" indent="-342900" algn="l" rtl="0" eaLnBrk="0" fontAlgn="base" hangingPunct="0">
              <a:spcBef>
                <a:spcPct val="0"/>
              </a:spcBef>
              <a:spcAft>
                <a:spcPct val="70000"/>
              </a:spcAft>
              <a:buChar char="•"/>
              <a:defRPr sz="2400">
                <a:solidFill>
                  <a:schemeClr val="tx1"/>
                </a:solidFill>
                <a:latin typeface="+mn-lt"/>
                <a:ea typeface="MS PGothic" panose="020B0600070205080204" pitchFamily="34" charset="-128"/>
                <a:cs typeface="MS PGothic" charset="0"/>
              </a:defRPr>
            </a:lvl1pPr>
            <a:lvl2pPr marL="811213" indent="-288925" algn="l" rtl="0" eaLnBrk="0" fontAlgn="base" hangingPunct="0">
              <a:lnSpc>
                <a:spcPct val="90000"/>
              </a:lnSpc>
              <a:spcBef>
                <a:spcPct val="0"/>
              </a:spcBef>
              <a:spcAft>
                <a:spcPct val="50000"/>
              </a:spcAft>
              <a:buChar char="–"/>
              <a:defRPr sz="2400">
                <a:solidFill>
                  <a:schemeClr val="tx1"/>
                </a:solidFill>
                <a:latin typeface="+mn-lt"/>
                <a:ea typeface="MS PGothic" panose="020B0600070205080204" pitchFamily="34" charset="-128"/>
                <a:cs typeface="MS PGothic" charset="0"/>
              </a:defRPr>
            </a:lvl2pPr>
            <a:lvl3pPr marL="1219200" indent="-228600" algn="l" rtl="0" eaLnBrk="0" fontAlgn="base" hangingPunct="0">
              <a:lnSpc>
                <a:spcPct val="90000"/>
              </a:lnSpc>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27188" indent="-228600" algn="l" rtl="0" eaLnBrk="0" fontAlgn="base" hangingPunct="0">
              <a:lnSpc>
                <a:spcPct val="90000"/>
              </a:lnSpc>
              <a:spcBef>
                <a:spcPct val="20000"/>
              </a:spcBef>
              <a:spcAft>
                <a:spcPct val="0"/>
              </a:spcAft>
              <a:buChar char="–"/>
              <a:defRPr sz="2400">
                <a:solidFill>
                  <a:schemeClr val="tx1"/>
                </a:solidFill>
                <a:latin typeface="+mn-lt"/>
                <a:ea typeface="MS PGothic" panose="020B0600070205080204" pitchFamily="34" charset="-128"/>
                <a:cs typeface="MS PGothic" charset="0"/>
              </a:defRPr>
            </a:lvl4pPr>
            <a:lvl5pPr marL="2057400" indent="-228600" algn="l" rtl="0" eaLnBrk="0" fontAlgn="base" hangingPunct="0">
              <a:lnSpc>
                <a:spcPct val="90000"/>
              </a:lnSpc>
              <a:spcBef>
                <a:spcPct val="20000"/>
              </a:spcBef>
              <a:spcAft>
                <a:spcPct val="0"/>
              </a:spcAft>
              <a:buChar char="»"/>
              <a:defRPr sz="2400">
                <a:solidFill>
                  <a:schemeClr val="tx1"/>
                </a:solidFill>
                <a:latin typeface="+mn-lt"/>
                <a:ea typeface="MS PGothic" panose="020B0600070205080204" pitchFamily="34" charset="-128"/>
                <a:cs typeface="MS PGothic" charset="0"/>
              </a:defRPr>
            </a:lvl5pPr>
            <a:lvl6pPr marL="2514600" indent="-228600" algn="l" rtl="0" eaLnBrk="1" fontAlgn="base" hangingPunct="1">
              <a:lnSpc>
                <a:spcPct val="90000"/>
              </a:lnSpc>
              <a:spcBef>
                <a:spcPct val="20000"/>
              </a:spcBef>
              <a:spcAft>
                <a:spcPct val="0"/>
              </a:spcAft>
              <a:buChar char="»"/>
              <a:defRPr sz="2400">
                <a:solidFill>
                  <a:schemeClr val="tx1"/>
                </a:solidFill>
                <a:latin typeface="+mn-lt"/>
                <a:ea typeface="+mn-ea"/>
              </a:defRPr>
            </a:lvl6pPr>
            <a:lvl7pPr marL="2971800" indent="-228600" algn="l" rtl="0" eaLnBrk="1" fontAlgn="base" hangingPunct="1">
              <a:lnSpc>
                <a:spcPct val="90000"/>
              </a:lnSpc>
              <a:spcBef>
                <a:spcPct val="20000"/>
              </a:spcBef>
              <a:spcAft>
                <a:spcPct val="0"/>
              </a:spcAft>
              <a:buChar char="»"/>
              <a:defRPr sz="2400">
                <a:solidFill>
                  <a:schemeClr val="tx1"/>
                </a:solidFill>
                <a:latin typeface="+mn-lt"/>
                <a:ea typeface="+mn-ea"/>
              </a:defRPr>
            </a:lvl7pPr>
            <a:lvl8pPr marL="3429000" indent="-228600" algn="l" rtl="0" eaLnBrk="1" fontAlgn="base" hangingPunct="1">
              <a:lnSpc>
                <a:spcPct val="90000"/>
              </a:lnSpc>
              <a:spcBef>
                <a:spcPct val="20000"/>
              </a:spcBef>
              <a:spcAft>
                <a:spcPct val="0"/>
              </a:spcAft>
              <a:buChar char="»"/>
              <a:defRPr sz="2400">
                <a:solidFill>
                  <a:schemeClr val="tx1"/>
                </a:solidFill>
                <a:latin typeface="+mn-lt"/>
                <a:ea typeface="+mn-ea"/>
              </a:defRPr>
            </a:lvl8pPr>
            <a:lvl9pPr marL="3886200" indent="-228600" algn="l" rtl="0" eaLnBrk="1" fontAlgn="base" hangingPunct="1">
              <a:lnSpc>
                <a:spcPct val="90000"/>
              </a:lnSpc>
              <a:spcBef>
                <a:spcPct val="20000"/>
              </a:spcBef>
              <a:spcAft>
                <a:spcPct val="0"/>
              </a:spcAft>
              <a:buChar char="»"/>
              <a:defRPr sz="2400">
                <a:solidFill>
                  <a:schemeClr val="tx1"/>
                </a:solidFill>
                <a:latin typeface="+mn-lt"/>
                <a:ea typeface="+mn-ea"/>
              </a:defRPr>
            </a:lvl9pPr>
          </a:lstStyle>
          <a:p>
            <a:pPr marL="0" indent="0" algn="ctr" eaLnBrk="1" hangingPunct="1">
              <a:buFontTx/>
              <a:buNone/>
              <a:defRPr/>
            </a:pPr>
            <a:r>
              <a:rPr lang="en-GB" altLang="en-US">
                <a:solidFill>
                  <a:srgbClr val="254061"/>
                </a:solidFill>
                <a:latin typeface="Gill Sans MT" panose="020B0502020104020203" pitchFamily="34" charset="0"/>
                <a:cs typeface="ＭＳ Ｐゴシック" charset="0"/>
              </a:rPr>
              <a:t>In groups, using the PowerPoint template files, produce your own scientific poster showing the results of your scientific investigation.</a:t>
            </a:r>
          </a:p>
        </p:txBody>
      </p:sp>
    </p:spTree>
    <p:extLst>
      <p:ext uri="{BB962C8B-B14F-4D97-AF65-F5344CB8AC3E}">
        <p14:creationId xmlns:p14="http://schemas.microsoft.com/office/powerpoint/2010/main" val="2148970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object 2">
            <a:extLst>
              <a:ext uri="{FF2B5EF4-FFF2-40B4-BE49-F238E27FC236}">
                <a16:creationId xmlns:a16="http://schemas.microsoft.com/office/drawing/2014/main" id="{56AE806C-C9FB-46A8-93D5-F5D031ED9319}"/>
              </a:ext>
            </a:extLst>
          </p:cNvPr>
          <p:cNvSpPr>
            <a:spLocks/>
          </p:cNvSpPr>
          <p:nvPr/>
        </p:nvSpPr>
        <p:spPr bwMode="auto">
          <a:xfrm>
            <a:off x="0" y="0"/>
            <a:ext cx="9144000" cy="6858000"/>
          </a:xfrm>
          <a:custGeom>
            <a:avLst/>
            <a:gdLst>
              <a:gd name="T0" fmla="*/ 0 w 20104100"/>
              <a:gd name="T1" fmla="*/ 0 h 13098144"/>
              <a:gd name="T2" fmla="*/ 1891644 w 20104100"/>
              <a:gd name="T3" fmla="*/ 0 h 13098144"/>
              <a:gd name="T4" fmla="*/ 1891644 w 20104100"/>
              <a:gd name="T5" fmla="*/ 1880000 h 13098144"/>
              <a:gd name="T6" fmla="*/ 0 w 20104100"/>
              <a:gd name="T7" fmla="*/ 1880000 h 13098144"/>
              <a:gd name="T8" fmla="*/ 0 w 20104100"/>
              <a:gd name="T9" fmla="*/ 0 h 13098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3098144">
                <a:moveTo>
                  <a:pt x="0" y="0"/>
                </a:moveTo>
                <a:lnTo>
                  <a:pt x="20104099" y="0"/>
                </a:lnTo>
                <a:lnTo>
                  <a:pt x="20104099" y="13097692"/>
                </a:lnTo>
                <a:lnTo>
                  <a:pt x="0" y="13097692"/>
                </a:lnTo>
                <a:lnTo>
                  <a:pt x="0" y="0"/>
                </a:lnTo>
                <a:close/>
              </a:path>
            </a:pathLst>
          </a:custGeom>
          <a:solidFill>
            <a:srgbClr val="FFBD5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GB"/>
          </a:p>
        </p:txBody>
      </p:sp>
      <p:sp>
        <p:nvSpPr>
          <p:cNvPr id="43010" name="object 3">
            <a:extLst>
              <a:ext uri="{FF2B5EF4-FFF2-40B4-BE49-F238E27FC236}">
                <a16:creationId xmlns:a16="http://schemas.microsoft.com/office/drawing/2014/main" id="{84668870-983B-46E6-91E3-C341F852B5F6}"/>
              </a:ext>
            </a:extLst>
          </p:cNvPr>
          <p:cNvSpPr>
            <a:spLocks noChangeArrowheads="1"/>
          </p:cNvSpPr>
          <p:nvPr/>
        </p:nvSpPr>
        <p:spPr bwMode="auto">
          <a:xfrm>
            <a:off x="2035175" y="615950"/>
            <a:ext cx="5092700" cy="5386388"/>
          </a:xfrm>
          <a:prstGeom prst="rect">
            <a:avLst/>
          </a:prstGeom>
          <a:blipFill dpi="0" rotWithShape="1">
            <a:blip r:embed="rId3">
              <a:alphaModFix amt="35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3011" name="object 5">
            <a:extLst>
              <a:ext uri="{FF2B5EF4-FFF2-40B4-BE49-F238E27FC236}">
                <a16:creationId xmlns:a16="http://schemas.microsoft.com/office/drawing/2014/main" id="{E1BC6E26-06D1-4389-850E-D8A1F959011B}"/>
              </a:ext>
            </a:extLst>
          </p:cNvPr>
          <p:cNvSpPr>
            <a:spLocks noChangeArrowheads="1"/>
          </p:cNvSpPr>
          <p:nvPr/>
        </p:nvSpPr>
        <p:spPr bwMode="auto">
          <a:xfrm>
            <a:off x="7061200" y="5405438"/>
            <a:ext cx="1844675" cy="1319212"/>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3012" name="object 9">
            <a:extLst>
              <a:ext uri="{FF2B5EF4-FFF2-40B4-BE49-F238E27FC236}">
                <a16:creationId xmlns:a16="http://schemas.microsoft.com/office/drawing/2014/main" id="{1C9FBF9B-3AF3-434B-A24F-134606D6F490}"/>
              </a:ext>
            </a:extLst>
          </p:cNvPr>
          <p:cNvSpPr>
            <a:spLocks noChangeArrowheads="1"/>
          </p:cNvSpPr>
          <p:nvPr/>
        </p:nvSpPr>
        <p:spPr bwMode="auto">
          <a:xfrm>
            <a:off x="2649538" y="5511800"/>
            <a:ext cx="4206875" cy="1211263"/>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3013" name="object 27">
            <a:extLst>
              <a:ext uri="{FF2B5EF4-FFF2-40B4-BE49-F238E27FC236}">
                <a16:creationId xmlns:a16="http://schemas.microsoft.com/office/drawing/2014/main" id="{F9537D61-DCBD-4ACD-88B7-497CD0BDD8A1}"/>
              </a:ext>
            </a:extLst>
          </p:cNvPr>
          <p:cNvSpPr>
            <a:spLocks noChangeArrowheads="1"/>
          </p:cNvSpPr>
          <p:nvPr/>
        </p:nvSpPr>
        <p:spPr bwMode="auto">
          <a:xfrm>
            <a:off x="217488" y="3043238"/>
            <a:ext cx="2333625" cy="3678237"/>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3014" name="object 41">
            <a:extLst>
              <a:ext uri="{FF2B5EF4-FFF2-40B4-BE49-F238E27FC236}">
                <a16:creationId xmlns:a16="http://schemas.microsoft.com/office/drawing/2014/main" id="{EDFD7CF4-C85E-46CA-8CA8-C4B038095963}"/>
              </a:ext>
            </a:extLst>
          </p:cNvPr>
          <p:cNvSpPr>
            <a:spLocks noChangeArrowheads="1"/>
          </p:cNvSpPr>
          <p:nvPr/>
        </p:nvSpPr>
        <p:spPr bwMode="auto">
          <a:xfrm>
            <a:off x="2649538" y="2047875"/>
            <a:ext cx="4206875" cy="340042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381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120000"/>
              </a:lnSpc>
            </a:pPr>
            <a:endParaRPr lang="en-US" altLang="en-US" sz="1800">
              <a:latin typeface="Gill Sans MT" panose="020B0502020104020203" pitchFamily="34" charset="0"/>
              <a:cs typeface="Arial" panose="020B0604020202020204" pitchFamily="34" charset="0"/>
            </a:endParaRPr>
          </a:p>
        </p:txBody>
      </p:sp>
      <p:sp>
        <p:nvSpPr>
          <p:cNvPr id="43015" name="object 44">
            <a:extLst>
              <a:ext uri="{FF2B5EF4-FFF2-40B4-BE49-F238E27FC236}">
                <a16:creationId xmlns:a16="http://schemas.microsoft.com/office/drawing/2014/main" id="{26207BEF-F046-4AD4-A168-A7BD0692330E}"/>
              </a:ext>
            </a:extLst>
          </p:cNvPr>
          <p:cNvSpPr>
            <a:spLocks noChangeArrowheads="1"/>
          </p:cNvSpPr>
          <p:nvPr/>
        </p:nvSpPr>
        <p:spPr bwMode="auto">
          <a:xfrm>
            <a:off x="7061200" y="4178300"/>
            <a:ext cx="1816100" cy="1098550"/>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3016" name="object 53">
            <a:extLst>
              <a:ext uri="{FF2B5EF4-FFF2-40B4-BE49-F238E27FC236}">
                <a16:creationId xmlns:a16="http://schemas.microsoft.com/office/drawing/2014/main" id="{8E313890-FEAF-4592-B060-2E1E3588800D}"/>
              </a:ext>
            </a:extLst>
          </p:cNvPr>
          <p:cNvSpPr>
            <a:spLocks noChangeArrowheads="1"/>
          </p:cNvSpPr>
          <p:nvPr/>
        </p:nvSpPr>
        <p:spPr bwMode="auto">
          <a:xfrm>
            <a:off x="53975" y="41275"/>
            <a:ext cx="1181100" cy="877888"/>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3017" name="object 54">
            <a:extLst>
              <a:ext uri="{FF2B5EF4-FFF2-40B4-BE49-F238E27FC236}">
                <a16:creationId xmlns:a16="http://schemas.microsoft.com/office/drawing/2014/main" id="{1511FF5A-F02F-4FBC-87A0-7228E0F3A7E8}"/>
              </a:ext>
            </a:extLst>
          </p:cNvPr>
          <p:cNvSpPr>
            <a:spLocks noChangeArrowheads="1"/>
          </p:cNvSpPr>
          <p:nvPr/>
        </p:nvSpPr>
        <p:spPr bwMode="auto">
          <a:xfrm>
            <a:off x="217488" y="1192213"/>
            <a:ext cx="2312987" cy="1722437"/>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pic>
        <p:nvPicPr>
          <p:cNvPr id="43018" name="Picture 124">
            <a:extLst>
              <a:ext uri="{FF2B5EF4-FFF2-40B4-BE49-F238E27FC236}">
                <a16:creationId xmlns:a16="http://schemas.microsoft.com/office/drawing/2014/main" id="{90C5CF6D-38F5-4E0F-ACD7-0E22480C6B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2963" y="1298575"/>
            <a:ext cx="1001712" cy="1543050"/>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9" name="object 41">
            <a:extLst>
              <a:ext uri="{FF2B5EF4-FFF2-40B4-BE49-F238E27FC236}">
                <a16:creationId xmlns:a16="http://schemas.microsoft.com/office/drawing/2014/main" id="{089B2C27-7836-4434-8447-92C48742F7BD}"/>
              </a:ext>
            </a:extLst>
          </p:cNvPr>
          <p:cNvSpPr>
            <a:spLocks noChangeArrowheads="1"/>
          </p:cNvSpPr>
          <p:nvPr/>
        </p:nvSpPr>
        <p:spPr bwMode="auto">
          <a:xfrm>
            <a:off x="1423988" y="134938"/>
            <a:ext cx="5432425" cy="938212"/>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grpSp>
        <p:nvGrpSpPr>
          <p:cNvPr id="43020" name="Group 138">
            <a:extLst>
              <a:ext uri="{FF2B5EF4-FFF2-40B4-BE49-F238E27FC236}">
                <a16:creationId xmlns:a16="http://schemas.microsoft.com/office/drawing/2014/main" id="{D174B28C-BB06-4796-BBCD-BAB0DDAD24BE}"/>
              </a:ext>
            </a:extLst>
          </p:cNvPr>
          <p:cNvGrpSpPr>
            <a:grpSpLocks/>
          </p:cNvGrpSpPr>
          <p:nvPr/>
        </p:nvGrpSpPr>
        <p:grpSpPr bwMode="auto">
          <a:xfrm>
            <a:off x="5784850" y="158750"/>
            <a:ext cx="954088" cy="862013"/>
            <a:chOff x="12769991" y="297938"/>
            <a:chExt cx="2096638" cy="1785434"/>
          </a:xfrm>
        </p:grpSpPr>
        <p:sp>
          <p:nvSpPr>
            <p:cNvPr id="39" name="object 39">
              <a:extLst>
                <a:ext uri="{FF2B5EF4-FFF2-40B4-BE49-F238E27FC236}">
                  <a16:creationId xmlns:a16="http://schemas.microsoft.com/office/drawing/2014/main" id="{50A1E9C4-CFC2-4634-B868-1878E5355EB6}"/>
                </a:ext>
              </a:extLst>
            </p:cNvPr>
            <p:cNvSpPr/>
            <p:nvPr/>
          </p:nvSpPr>
          <p:spPr>
            <a:xfrm rot="780150">
              <a:off x="12769991" y="618783"/>
              <a:ext cx="743479" cy="1147961"/>
            </a:xfrm>
            <a:prstGeom prst="rect">
              <a:avLst/>
            </a:prstGeom>
            <a:blipFill>
              <a:blip r:embed="rId6" cstate="print">
                <a:duotone>
                  <a:schemeClr val="bg2">
                    <a:shade val="45000"/>
                    <a:satMod val="135000"/>
                  </a:schemeClr>
                  <a:prstClr val="white"/>
                </a:duotone>
              </a:blip>
              <a:stretch>
                <a:fillRect/>
              </a:stretch>
            </a:blipFill>
          </p:spPr>
          <p:txBody>
            <a:bodyPr lIns="0" tIns="0" rIns="0" bIns="0"/>
            <a:lstStyle/>
            <a:p>
              <a:pPr>
                <a:defRPr/>
              </a:pPr>
              <a:endParaRPr>
                <a:latin typeface="Arial" charset="0"/>
                <a:ea typeface="MS PGothic" charset="0"/>
                <a:cs typeface="MS PGothic" charset="0"/>
              </a:endParaRPr>
            </a:p>
          </p:txBody>
        </p:sp>
        <p:sp>
          <p:nvSpPr>
            <p:cNvPr id="40" name="object 40">
              <a:extLst>
                <a:ext uri="{FF2B5EF4-FFF2-40B4-BE49-F238E27FC236}">
                  <a16:creationId xmlns:a16="http://schemas.microsoft.com/office/drawing/2014/main" id="{CF88439A-A00A-4D3A-8695-8288A870D427}"/>
                </a:ext>
              </a:extLst>
            </p:cNvPr>
            <p:cNvSpPr/>
            <p:nvPr/>
          </p:nvSpPr>
          <p:spPr>
            <a:xfrm rot="780150">
              <a:off x="14123320" y="934076"/>
              <a:ext cx="743309" cy="1149296"/>
            </a:xfrm>
            <a:prstGeom prst="rect">
              <a:avLst/>
            </a:prstGeom>
            <a:blipFill>
              <a:blip r:embed="rId7" cstate="print">
                <a:duotone>
                  <a:schemeClr val="bg2">
                    <a:shade val="45000"/>
                    <a:satMod val="135000"/>
                  </a:schemeClr>
                  <a:prstClr val="white"/>
                </a:duotone>
              </a:blip>
              <a:stretch>
                <a:fillRect/>
              </a:stretch>
            </a:blipFill>
          </p:spPr>
          <p:txBody>
            <a:bodyPr lIns="0" tIns="0" rIns="0" bIns="0"/>
            <a:lstStyle/>
            <a:p>
              <a:pPr>
                <a:defRPr/>
              </a:pPr>
              <a:endParaRPr>
                <a:latin typeface="Arial" charset="0"/>
                <a:ea typeface="MS PGothic" charset="0"/>
                <a:cs typeface="MS PGothic" charset="0"/>
              </a:endParaRPr>
            </a:p>
          </p:txBody>
        </p:sp>
        <p:sp>
          <p:nvSpPr>
            <p:cNvPr id="122" name="object 39">
              <a:extLst>
                <a:ext uri="{FF2B5EF4-FFF2-40B4-BE49-F238E27FC236}">
                  <a16:creationId xmlns:a16="http://schemas.microsoft.com/office/drawing/2014/main" id="{0AC62DC0-4EB8-4FC8-A65A-B658DEEA2AC3}"/>
                </a:ext>
              </a:extLst>
            </p:cNvPr>
            <p:cNvSpPr/>
            <p:nvPr/>
          </p:nvSpPr>
          <p:spPr>
            <a:xfrm rot="1766724">
              <a:off x="13462342" y="297938"/>
              <a:ext cx="743479" cy="1147961"/>
            </a:xfrm>
            <a:prstGeom prst="rect">
              <a:avLst/>
            </a:prstGeom>
            <a:blipFill>
              <a:blip r:embed="rId6" cstate="print">
                <a:duotone>
                  <a:schemeClr val="bg2">
                    <a:shade val="45000"/>
                    <a:satMod val="135000"/>
                  </a:schemeClr>
                  <a:prstClr val="white"/>
                </a:duotone>
              </a:blip>
              <a:stretch>
                <a:fillRect/>
              </a:stretch>
            </a:blipFill>
          </p:spPr>
          <p:txBody>
            <a:bodyPr lIns="0" tIns="0" rIns="0" bIns="0"/>
            <a:lstStyle/>
            <a:p>
              <a:pPr>
                <a:defRPr/>
              </a:pPr>
              <a:endParaRPr>
                <a:latin typeface="Arial" charset="0"/>
                <a:ea typeface="MS PGothic" charset="0"/>
                <a:cs typeface="MS PGothic" charset="0"/>
              </a:endParaRPr>
            </a:p>
          </p:txBody>
        </p:sp>
      </p:grpSp>
      <p:sp>
        <p:nvSpPr>
          <p:cNvPr id="43021" name="object 61">
            <a:extLst>
              <a:ext uri="{FF2B5EF4-FFF2-40B4-BE49-F238E27FC236}">
                <a16:creationId xmlns:a16="http://schemas.microsoft.com/office/drawing/2014/main" id="{95EDD7F3-4978-487C-B348-4575F8F3D36F}"/>
              </a:ext>
            </a:extLst>
          </p:cNvPr>
          <p:cNvSpPr>
            <a:spLocks/>
          </p:cNvSpPr>
          <p:nvPr/>
        </p:nvSpPr>
        <p:spPr bwMode="auto">
          <a:xfrm>
            <a:off x="7061200" y="146050"/>
            <a:ext cx="1828800" cy="901700"/>
          </a:xfrm>
          <a:custGeom>
            <a:avLst/>
            <a:gdLst>
              <a:gd name="T0" fmla="*/ 450055 w 3561715"/>
              <a:gd name="T1" fmla="*/ 175226 h 2045335"/>
              <a:gd name="T2" fmla="*/ 32086 w 3561715"/>
              <a:gd name="T3" fmla="*/ 175226 h 2045335"/>
              <a:gd name="T4" fmla="*/ 29460 w 3561715"/>
              <a:gd name="T5" fmla="*/ 175158 h 2045335"/>
              <a:gd name="T6" fmla="*/ 21960 w 3561715"/>
              <a:gd name="T7" fmla="*/ 174185 h 2045335"/>
              <a:gd name="T8" fmla="*/ 15203 w 3561715"/>
              <a:gd name="T9" fmla="*/ 172168 h 2045335"/>
              <a:gd name="T10" fmla="*/ 9413 w 3561715"/>
              <a:gd name="T11" fmla="*/ 169250 h 2045335"/>
              <a:gd name="T12" fmla="*/ 4817 w 3561715"/>
              <a:gd name="T13" fmla="*/ 165575 h 2045335"/>
              <a:gd name="T14" fmla="*/ 1639 w 3561715"/>
              <a:gd name="T15" fmla="*/ 161285 h 2045335"/>
              <a:gd name="T16" fmla="*/ 106 w 3561715"/>
              <a:gd name="T17" fmla="*/ 156524 h 2045335"/>
              <a:gd name="T18" fmla="*/ 0 w 3561715"/>
              <a:gd name="T19" fmla="*/ 154858 h 2045335"/>
              <a:gd name="T20" fmla="*/ 0 w 3561715"/>
              <a:gd name="T21" fmla="*/ 20368 h 2045335"/>
              <a:gd name="T22" fmla="*/ 421 w 3561715"/>
              <a:gd name="T23" fmla="*/ 17070 h 2045335"/>
              <a:gd name="T24" fmla="*/ 2527 w 3561715"/>
              <a:gd name="T25" fmla="*/ 12451 h 2045335"/>
              <a:gd name="T26" fmla="*/ 6203 w 3561715"/>
              <a:gd name="T27" fmla="*/ 8350 h 2045335"/>
              <a:gd name="T28" fmla="*/ 11221 w 3561715"/>
              <a:gd name="T29" fmla="*/ 4912 h 2045335"/>
              <a:gd name="T30" fmla="*/ 17359 w 3561715"/>
              <a:gd name="T31" fmla="*/ 2278 h 2045335"/>
              <a:gd name="T32" fmla="*/ 24389 w 3561715"/>
              <a:gd name="T33" fmla="*/ 593 h 2045335"/>
              <a:gd name="T34" fmla="*/ 32086 w 3561715"/>
              <a:gd name="T35" fmla="*/ 0 h 2045335"/>
              <a:gd name="T36" fmla="*/ 450055 w 3561715"/>
              <a:gd name="T37" fmla="*/ 0 h 2045335"/>
              <a:gd name="T38" fmla="*/ 455249 w 3561715"/>
              <a:gd name="T39" fmla="*/ 267 h 2045335"/>
              <a:gd name="T40" fmla="*/ 462527 w 3561715"/>
              <a:gd name="T41" fmla="*/ 1604 h 2045335"/>
              <a:gd name="T42" fmla="*/ 468987 w 3561715"/>
              <a:gd name="T43" fmla="*/ 3937 h 2045335"/>
              <a:gd name="T44" fmla="*/ 474404 w 3561715"/>
              <a:gd name="T45" fmla="*/ 7123 h 2045335"/>
              <a:gd name="T46" fmla="*/ 478552 w 3561715"/>
              <a:gd name="T47" fmla="*/ 11019 h 2045335"/>
              <a:gd name="T48" fmla="*/ 481206 w 3561715"/>
              <a:gd name="T49" fmla="*/ 15482 h 2045335"/>
              <a:gd name="T50" fmla="*/ 482141 w 3561715"/>
              <a:gd name="T51" fmla="*/ 20368 h 2045335"/>
              <a:gd name="T52" fmla="*/ 482141 w 3561715"/>
              <a:gd name="T53" fmla="*/ 154858 h 2045335"/>
              <a:gd name="T54" fmla="*/ 481720 w 3561715"/>
              <a:gd name="T55" fmla="*/ 158155 h 2045335"/>
              <a:gd name="T56" fmla="*/ 479614 w 3561715"/>
              <a:gd name="T57" fmla="*/ 162774 h 2045335"/>
              <a:gd name="T58" fmla="*/ 475939 w 3561715"/>
              <a:gd name="T59" fmla="*/ 166875 h 2045335"/>
              <a:gd name="T60" fmla="*/ 470920 w 3561715"/>
              <a:gd name="T61" fmla="*/ 170314 h 2045335"/>
              <a:gd name="T62" fmla="*/ 464782 w 3561715"/>
              <a:gd name="T63" fmla="*/ 172947 h 2045335"/>
              <a:gd name="T64" fmla="*/ 457753 w 3561715"/>
              <a:gd name="T65" fmla="*/ 174632 h 2045335"/>
              <a:gd name="T66" fmla="*/ 450055 w 3561715"/>
              <a:gd name="T67" fmla="*/ 175226 h 204533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61715" h="2045335">
                <a:moveTo>
                  <a:pt x="3324639" y="2045052"/>
                </a:moveTo>
                <a:lnTo>
                  <a:pt x="237026" y="2045052"/>
                </a:lnTo>
                <a:lnTo>
                  <a:pt x="217626" y="2044262"/>
                </a:lnTo>
                <a:lnTo>
                  <a:pt x="162222" y="2032904"/>
                </a:lnTo>
                <a:lnTo>
                  <a:pt x="112303" y="2009365"/>
                </a:lnTo>
                <a:lnTo>
                  <a:pt x="69535" y="1975314"/>
                </a:lnTo>
                <a:lnTo>
                  <a:pt x="35583" y="1932421"/>
                </a:lnTo>
                <a:lnTo>
                  <a:pt x="12112" y="1882357"/>
                </a:lnTo>
                <a:lnTo>
                  <a:pt x="787" y="1826792"/>
                </a:lnTo>
                <a:lnTo>
                  <a:pt x="0" y="1807336"/>
                </a:lnTo>
                <a:lnTo>
                  <a:pt x="0" y="237715"/>
                </a:lnTo>
                <a:lnTo>
                  <a:pt x="3110" y="199229"/>
                </a:lnTo>
                <a:lnTo>
                  <a:pt x="18668" y="145312"/>
                </a:lnTo>
                <a:lnTo>
                  <a:pt x="45818" y="97453"/>
                </a:lnTo>
                <a:lnTo>
                  <a:pt x="82894" y="57322"/>
                </a:lnTo>
                <a:lnTo>
                  <a:pt x="128231" y="26590"/>
                </a:lnTo>
                <a:lnTo>
                  <a:pt x="180163" y="6925"/>
                </a:lnTo>
                <a:lnTo>
                  <a:pt x="237026" y="0"/>
                </a:lnTo>
                <a:lnTo>
                  <a:pt x="3324639" y="0"/>
                </a:lnTo>
                <a:lnTo>
                  <a:pt x="3363013" y="3119"/>
                </a:lnTo>
                <a:lnTo>
                  <a:pt x="3416774" y="18723"/>
                </a:lnTo>
                <a:lnTo>
                  <a:pt x="3464494" y="45951"/>
                </a:lnTo>
                <a:lnTo>
                  <a:pt x="3504508" y="83135"/>
                </a:lnTo>
                <a:lnTo>
                  <a:pt x="3535152" y="128603"/>
                </a:lnTo>
                <a:lnTo>
                  <a:pt x="3554759" y="180687"/>
                </a:lnTo>
                <a:lnTo>
                  <a:pt x="3561665" y="237715"/>
                </a:lnTo>
                <a:lnTo>
                  <a:pt x="3561665" y="1807336"/>
                </a:lnTo>
                <a:lnTo>
                  <a:pt x="3558554" y="1845822"/>
                </a:lnTo>
                <a:lnTo>
                  <a:pt x="3542996" y="1899739"/>
                </a:lnTo>
                <a:lnTo>
                  <a:pt x="3515846" y="1947598"/>
                </a:lnTo>
                <a:lnTo>
                  <a:pt x="3478771" y="1987729"/>
                </a:lnTo>
                <a:lnTo>
                  <a:pt x="3433434" y="2018462"/>
                </a:lnTo>
                <a:lnTo>
                  <a:pt x="3381502" y="2038126"/>
                </a:lnTo>
                <a:lnTo>
                  <a:pt x="3324639" y="20450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GB"/>
          </a:p>
        </p:txBody>
      </p:sp>
      <p:pic>
        <p:nvPicPr>
          <p:cNvPr id="43022" name="Picture 123">
            <a:extLst>
              <a:ext uri="{FF2B5EF4-FFF2-40B4-BE49-F238E27FC236}">
                <a16:creationId xmlns:a16="http://schemas.microsoft.com/office/drawing/2014/main" id="{65D5E5AB-53BD-479F-B7F0-E074FE99DAA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61263" y="258763"/>
            <a:ext cx="803275" cy="688975"/>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3" name="object 33">
            <a:extLst>
              <a:ext uri="{FF2B5EF4-FFF2-40B4-BE49-F238E27FC236}">
                <a16:creationId xmlns:a16="http://schemas.microsoft.com/office/drawing/2014/main" id="{3D6372AA-2CEE-4118-B47D-1E15380BB271}"/>
              </a:ext>
            </a:extLst>
          </p:cNvPr>
          <p:cNvSpPr>
            <a:spLocks noChangeArrowheads="1"/>
          </p:cNvSpPr>
          <p:nvPr/>
        </p:nvSpPr>
        <p:spPr bwMode="auto">
          <a:xfrm>
            <a:off x="2649538" y="1177925"/>
            <a:ext cx="4206875" cy="80327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pic>
        <p:nvPicPr>
          <p:cNvPr id="43024" name="Picture 139">
            <a:extLst>
              <a:ext uri="{FF2B5EF4-FFF2-40B4-BE49-F238E27FC236}">
                <a16:creationId xmlns:a16="http://schemas.microsoft.com/office/drawing/2014/main" id="{32A0383D-A12E-4806-A363-5F62004BE4E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586663" y="4289425"/>
            <a:ext cx="804862" cy="939800"/>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1" name="Group 130">
            <a:extLst>
              <a:ext uri="{FF2B5EF4-FFF2-40B4-BE49-F238E27FC236}">
                <a16:creationId xmlns:a16="http://schemas.microsoft.com/office/drawing/2014/main" id="{6BC0B451-B73F-4B78-B097-F29B1200E2D4}"/>
              </a:ext>
            </a:extLst>
          </p:cNvPr>
          <p:cNvGrpSpPr>
            <a:grpSpLocks noChangeAspect="1"/>
          </p:cNvGrpSpPr>
          <p:nvPr/>
        </p:nvGrpSpPr>
        <p:grpSpPr>
          <a:xfrm>
            <a:off x="6134896" y="1210677"/>
            <a:ext cx="649984" cy="717728"/>
            <a:chOff x="9249331" y="2941548"/>
            <a:chExt cx="1718310" cy="1789925"/>
          </a:xfrm>
          <a:solidFill>
            <a:srgbClr val="F1F4F5"/>
          </a:solidFill>
        </p:grpSpPr>
        <p:sp>
          <p:nvSpPr>
            <p:cNvPr id="129" name="object 34">
              <a:extLst>
                <a:ext uri="{FF2B5EF4-FFF2-40B4-BE49-F238E27FC236}">
                  <a16:creationId xmlns:a16="http://schemas.microsoft.com/office/drawing/2014/main" id="{FBF08A06-7EEE-417D-89B5-FED861FF070E}"/>
                </a:ext>
              </a:extLst>
            </p:cNvPr>
            <p:cNvSpPr/>
            <p:nvPr/>
          </p:nvSpPr>
          <p:spPr>
            <a:xfrm>
              <a:off x="9817806" y="2941548"/>
              <a:ext cx="577215" cy="580390"/>
            </a:xfrm>
            <a:custGeom>
              <a:avLst/>
              <a:gdLst/>
              <a:ahLst/>
              <a:cxnLst/>
              <a:rect l="l" t="t" r="r" b="b"/>
              <a:pathLst>
                <a:path w="577215" h="580389">
                  <a:moveTo>
                    <a:pt x="289539" y="580333"/>
                  </a:moveTo>
                  <a:lnTo>
                    <a:pt x="242417" y="576616"/>
                  </a:lnTo>
                  <a:lnTo>
                    <a:pt x="197682" y="565556"/>
                  </a:lnTo>
                  <a:lnTo>
                    <a:pt x="155954" y="547776"/>
                  </a:lnTo>
                  <a:lnTo>
                    <a:pt x="117850" y="523903"/>
                  </a:lnTo>
                  <a:lnTo>
                    <a:pt x="83991" y="494561"/>
                  </a:lnTo>
                  <a:lnTo>
                    <a:pt x="54993" y="460375"/>
                  </a:lnTo>
                  <a:lnTo>
                    <a:pt x="31477" y="421972"/>
                  </a:lnTo>
                  <a:lnTo>
                    <a:pt x="14060" y="379976"/>
                  </a:lnTo>
                  <a:lnTo>
                    <a:pt x="3361" y="335013"/>
                  </a:lnTo>
                  <a:lnTo>
                    <a:pt x="0" y="287707"/>
                  </a:lnTo>
                  <a:lnTo>
                    <a:pt x="1196" y="263962"/>
                  </a:lnTo>
                  <a:lnTo>
                    <a:pt x="9024" y="218195"/>
                  </a:lnTo>
                  <a:lnTo>
                    <a:pt x="23615" y="175210"/>
                  </a:lnTo>
                  <a:lnTo>
                    <a:pt x="44383" y="135587"/>
                  </a:lnTo>
                  <a:lnTo>
                    <a:pt x="70746" y="99904"/>
                  </a:lnTo>
                  <a:lnTo>
                    <a:pt x="102120" y="68743"/>
                  </a:lnTo>
                  <a:lnTo>
                    <a:pt x="137921" y="42681"/>
                  </a:lnTo>
                  <a:lnTo>
                    <a:pt x="177565" y="22300"/>
                  </a:lnTo>
                  <a:lnTo>
                    <a:pt x="220469" y="8178"/>
                  </a:lnTo>
                  <a:lnTo>
                    <a:pt x="266049" y="895"/>
                  </a:lnTo>
                  <a:lnTo>
                    <a:pt x="289660" y="0"/>
                  </a:lnTo>
                  <a:lnTo>
                    <a:pt x="313177" y="1019"/>
                  </a:lnTo>
                  <a:lnTo>
                    <a:pt x="358590" y="8598"/>
                  </a:lnTo>
                  <a:lnTo>
                    <a:pt x="401342" y="23061"/>
                  </a:lnTo>
                  <a:lnTo>
                    <a:pt x="440835" y="43806"/>
                  </a:lnTo>
                  <a:lnTo>
                    <a:pt x="476473" y="70229"/>
                  </a:lnTo>
                  <a:lnTo>
                    <a:pt x="507658" y="101727"/>
                  </a:lnTo>
                  <a:lnTo>
                    <a:pt x="533791" y="137695"/>
                  </a:lnTo>
                  <a:lnTo>
                    <a:pt x="554277" y="177532"/>
                  </a:lnTo>
                  <a:lnTo>
                    <a:pt x="568517" y="220633"/>
                  </a:lnTo>
                  <a:lnTo>
                    <a:pt x="575913" y="266395"/>
                  </a:lnTo>
                  <a:lnTo>
                    <a:pt x="576858" y="290086"/>
                  </a:lnTo>
                  <a:lnTo>
                    <a:pt x="575895" y="313797"/>
                  </a:lnTo>
                  <a:lnTo>
                    <a:pt x="568474" y="359590"/>
                  </a:lnTo>
                  <a:lnTo>
                    <a:pt x="554223" y="402708"/>
                  </a:lnTo>
                  <a:lnTo>
                    <a:pt x="533735" y="442553"/>
                  </a:lnTo>
                  <a:lnTo>
                    <a:pt x="507604" y="478523"/>
                  </a:lnTo>
                  <a:lnTo>
                    <a:pt x="476423" y="510021"/>
                  </a:lnTo>
                  <a:lnTo>
                    <a:pt x="440786" y="536447"/>
                  </a:lnTo>
                  <a:lnTo>
                    <a:pt x="401287" y="557200"/>
                  </a:lnTo>
                  <a:lnTo>
                    <a:pt x="358520" y="571681"/>
                  </a:lnTo>
                  <a:lnTo>
                    <a:pt x="313078" y="579292"/>
                  </a:lnTo>
                  <a:lnTo>
                    <a:pt x="289539" y="580333"/>
                  </a:lnTo>
                  <a:close/>
                </a:path>
              </a:pathLst>
            </a:custGeom>
            <a:grpFill/>
          </p:spPr>
          <p:txBody>
            <a:bodyPr lIns="0" tIns="0" rIns="0" bIns="0"/>
            <a:lstStyle/>
            <a:p>
              <a:pPr>
                <a:defRPr/>
              </a:pPr>
              <a:endParaRPr>
                <a:latin typeface="Arial" charset="0"/>
                <a:ea typeface="MS PGothic" charset="0"/>
                <a:cs typeface="MS PGothic" charset="0"/>
              </a:endParaRPr>
            </a:p>
          </p:txBody>
        </p:sp>
        <p:sp>
          <p:nvSpPr>
            <p:cNvPr id="130" name="object 35">
              <a:extLst>
                <a:ext uri="{FF2B5EF4-FFF2-40B4-BE49-F238E27FC236}">
                  <a16:creationId xmlns:a16="http://schemas.microsoft.com/office/drawing/2014/main" id="{FAFFED15-8709-4409-808D-D35D8CA11C3F}"/>
                </a:ext>
              </a:extLst>
            </p:cNvPr>
            <p:cNvSpPr/>
            <p:nvPr/>
          </p:nvSpPr>
          <p:spPr>
            <a:xfrm>
              <a:off x="9249331" y="3582123"/>
              <a:ext cx="1718310" cy="1149350"/>
            </a:xfrm>
            <a:custGeom>
              <a:avLst/>
              <a:gdLst/>
              <a:ahLst/>
              <a:cxnLst/>
              <a:rect l="l" t="t" r="r" b="b"/>
              <a:pathLst>
                <a:path w="1718309" h="1149350">
                  <a:moveTo>
                    <a:pt x="129575" y="809337"/>
                  </a:moveTo>
                  <a:lnTo>
                    <a:pt x="89959" y="794962"/>
                  </a:lnTo>
                  <a:lnTo>
                    <a:pt x="46815" y="761061"/>
                  </a:lnTo>
                  <a:lnTo>
                    <a:pt x="16946" y="732121"/>
                  </a:lnTo>
                  <a:lnTo>
                    <a:pt x="0" y="693580"/>
                  </a:lnTo>
                  <a:lnTo>
                    <a:pt x="637" y="683888"/>
                  </a:lnTo>
                  <a:lnTo>
                    <a:pt x="22416" y="641547"/>
                  </a:lnTo>
                  <a:lnTo>
                    <a:pt x="336776" y="264578"/>
                  </a:lnTo>
                  <a:lnTo>
                    <a:pt x="438651" y="141291"/>
                  </a:lnTo>
                  <a:lnTo>
                    <a:pt x="476196" y="96914"/>
                  </a:lnTo>
                  <a:lnTo>
                    <a:pt x="504860" y="64092"/>
                  </a:lnTo>
                  <a:lnTo>
                    <a:pt x="533229" y="33745"/>
                  </a:lnTo>
                  <a:lnTo>
                    <a:pt x="566912" y="11690"/>
                  </a:lnTo>
                  <a:lnTo>
                    <a:pt x="628986" y="1488"/>
                  </a:lnTo>
                  <a:lnTo>
                    <a:pt x="807264" y="0"/>
                  </a:lnTo>
                  <a:lnTo>
                    <a:pt x="1115766" y="198"/>
                  </a:lnTo>
                  <a:lnTo>
                    <a:pt x="1163005" y="12668"/>
                  </a:lnTo>
                  <a:lnTo>
                    <a:pt x="1192752" y="37772"/>
                  </a:lnTo>
                  <a:lnTo>
                    <a:pt x="1488780" y="393095"/>
                  </a:lnTo>
                  <a:lnTo>
                    <a:pt x="1208281" y="393095"/>
                  </a:lnTo>
                  <a:lnTo>
                    <a:pt x="1207499" y="399482"/>
                  </a:lnTo>
                  <a:lnTo>
                    <a:pt x="509200" y="399482"/>
                  </a:lnTo>
                  <a:lnTo>
                    <a:pt x="497172" y="409116"/>
                  </a:lnTo>
                  <a:lnTo>
                    <a:pt x="487441" y="417890"/>
                  </a:lnTo>
                  <a:lnTo>
                    <a:pt x="479337" y="426167"/>
                  </a:lnTo>
                  <a:lnTo>
                    <a:pt x="472192" y="434312"/>
                  </a:lnTo>
                  <a:lnTo>
                    <a:pt x="195349" y="765491"/>
                  </a:lnTo>
                  <a:lnTo>
                    <a:pt x="185009" y="777258"/>
                  </a:lnTo>
                  <a:lnTo>
                    <a:pt x="147608" y="805898"/>
                  </a:lnTo>
                  <a:lnTo>
                    <a:pt x="138638" y="808513"/>
                  </a:lnTo>
                  <a:lnTo>
                    <a:pt x="129575" y="809337"/>
                  </a:lnTo>
                  <a:close/>
                </a:path>
                <a:path w="1718309" h="1149350">
                  <a:moveTo>
                    <a:pt x="1115766" y="198"/>
                  </a:moveTo>
                  <a:lnTo>
                    <a:pt x="1061739" y="198"/>
                  </a:lnTo>
                  <a:lnTo>
                    <a:pt x="1112619" y="30"/>
                  </a:lnTo>
                  <a:lnTo>
                    <a:pt x="1115766" y="198"/>
                  </a:lnTo>
                  <a:close/>
                </a:path>
                <a:path w="1718309" h="1149350">
                  <a:moveTo>
                    <a:pt x="1592188" y="808171"/>
                  </a:moveTo>
                  <a:lnTo>
                    <a:pt x="1547545" y="790904"/>
                  </a:lnTo>
                  <a:lnTo>
                    <a:pt x="1241990" y="429071"/>
                  </a:lnTo>
                  <a:lnTo>
                    <a:pt x="1235414" y="421575"/>
                  </a:lnTo>
                  <a:lnTo>
                    <a:pt x="1227946" y="413604"/>
                  </a:lnTo>
                  <a:lnTo>
                    <a:pt x="1208281" y="393095"/>
                  </a:lnTo>
                  <a:lnTo>
                    <a:pt x="1488780" y="393095"/>
                  </a:lnTo>
                  <a:lnTo>
                    <a:pt x="1717844" y="667324"/>
                  </a:lnTo>
                  <a:lnTo>
                    <a:pt x="1717844" y="705428"/>
                  </a:lnTo>
                  <a:lnTo>
                    <a:pt x="1692341" y="736634"/>
                  </a:lnTo>
                  <a:lnTo>
                    <a:pt x="1657793" y="771873"/>
                  </a:lnTo>
                  <a:lnTo>
                    <a:pt x="1622053" y="797930"/>
                  </a:lnTo>
                  <a:lnTo>
                    <a:pt x="1601671" y="806496"/>
                  </a:lnTo>
                  <a:lnTo>
                    <a:pt x="1592188" y="808171"/>
                  </a:lnTo>
                  <a:close/>
                </a:path>
                <a:path w="1718309" h="1149350">
                  <a:moveTo>
                    <a:pt x="582153" y="1148877"/>
                  </a:moveTo>
                  <a:lnTo>
                    <a:pt x="546676" y="1125955"/>
                  </a:lnTo>
                  <a:lnTo>
                    <a:pt x="518329" y="1084738"/>
                  </a:lnTo>
                  <a:lnTo>
                    <a:pt x="509385" y="1045816"/>
                  </a:lnTo>
                  <a:lnTo>
                    <a:pt x="508460" y="1031313"/>
                  </a:lnTo>
                  <a:lnTo>
                    <a:pt x="508759" y="1001220"/>
                  </a:lnTo>
                  <a:lnTo>
                    <a:pt x="509008" y="971275"/>
                  </a:lnTo>
                  <a:lnTo>
                    <a:pt x="509369" y="911793"/>
                  </a:lnTo>
                  <a:lnTo>
                    <a:pt x="509576" y="852805"/>
                  </a:lnTo>
                  <a:lnTo>
                    <a:pt x="509607" y="705428"/>
                  </a:lnTo>
                  <a:lnTo>
                    <a:pt x="509300" y="545928"/>
                  </a:lnTo>
                  <a:lnTo>
                    <a:pt x="509235" y="502563"/>
                  </a:lnTo>
                  <a:lnTo>
                    <a:pt x="509200" y="399482"/>
                  </a:lnTo>
                  <a:lnTo>
                    <a:pt x="1207499" y="399482"/>
                  </a:lnTo>
                  <a:lnTo>
                    <a:pt x="1206401" y="408444"/>
                  </a:lnTo>
                  <a:lnTo>
                    <a:pt x="1205337" y="421797"/>
                  </a:lnTo>
                  <a:lnTo>
                    <a:pt x="1204855" y="433721"/>
                  </a:lnTo>
                  <a:lnTo>
                    <a:pt x="1204726" y="444784"/>
                  </a:lnTo>
                  <a:lnTo>
                    <a:pt x="1204675" y="508043"/>
                  </a:lnTo>
                  <a:lnTo>
                    <a:pt x="1204518" y="588680"/>
                  </a:lnTo>
                  <a:lnTo>
                    <a:pt x="1204346" y="667370"/>
                  </a:lnTo>
                  <a:lnTo>
                    <a:pt x="1204281" y="707097"/>
                  </a:lnTo>
                  <a:lnTo>
                    <a:pt x="1204248" y="746050"/>
                  </a:lnTo>
                  <a:lnTo>
                    <a:pt x="1204279" y="815876"/>
                  </a:lnTo>
                  <a:lnTo>
                    <a:pt x="1204445" y="872298"/>
                  </a:lnTo>
                  <a:lnTo>
                    <a:pt x="1204768" y="928635"/>
                  </a:lnTo>
                  <a:lnTo>
                    <a:pt x="1205281" y="984920"/>
                  </a:lnTo>
                  <a:lnTo>
                    <a:pt x="1205619" y="1013053"/>
                  </a:lnTo>
                  <a:lnTo>
                    <a:pt x="1205452" y="1027706"/>
                  </a:lnTo>
                  <a:lnTo>
                    <a:pt x="1200021" y="1068106"/>
                  </a:lnTo>
                  <a:lnTo>
                    <a:pt x="1178691" y="1113389"/>
                  </a:lnTo>
                  <a:lnTo>
                    <a:pt x="1149700" y="1140649"/>
                  </a:lnTo>
                  <a:lnTo>
                    <a:pt x="1137191" y="1148418"/>
                  </a:lnTo>
                  <a:lnTo>
                    <a:pt x="582153" y="1148877"/>
                  </a:lnTo>
                  <a:close/>
                </a:path>
              </a:pathLst>
            </a:custGeom>
            <a:grpFill/>
          </p:spPr>
          <p:txBody>
            <a:bodyPr lIns="0" tIns="0" rIns="0" bIns="0"/>
            <a:lstStyle/>
            <a:p>
              <a:pPr>
                <a:defRPr/>
              </a:pPr>
              <a:endParaRPr>
                <a:latin typeface="Arial" charset="0"/>
                <a:ea typeface="MS PGothic" charset="0"/>
                <a:cs typeface="MS PGothic" charset="0"/>
              </a:endParaRPr>
            </a:p>
          </p:txBody>
        </p:sp>
      </p:grpSp>
      <p:pic>
        <p:nvPicPr>
          <p:cNvPr id="43026" name="Picture 143">
            <a:extLst>
              <a:ext uri="{FF2B5EF4-FFF2-40B4-BE49-F238E27FC236}">
                <a16:creationId xmlns:a16="http://schemas.microsoft.com/office/drawing/2014/main" id="{31ADD5BA-64AA-4647-B61D-3360E59DB11A}"/>
              </a:ext>
            </a:extLst>
          </p:cNvPr>
          <p:cNvPicPr>
            <a:picLocks noChangeAspect="1"/>
          </p:cNvPicPr>
          <p:nvPr/>
        </p:nvPicPr>
        <p:blipFill>
          <a:blip r:embed="rId10">
            <a:extLst>
              <a:ext uri="{28A0092B-C50C-407E-A947-70E740481C1C}">
                <a14:useLocalDpi xmlns:a14="http://schemas.microsoft.com/office/drawing/2010/main" val="0"/>
              </a:ext>
            </a:extLst>
          </a:blip>
          <a:srcRect b="4681"/>
          <a:stretch>
            <a:fillRect/>
          </a:stretch>
        </p:blipFill>
        <p:spPr bwMode="auto">
          <a:xfrm>
            <a:off x="5549900" y="5522913"/>
            <a:ext cx="1235075" cy="11731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7" name="Picture 137">
            <a:extLst>
              <a:ext uri="{FF2B5EF4-FFF2-40B4-BE49-F238E27FC236}">
                <a16:creationId xmlns:a16="http://schemas.microsoft.com/office/drawing/2014/main" id="{15AE6815-F2C4-48B3-B53D-A4948EACE04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361238" y="5681663"/>
            <a:ext cx="1273175" cy="984250"/>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bject 18">
            <a:extLst>
              <a:ext uri="{FF2B5EF4-FFF2-40B4-BE49-F238E27FC236}">
                <a16:creationId xmlns:a16="http://schemas.microsoft.com/office/drawing/2014/main" id="{15693CB4-80AE-426D-9704-3ED2DA6B9781}"/>
              </a:ext>
            </a:extLst>
          </p:cNvPr>
          <p:cNvSpPr/>
          <p:nvPr/>
        </p:nvSpPr>
        <p:spPr>
          <a:xfrm>
            <a:off x="7061200" y="1169988"/>
            <a:ext cx="1828800" cy="2908300"/>
          </a:xfrm>
          <a:prstGeom prst="roundRect">
            <a:avLst/>
          </a:prstGeom>
          <a:solidFill>
            <a:srgbClr val="FFFFFF"/>
          </a:solidFill>
        </p:spPr>
        <p:txBody>
          <a:bodyPr lIns="0" tIns="0" rIns="0" bIns="0"/>
          <a:lstStyle/>
          <a:p>
            <a:pPr>
              <a:defRPr/>
            </a:pPr>
            <a:endParaRPr lang="en-GB" u="sng">
              <a:solidFill>
                <a:schemeClr val="accent5">
                  <a:lumMod val="75000"/>
                </a:schemeClr>
              </a:solidFill>
              <a:latin typeface="Gill Sans MT" panose="020B0502020104020203" pitchFamily="34" charset="0"/>
              <a:ea typeface="MS PGothic" charset="0"/>
              <a:cs typeface="MS PGothic" charset="0"/>
            </a:endParaRPr>
          </a:p>
        </p:txBody>
      </p:sp>
      <p:pic>
        <p:nvPicPr>
          <p:cNvPr id="43029" name="Picture 134">
            <a:extLst>
              <a:ext uri="{FF2B5EF4-FFF2-40B4-BE49-F238E27FC236}">
                <a16:creationId xmlns:a16="http://schemas.microsoft.com/office/drawing/2014/main" id="{A64A6174-83D2-4122-BFF8-05E7595C37A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07238" y="1435100"/>
            <a:ext cx="1716087" cy="194151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0" name="Picture 147">
            <a:extLst>
              <a:ext uri="{FF2B5EF4-FFF2-40B4-BE49-F238E27FC236}">
                <a16:creationId xmlns:a16="http://schemas.microsoft.com/office/drawing/2014/main" id="{9873B6BE-4B56-44DC-BCAB-35FB6186EDA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20675" y="3833813"/>
            <a:ext cx="2155825" cy="2376487"/>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object 59">
            <a:extLst>
              <a:ext uri="{FF2B5EF4-FFF2-40B4-BE49-F238E27FC236}">
                <a16:creationId xmlns:a16="http://schemas.microsoft.com/office/drawing/2014/main" id="{5D31A9FD-0D68-42F8-9E5F-D1B5468BBC42}"/>
              </a:ext>
            </a:extLst>
          </p:cNvPr>
          <p:cNvSpPr txBox="1"/>
          <p:nvPr/>
        </p:nvSpPr>
        <p:spPr>
          <a:xfrm>
            <a:off x="274638" y="1504950"/>
            <a:ext cx="2197100" cy="676275"/>
          </a:xfrm>
          <a:prstGeom prst="rect">
            <a:avLst/>
          </a:prstGeom>
        </p:spPr>
        <p:txBody>
          <a:bodyPr lIns="0" tIns="0" rIns="0" bIns="0">
            <a:spAutoFit/>
          </a:bodyPr>
          <a:lstStyle/>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did you </a:t>
            </a:r>
            <a:r>
              <a:rPr lang="en-GB" sz="1100" i="1">
                <a:solidFill>
                  <a:schemeClr val="accent5">
                    <a:lumMod val="75000"/>
                  </a:schemeClr>
                </a:solidFill>
                <a:latin typeface="Gill Sans MT" panose="020B0502020104020203" pitchFamily="34" charset="0"/>
                <a:ea typeface="MS PGothic" charset="0"/>
                <a:cs typeface="MS PGothic" charset="0"/>
              </a:rPr>
              <a:t>predict</a:t>
            </a:r>
            <a:r>
              <a:rPr lang="en-GB" sz="1100">
                <a:solidFill>
                  <a:schemeClr val="accent5">
                    <a:lumMod val="75000"/>
                  </a:schemeClr>
                </a:solidFill>
                <a:latin typeface="Gill Sans MT" panose="020B0502020104020203" pitchFamily="34" charset="0"/>
                <a:ea typeface="MS PGothic" charset="0"/>
                <a:cs typeface="MS PGothic" charset="0"/>
              </a:rPr>
              <a:t> would happen? </a:t>
            </a:r>
          </a:p>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made you think that?</a:t>
            </a:r>
          </a:p>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science ideas did you base your prediction on? </a:t>
            </a:r>
          </a:p>
        </p:txBody>
      </p:sp>
      <p:sp>
        <p:nvSpPr>
          <p:cNvPr id="82" name="object 82">
            <a:extLst>
              <a:ext uri="{FF2B5EF4-FFF2-40B4-BE49-F238E27FC236}">
                <a16:creationId xmlns:a16="http://schemas.microsoft.com/office/drawing/2014/main" id="{8001A592-A305-42BC-B371-D2F415EA2BEA}"/>
              </a:ext>
            </a:extLst>
          </p:cNvPr>
          <p:cNvSpPr txBox="1"/>
          <p:nvPr/>
        </p:nvSpPr>
        <p:spPr>
          <a:xfrm>
            <a:off x="1724025" y="422275"/>
            <a:ext cx="4779963" cy="338138"/>
          </a:xfrm>
          <a:prstGeom prst="rect">
            <a:avLst/>
          </a:prstGeom>
        </p:spPr>
        <p:txBody>
          <a:bodyPr lIns="0" tIns="0" rIns="0" bIns="0">
            <a:spAutoFit/>
          </a:bodyPr>
          <a:lstStyle/>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was your enquiry question? </a:t>
            </a:r>
          </a:p>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was the aim of your investigation?</a:t>
            </a:r>
          </a:p>
        </p:txBody>
      </p:sp>
      <p:sp>
        <p:nvSpPr>
          <p:cNvPr id="85" name="object 85">
            <a:extLst>
              <a:ext uri="{FF2B5EF4-FFF2-40B4-BE49-F238E27FC236}">
                <a16:creationId xmlns:a16="http://schemas.microsoft.com/office/drawing/2014/main" id="{D9205A51-11C4-41C8-B4D4-1B1D7F166A78}"/>
              </a:ext>
            </a:extLst>
          </p:cNvPr>
          <p:cNvSpPr txBox="1"/>
          <p:nvPr/>
        </p:nvSpPr>
        <p:spPr>
          <a:xfrm>
            <a:off x="3371850" y="1409700"/>
            <a:ext cx="2759075" cy="508000"/>
          </a:xfrm>
          <a:prstGeom prst="rect">
            <a:avLst/>
          </a:prstGeom>
        </p:spPr>
        <p:txBody>
          <a:bodyPr lIns="0" tIns="0" rIns="0" bIns="0">
            <a:spAutoFit/>
          </a:bodyPr>
          <a:lstStyle/>
          <a:p>
            <a:pPr marL="82133" indent="-7621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are your names?</a:t>
            </a:r>
            <a:endParaRPr sz="1100">
              <a:solidFill>
                <a:schemeClr val="accent5">
                  <a:lumMod val="75000"/>
                </a:schemeClr>
              </a:solidFill>
              <a:latin typeface="Gill Sans MT" panose="020B0502020104020203" pitchFamily="34" charset="0"/>
              <a:ea typeface="MS PGothic" charset="0"/>
              <a:cs typeface="MS PGothic" charset="0"/>
            </a:endParaRPr>
          </a:p>
          <a:p>
            <a:pPr marL="82133" indent="-76213" algn="ctr">
              <a:spcAft>
                <a:spcPts val="0"/>
              </a:spcAft>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are the reasons you choose to carry out this investigation? </a:t>
            </a:r>
          </a:p>
        </p:txBody>
      </p:sp>
      <p:sp>
        <p:nvSpPr>
          <p:cNvPr id="94" name="object 94">
            <a:extLst>
              <a:ext uri="{FF2B5EF4-FFF2-40B4-BE49-F238E27FC236}">
                <a16:creationId xmlns:a16="http://schemas.microsoft.com/office/drawing/2014/main" id="{FFEE69E2-35BC-4479-8CC7-3CF55322E73F}"/>
              </a:ext>
            </a:extLst>
          </p:cNvPr>
          <p:cNvSpPr txBox="1"/>
          <p:nvPr/>
        </p:nvSpPr>
        <p:spPr>
          <a:xfrm>
            <a:off x="2652713" y="2065338"/>
            <a:ext cx="4200525" cy="207962"/>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RESULTS:</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95" name="object 95">
            <a:extLst>
              <a:ext uri="{FF2B5EF4-FFF2-40B4-BE49-F238E27FC236}">
                <a16:creationId xmlns:a16="http://schemas.microsoft.com/office/drawing/2014/main" id="{B75D7D1F-C9A2-4A3C-826E-6995E129470A}"/>
              </a:ext>
            </a:extLst>
          </p:cNvPr>
          <p:cNvSpPr txBox="1"/>
          <p:nvPr/>
        </p:nvSpPr>
        <p:spPr>
          <a:xfrm>
            <a:off x="2649538" y="5543550"/>
            <a:ext cx="4203700" cy="207963"/>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EVALUATION:</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96" name="object 96">
            <a:extLst>
              <a:ext uri="{FF2B5EF4-FFF2-40B4-BE49-F238E27FC236}">
                <a16:creationId xmlns:a16="http://schemas.microsoft.com/office/drawing/2014/main" id="{869DD5CD-1195-4619-B2EC-83821C78DEF6}"/>
              </a:ext>
            </a:extLst>
          </p:cNvPr>
          <p:cNvSpPr txBox="1"/>
          <p:nvPr/>
        </p:nvSpPr>
        <p:spPr>
          <a:xfrm>
            <a:off x="7119938" y="5448300"/>
            <a:ext cx="1781175" cy="207963"/>
          </a:xfrm>
          <a:prstGeom prst="rect">
            <a:avLst/>
          </a:prstGeom>
        </p:spPr>
        <p:txBody>
          <a:bodyPr lIns="0" tIns="0" rIns="0" bIns="0">
            <a:spAutoFit/>
          </a:bodyPr>
          <a:lstStyle/>
          <a:p>
            <a:pPr algn="ctr">
              <a:defRPr/>
            </a:pPr>
            <a:r>
              <a:rPr lang="en-GB" sz="1300" u="sng">
                <a:solidFill>
                  <a:schemeClr val="accent5">
                    <a:lumMod val="75000"/>
                  </a:schemeClr>
                </a:solidFill>
                <a:latin typeface="Gill Sans MT" panose="020B0502020104020203" pitchFamily="34" charset="0"/>
                <a:ea typeface="MS PGothic" charset="0"/>
                <a:cs typeface="MS PGothic" charset="0"/>
              </a:rPr>
              <a:t>REFERENCES: </a:t>
            </a:r>
          </a:p>
        </p:txBody>
      </p:sp>
      <p:sp>
        <p:nvSpPr>
          <p:cNvPr id="43037" name="object 97">
            <a:extLst>
              <a:ext uri="{FF2B5EF4-FFF2-40B4-BE49-F238E27FC236}">
                <a16:creationId xmlns:a16="http://schemas.microsoft.com/office/drawing/2014/main" id="{E740AA6C-51CC-488E-8F01-132560FDFBF9}"/>
              </a:ext>
            </a:extLst>
          </p:cNvPr>
          <p:cNvSpPr txBox="1">
            <a:spLocks noChangeArrowheads="1"/>
          </p:cNvSpPr>
          <p:nvPr/>
        </p:nvSpPr>
        <p:spPr bwMode="auto">
          <a:xfrm>
            <a:off x="7091363" y="1519238"/>
            <a:ext cx="1731962"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80963" indent="-80963">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buFont typeface="Arial" panose="020B0604020202020204" pitchFamily="34" charset="0"/>
              <a:buChar char="•"/>
            </a:pPr>
            <a:r>
              <a:rPr lang="en-GB" altLang="en-US" sz="1100">
                <a:solidFill>
                  <a:srgbClr val="31859C"/>
                </a:solidFill>
                <a:latin typeface="Gill Sans MT" panose="020B0502020104020203" pitchFamily="34" charset="0"/>
              </a:rPr>
              <a:t>Describe the steps you took to investigate your prediction. </a:t>
            </a:r>
          </a:p>
          <a:p>
            <a:pPr algn="ctr">
              <a:buFont typeface="Arial" panose="020B0604020202020204" pitchFamily="34" charset="0"/>
              <a:buChar char="•"/>
            </a:pPr>
            <a:r>
              <a:rPr lang="en-GB" altLang="en-US" sz="1100">
                <a:solidFill>
                  <a:srgbClr val="31859C"/>
                </a:solidFill>
                <a:latin typeface="Gill Sans MT" panose="020B0502020104020203" pitchFamily="34" charset="0"/>
              </a:rPr>
              <a:t>What were your </a:t>
            </a:r>
            <a:r>
              <a:rPr lang="en-GB" altLang="en-US" sz="1100" i="1">
                <a:solidFill>
                  <a:srgbClr val="31859C"/>
                </a:solidFill>
                <a:latin typeface="Gill Sans MT" panose="020B0502020104020203" pitchFamily="34" charset="0"/>
              </a:rPr>
              <a:t>independent</a:t>
            </a:r>
            <a:r>
              <a:rPr lang="en-GB" altLang="en-US" sz="1100">
                <a:solidFill>
                  <a:srgbClr val="31859C"/>
                </a:solidFill>
                <a:latin typeface="Gill Sans MT" panose="020B0502020104020203" pitchFamily="34" charset="0"/>
              </a:rPr>
              <a:t>, </a:t>
            </a:r>
            <a:r>
              <a:rPr lang="en-GB" altLang="en-US" sz="1100" i="1">
                <a:solidFill>
                  <a:srgbClr val="31859C"/>
                </a:solidFill>
                <a:latin typeface="Gill Sans MT" panose="020B0502020104020203" pitchFamily="34" charset="0"/>
              </a:rPr>
              <a:t>dependent</a:t>
            </a:r>
            <a:r>
              <a:rPr lang="en-GB" altLang="en-US" sz="1100">
                <a:solidFill>
                  <a:srgbClr val="31859C"/>
                </a:solidFill>
                <a:latin typeface="Gill Sans MT" panose="020B0502020104020203" pitchFamily="34" charset="0"/>
              </a:rPr>
              <a:t> and </a:t>
            </a:r>
            <a:r>
              <a:rPr lang="en-GB" altLang="en-US" sz="1100" i="1">
                <a:solidFill>
                  <a:srgbClr val="31859C"/>
                </a:solidFill>
                <a:latin typeface="Gill Sans MT" panose="020B0502020104020203" pitchFamily="34" charset="0"/>
              </a:rPr>
              <a:t>control</a:t>
            </a:r>
            <a:r>
              <a:rPr lang="en-GB" altLang="en-US" sz="1100">
                <a:solidFill>
                  <a:srgbClr val="31859C"/>
                </a:solidFill>
                <a:latin typeface="Gill Sans MT" panose="020B0502020104020203" pitchFamily="34" charset="0"/>
              </a:rPr>
              <a:t> variables? </a:t>
            </a:r>
          </a:p>
          <a:p>
            <a:pPr algn="ctr">
              <a:buFont typeface="Arial" panose="020B0604020202020204" pitchFamily="34" charset="0"/>
              <a:buChar char="•"/>
            </a:pPr>
            <a:r>
              <a:rPr lang="en-GB" altLang="en-US" sz="1100">
                <a:solidFill>
                  <a:srgbClr val="31859C"/>
                </a:solidFill>
                <a:latin typeface="Gill Sans MT" panose="020B0502020104020203" pitchFamily="34" charset="0"/>
              </a:rPr>
              <a:t>What equipment did you need to use?</a:t>
            </a:r>
          </a:p>
          <a:p>
            <a:pPr algn="ctr">
              <a:buFont typeface="Arial" panose="020B0604020202020204" pitchFamily="34" charset="0"/>
              <a:buChar char="•"/>
            </a:pPr>
            <a:r>
              <a:rPr lang="en-GB" altLang="en-US" sz="1100">
                <a:solidFill>
                  <a:srgbClr val="31859C"/>
                </a:solidFill>
                <a:latin typeface="Gill Sans MT" panose="020B0502020104020203" pitchFamily="34" charset="0"/>
              </a:rPr>
              <a:t>What measurements did you plan to take? </a:t>
            </a:r>
          </a:p>
          <a:p>
            <a:pPr algn="ctr">
              <a:buFont typeface="Arial" panose="020B0604020202020204" pitchFamily="34" charset="0"/>
              <a:buChar char="•"/>
            </a:pPr>
            <a:r>
              <a:rPr lang="en-GB" altLang="en-US" sz="1100">
                <a:solidFill>
                  <a:srgbClr val="31859C"/>
                </a:solidFill>
                <a:latin typeface="Gill Sans MT" panose="020B0502020104020203" pitchFamily="34" charset="0"/>
              </a:rPr>
              <a:t>How did you ensure your results were </a:t>
            </a:r>
            <a:r>
              <a:rPr lang="en-GB" altLang="en-US" sz="1100" i="1">
                <a:solidFill>
                  <a:srgbClr val="31859C"/>
                </a:solidFill>
                <a:latin typeface="Gill Sans MT" panose="020B0502020104020203" pitchFamily="34" charset="0"/>
              </a:rPr>
              <a:t>accurate</a:t>
            </a:r>
            <a:r>
              <a:rPr lang="en-GB" altLang="en-US" sz="1100">
                <a:solidFill>
                  <a:srgbClr val="31859C"/>
                </a:solidFill>
                <a:latin typeface="Gill Sans MT" panose="020B0502020104020203" pitchFamily="34" charset="0"/>
              </a:rPr>
              <a:t>, </a:t>
            </a:r>
            <a:r>
              <a:rPr lang="en-GB" altLang="en-US" sz="1100" i="1">
                <a:solidFill>
                  <a:srgbClr val="31859C"/>
                </a:solidFill>
                <a:latin typeface="Gill Sans MT" panose="020B0502020104020203" pitchFamily="34" charset="0"/>
              </a:rPr>
              <a:t>precise</a:t>
            </a:r>
            <a:r>
              <a:rPr lang="en-GB" altLang="en-US" sz="1100">
                <a:solidFill>
                  <a:srgbClr val="31859C"/>
                </a:solidFill>
                <a:latin typeface="Gill Sans MT" panose="020B0502020104020203" pitchFamily="34" charset="0"/>
              </a:rPr>
              <a:t>, and </a:t>
            </a:r>
            <a:r>
              <a:rPr lang="en-GB" altLang="en-US" sz="1100" i="1">
                <a:solidFill>
                  <a:srgbClr val="31859C"/>
                </a:solidFill>
                <a:latin typeface="Gill Sans MT" panose="020B0502020104020203" pitchFamily="34" charset="0"/>
              </a:rPr>
              <a:t>repeatable</a:t>
            </a:r>
            <a:r>
              <a:rPr lang="en-GB" altLang="en-US" sz="1100">
                <a:solidFill>
                  <a:srgbClr val="31859C"/>
                </a:solidFill>
                <a:latin typeface="Gill Sans MT" panose="020B0502020104020203" pitchFamily="34" charset="0"/>
              </a:rPr>
              <a:t>?</a:t>
            </a:r>
          </a:p>
          <a:p>
            <a:pPr>
              <a:lnSpc>
                <a:spcPct val="122000"/>
              </a:lnSpc>
            </a:pPr>
            <a:endParaRPr lang="en-US" altLang="en-US" sz="600">
              <a:solidFill>
                <a:srgbClr val="31859C"/>
              </a:solidFill>
              <a:latin typeface="Gill Sans MT" panose="020B0502020104020203" pitchFamily="34" charset="0"/>
              <a:cs typeface="Arial" panose="020B0604020202020204" pitchFamily="34" charset="0"/>
            </a:endParaRPr>
          </a:p>
        </p:txBody>
      </p:sp>
      <p:sp>
        <p:nvSpPr>
          <p:cNvPr id="113" name="object 113">
            <a:extLst>
              <a:ext uri="{FF2B5EF4-FFF2-40B4-BE49-F238E27FC236}">
                <a16:creationId xmlns:a16="http://schemas.microsoft.com/office/drawing/2014/main" id="{6430ABFF-0268-42CF-994A-BA45028BE9D4}"/>
              </a:ext>
            </a:extLst>
          </p:cNvPr>
          <p:cNvSpPr txBox="1"/>
          <p:nvPr/>
        </p:nvSpPr>
        <p:spPr>
          <a:xfrm>
            <a:off x="307975" y="3479800"/>
            <a:ext cx="2197100" cy="1524000"/>
          </a:xfrm>
          <a:prstGeom prst="rect">
            <a:avLst/>
          </a:prstGeom>
        </p:spPr>
        <p:txBody>
          <a:bodyPr lIns="0" tIns="0" rIns="0" bIns="0">
            <a:spAutoFit/>
          </a:bodyPr>
          <a:lstStyle>
            <a:lvl1pPr marL="80963" indent="-80963">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buFont typeface="Arial" panose="020B0604020202020204" pitchFamily="34" charset="0"/>
              <a:buChar char="•"/>
            </a:pPr>
            <a:r>
              <a:rPr lang="en-GB" altLang="en-US" sz="1100">
                <a:solidFill>
                  <a:srgbClr val="31859C"/>
                </a:solidFill>
                <a:latin typeface="Gill Sans MT" panose="020B0502020104020203" pitchFamily="34" charset="0"/>
              </a:rPr>
              <a:t>What did you ﬁnd out? </a:t>
            </a:r>
          </a:p>
          <a:p>
            <a:pPr algn="ctr">
              <a:buFont typeface="Arial" panose="020B0604020202020204" pitchFamily="34" charset="0"/>
              <a:buChar char="•"/>
            </a:pPr>
            <a:r>
              <a:rPr lang="en-GB" altLang="en-US" sz="1100">
                <a:solidFill>
                  <a:srgbClr val="31859C"/>
                </a:solidFill>
                <a:latin typeface="Gill Sans MT" panose="020B0502020104020203" pitchFamily="34" charset="0"/>
              </a:rPr>
              <a:t>What did your investigation show?</a:t>
            </a:r>
          </a:p>
          <a:p>
            <a:pPr algn="ctr">
              <a:buFont typeface="Arial" panose="020B0604020202020204" pitchFamily="34" charset="0"/>
              <a:buChar char="•"/>
            </a:pPr>
            <a:r>
              <a:rPr lang="en-GB" altLang="en-US" sz="1100">
                <a:solidFill>
                  <a:srgbClr val="31859C"/>
                </a:solidFill>
                <a:latin typeface="Gill Sans MT" panose="020B0502020104020203" pitchFamily="34" charset="0"/>
              </a:rPr>
              <a:t>How did your results agree with your hypothesis?</a:t>
            </a:r>
          </a:p>
          <a:p>
            <a:pPr algn="ctr">
              <a:buFont typeface="Arial" panose="020B0604020202020204" pitchFamily="34" charset="0"/>
              <a:buChar char="•"/>
            </a:pPr>
            <a:r>
              <a:rPr lang="en-GB" altLang="en-US" sz="1100">
                <a:solidFill>
                  <a:srgbClr val="31859C"/>
                </a:solidFill>
                <a:latin typeface="Gill Sans MT" panose="020B0502020104020203" pitchFamily="34" charset="0"/>
              </a:rPr>
              <a:t>If not, how do you need to re-think your hypothesis and write a new one?</a:t>
            </a:r>
          </a:p>
          <a:p>
            <a:pPr algn="ctr">
              <a:buFont typeface="Arial" panose="020B0604020202020204" pitchFamily="34" charset="0"/>
              <a:buChar char="•"/>
            </a:pPr>
            <a:r>
              <a:rPr lang="en-GB" altLang="en-US" sz="1100">
                <a:solidFill>
                  <a:srgbClr val="31859C"/>
                </a:solidFill>
                <a:latin typeface="Gill Sans MT" panose="020B0502020104020203" pitchFamily="34" charset="0"/>
              </a:rPr>
              <a:t>How could you investigate this new hypothesis?</a:t>
            </a:r>
          </a:p>
        </p:txBody>
      </p:sp>
      <p:sp>
        <p:nvSpPr>
          <p:cNvPr id="114" name="object 114">
            <a:extLst>
              <a:ext uri="{FF2B5EF4-FFF2-40B4-BE49-F238E27FC236}">
                <a16:creationId xmlns:a16="http://schemas.microsoft.com/office/drawing/2014/main" id="{2A7BDE8E-0EDF-4DC2-B0E3-C802528DA3DB}"/>
              </a:ext>
            </a:extLst>
          </p:cNvPr>
          <p:cNvSpPr txBox="1"/>
          <p:nvPr/>
        </p:nvSpPr>
        <p:spPr>
          <a:xfrm>
            <a:off x="7140575" y="5656263"/>
            <a:ext cx="1744663" cy="1016000"/>
          </a:xfrm>
          <a:prstGeom prst="rect">
            <a:avLst/>
          </a:prstGeom>
        </p:spPr>
        <p:txBody>
          <a:bodyPr lIns="0" tIns="0" rIns="0" bIns="0">
            <a:spAutoFit/>
          </a:bodyPr>
          <a:lstStyle>
            <a:lvl1pPr marL="80963" indent="-80963">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GB" altLang="en-US" sz="1100">
                <a:solidFill>
                  <a:srgbClr val="31859C"/>
                </a:solidFill>
                <a:latin typeface="Gill Sans MT" panose="020B0502020104020203" pitchFamily="34" charset="0"/>
              </a:rPr>
              <a:t>List any websites or books that you used to help form your prediction. </a:t>
            </a:r>
          </a:p>
          <a:p>
            <a:pPr algn="ctr">
              <a:buFont typeface="Arial" panose="020B0604020202020204" pitchFamily="34" charset="0"/>
              <a:buChar char="•"/>
            </a:pPr>
            <a:r>
              <a:rPr lang="en-GB" altLang="en-US" sz="1100">
                <a:solidFill>
                  <a:srgbClr val="31859C"/>
                </a:solidFill>
                <a:latin typeface="Gill Sans MT" panose="020B0502020104020203" pitchFamily="34" charset="0"/>
              </a:rPr>
              <a:t>How did other people’s ideas help you decide how to carry out your investigation?</a:t>
            </a:r>
          </a:p>
        </p:txBody>
      </p:sp>
      <p:sp>
        <p:nvSpPr>
          <p:cNvPr id="115" name="object 115">
            <a:extLst>
              <a:ext uri="{FF2B5EF4-FFF2-40B4-BE49-F238E27FC236}">
                <a16:creationId xmlns:a16="http://schemas.microsoft.com/office/drawing/2014/main" id="{48E0E4C5-B58D-4A56-90A0-239AE17B9C66}"/>
              </a:ext>
            </a:extLst>
          </p:cNvPr>
          <p:cNvSpPr txBox="1"/>
          <p:nvPr/>
        </p:nvSpPr>
        <p:spPr>
          <a:xfrm>
            <a:off x="2908300" y="5778500"/>
            <a:ext cx="3767138" cy="846138"/>
          </a:xfrm>
          <a:prstGeom prst="rect">
            <a:avLst/>
          </a:prstGeom>
        </p:spPr>
        <p:txBody>
          <a:bodyPr lIns="0" tIns="0" rIns="0" bIns="0">
            <a:spAutoFit/>
          </a:bodyPr>
          <a:lstStyle/>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a:t>
            </a:r>
            <a:r>
              <a:rPr lang="en-GB" sz="1100" i="1">
                <a:solidFill>
                  <a:schemeClr val="accent5">
                    <a:lumMod val="75000"/>
                  </a:schemeClr>
                </a:solidFill>
                <a:latin typeface="Gill Sans MT" panose="020B0502020104020203" pitchFamily="34" charset="0"/>
                <a:ea typeface="MS PGothic" charset="0"/>
                <a:cs typeface="MS PGothic" charset="0"/>
              </a:rPr>
              <a:t>errors</a:t>
            </a:r>
            <a:r>
              <a:rPr lang="en-GB" sz="1100">
                <a:solidFill>
                  <a:schemeClr val="accent5">
                    <a:lumMod val="75000"/>
                  </a:schemeClr>
                </a:solidFill>
                <a:latin typeface="Gill Sans MT" panose="020B0502020104020203" pitchFamily="34" charset="0"/>
                <a:ea typeface="MS PGothic" charset="0"/>
                <a:cs typeface="MS PGothic" charset="0"/>
              </a:rPr>
              <a:t> are there in your investigation? </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would you change if you could do your investigation again and why?</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Do your results give you more questions to answer? </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would you investigate next?</a:t>
            </a:r>
          </a:p>
        </p:txBody>
      </p:sp>
      <p:sp>
        <p:nvSpPr>
          <p:cNvPr id="116" name="object 116">
            <a:extLst>
              <a:ext uri="{FF2B5EF4-FFF2-40B4-BE49-F238E27FC236}">
                <a16:creationId xmlns:a16="http://schemas.microsoft.com/office/drawing/2014/main" id="{26E4391E-4860-4986-8AB0-B9E1ECEB2753}"/>
              </a:ext>
            </a:extLst>
          </p:cNvPr>
          <p:cNvSpPr>
            <a:spLocks noGrp="1"/>
          </p:cNvSpPr>
          <p:nvPr>
            <p:ph type="ftr" sz="quarter" idx="10"/>
          </p:nvPr>
        </p:nvSpPr>
        <p:spPr>
          <a:xfrm>
            <a:off x="7072313" y="4217988"/>
            <a:ext cx="1808162" cy="207962"/>
          </a:xfrm>
        </p:spPr>
        <p:txBody>
          <a:bodyPr lIns="0" tIns="0" rIns="0" bIns="0" rtlCol="0">
            <a:spAutoFit/>
          </a:bodyPr>
          <a:lstStyle/>
          <a:p>
            <a:pPr marL="5919">
              <a:defRPr/>
            </a:pPr>
            <a:r>
              <a:rPr lang="en-GB" sz="1300" u="sng">
                <a:solidFill>
                  <a:schemeClr val="accent5">
                    <a:lumMod val="75000"/>
                  </a:schemeClr>
                </a:solidFill>
                <a:latin typeface="Gill Sans MT" panose="020B0502020104020203" pitchFamily="34" charset="0"/>
                <a:ea typeface="MS PGothic" charset="0"/>
                <a:cs typeface="+mn-cs"/>
              </a:rPr>
              <a:t>THANKS:</a:t>
            </a:r>
            <a:endParaRPr sz="1300" u="sng">
              <a:solidFill>
                <a:schemeClr val="accent5">
                  <a:lumMod val="75000"/>
                </a:schemeClr>
              </a:solidFill>
              <a:latin typeface="Gill Sans MT" panose="020B0502020104020203" pitchFamily="34" charset="0"/>
              <a:ea typeface="MS PGothic" charset="0"/>
              <a:cs typeface="+mn-cs"/>
            </a:endParaRPr>
          </a:p>
        </p:txBody>
      </p:sp>
      <p:sp>
        <p:nvSpPr>
          <p:cNvPr id="117" name="object 117">
            <a:extLst>
              <a:ext uri="{FF2B5EF4-FFF2-40B4-BE49-F238E27FC236}">
                <a16:creationId xmlns:a16="http://schemas.microsoft.com/office/drawing/2014/main" id="{57AF7455-BDAB-4D21-96FA-4A8ABB5DC862}"/>
              </a:ext>
            </a:extLst>
          </p:cNvPr>
          <p:cNvSpPr>
            <a:spLocks noGrp="1"/>
          </p:cNvSpPr>
          <p:nvPr>
            <p:ph type="dt" sz="quarter" idx="4294967295"/>
          </p:nvPr>
        </p:nvSpPr>
        <p:spPr>
          <a:xfrm>
            <a:off x="7102475" y="4479925"/>
            <a:ext cx="1673225" cy="677863"/>
          </a:xfrm>
          <a:prstGeom prst="rect">
            <a:avLst/>
          </a:prstGeom>
        </p:spPr>
        <p:txBody>
          <a:bodyPr lIns="0" tIns="0" rIns="0" bIns="0">
            <a:spAutoFit/>
          </a:bodyPr>
          <a:lstStyle/>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rPr>
              <a:t>Who helped you carry out your investigation? </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rPr>
              <a:t>What support did you need? </a:t>
            </a:r>
          </a:p>
        </p:txBody>
      </p:sp>
      <p:sp>
        <p:nvSpPr>
          <p:cNvPr id="43043" name="object 112">
            <a:extLst>
              <a:ext uri="{FF2B5EF4-FFF2-40B4-BE49-F238E27FC236}">
                <a16:creationId xmlns:a16="http://schemas.microsoft.com/office/drawing/2014/main" id="{2E736E1F-BAD7-4716-90F7-20869AE78302}"/>
              </a:ext>
            </a:extLst>
          </p:cNvPr>
          <p:cNvSpPr txBox="1">
            <a:spLocks noChangeArrowheads="1"/>
          </p:cNvSpPr>
          <p:nvPr/>
        </p:nvSpPr>
        <p:spPr bwMode="auto">
          <a:xfrm>
            <a:off x="7143750" y="344488"/>
            <a:ext cx="1570038"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2238" indent="-115888">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121000"/>
              </a:lnSpc>
            </a:pPr>
            <a:r>
              <a:rPr lang="en-US" altLang="en-US" sz="1300">
                <a:solidFill>
                  <a:srgbClr val="31859C"/>
                </a:solidFill>
                <a:latin typeface="Gill Sans MT" panose="020B0502020104020203" pitchFamily="34" charset="0"/>
              </a:rPr>
              <a:t>Your school name </a:t>
            </a:r>
            <a:endParaRPr lang="en-GB" altLang="en-US" sz="1300">
              <a:solidFill>
                <a:srgbClr val="31859C"/>
              </a:solidFill>
              <a:latin typeface="Gill Sans MT" panose="020B0502020104020203" pitchFamily="34" charset="0"/>
            </a:endParaRPr>
          </a:p>
          <a:p>
            <a:pPr algn="ctr">
              <a:lnSpc>
                <a:spcPct val="121000"/>
              </a:lnSpc>
            </a:pPr>
            <a:r>
              <a:rPr lang="en-US" altLang="en-US" sz="1300">
                <a:solidFill>
                  <a:srgbClr val="31859C"/>
                </a:solidFill>
                <a:latin typeface="Gill Sans MT" panose="020B0502020104020203" pitchFamily="34" charset="0"/>
              </a:rPr>
              <a:t>and logo here</a:t>
            </a:r>
          </a:p>
        </p:txBody>
      </p:sp>
      <p:sp>
        <p:nvSpPr>
          <p:cNvPr id="141" name="object 116">
            <a:extLst>
              <a:ext uri="{FF2B5EF4-FFF2-40B4-BE49-F238E27FC236}">
                <a16:creationId xmlns:a16="http://schemas.microsoft.com/office/drawing/2014/main" id="{6C462889-3EA1-435F-B7B2-3FCF12A0ECD2}"/>
              </a:ext>
            </a:extLst>
          </p:cNvPr>
          <p:cNvSpPr txBox="1">
            <a:spLocks/>
          </p:cNvSpPr>
          <p:nvPr/>
        </p:nvSpPr>
        <p:spPr>
          <a:xfrm>
            <a:off x="7072313" y="1190625"/>
            <a:ext cx="1808162" cy="207963"/>
          </a:xfrm>
          <a:prstGeom prst="rect">
            <a:avLst/>
          </a:prstGeom>
        </p:spPr>
        <p:txBody>
          <a:bodyPr lIns="0" tIns="0" rIns="0" bIns="0">
            <a:spAutoFit/>
          </a:bodyPr>
          <a:lstStyle>
            <a:defPPr>
              <a:defRPr lang="en-US"/>
            </a:defPPr>
            <a:lvl1pPr marL="0" algn="l" defTabSz="914400" rtl="0" eaLnBrk="1" latinLnBrk="0" hangingPunct="1">
              <a:defRPr sz="1900" b="0" i="0" kern="1200">
                <a:solidFill>
                  <a:srgbClr val="66747E"/>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919" algn="ctr">
              <a:defRPr/>
            </a:pPr>
            <a:r>
              <a:rPr lang="en-GB" sz="1300" u="sng">
                <a:solidFill>
                  <a:schemeClr val="accent5">
                    <a:lumMod val="75000"/>
                  </a:schemeClr>
                </a:solidFill>
                <a:latin typeface="Gill Sans MT" panose="020B0502020104020203" pitchFamily="34" charset="0"/>
                <a:cs typeface="+mn-cs"/>
              </a:rPr>
              <a:t>METHOD:</a:t>
            </a:r>
          </a:p>
        </p:txBody>
      </p:sp>
      <p:pic>
        <p:nvPicPr>
          <p:cNvPr id="43045" name="Picture 142">
            <a:extLst>
              <a:ext uri="{FF2B5EF4-FFF2-40B4-BE49-F238E27FC236}">
                <a16:creationId xmlns:a16="http://schemas.microsoft.com/office/drawing/2014/main" id="{D979A6AD-A906-4E22-8AC8-30349792BAAB}"/>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095625" y="2732088"/>
            <a:ext cx="3363913" cy="1946275"/>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object 117">
            <a:extLst>
              <a:ext uri="{FF2B5EF4-FFF2-40B4-BE49-F238E27FC236}">
                <a16:creationId xmlns:a16="http://schemas.microsoft.com/office/drawing/2014/main" id="{3312BB3C-2756-4CE2-A321-6AA50B7F1BD1}"/>
              </a:ext>
            </a:extLst>
          </p:cNvPr>
          <p:cNvSpPr txBox="1">
            <a:spLocks/>
          </p:cNvSpPr>
          <p:nvPr/>
        </p:nvSpPr>
        <p:spPr>
          <a:xfrm>
            <a:off x="2668588" y="2424113"/>
            <a:ext cx="4198937" cy="338137"/>
          </a:xfrm>
          <a:prstGeom prst="rect">
            <a:avLst/>
          </a:prstGeom>
        </p:spPr>
        <p:txBody>
          <a:bodyPr lIns="0" tIns="0" rIns="0" bIns="0">
            <a:spAutoFit/>
          </a:bodyPr>
          <a:lstStyle>
            <a:defPPr>
              <a:defRPr lang="en-US"/>
            </a:defPPr>
            <a:lvl1pPr marL="0" algn="l" defTabSz="914400" rtl="0" eaLnBrk="1" latinLnBrk="0" hangingPunct="1">
              <a:defRPr sz="1250" b="0" i="0" kern="1200">
                <a:solidFill>
                  <a:srgbClr val="66747E"/>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cs typeface="+mn-cs"/>
              </a:rPr>
              <a:t>What were your results?</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cs typeface="+mn-cs"/>
              </a:rPr>
              <a:t>Use diagrams, graphs and photos to illustrate your results. </a:t>
            </a:r>
          </a:p>
        </p:txBody>
      </p:sp>
      <p:sp>
        <p:nvSpPr>
          <p:cNvPr id="145" name="object 94">
            <a:extLst>
              <a:ext uri="{FF2B5EF4-FFF2-40B4-BE49-F238E27FC236}">
                <a16:creationId xmlns:a16="http://schemas.microsoft.com/office/drawing/2014/main" id="{1F127463-79DA-40E3-A922-9A15CC9F5E96}"/>
              </a:ext>
            </a:extLst>
          </p:cNvPr>
          <p:cNvSpPr txBox="1"/>
          <p:nvPr/>
        </p:nvSpPr>
        <p:spPr>
          <a:xfrm>
            <a:off x="207963" y="1201738"/>
            <a:ext cx="2322512" cy="207962"/>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PREDICTION:</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146" name="object 94">
            <a:extLst>
              <a:ext uri="{FF2B5EF4-FFF2-40B4-BE49-F238E27FC236}">
                <a16:creationId xmlns:a16="http://schemas.microsoft.com/office/drawing/2014/main" id="{4EA25A7B-DDF2-401E-9D29-D3949463850A}"/>
              </a:ext>
            </a:extLst>
          </p:cNvPr>
          <p:cNvSpPr txBox="1"/>
          <p:nvPr/>
        </p:nvSpPr>
        <p:spPr>
          <a:xfrm>
            <a:off x="2628900" y="1187450"/>
            <a:ext cx="4200525" cy="207963"/>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THE RESEARCH TEAM:</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147" name="object 94">
            <a:extLst>
              <a:ext uri="{FF2B5EF4-FFF2-40B4-BE49-F238E27FC236}">
                <a16:creationId xmlns:a16="http://schemas.microsoft.com/office/drawing/2014/main" id="{AF4A3F5E-1FF7-496B-B11A-F1A0F2082A1D}"/>
              </a:ext>
            </a:extLst>
          </p:cNvPr>
          <p:cNvSpPr txBox="1"/>
          <p:nvPr/>
        </p:nvSpPr>
        <p:spPr>
          <a:xfrm>
            <a:off x="1423988" y="136525"/>
            <a:ext cx="5429250" cy="207963"/>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TITLE:</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149" name="object 95">
            <a:extLst>
              <a:ext uri="{FF2B5EF4-FFF2-40B4-BE49-F238E27FC236}">
                <a16:creationId xmlns:a16="http://schemas.microsoft.com/office/drawing/2014/main" id="{0051BCA6-D3C1-459B-9AC7-6265A5C1C924}"/>
              </a:ext>
            </a:extLst>
          </p:cNvPr>
          <p:cNvSpPr txBox="1"/>
          <p:nvPr/>
        </p:nvSpPr>
        <p:spPr>
          <a:xfrm>
            <a:off x="206375" y="3062288"/>
            <a:ext cx="2344738" cy="206375"/>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CONCLUSION:</a:t>
            </a:r>
            <a:endParaRPr sz="1300" u="sng">
              <a:solidFill>
                <a:schemeClr val="accent5">
                  <a:lumMod val="75000"/>
                </a:schemeClr>
              </a:solidFill>
              <a:latin typeface="Gill Sans MT" panose="020B0502020104020203" pitchFamily="34" charset="0"/>
              <a:ea typeface="MS PGothic" charset="0"/>
              <a:cs typeface="MS PGothic" charset="0"/>
            </a:endParaRPr>
          </a:p>
        </p:txBody>
      </p:sp>
    </p:spTree>
    <p:extLst>
      <p:ext uri="{BB962C8B-B14F-4D97-AF65-F5344CB8AC3E}">
        <p14:creationId xmlns:p14="http://schemas.microsoft.com/office/powerpoint/2010/main" val="2617612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object 2">
            <a:extLst>
              <a:ext uri="{FF2B5EF4-FFF2-40B4-BE49-F238E27FC236}">
                <a16:creationId xmlns:a16="http://schemas.microsoft.com/office/drawing/2014/main" id="{0E425A20-6684-4995-8FC2-70E6EF7C07E2}"/>
              </a:ext>
            </a:extLst>
          </p:cNvPr>
          <p:cNvSpPr>
            <a:spLocks/>
          </p:cNvSpPr>
          <p:nvPr/>
        </p:nvSpPr>
        <p:spPr bwMode="auto">
          <a:xfrm>
            <a:off x="0" y="0"/>
            <a:ext cx="9144000" cy="6858000"/>
          </a:xfrm>
          <a:custGeom>
            <a:avLst/>
            <a:gdLst>
              <a:gd name="T0" fmla="*/ 0 w 20104100"/>
              <a:gd name="T1" fmla="*/ 0 h 13098144"/>
              <a:gd name="T2" fmla="*/ 1891644 w 20104100"/>
              <a:gd name="T3" fmla="*/ 0 h 13098144"/>
              <a:gd name="T4" fmla="*/ 1891644 w 20104100"/>
              <a:gd name="T5" fmla="*/ 1880000 h 13098144"/>
              <a:gd name="T6" fmla="*/ 0 w 20104100"/>
              <a:gd name="T7" fmla="*/ 1880000 h 13098144"/>
              <a:gd name="T8" fmla="*/ 0 w 20104100"/>
              <a:gd name="T9" fmla="*/ 0 h 13098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3098144">
                <a:moveTo>
                  <a:pt x="0" y="0"/>
                </a:moveTo>
                <a:lnTo>
                  <a:pt x="20104099" y="0"/>
                </a:lnTo>
                <a:lnTo>
                  <a:pt x="20104099" y="13097692"/>
                </a:lnTo>
                <a:lnTo>
                  <a:pt x="0" y="13097692"/>
                </a:lnTo>
                <a:lnTo>
                  <a:pt x="0" y="0"/>
                </a:lnTo>
                <a:close/>
              </a:path>
            </a:pathLst>
          </a:custGeom>
          <a:solidFill>
            <a:srgbClr val="60E78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GB"/>
          </a:p>
        </p:txBody>
      </p:sp>
      <p:sp>
        <p:nvSpPr>
          <p:cNvPr id="45058" name="object 3">
            <a:extLst>
              <a:ext uri="{FF2B5EF4-FFF2-40B4-BE49-F238E27FC236}">
                <a16:creationId xmlns:a16="http://schemas.microsoft.com/office/drawing/2014/main" id="{E69D7756-95AE-4EE6-924E-A6B683E64036}"/>
              </a:ext>
            </a:extLst>
          </p:cNvPr>
          <p:cNvSpPr>
            <a:spLocks noChangeArrowheads="1"/>
          </p:cNvSpPr>
          <p:nvPr/>
        </p:nvSpPr>
        <p:spPr bwMode="auto">
          <a:xfrm>
            <a:off x="2035175" y="615950"/>
            <a:ext cx="5092700" cy="5386388"/>
          </a:xfrm>
          <a:prstGeom prst="rect">
            <a:avLst/>
          </a:prstGeom>
          <a:blipFill dpi="0" rotWithShape="1">
            <a:blip r:embed="rId3">
              <a:alphaModFix amt="35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5059" name="object 5">
            <a:extLst>
              <a:ext uri="{FF2B5EF4-FFF2-40B4-BE49-F238E27FC236}">
                <a16:creationId xmlns:a16="http://schemas.microsoft.com/office/drawing/2014/main" id="{FFC4A068-C259-4666-9752-A2D03293F806}"/>
              </a:ext>
            </a:extLst>
          </p:cNvPr>
          <p:cNvSpPr>
            <a:spLocks noChangeArrowheads="1"/>
          </p:cNvSpPr>
          <p:nvPr/>
        </p:nvSpPr>
        <p:spPr bwMode="auto">
          <a:xfrm>
            <a:off x="7061200" y="5405438"/>
            <a:ext cx="1844675" cy="1319212"/>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5060" name="object 9">
            <a:extLst>
              <a:ext uri="{FF2B5EF4-FFF2-40B4-BE49-F238E27FC236}">
                <a16:creationId xmlns:a16="http://schemas.microsoft.com/office/drawing/2014/main" id="{97A2DA01-6799-4569-AE72-570C12518669}"/>
              </a:ext>
            </a:extLst>
          </p:cNvPr>
          <p:cNvSpPr>
            <a:spLocks noChangeArrowheads="1"/>
          </p:cNvSpPr>
          <p:nvPr/>
        </p:nvSpPr>
        <p:spPr bwMode="auto">
          <a:xfrm>
            <a:off x="2649538" y="5511800"/>
            <a:ext cx="4206875" cy="1211263"/>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5061" name="object 27">
            <a:extLst>
              <a:ext uri="{FF2B5EF4-FFF2-40B4-BE49-F238E27FC236}">
                <a16:creationId xmlns:a16="http://schemas.microsoft.com/office/drawing/2014/main" id="{738E9E63-EEC3-4655-8345-A83A3A094041}"/>
              </a:ext>
            </a:extLst>
          </p:cNvPr>
          <p:cNvSpPr>
            <a:spLocks noChangeArrowheads="1"/>
          </p:cNvSpPr>
          <p:nvPr/>
        </p:nvSpPr>
        <p:spPr bwMode="auto">
          <a:xfrm>
            <a:off x="217488" y="3043238"/>
            <a:ext cx="2333625" cy="3678237"/>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5062" name="object 41">
            <a:extLst>
              <a:ext uri="{FF2B5EF4-FFF2-40B4-BE49-F238E27FC236}">
                <a16:creationId xmlns:a16="http://schemas.microsoft.com/office/drawing/2014/main" id="{3EBF6150-7EE8-4C1E-9E2F-47B400E2CB26}"/>
              </a:ext>
            </a:extLst>
          </p:cNvPr>
          <p:cNvSpPr>
            <a:spLocks noChangeArrowheads="1"/>
          </p:cNvSpPr>
          <p:nvPr/>
        </p:nvSpPr>
        <p:spPr bwMode="auto">
          <a:xfrm>
            <a:off x="2649538" y="2047875"/>
            <a:ext cx="4206875" cy="340042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381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120000"/>
              </a:lnSpc>
            </a:pPr>
            <a:endParaRPr lang="en-US" altLang="en-US" sz="1800">
              <a:latin typeface="Gill Sans MT" panose="020B0502020104020203" pitchFamily="34" charset="0"/>
              <a:cs typeface="Arial" panose="020B0604020202020204" pitchFamily="34" charset="0"/>
            </a:endParaRPr>
          </a:p>
        </p:txBody>
      </p:sp>
      <p:sp>
        <p:nvSpPr>
          <p:cNvPr id="45063" name="object 44">
            <a:extLst>
              <a:ext uri="{FF2B5EF4-FFF2-40B4-BE49-F238E27FC236}">
                <a16:creationId xmlns:a16="http://schemas.microsoft.com/office/drawing/2014/main" id="{91D74894-EE6A-4E33-AF73-382048F27347}"/>
              </a:ext>
            </a:extLst>
          </p:cNvPr>
          <p:cNvSpPr>
            <a:spLocks noChangeArrowheads="1"/>
          </p:cNvSpPr>
          <p:nvPr/>
        </p:nvSpPr>
        <p:spPr bwMode="auto">
          <a:xfrm>
            <a:off x="7061200" y="4178300"/>
            <a:ext cx="1816100" cy="1098550"/>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5064" name="object 53">
            <a:extLst>
              <a:ext uri="{FF2B5EF4-FFF2-40B4-BE49-F238E27FC236}">
                <a16:creationId xmlns:a16="http://schemas.microsoft.com/office/drawing/2014/main" id="{9EC92ED4-462B-4C0C-B53C-AA343A1733F5}"/>
              </a:ext>
            </a:extLst>
          </p:cNvPr>
          <p:cNvSpPr>
            <a:spLocks noChangeArrowheads="1"/>
          </p:cNvSpPr>
          <p:nvPr/>
        </p:nvSpPr>
        <p:spPr bwMode="auto">
          <a:xfrm>
            <a:off x="53975" y="41275"/>
            <a:ext cx="1181100" cy="877888"/>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5065" name="object 54">
            <a:extLst>
              <a:ext uri="{FF2B5EF4-FFF2-40B4-BE49-F238E27FC236}">
                <a16:creationId xmlns:a16="http://schemas.microsoft.com/office/drawing/2014/main" id="{128A97AC-116B-4CDE-80DA-1A167A4835A9}"/>
              </a:ext>
            </a:extLst>
          </p:cNvPr>
          <p:cNvSpPr>
            <a:spLocks noChangeArrowheads="1"/>
          </p:cNvSpPr>
          <p:nvPr/>
        </p:nvSpPr>
        <p:spPr bwMode="auto">
          <a:xfrm>
            <a:off x="217488" y="1192213"/>
            <a:ext cx="2312987" cy="1722437"/>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pic>
        <p:nvPicPr>
          <p:cNvPr id="45066" name="Picture 124">
            <a:extLst>
              <a:ext uri="{FF2B5EF4-FFF2-40B4-BE49-F238E27FC236}">
                <a16:creationId xmlns:a16="http://schemas.microsoft.com/office/drawing/2014/main" id="{EE0459D4-9742-4F1C-B013-4D644443D0E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2963" y="1298575"/>
            <a:ext cx="1001712" cy="1543050"/>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7" name="object 41">
            <a:extLst>
              <a:ext uri="{FF2B5EF4-FFF2-40B4-BE49-F238E27FC236}">
                <a16:creationId xmlns:a16="http://schemas.microsoft.com/office/drawing/2014/main" id="{6CB7F5FE-57F6-46CF-A245-09BD32919FCA}"/>
              </a:ext>
            </a:extLst>
          </p:cNvPr>
          <p:cNvSpPr>
            <a:spLocks noChangeArrowheads="1"/>
          </p:cNvSpPr>
          <p:nvPr/>
        </p:nvSpPr>
        <p:spPr bwMode="auto">
          <a:xfrm>
            <a:off x="1423988" y="134938"/>
            <a:ext cx="5432425" cy="938212"/>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grpSp>
        <p:nvGrpSpPr>
          <p:cNvPr id="45068" name="Group 138">
            <a:extLst>
              <a:ext uri="{FF2B5EF4-FFF2-40B4-BE49-F238E27FC236}">
                <a16:creationId xmlns:a16="http://schemas.microsoft.com/office/drawing/2014/main" id="{26554BEF-8CE1-4F04-8BF5-51B1B6E41D5D}"/>
              </a:ext>
            </a:extLst>
          </p:cNvPr>
          <p:cNvGrpSpPr>
            <a:grpSpLocks/>
          </p:cNvGrpSpPr>
          <p:nvPr/>
        </p:nvGrpSpPr>
        <p:grpSpPr bwMode="auto">
          <a:xfrm>
            <a:off x="5784850" y="158750"/>
            <a:ext cx="954088" cy="862013"/>
            <a:chOff x="12769991" y="297938"/>
            <a:chExt cx="2096638" cy="1785434"/>
          </a:xfrm>
        </p:grpSpPr>
        <p:sp>
          <p:nvSpPr>
            <p:cNvPr id="39" name="object 39">
              <a:extLst>
                <a:ext uri="{FF2B5EF4-FFF2-40B4-BE49-F238E27FC236}">
                  <a16:creationId xmlns:a16="http://schemas.microsoft.com/office/drawing/2014/main" id="{BF73D5C2-77EE-4A3E-ACC4-5E8455EA1093}"/>
                </a:ext>
              </a:extLst>
            </p:cNvPr>
            <p:cNvSpPr/>
            <p:nvPr/>
          </p:nvSpPr>
          <p:spPr>
            <a:xfrm rot="780150">
              <a:off x="12769991" y="618783"/>
              <a:ext cx="743479" cy="1147961"/>
            </a:xfrm>
            <a:prstGeom prst="rect">
              <a:avLst/>
            </a:prstGeom>
            <a:blipFill>
              <a:blip r:embed="rId6" cstate="print">
                <a:duotone>
                  <a:schemeClr val="bg2">
                    <a:shade val="45000"/>
                    <a:satMod val="135000"/>
                  </a:schemeClr>
                  <a:prstClr val="white"/>
                </a:duotone>
              </a:blip>
              <a:stretch>
                <a:fillRect/>
              </a:stretch>
            </a:blipFill>
          </p:spPr>
          <p:txBody>
            <a:bodyPr lIns="0" tIns="0" rIns="0" bIns="0"/>
            <a:lstStyle/>
            <a:p>
              <a:pPr>
                <a:defRPr/>
              </a:pPr>
              <a:endParaRPr>
                <a:latin typeface="Arial" charset="0"/>
                <a:ea typeface="MS PGothic" charset="0"/>
                <a:cs typeface="MS PGothic" charset="0"/>
              </a:endParaRPr>
            </a:p>
          </p:txBody>
        </p:sp>
        <p:sp>
          <p:nvSpPr>
            <p:cNvPr id="40" name="object 40">
              <a:extLst>
                <a:ext uri="{FF2B5EF4-FFF2-40B4-BE49-F238E27FC236}">
                  <a16:creationId xmlns:a16="http://schemas.microsoft.com/office/drawing/2014/main" id="{50B5D714-C37A-49F6-A6D5-751B7BCD80BE}"/>
                </a:ext>
              </a:extLst>
            </p:cNvPr>
            <p:cNvSpPr/>
            <p:nvPr/>
          </p:nvSpPr>
          <p:spPr>
            <a:xfrm rot="780150">
              <a:off x="14123320" y="934076"/>
              <a:ext cx="743309" cy="1149296"/>
            </a:xfrm>
            <a:prstGeom prst="rect">
              <a:avLst/>
            </a:prstGeom>
            <a:blipFill>
              <a:blip r:embed="rId7" cstate="print">
                <a:duotone>
                  <a:schemeClr val="bg2">
                    <a:shade val="45000"/>
                    <a:satMod val="135000"/>
                  </a:schemeClr>
                  <a:prstClr val="white"/>
                </a:duotone>
              </a:blip>
              <a:stretch>
                <a:fillRect/>
              </a:stretch>
            </a:blipFill>
          </p:spPr>
          <p:txBody>
            <a:bodyPr lIns="0" tIns="0" rIns="0" bIns="0"/>
            <a:lstStyle/>
            <a:p>
              <a:pPr>
                <a:defRPr/>
              </a:pPr>
              <a:endParaRPr>
                <a:latin typeface="Arial" charset="0"/>
                <a:ea typeface="MS PGothic" charset="0"/>
                <a:cs typeface="MS PGothic" charset="0"/>
              </a:endParaRPr>
            </a:p>
          </p:txBody>
        </p:sp>
        <p:sp>
          <p:nvSpPr>
            <p:cNvPr id="122" name="object 39">
              <a:extLst>
                <a:ext uri="{FF2B5EF4-FFF2-40B4-BE49-F238E27FC236}">
                  <a16:creationId xmlns:a16="http://schemas.microsoft.com/office/drawing/2014/main" id="{0AD15903-78AE-482D-BFA9-FAED3FC788C4}"/>
                </a:ext>
              </a:extLst>
            </p:cNvPr>
            <p:cNvSpPr/>
            <p:nvPr/>
          </p:nvSpPr>
          <p:spPr>
            <a:xfrm rot="1766724">
              <a:off x="13462342" y="297938"/>
              <a:ext cx="743479" cy="1147961"/>
            </a:xfrm>
            <a:prstGeom prst="rect">
              <a:avLst/>
            </a:prstGeom>
            <a:blipFill>
              <a:blip r:embed="rId6" cstate="print">
                <a:duotone>
                  <a:schemeClr val="bg2">
                    <a:shade val="45000"/>
                    <a:satMod val="135000"/>
                  </a:schemeClr>
                  <a:prstClr val="white"/>
                </a:duotone>
              </a:blip>
              <a:stretch>
                <a:fillRect/>
              </a:stretch>
            </a:blipFill>
          </p:spPr>
          <p:txBody>
            <a:bodyPr lIns="0" tIns="0" rIns="0" bIns="0"/>
            <a:lstStyle/>
            <a:p>
              <a:pPr>
                <a:defRPr/>
              </a:pPr>
              <a:endParaRPr>
                <a:latin typeface="Arial" charset="0"/>
                <a:ea typeface="MS PGothic" charset="0"/>
                <a:cs typeface="MS PGothic" charset="0"/>
              </a:endParaRPr>
            </a:p>
          </p:txBody>
        </p:sp>
      </p:grpSp>
      <p:sp>
        <p:nvSpPr>
          <p:cNvPr id="45069" name="object 61">
            <a:extLst>
              <a:ext uri="{FF2B5EF4-FFF2-40B4-BE49-F238E27FC236}">
                <a16:creationId xmlns:a16="http://schemas.microsoft.com/office/drawing/2014/main" id="{6113620D-E4AF-4A6C-AF51-FBE622947687}"/>
              </a:ext>
            </a:extLst>
          </p:cNvPr>
          <p:cNvSpPr>
            <a:spLocks/>
          </p:cNvSpPr>
          <p:nvPr/>
        </p:nvSpPr>
        <p:spPr bwMode="auto">
          <a:xfrm>
            <a:off x="7061200" y="146050"/>
            <a:ext cx="1828800" cy="901700"/>
          </a:xfrm>
          <a:custGeom>
            <a:avLst/>
            <a:gdLst>
              <a:gd name="T0" fmla="*/ 450055 w 3561715"/>
              <a:gd name="T1" fmla="*/ 175226 h 2045335"/>
              <a:gd name="T2" fmla="*/ 32086 w 3561715"/>
              <a:gd name="T3" fmla="*/ 175226 h 2045335"/>
              <a:gd name="T4" fmla="*/ 29460 w 3561715"/>
              <a:gd name="T5" fmla="*/ 175158 h 2045335"/>
              <a:gd name="T6" fmla="*/ 21960 w 3561715"/>
              <a:gd name="T7" fmla="*/ 174185 h 2045335"/>
              <a:gd name="T8" fmla="*/ 15203 w 3561715"/>
              <a:gd name="T9" fmla="*/ 172168 h 2045335"/>
              <a:gd name="T10" fmla="*/ 9413 w 3561715"/>
              <a:gd name="T11" fmla="*/ 169250 h 2045335"/>
              <a:gd name="T12" fmla="*/ 4817 w 3561715"/>
              <a:gd name="T13" fmla="*/ 165575 h 2045335"/>
              <a:gd name="T14" fmla="*/ 1639 w 3561715"/>
              <a:gd name="T15" fmla="*/ 161285 h 2045335"/>
              <a:gd name="T16" fmla="*/ 106 w 3561715"/>
              <a:gd name="T17" fmla="*/ 156524 h 2045335"/>
              <a:gd name="T18" fmla="*/ 0 w 3561715"/>
              <a:gd name="T19" fmla="*/ 154858 h 2045335"/>
              <a:gd name="T20" fmla="*/ 0 w 3561715"/>
              <a:gd name="T21" fmla="*/ 20368 h 2045335"/>
              <a:gd name="T22" fmla="*/ 421 w 3561715"/>
              <a:gd name="T23" fmla="*/ 17070 h 2045335"/>
              <a:gd name="T24" fmla="*/ 2527 w 3561715"/>
              <a:gd name="T25" fmla="*/ 12451 h 2045335"/>
              <a:gd name="T26" fmla="*/ 6203 w 3561715"/>
              <a:gd name="T27" fmla="*/ 8350 h 2045335"/>
              <a:gd name="T28" fmla="*/ 11221 w 3561715"/>
              <a:gd name="T29" fmla="*/ 4912 h 2045335"/>
              <a:gd name="T30" fmla="*/ 17359 w 3561715"/>
              <a:gd name="T31" fmla="*/ 2278 h 2045335"/>
              <a:gd name="T32" fmla="*/ 24389 w 3561715"/>
              <a:gd name="T33" fmla="*/ 593 h 2045335"/>
              <a:gd name="T34" fmla="*/ 32086 w 3561715"/>
              <a:gd name="T35" fmla="*/ 0 h 2045335"/>
              <a:gd name="T36" fmla="*/ 450055 w 3561715"/>
              <a:gd name="T37" fmla="*/ 0 h 2045335"/>
              <a:gd name="T38" fmla="*/ 455249 w 3561715"/>
              <a:gd name="T39" fmla="*/ 267 h 2045335"/>
              <a:gd name="T40" fmla="*/ 462527 w 3561715"/>
              <a:gd name="T41" fmla="*/ 1604 h 2045335"/>
              <a:gd name="T42" fmla="*/ 468987 w 3561715"/>
              <a:gd name="T43" fmla="*/ 3937 h 2045335"/>
              <a:gd name="T44" fmla="*/ 474404 w 3561715"/>
              <a:gd name="T45" fmla="*/ 7123 h 2045335"/>
              <a:gd name="T46" fmla="*/ 478552 w 3561715"/>
              <a:gd name="T47" fmla="*/ 11019 h 2045335"/>
              <a:gd name="T48" fmla="*/ 481206 w 3561715"/>
              <a:gd name="T49" fmla="*/ 15482 h 2045335"/>
              <a:gd name="T50" fmla="*/ 482141 w 3561715"/>
              <a:gd name="T51" fmla="*/ 20368 h 2045335"/>
              <a:gd name="T52" fmla="*/ 482141 w 3561715"/>
              <a:gd name="T53" fmla="*/ 154858 h 2045335"/>
              <a:gd name="T54" fmla="*/ 481720 w 3561715"/>
              <a:gd name="T55" fmla="*/ 158155 h 2045335"/>
              <a:gd name="T56" fmla="*/ 479614 w 3561715"/>
              <a:gd name="T57" fmla="*/ 162774 h 2045335"/>
              <a:gd name="T58" fmla="*/ 475939 w 3561715"/>
              <a:gd name="T59" fmla="*/ 166875 h 2045335"/>
              <a:gd name="T60" fmla="*/ 470920 w 3561715"/>
              <a:gd name="T61" fmla="*/ 170314 h 2045335"/>
              <a:gd name="T62" fmla="*/ 464782 w 3561715"/>
              <a:gd name="T63" fmla="*/ 172947 h 2045335"/>
              <a:gd name="T64" fmla="*/ 457753 w 3561715"/>
              <a:gd name="T65" fmla="*/ 174632 h 2045335"/>
              <a:gd name="T66" fmla="*/ 450055 w 3561715"/>
              <a:gd name="T67" fmla="*/ 175226 h 204533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61715" h="2045335">
                <a:moveTo>
                  <a:pt x="3324639" y="2045052"/>
                </a:moveTo>
                <a:lnTo>
                  <a:pt x="237026" y="2045052"/>
                </a:lnTo>
                <a:lnTo>
                  <a:pt x="217626" y="2044262"/>
                </a:lnTo>
                <a:lnTo>
                  <a:pt x="162222" y="2032904"/>
                </a:lnTo>
                <a:lnTo>
                  <a:pt x="112303" y="2009365"/>
                </a:lnTo>
                <a:lnTo>
                  <a:pt x="69535" y="1975314"/>
                </a:lnTo>
                <a:lnTo>
                  <a:pt x="35583" y="1932421"/>
                </a:lnTo>
                <a:lnTo>
                  <a:pt x="12112" y="1882357"/>
                </a:lnTo>
                <a:lnTo>
                  <a:pt x="787" y="1826792"/>
                </a:lnTo>
                <a:lnTo>
                  <a:pt x="0" y="1807336"/>
                </a:lnTo>
                <a:lnTo>
                  <a:pt x="0" y="237715"/>
                </a:lnTo>
                <a:lnTo>
                  <a:pt x="3110" y="199229"/>
                </a:lnTo>
                <a:lnTo>
                  <a:pt x="18668" y="145312"/>
                </a:lnTo>
                <a:lnTo>
                  <a:pt x="45818" y="97453"/>
                </a:lnTo>
                <a:lnTo>
                  <a:pt x="82894" y="57322"/>
                </a:lnTo>
                <a:lnTo>
                  <a:pt x="128231" y="26590"/>
                </a:lnTo>
                <a:lnTo>
                  <a:pt x="180163" y="6925"/>
                </a:lnTo>
                <a:lnTo>
                  <a:pt x="237026" y="0"/>
                </a:lnTo>
                <a:lnTo>
                  <a:pt x="3324639" y="0"/>
                </a:lnTo>
                <a:lnTo>
                  <a:pt x="3363013" y="3119"/>
                </a:lnTo>
                <a:lnTo>
                  <a:pt x="3416774" y="18723"/>
                </a:lnTo>
                <a:lnTo>
                  <a:pt x="3464494" y="45951"/>
                </a:lnTo>
                <a:lnTo>
                  <a:pt x="3504508" y="83135"/>
                </a:lnTo>
                <a:lnTo>
                  <a:pt x="3535152" y="128603"/>
                </a:lnTo>
                <a:lnTo>
                  <a:pt x="3554759" y="180687"/>
                </a:lnTo>
                <a:lnTo>
                  <a:pt x="3561665" y="237715"/>
                </a:lnTo>
                <a:lnTo>
                  <a:pt x="3561665" y="1807336"/>
                </a:lnTo>
                <a:lnTo>
                  <a:pt x="3558554" y="1845822"/>
                </a:lnTo>
                <a:lnTo>
                  <a:pt x="3542996" y="1899739"/>
                </a:lnTo>
                <a:lnTo>
                  <a:pt x="3515846" y="1947598"/>
                </a:lnTo>
                <a:lnTo>
                  <a:pt x="3478771" y="1987729"/>
                </a:lnTo>
                <a:lnTo>
                  <a:pt x="3433434" y="2018462"/>
                </a:lnTo>
                <a:lnTo>
                  <a:pt x="3381502" y="2038126"/>
                </a:lnTo>
                <a:lnTo>
                  <a:pt x="3324639" y="20450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GB"/>
          </a:p>
        </p:txBody>
      </p:sp>
      <p:pic>
        <p:nvPicPr>
          <p:cNvPr id="45070" name="Picture 123">
            <a:extLst>
              <a:ext uri="{FF2B5EF4-FFF2-40B4-BE49-F238E27FC236}">
                <a16:creationId xmlns:a16="http://schemas.microsoft.com/office/drawing/2014/main" id="{471CB63C-1B85-4174-A39B-871D666B3A1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61263" y="258763"/>
            <a:ext cx="803275" cy="688975"/>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1" name="object 33">
            <a:extLst>
              <a:ext uri="{FF2B5EF4-FFF2-40B4-BE49-F238E27FC236}">
                <a16:creationId xmlns:a16="http://schemas.microsoft.com/office/drawing/2014/main" id="{E604BD86-0F1B-4E68-B65F-EAB2099F5FCF}"/>
              </a:ext>
            </a:extLst>
          </p:cNvPr>
          <p:cNvSpPr>
            <a:spLocks noChangeArrowheads="1"/>
          </p:cNvSpPr>
          <p:nvPr/>
        </p:nvSpPr>
        <p:spPr bwMode="auto">
          <a:xfrm>
            <a:off x="2649538" y="1177925"/>
            <a:ext cx="4206875" cy="80327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pic>
        <p:nvPicPr>
          <p:cNvPr id="45072" name="Picture 139">
            <a:extLst>
              <a:ext uri="{FF2B5EF4-FFF2-40B4-BE49-F238E27FC236}">
                <a16:creationId xmlns:a16="http://schemas.microsoft.com/office/drawing/2014/main" id="{9E5D8B29-AEE0-446B-A5DB-158A5D82E46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586663" y="4289425"/>
            <a:ext cx="804862" cy="939800"/>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1" name="Group 130">
            <a:extLst>
              <a:ext uri="{FF2B5EF4-FFF2-40B4-BE49-F238E27FC236}">
                <a16:creationId xmlns:a16="http://schemas.microsoft.com/office/drawing/2014/main" id="{5C274CDE-102A-4DBA-8775-A994CD99D928}"/>
              </a:ext>
            </a:extLst>
          </p:cNvPr>
          <p:cNvGrpSpPr>
            <a:grpSpLocks noChangeAspect="1"/>
          </p:cNvGrpSpPr>
          <p:nvPr/>
        </p:nvGrpSpPr>
        <p:grpSpPr>
          <a:xfrm>
            <a:off x="6134896" y="1210677"/>
            <a:ext cx="649984" cy="717728"/>
            <a:chOff x="9249331" y="2941548"/>
            <a:chExt cx="1718310" cy="1789925"/>
          </a:xfrm>
          <a:solidFill>
            <a:srgbClr val="F1F4F5"/>
          </a:solidFill>
        </p:grpSpPr>
        <p:sp>
          <p:nvSpPr>
            <p:cNvPr id="129" name="object 34">
              <a:extLst>
                <a:ext uri="{FF2B5EF4-FFF2-40B4-BE49-F238E27FC236}">
                  <a16:creationId xmlns:a16="http://schemas.microsoft.com/office/drawing/2014/main" id="{667DA4D2-A708-4310-AC73-1E78161EA137}"/>
                </a:ext>
              </a:extLst>
            </p:cNvPr>
            <p:cNvSpPr/>
            <p:nvPr/>
          </p:nvSpPr>
          <p:spPr>
            <a:xfrm>
              <a:off x="9817806" y="2941548"/>
              <a:ext cx="577215" cy="580390"/>
            </a:xfrm>
            <a:custGeom>
              <a:avLst/>
              <a:gdLst/>
              <a:ahLst/>
              <a:cxnLst/>
              <a:rect l="l" t="t" r="r" b="b"/>
              <a:pathLst>
                <a:path w="577215" h="580389">
                  <a:moveTo>
                    <a:pt x="289539" y="580333"/>
                  </a:moveTo>
                  <a:lnTo>
                    <a:pt x="242417" y="576616"/>
                  </a:lnTo>
                  <a:lnTo>
                    <a:pt x="197682" y="565556"/>
                  </a:lnTo>
                  <a:lnTo>
                    <a:pt x="155954" y="547776"/>
                  </a:lnTo>
                  <a:lnTo>
                    <a:pt x="117850" y="523903"/>
                  </a:lnTo>
                  <a:lnTo>
                    <a:pt x="83991" y="494561"/>
                  </a:lnTo>
                  <a:lnTo>
                    <a:pt x="54993" y="460375"/>
                  </a:lnTo>
                  <a:lnTo>
                    <a:pt x="31477" y="421972"/>
                  </a:lnTo>
                  <a:lnTo>
                    <a:pt x="14060" y="379976"/>
                  </a:lnTo>
                  <a:lnTo>
                    <a:pt x="3361" y="335013"/>
                  </a:lnTo>
                  <a:lnTo>
                    <a:pt x="0" y="287707"/>
                  </a:lnTo>
                  <a:lnTo>
                    <a:pt x="1196" y="263962"/>
                  </a:lnTo>
                  <a:lnTo>
                    <a:pt x="9024" y="218195"/>
                  </a:lnTo>
                  <a:lnTo>
                    <a:pt x="23615" y="175210"/>
                  </a:lnTo>
                  <a:lnTo>
                    <a:pt x="44383" y="135587"/>
                  </a:lnTo>
                  <a:lnTo>
                    <a:pt x="70746" y="99904"/>
                  </a:lnTo>
                  <a:lnTo>
                    <a:pt x="102120" y="68743"/>
                  </a:lnTo>
                  <a:lnTo>
                    <a:pt x="137921" y="42681"/>
                  </a:lnTo>
                  <a:lnTo>
                    <a:pt x="177565" y="22300"/>
                  </a:lnTo>
                  <a:lnTo>
                    <a:pt x="220469" y="8178"/>
                  </a:lnTo>
                  <a:lnTo>
                    <a:pt x="266049" y="895"/>
                  </a:lnTo>
                  <a:lnTo>
                    <a:pt x="289660" y="0"/>
                  </a:lnTo>
                  <a:lnTo>
                    <a:pt x="313177" y="1019"/>
                  </a:lnTo>
                  <a:lnTo>
                    <a:pt x="358590" y="8598"/>
                  </a:lnTo>
                  <a:lnTo>
                    <a:pt x="401342" y="23061"/>
                  </a:lnTo>
                  <a:lnTo>
                    <a:pt x="440835" y="43806"/>
                  </a:lnTo>
                  <a:lnTo>
                    <a:pt x="476473" y="70229"/>
                  </a:lnTo>
                  <a:lnTo>
                    <a:pt x="507658" y="101727"/>
                  </a:lnTo>
                  <a:lnTo>
                    <a:pt x="533791" y="137695"/>
                  </a:lnTo>
                  <a:lnTo>
                    <a:pt x="554277" y="177532"/>
                  </a:lnTo>
                  <a:lnTo>
                    <a:pt x="568517" y="220633"/>
                  </a:lnTo>
                  <a:lnTo>
                    <a:pt x="575913" y="266395"/>
                  </a:lnTo>
                  <a:lnTo>
                    <a:pt x="576858" y="290086"/>
                  </a:lnTo>
                  <a:lnTo>
                    <a:pt x="575895" y="313797"/>
                  </a:lnTo>
                  <a:lnTo>
                    <a:pt x="568474" y="359590"/>
                  </a:lnTo>
                  <a:lnTo>
                    <a:pt x="554223" y="402708"/>
                  </a:lnTo>
                  <a:lnTo>
                    <a:pt x="533735" y="442553"/>
                  </a:lnTo>
                  <a:lnTo>
                    <a:pt x="507604" y="478523"/>
                  </a:lnTo>
                  <a:lnTo>
                    <a:pt x="476423" y="510021"/>
                  </a:lnTo>
                  <a:lnTo>
                    <a:pt x="440786" y="536447"/>
                  </a:lnTo>
                  <a:lnTo>
                    <a:pt x="401287" y="557200"/>
                  </a:lnTo>
                  <a:lnTo>
                    <a:pt x="358520" y="571681"/>
                  </a:lnTo>
                  <a:lnTo>
                    <a:pt x="313078" y="579292"/>
                  </a:lnTo>
                  <a:lnTo>
                    <a:pt x="289539" y="580333"/>
                  </a:lnTo>
                  <a:close/>
                </a:path>
              </a:pathLst>
            </a:custGeom>
            <a:grpFill/>
          </p:spPr>
          <p:txBody>
            <a:bodyPr lIns="0" tIns="0" rIns="0" bIns="0"/>
            <a:lstStyle/>
            <a:p>
              <a:pPr>
                <a:defRPr/>
              </a:pPr>
              <a:endParaRPr>
                <a:latin typeface="Arial" charset="0"/>
                <a:ea typeface="MS PGothic" charset="0"/>
                <a:cs typeface="MS PGothic" charset="0"/>
              </a:endParaRPr>
            </a:p>
          </p:txBody>
        </p:sp>
        <p:sp>
          <p:nvSpPr>
            <p:cNvPr id="130" name="object 35">
              <a:extLst>
                <a:ext uri="{FF2B5EF4-FFF2-40B4-BE49-F238E27FC236}">
                  <a16:creationId xmlns:a16="http://schemas.microsoft.com/office/drawing/2014/main" id="{29DCFD6E-A338-43E7-A06C-6D2CC52510FC}"/>
                </a:ext>
              </a:extLst>
            </p:cNvPr>
            <p:cNvSpPr/>
            <p:nvPr/>
          </p:nvSpPr>
          <p:spPr>
            <a:xfrm>
              <a:off x="9249331" y="3582123"/>
              <a:ext cx="1718310" cy="1149350"/>
            </a:xfrm>
            <a:custGeom>
              <a:avLst/>
              <a:gdLst/>
              <a:ahLst/>
              <a:cxnLst/>
              <a:rect l="l" t="t" r="r" b="b"/>
              <a:pathLst>
                <a:path w="1718309" h="1149350">
                  <a:moveTo>
                    <a:pt x="129575" y="809337"/>
                  </a:moveTo>
                  <a:lnTo>
                    <a:pt x="89959" y="794962"/>
                  </a:lnTo>
                  <a:lnTo>
                    <a:pt x="46815" y="761061"/>
                  </a:lnTo>
                  <a:lnTo>
                    <a:pt x="16946" y="732121"/>
                  </a:lnTo>
                  <a:lnTo>
                    <a:pt x="0" y="693580"/>
                  </a:lnTo>
                  <a:lnTo>
                    <a:pt x="637" y="683888"/>
                  </a:lnTo>
                  <a:lnTo>
                    <a:pt x="22416" y="641547"/>
                  </a:lnTo>
                  <a:lnTo>
                    <a:pt x="336776" y="264578"/>
                  </a:lnTo>
                  <a:lnTo>
                    <a:pt x="438651" y="141291"/>
                  </a:lnTo>
                  <a:lnTo>
                    <a:pt x="476196" y="96914"/>
                  </a:lnTo>
                  <a:lnTo>
                    <a:pt x="504860" y="64092"/>
                  </a:lnTo>
                  <a:lnTo>
                    <a:pt x="533229" y="33745"/>
                  </a:lnTo>
                  <a:lnTo>
                    <a:pt x="566912" y="11690"/>
                  </a:lnTo>
                  <a:lnTo>
                    <a:pt x="628986" y="1488"/>
                  </a:lnTo>
                  <a:lnTo>
                    <a:pt x="807264" y="0"/>
                  </a:lnTo>
                  <a:lnTo>
                    <a:pt x="1115766" y="198"/>
                  </a:lnTo>
                  <a:lnTo>
                    <a:pt x="1163005" y="12668"/>
                  </a:lnTo>
                  <a:lnTo>
                    <a:pt x="1192752" y="37772"/>
                  </a:lnTo>
                  <a:lnTo>
                    <a:pt x="1488780" y="393095"/>
                  </a:lnTo>
                  <a:lnTo>
                    <a:pt x="1208281" y="393095"/>
                  </a:lnTo>
                  <a:lnTo>
                    <a:pt x="1207499" y="399482"/>
                  </a:lnTo>
                  <a:lnTo>
                    <a:pt x="509200" y="399482"/>
                  </a:lnTo>
                  <a:lnTo>
                    <a:pt x="497172" y="409116"/>
                  </a:lnTo>
                  <a:lnTo>
                    <a:pt x="487441" y="417890"/>
                  </a:lnTo>
                  <a:lnTo>
                    <a:pt x="479337" y="426167"/>
                  </a:lnTo>
                  <a:lnTo>
                    <a:pt x="472192" y="434312"/>
                  </a:lnTo>
                  <a:lnTo>
                    <a:pt x="195349" y="765491"/>
                  </a:lnTo>
                  <a:lnTo>
                    <a:pt x="185009" y="777258"/>
                  </a:lnTo>
                  <a:lnTo>
                    <a:pt x="147608" y="805898"/>
                  </a:lnTo>
                  <a:lnTo>
                    <a:pt x="138638" y="808513"/>
                  </a:lnTo>
                  <a:lnTo>
                    <a:pt x="129575" y="809337"/>
                  </a:lnTo>
                  <a:close/>
                </a:path>
                <a:path w="1718309" h="1149350">
                  <a:moveTo>
                    <a:pt x="1115766" y="198"/>
                  </a:moveTo>
                  <a:lnTo>
                    <a:pt x="1061739" y="198"/>
                  </a:lnTo>
                  <a:lnTo>
                    <a:pt x="1112619" y="30"/>
                  </a:lnTo>
                  <a:lnTo>
                    <a:pt x="1115766" y="198"/>
                  </a:lnTo>
                  <a:close/>
                </a:path>
                <a:path w="1718309" h="1149350">
                  <a:moveTo>
                    <a:pt x="1592188" y="808171"/>
                  </a:moveTo>
                  <a:lnTo>
                    <a:pt x="1547545" y="790904"/>
                  </a:lnTo>
                  <a:lnTo>
                    <a:pt x="1241990" y="429071"/>
                  </a:lnTo>
                  <a:lnTo>
                    <a:pt x="1235414" y="421575"/>
                  </a:lnTo>
                  <a:lnTo>
                    <a:pt x="1227946" y="413604"/>
                  </a:lnTo>
                  <a:lnTo>
                    <a:pt x="1208281" y="393095"/>
                  </a:lnTo>
                  <a:lnTo>
                    <a:pt x="1488780" y="393095"/>
                  </a:lnTo>
                  <a:lnTo>
                    <a:pt x="1717844" y="667324"/>
                  </a:lnTo>
                  <a:lnTo>
                    <a:pt x="1717844" y="705428"/>
                  </a:lnTo>
                  <a:lnTo>
                    <a:pt x="1692341" y="736634"/>
                  </a:lnTo>
                  <a:lnTo>
                    <a:pt x="1657793" y="771873"/>
                  </a:lnTo>
                  <a:lnTo>
                    <a:pt x="1622053" y="797930"/>
                  </a:lnTo>
                  <a:lnTo>
                    <a:pt x="1601671" y="806496"/>
                  </a:lnTo>
                  <a:lnTo>
                    <a:pt x="1592188" y="808171"/>
                  </a:lnTo>
                  <a:close/>
                </a:path>
                <a:path w="1718309" h="1149350">
                  <a:moveTo>
                    <a:pt x="582153" y="1148877"/>
                  </a:moveTo>
                  <a:lnTo>
                    <a:pt x="546676" y="1125955"/>
                  </a:lnTo>
                  <a:lnTo>
                    <a:pt x="518329" y="1084738"/>
                  </a:lnTo>
                  <a:lnTo>
                    <a:pt x="509385" y="1045816"/>
                  </a:lnTo>
                  <a:lnTo>
                    <a:pt x="508460" y="1031313"/>
                  </a:lnTo>
                  <a:lnTo>
                    <a:pt x="508759" y="1001220"/>
                  </a:lnTo>
                  <a:lnTo>
                    <a:pt x="509008" y="971275"/>
                  </a:lnTo>
                  <a:lnTo>
                    <a:pt x="509369" y="911793"/>
                  </a:lnTo>
                  <a:lnTo>
                    <a:pt x="509576" y="852805"/>
                  </a:lnTo>
                  <a:lnTo>
                    <a:pt x="509607" y="705428"/>
                  </a:lnTo>
                  <a:lnTo>
                    <a:pt x="509300" y="545928"/>
                  </a:lnTo>
                  <a:lnTo>
                    <a:pt x="509235" y="502563"/>
                  </a:lnTo>
                  <a:lnTo>
                    <a:pt x="509200" y="399482"/>
                  </a:lnTo>
                  <a:lnTo>
                    <a:pt x="1207499" y="399482"/>
                  </a:lnTo>
                  <a:lnTo>
                    <a:pt x="1206401" y="408444"/>
                  </a:lnTo>
                  <a:lnTo>
                    <a:pt x="1205337" y="421797"/>
                  </a:lnTo>
                  <a:lnTo>
                    <a:pt x="1204855" y="433721"/>
                  </a:lnTo>
                  <a:lnTo>
                    <a:pt x="1204726" y="444784"/>
                  </a:lnTo>
                  <a:lnTo>
                    <a:pt x="1204675" y="508043"/>
                  </a:lnTo>
                  <a:lnTo>
                    <a:pt x="1204518" y="588680"/>
                  </a:lnTo>
                  <a:lnTo>
                    <a:pt x="1204346" y="667370"/>
                  </a:lnTo>
                  <a:lnTo>
                    <a:pt x="1204281" y="707097"/>
                  </a:lnTo>
                  <a:lnTo>
                    <a:pt x="1204248" y="746050"/>
                  </a:lnTo>
                  <a:lnTo>
                    <a:pt x="1204279" y="815876"/>
                  </a:lnTo>
                  <a:lnTo>
                    <a:pt x="1204445" y="872298"/>
                  </a:lnTo>
                  <a:lnTo>
                    <a:pt x="1204768" y="928635"/>
                  </a:lnTo>
                  <a:lnTo>
                    <a:pt x="1205281" y="984920"/>
                  </a:lnTo>
                  <a:lnTo>
                    <a:pt x="1205619" y="1013053"/>
                  </a:lnTo>
                  <a:lnTo>
                    <a:pt x="1205452" y="1027706"/>
                  </a:lnTo>
                  <a:lnTo>
                    <a:pt x="1200021" y="1068106"/>
                  </a:lnTo>
                  <a:lnTo>
                    <a:pt x="1178691" y="1113389"/>
                  </a:lnTo>
                  <a:lnTo>
                    <a:pt x="1149700" y="1140649"/>
                  </a:lnTo>
                  <a:lnTo>
                    <a:pt x="1137191" y="1148418"/>
                  </a:lnTo>
                  <a:lnTo>
                    <a:pt x="582153" y="1148877"/>
                  </a:lnTo>
                  <a:close/>
                </a:path>
              </a:pathLst>
            </a:custGeom>
            <a:grpFill/>
          </p:spPr>
          <p:txBody>
            <a:bodyPr lIns="0" tIns="0" rIns="0" bIns="0"/>
            <a:lstStyle/>
            <a:p>
              <a:pPr>
                <a:defRPr/>
              </a:pPr>
              <a:endParaRPr>
                <a:latin typeface="Arial" charset="0"/>
                <a:ea typeface="MS PGothic" charset="0"/>
                <a:cs typeface="MS PGothic" charset="0"/>
              </a:endParaRPr>
            </a:p>
          </p:txBody>
        </p:sp>
      </p:grpSp>
      <p:pic>
        <p:nvPicPr>
          <p:cNvPr id="45074" name="Picture 143">
            <a:extLst>
              <a:ext uri="{FF2B5EF4-FFF2-40B4-BE49-F238E27FC236}">
                <a16:creationId xmlns:a16="http://schemas.microsoft.com/office/drawing/2014/main" id="{25CBE017-DE46-49DC-89E1-76F347EED01A}"/>
              </a:ext>
            </a:extLst>
          </p:cNvPr>
          <p:cNvPicPr>
            <a:picLocks noChangeAspect="1"/>
          </p:cNvPicPr>
          <p:nvPr/>
        </p:nvPicPr>
        <p:blipFill>
          <a:blip r:embed="rId10">
            <a:extLst>
              <a:ext uri="{28A0092B-C50C-407E-A947-70E740481C1C}">
                <a14:useLocalDpi xmlns:a14="http://schemas.microsoft.com/office/drawing/2010/main" val="0"/>
              </a:ext>
            </a:extLst>
          </a:blip>
          <a:srcRect b="4681"/>
          <a:stretch>
            <a:fillRect/>
          </a:stretch>
        </p:blipFill>
        <p:spPr bwMode="auto">
          <a:xfrm>
            <a:off x="5549900" y="5522913"/>
            <a:ext cx="1235075" cy="11731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5" name="Picture 137">
            <a:extLst>
              <a:ext uri="{FF2B5EF4-FFF2-40B4-BE49-F238E27FC236}">
                <a16:creationId xmlns:a16="http://schemas.microsoft.com/office/drawing/2014/main" id="{01709442-26B7-482A-B0E3-A28037407E7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361238" y="5681663"/>
            <a:ext cx="1273175" cy="984250"/>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bject 18">
            <a:extLst>
              <a:ext uri="{FF2B5EF4-FFF2-40B4-BE49-F238E27FC236}">
                <a16:creationId xmlns:a16="http://schemas.microsoft.com/office/drawing/2014/main" id="{484F7B03-79B3-42C5-88CD-35DC4B3CAB10}"/>
              </a:ext>
            </a:extLst>
          </p:cNvPr>
          <p:cNvSpPr/>
          <p:nvPr/>
        </p:nvSpPr>
        <p:spPr>
          <a:xfrm>
            <a:off x="7061200" y="1169988"/>
            <a:ext cx="1828800" cy="2908300"/>
          </a:xfrm>
          <a:prstGeom prst="roundRect">
            <a:avLst/>
          </a:prstGeom>
          <a:solidFill>
            <a:srgbClr val="FFFFFF"/>
          </a:solidFill>
        </p:spPr>
        <p:txBody>
          <a:bodyPr lIns="0" tIns="0" rIns="0" bIns="0"/>
          <a:lstStyle/>
          <a:p>
            <a:pPr>
              <a:defRPr/>
            </a:pPr>
            <a:endParaRPr lang="en-GB" u="sng">
              <a:solidFill>
                <a:schemeClr val="accent5">
                  <a:lumMod val="75000"/>
                </a:schemeClr>
              </a:solidFill>
              <a:latin typeface="Gill Sans MT" panose="020B0502020104020203" pitchFamily="34" charset="0"/>
              <a:ea typeface="MS PGothic" charset="0"/>
              <a:cs typeface="MS PGothic" charset="0"/>
            </a:endParaRPr>
          </a:p>
        </p:txBody>
      </p:sp>
      <p:pic>
        <p:nvPicPr>
          <p:cNvPr id="45077" name="Picture 134">
            <a:extLst>
              <a:ext uri="{FF2B5EF4-FFF2-40B4-BE49-F238E27FC236}">
                <a16:creationId xmlns:a16="http://schemas.microsoft.com/office/drawing/2014/main" id="{D0C079FC-5310-4806-B848-279D44C0B66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07238" y="1435100"/>
            <a:ext cx="1716087" cy="194151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8" name="Picture 147">
            <a:extLst>
              <a:ext uri="{FF2B5EF4-FFF2-40B4-BE49-F238E27FC236}">
                <a16:creationId xmlns:a16="http://schemas.microsoft.com/office/drawing/2014/main" id="{522F1B9B-FF75-4FFB-9A1A-25FD55D9DCE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20675" y="3833813"/>
            <a:ext cx="2155825" cy="2376487"/>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object 59">
            <a:extLst>
              <a:ext uri="{FF2B5EF4-FFF2-40B4-BE49-F238E27FC236}">
                <a16:creationId xmlns:a16="http://schemas.microsoft.com/office/drawing/2014/main" id="{7951DE04-AE86-401F-A8D9-C0EFE84426DD}"/>
              </a:ext>
            </a:extLst>
          </p:cNvPr>
          <p:cNvSpPr txBox="1"/>
          <p:nvPr/>
        </p:nvSpPr>
        <p:spPr>
          <a:xfrm>
            <a:off x="274638" y="1504950"/>
            <a:ext cx="2197100" cy="676275"/>
          </a:xfrm>
          <a:prstGeom prst="rect">
            <a:avLst/>
          </a:prstGeom>
        </p:spPr>
        <p:txBody>
          <a:bodyPr lIns="0" tIns="0" rIns="0" bIns="0">
            <a:spAutoFit/>
          </a:bodyPr>
          <a:lstStyle/>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did you </a:t>
            </a:r>
            <a:r>
              <a:rPr lang="en-GB" sz="1100" i="1">
                <a:solidFill>
                  <a:schemeClr val="accent5">
                    <a:lumMod val="75000"/>
                  </a:schemeClr>
                </a:solidFill>
                <a:latin typeface="Gill Sans MT" panose="020B0502020104020203" pitchFamily="34" charset="0"/>
                <a:ea typeface="MS PGothic" charset="0"/>
                <a:cs typeface="MS PGothic" charset="0"/>
              </a:rPr>
              <a:t>predict</a:t>
            </a:r>
            <a:r>
              <a:rPr lang="en-GB" sz="1100">
                <a:solidFill>
                  <a:schemeClr val="accent5">
                    <a:lumMod val="75000"/>
                  </a:schemeClr>
                </a:solidFill>
                <a:latin typeface="Gill Sans MT" panose="020B0502020104020203" pitchFamily="34" charset="0"/>
                <a:ea typeface="MS PGothic" charset="0"/>
                <a:cs typeface="MS PGothic" charset="0"/>
              </a:rPr>
              <a:t> would happen? </a:t>
            </a:r>
          </a:p>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made you think that?</a:t>
            </a:r>
          </a:p>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science ideas did you base your prediction on? </a:t>
            </a:r>
          </a:p>
        </p:txBody>
      </p:sp>
      <p:sp>
        <p:nvSpPr>
          <p:cNvPr id="82" name="object 82">
            <a:extLst>
              <a:ext uri="{FF2B5EF4-FFF2-40B4-BE49-F238E27FC236}">
                <a16:creationId xmlns:a16="http://schemas.microsoft.com/office/drawing/2014/main" id="{88608FB5-9D35-45A9-B7BD-B0C4B122AE80}"/>
              </a:ext>
            </a:extLst>
          </p:cNvPr>
          <p:cNvSpPr txBox="1"/>
          <p:nvPr/>
        </p:nvSpPr>
        <p:spPr>
          <a:xfrm>
            <a:off x="1724025" y="422275"/>
            <a:ext cx="4779963" cy="338138"/>
          </a:xfrm>
          <a:prstGeom prst="rect">
            <a:avLst/>
          </a:prstGeom>
        </p:spPr>
        <p:txBody>
          <a:bodyPr lIns="0" tIns="0" rIns="0" bIns="0">
            <a:spAutoFit/>
          </a:bodyPr>
          <a:lstStyle/>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was your enquiry question? </a:t>
            </a:r>
          </a:p>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was the aim of your investigation?</a:t>
            </a:r>
          </a:p>
        </p:txBody>
      </p:sp>
      <p:sp>
        <p:nvSpPr>
          <p:cNvPr id="85" name="object 85">
            <a:extLst>
              <a:ext uri="{FF2B5EF4-FFF2-40B4-BE49-F238E27FC236}">
                <a16:creationId xmlns:a16="http://schemas.microsoft.com/office/drawing/2014/main" id="{380636C0-531F-4D6D-A273-C64D153C89E7}"/>
              </a:ext>
            </a:extLst>
          </p:cNvPr>
          <p:cNvSpPr txBox="1"/>
          <p:nvPr/>
        </p:nvSpPr>
        <p:spPr>
          <a:xfrm>
            <a:off x="3371850" y="1409700"/>
            <a:ext cx="2759075" cy="508000"/>
          </a:xfrm>
          <a:prstGeom prst="rect">
            <a:avLst/>
          </a:prstGeom>
        </p:spPr>
        <p:txBody>
          <a:bodyPr lIns="0" tIns="0" rIns="0" bIns="0">
            <a:spAutoFit/>
          </a:bodyPr>
          <a:lstStyle/>
          <a:p>
            <a:pPr marL="82133" indent="-7621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are your names?</a:t>
            </a:r>
            <a:endParaRPr sz="1100">
              <a:solidFill>
                <a:schemeClr val="accent5">
                  <a:lumMod val="75000"/>
                </a:schemeClr>
              </a:solidFill>
              <a:latin typeface="Gill Sans MT" panose="020B0502020104020203" pitchFamily="34" charset="0"/>
              <a:ea typeface="MS PGothic" charset="0"/>
              <a:cs typeface="MS PGothic" charset="0"/>
            </a:endParaRPr>
          </a:p>
          <a:p>
            <a:pPr marL="82133" indent="-76213" algn="ctr">
              <a:spcAft>
                <a:spcPts val="0"/>
              </a:spcAft>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are the reasons you choose to carry out this investigation? </a:t>
            </a:r>
          </a:p>
        </p:txBody>
      </p:sp>
      <p:sp>
        <p:nvSpPr>
          <p:cNvPr id="94" name="object 94">
            <a:extLst>
              <a:ext uri="{FF2B5EF4-FFF2-40B4-BE49-F238E27FC236}">
                <a16:creationId xmlns:a16="http://schemas.microsoft.com/office/drawing/2014/main" id="{FB8CAABB-37E5-4ABF-8ECF-ED665F2198EB}"/>
              </a:ext>
            </a:extLst>
          </p:cNvPr>
          <p:cNvSpPr txBox="1"/>
          <p:nvPr/>
        </p:nvSpPr>
        <p:spPr>
          <a:xfrm>
            <a:off x="2652713" y="2065338"/>
            <a:ext cx="4200525" cy="207962"/>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RESULTS:</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95" name="object 95">
            <a:extLst>
              <a:ext uri="{FF2B5EF4-FFF2-40B4-BE49-F238E27FC236}">
                <a16:creationId xmlns:a16="http://schemas.microsoft.com/office/drawing/2014/main" id="{9EC71CD2-5E76-493C-9A45-2CE79CF9150C}"/>
              </a:ext>
            </a:extLst>
          </p:cNvPr>
          <p:cNvSpPr txBox="1"/>
          <p:nvPr/>
        </p:nvSpPr>
        <p:spPr>
          <a:xfrm>
            <a:off x="2649538" y="5543550"/>
            <a:ext cx="4203700" cy="207963"/>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EVALUATION:</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96" name="object 96">
            <a:extLst>
              <a:ext uri="{FF2B5EF4-FFF2-40B4-BE49-F238E27FC236}">
                <a16:creationId xmlns:a16="http://schemas.microsoft.com/office/drawing/2014/main" id="{CCBFB30C-85E5-492E-965D-35E02C16A328}"/>
              </a:ext>
            </a:extLst>
          </p:cNvPr>
          <p:cNvSpPr txBox="1"/>
          <p:nvPr/>
        </p:nvSpPr>
        <p:spPr>
          <a:xfrm>
            <a:off x="7119938" y="5448300"/>
            <a:ext cx="1781175" cy="207963"/>
          </a:xfrm>
          <a:prstGeom prst="rect">
            <a:avLst/>
          </a:prstGeom>
        </p:spPr>
        <p:txBody>
          <a:bodyPr lIns="0" tIns="0" rIns="0" bIns="0">
            <a:spAutoFit/>
          </a:bodyPr>
          <a:lstStyle/>
          <a:p>
            <a:pPr algn="ctr">
              <a:defRPr/>
            </a:pPr>
            <a:r>
              <a:rPr lang="en-GB" sz="1300" u="sng">
                <a:solidFill>
                  <a:schemeClr val="accent5">
                    <a:lumMod val="75000"/>
                  </a:schemeClr>
                </a:solidFill>
                <a:latin typeface="Gill Sans MT" panose="020B0502020104020203" pitchFamily="34" charset="0"/>
                <a:ea typeface="MS PGothic" charset="0"/>
                <a:cs typeface="MS PGothic" charset="0"/>
              </a:rPr>
              <a:t>REFERENCES: </a:t>
            </a:r>
          </a:p>
        </p:txBody>
      </p:sp>
      <p:sp>
        <p:nvSpPr>
          <p:cNvPr id="45085" name="object 97">
            <a:extLst>
              <a:ext uri="{FF2B5EF4-FFF2-40B4-BE49-F238E27FC236}">
                <a16:creationId xmlns:a16="http://schemas.microsoft.com/office/drawing/2014/main" id="{670532F8-9E9F-4B3A-96DD-416D6585015E}"/>
              </a:ext>
            </a:extLst>
          </p:cNvPr>
          <p:cNvSpPr txBox="1">
            <a:spLocks noChangeArrowheads="1"/>
          </p:cNvSpPr>
          <p:nvPr/>
        </p:nvSpPr>
        <p:spPr bwMode="auto">
          <a:xfrm>
            <a:off x="7091363" y="1519238"/>
            <a:ext cx="1731962"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80963" indent="-80963">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buFont typeface="Arial" panose="020B0604020202020204" pitchFamily="34" charset="0"/>
              <a:buChar char="•"/>
            </a:pPr>
            <a:r>
              <a:rPr lang="en-GB" altLang="en-US" sz="1100">
                <a:solidFill>
                  <a:srgbClr val="31859C"/>
                </a:solidFill>
                <a:latin typeface="Gill Sans MT" panose="020B0502020104020203" pitchFamily="34" charset="0"/>
              </a:rPr>
              <a:t>Describe the steps you took to investigate your prediction. </a:t>
            </a:r>
          </a:p>
          <a:p>
            <a:pPr algn="ctr">
              <a:buFont typeface="Arial" panose="020B0604020202020204" pitchFamily="34" charset="0"/>
              <a:buChar char="•"/>
            </a:pPr>
            <a:r>
              <a:rPr lang="en-GB" altLang="en-US" sz="1100">
                <a:solidFill>
                  <a:srgbClr val="31859C"/>
                </a:solidFill>
                <a:latin typeface="Gill Sans MT" panose="020B0502020104020203" pitchFamily="34" charset="0"/>
              </a:rPr>
              <a:t>What were your </a:t>
            </a:r>
            <a:r>
              <a:rPr lang="en-GB" altLang="en-US" sz="1100" i="1">
                <a:solidFill>
                  <a:srgbClr val="31859C"/>
                </a:solidFill>
                <a:latin typeface="Gill Sans MT" panose="020B0502020104020203" pitchFamily="34" charset="0"/>
              </a:rPr>
              <a:t>independent</a:t>
            </a:r>
            <a:r>
              <a:rPr lang="en-GB" altLang="en-US" sz="1100">
                <a:solidFill>
                  <a:srgbClr val="31859C"/>
                </a:solidFill>
                <a:latin typeface="Gill Sans MT" panose="020B0502020104020203" pitchFamily="34" charset="0"/>
              </a:rPr>
              <a:t>, </a:t>
            </a:r>
            <a:r>
              <a:rPr lang="en-GB" altLang="en-US" sz="1100" i="1">
                <a:solidFill>
                  <a:srgbClr val="31859C"/>
                </a:solidFill>
                <a:latin typeface="Gill Sans MT" panose="020B0502020104020203" pitchFamily="34" charset="0"/>
              </a:rPr>
              <a:t>dependent</a:t>
            </a:r>
            <a:r>
              <a:rPr lang="en-GB" altLang="en-US" sz="1100">
                <a:solidFill>
                  <a:srgbClr val="31859C"/>
                </a:solidFill>
                <a:latin typeface="Gill Sans MT" panose="020B0502020104020203" pitchFamily="34" charset="0"/>
              </a:rPr>
              <a:t> and </a:t>
            </a:r>
            <a:r>
              <a:rPr lang="en-GB" altLang="en-US" sz="1100" i="1">
                <a:solidFill>
                  <a:srgbClr val="31859C"/>
                </a:solidFill>
                <a:latin typeface="Gill Sans MT" panose="020B0502020104020203" pitchFamily="34" charset="0"/>
              </a:rPr>
              <a:t>control</a:t>
            </a:r>
            <a:r>
              <a:rPr lang="en-GB" altLang="en-US" sz="1100">
                <a:solidFill>
                  <a:srgbClr val="31859C"/>
                </a:solidFill>
                <a:latin typeface="Gill Sans MT" panose="020B0502020104020203" pitchFamily="34" charset="0"/>
              </a:rPr>
              <a:t> variables? </a:t>
            </a:r>
          </a:p>
          <a:p>
            <a:pPr algn="ctr">
              <a:buFont typeface="Arial" panose="020B0604020202020204" pitchFamily="34" charset="0"/>
              <a:buChar char="•"/>
            </a:pPr>
            <a:r>
              <a:rPr lang="en-GB" altLang="en-US" sz="1100">
                <a:solidFill>
                  <a:srgbClr val="31859C"/>
                </a:solidFill>
                <a:latin typeface="Gill Sans MT" panose="020B0502020104020203" pitchFamily="34" charset="0"/>
              </a:rPr>
              <a:t>What equipment did you need to use?</a:t>
            </a:r>
          </a:p>
          <a:p>
            <a:pPr algn="ctr">
              <a:buFont typeface="Arial" panose="020B0604020202020204" pitchFamily="34" charset="0"/>
              <a:buChar char="•"/>
            </a:pPr>
            <a:r>
              <a:rPr lang="en-GB" altLang="en-US" sz="1100">
                <a:solidFill>
                  <a:srgbClr val="31859C"/>
                </a:solidFill>
                <a:latin typeface="Gill Sans MT" panose="020B0502020104020203" pitchFamily="34" charset="0"/>
              </a:rPr>
              <a:t>What measurements did you plan to take? </a:t>
            </a:r>
          </a:p>
          <a:p>
            <a:pPr algn="ctr">
              <a:buFont typeface="Arial" panose="020B0604020202020204" pitchFamily="34" charset="0"/>
              <a:buChar char="•"/>
            </a:pPr>
            <a:r>
              <a:rPr lang="en-GB" altLang="en-US" sz="1100">
                <a:solidFill>
                  <a:srgbClr val="31859C"/>
                </a:solidFill>
                <a:latin typeface="Gill Sans MT" panose="020B0502020104020203" pitchFamily="34" charset="0"/>
              </a:rPr>
              <a:t>How did you ensure your results were </a:t>
            </a:r>
            <a:r>
              <a:rPr lang="en-GB" altLang="en-US" sz="1100" i="1">
                <a:solidFill>
                  <a:srgbClr val="31859C"/>
                </a:solidFill>
                <a:latin typeface="Gill Sans MT" panose="020B0502020104020203" pitchFamily="34" charset="0"/>
              </a:rPr>
              <a:t>accurate</a:t>
            </a:r>
            <a:r>
              <a:rPr lang="en-GB" altLang="en-US" sz="1100">
                <a:solidFill>
                  <a:srgbClr val="31859C"/>
                </a:solidFill>
                <a:latin typeface="Gill Sans MT" panose="020B0502020104020203" pitchFamily="34" charset="0"/>
              </a:rPr>
              <a:t>, </a:t>
            </a:r>
            <a:r>
              <a:rPr lang="en-GB" altLang="en-US" sz="1100" i="1">
                <a:solidFill>
                  <a:srgbClr val="31859C"/>
                </a:solidFill>
                <a:latin typeface="Gill Sans MT" panose="020B0502020104020203" pitchFamily="34" charset="0"/>
              </a:rPr>
              <a:t>precise</a:t>
            </a:r>
            <a:r>
              <a:rPr lang="en-GB" altLang="en-US" sz="1100">
                <a:solidFill>
                  <a:srgbClr val="31859C"/>
                </a:solidFill>
                <a:latin typeface="Gill Sans MT" panose="020B0502020104020203" pitchFamily="34" charset="0"/>
              </a:rPr>
              <a:t>, and </a:t>
            </a:r>
            <a:r>
              <a:rPr lang="en-GB" altLang="en-US" sz="1100" i="1">
                <a:solidFill>
                  <a:srgbClr val="31859C"/>
                </a:solidFill>
                <a:latin typeface="Gill Sans MT" panose="020B0502020104020203" pitchFamily="34" charset="0"/>
              </a:rPr>
              <a:t>repeatable</a:t>
            </a:r>
            <a:r>
              <a:rPr lang="en-GB" altLang="en-US" sz="1100">
                <a:solidFill>
                  <a:srgbClr val="31859C"/>
                </a:solidFill>
                <a:latin typeface="Gill Sans MT" panose="020B0502020104020203" pitchFamily="34" charset="0"/>
              </a:rPr>
              <a:t>?</a:t>
            </a:r>
          </a:p>
          <a:p>
            <a:pPr>
              <a:lnSpc>
                <a:spcPct val="122000"/>
              </a:lnSpc>
            </a:pPr>
            <a:endParaRPr lang="en-US" altLang="en-US" sz="600">
              <a:solidFill>
                <a:srgbClr val="31859C"/>
              </a:solidFill>
              <a:latin typeface="Gill Sans MT" panose="020B0502020104020203" pitchFamily="34" charset="0"/>
              <a:cs typeface="Arial" panose="020B0604020202020204" pitchFamily="34" charset="0"/>
            </a:endParaRPr>
          </a:p>
        </p:txBody>
      </p:sp>
      <p:sp>
        <p:nvSpPr>
          <p:cNvPr id="113" name="object 113">
            <a:extLst>
              <a:ext uri="{FF2B5EF4-FFF2-40B4-BE49-F238E27FC236}">
                <a16:creationId xmlns:a16="http://schemas.microsoft.com/office/drawing/2014/main" id="{9D0A35FB-F0B9-4EC8-9E29-82CBA7826A1F}"/>
              </a:ext>
            </a:extLst>
          </p:cNvPr>
          <p:cNvSpPr txBox="1"/>
          <p:nvPr/>
        </p:nvSpPr>
        <p:spPr>
          <a:xfrm>
            <a:off x="307975" y="3479800"/>
            <a:ext cx="2197100" cy="1524000"/>
          </a:xfrm>
          <a:prstGeom prst="rect">
            <a:avLst/>
          </a:prstGeom>
        </p:spPr>
        <p:txBody>
          <a:bodyPr lIns="0" tIns="0" rIns="0" bIns="0">
            <a:spAutoFit/>
          </a:bodyPr>
          <a:lstStyle>
            <a:lvl1pPr marL="80963" indent="-80963">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buFont typeface="Arial" panose="020B0604020202020204" pitchFamily="34" charset="0"/>
              <a:buChar char="•"/>
            </a:pPr>
            <a:r>
              <a:rPr lang="en-GB" altLang="en-US" sz="1100">
                <a:solidFill>
                  <a:srgbClr val="31859C"/>
                </a:solidFill>
                <a:latin typeface="Gill Sans MT" panose="020B0502020104020203" pitchFamily="34" charset="0"/>
              </a:rPr>
              <a:t>What did you ﬁnd out? </a:t>
            </a:r>
          </a:p>
          <a:p>
            <a:pPr algn="ctr">
              <a:buFont typeface="Arial" panose="020B0604020202020204" pitchFamily="34" charset="0"/>
              <a:buChar char="•"/>
            </a:pPr>
            <a:r>
              <a:rPr lang="en-GB" altLang="en-US" sz="1100">
                <a:solidFill>
                  <a:srgbClr val="31859C"/>
                </a:solidFill>
                <a:latin typeface="Gill Sans MT" panose="020B0502020104020203" pitchFamily="34" charset="0"/>
              </a:rPr>
              <a:t>What did your investigation show?</a:t>
            </a:r>
          </a:p>
          <a:p>
            <a:pPr algn="ctr">
              <a:buFont typeface="Arial" panose="020B0604020202020204" pitchFamily="34" charset="0"/>
              <a:buChar char="•"/>
            </a:pPr>
            <a:r>
              <a:rPr lang="en-GB" altLang="en-US" sz="1100">
                <a:solidFill>
                  <a:srgbClr val="31859C"/>
                </a:solidFill>
                <a:latin typeface="Gill Sans MT" panose="020B0502020104020203" pitchFamily="34" charset="0"/>
              </a:rPr>
              <a:t>How did your results agree with your hypothesis?</a:t>
            </a:r>
          </a:p>
          <a:p>
            <a:pPr algn="ctr">
              <a:buFont typeface="Arial" panose="020B0604020202020204" pitchFamily="34" charset="0"/>
              <a:buChar char="•"/>
            </a:pPr>
            <a:r>
              <a:rPr lang="en-GB" altLang="en-US" sz="1100">
                <a:solidFill>
                  <a:srgbClr val="31859C"/>
                </a:solidFill>
                <a:latin typeface="Gill Sans MT" panose="020B0502020104020203" pitchFamily="34" charset="0"/>
              </a:rPr>
              <a:t>If not, how do you need to re-think your hypothesis and write a new one?</a:t>
            </a:r>
          </a:p>
          <a:p>
            <a:pPr algn="ctr">
              <a:buFont typeface="Arial" panose="020B0604020202020204" pitchFamily="34" charset="0"/>
              <a:buChar char="•"/>
            </a:pPr>
            <a:r>
              <a:rPr lang="en-GB" altLang="en-US" sz="1100">
                <a:solidFill>
                  <a:srgbClr val="31859C"/>
                </a:solidFill>
                <a:latin typeface="Gill Sans MT" panose="020B0502020104020203" pitchFamily="34" charset="0"/>
              </a:rPr>
              <a:t>How could you investigate this new hypothesis?</a:t>
            </a:r>
          </a:p>
        </p:txBody>
      </p:sp>
      <p:sp>
        <p:nvSpPr>
          <p:cNvPr id="114" name="object 114">
            <a:extLst>
              <a:ext uri="{FF2B5EF4-FFF2-40B4-BE49-F238E27FC236}">
                <a16:creationId xmlns:a16="http://schemas.microsoft.com/office/drawing/2014/main" id="{869FE2BF-B8CB-45CD-9003-F3A99A25216D}"/>
              </a:ext>
            </a:extLst>
          </p:cNvPr>
          <p:cNvSpPr txBox="1"/>
          <p:nvPr/>
        </p:nvSpPr>
        <p:spPr>
          <a:xfrm>
            <a:off x="7140575" y="5656263"/>
            <a:ext cx="1744663" cy="1016000"/>
          </a:xfrm>
          <a:prstGeom prst="rect">
            <a:avLst/>
          </a:prstGeom>
        </p:spPr>
        <p:txBody>
          <a:bodyPr lIns="0" tIns="0" rIns="0" bIns="0">
            <a:spAutoFit/>
          </a:bodyPr>
          <a:lstStyle>
            <a:lvl1pPr marL="80963" indent="-80963">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GB" altLang="en-US" sz="1100">
                <a:solidFill>
                  <a:srgbClr val="31859C"/>
                </a:solidFill>
                <a:latin typeface="Gill Sans MT" panose="020B0502020104020203" pitchFamily="34" charset="0"/>
              </a:rPr>
              <a:t>List any websites or books that you used to help form your prediction. </a:t>
            </a:r>
          </a:p>
          <a:p>
            <a:pPr algn="ctr">
              <a:buFont typeface="Arial" panose="020B0604020202020204" pitchFamily="34" charset="0"/>
              <a:buChar char="•"/>
            </a:pPr>
            <a:r>
              <a:rPr lang="en-GB" altLang="en-US" sz="1100">
                <a:solidFill>
                  <a:srgbClr val="31859C"/>
                </a:solidFill>
                <a:latin typeface="Gill Sans MT" panose="020B0502020104020203" pitchFamily="34" charset="0"/>
              </a:rPr>
              <a:t>How did other people’s ideas help you decide how to carry out your investigation?</a:t>
            </a:r>
          </a:p>
        </p:txBody>
      </p:sp>
      <p:sp>
        <p:nvSpPr>
          <p:cNvPr id="115" name="object 115">
            <a:extLst>
              <a:ext uri="{FF2B5EF4-FFF2-40B4-BE49-F238E27FC236}">
                <a16:creationId xmlns:a16="http://schemas.microsoft.com/office/drawing/2014/main" id="{7227E568-D2F4-4E1E-A16A-ADDE7AB95FF2}"/>
              </a:ext>
            </a:extLst>
          </p:cNvPr>
          <p:cNvSpPr txBox="1"/>
          <p:nvPr/>
        </p:nvSpPr>
        <p:spPr>
          <a:xfrm>
            <a:off x="2908300" y="5778500"/>
            <a:ext cx="3767138" cy="846138"/>
          </a:xfrm>
          <a:prstGeom prst="rect">
            <a:avLst/>
          </a:prstGeom>
        </p:spPr>
        <p:txBody>
          <a:bodyPr lIns="0" tIns="0" rIns="0" bIns="0">
            <a:spAutoFit/>
          </a:bodyPr>
          <a:lstStyle/>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a:t>
            </a:r>
            <a:r>
              <a:rPr lang="en-GB" sz="1100" i="1">
                <a:solidFill>
                  <a:schemeClr val="accent5">
                    <a:lumMod val="75000"/>
                  </a:schemeClr>
                </a:solidFill>
                <a:latin typeface="Gill Sans MT" panose="020B0502020104020203" pitchFamily="34" charset="0"/>
                <a:ea typeface="MS PGothic" charset="0"/>
                <a:cs typeface="MS PGothic" charset="0"/>
              </a:rPr>
              <a:t>errors</a:t>
            </a:r>
            <a:r>
              <a:rPr lang="en-GB" sz="1100">
                <a:solidFill>
                  <a:schemeClr val="accent5">
                    <a:lumMod val="75000"/>
                  </a:schemeClr>
                </a:solidFill>
                <a:latin typeface="Gill Sans MT" panose="020B0502020104020203" pitchFamily="34" charset="0"/>
                <a:ea typeface="MS PGothic" charset="0"/>
                <a:cs typeface="MS PGothic" charset="0"/>
              </a:rPr>
              <a:t> are there in your investigation? </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would you change if you could do your investigation again and why?</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Do your results give you more questions to answer? </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would you investigate next?</a:t>
            </a:r>
          </a:p>
        </p:txBody>
      </p:sp>
      <p:sp>
        <p:nvSpPr>
          <p:cNvPr id="116" name="object 116">
            <a:extLst>
              <a:ext uri="{FF2B5EF4-FFF2-40B4-BE49-F238E27FC236}">
                <a16:creationId xmlns:a16="http://schemas.microsoft.com/office/drawing/2014/main" id="{9AA27EAD-10C8-4942-9C23-A587D91A70C0}"/>
              </a:ext>
            </a:extLst>
          </p:cNvPr>
          <p:cNvSpPr>
            <a:spLocks noGrp="1"/>
          </p:cNvSpPr>
          <p:nvPr>
            <p:ph type="ftr" sz="quarter" idx="10"/>
          </p:nvPr>
        </p:nvSpPr>
        <p:spPr>
          <a:xfrm>
            <a:off x="7072313" y="4217988"/>
            <a:ext cx="1808162" cy="207962"/>
          </a:xfrm>
        </p:spPr>
        <p:txBody>
          <a:bodyPr lIns="0" tIns="0" rIns="0" bIns="0" rtlCol="0">
            <a:spAutoFit/>
          </a:bodyPr>
          <a:lstStyle/>
          <a:p>
            <a:pPr marL="5919">
              <a:defRPr/>
            </a:pPr>
            <a:r>
              <a:rPr lang="en-GB" sz="1300" u="sng">
                <a:solidFill>
                  <a:schemeClr val="accent5">
                    <a:lumMod val="75000"/>
                  </a:schemeClr>
                </a:solidFill>
                <a:latin typeface="Gill Sans MT" panose="020B0502020104020203" pitchFamily="34" charset="0"/>
                <a:ea typeface="MS PGothic" charset="0"/>
                <a:cs typeface="+mn-cs"/>
              </a:rPr>
              <a:t>THANKS:</a:t>
            </a:r>
            <a:endParaRPr sz="1300" u="sng">
              <a:solidFill>
                <a:schemeClr val="accent5">
                  <a:lumMod val="75000"/>
                </a:schemeClr>
              </a:solidFill>
              <a:latin typeface="Gill Sans MT" panose="020B0502020104020203" pitchFamily="34" charset="0"/>
              <a:ea typeface="MS PGothic" charset="0"/>
              <a:cs typeface="+mn-cs"/>
            </a:endParaRPr>
          </a:p>
        </p:txBody>
      </p:sp>
      <p:sp>
        <p:nvSpPr>
          <p:cNvPr id="117" name="object 117">
            <a:extLst>
              <a:ext uri="{FF2B5EF4-FFF2-40B4-BE49-F238E27FC236}">
                <a16:creationId xmlns:a16="http://schemas.microsoft.com/office/drawing/2014/main" id="{F250246C-9FFC-4887-9D14-F90606A032C2}"/>
              </a:ext>
            </a:extLst>
          </p:cNvPr>
          <p:cNvSpPr>
            <a:spLocks noGrp="1"/>
          </p:cNvSpPr>
          <p:nvPr>
            <p:ph type="dt" sz="quarter" idx="4294967295"/>
          </p:nvPr>
        </p:nvSpPr>
        <p:spPr>
          <a:xfrm>
            <a:off x="7102475" y="4479925"/>
            <a:ext cx="1673225" cy="677863"/>
          </a:xfrm>
          <a:prstGeom prst="rect">
            <a:avLst/>
          </a:prstGeom>
        </p:spPr>
        <p:txBody>
          <a:bodyPr lIns="0" tIns="0" rIns="0" bIns="0">
            <a:spAutoFit/>
          </a:bodyPr>
          <a:lstStyle/>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rPr>
              <a:t>Who helped you carry out your investigation? </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rPr>
              <a:t>What support did you need? </a:t>
            </a:r>
          </a:p>
        </p:txBody>
      </p:sp>
      <p:sp>
        <p:nvSpPr>
          <p:cNvPr id="45091" name="object 112">
            <a:extLst>
              <a:ext uri="{FF2B5EF4-FFF2-40B4-BE49-F238E27FC236}">
                <a16:creationId xmlns:a16="http://schemas.microsoft.com/office/drawing/2014/main" id="{61B8D1F5-2091-498C-8660-31304335224B}"/>
              </a:ext>
            </a:extLst>
          </p:cNvPr>
          <p:cNvSpPr txBox="1">
            <a:spLocks noChangeArrowheads="1"/>
          </p:cNvSpPr>
          <p:nvPr/>
        </p:nvSpPr>
        <p:spPr bwMode="auto">
          <a:xfrm>
            <a:off x="7143750" y="344488"/>
            <a:ext cx="1570038"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2238" indent="-115888">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121000"/>
              </a:lnSpc>
            </a:pPr>
            <a:r>
              <a:rPr lang="en-US" altLang="en-US" sz="1300">
                <a:solidFill>
                  <a:srgbClr val="31859C"/>
                </a:solidFill>
                <a:latin typeface="Gill Sans MT" panose="020B0502020104020203" pitchFamily="34" charset="0"/>
              </a:rPr>
              <a:t>Your school name </a:t>
            </a:r>
            <a:endParaRPr lang="en-GB" altLang="en-US" sz="1300">
              <a:solidFill>
                <a:srgbClr val="31859C"/>
              </a:solidFill>
              <a:latin typeface="Gill Sans MT" panose="020B0502020104020203" pitchFamily="34" charset="0"/>
            </a:endParaRPr>
          </a:p>
          <a:p>
            <a:pPr algn="ctr">
              <a:lnSpc>
                <a:spcPct val="121000"/>
              </a:lnSpc>
            </a:pPr>
            <a:r>
              <a:rPr lang="en-US" altLang="en-US" sz="1300">
                <a:solidFill>
                  <a:srgbClr val="31859C"/>
                </a:solidFill>
                <a:latin typeface="Gill Sans MT" panose="020B0502020104020203" pitchFamily="34" charset="0"/>
              </a:rPr>
              <a:t>and logo here</a:t>
            </a:r>
          </a:p>
        </p:txBody>
      </p:sp>
      <p:sp>
        <p:nvSpPr>
          <p:cNvPr id="141" name="object 116">
            <a:extLst>
              <a:ext uri="{FF2B5EF4-FFF2-40B4-BE49-F238E27FC236}">
                <a16:creationId xmlns:a16="http://schemas.microsoft.com/office/drawing/2014/main" id="{0DE5996F-6016-466E-A119-CF2BE3AF7795}"/>
              </a:ext>
            </a:extLst>
          </p:cNvPr>
          <p:cNvSpPr txBox="1">
            <a:spLocks/>
          </p:cNvSpPr>
          <p:nvPr/>
        </p:nvSpPr>
        <p:spPr>
          <a:xfrm>
            <a:off x="7072313" y="1190625"/>
            <a:ext cx="1808162" cy="207963"/>
          </a:xfrm>
          <a:prstGeom prst="rect">
            <a:avLst/>
          </a:prstGeom>
        </p:spPr>
        <p:txBody>
          <a:bodyPr lIns="0" tIns="0" rIns="0" bIns="0">
            <a:spAutoFit/>
          </a:bodyPr>
          <a:lstStyle>
            <a:defPPr>
              <a:defRPr lang="en-US"/>
            </a:defPPr>
            <a:lvl1pPr marL="0" algn="l" defTabSz="914400" rtl="0" eaLnBrk="1" latinLnBrk="0" hangingPunct="1">
              <a:defRPr sz="1900" b="0" i="0" kern="1200">
                <a:solidFill>
                  <a:srgbClr val="66747E"/>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919" algn="ctr">
              <a:defRPr/>
            </a:pPr>
            <a:r>
              <a:rPr lang="en-GB" sz="1300" u="sng">
                <a:solidFill>
                  <a:schemeClr val="accent5">
                    <a:lumMod val="75000"/>
                  </a:schemeClr>
                </a:solidFill>
                <a:latin typeface="Gill Sans MT" panose="020B0502020104020203" pitchFamily="34" charset="0"/>
                <a:cs typeface="+mn-cs"/>
              </a:rPr>
              <a:t>METHOD:</a:t>
            </a:r>
          </a:p>
        </p:txBody>
      </p:sp>
      <p:pic>
        <p:nvPicPr>
          <p:cNvPr id="45093" name="Picture 142">
            <a:extLst>
              <a:ext uri="{FF2B5EF4-FFF2-40B4-BE49-F238E27FC236}">
                <a16:creationId xmlns:a16="http://schemas.microsoft.com/office/drawing/2014/main" id="{2ECC7194-47A3-4E85-8120-42346F065A9C}"/>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095625" y="2732088"/>
            <a:ext cx="3363913" cy="1946275"/>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object 117">
            <a:extLst>
              <a:ext uri="{FF2B5EF4-FFF2-40B4-BE49-F238E27FC236}">
                <a16:creationId xmlns:a16="http://schemas.microsoft.com/office/drawing/2014/main" id="{DEDD6C1E-883F-4B50-85AB-075484F755B0}"/>
              </a:ext>
            </a:extLst>
          </p:cNvPr>
          <p:cNvSpPr txBox="1">
            <a:spLocks/>
          </p:cNvSpPr>
          <p:nvPr/>
        </p:nvSpPr>
        <p:spPr>
          <a:xfrm>
            <a:off x="2668588" y="2424113"/>
            <a:ext cx="4198937" cy="338137"/>
          </a:xfrm>
          <a:prstGeom prst="rect">
            <a:avLst/>
          </a:prstGeom>
        </p:spPr>
        <p:txBody>
          <a:bodyPr lIns="0" tIns="0" rIns="0" bIns="0">
            <a:spAutoFit/>
          </a:bodyPr>
          <a:lstStyle>
            <a:defPPr>
              <a:defRPr lang="en-US"/>
            </a:defPPr>
            <a:lvl1pPr marL="0" algn="l" defTabSz="914400" rtl="0" eaLnBrk="1" latinLnBrk="0" hangingPunct="1">
              <a:defRPr sz="1250" b="0" i="0" kern="1200">
                <a:solidFill>
                  <a:srgbClr val="66747E"/>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cs typeface="+mn-cs"/>
              </a:rPr>
              <a:t>What were your results?</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cs typeface="+mn-cs"/>
              </a:rPr>
              <a:t>Use diagrams, graphs and photos to illustrate your results. </a:t>
            </a:r>
          </a:p>
        </p:txBody>
      </p:sp>
      <p:sp>
        <p:nvSpPr>
          <p:cNvPr id="145" name="object 94">
            <a:extLst>
              <a:ext uri="{FF2B5EF4-FFF2-40B4-BE49-F238E27FC236}">
                <a16:creationId xmlns:a16="http://schemas.microsoft.com/office/drawing/2014/main" id="{EE893797-D6FB-4B04-98C1-65225B865637}"/>
              </a:ext>
            </a:extLst>
          </p:cNvPr>
          <p:cNvSpPr txBox="1"/>
          <p:nvPr/>
        </p:nvSpPr>
        <p:spPr>
          <a:xfrm>
            <a:off x="207963" y="1201738"/>
            <a:ext cx="2322512" cy="207962"/>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PREDICTION:</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146" name="object 94">
            <a:extLst>
              <a:ext uri="{FF2B5EF4-FFF2-40B4-BE49-F238E27FC236}">
                <a16:creationId xmlns:a16="http://schemas.microsoft.com/office/drawing/2014/main" id="{962BA149-53A6-46E3-80BE-9B7C699740B0}"/>
              </a:ext>
            </a:extLst>
          </p:cNvPr>
          <p:cNvSpPr txBox="1"/>
          <p:nvPr/>
        </p:nvSpPr>
        <p:spPr>
          <a:xfrm>
            <a:off x="2628900" y="1187450"/>
            <a:ext cx="4200525" cy="207963"/>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THE RESEARCH TEAM:</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147" name="object 94">
            <a:extLst>
              <a:ext uri="{FF2B5EF4-FFF2-40B4-BE49-F238E27FC236}">
                <a16:creationId xmlns:a16="http://schemas.microsoft.com/office/drawing/2014/main" id="{9F608115-C787-442C-B6F4-5716C70D0D89}"/>
              </a:ext>
            </a:extLst>
          </p:cNvPr>
          <p:cNvSpPr txBox="1"/>
          <p:nvPr/>
        </p:nvSpPr>
        <p:spPr>
          <a:xfrm>
            <a:off x="1423988" y="136525"/>
            <a:ext cx="5429250" cy="207963"/>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TITLE:</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149" name="object 95">
            <a:extLst>
              <a:ext uri="{FF2B5EF4-FFF2-40B4-BE49-F238E27FC236}">
                <a16:creationId xmlns:a16="http://schemas.microsoft.com/office/drawing/2014/main" id="{0328653E-F2FB-46C4-9B6D-E5A9B6D74316}"/>
              </a:ext>
            </a:extLst>
          </p:cNvPr>
          <p:cNvSpPr txBox="1"/>
          <p:nvPr/>
        </p:nvSpPr>
        <p:spPr>
          <a:xfrm>
            <a:off x="206375" y="3062288"/>
            <a:ext cx="2344738" cy="206375"/>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CONCLUSION:</a:t>
            </a:r>
            <a:endParaRPr sz="1300" u="sng">
              <a:solidFill>
                <a:schemeClr val="accent5">
                  <a:lumMod val="75000"/>
                </a:schemeClr>
              </a:solidFill>
              <a:latin typeface="Gill Sans MT" panose="020B0502020104020203" pitchFamily="34" charset="0"/>
              <a:ea typeface="MS PGothic" charset="0"/>
              <a:cs typeface="MS PGothic" charset="0"/>
            </a:endParaRPr>
          </a:p>
        </p:txBody>
      </p:sp>
    </p:spTree>
    <p:extLst>
      <p:ext uri="{BB962C8B-B14F-4D97-AF65-F5344CB8AC3E}">
        <p14:creationId xmlns:p14="http://schemas.microsoft.com/office/powerpoint/2010/main" val="2271832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object 2">
            <a:extLst>
              <a:ext uri="{FF2B5EF4-FFF2-40B4-BE49-F238E27FC236}">
                <a16:creationId xmlns:a16="http://schemas.microsoft.com/office/drawing/2014/main" id="{C649925F-C7B6-4B2E-AB8E-8D36FAD9CF8A}"/>
              </a:ext>
            </a:extLst>
          </p:cNvPr>
          <p:cNvSpPr>
            <a:spLocks/>
          </p:cNvSpPr>
          <p:nvPr/>
        </p:nvSpPr>
        <p:spPr bwMode="auto">
          <a:xfrm>
            <a:off x="0" y="0"/>
            <a:ext cx="9144000" cy="6858000"/>
          </a:xfrm>
          <a:custGeom>
            <a:avLst/>
            <a:gdLst>
              <a:gd name="T0" fmla="*/ 0 w 20104100"/>
              <a:gd name="T1" fmla="*/ 0 h 13098144"/>
              <a:gd name="T2" fmla="*/ 1891644 w 20104100"/>
              <a:gd name="T3" fmla="*/ 0 h 13098144"/>
              <a:gd name="T4" fmla="*/ 1891644 w 20104100"/>
              <a:gd name="T5" fmla="*/ 1880000 h 13098144"/>
              <a:gd name="T6" fmla="*/ 0 w 20104100"/>
              <a:gd name="T7" fmla="*/ 1880000 h 13098144"/>
              <a:gd name="T8" fmla="*/ 0 w 20104100"/>
              <a:gd name="T9" fmla="*/ 0 h 13098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3098144">
                <a:moveTo>
                  <a:pt x="0" y="0"/>
                </a:moveTo>
                <a:lnTo>
                  <a:pt x="20104099" y="0"/>
                </a:lnTo>
                <a:lnTo>
                  <a:pt x="20104099" y="13097692"/>
                </a:lnTo>
                <a:lnTo>
                  <a:pt x="0" y="13097692"/>
                </a:lnTo>
                <a:lnTo>
                  <a:pt x="0" y="0"/>
                </a:lnTo>
                <a:close/>
              </a:path>
            </a:pathLst>
          </a:custGeom>
          <a:solidFill>
            <a:srgbClr val="FF57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GB"/>
          </a:p>
        </p:txBody>
      </p:sp>
      <p:sp>
        <p:nvSpPr>
          <p:cNvPr id="47106" name="object 3">
            <a:extLst>
              <a:ext uri="{FF2B5EF4-FFF2-40B4-BE49-F238E27FC236}">
                <a16:creationId xmlns:a16="http://schemas.microsoft.com/office/drawing/2014/main" id="{3795BE1E-369C-418B-841F-211BF071C728}"/>
              </a:ext>
            </a:extLst>
          </p:cNvPr>
          <p:cNvSpPr>
            <a:spLocks noChangeArrowheads="1"/>
          </p:cNvSpPr>
          <p:nvPr/>
        </p:nvSpPr>
        <p:spPr bwMode="auto">
          <a:xfrm>
            <a:off x="2035175" y="615950"/>
            <a:ext cx="5092700" cy="5386388"/>
          </a:xfrm>
          <a:prstGeom prst="rect">
            <a:avLst/>
          </a:prstGeom>
          <a:blipFill dpi="0" rotWithShape="1">
            <a:blip r:embed="rId3">
              <a:alphaModFix amt="35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7107" name="object 5">
            <a:extLst>
              <a:ext uri="{FF2B5EF4-FFF2-40B4-BE49-F238E27FC236}">
                <a16:creationId xmlns:a16="http://schemas.microsoft.com/office/drawing/2014/main" id="{19DD11CE-AF7D-4C63-A4DC-F4CCB0CAE997}"/>
              </a:ext>
            </a:extLst>
          </p:cNvPr>
          <p:cNvSpPr>
            <a:spLocks noChangeArrowheads="1"/>
          </p:cNvSpPr>
          <p:nvPr/>
        </p:nvSpPr>
        <p:spPr bwMode="auto">
          <a:xfrm>
            <a:off x="7061200" y="5405438"/>
            <a:ext cx="1844675" cy="1319212"/>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7108" name="object 9">
            <a:extLst>
              <a:ext uri="{FF2B5EF4-FFF2-40B4-BE49-F238E27FC236}">
                <a16:creationId xmlns:a16="http://schemas.microsoft.com/office/drawing/2014/main" id="{56DA6915-A6F0-4178-A5AD-9F97D957AC18}"/>
              </a:ext>
            </a:extLst>
          </p:cNvPr>
          <p:cNvSpPr>
            <a:spLocks noChangeArrowheads="1"/>
          </p:cNvSpPr>
          <p:nvPr/>
        </p:nvSpPr>
        <p:spPr bwMode="auto">
          <a:xfrm>
            <a:off x="2649538" y="5511800"/>
            <a:ext cx="4206875" cy="1211263"/>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7109" name="object 27">
            <a:extLst>
              <a:ext uri="{FF2B5EF4-FFF2-40B4-BE49-F238E27FC236}">
                <a16:creationId xmlns:a16="http://schemas.microsoft.com/office/drawing/2014/main" id="{A1924771-80A7-414F-BE71-1A47FD0CA175}"/>
              </a:ext>
            </a:extLst>
          </p:cNvPr>
          <p:cNvSpPr>
            <a:spLocks noChangeArrowheads="1"/>
          </p:cNvSpPr>
          <p:nvPr/>
        </p:nvSpPr>
        <p:spPr bwMode="auto">
          <a:xfrm>
            <a:off x="217488" y="3043238"/>
            <a:ext cx="2333625" cy="3678237"/>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7110" name="object 41">
            <a:extLst>
              <a:ext uri="{FF2B5EF4-FFF2-40B4-BE49-F238E27FC236}">
                <a16:creationId xmlns:a16="http://schemas.microsoft.com/office/drawing/2014/main" id="{4AFD044E-65EA-4D7F-B4F6-85B52CD1CD47}"/>
              </a:ext>
            </a:extLst>
          </p:cNvPr>
          <p:cNvSpPr>
            <a:spLocks noChangeArrowheads="1"/>
          </p:cNvSpPr>
          <p:nvPr/>
        </p:nvSpPr>
        <p:spPr bwMode="auto">
          <a:xfrm>
            <a:off x="2649538" y="2047875"/>
            <a:ext cx="4206875" cy="340042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381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120000"/>
              </a:lnSpc>
            </a:pPr>
            <a:endParaRPr lang="en-US" altLang="en-US" sz="1800">
              <a:latin typeface="Gill Sans MT" panose="020B0502020104020203" pitchFamily="34" charset="0"/>
              <a:cs typeface="Arial" panose="020B0604020202020204" pitchFamily="34" charset="0"/>
            </a:endParaRPr>
          </a:p>
        </p:txBody>
      </p:sp>
      <p:sp>
        <p:nvSpPr>
          <p:cNvPr id="47111" name="object 44">
            <a:extLst>
              <a:ext uri="{FF2B5EF4-FFF2-40B4-BE49-F238E27FC236}">
                <a16:creationId xmlns:a16="http://schemas.microsoft.com/office/drawing/2014/main" id="{40F059C1-E679-44C6-9264-FA72C67FE98D}"/>
              </a:ext>
            </a:extLst>
          </p:cNvPr>
          <p:cNvSpPr>
            <a:spLocks noChangeArrowheads="1"/>
          </p:cNvSpPr>
          <p:nvPr/>
        </p:nvSpPr>
        <p:spPr bwMode="auto">
          <a:xfrm>
            <a:off x="7061200" y="4178300"/>
            <a:ext cx="1816100" cy="1098550"/>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7112" name="object 53">
            <a:extLst>
              <a:ext uri="{FF2B5EF4-FFF2-40B4-BE49-F238E27FC236}">
                <a16:creationId xmlns:a16="http://schemas.microsoft.com/office/drawing/2014/main" id="{F05763BA-445F-4A8F-9F01-1C1676E7529A}"/>
              </a:ext>
            </a:extLst>
          </p:cNvPr>
          <p:cNvSpPr>
            <a:spLocks noChangeArrowheads="1"/>
          </p:cNvSpPr>
          <p:nvPr/>
        </p:nvSpPr>
        <p:spPr bwMode="auto">
          <a:xfrm>
            <a:off x="53975" y="41275"/>
            <a:ext cx="1181100" cy="877888"/>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7113" name="object 54">
            <a:extLst>
              <a:ext uri="{FF2B5EF4-FFF2-40B4-BE49-F238E27FC236}">
                <a16:creationId xmlns:a16="http://schemas.microsoft.com/office/drawing/2014/main" id="{9924A61F-A312-4120-BF29-1429B09A9F81}"/>
              </a:ext>
            </a:extLst>
          </p:cNvPr>
          <p:cNvSpPr>
            <a:spLocks noChangeArrowheads="1"/>
          </p:cNvSpPr>
          <p:nvPr/>
        </p:nvSpPr>
        <p:spPr bwMode="auto">
          <a:xfrm>
            <a:off x="217488" y="1192213"/>
            <a:ext cx="2312987" cy="1722437"/>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pic>
        <p:nvPicPr>
          <p:cNvPr id="47114" name="Picture 124">
            <a:extLst>
              <a:ext uri="{FF2B5EF4-FFF2-40B4-BE49-F238E27FC236}">
                <a16:creationId xmlns:a16="http://schemas.microsoft.com/office/drawing/2014/main" id="{251FADFD-57F9-42C2-BB50-5387A26ABD2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2963" y="1298575"/>
            <a:ext cx="1001712" cy="1543050"/>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5" name="object 41">
            <a:extLst>
              <a:ext uri="{FF2B5EF4-FFF2-40B4-BE49-F238E27FC236}">
                <a16:creationId xmlns:a16="http://schemas.microsoft.com/office/drawing/2014/main" id="{BDF6AFA5-7094-4DAB-B089-63B8E8179543}"/>
              </a:ext>
            </a:extLst>
          </p:cNvPr>
          <p:cNvSpPr>
            <a:spLocks noChangeArrowheads="1"/>
          </p:cNvSpPr>
          <p:nvPr/>
        </p:nvSpPr>
        <p:spPr bwMode="auto">
          <a:xfrm>
            <a:off x="1423988" y="134938"/>
            <a:ext cx="5432425" cy="938212"/>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grpSp>
        <p:nvGrpSpPr>
          <p:cNvPr id="47116" name="Group 138">
            <a:extLst>
              <a:ext uri="{FF2B5EF4-FFF2-40B4-BE49-F238E27FC236}">
                <a16:creationId xmlns:a16="http://schemas.microsoft.com/office/drawing/2014/main" id="{B537B2BC-46DE-434D-81F3-841E4198CE6E}"/>
              </a:ext>
            </a:extLst>
          </p:cNvPr>
          <p:cNvGrpSpPr>
            <a:grpSpLocks/>
          </p:cNvGrpSpPr>
          <p:nvPr/>
        </p:nvGrpSpPr>
        <p:grpSpPr bwMode="auto">
          <a:xfrm>
            <a:off x="5784850" y="158750"/>
            <a:ext cx="954088" cy="862013"/>
            <a:chOff x="12769991" y="297938"/>
            <a:chExt cx="2096638" cy="1785434"/>
          </a:xfrm>
        </p:grpSpPr>
        <p:sp>
          <p:nvSpPr>
            <p:cNvPr id="39" name="object 39">
              <a:extLst>
                <a:ext uri="{FF2B5EF4-FFF2-40B4-BE49-F238E27FC236}">
                  <a16:creationId xmlns:a16="http://schemas.microsoft.com/office/drawing/2014/main" id="{4FADEBA0-777A-4748-97F0-A7D472D2FF58}"/>
                </a:ext>
              </a:extLst>
            </p:cNvPr>
            <p:cNvSpPr/>
            <p:nvPr/>
          </p:nvSpPr>
          <p:spPr>
            <a:xfrm rot="780150">
              <a:off x="12769991" y="618783"/>
              <a:ext cx="743479" cy="1147961"/>
            </a:xfrm>
            <a:prstGeom prst="rect">
              <a:avLst/>
            </a:prstGeom>
            <a:blipFill>
              <a:blip r:embed="rId6" cstate="print">
                <a:duotone>
                  <a:schemeClr val="bg2">
                    <a:shade val="45000"/>
                    <a:satMod val="135000"/>
                  </a:schemeClr>
                  <a:prstClr val="white"/>
                </a:duotone>
              </a:blip>
              <a:stretch>
                <a:fillRect/>
              </a:stretch>
            </a:blipFill>
          </p:spPr>
          <p:txBody>
            <a:bodyPr lIns="0" tIns="0" rIns="0" bIns="0"/>
            <a:lstStyle/>
            <a:p>
              <a:pPr>
                <a:defRPr/>
              </a:pPr>
              <a:endParaRPr>
                <a:latin typeface="Arial" charset="0"/>
                <a:ea typeface="MS PGothic" charset="0"/>
                <a:cs typeface="MS PGothic" charset="0"/>
              </a:endParaRPr>
            </a:p>
          </p:txBody>
        </p:sp>
        <p:sp>
          <p:nvSpPr>
            <p:cNvPr id="40" name="object 40">
              <a:extLst>
                <a:ext uri="{FF2B5EF4-FFF2-40B4-BE49-F238E27FC236}">
                  <a16:creationId xmlns:a16="http://schemas.microsoft.com/office/drawing/2014/main" id="{1513E32D-175C-4551-B79A-F049DAA436E5}"/>
                </a:ext>
              </a:extLst>
            </p:cNvPr>
            <p:cNvSpPr/>
            <p:nvPr/>
          </p:nvSpPr>
          <p:spPr>
            <a:xfrm rot="780150">
              <a:off x="14123320" y="934076"/>
              <a:ext cx="743309" cy="1149296"/>
            </a:xfrm>
            <a:prstGeom prst="rect">
              <a:avLst/>
            </a:prstGeom>
            <a:blipFill>
              <a:blip r:embed="rId7" cstate="print">
                <a:duotone>
                  <a:schemeClr val="bg2">
                    <a:shade val="45000"/>
                    <a:satMod val="135000"/>
                  </a:schemeClr>
                  <a:prstClr val="white"/>
                </a:duotone>
              </a:blip>
              <a:stretch>
                <a:fillRect/>
              </a:stretch>
            </a:blipFill>
          </p:spPr>
          <p:txBody>
            <a:bodyPr lIns="0" tIns="0" rIns="0" bIns="0"/>
            <a:lstStyle/>
            <a:p>
              <a:pPr>
                <a:defRPr/>
              </a:pPr>
              <a:endParaRPr>
                <a:latin typeface="Arial" charset="0"/>
                <a:ea typeface="MS PGothic" charset="0"/>
                <a:cs typeface="MS PGothic" charset="0"/>
              </a:endParaRPr>
            </a:p>
          </p:txBody>
        </p:sp>
        <p:sp>
          <p:nvSpPr>
            <p:cNvPr id="122" name="object 39">
              <a:extLst>
                <a:ext uri="{FF2B5EF4-FFF2-40B4-BE49-F238E27FC236}">
                  <a16:creationId xmlns:a16="http://schemas.microsoft.com/office/drawing/2014/main" id="{0B7ECF62-5155-4B15-9967-B95D8C371F63}"/>
                </a:ext>
              </a:extLst>
            </p:cNvPr>
            <p:cNvSpPr/>
            <p:nvPr/>
          </p:nvSpPr>
          <p:spPr>
            <a:xfrm rot="1766724">
              <a:off x="13462342" y="297938"/>
              <a:ext cx="743479" cy="1147961"/>
            </a:xfrm>
            <a:prstGeom prst="rect">
              <a:avLst/>
            </a:prstGeom>
            <a:blipFill>
              <a:blip r:embed="rId6" cstate="print">
                <a:duotone>
                  <a:schemeClr val="bg2">
                    <a:shade val="45000"/>
                    <a:satMod val="135000"/>
                  </a:schemeClr>
                  <a:prstClr val="white"/>
                </a:duotone>
              </a:blip>
              <a:stretch>
                <a:fillRect/>
              </a:stretch>
            </a:blipFill>
          </p:spPr>
          <p:txBody>
            <a:bodyPr lIns="0" tIns="0" rIns="0" bIns="0"/>
            <a:lstStyle/>
            <a:p>
              <a:pPr>
                <a:defRPr/>
              </a:pPr>
              <a:endParaRPr>
                <a:latin typeface="Arial" charset="0"/>
                <a:ea typeface="MS PGothic" charset="0"/>
                <a:cs typeface="MS PGothic" charset="0"/>
              </a:endParaRPr>
            </a:p>
          </p:txBody>
        </p:sp>
      </p:grpSp>
      <p:sp>
        <p:nvSpPr>
          <p:cNvPr id="47117" name="object 61">
            <a:extLst>
              <a:ext uri="{FF2B5EF4-FFF2-40B4-BE49-F238E27FC236}">
                <a16:creationId xmlns:a16="http://schemas.microsoft.com/office/drawing/2014/main" id="{9190F2C9-4861-42C0-AB7C-2BA65EBE8A61}"/>
              </a:ext>
            </a:extLst>
          </p:cNvPr>
          <p:cNvSpPr>
            <a:spLocks/>
          </p:cNvSpPr>
          <p:nvPr/>
        </p:nvSpPr>
        <p:spPr bwMode="auto">
          <a:xfrm>
            <a:off x="7061200" y="146050"/>
            <a:ext cx="1828800" cy="901700"/>
          </a:xfrm>
          <a:custGeom>
            <a:avLst/>
            <a:gdLst>
              <a:gd name="T0" fmla="*/ 450055 w 3561715"/>
              <a:gd name="T1" fmla="*/ 175226 h 2045335"/>
              <a:gd name="T2" fmla="*/ 32086 w 3561715"/>
              <a:gd name="T3" fmla="*/ 175226 h 2045335"/>
              <a:gd name="T4" fmla="*/ 29460 w 3561715"/>
              <a:gd name="T5" fmla="*/ 175158 h 2045335"/>
              <a:gd name="T6" fmla="*/ 21960 w 3561715"/>
              <a:gd name="T7" fmla="*/ 174185 h 2045335"/>
              <a:gd name="T8" fmla="*/ 15203 w 3561715"/>
              <a:gd name="T9" fmla="*/ 172168 h 2045335"/>
              <a:gd name="T10" fmla="*/ 9413 w 3561715"/>
              <a:gd name="T11" fmla="*/ 169250 h 2045335"/>
              <a:gd name="T12" fmla="*/ 4817 w 3561715"/>
              <a:gd name="T13" fmla="*/ 165575 h 2045335"/>
              <a:gd name="T14" fmla="*/ 1639 w 3561715"/>
              <a:gd name="T15" fmla="*/ 161285 h 2045335"/>
              <a:gd name="T16" fmla="*/ 106 w 3561715"/>
              <a:gd name="T17" fmla="*/ 156524 h 2045335"/>
              <a:gd name="T18" fmla="*/ 0 w 3561715"/>
              <a:gd name="T19" fmla="*/ 154858 h 2045335"/>
              <a:gd name="T20" fmla="*/ 0 w 3561715"/>
              <a:gd name="T21" fmla="*/ 20368 h 2045335"/>
              <a:gd name="T22" fmla="*/ 421 w 3561715"/>
              <a:gd name="T23" fmla="*/ 17070 h 2045335"/>
              <a:gd name="T24" fmla="*/ 2527 w 3561715"/>
              <a:gd name="T25" fmla="*/ 12451 h 2045335"/>
              <a:gd name="T26" fmla="*/ 6203 w 3561715"/>
              <a:gd name="T27" fmla="*/ 8350 h 2045335"/>
              <a:gd name="T28" fmla="*/ 11221 w 3561715"/>
              <a:gd name="T29" fmla="*/ 4912 h 2045335"/>
              <a:gd name="T30" fmla="*/ 17359 w 3561715"/>
              <a:gd name="T31" fmla="*/ 2278 h 2045335"/>
              <a:gd name="T32" fmla="*/ 24389 w 3561715"/>
              <a:gd name="T33" fmla="*/ 593 h 2045335"/>
              <a:gd name="T34" fmla="*/ 32086 w 3561715"/>
              <a:gd name="T35" fmla="*/ 0 h 2045335"/>
              <a:gd name="T36" fmla="*/ 450055 w 3561715"/>
              <a:gd name="T37" fmla="*/ 0 h 2045335"/>
              <a:gd name="T38" fmla="*/ 455249 w 3561715"/>
              <a:gd name="T39" fmla="*/ 267 h 2045335"/>
              <a:gd name="T40" fmla="*/ 462527 w 3561715"/>
              <a:gd name="T41" fmla="*/ 1604 h 2045335"/>
              <a:gd name="T42" fmla="*/ 468987 w 3561715"/>
              <a:gd name="T43" fmla="*/ 3937 h 2045335"/>
              <a:gd name="T44" fmla="*/ 474404 w 3561715"/>
              <a:gd name="T45" fmla="*/ 7123 h 2045335"/>
              <a:gd name="T46" fmla="*/ 478552 w 3561715"/>
              <a:gd name="T47" fmla="*/ 11019 h 2045335"/>
              <a:gd name="T48" fmla="*/ 481206 w 3561715"/>
              <a:gd name="T49" fmla="*/ 15482 h 2045335"/>
              <a:gd name="T50" fmla="*/ 482141 w 3561715"/>
              <a:gd name="T51" fmla="*/ 20368 h 2045335"/>
              <a:gd name="T52" fmla="*/ 482141 w 3561715"/>
              <a:gd name="T53" fmla="*/ 154858 h 2045335"/>
              <a:gd name="T54" fmla="*/ 481720 w 3561715"/>
              <a:gd name="T55" fmla="*/ 158155 h 2045335"/>
              <a:gd name="T56" fmla="*/ 479614 w 3561715"/>
              <a:gd name="T57" fmla="*/ 162774 h 2045335"/>
              <a:gd name="T58" fmla="*/ 475939 w 3561715"/>
              <a:gd name="T59" fmla="*/ 166875 h 2045335"/>
              <a:gd name="T60" fmla="*/ 470920 w 3561715"/>
              <a:gd name="T61" fmla="*/ 170314 h 2045335"/>
              <a:gd name="T62" fmla="*/ 464782 w 3561715"/>
              <a:gd name="T63" fmla="*/ 172947 h 2045335"/>
              <a:gd name="T64" fmla="*/ 457753 w 3561715"/>
              <a:gd name="T65" fmla="*/ 174632 h 2045335"/>
              <a:gd name="T66" fmla="*/ 450055 w 3561715"/>
              <a:gd name="T67" fmla="*/ 175226 h 204533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61715" h="2045335">
                <a:moveTo>
                  <a:pt x="3324639" y="2045052"/>
                </a:moveTo>
                <a:lnTo>
                  <a:pt x="237026" y="2045052"/>
                </a:lnTo>
                <a:lnTo>
                  <a:pt x="217626" y="2044262"/>
                </a:lnTo>
                <a:lnTo>
                  <a:pt x="162222" y="2032904"/>
                </a:lnTo>
                <a:lnTo>
                  <a:pt x="112303" y="2009365"/>
                </a:lnTo>
                <a:lnTo>
                  <a:pt x="69535" y="1975314"/>
                </a:lnTo>
                <a:lnTo>
                  <a:pt x="35583" y="1932421"/>
                </a:lnTo>
                <a:lnTo>
                  <a:pt x="12112" y="1882357"/>
                </a:lnTo>
                <a:lnTo>
                  <a:pt x="787" y="1826792"/>
                </a:lnTo>
                <a:lnTo>
                  <a:pt x="0" y="1807336"/>
                </a:lnTo>
                <a:lnTo>
                  <a:pt x="0" y="237715"/>
                </a:lnTo>
                <a:lnTo>
                  <a:pt x="3110" y="199229"/>
                </a:lnTo>
                <a:lnTo>
                  <a:pt x="18668" y="145312"/>
                </a:lnTo>
                <a:lnTo>
                  <a:pt x="45818" y="97453"/>
                </a:lnTo>
                <a:lnTo>
                  <a:pt x="82894" y="57322"/>
                </a:lnTo>
                <a:lnTo>
                  <a:pt x="128231" y="26590"/>
                </a:lnTo>
                <a:lnTo>
                  <a:pt x="180163" y="6925"/>
                </a:lnTo>
                <a:lnTo>
                  <a:pt x="237026" y="0"/>
                </a:lnTo>
                <a:lnTo>
                  <a:pt x="3324639" y="0"/>
                </a:lnTo>
                <a:lnTo>
                  <a:pt x="3363013" y="3119"/>
                </a:lnTo>
                <a:lnTo>
                  <a:pt x="3416774" y="18723"/>
                </a:lnTo>
                <a:lnTo>
                  <a:pt x="3464494" y="45951"/>
                </a:lnTo>
                <a:lnTo>
                  <a:pt x="3504508" y="83135"/>
                </a:lnTo>
                <a:lnTo>
                  <a:pt x="3535152" y="128603"/>
                </a:lnTo>
                <a:lnTo>
                  <a:pt x="3554759" y="180687"/>
                </a:lnTo>
                <a:lnTo>
                  <a:pt x="3561665" y="237715"/>
                </a:lnTo>
                <a:lnTo>
                  <a:pt x="3561665" y="1807336"/>
                </a:lnTo>
                <a:lnTo>
                  <a:pt x="3558554" y="1845822"/>
                </a:lnTo>
                <a:lnTo>
                  <a:pt x="3542996" y="1899739"/>
                </a:lnTo>
                <a:lnTo>
                  <a:pt x="3515846" y="1947598"/>
                </a:lnTo>
                <a:lnTo>
                  <a:pt x="3478771" y="1987729"/>
                </a:lnTo>
                <a:lnTo>
                  <a:pt x="3433434" y="2018462"/>
                </a:lnTo>
                <a:lnTo>
                  <a:pt x="3381502" y="2038126"/>
                </a:lnTo>
                <a:lnTo>
                  <a:pt x="3324639" y="20450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GB"/>
          </a:p>
        </p:txBody>
      </p:sp>
      <p:pic>
        <p:nvPicPr>
          <p:cNvPr id="47118" name="Picture 123">
            <a:extLst>
              <a:ext uri="{FF2B5EF4-FFF2-40B4-BE49-F238E27FC236}">
                <a16:creationId xmlns:a16="http://schemas.microsoft.com/office/drawing/2014/main" id="{B102F7B5-9E87-463E-AF69-89538669441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61263" y="258763"/>
            <a:ext cx="803275" cy="688975"/>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9" name="object 33">
            <a:extLst>
              <a:ext uri="{FF2B5EF4-FFF2-40B4-BE49-F238E27FC236}">
                <a16:creationId xmlns:a16="http://schemas.microsoft.com/office/drawing/2014/main" id="{BCE4AE1D-CE20-4ABD-9DFA-85F8F3D0AEB5}"/>
              </a:ext>
            </a:extLst>
          </p:cNvPr>
          <p:cNvSpPr>
            <a:spLocks noChangeArrowheads="1"/>
          </p:cNvSpPr>
          <p:nvPr/>
        </p:nvSpPr>
        <p:spPr bwMode="auto">
          <a:xfrm>
            <a:off x="2649538" y="1177925"/>
            <a:ext cx="4206875" cy="80327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pic>
        <p:nvPicPr>
          <p:cNvPr id="47120" name="Picture 139">
            <a:extLst>
              <a:ext uri="{FF2B5EF4-FFF2-40B4-BE49-F238E27FC236}">
                <a16:creationId xmlns:a16="http://schemas.microsoft.com/office/drawing/2014/main" id="{860F2322-7136-4A74-A63F-EAF7EED1BC4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586663" y="4289425"/>
            <a:ext cx="804862" cy="939800"/>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1" name="Group 130">
            <a:extLst>
              <a:ext uri="{FF2B5EF4-FFF2-40B4-BE49-F238E27FC236}">
                <a16:creationId xmlns:a16="http://schemas.microsoft.com/office/drawing/2014/main" id="{98713B65-A232-455E-8BC3-5A47247D8E4D}"/>
              </a:ext>
            </a:extLst>
          </p:cNvPr>
          <p:cNvGrpSpPr>
            <a:grpSpLocks noChangeAspect="1"/>
          </p:cNvGrpSpPr>
          <p:nvPr/>
        </p:nvGrpSpPr>
        <p:grpSpPr>
          <a:xfrm>
            <a:off x="6134896" y="1210677"/>
            <a:ext cx="649984" cy="717728"/>
            <a:chOff x="9249331" y="2941548"/>
            <a:chExt cx="1718310" cy="1789925"/>
          </a:xfrm>
          <a:solidFill>
            <a:srgbClr val="F1F4F5"/>
          </a:solidFill>
        </p:grpSpPr>
        <p:sp>
          <p:nvSpPr>
            <p:cNvPr id="129" name="object 34">
              <a:extLst>
                <a:ext uri="{FF2B5EF4-FFF2-40B4-BE49-F238E27FC236}">
                  <a16:creationId xmlns:a16="http://schemas.microsoft.com/office/drawing/2014/main" id="{7357C727-6371-46FE-88B2-DB810A0D8D58}"/>
                </a:ext>
              </a:extLst>
            </p:cNvPr>
            <p:cNvSpPr/>
            <p:nvPr/>
          </p:nvSpPr>
          <p:spPr>
            <a:xfrm>
              <a:off x="9817806" y="2941548"/>
              <a:ext cx="577215" cy="580390"/>
            </a:xfrm>
            <a:custGeom>
              <a:avLst/>
              <a:gdLst/>
              <a:ahLst/>
              <a:cxnLst/>
              <a:rect l="l" t="t" r="r" b="b"/>
              <a:pathLst>
                <a:path w="577215" h="580389">
                  <a:moveTo>
                    <a:pt x="289539" y="580333"/>
                  </a:moveTo>
                  <a:lnTo>
                    <a:pt x="242417" y="576616"/>
                  </a:lnTo>
                  <a:lnTo>
                    <a:pt x="197682" y="565556"/>
                  </a:lnTo>
                  <a:lnTo>
                    <a:pt x="155954" y="547776"/>
                  </a:lnTo>
                  <a:lnTo>
                    <a:pt x="117850" y="523903"/>
                  </a:lnTo>
                  <a:lnTo>
                    <a:pt x="83991" y="494561"/>
                  </a:lnTo>
                  <a:lnTo>
                    <a:pt x="54993" y="460375"/>
                  </a:lnTo>
                  <a:lnTo>
                    <a:pt x="31477" y="421972"/>
                  </a:lnTo>
                  <a:lnTo>
                    <a:pt x="14060" y="379976"/>
                  </a:lnTo>
                  <a:lnTo>
                    <a:pt x="3361" y="335013"/>
                  </a:lnTo>
                  <a:lnTo>
                    <a:pt x="0" y="287707"/>
                  </a:lnTo>
                  <a:lnTo>
                    <a:pt x="1196" y="263962"/>
                  </a:lnTo>
                  <a:lnTo>
                    <a:pt x="9024" y="218195"/>
                  </a:lnTo>
                  <a:lnTo>
                    <a:pt x="23615" y="175210"/>
                  </a:lnTo>
                  <a:lnTo>
                    <a:pt x="44383" y="135587"/>
                  </a:lnTo>
                  <a:lnTo>
                    <a:pt x="70746" y="99904"/>
                  </a:lnTo>
                  <a:lnTo>
                    <a:pt x="102120" y="68743"/>
                  </a:lnTo>
                  <a:lnTo>
                    <a:pt x="137921" y="42681"/>
                  </a:lnTo>
                  <a:lnTo>
                    <a:pt x="177565" y="22300"/>
                  </a:lnTo>
                  <a:lnTo>
                    <a:pt x="220469" y="8178"/>
                  </a:lnTo>
                  <a:lnTo>
                    <a:pt x="266049" y="895"/>
                  </a:lnTo>
                  <a:lnTo>
                    <a:pt x="289660" y="0"/>
                  </a:lnTo>
                  <a:lnTo>
                    <a:pt x="313177" y="1019"/>
                  </a:lnTo>
                  <a:lnTo>
                    <a:pt x="358590" y="8598"/>
                  </a:lnTo>
                  <a:lnTo>
                    <a:pt x="401342" y="23061"/>
                  </a:lnTo>
                  <a:lnTo>
                    <a:pt x="440835" y="43806"/>
                  </a:lnTo>
                  <a:lnTo>
                    <a:pt x="476473" y="70229"/>
                  </a:lnTo>
                  <a:lnTo>
                    <a:pt x="507658" y="101727"/>
                  </a:lnTo>
                  <a:lnTo>
                    <a:pt x="533791" y="137695"/>
                  </a:lnTo>
                  <a:lnTo>
                    <a:pt x="554277" y="177532"/>
                  </a:lnTo>
                  <a:lnTo>
                    <a:pt x="568517" y="220633"/>
                  </a:lnTo>
                  <a:lnTo>
                    <a:pt x="575913" y="266395"/>
                  </a:lnTo>
                  <a:lnTo>
                    <a:pt x="576858" y="290086"/>
                  </a:lnTo>
                  <a:lnTo>
                    <a:pt x="575895" y="313797"/>
                  </a:lnTo>
                  <a:lnTo>
                    <a:pt x="568474" y="359590"/>
                  </a:lnTo>
                  <a:lnTo>
                    <a:pt x="554223" y="402708"/>
                  </a:lnTo>
                  <a:lnTo>
                    <a:pt x="533735" y="442553"/>
                  </a:lnTo>
                  <a:lnTo>
                    <a:pt x="507604" y="478523"/>
                  </a:lnTo>
                  <a:lnTo>
                    <a:pt x="476423" y="510021"/>
                  </a:lnTo>
                  <a:lnTo>
                    <a:pt x="440786" y="536447"/>
                  </a:lnTo>
                  <a:lnTo>
                    <a:pt x="401287" y="557200"/>
                  </a:lnTo>
                  <a:lnTo>
                    <a:pt x="358520" y="571681"/>
                  </a:lnTo>
                  <a:lnTo>
                    <a:pt x="313078" y="579292"/>
                  </a:lnTo>
                  <a:lnTo>
                    <a:pt x="289539" y="580333"/>
                  </a:lnTo>
                  <a:close/>
                </a:path>
              </a:pathLst>
            </a:custGeom>
            <a:grpFill/>
          </p:spPr>
          <p:txBody>
            <a:bodyPr lIns="0" tIns="0" rIns="0" bIns="0"/>
            <a:lstStyle/>
            <a:p>
              <a:pPr>
                <a:defRPr/>
              </a:pPr>
              <a:endParaRPr>
                <a:latin typeface="Arial" charset="0"/>
                <a:ea typeface="MS PGothic" charset="0"/>
                <a:cs typeface="MS PGothic" charset="0"/>
              </a:endParaRPr>
            </a:p>
          </p:txBody>
        </p:sp>
        <p:sp>
          <p:nvSpPr>
            <p:cNvPr id="130" name="object 35">
              <a:extLst>
                <a:ext uri="{FF2B5EF4-FFF2-40B4-BE49-F238E27FC236}">
                  <a16:creationId xmlns:a16="http://schemas.microsoft.com/office/drawing/2014/main" id="{F6DE4C48-C148-455C-916C-E34D25B7792B}"/>
                </a:ext>
              </a:extLst>
            </p:cNvPr>
            <p:cNvSpPr/>
            <p:nvPr/>
          </p:nvSpPr>
          <p:spPr>
            <a:xfrm>
              <a:off x="9249331" y="3582123"/>
              <a:ext cx="1718310" cy="1149350"/>
            </a:xfrm>
            <a:custGeom>
              <a:avLst/>
              <a:gdLst/>
              <a:ahLst/>
              <a:cxnLst/>
              <a:rect l="l" t="t" r="r" b="b"/>
              <a:pathLst>
                <a:path w="1718309" h="1149350">
                  <a:moveTo>
                    <a:pt x="129575" y="809337"/>
                  </a:moveTo>
                  <a:lnTo>
                    <a:pt x="89959" y="794962"/>
                  </a:lnTo>
                  <a:lnTo>
                    <a:pt x="46815" y="761061"/>
                  </a:lnTo>
                  <a:lnTo>
                    <a:pt x="16946" y="732121"/>
                  </a:lnTo>
                  <a:lnTo>
                    <a:pt x="0" y="693580"/>
                  </a:lnTo>
                  <a:lnTo>
                    <a:pt x="637" y="683888"/>
                  </a:lnTo>
                  <a:lnTo>
                    <a:pt x="22416" y="641547"/>
                  </a:lnTo>
                  <a:lnTo>
                    <a:pt x="336776" y="264578"/>
                  </a:lnTo>
                  <a:lnTo>
                    <a:pt x="438651" y="141291"/>
                  </a:lnTo>
                  <a:lnTo>
                    <a:pt x="476196" y="96914"/>
                  </a:lnTo>
                  <a:lnTo>
                    <a:pt x="504860" y="64092"/>
                  </a:lnTo>
                  <a:lnTo>
                    <a:pt x="533229" y="33745"/>
                  </a:lnTo>
                  <a:lnTo>
                    <a:pt x="566912" y="11690"/>
                  </a:lnTo>
                  <a:lnTo>
                    <a:pt x="628986" y="1488"/>
                  </a:lnTo>
                  <a:lnTo>
                    <a:pt x="807264" y="0"/>
                  </a:lnTo>
                  <a:lnTo>
                    <a:pt x="1115766" y="198"/>
                  </a:lnTo>
                  <a:lnTo>
                    <a:pt x="1163005" y="12668"/>
                  </a:lnTo>
                  <a:lnTo>
                    <a:pt x="1192752" y="37772"/>
                  </a:lnTo>
                  <a:lnTo>
                    <a:pt x="1488780" y="393095"/>
                  </a:lnTo>
                  <a:lnTo>
                    <a:pt x="1208281" y="393095"/>
                  </a:lnTo>
                  <a:lnTo>
                    <a:pt x="1207499" y="399482"/>
                  </a:lnTo>
                  <a:lnTo>
                    <a:pt x="509200" y="399482"/>
                  </a:lnTo>
                  <a:lnTo>
                    <a:pt x="497172" y="409116"/>
                  </a:lnTo>
                  <a:lnTo>
                    <a:pt x="487441" y="417890"/>
                  </a:lnTo>
                  <a:lnTo>
                    <a:pt x="479337" y="426167"/>
                  </a:lnTo>
                  <a:lnTo>
                    <a:pt x="472192" y="434312"/>
                  </a:lnTo>
                  <a:lnTo>
                    <a:pt x="195349" y="765491"/>
                  </a:lnTo>
                  <a:lnTo>
                    <a:pt x="185009" y="777258"/>
                  </a:lnTo>
                  <a:lnTo>
                    <a:pt x="147608" y="805898"/>
                  </a:lnTo>
                  <a:lnTo>
                    <a:pt x="138638" y="808513"/>
                  </a:lnTo>
                  <a:lnTo>
                    <a:pt x="129575" y="809337"/>
                  </a:lnTo>
                  <a:close/>
                </a:path>
                <a:path w="1718309" h="1149350">
                  <a:moveTo>
                    <a:pt x="1115766" y="198"/>
                  </a:moveTo>
                  <a:lnTo>
                    <a:pt x="1061739" y="198"/>
                  </a:lnTo>
                  <a:lnTo>
                    <a:pt x="1112619" y="30"/>
                  </a:lnTo>
                  <a:lnTo>
                    <a:pt x="1115766" y="198"/>
                  </a:lnTo>
                  <a:close/>
                </a:path>
                <a:path w="1718309" h="1149350">
                  <a:moveTo>
                    <a:pt x="1592188" y="808171"/>
                  </a:moveTo>
                  <a:lnTo>
                    <a:pt x="1547545" y="790904"/>
                  </a:lnTo>
                  <a:lnTo>
                    <a:pt x="1241990" y="429071"/>
                  </a:lnTo>
                  <a:lnTo>
                    <a:pt x="1235414" y="421575"/>
                  </a:lnTo>
                  <a:lnTo>
                    <a:pt x="1227946" y="413604"/>
                  </a:lnTo>
                  <a:lnTo>
                    <a:pt x="1208281" y="393095"/>
                  </a:lnTo>
                  <a:lnTo>
                    <a:pt x="1488780" y="393095"/>
                  </a:lnTo>
                  <a:lnTo>
                    <a:pt x="1717844" y="667324"/>
                  </a:lnTo>
                  <a:lnTo>
                    <a:pt x="1717844" y="705428"/>
                  </a:lnTo>
                  <a:lnTo>
                    <a:pt x="1692341" y="736634"/>
                  </a:lnTo>
                  <a:lnTo>
                    <a:pt x="1657793" y="771873"/>
                  </a:lnTo>
                  <a:lnTo>
                    <a:pt x="1622053" y="797930"/>
                  </a:lnTo>
                  <a:lnTo>
                    <a:pt x="1601671" y="806496"/>
                  </a:lnTo>
                  <a:lnTo>
                    <a:pt x="1592188" y="808171"/>
                  </a:lnTo>
                  <a:close/>
                </a:path>
                <a:path w="1718309" h="1149350">
                  <a:moveTo>
                    <a:pt x="582153" y="1148877"/>
                  </a:moveTo>
                  <a:lnTo>
                    <a:pt x="546676" y="1125955"/>
                  </a:lnTo>
                  <a:lnTo>
                    <a:pt x="518329" y="1084738"/>
                  </a:lnTo>
                  <a:lnTo>
                    <a:pt x="509385" y="1045816"/>
                  </a:lnTo>
                  <a:lnTo>
                    <a:pt x="508460" y="1031313"/>
                  </a:lnTo>
                  <a:lnTo>
                    <a:pt x="508759" y="1001220"/>
                  </a:lnTo>
                  <a:lnTo>
                    <a:pt x="509008" y="971275"/>
                  </a:lnTo>
                  <a:lnTo>
                    <a:pt x="509369" y="911793"/>
                  </a:lnTo>
                  <a:lnTo>
                    <a:pt x="509576" y="852805"/>
                  </a:lnTo>
                  <a:lnTo>
                    <a:pt x="509607" y="705428"/>
                  </a:lnTo>
                  <a:lnTo>
                    <a:pt x="509300" y="545928"/>
                  </a:lnTo>
                  <a:lnTo>
                    <a:pt x="509235" y="502563"/>
                  </a:lnTo>
                  <a:lnTo>
                    <a:pt x="509200" y="399482"/>
                  </a:lnTo>
                  <a:lnTo>
                    <a:pt x="1207499" y="399482"/>
                  </a:lnTo>
                  <a:lnTo>
                    <a:pt x="1206401" y="408444"/>
                  </a:lnTo>
                  <a:lnTo>
                    <a:pt x="1205337" y="421797"/>
                  </a:lnTo>
                  <a:lnTo>
                    <a:pt x="1204855" y="433721"/>
                  </a:lnTo>
                  <a:lnTo>
                    <a:pt x="1204726" y="444784"/>
                  </a:lnTo>
                  <a:lnTo>
                    <a:pt x="1204675" y="508043"/>
                  </a:lnTo>
                  <a:lnTo>
                    <a:pt x="1204518" y="588680"/>
                  </a:lnTo>
                  <a:lnTo>
                    <a:pt x="1204346" y="667370"/>
                  </a:lnTo>
                  <a:lnTo>
                    <a:pt x="1204281" y="707097"/>
                  </a:lnTo>
                  <a:lnTo>
                    <a:pt x="1204248" y="746050"/>
                  </a:lnTo>
                  <a:lnTo>
                    <a:pt x="1204279" y="815876"/>
                  </a:lnTo>
                  <a:lnTo>
                    <a:pt x="1204445" y="872298"/>
                  </a:lnTo>
                  <a:lnTo>
                    <a:pt x="1204768" y="928635"/>
                  </a:lnTo>
                  <a:lnTo>
                    <a:pt x="1205281" y="984920"/>
                  </a:lnTo>
                  <a:lnTo>
                    <a:pt x="1205619" y="1013053"/>
                  </a:lnTo>
                  <a:lnTo>
                    <a:pt x="1205452" y="1027706"/>
                  </a:lnTo>
                  <a:lnTo>
                    <a:pt x="1200021" y="1068106"/>
                  </a:lnTo>
                  <a:lnTo>
                    <a:pt x="1178691" y="1113389"/>
                  </a:lnTo>
                  <a:lnTo>
                    <a:pt x="1149700" y="1140649"/>
                  </a:lnTo>
                  <a:lnTo>
                    <a:pt x="1137191" y="1148418"/>
                  </a:lnTo>
                  <a:lnTo>
                    <a:pt x="582153" y="1148877"/>
                  </a:lnTo>
                  <a:close/>
                </a:path>
              </a:pathLst>
            </a:custGeom>
            <a:grpFill/>
          </p:spPr>
          <p:txBody>
            <a:bodyPr lIns="0" tIns="0" rIns="0" bIns="0"/>
            <a:lstStyle/>
            <a:p>
              <a:pPr>
                <a:defRPr/>
              </a:pPr>
              <a:endParaRPr>
                <a:latin typeface="Arial" charset="0"/>
                <a:ea typeface="MS PGothic" charset="0"/>
                <a:cs typeface="MS PGothic" charset="0"/>
              </a:endParaRPr>
            </a:p>
          </p:txBody>
        </p:sp>
      </p:grpSp>
      <p:pic>
        <p:nvPicPr>
          <p:cNvPr id="47122" name="Picture 143">
            <a:extLst>
              <a:ext uri="{FF2B5EF4-FFF2-40B4-BE49-F238E27FC236}">
                <a16:creationId xmlns:a16="http://schemas.microsoft.com/office/drawing/2014/main" id="{4E4FA0D9-8196-4CB5-9036-1515D49A345F}"/>
              </a:ext>
            </a:extLst>
          </p:cNvPr>
          <p:cNvPicPr>
            <a:picLocks noChangeAspect="1"/>
          </p:cNvPicPr>
          <p:nvPr/>
        </p:nvPicPr>
        <p:blipFill>
          <a:blip r:embed="rId10">
            <a:extLst>
              <a:ext uri="{28A0092B-C50C-407E-A947-70E740481C1C}">
                <a14:useLocalDpi xmlns:a14="http://schemas.microsoft.com/office/drawing/2010/main" val="0"/>
              </a:ext>
            </a:extLst>
          </a:blip>
          <a:srcRect b="4681"/>
          <a:stretch>
            <a:fillRect/>
          </a:stretch>
        </p:blipFill>
        <p:spPr bwMode="auto">
          <a:xfrm>
            <a:off x="5549900" y="5522913"/>
            <a:ext cx="1235075" cy="11731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3" name="Picture 137">
            <a:extLst>
              <a:ext uri="{FF2B5EF4-FFF2-40B4-BE49-F238E27FC236}">
                <a16:creationId xmlns:a16="http://schemas.microsoft.com/office/drawing/2014/main" id="{CDC780C4-5257-4250-8909-B214AD1DCD8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361238" y="5681663"/>
            <a:ext cx="1273175" cy="984250"/>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bject 18">
            <a:extLst>
              <a:ext uri="{FF2B5EF4-FFF2-40B4-BE49-F238E27FC236}">
                <a16:creationId xmlns:a16="http://schemas.microsoft.com/office/drawing/2014/main" id="{5561FD2C-F054-49FA-9966-FEFE6C7BFE60}"/>
              </a:ext>
            </a:extLst>
          </p:cNvPr>
          <p:cNvSpPr/>
          <p:nvPr/>
        </p:nvSpPr>
        <p:spPr>
          <a:xfrm>
            <a:off x="7061200" y="1169988"/>
            <a:ext cx="1828800" cy="2908300"/>
          </a:xfrm>
          <a:prstGeom prst="roundRect">
            <a:avLst/>
          </a:prstGeom>
          <a:solidFill>
            <a:srgbClr val="FFFFFF"/>
          </a:solidFill>
        </p:spPr>
        <p:txBody>
          <a:bodyPr lIns="0" tIns="0" rIns="0" bIns="0"/>
          <a:lstStyle/>
          <a:p>
            <a:pPr>
              <a:defRPr/>
            </a:pPr>
            <a:endParaRPr lang="en-GB" u="sng">
              <a:solidFill>
                <a:schemeClr val="accent5">
                  <a:lumMod val="75000"/>
                </a:schemeClr>
              </a:solidFill>
              <a:latin typeface="Gill Sans MT" panose="020B0502020104020203" pitchFamily="34" charset="0"/>
              <a:ea typeface="MS PGothic" charset="0"/>
              <a:cs typeface="MS PGothic" charset="0"/>
            </a:endParaRPr>
          </a:p>
        </p:txBody>
      </p:sp>
      <p:pic>
        <p:nvPicPr>
          <p:cNvPr id="47125" name="Picture 134">
            <a:extLst>
              <a:ext uri="{FF2B5EF4-FFF2-40B4-BE49-F238E27FC236}">
                <a16:creationId xmlns:a16="http://schemas.microsoft.com/office/drawing/2014/main" id="{0BEFC94D-15B7-4CFC-A15D-FC853D4578B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07238" y="1435100"/>
            <a:ext cx="1716087" cy="194151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6" name="Picture 147">
            <a:extLst>
              <a:ext uri="{FF2B5EF4-FFF2-40B4-BE49-F238E27FC236}">
                <a16:creationId xmlns:a16="http://schemas.microsoft.com/office/drawing/2014/main" id="{ABB98CFB-2EE5-4F2C-B22A-0EC856569F4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20675" y="3833813"/>
            <a:ext cx="2155825" cy="2376487"/>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object 59">
            <a:extLst>
              <a:ext uri="{FF2B5EF4-FFF2-40B4-BE49-F238E27FC236}">
                <a16:creationId xmlns:a16="http://schemas.microsoft.com/office/drawing/2014/main" id="{ABF2C4A4-6903-4A42-8D2C-7A2FC9727A46}"/>
              </a:ext>
            </a:extLst>
          </p:cNvPr>
          <p:cNvSpPr txBox="1"/>
          <p:nvPr/>
        </p:nvSpPr>
        <p:spPr>
          <a:xfrm>
            <a:off x="274638" y="1504950"/>
            <a:ext cx="2197100" cy="676275"/>
          </a:xfrm>
          <a:prstGeom prst="rect">
            <a:avLst/>
          </a:prstGeom>
        </p:spPr>
        <p:txBody>
          <a:bodyPr lIns="0" tIns="0" rIns="0" bIns="0">
            <a:spAutoFit/>
          </a:bodyPr>
          <a:lstStyle/>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did you </a:t>
            </a:r>
            <a:r>
              <a:rPr lang="en-GB" sz="1100" i="1">
                <a:solidFill>
                  <a:schemeClr val="accent5">
                    <a:lumMod val="75000"/>
                  </a:schemeClr>
                </a:solidFill>
                <a:latin typeface="Gill Sans MT" panose="020B0502020104020203" pitchFamily="34" charset="0"/>
                <a:ea typeface="MS PGothic" charset="0"/>
                <a:cs typeface="MS PGothic" charset="0"/>
              </a:rPr>
              <a:t>predict</a:t>
            </a:r>
            <a:r>
              <a:rPr lang="en-GB" sz="1100">
                <a:solidFill>
                  <a:schemeClr val="accent5">
                    <a:lumMod val="75000"/>
                  </a:schemeClr>
                </a:solidFill>
                <a:latin typeface="Gill Sans MT" panose="020B0502020104020203" pitchFamily="34" charset="0"/>
                <a:ea typeface="MS PGothic" charset="0"/>
                <a:cs typeface="MS PGothic" charset="0"/>
              </a:rPr>
              <a:t> would happen? </a:t>
            </a:r>
          </a:p>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made you think that?</a:t>
            </a:r>
          </a:p>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science ideas did you base your prediction on? </a:t>
            </a:r>
          </a:p>
        </p:txBody>
      </p:sp>
      <p:sp>
        <p:nvSpPr>
          <p:cNvPr id="82" name="object 82">
            <a:extLst>
              <a:ext uri="{FF2B5EF4-FFF2-40B4-BE49-F238E27FC236}">
                <a16:creationId xmlns:a16="http://schemas.microsoft.com/office/drawing/2014/main" id="{FA7F9289-45E0-4D0F-831C-FD142B85A7E0}"/>
              </a:ext>
            </a:extLst>
          </p:cNvPr>
          <p:cNvSpPr txBox="1"/>
          <p:nvPr/>
        </p:nvSpPr>
        <p:spPr>
          <a:xfrm>
            <a:off x="1724025" y="422275"/>
            <a:ext cx="4779963" cy="338138"/>
          </a:xfrm>
          <a:prstGeom prst="rect">
            <a:avLst/>
          </a:prstGeom>
        </p:spPr>
        <p:txBody>
          <a:bodyPr lIns="0" tIns="0" rIns="0" bIns="0">
            <a:spAutoFit/>
          </a:bodyPr>
          <a:lstStyle/>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was your enquiry question? </a:t>
            </a:r>
          </a:p>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was the aim of your investigation?</a:t>
            </a:r>
          </a:p>
        </p:txBody>
      </p:sp>
      <p:sp>
        <p:nvSpPr>
          <p:cNvPr id="85" name="object 85">
            <a:extLst>
              <a:ext uri="{FF2B5EF4-FFF2-40B4-BE49-F238E27FC236}">
                <a16:creationId xmlns:a16="http://schemas.microsoft.com/office/drawing/2014/main" id="{5C1B2B1C-6A42-4D01-A26F-BBE025D44F5A}"/>
              </a:ext>
            </a:extLst>
          </p:cNvPr>
          <p:cNvSpPr txBox="1"/>
          <p:nvPr/>
        </p:nvSpPr>
        <p:spPr>
          <a:xfrm>
            <a:off x="3371850" y="1409700"/>
            <a:ext cx="2759075" cy="508000"/>
          </a:xfrm>
          <a:prstGeom prst="rect">
            <a:avLst/>
          </a:prstGeom>
        </p:spPr>
        <p:txBody>
          <a:bodyPr lIns="0" tIns="0" rIns="0" bIns="0">
            <a:spAutoFit/>
          </a:bodyPr>
          <a:lstStyle/>
          <a:p>
            <a:pPr marL="82133" indent="-7621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are your names?</a:t>
            </a:r>
            <a:endParaRPr sz="1100">
              <a:solidFill>
                <a:schemeClr val="accent5">
                  <a:lumMod val="75000"/>
                </a:schemeClr>
              </a:solidFill>
              <a:latin typeface="Gill Sans MT" panose="020B0502020104020203" pitchFamily="34" charset="0"/>
              <a:ea typeface="MS PGothic" charset="0"/>
              <a:cs typeface="MS PGothic" charset="0"/>
            </a:endParaRPr>
          </a:p>
          <a:p>
            <a:pPr marL="82133" indent="-76213" algn="ctr">
              <a:spcAft>
                <a:spcPts val="0"/>
              </a:spcAft>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are the reasons you choose to carry out this investigation? </a:t>
            </a:r>
          </a:p>
        </p:txBody>
      </p:sp>
      <p:sp>
        <p:nvSpPr>
          <p:cNvPr id="94" name="object 94">
            <a:extLst>
              <a:ext uri="{FF2B5EF4-FFF2-40B4-BE49-F238E27FC236}">
                <a16:creationId xmlns:a16="http://schemas.microsoft.com/office/drawing/2014/main" id="{D04F14B2-786B-4791-8B46-5BFEA330371E}"/>
              </a:ext>
            </a:extLst>
          </p:cNvPr>
          <p:cNvSpPr txBox="1"/>
          <p:nvPr/>
        </p:nvSpPr>
        <p:spPr>
          <a:xfrm>
            <a:off x="2652713" y="2065338"/>
            <a:ext cx="4200525" cy="207962"/>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RESULTS:</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95" name="object 95">
            <a:extLst>
              <a:ext uri="{FF2B5EF4-FFF2-40B4-BE49-F238E27FC236}">
                <a16:creationId xmlns:a16="http://schemas.microsoft.com/office/drawing/2014/main" id="{52660C71-0D2C-4BA6-84C6-02EBCD7DDFA4}"/>
              </a:ext>
            </a:extLst>
          </p:cNvPr>
          <p:cNvSpPr txBox="1"/>
          <p:nvPr/>
        </p:nvSpPr>
        <p:spPr>
          <a:xfrm>
            <a:off x="2649538" y="5543550"/>
            <a:ext cx="4203700" cy="207963"/>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EVALUATION:</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96" name="object 96">
            <a:extLst>
              <a:ext uri="{FF2B5EF4-FFF2-40B4-BE49-F238E27FC236}">
                <a16:creationId xmlns:a16="http://schemas.microsoft.com/office/drawing/2014/main" id="{321FE739-B2A4-464C-898B-C8C9B4C849AF}"/>
              </a:ext>
            </a:extLst>
          </p:cNvPr>
          <p:cNvSpPr txBox="1"/>
          <p:nvPr/>
        </p:nvSpPr>
        <p:spPr>
          <a:xfrm>
            <a:off x="7119938" y="5448300"/>
            <a:ext cx="1781175" cy="207963"/>
          </a:xfrm>
          <a:prstGeom prst="rect">
            <a:avLst/>
          </a:prstGeom>
        </p:spPr>
        <p:txBody>
          <a:bodyPr lIns="0" tIns="0" rIns="0" bIns="0">
            <a:spAutoFit/>
          </a:bodyPr>
          <a:lstStyle/>
          <a:p>
            <a:pPr algn="ctr">
              <a:defRPr/>
            </a:pPr>
            <a:r>
              <a:rPr lang="en-GB" sz="1300" u="sng">
                <a:solidFill>
                  <a:schemeClr val="accent5">
                    <a:lumMod val="75000"/>
                  </a:schemeClr>
                </a:solidFill>
                <a:latin typeface="Gill Sans MT" panose="020B0502020104020203" pitchFamily="34" charset="0"/>
                <a:ea typeface="MS PGothic" charset="0"/>
                <a:cs typeface="MS PGothic" charset="0"/>
              </a:rPr>
              <a:t>REFERENCES: </a:t>
            </a:r>
          </a:p>
        </p:txBody>
      </p:sp>
      <p:sp>
        <p:nvSpPr>
          <p:cNvPr id="47133" name="object 97">
            <a:extLst>
              <a:ext uri="{FF2B5EF4-FFF2-40B4-BE49-F238E27FC236}">
                <a16:creationId xmlns:a16="http://schemas.microsoft.com/office/drawing/2014/main" id="{E01EADB3-E2F3-4B41-B2F5-BC0251D976C3}"/>
              </a:ext>
            </a:extLst>
          </p:cNvPr>
          <p:cNvSpPr txBox="1">
            <a:spLocks noChangeArrowheads="1"/>
          </p:cNvSpPr>
          <p:nvPr/>
        </p:nvSpPr>
        <p:spPr bwMode="auto">
          <a:xfrm>
            <a:off x="7091363" y="1519238"/>
            <a:ext cx="1731962"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80963" indent="-80963">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buFont typeface="Arial" panose="020B0604020202020204" pitchFamily="34" charset="0"/>
              <a:buChar char="•"/>
            </a:pPr>
            <a:r>
              <a:rPr lang="en-GB" altLang="en-US" sz="1100">
                <a:solidFill>
                  <a:srgbClr val="31859C"/>
                </a:solidFill>
                <a:latin typeface="Gill Sans MT" panose="020B0502020104020203" pitchFamily="34" charset="0"/>
              </a:rPr>
              <a:t>Describe the steps you took to investigate your prediction. </a:t>
            </a:r>
          </a:p>
          <a:p>
            <a:pPr algn="ctr">
              <a:buFont typeface="Arial" panose="020B0604020202020204" pitchFamily="34" charset="0"/>
              <a:buChar char="•"/>
            </a:pPr>
            <a:r>
              <a:rPr lang="en-GB" altLang="en-US" sz="1100">
                <a:solidFill>
                  <a:srgbClr val="31859C"/>
                </a:solidFill>
                <a:latin typeface="Gill Sans MT" panose="020B0502020104020203" pitchFamily="34" charset="0"/>
              </a:rPr>
              <a:t>What were your </a:t>
            </a:r>
            <a:r>
              <a:rPr lang="en-GB" altLang="en-US" sz="1100" i="1">
                <a:solidFill>
                  <a:srgbClr val="31859C"/>
                </a:solidFill>
                <a:latin typeface="Gill Sans MT" panose="020B0502020104020203" pitchFamily="34" charset="0"/>
              </a:rPr>
              <a:t>independent</a:t>
            </a:r>
            <a:r>
              <a:rPr lang="en-GB" altLang="en-US" sz="1100">
                <a:solidFill>
                  <a:srgbClr val="31859C"/>
                </a:solidFill>
                <a:latin typeface="Gill Sans MT" panose="020B0502020104020203" pitchFamily="34" charset="0"/>
              </a:rPr>
              <a:t>, </a:t>
            </a:r>
            <a:r>
              <a:rPr lang="en-GB" altLang="en-US" sz="1100" i="1">
                <a:solidFill>
                  <a:srgbClr val="31859C"/>
                </a:solidFill>
                <a:latin typeface="Gill Sans MT" panose="020B0502020104020203" pitchFamily="34" charset="0"/>
              </a:rPr>
              <a:t>dependent</a:t>
            </a:r>
            <a:r>
              <a:rPr lang="en-GB" altLang="en-US" sz="1100">
                <a:solidFill>
                  <a:srgbClr val="31859C"/>
                </a:solidFill>
                <a:latin typeface="Gill Sans MT" panose="020B0502020104020203" pitchFamily="34" charset="0"/>
              </a:rPr>
              <a:t> and </a:t>
            </a:r>
            <a:r>
              <a:rPr lang="en-GB" altLang="en-US" sz="1100" i="1">
                <a:solidFill>
                  <a:srgbClr val="31859C"/>
                </a:solidFill>
                <a:latin typeface="Gill Sans MT" panose="020B0502020104020203" pitchFamily="34" charset="0"/>
              </a:rPr>
              <a:t>control</a:t>
            </a:r>
            <a:r>
              <a:rPr lang="en-GB" altLang="en-US" sz="1100">
                <a:solidFill>
                  <a:srgbClr val="31859C"/>
                </a:solidFill>
                <a:latin typeface="Gill Sans MT" panose="020B0502020104020203" pitchFamily="34" charset="0"/>
              </a:rPr>
              <a:t> variables? </a:t>
            </a:r>
          </a:p>
          <a:p>
            <a:pPr algn="ctr">
              <a:buFont typeface="Arial" panose="020B0604020202020204" pitchFamily="34" charset="0"/>
              <a:buChar char="•"/>
            </a:pPr>
            <a:r>
              <a:rPr lang="en-GB" altLang="en-US" sz="1100">
                <a:solidFill>
                  <a:srgbClr val="31859C"/>
                </a:solidFill>
                <a:latin typeface="Gill Sans MT" panose="020B0502020104020203" pitchFamily="34" charset="0"/>
              </a:rPr>
              <a:t>What equipment did you need to use?</a:t>
            </a:r>
          </a:p>
          <a:p>
            <a:pPr algn="ctr">
              <a:buFont typeface="Arial" panose="020B0604020202020204" pitchFamily="34" charset="0"/>
              <a:buChar char="•"/>
            </a:pPr>
            <a:r>
              <a:rPr lang="en-GB" altLang="en-US" sz="1100">
                <a:solidFill>
                  <a:srgbClr val="31859C"/>
                </a:solidFill>
                <a:latin typeface="Gill Sans MT" panose="020B0502020104020203" pitchFamily="34" charset="0"/>
              </a:rPr>
              <a:t>What measurements did you plan to take? </a:t>
            </a:r>
          </a:p>
          <a:p>
            <a:pPr algn="ctr">
              <a:buFont typeface="Arial" panose="020B0604020202020204" pitchFamily="34" charset="0"/>
              <a:buChar char="•"/>
            </a:pPr>
            <a:r>
              <a:rPr lang="en-GB" altLang="en-US" sz="1100">
                <a:solidFill>
                  <a:srgbClr val="31859C"/>
                </a:solidFill>
                <a:latin typeface="Gill Sans MT" panose="020B0502020104020203" pitchFamily="34" charset="0"/>
              </a:rPr>
              <a:t>How did you ensure your results were </a:t>
            </a:r>
            <a:r>
              <a:rPr lang="en-GB" altLang="en-US" sz="1100" i="1">
                <a:solidFill>
                  <a:srgbClr val="31859C"/>
                </a:solidFill>
                <a:latin typeface="Gill Sans MT" panose="020B0502020104020203" pitchFamily="34" charset="0"/>
              </a:rPr>
              <a:t>accurate</a:t>
            </a:r>
            <a:r>
              <a:rPr lang="en-GB" altLang="en-US" sz="1100">
                <a:solidFill>
                  <a:srgbClr val="31859C"/>
                </a:solidFill>
                <a:latin typeface="Gill Sans MT" panose="020B0502020104020203" pitchFamily="34" charset="0"/>
              </a:rPr>
              <a:t>, </a:t>
            </a:r>
            <a:r>
              <a:rPr lang="en-GB" altLang="en-US" sz="1100" i="1">
                <a:solidFill>
                  <a:srgbClr val="31859C"/>
                </a:solidFill>
                <a:latin typeface="Gill Sans MT" panose="020B0502020104020203" pitchFamily="34" charset="0"/>
              </a:rPr>
              <a:t>precise</a:t>
            </a:r>
            <a:r>
              <a:rPr lang="en-GB" altLang="en-US" sz="1100">
                <a:solidFill>
                  <a:srgbClr val="31859C"/>
                </a:solidFill>
                <a:latin typeface="Gill Sans MT" panose="020B0502020104020203" pitchFamily="34" charset="0"/>
              </a:rPr>
              <a:t>, and </a:t>
            </a:r>
            <a:r>
              <a:rPr lang="en-GB" altLang="en-US" sz="1100" i="1">
                <a:solidFill>
                  <a:srgbClr val="31859C"/>
                </a:solidFill>
                <a:latin typeface="Gill Sans MT" panose="020B0502020104020203" pitchFamily="34" charset="0"/>
              </a:rPr>
              <a:t>repeatable</a:t>
            </a:r>
            <a:r>
              <a:rPr lang="en-GB" altLang="en-US" sz="1100">
                <a:solidFill>
                  <a:srgbClr val="31859C"/>
                </a:solidFill>
                <a:latin typeface="Gill Sans MT" panose="020B0502020104020203" pitchFamily="34" charset="0"/>
              </a:rPr>
              <a:t>?</a:t>
            </a:r>
          </a:p>
          <a:p>
            <a:pPr>
              <a:lnSpc>
                <a:spcPct val="122000"/>
              </a:lnSpc>
            </a:pPr>
            <a:endParaRPr lang="en-US" altLang="en-US" sz="600">
              <a:solidFill>
                <a:srgbClr val="31859C"/>
              </a:solidFill>
              <a:latin typeface="Gill Sans MT" panose="020B0502020104020203" pitchFamily="34" charset="0"/>
              <a:cs typeface="Arial" panose="020B0604020202020204" pitchFamily="34" charset="0"/>
            </a:endParaRPr>
          </a:p>
        </p:txBody>
      </p:sp>
      <p:sp>
        <p:nvSpPr>
          <p:cNvPr id="113" name="object 113">
            <a:extLst>
              <a:ext uri="{FF2B5EF4-FFF2-40B4-BE49-F238E27FC236}">
                <a16:creationId xmlns:a16="http://schemas.microsoft.com/office/drawing/2014/main" id="{6996D502-EA6C-4A6B-B912-C4D628EECE35}"/>
              </a:ext>
            </a:extLst>
          </p:cNvPr>
          <p:cNvSpPr txBox="1"/>
          <p:nvPr/>
        </p:nvSpPr>
        <p:spPr>
          <a:xfrm>
            <a:off x="307975" y="3479800"/>
            <a:ext cx="2197100" cy="1524000"/>
          </a:xfrm>
          <a:prstGeom prst="rect">
            <a:avLst/>
          </a:prstGeom>
        </p:spPr>
        <p:txBody>
          <a:bodyPr lIns="0" tIns="0" rIns="0" bIns="0">
            <a:spAutoFit/>
          </a:bodyPr>
          <a:lstStyle>
            <a:lvl1pPr marL="80963" indent="-80963">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buFont typeface="Arial" panose="020B0604020202020204" pitchFamily="34" charset="0"/>
              <a:buChar char="•"/>
            </a:pPr>
            <a:r>
              <a:rPr lang="en-GB" altLang="en-US" sz="1100">
                <a:solidFill>
                  <a:srgbClr val="31859C"/>
                </a:solidFill>
                <a:latin typeface="Gill Sans MT" panose="020B0502020104020203" pitchFamily="34" charset="0"/>
              </a:rPr>
              <a:t>What did you ﬁnd out? </a:t>
            </a:r>
          </a:p>
          <a:p>
            <a:pPr algn="ctr">
              <a:buFont typeface="Arial" panose="020B0604020202020204" pitchFamily="34" charset="0"/>
              <a:buChar char="•"/>
            </a:pPr>
            <a:r>
              <a:rPr lang="en-GB" altLang="en-US" sz="1100">
                <a:solidFill>
                  <a:srgbClr val="31859C"/>
                </a:solidFill>
                <a:latin typeface="Gill Sans MT" panose="020B0502020104020203" pitchFamily="34" charset="0"/>
              </a:rPr>
              <a:t>What did your investigation show?</a:t>
            </a:r>
          </a:p>
          <a:p>
            <a:pPr algn="ctr">
              <a:buFont typeface="Arial" panose="020B0604020202020204" pitchFamily="34" charset="0"/>
              <a:buChar char="•"/>
            </a:pPr>
            <a:r>
              <a:rPr lang="en-GB" altLang="en-US" sz="1100">
                <a:solidFill>
                  <a:srgbClr val="31859C"/>
                </a:solidFill>
                <a:latin typeface="Gill Sans MT" panose="020B0502020104020203" pitchFamily="34" charset="0"/>
              </a:rPr>
              <a:t>How did your results agree with your hypothesis?</a:t>
            </a:r>
          </a:p>
          <a:p>
            <a:pPr algn="ctr">
              <a:buFont typeface="Arial" panose="020B0604020202020204" pitchFamily="34" charset="0"/>
              <a:buChar char="•"/>
            </a:pPr>
            <a:r>
              <a:rPr lang="en-GB" altLang="en-US" sz="1100">
                <a:solidFill>
                  <a:srgbClr val="31859C"/>
                </a:solidFill>
                <a:latin typeface="Gill Sans MT" panose="020B0502020104020203" pitchFamily="34" charset="0"/>
              </a:rPr>
              <a:t>If not, how do you need to re-think your hypothesis and write a new one?</a:t>
            </a:r>
          </a:p>
          <a:p>
            <a:pPr algn="ctr">
              <a:buFont typeface="Arial" panose="020B0604020202020204" pitchFamily="34" charset="0"/>
              <a:buChar char="•"/>
            </a:pPr>
            <a:r>
              <a:rPr lang="en-GB" altLang="en-US" sz="1100">
                <a:solidFill>
                  <a:srgbClr val="31859C"/>
                </a:solidFill>
                <a:latin typeface="Gill Sans MT" panose="020B0502020104020203" pitchFamily="34" charset="0"/>
              </a:rPr>
              <a:t>How could you investigate this new hypothesis?</a:t>
            </a:r>
          </a:p>
        </p:txBody>
      </p:sp>
      <p:sp>
        <p:nvSpPr>
          <p:cNvPr id="114" name="object 114">
            <a:extLst>
              <a:ext uri="{FF2B5EF4-FFF2-40B4-BE49-F238E27FC236}">
                <a16:creationId xmlns:a16="http://schemas.microsoft.com/office/drawing/2014/main" id="{F995214E-8C85-42FC-B435-9CC801316C92}"/>
              </a:ext>
            </a:extLst>
          </p:cNvPr>
          <p:cNvSpPr txBox="1"/>
          <p:nvPr/>
        </p:nvSpPr>
        <p:spPr>
          <a:xfrm>
            <a:off x="7140575" y="5656263"/>
            <a:ext cx="1744663" cy="1016000"/>
          </a:xfrm>
          <a:prstGeom prst="rect">
            <a:avLst/>
          </a:prstGeom>
        </p:spPr>
        <p:txBody>
          <a:bodyPr lIns="0" tIns="0" rIns="0" bIns="0">
            <a:spAutoFit/>
          </a:bodyPr>
          <a:lstStyle>
            <a:lvl1pPr marL="80963" indent="-80963">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GB" altLang="en-US" sz="1100">
                <a:solidFill>
                  <a:srgbClr val="31859C"/>
                </a:solidFill>
                <a:latin typeface="Gill Sans MT" panose="020B0502020104020203" pitchFamily="34" charset="0"/>
              </a:rPr>
              <a:t>List any websites or books that you used to help form your prediction. </a:t>
            </a:r>
          </a:p>
          <a:p>
            <a:pPr algn="ctr">
              <a:buFont typeface="Arial" panose="020B0604020202020204" pitchFamily="34" charset="0"/>
              <a:buChar char="•"/>
            </a:pPr>
            <a:r>
              <a:rPr lang="en-GB" altLang="en-US" sz="1100">
                <a:solidFill>
                  <a:srgbClr val="31859C"/>
                </a:solidFill>
                <a:latin typeface="Gill Sans MT" panose="020B0502020104020203" pitchFamily="34" charset="0"/>
              </a:rPr>
              <a:t>How did other people’s ideas help you decide how to carry out your investigation?</a:t>
            </a:r>
          </a:p>
        </p:txBody>
      </p:sp>
      <p:sp>
        <p:nvSpPr>
          <p:cNvPr id="115" name="object 115">
            <a:extLst>
              <a:ext uri="{FF2B5EF4-FFF2-40B4-BE49-F238E27FC236}">
                <a16:creationId xmlns:a16="http://schemas.microsoft.com/office/drawing/2014/main" id="{A14F1C89-B33B-484E-972B-70AB4223BB79}"/>
              </a:ext>
            </a:extLst>
          </p:cNvPr>
          <p:cNvSpPr txBox="1"/>
          <p:nvPr/>
        </p:nvSpPr>
        <p:spPr>
          <a:xfrm>
            <a:off x="2908300" y="5778500"/>
            <a:ext cx="3767138" cy="846138"/>
          </a:xfrm>
          <a:prstGeom prst="rect">
            <a:avLst/>
          </a:prstGeom>
        </p:spPr>
        <p:txBody>
          <a:bodyPr lIns="0" tIns="0" rIns="0" bIns="0">
            <a:spAutoFit/>
          </a:bodyPr>
          <a:lstStyle/>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a:t>
            </a:r>
            <a:r>
              <a:rPr lang="en-GB" sz="1100" i="1">
                <a:solidFill>
                  <a:schemeClr val="accent5">
                    <a:lumMod val="75000"/>
                  </a:schemeClr>
                </a:solidFill>
                <a:latin typeface="Gill Sans MT" panose="020B0502020104020203" pitchFamily="34" charset="0"/>
                <a:ea typeface="MS PGothic" charset="0"/>
                <a:cs typeface="MS PGothic" charset="0"/>
              </a:rPr>
              <a:t>errors</a:t>
            </a:r>
            <a:r>
              <a:rPr lang="en-GB" sz="1100">
                <a:solidFill>
                  <a:schemeClr val="accent5">
                    <a:lumMod val="75000"/>
                  </a:schemeClr>
                </a:solidFill>
                <a:latin typeface="Gill Sans MT" panose="020B0502020104020203" pitchFamily="34" charset="0"/>
                <a:ea typeface="MS PGothic" charset="0"/>
                <a:cs typeface="MS PGothic" charset="0"/>
              </a:rPr>
              <a:t> are there in your investigation? </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would you change if you could do your investigation again and why?</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Do your results give you more questions to answer? </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would you investigate next?</a:t>
            </a:r>
          </a:p>
        </p:txBody>
      </p:sp>
      <p:sp>
        <p:nvSpPr>
          <p:cNvPr id="116" name="object 116">
            <a:extLst>
              <a:ext uri="{FF2B5EF4-FFF2-40B4-BE49-F238E27FC236}">
                <a16:creationId xmlns:a16="http://schemas.microsoft.com/office/drawing/2014/main" id="{97E92B10-6ABF-492F-8AE3-9B091573B2FA}"/>
              </a:ext>
            </a:extLst>
          </p:cNvPr>
          <p:cNvSpPr>
            <a:spLocks noGrp="1"/>
          </p:cNvSpPr>
          <p:nvPr>
            <p:ph type="ftr" sz="quarter" idx="10"/>
          </p:nvPr>
        </p:nvSpPr>
        <p:spPr>
          <a:xfrm>
            <a:off x="7072313" y="4217988"/>
            <a:ext cx="1808162" cy="207962"/>
          </a:xfrm>
        </p:spPr>
        <p:txBody>
          <a:bodyPr lIns="0" tIns="0" rIns="0" bIns="0" rtlCol="0">
            <a:spAutoFit/>
          </a:bodyPr>
          <a:lstStyle/>
          <a:p>
            <a:pPr marL="5919">
              <a:defRPr/>
            </a:pPr>
            <a:r>
              <a:rPr lang="en-GB" sz="1300" u="sng">
                <a:solidFill>
                  <a:schemeClr val="accent5">
                    <a:lumMod val="75000"/>
                  </a:schemeClr>
                </a:solidFill>
                <a:latin typeface="Gill Sans MT" panose="020B0502020104020203" pitchFamily="34" charset="0"/>
                <a:ea typeface="MS PGothic" charset="0"/>
                <a:cs typeface="+mn-cs"/>
              </a:rPr>
              <a:t>THANKS:</a:t>
            </a:r>
            <a:endParaRPr sz="1300" u="sng">
              <a:solidFill>
                <a:schemeClr val="accent5">
                  <a:lumMod val="75000"/>
                </a:schemeClr>
              </a:solidFill>
              <a:latin typeface="Gill Sans MT" panose="020B0502020104020203" pitchFamily="34" charset="0"/>
              <a:ea typeface="MS PGothic" charset="0"/>
              <a:cs typeface="+mn-cs"/>
            </a:endParaRPr>
          </a:p>
        </p:txBody>
      </p:sp>
      <p:sp>
        <p:nvSpPr>
          <p:cNvPr id="117" name="object 117">
            <a:extLst>
              <a:ext uri="{FF2B5EF4-FFF2-40B4-BE49-F238E27FC236}">
                <a16:creationId xmlns:a16="http://schemas.microsoft.com/office/drawing/2014/main" id="{6E275CA7-903A-432A-9EC8-9BF4135A9B1D}"/>
              </a:ext>
            </a:extLst>
          </p:cNvPr>
          <p:cNvSpPr>
            <a:spLocks noGrp="1"/>
          </p:cNvSpPr>
          <p:nvPr>
            <p:ph type="dt" sz="quarter" idx="4294967295"/>
          </p:nvPr>
        </p:nvSpPr>
        <p:spPr>
          <a:xfrm>
            <a:off x="7102475" y="4479925"/>
            <a:ext cx="1673225" cy="677863"/>
          </a:xfrm>
          <a:prstGeom prst="rect">
            <a:avLst/>
          </a:prstGeom>
        </p:spPr>
        <p:txBody>
          <a:bodyPr lIns="0" tIns="0" rIns="0" bIns="0">
            <a:spAutoFit/>
          </a:bodyPr>
          <a:lstStyle/>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rPr>
              <a:t>Who helped you carry out your investigation? </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rPr>
              <a:t>What support did you need? </a:t>
            </a:r>
          </a:p>
        </p:txBody>
      </p:sp>
      <p:sp>
        <p:nvSpPr>
          <p:cNvPr id="47139" name="object 112">
            <a:extLst>
              <a:ext uri="{FF2B5EF4-FFF2-40B4-BE49-F238E27FC236}">
                <a16:creationId xmlns:a16="http://schemas.microsoft.com/office/drawing/2014/main" id="{5A142DAB-9855-4478-B777-3F27C9D87A3B}"/>
              </a:ext>
            </a:extLst>
          </p:cNvPr>
          <p:cNvSpPr txBox="1">
            <a:spLocks noChangeArrowheads="1"/>
          </p:cNvSpPr>
          <p:nvPr/>
        </p:nvSpPr>
        <p:spPr bwMode="auto">
          <a:xfrm>
            <a:off x="7143750" y="344488"/>
            <a:ext cx="1570038"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2238" indent="-115888">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121000"/>
              </a:lnSpc>
            </a:pPr>
            <a:r>
              <a:rPr lang="en-US" altLang="en-US" sz="1300">
                <a:solidFill>
                  <a:srgbClr val="31859C"/>
                </a:solidFill>
                <a:latin typeface="Gill Sans MT" panose="020B0502020104020203" pitchFamily="34" charset="0"/>
              </a:rPr>
              <a:t>Your school name </a:t>
            </a:r>
            <a:endParaRPr lang="en-GB" altLang="en-US" sz="1300">
              <a:solidFill>
                <a:srgbClr val="31859C"/>
              </a:solidFill>
              <a:latin typeface="Gill Sans MT" panose="020B0502020104020203" pitchFamily="34" charset="0"/>
            </a:endParaRPr>
          </a:p>
          <a:p>
            <a:pPr algn="ctr">
              <a:lnSpc>
                <a:spcPct val="121000"/>
              </a:lnSpc>
            </a:pPr>
            <a:r>
              <a:rPr lang="en-US" altLang="en-US" sz="1300">
                <a:solidFill>
                  <a:srgbClr val="31859C"/>
                </a:solidFill>
                <a:latin typeface="Gill Sans MT" panose="020B0502020104020203" pitchFamily="34" charset="0"/>
              </a:rPr>
              <a:t>and logo here</a:t>
            </a:r>
          </a:p>
        </p:txBody>
      </p:sp>
      <p:sp>
        <p:nvSpPr>
          <p:cNvPr id="141" name="object 116">
            <a:extLst>
              <a:ext uri="{FF2B5EF4-FFF2-40B4-BE49-F238E27FC236}">
                <a16:creationId xmlns:a16="http://schemas.microsoft.com/office/drawing/2014/main" id="{376DE42B-0E79-44BB-BB7B-20E1922C79F1}"/>
              </a:ext>
            </a:extLst>
          </p:cNvPr>
          <p:cNvSpPr txBox="1">
            <a:spLocks/>
          </p:cNvSpPr>
          <p:nvPr/>
        </p:nvSpPr>
        <p:spPr>
          <a:xfrm>
            <a:off x="7072313" y="1190625"/>
            <a:ext cx="1808162" cy="207963"/>
          </a:xfrm>
          <a:prstGeom prst="rect">
            <a:avLst/>
          </a:prstGeom>
        </p:spPr>
        <p:txBody>
          <a:bodyPr lIns="0" tIns="0" rIns="0" bIns="0">
            <a:spAutoFit/>
          </a:bodyPr>
          <a:lstStyle>
            <a:defPPr>
              <a:defRPr lang="en-US"/>
            </a:defPPr>
            <a:lvl1pPr marL="0" algn="l" defTabSz="914400" rtl="0" eaLnBrk="1" latinLnBrk="0" hangingPunct="1">
              <a:defRPr sz="1900" b="0" i="0" kern="1200">
                <a:solidFill>
                  <a:srgbClr val="66747E"/>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919" algn="ctr">
              <a:defRPr/>
            </a:pPr>
            <a:r>
              <a:rPr lang="en-GB" sz="1300" u="sng">
                <a:solidFill>
                  <a:schemeClr val="accent5">
                    <a:lumMod val="75000"/>
                  </a:schemeClr>
                </a:solidFill>
                <a:latin typeface="Gill Sans MT" panose="020B0502020104020203" pitchFamily="34" charset="0"/>
                <a:cs typeface="+mn-cs"/>
              </a:rPr>
              <a:t>METHOD:</a:t>
            </a:r>
          </a:p>
        </p:txBody>
      </p:sp>
      <p:pic>
        <p:nvPicPr>
          <p:cNvPr id="47141" name="Picture 142">
            <a:extLst>
              <a:ext uri="{FF2B5EF4-FFF2-40B4-BE49-F238E27FC236}">
                <a16:creationId xmlns:a16="http://schemas.microsoft.com/office/drawing/2014/main" id="{E357335E-7051-40DF-8FD1-44E028B0B83E}"/>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095625" y="2732088"/>
            <a:ext cx="3363913" cy="1946275"/>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object 117">
            <a:extLst>
              <a:ext uri="{FF2B5EF4-FFF2-40B4-BE49-F238E27FC236}">
                <a16:creationId xmlns:a16="http://schemas.microsoft.com/office/drawing/2014/main" id="{51ACC9BF-60E8-4BBD-A8B0-F163FB486D68}"/>
              </a:ext>
            </a:extLst>
          </p:cNvPr>
          <p:cNvSpPr txBox="1">
            <a:spLocks/>
          </p:cNvSpPr>
          <p:nvPr/>
        </p:nvSpPr>
        <p:spPr>
          <a:xfrm>
            <a:off x="2668588" y="2424113"/>
            <a:ext cx="4198937" cy="338137"/>
          </a:xfrm>
          <a:prstGeom prst="rect">
            <a:avLst/>
          </a:prstGeom>
        </p:spPr>
        <p:txBody>
          <a:bodyPr lIns="0" tIns="0" rIns="0" bIns="0">
            <a:spAutoFit/>
          </a:bodyPr>
          <a:lstStyle>
            <a:defPPr>
              <a:defRPr lang="en-US"/>
            </a:defPPr>
            <a:lvl1pPr marL="0" algn="l" defTabSz="914400" rtl="0" eaLnBrk="1" latinLnBrk="0" hangingPunct="1">
              <a:defRPr sz="1250" b="0" i="0" kern="1200">
                <a:solidFill>
                  <a:srgbClr val="66747E"/>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cs typeface="+mn-cs"/>
              </a:rPr>
              <a:t>What were your results?</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cs typeface="+mn-cs"/>
              </a:rPr>
              <a:t>Use diagrams, graphs and photos to illustrate your results. </a:t>
            </a:r>
          </a:p>
        </p:txBody>
      </p:sp>
      <p:sp>
        <p:nvSpPr>
          <p:cNvPr id="145" name="object 94">
            <a:extLst>
              <a:ext uri="{FF2B5EF4-FFF2-40B4-BE49-F238E27FC236}">
                <a16:creationId xmlns:a16="http://schemas.microsoft.com/office/drawing/2014/main" id="{B7C17F0E-477D-40F0-BE23-366E6C67A61A}"/>
              </a:ext>
            </a:extLst>
          </p:cNvPr>
          <p:cNvSpPr txBox="1"/>
          <p:nvPr/>
        </p:nvSpPr>
        <p:spPr>
          <a:xfrm>
            <a:off x="207963" y="1201738"/>
            <a:ext cx="2322512" cy="207962"/>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PREDICTION:</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146" name="object 94">
            <a:extLst>
              <a:ext uri="{FF2B5EF4-FFF2-40B4-BE49-F238E27FC236}">
                <a16:creationId xmlns:a16="http://schemas.microsoft.com/office/drawing/2014/main" id="{1B3CCA07-288D-4F7F-B56D-0197BE9E90C2}"/>
              </a:ext>
            </a:extLst>
          </p:cNvPr>
          <p:cNvSpPr txBox="1"/>
          <p:nvPr/>
        </p:nvSpPr>
        <p:spPr>
          <a:xfrm>
            <a:off x="2628900" y="1187450"/>
            <a:ext cx="4200525" cy="207963"/>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THE RESEARCH TEAM:</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147" name="object 94">
            <a:extLst>
              <a:ext uri="{FF2B5EF4-FFF2-40B4-BE49-F238E27FC236}">
                <a16:creationId xmlns:a16="http://schemas.microsoft.com/office/drawing/2014/main" id="{E8494F8C-A097-4E3A-88E7-4837ED64EE70}"/>
              </a:ext>
            </a:extLst>
          </p:cNvPr>
          <p:cNvSpPr txBox="1"/>
          <p:nvPr/>
        </p:nvSpPr>
        <p:spPr>
          <a:xfrm>
            <a:off x="1423988" y="136525"/>
            <a:ext cx="5429250" cy="207963"/>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TITLE:</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149" name="object 95">
            <a:extLst>
              <a:ext uri="{FF2B5EF4-FFF2-40B4-BE49-F238E27FC236}">
                <a16:creationId xmlns:a16="http://schemas.microsoft.com/office/drawing/2014/main" id="{408BE8A8-443C-491B-A619-3BEA4B02F542}"/>
              </a:ext>
            </a:extLst>
          </p:cNvPr>
          <p:cNvSpPr txBox="1"/>
          <p:nvPr/>
        </p:nvSpPr>
        <p:spPr>
          <a:xfrm>
            <a:off x="206375" y="3062288"/>
            <a:ext cx="2344738" cy="206375"/>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CONCLUSION:</a:t>
            </a:r>
            <a:endParaRPr sz="1300" u="sng">
              <a:solidFill>
                <a:schemeClr val="accent5">
                  <a:lumMod val="75000"/>
                </a:schemeClr>
              </a:solidFill>
              <a:latin typeface="Gill Sans MT" panose="020B0502020104020203" pitchFamily="34" charset="0"/>
              <a:ea typeface="MS PGothic" charset="0"/>
              <a:cs typeface="MS PGothic" charset="0"/>
            </a:endParaRPr>
          </a:p>
        </p:txBody>
      </p:sp>
    </p:spTree>
    <p:extLst>
      <p:ext uri="{BB962C8B-B14F-4D97-AF65-F5344CB8AC3E}">
        <p14:creationId xmlns:p14="http://schemas.microsoft.com/office/powerpoint/2010/main" val="193193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object 2">
            <a:extLst>
              <a:ext uri="{FF2B5EF4-FFF2-40B4-BE49-F238E27FC236}">
                <a16:creationId xmlns:a16="http://schemas.microsoft.com/office/drawing/2014/main" id="{51827260-A453-4AA7-A0C4-BF06D3C51DC8}"/>
              </a:ext>
            </a:extLst>
          </p:cNvPr>
          <p:cNvSpPr>
            <a:spLocks/>
          </p:cNvSpPr>
          <p:nvPr/>
        </p:nvSpPr>
        <p:spPr bwMode="auto">
          <a:xfrm>
            <a:off x="0" y="0"/>
            <a:ext cx="9144000" cy="6858000"/>
          </a:xfrm>
          <a:custGeom>
            <a:avLst/>
            <a:gdLst>
              <a:gd name="T0" fmla="*/ 0 w 20104100"/>
              <a:gd name="T1" fmla="*/ 0 h 13098144"/>
              <a:gd name="T2" fmla="*/ 1891644 w 20104100"/>
              <a:gd name="T3" fmla="*/ 0 h 13098144"/>
              <a:gd name="T4" fmla="*/ 1891644 w 20104100"/>
              <a:gd name="T5" fmla="*/ 1880000 h 13098144"/>
              <a:gd name="T6" fmla="*/ 0 w 20104100"/>
              <a:gd name="T7" fmla="*/ 1880000 h 13098144"/>
              <a:gd name="T8" fmla="*/ 0 w 20104100"/>
              <a:gd name="T9" fmla="*/ 0 h 13098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3098144">
                <a:moveTo>
                  <a:pt x="0" y="0"/>
                </a:moveTo>
                <a:lnTo>
                  <a:pt x="20104099" y="0"/>
                </a:lnTo>
                <a:lnTo>
                  <a:pt x="20104099" y="13097692"/>
                </a:lnTo>
                <a:lnTo>
                  <a:pt x="0" y="13097692"/>
                </a:lnTo>
                <a:lnTo>
                  <a:pt x="0" y="0"/>
                </a:lnTo>
                <a:close/>
              </a:path>
            </a:pathLst>
          </a:custGeom>
          <a:solidFill>
            <a:srgbClr val="5CE1E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GB"/>
          </a:p>
        </p:txBody>
      </p:sp>
      <p:sp>
        <p:nvSpPr>
          <p:cNvPr id="49154" name="object 3">
            <a:extLst>
              <a:ext uri="{FF2B5EF4-FFF2-40B4-BE49-F238E27FC236}">
                <a16:creationId xmlns:a16="http://schemas.microsoft.com/office/drawing/2014/main" id="{A9722C7A-7510-41E7-8A68-271007B51029}"/>
              </a:ext>
            </a:extLst>
          </p:cNvPr>
          <p:cNvSpPr>
            <a:spLocks noChangeArrowheads="1"/>
          </p:cNvSpPr>
          <p:nvPr/>
        </p:nvSpPr>
        <p:spPr bwMode="auto">
          <a:xfrm>
            <a:off x="2035175" y="615950"/>
            <a:ext cx="5092700" cy="5386388"/>
          </a:xfrm>
          <a:prstGeom prst="rect">
            <a:avLst/>
          </a:prstGeom>
          <a:blipFill dpi="0" rotWithShape="1">
            <a:blip r:embed="rId3">
              <a:alphaModFix amt="35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9155" name="object 5">
            <a:extLst>
              <a:ext uri="{FF2B5EF4-FFF2-40B4-BE49-F238E27FC236}">
                <a16:creationId xmlns:a16="http://schemas.microsoft.com/office/drawing/2014/main" id="{5EC24B8D-79DF-45DA-B302-0F992C1DB34B}"/>
              </a:ext>
            </a:extLst>
          </p:cNvPr>
          <p:cNvSpPr>
            <a:spLocks noChangeArrowheads="1"/>
          </p:cNvSpPr>
          <p:nvPr/>
        </p:nvSpPr>
        <p:spPr bwMode="auto">
          <a:xfrm>
            <a:off x="7061200" y="5405438"/>
            <a:ext cx="1844675" cy="1319212"/>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9156" name="object 9">
            <a:extLst>
              <a:ext uri="{FF2B5EF4-FFF2-40B4-BE49-F238E27FC236}">
                <a16:creationId xmlns:a16="http://schemas.microsoft.com/office/drawing/2014/main" id="{883448EC-B9E1-4F9C-ADAA-FF0781A61DB5}"/>
              </a:ext>
            </a:extLst>
          </p:cNvPr>
          <p:cNvSpPr>
            <a:spLocks noChangeArrowheads="1"/>
          </p:cNvSpPr>
          <p:nvPr/>
        </p:nvSpPr>
        <p:spPr bwMode="auto">
          <a:xfrm>
            <a:off x="2649538" y="5511800"/>
            <a:ext cx="4206875" cy="1211263"/>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9157" name="object 27">
            <a:extLst>
              <a:ext uri="{FF2B5EF4-FFF2-40B4-BE49-F238E27FC236}">
                <a16:creationId xmlns:a16="http://schemas.microsoft.com/office/drawing/2014/main" id="{1F8CD82F-E9E2-4A6E-8BF0-52523A15C6AB}"/>
              </a:ext>
            </a:extLst>
          </p:cNvPr>
          <p:cNvSpPr>
            <a:spLocks noChangeArrowheads="1"/>
          </p:cNvSpPr>
          <p:nvPr/>
        </p:nvSpPr>
        <p:spPr bwMode="auto">
          <a:xfrm>
            <a:off x="217488" y="3043238"/>
            <a:ext cx="2333625" cy="3678237"/>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9158" name="object 41">
            <a:extLst>
              <a:ext uri="{FF2B5EF4-FFF2-40B4-BE49-F238E27FC236}">
                <a16:creationId xmlns:a16="http://schemas.microsoft.com/office/drawing/2014/main" id="{A4C3DAB1-12ED-4DC1-B873-CFA938DE5E8D}"/>
              </a:ext>
            </a:extLst>
          </p:cNvPr>
          <p:cNvSpPr>
            <a:spLocks noChangeArrowheads="1"/>
          </p:cNvSpPr>
          <p:nvPr/>
        </p:nvSpPr>
        <p:spPr bwMode="auto">
          <a:xfrm>
            <a:off x="2649538" y="2047875"/>
            <a:ext cx="4206875" cy="340042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381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120000"/>
              </a:lnSpc>
            </a:pPr>
            <a:endParaRPr lang="en-US" altLang="en-US" sz="1800">
              <a:latin typeface="Gill Sans MT" panose="020B0502020104020203" pitchFamily="34" charset="0"/>
              <a:cs typeface="Arial" panose="020B0604020202020204" pitchFamily="34" charset="0"/>
            </a:endParaRPr>
          </a:p>
        </p:txBody>
      </p:sp>
      <p:sp>
        <p:nvSpPr>
          <p:cNvPr id="49159" name="object 44">
            <a:extLst>
              <a:ext uri="{FF2B5EF4-FFF2-40B4-BE49-F238E27FC236}">
                <a16:creationId xmlns:a16="http://schemas.microsoft.com/office/drawing/2014/main" id="{05710813-452C-4A4D-A062-B4E0E242F5BB}"/>
              </a:ext>
            </a:extLst>
          </p:cNvPr>
          <p:cNvSpPr>
            <a:spLocks noChangeArrowheads="1"/>
          </p:cNvSpPr>
          <p:nvPr/>
        </p:nvSpPr>
        <p:spPr bwMode="auto">
          <a:xfrm>
            <a:off x="7061200" y="4178300"/>
            <a:ext cx="1816100" cy="1098550"/>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9160" name="object 53">
            <a:extLst>
              <a:ext uri="{FF2B5EF4-FFF2-40B4-BE49-F238E27FC236}">
                <a16:creationId xmlns:a16="http://schemas.microsoft.com/office/drawing/2014/main" id="{E7FAD2CB-283C-443E-91F7-5C266EDC9B40}"/>
              </a:ext>
            </a:extLst>
          </p:cNvPr>
          <p:cNvSpPr>
            <a:spLocks noChangeArrowheads="1"/>
          </p:cNvSpPr>
          <p:nvPr/>
        </p:nvSpPr>
        <p:spPr bwMode="auto">
          <a:xfrm>
            <a:off x="53975" y="41275"/>
            <a:ext cx="1181100" cy="877888"/>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49161" name="object 54">
            <a:extLst>
              <a:ext uri="{FF2B5EF4-FFF2-40B4-BE49-F238E27FC236}">
                <a16:creationId xmlns:a16="http://schemas.microsoft.com/office/drawing/2014/main" id="{29BD3D50-D909-4EC6-97C6-45068C905B92}"/>
              </a:ext>
            </a:extLst>
          </p:cNvPr>
          <p:cNvSpPr>
            <a:spLocks noChangeArrowheads="1"/>
          </p:cNvSpPr>
          <p:nvPr/>
        </p:nvSpPr>
        <p:spPr bwMode="auto">
          <a:xfrm>
            <a:off x="217488" y="1192213"/>
            <a:ext cx="2312987" cy="1722437"/>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pic>
        <p:nvPicPr>
          <p:cNvPr id="49162" name="Picture 124">
            <a:extLst>
              <a:ext uri="{FF2B5EF4-FFF2-40B4-BE49-F238E27FC236}">
                <a16:creationId xmlns:a16="http://schemas.microsoft.com/office/drawing/2014/main" id="{2C202459-EF8F-4B74-8653-769510075C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2963" y="1298575"/>
            <a:ext cx="1001712" cy="1543050"/>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3" name="object 41">
            <a:extLst>
              <a:ext uri="{FF2B5EF4-FFF2-40B4-BE49-F238E27FC236}">
                <a16:creationId xmlns:a16="http://schemas.microsoft.com/office/drawing/2014/main" id="{0E4E920C-26FA-415C-AACA-EC0B9D388EE5}"/>
              </a:ext>
            </a:extLst>
          </p:cNvPr>
          <p:cNvSpPr>
            <a:spLocks noChangeArrowheads="1"/>
          </p:cNvSpPr>
          <p:nvPr/>
        </p:nvSpPr>
        <p:spPr bwMode="auto">
          <a:xfrm>
            <a:off x="1423988" y="134938"/>
            <a:ext cx="5432425" cy="938212"/>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grpSp>
        <p:nvGrpSpPr>
          <p:cNvPr id="49164" name="Group 138">
            <a:extLst>
              <a:ext uri="{FF2B5EF4-FFF2-40B4-BE49-F238E27FC236}">
                <a16:creationId xmlns:a16="http://schemas.microsoft.com/office/drawing/2014/main" id="{330AEB48-CD88-4E50-9432-60D2BE18CCDC}"/>
              </a:ext>
            </a:extLst>
          </p:cNvPr>
          <p:cNvGrpSpPr>
            <a:grpSpLocks/>
          </p:cNvGrpSpPr>
          <p:nvPr/>
        </p:nvGrpSpPr>
        <p:grpSpPr bwMode="auto">
          <a:xfrm>
            <a:off x="5784850" y="158750"/>
            <a:ext cx="954088" cy="862013"/>
            <a:chOff x="12769991" y="297938"/>
            <a:chExt cx="2096638" cy="1785434"/>
          </a:xfrm>
        </p:grpSpPr>
        <p:sp>
          <p:nvSpPr>
            <p:cNvPr id="39" name="object 39">
              <a:extLst>
                <a:ext uri="{FF2B5EF4-FFF2-40B4-BE49-F238E27FC236}">
                  <a16:creationId xmlns:a16="http://schemas.microsoft.com/office/drawing/2014/main" id="{B4E89435-1655-44E3-AE1C-28D3C79E5FF9}"/>
                </a:ext>
              </a:extLst>
            </p:cNvPr>
            <p:cNvSpPr/>
            <p:nvPr/>
          </p:nvSpPr>
          <p:spPr>
            <a:xfrm rot="780150">
              <a:off x="12769991" y="618783"/>
              <a:ext cx="743479" cy="1147961"/>
            </a:xfrm>
            <a:prstGeom prst="rect">
              <a:avLst/>
            </a:prstGeom>
            <a:blipFill>
              <a:blip r:embed="rId6" cstate="print">
                <a:duotone>
                  <a:schemeClr val="bg2">
                    <a:shade val="45000"/>
                    <a:satMod val="135000"/>
                  </a:schemeClr>
                  <a:prstClr val="white"/>
                </a:duotone>
              </a:blip>
              <a:stretch>
                <a:fillRect/>
              </a:stretch>
            </a:blipFill>
          </p:spPr>
          <p:txBody>
            <a:bodyPr lIns="0" tIns="0" rIns="0" bIns="0"/>
            <a:lstStyle/>
            <a:p>
              <a:pPr>
                <a:defRPr/>
              </a:pPr>
              <a:endParaRPr>
                <a:latin typeface="Arial" charset="0"/>
                <a:ea typeface="MS PGothic" charset="0"/>
                <a:cs typeface="MS PGothic" charset="0"/>
              </a:endParaRPr>
            </a:p>
          </p:txBody>
        </p:sp>
        <p:sp>
          <p:nvSpPr>
            <p:cNvPr id="40" name="object 40">
              <a:extLst>
                <a:ext uri="{FF2B5EF4-FFF2-40B4-BE49-F238E27FC236}">
                  <a16:creationId xmlns:a16="http://schemas.microsoft.com/office/drawing/2014/main" id="{BD3E550D-F923-4DDF-AA9E-3DD0AA7B4FB5}"/>
                </a:ext>
              </a:extLst>
            </p:cNvPr>
            <p:cNvSpPr/>
            <p:nvPr/>
          </p:nvSpPr>
          <p:spPr>
            <a:xfrm rot="780150">
              <a:off x="14123320" y="934076"/>
              <a:ext cx="743309" cy="1149296"/>
            </a:xfrm>
            <a:prstGeom prst="rect">
              <a:avLst/>
            </a:prstGeom>
            <a:blipFill>
              <a:blip r:embed="rId7" cstate="print">
                <a:duotone>
                  <a:schemeClr val="bg2">
                    <a:shade val="45000"/>
                    <a:satMod val="135000"/>
                  </a:schemeClr>
                  <a:prstClr val="white"/>
                </a:duotone>
              </a:blip>
              <a:stretch>
                <a:fillRect/>
              </a:stretch>
            </a:blipFill>
          </p:spPr>
          <p:txBody>
            <a:bodyPr lIns="0" tIns="0" rIns="0" bIns="0"/>
            <a:lstStyle/>
            <a:p>
              <a:pPr>
                <a:defRPr/>
              </a:pPr>
              <a:endParaRPr>
                <a:latin typeface="Arial" charset="0"/>
                <a:ea typeface="MS PGothic" charset="0"/>
                <a:cs typeface="MS PGothic" charset="0"/>
              </a:endParaRPr>
            </a:p>
          </p:txBody>
        </p:sp>
        <p:sp>
          <p:nvSpPr>
            <p:cNvPr id="122" name="object 39">
              <a:extLst>
                <a:ext uri="{FF2B5EF4-FFF2-40B4-BE49-F238E27FC236}">
                  <a16:creationId xmlns:a16="http://schemas.microsoft.com/office/drawing/2014/main" id="{1C310FA2-68A1-422E-AB9A-114B5B655821}"/>
                </a:ext>
              </a:extLst>
            </p:cNvPr>
            <p:cNvSpPr/>
            <p:nvPr/>
          </p:nvSpPr>
          <p:spPr>
            <a:xfrm rot="1766724">
              <a:off x="13462342" y="297938"/>
              <a:ext cx="743479" cy="1147961"/>
            </a:xfrm>
            <a:prstGeom prst="rect">
              <a:avLst/>
            </a:prstGeom>
            <a:blipFill>
              <a:blip r:embed="rId6" cstate="print">
                <a:duotone>
                  <a:schemeClr val="bg2">
                    <a:shade val="45000"/>
                    <a:satMod val="135000"/>
                  </a:schemeClr>
                  <a:prstClr val="white"/>
                </a:duotone>
              </a:blip>
              <a:stretch>
                <a:fillRect/>
              </a:stretch>
            </a:blipFill>
          </p:spPr>
          <p:txBody>
            <a:bodyPr lIns="0" tIns="0" rIns="0" bIns="0"/>
            <a:lstStyle/>
            <a:p>
              <a:pPr>
                <a:defRPr/>
              </a:pPr>
              <a:endParaRPr>
                <a:latin typeface="Arial" charset="0"/>
                <a:ea typeface="MS PGothic" charset="0"/>
                <a:cs typeface="MS PGothic" charset="0"/>
              </a:endParaRPr>
            </a:p>
          </p:txBody>
        </p:sp>
      </p:grpSp>
      <p:sp>
        <p:nvSpPr>
          <p:cNvPr id="49165" name="object 61">
            <a:extLst>
              <a:ext uri="{FF2B5EF4-FFF2-40B4-BE49-F238E27FC236}">
                <a16:creationId xmlns:a16="http://schemas.microsoft.com/office/drawing/2014/main" id="{97F64CEE-76B7-4802-B1EA-3A72CC645F6B}"/>
              </a:ext>
            </a:extLst>
          </p:cNvPr>
          <p:cNvSpPr>
            <a:spLocks/>
          </p:cNvSpPr>
          <p:nvPr/>
        </p:nvSpPr>
        <p:spPr bwMode="auto">
          <a:xfrm>
            <a:off x="7061200" y="146050"/>
            <a:ext cx="1828800" cy="901700"/>
          </a:xfrm>
          <a:custGeom>
            <a:avLst/>
            <a:gdLst>
              <a:gd name="T0" fmla="*/ 450055 w 3561715"/>
              <a:gd name="T1" fmla="*/ 175226 h 2045335"/>
              <a:gd name="T2" fmla="*/ 32086 w 3561715"/>
              <a:gd name="T3" fmla="*/ 175226 h 2045335"/>
              <a:gd name="T4" fmla="*/ 29460 w 3561715"/>
              <a:gd name="T5" fmla="*/ 175158 h 2045335"/>
              <a:gd name="T6" fmla="*/ 21960 w 3561715"/>
              <a:gd name="T7" fmla="*/ 174185 h 2045335"/>
              <a:gd name="T8" fmla="*/ 15203 w 3561715"/>
              <a:gd name="T9" fmla="*/ 172168 h 2045335"/>
              <a:gd name="T10" fmla="*/ 9413 w 3561715"/>
              <a:gd name="T11" fmla="*/ 169250 h 2045335"/>
              <a:gd name="T12" fmla="*/ 4817 w 3561715"/>
              <a:gd name="T13" fmla="*/ 165575 h 2045335"/>
              <a:gd name="T14" fmla="*/ 1639 w 3561715"/>
              <a:gd name="T15" fmla="*/ 161285 h 2045335"/>
              <a:gd name="T16" fmla="*/ 106 w 3561715"/>
              <a:gd name="T17" fmla="*/ 156524 h 2045335"/>
              <a:gd name="T18" fmla="*/ 0 w 3561715"/>
              <a:gd name="T19" fmla="*/ 154858 h 2045335"/>
              <a:gd name="T20" fmla="*/ 0 w 3561715"/>
              <a:gd name="T21" fmla="*/ 20368 h 2045335"/>
              <a:gd name="T22" fmla="*/ 421 w 3561715"/>
              <a:gd name="T23" fmla="*/ 17070 h 2045335"/>
              <a:gd name="T24" fmla="*/ 2527 w 3561715"/>
              <a:gd name="T25" fmla="*/ 12451 h 2045335"/>
              <a:gd name="T26" fmla="*/ 6203 w 3561715"/>
              <a:gd name="T27" fmla="*/ 8350 h 2045335"/>
              <a:gd name="T28" fmla="*/ 11221 w 3561715"/>
              <a:gd name="T29" fmla="*/ 4912 h 2045335"/>
              <a:gd name="T30" fmla="*/ 17359 w 3561715"/>
              <a:gd name="T31" fmla="*/ 2278 h 2045335"/>
              <a:gd name="T32" fmla="*/ 24389 w 3561715"/>
              <a:gd name="T33" fmla="*/ 593 h 2045335"/>
              <a:gd name="T34" fmla="*/ 32086 w 3561715"/>
              <a:gd name="T35" fmla="*/ 0 h 2045335"/>
              <a:gd name="T36" fmla="*/ 450055 w 3561715"/>
              <a:gd name="T37" fmla="*/ 0 h 2045335"/>
              <a:gd name="T38" fmla="*/ 455249 w 3561715"/>
              <a:gd name="T39" fmla="*/ 267 h 2045335"/>
              <a:gd name="T40" fmla="*/ 462527 w 3561715"/>
              <a:gd name="T41" fmla="*/ 1604 h 2045335"/>
              <a:gd name="T42" fmla="*/ 468987 w 3561715"/>
              <a:gd name="T43" fmla="*/ 3937 h 2045335"/>
              <a:gd name="T44" fmla="*/ 474404 w 3561715"/>
              <a:gd name="T45" fmla="*/ 7123 h 2045335"/>
              <a:gd name="T46" fmla="*/ 478552 w 3561715"/>
              <a:gd name="T47" fmla="*/ 11019 h 2045335"/>
              <a:gd name="T48" fmla="*/ 481206 w 3561715"/>
              <a:gd name="T49" fmla="*/ 15482 h 2045335"/>
              <a:gd name="T50" fmla="*/ 482141 w 3561715"/>
              <a:gd name="T51" fmla="*/ 20368 h 2045335"/>
              <a:gd name="T52" fmla="*/ 482141 w 3561715"/>
              <a:gd name="T53" fmla="*/ 154858 h 2045335"/>
              <a:gd name="T54" fmla="*/ 481720 w 3561715"/>
              <a:gd name="T55" fmla="*/ 158155 h 2045335"/>
              <a:gd name="T56" fmla="*/ 479614 w 3561715"/>
              <a:gd name="T57" fmla="*/ 162774 h 2045335"/>
              <a:gd name="T58" fmla="*/ 475939 w 3561715"/>
              <a:gd name="T59" fmla="*/ 166875 h 2045335"/>
              <a:gd name="T60" fmla="*/ 470920 w 3561715"/>
              <a:gd name="T61" fmla="*/ 170314 h 2045335"/>
              <a:gd name="T62" fmla="*/ 464782 w 3561715"/>
              <a:gd name="T63" fmla="*/ 172947 h 2045335"/>
              <a:gd name="T64" fmla="*/ 457753 w 3561715"/>
              <a:gd name="T65" fmla="*/ 174632 h 2045335"/>
              <a:gd name="T66" fmla="*/ 450055 w 3561715"/>
              <a:gd name="T67" fmla="*/ 175226 h 204533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61715" h="2045335">
                <a:moveTo>
                  <a:pt x="3324639" y="2045052"/>
                </a:moveTo>
                <a:lnTo>
                  <a:pt x="237026" y="2045052"/>
                </a:lnTo>
                <a:lnTo>
                  <a:pt x="217626" y="2044262"/>
                </a:lnTo>
                <a:lnTo>
                  <a:pt x="162222" y="2032904"/>
                </a:lnTo>
                <a:lnTo>
                  <a:pt x="112303" y="2009365"/>
                </a:lnTo>
                <a:lnTo>
                  <a:pt x="69535" y="1975314"/>
                </a:lnTo>
                <a:lnTo>
                  <a:pt x="35583" y="1932421"/>
                </a:lnTo>
                <a:lnTo>
                  <a:pt x="12112" y="1882357"/>
                </a:lnTo>
                <a:lnTo>
                  <a:pt x="787" y="1826792"/>
                </a:lnTo>
                <a:lnTo>
                  <a:pt x="0" y="1807336"/>
                </a:lnTo>
                <a:lnTo>
                  <a:pt x="0" y="237715"/>
                </a:lnTo>
                <a:lnTo>
                  <a:pt x="3110" y="199229"/>
                </a:lnTo>
                <a:lnTo>
                  <a:pt x="18668" y="145312"/>
                </a:lnTo>
                <a:lnTo>
                  <a:pt x="45818" y="97453"/>
                </a:lnTo>
                <a:lnTo>
                  <a:pt x="82894" y="57322"/>
                </a:lnTo>
                <a:lnTo>
                  <a:pt x="128231" y="26590"/>
                </a:lnTo>
                <a:lnTo>
                  <a:pt x="180163" y="6925"/>
                </a:lnTo>
                <a:lnTo>
                  <a:pt x="237026" y="0"/>
                </a:lnTo>
                <a:lnTo>
                  <a:pt x="3324639" y="0"/>
                </a:lnTo>
                <a:lnTo>
                  <a:pt x="3363013" y="3119"/>
                </a:lnTo>
                <a:lnTo>
                  <a:pt x="3416774" y="18723"/>
                </a:lnTo>
                <a:lnTo>
                  <a:pt x="3464494" y="45951"/>
                </a:lnTo>
                <a:lnTo>
                  <a:pt x="3504508" y="83135"/>
                </a:lnTo>
                <a:lnTo>
                  <a:pt x="3535152" y="128603"/>
                </a:lnTo>
                <a:lnTo>
                  <a:pt x="3554759" y="180687"/>
                </a:lnTo>
                <a:lnTo>
                  <a:pt x="3561665" y="237715"/>
                </a:lnTo>
                <a:lnTo>
                  <a:pt x="3561665" y="1807336"/>
                </a:lnTo>
                <a:lnTo>
                  <a:pt x="3558554" y="1845822"/>
                </a:lnTo>
                <a:lnTo>
                  <a:pt x="3542996" y="1899739"/>
                </a:lnTo>
                <a:lnTo>
                  <a:pt x="3515846" y="1947598"/>
                </a:lnTo>
                <a:lnTo>
                  <a:pt x="3478771" y="1987729"/>
                </a:lnTo>
                <a:lnTo>
                  <a:pt x="3433434" y="2018462"/>
                </a:lnTo>
                <a:lnTo>
                  <a:pt x="3381502" y="2038126"/>
                </a:lnTo>
                <a:lnTo>
                  <a:pt x="3324639" y="20450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GB"/>
          </a:p>
        </p:txBody>
      </p:sp>
      <p:pic>
        <p:nvPicPr>
          <p:cNvPr id="49166" name="Picture 123">
            <a:extLst>
              <a:ext uri="{FF2B5EF4-FFF2-40B4-BE49-F238E27FC236}">
                <a16:creationId xmlns:a16="http://schemas.microsoft.com/office/drawing/2014/main" id="{7304A516-C14B-40FD-B467-B361928F766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61263" y="258763"/>
            <a:ext cx="803275" cy="688975"/>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7" name="object 33">
            <a:extLst>
              <a:ext uri="{FF2B5EF4-FFF2-40B4-BE49-F238E27FC236}">
                <a16:creationId xmlns:a16="http://schemas.microsoft.com/office/drawing/2014/main" id="{7B90BC78-8850-4317-A15C-4351A1F95272}"/>
              </a:ext>
            </a:extLst>
          </p:cNvPr>
          <p:cNvSpPr>
            <a:spLocks noChangeArrowheads="1"/>
          </p:cNvSpPr>
          <p:nvPr/>
        </p:nvSpPr>
        <p:spPr bwMode="auto">
          <a:xfrm>
            <a:off x="2649538" y="1177925"/>
            <a:ext cx="4206875" cy="80327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pic>
        <p:nvPicPr>
          <p:cNvPr id="49168" name="Picture 139">
            <a:extLst>
              <a:ext uri="{FF2B5EF4-FFF2-40B4-BE49-F238E27FC236}">
                <a16:creationId xmlns:a16="http://schemas.microsoft.com/office/drawing/2014/main" id="{3E73C80B-9D7B-4A45-9C74-CE760E7ED7D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586663" y="4289425"/>
            <a:ext cx="804862" cy="939800"/>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1" name="Group 130">
            <a:extLst>
              <a:ext uri="{FF2B5EF4-FFF2-40B4-BE49-F238E27FC236}">
                <a16:creationId xmlns:a16="http://schemas.microsoft.com/office/drawing/2014/main" id="{AC4C2CEC-8E19-4012-8A48-601940000396}"/>
              </a:ext>
            </a:extLst>
          </p:cNvPr>
          <p:cNvGrpSpPr>
            <a:grpSpLocks noChangeAspect="1"/>
          </p:cNvGrpSpPr>
          <p:nvPr/>
        </p:nvGrpSpPr>
        <p:grpSpPr>
          <a:xfrm>
            <a:off x="6134896" y="1210677"/>
            <a:ext cx="649984" cy="717728"/>
            <a:chOff x="9249331" y="2941548"/>
            <a:chExt cx="1718310" cy="1789925"/>
          </a:xfrm>
          <a:solidFill>
            <a:srgbClr val="F1F4F5"/>
          </a:solidFill>
        </p:grpSpPr>
        <p:sp>
          <p:nvSpPr>
            <p:cNvPr id="129" name="object 34">
              <a:extLst>
                <a:ext uri="{FF2B5EF4-FFF2-40B4-BE49-F238E27FC236}">
                  <a16:creationId xmlns:a16="http://schemas.microsoft.com/office/drawing/2014/main" id="{9DF65CA0-4603-4F02-A7BE-5EBF0AE5BEFB}"/>
                </a:ext>
              </a:extLst>
            </p:cNvPr>
            <p:cNvSpPr/>
            <p:nvPr/>
          </p:nvSpPr>
          <p:spPr>
            <a:xfrm>
              <a:off x="9817806" y="2941548"/>
              <a:ext cx="577215" cy="580390"/>
            </a:xfrm>
            <a:custGeom>
              <a:avLst/>
              <a:gdLst/>
              <a:ahLst/>
              <a:cxnLst/>
              <a:rect l="l" t="t" r="r" b="b"/>
              <a:pathLst>
                <a:path w="577215" h="580389">
                  <a:moveTo>
                    <a:pt x="289539" y="580333"/>
                  </a:moveTo>
                  <a:lnTo>
                    <a:pt x="242417" y="576616"/>
                  </a:lnTo>
                  <a:lnTo>
                    <a:pt x="197682" y="565556"/>
                  </a:lnTo>
                  <a:lnTo>
                    <a:pt x="155954" y="547776"/>
                  </a:lnTo>
                  <a:lnTo>
                    <a:pt x="117850" y="523903"/>
                  </a:lnTo>
                  <a:lnTo>
                    <a:pt x="83991" y="494561"/>
                  </a:lnTo>
                  <a:lnTo>
                    <a:pt x="54993" y="460375"/>
                  </a:lnTo>
                  <a:lnTo>
                    <a:pt x="31477" y="421972"/>
                  </a:lnTo>
                  <a:lnTo>
                    <a:pt x="14060" y="379976"/>
                  </a:lnTo>
                  <a:lnTo>
                    <a:pt x="3361" y="335013"/>
                  </a:lnTo>
                  <a:lnTo>
                    <a:pt x="0" y="287707"/>
                  </a:lnTo>
                  <a:lnTo>
                    <a:pt x="1196" y="263962"/>
                  </a:lnTo>
                  <a:lnTo>
                    <a:pt x="9024" y="218195"/>
                  </a:lnTo>
                  <a:lnTo>
                    <a:pt x="23615" y="175210"/>
                  </a:lnTo>
                  <a:lnTo>
                    <a:pt x="44383" y="135587"/>
                  </a:lnTo>
                  <a:lnTo>
                    <a:pt x="70746" y="99904"/>
                  </a:lnTo>
                  <a:lnTo>
                    <a:pt x="102120" y="68743"/>
                  </a:lnTo>
                  <a:lnTo>
                    <a:pt x="137921" y="42681"/>
                  </a:lnTo>
                  <a:lnTo>
                    <a:pt x="177565" y="22300"/>
                  </a:lnTo>
                  <a:lnTo>
                    <a:pt x="220469" y="8178"/>
                  </a:lnTo>
                  <a:lnTo>
                    <a:pt x="266049" y="895"/>
                  </a:lnTo>
                  <a:lnTo>
                    <a:pt x="289660" y="0"/>
                  </a:lnTo>
                  <a:lnTo>
                    <a:pt x="313177" y="1019"/>
                  </a:lnTo>
                  <a:lnTo>
                    <a:pt x="358590" y="8598"/>
                  </a:lnTo>
                  <a:lnTo>
                    <a:pt x="401342" y="23061"/>
                  </a:lnTo>
                  <a:lnTo>
                    <a:pt x="440835" y="43806"/>
                  </a:lnTo>
                  <a:lnTo>
                    <a:pt x="476473" y="70229"/>
                  </a:lnTo>
                  <a:lnTo>
                    <a:pt x="507658" y="101727"/>
                  </a:lnTo>
                  <a:lnTo>
                    <a:pt x="533791" y="137695"/>
                  </a:lnTo>
                  <a:lnTo>
                    <a:pt x="554277" y="177532"/>
                  </a:lnTo>
                  <a:lnTo>
                    <a:pt x="568517" y="220633"/>
                  </a:lnTo>
                  <a:lnTo>
                    <a:pt x="575913" y="266395"/>
                  </a:lnTo>
                  <a:lnTo>
                    <a:pt x="576858" y="290086"/>
                  </a:lnTo>
                  <a:lnTo>
                    <a:pt x="575895" y="313797"/>
                  </a:lnTo>
                  <a:lnTo>
                    <a:pt x="568474" y="359590"/>
                  </a:lnTo>
                  <a:lnTo>
                    <a:pt x="554223" y="402708"/>
                  </a:lnTo>
                  <a:lnTo>
                    <a:pt x="533735" y="442553"/>
                  </a:lnTo>
                  <a:lnTo>
                    <a:pt x="507604" y="478523"/>
                  </a:lnTo>
                  <a:lnTo>
                    <a:pt x="476423" y="510021"/>
                  </a:lnTo>
                  <a:lnTo>
                    <a:pt x="440786" y="536447"/>
                  </a:lnTo>
                  <a:lnTo>
                    <a:pt x="401287" y="557200"/>
                  </a:lnTo>
                  <a:lnTo>
                    <a:pt x="358520" y="571681"/>
                  </a:lnTo>
                  <a:lnTo>
                    <a:pt x="313078" y="579292"/>
                  </a:lnTo>
                  <a:lnTo>
                    <a:pt x="289539" y="580333"/>
                  </a:lnTo>
                  <a:close/>
                </a:path>
              </a:pathLst>
            </a:custGeom>
            <a:grpFill/>
          </p:spPr>
          <p:txBody>
            <a:bodyPr lIns="0" tIns="0" rIns="0" bIns="0"/>
            <a:lstStyle/>
            <a:p>
              <a:pPr>
                <a:defRPr/>
              </a:pPr>
              <a:endParaRPr>
                <a:latin typeface="Arial" charset="0"/>
                <a:ea typeface="MS PGothic" charset="0"/>
                <a:cs typeface="MS PGothic" charset="0"/>
              </a:endParaRPr>
            </a:p>
          </p:txBody>
        </p:sp>
        <p:sp>
          <p:nvSpPr>
            <p:cNvPr id="130" name="object 35">
              <a:extLst>
                <a:ext uri="{FF2B5EF4-FFF2-40B4-BE49-F238E27FC236}">
                  <a16:creationId xmlns:a16="http://schemas.microsoft.com/office/drawing/2014/main" id="{D385D40B-3440-43FA-AC88-5B19A89CA0A5}"/>
                </a:ext>
              </a:extLst>
            </p:cNvPr>
            <p:cNvSpPr/>
            <p:nvPr/>
          </p:nvSpPr>
          <p:spPr>
            <a:xfrm>
              <a:off x="9249331" y="3582123"/>
              <a:ext cx="1718310" cy="1149350"/>
            </a:xfrm>
            <a:custGeom>
              <a:avLst/>
              <a:gdLst/>
              <a:ahLst/>
              <a:cxnLst/>
              <a:rect l="l" t="t" r="r" b="b"/>
              <a:pathLst>
                <a:path w="1718309" h="1149350">
                  <a:moveTo>
                    <a:pt x="129575" y="809337"/>
                  </a:moveTo>
                  <a:lnTo>
                    <a:pt x="89959" y="794962"/>
                  </a:lnTo>
                  <a:lnTo>
                    <a:pt x="46815" y="761061"/>
                  </a:lnTo>
                  <a:lnTo>
                    <a:pt x="16946" y="732121"/>
                  </a:lnTo>
                  <a:lnTo>
                    <a:pt x="0" y="693580"/>
                  </a:lnTo>
                  <a:lnTo>
                    <a:pt x="637" y="683888"/>
                  </a:lnTo>
                  <a:lnTo>
                    <a:pt x="22416" y="641547"/>
                  </a:lnTo>
                  <a:lnTo>
                    <a:pt x="336776" y="264578"/>
                  </a:lnTo>
                  <a:lnTo>
                    <a:pt x="438651" y="141291"/>
                  </a:lnTo>
                  <a:lnTo>
                    <a:pt x="476196" y="96914"/>
                  </a:lnTo>
                  <a:lnTo>
                    <a:pt x="504860" y="64092"/>
                  </a:lnTo>
                  <a:lnTo>
                    <a:pt x="533229" y="33745"/>
                  </a:lnTo>
                  <a:lnTo>
                    <a:pt x="566912" y="11690"/>
                  </a:lnTo>
                  <a:lnTo>
                    <a:pt x="628986" y="1488"/>
                  </a:lnTo>
                  <a:lnTo>
                    <a:pt x="807264" y="0"/>
                  </a:lnTo>
                  <a:lnTo>
                    <a:pt x="1115766" y="198"/>
                  </a:lnTo>
                  <a:lnTo>
                    <a:pt x="1163005" y="12668"/>
                  </a:lnTo>
                  <a:lnTo>
                    <a:pt x="1192752" y="37772"/>
                  </a:lnTo>
                  <a:lnTo>
                    <a:pt x="1488780" y="393095"/>
                  </a:lnTo>
                  <a:lnTo>
                    <a:pt x="1208281" y="393095"/>
                  </a:lnTo>
                  <a:lnTo>
                    <a:pt x="1207499" y="399482"/>
                  </a:lnTo>
                  <a:lnTo>
                    <a:pt x="509200" y="399482"/>
                  </a:lnTo>
                  <a:lnTo>
                    <a:pt x="497172" y="409116"/>
                  </a:lnTo>
                  <a:lnTo>
                    <a:pt x="487441" y="417890"/>
                  </a:lnTo>
                  <a:lnTo>
                    <a:pt x="479337" y="426167"/>
                  </a:lnTo>
                  <a:lnTo>
                    <a:pt x="472192" y="434312"/>
                  </a:lnTo>
                  <a:lnTo>
                    <a:pt x="195349" y="765491"/>
                  </a:lnTo>
                  <a:lnTo>
                    <a:pt x="185009" y="777258"/>
                  </a:lnTo>
                  <a:lnTo>
                    <a:pt x="147608" y="805898"/>
                  </a:lnTo>
                  <a:lnTo>
                    <a:pt x="138638" y="808513"/>
                  </a:lnTo>
                  <a:lnTo>
                    <a:pt x="129575" y="809337"/>
                  </a:lnTo>
                  <a:close/>
                </a:path>
                <a:path w="1718309" h="1149350">
                  <a:moveTo>
                    <a:pt x="1115766" y="198"/>
                  </a:moveTo>
                  <a:lnTo>
                    <a:pt x="1061739" y="198"/>
                  </a:lnTo>
                  <a:lnTo>
                    <a:pt x="1112619" y="30"/>
                  </a:lnTo>
                  <a:lnTo>
                    <a:pt x="1115766" y="198"/>
                  </a:lnTo>
                  <a:close/>
                </a:path>
                <a:path w="1718309" h="1149350">
                  <a:moveTo>
                    <a:pt x="1592188" y="808171"/>
                  </a:moveTo>
                  <a:lnTo>
                    <a:pt x="1547545" y="790904"/>
                  </a:lnTo>
                  <a:lnTo>
                    <a:pt x="1241990" y="429071"/>
                  </a:lnTo>
                  <a:lnTo>
                    <a:pt x="1235414" y="421575"/>
                  </a:lnTo>
                  <a:lnTo>
                    <a:pt x="1227946" y="413604"/>
                  </a:lnTo>
                  <a:lnTo>
                    <a:pt x="1208281" y="393095"/>
                  </a:lnTo>
                  <a:lnTo>
                    <a:pt x="1488780" y="393095"/>
                  </a:lnTo>
                  <a:lnTo>
                    <a:pt x="1717844" y="667324"/>
                  </a:lnTo>
                  <a:lnTo>
                    <a:pt x="1717844" y="705428"/>
                  </a:lnTo>
                  <a:lnTo>
                    <a:pt x="1692341" y="736634"/>
                  </a:lnTo>
                  <a:lnTo>
                    <a:pt x="1657793" y="771873"/>
                  </a:lnTo>
                  <a:lnTo>
                    <a:pt x="1622053" y="797930"/>
                  </a:lnTo>
                  <a:lnTo>
                    <a:pt x="1601671" y="806496"/>
                  </a:lnTo>
                  <a:lnTo>
                    <a:pt x="1592188" y="808171"/>
                  </a:lnTo>
                  <a:close/>
                </a:path>
                <a:path w="1718309" h="1149350">
                  <a:moveTo>
                    <a:pt x="582153" y="1148877"/>
                  </a:moveTo>
                  <a:lnTo>
                    <a:pt x="546676" y="1125955"/>
                  </a:lnTo>
                  <a:lnTo>
                    <a:pt x="518329" y="1084738"/>
                  </a:lnTo>
                  <a:lnTo>
                    <a:pt x="509385" y="1045816"/>
                  </a:lnTo>
                  <a:lnTo>
                    <a:pt x="508460" y="1031313"/>
                  </a:lnTo>
                  <a:lnTo>
                    <a:pt x="508759" y="1001220"/>
                  </a:lnTo>
                  <a:lnTo>
                    <a:pt x="509008" y="971275"/>
                  </a:lnTo>
                  <a:lnTo>
                    <a:pt x="509369" y="911793"/>
                  </a:lnTo>
                  <a:lnTo>
                    <a:pt x="509576" y="852805"/>
                  </a:lnTo>
                  <a:lnTo>
                    <a:pt x="509607" y="705428"/>
                  </a:lnTo>
                  <a:lnTo>
                    <a:pt x="509300" y="545928"/>
                  </a:lnTo>
                  <a:lnTo>
                    <a:pt x="509235" y="502563"/>
                  </a:lnTo>
                  <a:lnTo>
                    <a:pt x="509200" y="399482"/>
                  </a:lnTo>
                  <a:lnTo>
                    <a:pt x="1207499" y="399482"/>
                  </a:lnTo>
                  <a:lnTo>
                    <a:pt x="1206401" y="408444"/>
                  </a:lnTo>
                  <a:lnTo>
                    <a:pt x="1205337" y="421797"/>
                  </a:lnTo>
                  <a:lnTo>
                    <a:pt x="1204855" y="433721"/>
                  </a:lnTo>
                  <a:lnTo>
                    <a:pt x="1204726" y="444784"/>
                  </a:lnTo>
                  <a:lnTo>
                    <a:pt x="1204675" y="508043"/>
                  </a:lnTo>
                  <a:lnTo>
                    <a:pt x="1204518" y="588680"/>
                  </a:lnTo>
                  <a:lnTo>
                    <a:pt x="1204346" y="667370"/>
                  </a:lnTo>
                  <a:lnTo>
                    <a:pt x="1204281" y="707097"/>
                  </a:lnTo>
                  <a:lnTo>
                    <a:pt x="1204248" y="746050"/>
                  </a:lnTo>
                  <a:lnTo>
                    <a:pt x="1204279" y="815876"/>
                  </a:lnTo>
                  <a:lnTo>
                    <a:pt x="1204445" y="872298"/>
                  </a:lnTo>
                  <a:lnTo>
                    <a:pt x="1204768" y="928635"/>
                  </a:lnTo>
                  <a:lnTo>
                    <a:pt x="1205281" y="984920"/>
                  </a:lnTo>
                  <a:lnTo>
                    <a:pt x="1205619" y="1013053"/>
                  </a:lnTo>
                  <a:lnTo>
                    <a:pt x="1205452" y="1027706"/>
                  </a:lnTo>
                  <a:lnTo>
                    <a:pt x="1200021" y="1068106"/>
                  </a:lnTo>
                  <a:lnTo>
                    <a:pt x="1178691" y="1113389"/>
                  </a:lnTo>
                  <a:lnTo>
                    <a:pt x="1149700" y="1140649"/>
                  </a:lnTo>
                  <a:lnTo>
                    <a:pt x="1137191" y="1148418"/>
                  </a:lnTo>
                  <a:lnTo>
                    <a:pt x="582153" y="1148877"/>
                  </a:lnTo>
                  <a:close/>
                </a:path>
              </a:pathLst>
            </a:custGeom>
            <a:grpFill/>
          </p:spPr>
          <p:txBody>
            <a:bodyPr lIns="0" tIns="0" rIns="0" bIns="0"/>
            <a:lstStyle/>
            <a:p>
              <a:pPr>
                <a:defRPr/>
              </a:pPr>
              <a:endParaRPr>
                <a:latin typeface="Arial" charset="0"/>
                <a:ea typeface="MS PGothic" charset="0"/>
                <a:cs typeface="MS PGothic" charset="0"/>
              </a:endParaRPr>
            </a:p>
          </p:txBody>
        </p:sp>
      </p:grpSp>
      <p:pic>
        <p:nvPicPr>
          <p:cNvPr id="49170" name="Picture 143">
            <a:extLst>
              <a:ext uri="{FF2B5EF4-FFF2-40B4-BE49-F238E27FC236}">
                <a16:creationId xmlns:a16="http://schemas.microsoft.com/office/drawing/2014/main" id="{0881F0C2-D6B6-4929-AAFE-3E4EA4590C6F}"/>
              </a:ext>
            </a:extLst>
          </p:cNvPr>
          <p:cNvPicPr>
            <a:picLocks noChangeAspect="1"/>
          </p:cNvPicPr>
          <p:nvPr/>
        </p:nvPicPr>
        <p:blipFill>
          <a:blip r:embed="rId10">
            <a:extLst>
              <a:ext uri="{28A0092B-C50C-407E-A947-70E740481C1C}">
                <a14:useLocalDpi xmlns:a14="http://schemas.microsoft.com/office/drawing/2010/main" val="0"/>
              </a:ext>
            </a:extLst>
          </a:blip>
          <a:srcRect b="4681"/>
          <a:stretch>
            <a:fillRect/>
          </a:stretch>
        </p:blipFill>
        <p:spPr bwMode="auto">
          <a:xfrm>
            <a:off x="5549900" y="5522913"/>
            <a:ext cx="1235075" cy="11731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Picture 137">
            <a:extLst>
              <a:ext uri="{FF2B5EF4-FFF2-40B4-BE49-F238E27FC236}">
                <a16:creationId xmlns:a16="http://schemas.microsoft.com/office/drawing/2014/main" id="{E78BAC7D-B943-4FD3-BC01-67876D3E265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361238" y="5681663"/>
            <a:ext cx="1273175" cy="984250"/>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bject 18">
            <a:extLst>
              <a:ext uri="{FF2B5EF4-FFF2-40B4-BE49-F238E27FC236}">
                <a16:creationId xmlns:a16="http://schemas.microsoft.com/office/drawing/2014/main" id="{B0E54290-738F-4B4E-9511-77AAF45E8826}"/>
              </a:ext>
            </a:extLst>
          </p:cNvPr>
          <p:cNvSpPr/>
          <p:nvPr/>
        </p:nvSpPr>
        <p:spPr>
          <a:xfrm>
            <a:off x="7061200" y="1169988"/>
            <a:ext cx="1828800" cy="2908300"/>
          </a:xfrm>
          <a:prstGeom prst="roundRect">
            <a:avLst/>
          </a:prstGeom>
          <a:solidFill>
            <a:srgbClr val="FFFFFF"/>
          </a:solidFill>
        </p:spPr>
        <p:txBody>
          <a:bodyPr lIns="0" tIns="0" rIns="0" bIns="0"/>
          <a:lstStyle/>
          <a:p>
            <a:pPr>
              <a:defRPr/>
            </a:pPr>
            <a:endParaRPr lang="en-GB" u="sng">
              <a:solidFill>
                <a:schemeClr val="accent5">
                  <a:lumMod val="75000"/>
                </a:schemeClr>
              </a:solidFill>
              <a:latin typeface="Gill Sans MT" panose="020B0502020104020203" pitchFamily="34" charset="0"/>
              <a:ea typeface="MS PGothic" charset="0"/>
              <a:cs typeface="MS PGothic" charset="0"/>
            </a:endParaRPr>
          </a:p>
        </p:txBody>
      </p:sp>
      <p:pic>
        <p:nvPicPr>
          <p:cNvPr id="49173" name="Picture 134">
            <a:extLst>
              <a:ext uri="{FF2B5EF4-FFF2-40B4-BE49-F238E27FC236}">
                <a16:creationId xmlns:a16="http://schemas.microsoft.com/office/drawing/2014/main" id="{F8198549-5C9A-4494-BF24-CF658077E48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07238" y="1435100"/>
            <a:ext cx="1716087" cy="194151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4" name="Picture 147">
            <a:extLst>
              <a:ext uri="{FF2B5EF4-FFF2-40B4-BE49-F238E27FC236}">
                <a16:creationId xmlns:a16="http://schemas.microsoft.com/office/drawing/2014/main" id="{F49CFD02-7A5F-41CA-8FC7-AC46DF542005}"/>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20675" y="3833813"/>
            <a:ext cx="2155825" cy="2376487"/>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object 59">
            <a:extLst>
              <a:ext uri="{FF2B5EF4-FFF2-40B4-BE49-F238E27FC236}">
                <a16:creationId xmlns:a16="http://schemas.microsoft.com/office/drawing/2014/main" id="{2324C5EC-2FAB-4F69-8202-5CFDA4DFE369}"/>
              </a:ext>
            </a:extLst>
          </p:cNvPr>
          <p:cNvSpPr txBox="1"/>
          <p:nvPr/>
        </p:nvSpPr>
        <p:spPr>
          <a:xfrm>
            <a:off x="274638" y="1504950"/>
            <a:ext cx="2197100" cy="676275"/>
          </a:xfrm>
          <a:prstGeom prst="rect">
            <a:avLst/>
          </a:prstGeom>
        </p:spPr>
        <p:txBody>
          <a:bodyPr lIns="0" tIns="0" rIns="0" bIns="0">
            <a:spAutoFit/>
          </a:bodyPr>
          <a:lstStyle/>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did you </a:t>
            </a:r>
            <a:r>
              <a:rPr lang="en-GB" sz="1100" i="1">
                <a:solidFill>
                  <a:schemeClr val="accent5">
                    <a:lumMod val="75000"/>
                  </a:schemeClr>
                </a:solidFill>
                <a:latin typeface="Gill Sans MT" panose="020B0502020104020203" pitchFamily="34" charset="0"/>
                <a:ea typeface="MS PGothic" charset="0"/>
                <a:cs typeface="MS PGothic" charset="0"/>
              </a:rPr>
              <a:t>predict</a:t>
            </a:r>
            <a:r>
              <a:rPr lang="en-GB" sz="1100">
                <a:solidFill>
                  <a:schemeClr val="accent5">
                    <a:lumMod val="75000"/>
                  </a:schemeClr>
                </a:solidFill>
                <a:latin typeface="Gill Sans MT" panose="020B0502020104020203" pitchFamily="34" charset="0"/>
                <a:ea typeface="MS PGothic" charset="0"/>
                <a:cs typeface="MS PGothic" charset="0"/>
              </a:rPr>
              <a:t> would happen? </a:t>
            </a:r>
          </a:p>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made you think that?</a:t>
            </a:r>
          </a:p>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science ideas did you base your prediction on? </a:t>
            </a:r>
          </a:p>
        </p:txBody>
      </p:sp>
      <p:sp>
        <p:nvSpPr>
          <p:cNvPr id="82" name="object 82">
            <a:extLst>
              <a:ext uri="{FF2B5EF4-FFF2-40B4-BE49-F238E27FC236}">
                <a16:creationId xmlns:a16="http://schemas.microsoft.com/office/drawing/2014/main" id="{DE8D3FB5-2A47-4249-98AA-8841CEBAB57F}"/>
              </a:ext>
            </a:extLst>
          </p:cNvPr>
          <p:cNvSpPr txBox="1"/>
          <p:nvPr/>
        </p:nvSpPr>
        <p:spPr>
          <a:xfrm>
            <a:off x="1724025" y="422275"/>
            <a:ext cx="4779963" cy="338138"/>
          </a:xfrm>
          <a:prstGeom prst="rect">
            <a:avLst/>
          </a:prstGeom>
        </p:spPr>
        <p:txBody>
          <a:bodyPr lIns="0" tIns="0" rIns="0" bIns="0">
            <a:spAutoFit/>
          </a:bodyPr>
          <a:lstStyle/>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was your enquiry question? </a:t>
            </a:r>
          </a:p>
          <a:p>
            <a:pPr marL="84352" indent="-84352"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was the aim of your investigation?</a:t>
            </a:r>
          </a:p>
        </p:txBody>
      </p:sp>
      <p:sp>
        <p:nvSpPr>
          <p:cNvPr id="85" name="object 85">
            <a:extLst>
              <a:ext uri="{FF2B5EF4-FFF2-40B4-BE49-F238E27FC236}">
                <a16:creationId xmlns:a16="http://schemas.microsoft.com/office/drawing/2014/main" id="{1F6E2AFD-5496-4AC6-A02B-F7B040CF77D6}"/>
              </a:ext>
            </a:extLst>
          </p:cNvPr>
          <p:cNvSpPr txBox="1"/>
          <p:nvPr/>
        </p:nvSpPr>
        <p:spPr>
          <a:xfrm>
            <a:off x="3371850" y="1409700"/>
            <a:ext cx="2759075" cy="508000"/>
          </a:xfrm>
          <a:prstGeom prst="rect">
            <a:avLst/>
          </a:prstGeom>
        </p:spPr>
        <p:txBody>
          <a:bodyPr lIns="0" tIns="0" rIns="0" bIns="0">
            <a:spAutoFit/>
          </a:bodyPr>
          <a:lstStyle/>
          <a:p>
            <a:pPr marL="82133" indent="-7621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are your names?</a:t>
            </a:r>
            <a:endParaRPr sz="1100">
              <a:solidFill>
                <a:schemeClr val="accent5">
                  <a:lumMod val="75000"/>
                </a:schemeClr>
              </a:solidFill>
              <a:latin typeface="Gill Sans MT" panose="020B0502020104020203" pitchFamily="34" charset="0"/>
              <a:ea typeface="MS PGothic" charset="0"/>
              <a:cs typeface="MS PGothic" charset="0"/>
            </a:endParaRPr>
          </a:p>
          <a:p>
            <a:pPr marL="82133" indent="-76213" algn="ctr">
              <a:spcAft>
                <a:spcPts val="0"/>
              </a:spcAft>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are the reasons you choose to carry out this investigation? </a:t>
            </a:r>
          </a:p>
        </p:txBody>
      </p:sp>
      <p:sp>
        <p:nvSpPr>
          <p:cNvPr id="94" name="object 94">
            <a:extLst>
              <a:ext uri="{FF2B5EF4-FFF2-40B4-BE49-F238E27FC236}">
                <a16:creationId xmlns:a16="http://schemas.microsoft.com/office/drawing/2014/main" id="{4C89BBD4-C216-463D-85EE-C12DC9F7FB19}"/>
              </a:ext>
            </a:extLst>
          </p:cNvPr>
          <p:cNvSpPr txBox="1"/>
          <p:nvPr/>
        </p:nvSpPr>
        <p:spPr>
          <a:xfrm>
            <a:off x="2652713" y="2065338"/>
            <a:ext cx="4200525" cy="207962"/>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RESULTS:</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95" name="object 95">
            <a:extLst>
              <a:ext uri="{FF2B5EF4-FFF2-40B4-BE49-F238E27FC236}">
                <a16:creationId xmlns:a16="http://schemas.microsoft.com/office/drawing/2014/main" id="{FA0262AC-06E0-44B2-9247-A7E1228563B6}"/>
              </a:ext>
            </a:extLst>
          </p:cNvPr>
          <p:cNvSpPr txBox="1"/>
          <p:nvPr/>
        </p:nvSpPr>
        <p:spPr>
          <a:xfrm>
            <a:off x="2649538" y="5543550"/>
            <a:ext cx="4203700" cy="207963"/>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EVALUATION:</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96" name="object 96">
            <a:extLst>
              <a:ext uri="{FF2B5EF4-FFF2-40B4-BE49-F238E27FC236}">
                <a16:creationId xmlns:a16="http://schemas.microsoft.com/office/drawing/2014/main" id="{4FEE8BDF-358A-41DA-9EA9-C4C946DCCB41}"/>
              </a:ext>
            </a:extLst>
          </p:cNvPr>
          <p:cNvSpPr txBox="1"/>
          <p:nvPr/>
        </p:nvSpPr>
        <p:spPr>
          <a:xfrm>
            <a:off x="7119938" y="5448300"/>
            <a:ext cx="1781175" cy="207963"/>
          </a:xfrm>
          <a:prstGeom prst="rect">
            <a:avLst/>
          </a:prstGeom>
        </p:spPr>
        <p:txBody>
          <a:bodyPr lIns="0" tIns="0" rIns="0" bIns="0">
            <a:spAutoFit/>
          </a:bodyPr>
          <a:lstStyle/>
          <a:p>
            <a:pPr algn="ctr">
              <a:defRPr/>
            </a:pPr>
            <a:r>
              <a:rPr lang="en-GB" sz="1300" u="sng">
                <a:solidFill>
                  <a:schemeClr val="accent5">
                    <a:lumMod val="75000"/>
                  </a:schemeClr>
                </a:solidFill>
                <a:latin typeface="Gill Sans MT" panose="020B0502020104020203" pitchFamily="34" charset="0"/>
                <a:ea typeface="MS PGothic" charset="0"/>
                <a:cs typeface="MS PGothic" charset="0"/>
              </a:rPr>
              <a:t>REFERENCES: </a:t>
            </a:r>
          </a:p>
        </p:txBody>
      </p:sp>
      <p:sp>
        <p:nvSpPr>
          <p:cNvPr id="49181" name="object 97">
            <a:extLst>
              <a:ext uri="{FF2B5EF4-FFF2-40B4-BE49-F238E27FC236}">
                <a16:creationId xmlns:a16="http://schemas.microsoft.com/office/drawing/2014/main" id="{50520B55-27EA-4366-AC76-0F08FA12D720}"/>
              </a:ext>
            </a:extLst>
          </p:cNvPr>
          <p:cNvSpPr txBox="1">
            <a:spLocks noChangeArrowheads="1"/>
          </p:cNvSpPr>
          <p:nvPr/>
        </p:nvSpPr>
        <p:spPr bwMode="auto">
          <a:xfrm>
            <a:off x="7091363" y="1519238"/>
            <a:ext cx="1731962"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80963" indent="-80963">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buFont typeface="Arial" panose="020B0604020202020204" pitchFamily="34" charset="0"/>
              <a:buChar char="•"/>
            </a:pPr>
            <a:r>
              <a:rPr lang="en-GB" altLang="en-US" sz="1100">
                <a:solidFill>
                  <a:srgbClr val="31859C"/>
                </a:solidFill>
                <a:latin typeface="Gill Sans MT" panose="020B0502020104020203" pitchFamily="34" charset="0"/>
              </a:rPr>
              <a:t>Describe the steps you took to investigate your prediction. </a:t>
            </a:r>
          </a:p>
          <a:p>
            <a:pPr algn="ctr">
              <a:buFont typeface="Arial" panose="020B0604020202020204" pitchFamily="34" charset="0"/>
              <a:buChar char="•"/>
            </a:pPr>
            <a:r>
              <a:rPr lang="en-GB" altLang="en-US" sz="1100">
                <a:solidFill>
                  <a:srgbClr val="31859C"/>
                </a:solidFill>
                <a:latin typeface="Gill Sans MT" panose="020B0502020104020203" pitchFamily="34" charset="0"/>
              </a:rPr>
              <a:t>What were your </a:t>
            </a:r>
            <a:r>
              <a:rPr lang="en-GB" altLang="en-US" sz="1100" i="1">
                <a:solidFill>
                  <a:srgbClr val="31859C"/>
                </a:solidFill>
                <a:latin typeface="Gill Sans MT" panose="020B0502020104020203" pitchFamily="34" charset="0"/>
              </a:rPr>
              <a:t>independent</a:t>
            </a:r>
            <a:r>
              <a:rPr lang="en-GB" altLang="en-US" sz="1100">
                <a:solidFill>
                  <a:srgbClr val="31859C"/>
                </a:solidFill>
                <a:latin typeface="Gill Sans MT" panose="020B0502020104020203" pitchFamily="34" charset="0"/>
              </a:rPr>
              <a:t>, </a:t>
            </a:r>
            <a:r>
              <a:rPr lang="en-GB" altLang="en-US" sz="1100" i="1">
                <a:solidFill>
                  <a:srgbClr val="31859C"/>
                </a:solidFill>
                <a:latin typeface="Gill Sans MT" panose="020B0502020104020203" pitchFamily="34" charset="0"/>
              </a:rPr>
              <a:t>dependent</a:t>
            </a:r>
            <a:r>
              <a:rPr lang="en-GB" altLang="en-US" sz="1100">
                <a:solidFill>
                  <a:srgbClr val="31859C"/>
                </a:solidFill>
                <a:latin typeface="Gill Sans MT" panose="020B0502020104020203" pitchFamily="34" charset="0"/>
              </a:rPr>
              <a:t> and </a:t>
            </a:r>
            <a:r>
              <a:rPr lang="en-GB" altLang="en-US" sz="1100" i="1">
                <a:solidFill>
                  <a:srgbClr val="31859C"/>
                </a:solidFill>
                <a:latin typeface="Gill Sans MT" panose="020B0502020104020203" pitchFamily="34" charset="0"/>
              </a:rPr>
              <a:t>control</a:t>
            </a:r>
            <a:r>
              <a:rPr lang="en-GB" altLang="en-US" sz="1100">
                <a:solidFill>
                  <a:srgbClr val="31859C"/>
                </a:solidFill>
                <a:latin typeface="Gill Sans MT" panose="020B0502020104020203" pitchFamily="34" charset="0"/>
              </a:rPr>
              <a:t> variables? </a:t>
            </a:r>
          </a:p>
          <a:p>
            <a:pPr algn="ctr">
              <a:buFont typeface="Arial" panose="020B0604020202020204" pitchFamily="34" charset="0"/>
              <a:buChar char="•"/>
            </a:pPr>
            <a:r>
              <a:rPr lang="en-GB" altLang="en-US" sz="1100">
                <a:solidFill>
                  <a:srgbClr val="31859C"/>
                </a:solidFill>
                <a:latin typeface="Gill Sans MT" panose="020B0502020104020203" pitchFamily="34" charset="0"/>
              </a:rPr>
              <a:t>What equipment did you need to use?</a:t>
            </a:r>
          </a:p>
          <a:p>
            <a:pPr algn="ctr">
              <a:buFont typeface="Arial" panose="020B0604020202020204" pitchFamily="34" charset="0"/>
              <a:buChar char="•"/>
            </a:pPr>
            <a:r>
              <a:rPr lang="en-GB" altLang="en-US" sz="1100">
                <a:solidFill>
                  <a:srgbClr val="31859C"/>
                </a:solidFill>
                <a:latin typeface="Gill Sans MT" panose="020B0502020104020203" pitchFamily="34" charset="0"/>
              </a:rPr>
              <a:t>What measurements did you plan to take? </a:t>
            </a:r>
          </a:p>
          <a:p>
            <a:pPr algn="ctr">
              <a:buFont typeface="Arial" panose="020B0604020202020204" pitchFamily="34" charset="0"/>
              <a:buChar char="•"/>
            </a:pPr>
            <a:r>
              <a:rPr lang="en-GB" altLang="en-US" sz="1100">
                <a:solidFill>
                  <a:srgbClr val="31859C"/>
                </a:solidFill>
                <a:latin typeface="Gill Sans MT" panose="020B0502020104020203" pitchFamily="34" charset="0"/>
              </a:rPr>
              <a:t>How did you ensure your results were </a:t>
            </a:r>
            <a:r>
              <a:rPr lang="en-GB" altLang="en-US" sz="1100" i="1">
                <a:solidFill>
                  <a:srgbClr val="31859C"/>
                </a:solidFill>
                <a:latin typeface="Gill Sans MT" panose="020B0502020104020203" pitchFamily="34" charset="0"/>
              </a:rPr>
              <a:t>accurate</a:t>
            </a:r>
            <a:r>
              <a:rPr lang="en-GB" altLang="en-US" sz="1100">
                <a:solidFill>
                  <a:srgbClr val="31859C"/>
                </a:solidFill>
                <a:latin typeface="Gill Sans MT" panose="020B0502020104020203" pitchFamily="34" charset="0"/>
              </a:rPr>
              <a:t>, </a:t>
            </a:r>
            <a:r>
              <a:rPr lang="en-GB" altLang="en-US" sz="1100" i="1">
                <a:solidFill>
                  <a:srgbClr val="31859C"/>
                </a:solidFill>
                <a:latin typeface="Gill Sans MT" panose="020B0502020104020203" pitchFamily="34" charset="0"/>
              </a:rPr>
              <a:t>precise</a:t>
            </a:r>
            <a:r>
              <a:rPr lang="en-GB" altLang="en-US" sz="1100">
                <a:solidFill>
                  <a:srgbClr val="31859C"/>
                </a:solidFill>
                <a:latin typeface="Gill Sans MT" panose="020B0502020104020203" pitchFamily="34" charset="0"/>
              </a:rPr>
              <a:t>, and </a:t>
            </a:r>
            <a:r>
              <a:rPr lang="en-GB" altLang="en-US" sz="1100" i="1">
                <a:solidFill>
                  <a:srgbClr val="31859C"/>
                </a:solidFill>
                <a:latin typeface="Gill Sans MT" panose="020B0502020104020203" pitchFamily="34" charset="0"/>
              </a:rPr>
              <a:t>repeatable</a:t>
            </a:r>
            <a:r>
              <a:rPr lang="en-GB" altLang="en-US" sz="1100">
                <a:solidFill>
                  <a:srgbClr val="31859C"/>
                </a:solidFill>
                <a:latin typeface="Gill Sans MT" panose="020B0502020104020203" pitchFamily="34" charset="0"/>
              </a:rPr>
              <a:t>?</a:t>
            </a:r>
          </a:p>
          <a:p>
            <a:pPr>
              <a:lnSpc>
                <a:spcPct val="122000"/>
              </a:lnSpc>
            </a:pPr>
            <a:endParaRPr lang="en-US" altLang="en-US" sz="600">
              <a:solidFill>
                <a:srgbClr val="31859C"/>
              </a:solidFill>
              <a:latin typeface="Gill Sans MT" panose="020B0502020104020203" pitchFamily="34" charset="0"/>
              <a:cs typeface="Arial" panose="020B0604020202020204" pitchFamily="34" charset="0"/>
            </a:endParaRPr>
          </a:p>
        </p:txBody>
      </p:sp>
      <p:sp>
        <p:nvSpPr>
          <p:cNvPr id="113" name="object 113">
            <a:extLst>
              <a:ext uri="{FF2B5EF4-FFF2-40B4-BE49-F238E27FC236}">
                <a16:creationId xmlns:a16="http://schemas.microsoft.com/office/drawing/2014/main" id="{FE0AD4DE-E0D7-4021-A4EE-EF27D77D2894}"/>
              </a:ext>
            </a:extLst>
          </p:cNvPr>
          <p:cNvSpPr txBox="1"/>
          <p:nvPr/>
        </p:nvSpPr>
        <p:spPr>
          <a:xfrm>
            <a:off x="307975" y="3479800"/>
            <a:ext cx="2197100" cy="1524000"/>
          </a:xfrm>
          <a:prstGeom prst="rect">
            <a:avLst/>
          </a:prstGeom>
        </p:spPr>
        <p:txBody>
          <a:bodyPr lIns="0" tIns="0" rIns="0" bIns="0">
            <a:spAutoFit/>
          </a:bodyPr>
          <a:lstStyle>
            <a:lvl1pPr marL="80963" indent="-80963">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buFont typeface="Arial" panose="020B0604020202020204" pitchFamily="34" charset="0"/>
              <a:buChar char="•"/>
            </a:pPr>
            <a:r>
              <a:rPr lang="en-GB" altLang="en-US" sz="1100">
                <a:solidFill>
                  <a:srgbClr val="31859C"/>
                </a:solidFill>
                <a:latin typeface="Gill Sans MT" panose="020B0502020104020203" pitchFamily="34" charset="0"/>
              </a:rPr>
              <a:t>What did you ﬁnd out? </a:t>
            </a:r>
          </a:p>
          <a:p>
            <a:pPr algn="ctr">
              <a:buFont typeface="Arial" panose="020B0604020202020204" pitchFamily="34" charset="0"/>
              <a:buChar char="•"/>
            </a:pPr>
            <a:r>
              <a:rPr lang="en-GB" altLang="en-US" sz="1100">
                <a:solidFill>
                  <a:srgbClr val="31859C"/>
                </a:solidFill>
                <a:latin typeface="Gill Sans MT" panose="020B0502020104020203" pitchFamily="34" charset="0"/>
              </a:rPr>
              <a:t>What did your investigation show?</a:t>
            </a:r>
          </a:p>
          <a:p>
            <a:pPr algn="ctr">
              <a:buFont typeface="Arial" panose="020B0604020202020204" pitchFamily="34" charset="0"/>
              <a:buChar char="•"/>
            </a:pPr>
            <a:r>
              <a:rPr lang="en-GB" altLang="en-US" sz="1100">
                <a:solidFill>
                  <a:srgbClr val="31859C"/>
                </a:solidFill>
                <a:latin typeface="Gill Sans MT" panose="020B0502020104020203" pitchFamily="34" charset="0"/>
              </a:rPr>
              <a:t>How did your results agree with your hypothesis?</a:t>
            </a:r>
          </a:p>
          <a:p>
            <a:pPr algn="ctr">
              <a:buFont typeface="Arial" panose="020B0604020202020204" pitchFamily="34" charset="0"/>
              <a:buChar char="•"/>
            </a:pPr>
            <a:r>
              <a:rPr lang="en-GB" altLang="en-US" sz="1100">
                <a:solidFill>
                  <a:srgbClr val="31859C"/>
                </a:solidFill>
                <a:latin typeface="Gill Sans MT" panose="020B0502020104020203" pitchFamily="34" charset="0"/>
              </a:rPr>
              <a:t>If not, how do you need to re-think your hypothesis and write a new one?</a:t>
            </a:r>
          </a:p>
          <a:p>
            <a:pPr algn="ctr">
              <a:buFont typeface="Arial" panose="020B0604020202020204" pitchFamily="34" charset="0"/>
              <a:buChar char="•"/>
            </a:pPr>
            <a:r>
              <a:rPr lang="en-GB" altLang="en-US" sz="1100">
                <a:solidFill>
                  <a:srgbClr val="31859C"/>
                </a:solidFill>
                <a:latin typeface="Gill Sans MT" panose="020B0502020104020203" pitchFamily="34" charset="0"/>
              </a:rPr>
              <a:t>How could you investigate this new hypothesis?</a:t>
            </a:r>
          </a:p>
        </p:txBody>
      </p:sp>
      <p:sp>
        <p:nvSpPr>
          <p:cNvPr id="114" name="object 114">
            <a:extLst>
              <a:ext uri="{FF2B5EF4-FFF2-40B4-BE49-F238E27FC236}">
                <a16:creationId xmlns:a16="http://schemas.microsoft.com/office/drawing/2014/main" id="{2AEE0A40-FB9F-47B4-A562-CFD0C7D27A9D}"/>
              </a:ext>
            </a:extLst>
          </p:cNvPr>
          <p:cNvSpPr txBox="1"/>
          <p:nvPr/>
        </p:nvSpPr>
        <p:spPr>
          <a:xfrm>
            <a:off x="7140575" y="5656263"/>
            <a:ext cx="1744663" cy="1016000"/>
          </a:xfrm>
          <a:prstGeom prst="rect">
            <a:avLst/>
          </a:prstGeom>
        </p:spPr>
        <p:txBody>
          <a:bodyPr lIns="0" tIns="0" rIns="0" bIns="0">
            <a:spAutoFit/>
          </a:bodyPr>
          <a:lstStyle>
            <a:lvl1pPr marL="80963" indent="-80963">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GB" altLang="en-US" sz="1100">
                <a:solidFill>
                  <a:srgbClr val="31859C"/>
                </a:solidFill>
                <a:latin typeface="Gill Sans MT" panose="020B0502020104020203" pitchFamily="34" charset="0"/>
              </a:rPr>
              <a:t>List any websites or books that you used to help form your prediction. </a:t>
            </a:r>
          </a:p>
          <a:p>
            <a:pPr algn="ctr">
              <a:buFont typeface="Arial" panose="020B0604020202020204" pitchFamily="34" charset="0"/>
              <a:buChar char="•"/>
            </a:pPr>
            <a:r>
              <a:rPr lang="en-GB" altLang="en-US" sz="1100">
                <a:solidFill>
                  <a:srgbClr val="31859C"/>
                </a:solidFill>
                <a:latin typeface="Gill Sans MT" panose="020B0502020104020203" pitchFamily="34" charset="0"/>
              </a:rPr>
              <a:t>How did other people’s ideas help you decide how to carry out your investigation?</a:t>
            </a:r>
          </a:p>
        </p:txBody>
      </p:sp>
      <p:sp>
        <p:nvSpPr>
          <p:cNvPr id="115" name="object 115">
            <a:extLst>
              <a:ext uri="{FF2B5EF4-FFF2-40B4-BE49-F238E27FC236}">
                <a16:creationId xmlns:a16="http://schemas.microsoft.com/office/drawing/2014/main" id="{C10600B9-8259-4575-B62D-A1ECBAF37F67}"/>
              </a:ext>
            </a:extLst>
          </p:cNvPr>
          <p:cNvSpPr txBox="1"/>
          <p:nvPr/>
        </p:nvSpPr>
        <p:spPr>
          <a:xfrm>
            <a:off x="2908300" y="5778500"/>
            <a:ext cx="3767138" cy="846138"/>
          </a:xfrm>
          <a:prstGeom prst="rect">
            <a:avLst/>
          </a:prstGeom>
        </p:spPr>
        <p:txBody>
          <a:bodyPr lIns="0" tIns="0" rIns="0" bIns="0">
            <a:spAutoFit/>
          </a:bodyPr>
          <a:lstStyle/>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a:t>
            </a:r>
            <a:r>
              <a:rPr lang="en-GB" sz="1100" i="1">
                <a:solidFill>
                  <a:schemeClr val="accent5">
                    <a:lumMod val="75000"/>
                  </a:schemeClr>
                </a:solidFill>
                <a:latin typeface="Gill Sans MT" panose="020B0502020104020203" pitchFamily="34" charset="0"/>
                <a:ea typeface="MS PGothic" charset="0"/>
                <a:cs typeface="MS PGothic" charset="0"/>
              </a:rPr>
              <a:t>errors</a:t>
            </a:r>
            <a:r>
              <a:rPr lang="en-GB" sz="1100">
                <a:solidFill>
                  <a:schemeClr val="accent5">
                    <a:lumMod val="75000"/>
                  </a:schemeClr>
                </a:solidFill>
                <a:latin typeface="Gill Sans MT" panose="020B0502020104020203" pitchFamily="34" charset="0"/>
                <a:ea typeface="MS PGothic" charset="0"/>
                <a:cs typeface="MS PGothic" charset="0"/>
              </a:rPr>
              <a:t> are there in your investigation? </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would you change if you could do your investigation again and why?</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Do your results give you more questions to answer? </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cs typeface="MS PGothic" charset="0"/>
              </a:rPr>
              <a:t>What would you investigate next?</a:t>
            </a:r>
          </a:p>
        </p:txBody>
      </p:sp>
      <p:sp>
        <p:nvSpPr>
          <p:cNvPr id="116" name="object 116">
            <a:extLst>
              <a:ext uri="{FF2B5EF4-FFF2-40B4-BE49-F238E27FC236}">
                <a16:creationId xmlns:a16="http://schemas.microsoft.com/office/drawing/2014/main" id="{9161A829-534A-4404-BB0F-D1F1CEECC2A4}"/>
              </a:ext>
            </a:extLst>
          </p:cNvPr>
          <p:cNvSpPr>
            <a:spLocks noGrp="1"/>
          </p:cNvSpPr>
          <p:nvPr>
            <p:ph type="ftr" sz="quarter" idx="10"/>
          </p:nvPr>
        </p:nvSpPr>
        <p:spPr>
          <a:xfrm>
            <a:off x="7072313" y="4217988"/>
            <a:ext cx="1808162" cy="207962"/>
          </a:xfrm>
        </p:spPr>
        <p:txBody>
          <a:bodyPr lIns="0" tIns="0" rIns="0" bIns="0" rtlCol="0">
            <a:spAutoFit/>
          </a:bodyPr>
          <a:lstStyle/>
          <a:p>
            <a:pPr marL="5919">
              <a:defRPr/>
            </a:pPr>
            <a:r>
              <a:rPr lang="en-GB" sz="1300" u="sng">
                <a:solidFill>
                  <a:schemeClr val="accent5">
                    <a:lumMod val="75000"/>
                  </a:schemeClr>
                </a:solidFill>
                <a:latin typeface="Gill Sans MT" panose="020B0502020104020203" pitchFamily="34" charset="0"/>
                <a:ea typeface="MS PGothic" charset="0"/>
                <a:cs typeface="+mn-cs"/>
              </a:rPr>
              <a:t>THANKS:</a:t>
            </a:r>
            <a:endParaRPr sz="1300" u="sng">
              <a:solidFill>
                <a:schemeClr val="accent5">
                  <a:lumMod val="75000"/>
                </a:schemeClr>
              </a:solidFill>
              <a:latin typeface="Gill Sans MT" panose="020B0502020104020203" pitchFamily="34" charset="0"/>
              <a:ea typeface="MS PGothic" charset="0"/>
              <a:cs typeface="+mn-cs"/>
            </a:endParaRPr>
          </a:p>
        </p:txBody>
      </p:sp>
      <p:sp>
        <p:nvSpPr>
          <p:cNvPr id="117" name="object 117">
            <a:extLst>
              <a:ext uri="{FF2B5EF4-FFF2-40B4-BE49-F238E27FC236}">
                <a16:creationId xmlns:a16="http://schemas.microsoft.com/office/drawing/2014/main" id="{76D70592-B4E6-4A59-A843-81DD29BAA088}"/>
              </a:ext>
            </a:extLst>
          </p:cNvPr>
          <p:cNvSpPr>
            <a:spLocks noGrp="1"/>
          </p:cNvSpPr>
          <p:nvPr>
            <p:ph type="dt" sz="quarter" idx="4294967295"/>
          </p:nvPr>
        </p:nvSpPr>
        <p:spPr>
          <a:xfrm>
            <a:off x="7102475" y="4479925"/>
            <a:ext cx="1673225" cy="677863"/>
          </a:xfrm>
          <a:prstGeom prst="rect">
            <a:avLst/>
          </a:prstGeom>
        </p:spPr>
        <p:txBody>
          <a:bodyPr lIns="0" tIns="0" rIns="0" bIns="0">
            <a:spAutoFit/>
          </a:bodyPr>
          <a:lstStyle/>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rPr>
              <a:t>Who helped you carry out your investigation? </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ea typeface="MS PGothic" charset="0"/>
              </a:rPr>
              <a:t>What support did you need? </a:t>
            </a:r>
          </a:p>
        </p:txBody>
      </p:sp>
      <p:sp>
        <p:nvSpPr>
          <p:cNvPr id="49187" name="object 112">
            <a:extLst>
              <a:ext uri="{FF2B5EF4-FFF2-40B4-BE49-F238E27FC236}">
                <a16:creationId xmlns:a16="http://schemas.microsoft.com/office/drawing/2014/main" id="{08AA9D04-DF40-4FC8-B2A8-5C4F14A11534}"/>
              </a:ext>
            </a:extLst>
          </p:cNvPr>
          <p:cNvSpPr txBox="1">
            <a:spLocks noChangeArrowheads="1"/>
          </p:cNvSpPr>
          <p:nvPr/>
        </p:nvSpPr>
        <p:spPr bwMode="auto">
          <a:xfrm>
            <a:off x="7143750" y="344488"/>
            <a:ext cx="1570038"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2238" indent="-115888">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121000"/>
              </a:lnSpc>
            </a:pPr>
            <a:r>
              <a:rPr lang="en-US" altLang="en-US" sz="1300">
                <a:solidFill>
                  <a:srgbClr val="31859C"/>
                </a:solidFill>
                <a:latin typeface="Gill Sans MT" panose="020B0502020104020203" pitchFamily="34" charset="0"/>
              </a:rPr>
              <a:t>Your school name </a:t>
            </a:r>
            <a:endParaRPr lang="en-GB" altLang="en-US" sz="1300">
              <a:solidFill>
                <a:srgbClr val="31859C"/>
              </a:solidFill>
              <a:latin typeface="Gill Sans MT" panose="020B0502020104020203" pitchFamily="34" charset="0"/>
            </a:endParaRPr>
          </a:p>
          <a:p>
            <a:pPr algn="ctr">
              <a:lnSpc>
                <a:spcPct val="121000"/>
              </a:lnSpc>
            </a:pPr>
            <a:r>
              <a:rPr lang="en-US" altLang="en-US" sz="1300">
                <a:solidFill>
                  <a:srgbClr val="31859C"/>
                </a:solidFill>
                <a:latin typeface="Gill Sans MT" panose="020B0502020104020203" pitchFamily="34" charset="0"/>
              </a:rPr>
              <a:t>and logo here</a:t>
            </a:r>
          </a:p>
        </p:txBody>
      </p:sp>
      <p:sp>
        <p:nvSpPr>
          <p:cNvPr id="141" name="object 116">
            <a:extLst>
              <a:ext uri="{FF2B5EF4-FFF2-40B4-BE49-F238E27FC236}">
                <a16:creationId xmlns:a16="http://schemas.microsoft.com/office/drawing/2014/main" id="{DECC15BA-899F-48ED-A2F4-AF1AC4E83CB8}"/>
              </a:ext>
            </a:extLst>
          </p:cNvPr>
          <p:cNvSpPr txBox="1">
            <a:spLocks/>
          </p:cNvSpPr>
          <p:nvPr/>
        </p:nvSpPr>
        <p:spPr>
          <a:xfrm>
            <a:off x="7072313" y="1190625"/>
            <a:ext cx="1808162" cy="207963"/>
          </a:xfrm>
          <a:prstGeom prst="rect">
            <a:avLst/>
          </a:prstGeom>
        </p:spPr>
        <p:txBody>
          <a:bodyPr lIns="0" tIns="0" rIns="0" bIns="0">
            <a:spAutoFit/>
          </a:bodyPr>
          <a:lstStyle>
            <a:defPPr>
              <a:defRPr lang="en-US"/>
            </a:defPPr>
            <a:lvl1pPr marL="0" algn="l" defTabSz="914400" rtl="0" eaLnBrk="1" latinLnBrk="0" hangingPunct="1">
              <a:defRPr sz="1900" b="0" i="0" kern="1200">
                <a:solidFill>
                  <a:srgbClr val="66747E"/>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919" algn="ctr">
              <a:defRPr/>
            </a:pPr>
            <a:r>
              <a:rPr lang="en-GB" sz="1300" u="sng">
                <a:solidFill>
                  <a:schemeClr val="accent5">
                    <a:lumMod val="75000"/>
                  </a:schemeClr>
                </a:solidFill>
                <a:latin typeface="Gill Sans MT" panose="020B0502020104020203" pitchFamily="34" charset="0"/>
                <a:cs typeface="+mn-cs"/>
              </a:rPr>
              <a:t>METHOD:</a:t>
            </a:r>
          </a:p>
        </p:txBody>
      </p:sp>
      <p:pic>
        <p:nvPicPr>
          <p:cNvPr id="49189" name="Picture 142">
            <a:extLst>
              <a:ext uri="{FF2B5EF4-FFF2-40B4-BE49-F238E27FC236}">
                <a16:creationId xmlns:a16="http://schemas.microsoft.com/office/drawing/2014/main" id="{AFD98ABA-89A4-4971-9C2A-480C0E985B43}"/>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095625" y="2732088"/>
            <a:ext cx="3363913" cy="1946275"/>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object 117">
            <a:extLst>
              <a:ext uri="{FF2B5EF4-FFF2-40B4-BE49-F238E27FC236}">
                <a16:creationId xmlns:a16="http://schemas.microsoft.com/office/drawing/2014/main" id="{2345ECC0-5875-4C46-9A7B-B74578DCC4D0}"/>
              </a:ext>
            </a:extLst>
          </p:cNvPr>
          <p:cNvSpPr txBox="1">
            <a:spLocks/>
          </p:cNvSpPr>
          <p:nvPr/>
        </p:nvSpPr>
        <p:spPr>
          <a:xfrm>
            <a:off x="2668588" y="2424113"/>
            <a:ext cx="4198937" cy="338137"/>
          </a:xfrm>
          <a:prstGeom prst="rect">
            <a:avLst/>
          </a:prstGeom>
        </p:spPr>
        <p:txBody>
          <a:bodyPr lIns="0" tIns="0" rIns="0" bIns="0">
            <a:spAutoFit/>
          </a:bodyPr>
          <a:lstStyle>
            <a:defPPr>
              <a:defRPr lang="en-US"/>
            </a:defPPr>
            <a:lvl1pPr marL="0" algn="l" defTabSz="914400" rtl="0" eaLnBrk="1" latinLnBrk="0" hangingPunct="1">
              <a:defRPr sz="1250" b="0" i="0" kern="1200">
                <a:solidFill>
                  <a:srgbClr val="66747E"/>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cs typeface="+mn-cs"/>
              </a:rPr>
              <a:t>What were your results?</a:t>
            </a:r>
          </a:p>
          <a:p>
            <a:pPr marL="82133" indent="-82133" algn="ctr">
              <a:buFont typeface="Arial" panose="020B0604020202020204" pitchFamily="34" charset="0"/>
              <a:buChar char="•"/>
              <a:defRPr/>
            </a:pPr>
            <a:r>
              <a:rPr lang="en-GB" sz="1100">
                <a:solidFill>
                  <a:schemeClr val="accent5">
                    <a:lumMod val="75000"/>
                  </a:schemeClr>
                </a:solidFill>
                <a:latin typeface="Gill Sans MT" panose="020B0502020104020203" pitchFamily="34" charset="0"/>
                <a:cs typeface="+mn-cs"/>
              </a:rPr>
              <a:t>Use diagrams, graphs and photos to illustrate your results. </a:t>
            </a:r>
          </a:p>
        </p:txBody>
      </p:sp>
      <p:sp>
        <p:nvSpPr>
          <p:cNvPr id="145" name="object 94">
            <a:extLst>
              <a:ext uri="{FF2B5EF4-FFF2-40B4-BE49-F238E27FC236}">
                <a16:creationId xmlns:a16="http://schemas.microsoft.com/office/drawing/2014/main" id="{4BABF743-DA98-4D52-9318-AFED04C6C378}"/>
              </a:ext>
            </a:extLst>
          </p:cNvPr>
          <p:cNvSpPr txBox="1"/>
          <p:nvPr/>
        </p:nvSpPr>
        <p:spPr>
          <a:xfrm>
            <a:off x="207963" y="1201738"/>
            <a:ext cx="2322512" cy="207962"/>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PREDICTION:</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146" name="object 94">
            <a:extLst>
              <a:ext uri="{FF2B5EF4-FFF2-40B4-BE49-F238E27FC236}">
                <a16:creationId xmlns:a16="http://schemas.microsoft.com/office/drawing/2014/main" id="{0491F768-A818-44FF-9018-34F30493C3CC}"/>
              </a:ext>
            </a:extLst>
          </p:cNvPr>
          <p:cNvSpPr txBox="1"/>
          <p:nvPr/>
        </p:nvSpPr>
        <p:spPr>
          <a:xfrm>
            <a:off x="2628900" y="1187450"/>
            <a:ext cx="4200525" cy="207963"/>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THE RESEARCH TEAM:</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147" name="object 94">
            <a:extLst>
              <a:ext uri="{FF2B5EF4-FFF2-40B4-BE49-F238E27FC236}">
                <a16:creationId xmlns:a16="http://schemas.microsoft.com/office/drawing/2014/main" id="{091723E0-15C8-4C57-A3C6-FB1FA7BB1A20}"/>
              </a:ext>
            </a:extLst>
          </p:cNvPr>
          <p:cNvSpPr txBox="1"/>
          <p:nvPr/>
        </p:nvSpPr>
        <p:spPr>
          <a:xfrm>
            <a:off x="1423988" y="136525"/>
            <a:ext cx="5429250" cy="207963"/>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TITLE:</a:t>
            </a:r>
            <a:endParaRPr sz="1300" u="sng">
              <a:solidFill>
                <a:schemeClr val="accent5">
                  <a:lumMod val="75000"/>
                </a:schemeClr>
              </a:solidFill>
              <a:latin typeface="Gill Sans MT" panose="020B0502020104020203" pitchFamily="34" charset="0"/>
              <a:ea typeface="MS PGothic" charset="0"/>
              <a:cs typeface="MS PGothic" charset="0"/>
            </a:endParaRPr>
          </a:p>
        </p:txBody>
      </p:sp>
      <p:sp>
        <p:nvSpPr>
          <p:cNvPr id="149" name="object 95">
            <a:extLst>
              <a:ext uri="{FF2B5EF4-FFF2-40B4-BE49-F238E27FC236}">
                <a16:creationId xmlns:a16="http://schemas.microsoft.com/office/drawing/2014/main" id="{38869A98-BF47-4566-8E2F-36BBE8E2C589}"/>
              </a:ext>
            </a:extLst>
          </p:cNvPr>
          <p:cNvSpPr txBox="1"/>
          <p:nvPr/>
        </p:nvSpPr>
        <p:spPr>
          <a:xfrm>
            <a:off x="206375" y="3062288"/>
            <a:ext cx="2344738" cy="206375"/>
          </a:xfrm>
          <a:prstGeom prst="rect">
            <a:avLst/>
          </a:prstGeom>
        </p:spPr>
        <p:txBody>
          <a:bodyPr lIns="0" tIns="0" rIns="0" bIns="0">
            <a:spAutoFit/>
          </a:bodyPr>
          <a:lstStyle/>
          <a:p>
            <a:pPr marL="5919" algn="ctr">
              <a:defRPr/>
            </a:pPr>
            <a:r>
              <a:rPr lang="en-GB" sz="1300" u="sng">
                <a:solidFill>
                  <a:schemeClr val="accent5">
                    <a:lumMod val="75000"/>
                  </a:schemeClr>
                </a:solidFill>
                <a:latin typeface="Gill Sans MT" panose="020B0502020104020203" pitchFamily="34" charset="0"/>
                <a:ea typeface="MS PGothic" charset="0"/>
                <a:cs typeface="MS PGothic" charset="0"/>
              </a:rPr>
              <a:t>CONCLUSION:</a:t>
            </a:r>
            <a:endParaRPr sz="1300" u="sng">
              <a:solidFill>
                <a:schemeClr val="accent5">
                  <a:lumMod val="75000"/>
                </a:schemeClr>
              </a:solidFill>
              <a:latin typeface="Gill Sans MT" panose="020B0502020104020203" pitchFamily="34" charset="0"/>
              <a:ea typeface="MS PGothic" charset="0"/>
              <a:cs typeface="MS PGothic" charset="0"/>
            </a:endParaRPr>
          </a:p>
        </p:txBody>
      </p:sp>
    </p:spTree>
    <p:extLst>
      <p:ext uri="{BB962C8B-B14F-4D97-AF65-F5344CB8AC3E}">
        <p14:creationId xmlns:p14="http://schemas.microsoft.com/office/powerpoint/2010/main" val="465536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AutoShape 5">
            <a:extLst>
              <a:ext uri="{FF2B5EF4-FFF2-40B4-BE49-F238E27FC236}">
                <a16:creationId xmlns:a16="http://schemas.microsoft.com/office/drawing/2014/main" id="{A3FE842B-3DA3-4789-A530-DB8EDFEF0FF4}"/>
              </a:ext>
            </a:extLst>
          </p:cNvPr>
          <p:cNvSpPr>
            <a:spLocks noChangeArrowheads="1"/>
          </p:cNvSpPr>
          <p:nvPr/>
        </p:nvSpPr>
        <p:spPr bwMode="auto">
          <a:xfrm>
            <a:off x="684213" y="1509713"/>
            <a:ext cx="2592387" cy="1271587"/>
          </a:xfrm>
          <a:prstGeom prst="cloudCallout">
            <a:avLst>
              <a:gd name="adj1" fmla="val 65423"/>
              <a:gd name="adj2" fmla="val 43623"/>
            </a:avLst>
          </a:prstGeom>
          <a:solidFill>
            <a:srgbClr val="FFCE6D"/>
          </a:solidFill>
          <a:ln w="9525">
            <a:solidFill>
              <a:srgbClr val="DE9400"/>
            </a:solidFill>
            <a:round/>
            <a:headEnd/>
            <a:tailEnd/>
          </a:ln>
        </p:spPr>
        <p:txBody>
          <a:bodyPr lIns="36576" tIns="36576" rIns="36576" bIns="36576"/>
          <a:lstStyle>
            <a:lvl1pPr>
              <a:spcAft>
                <a:spcPct val="70000"/>
              </a:spcAft>
              <a:buChar char="•"/>
              <a:defRPr sz="2400">
                <a:solidFill>
                  <a:schemeClr val="tx1"/>
                </a:solidFill>
                <a:latin typeface="Lucida Sans" panose="020B0602030504020204" pitchFamily="34"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Lucida Sans" panose="020B0602030504020204" pitchFamily="34"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Lucida Sans" panose="020B0602030504020204" pitchFamily="34"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Lucida Sans" panose="020B0602030504020204" pitchFamily="34"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Lucida Sans" panose="020B0602030504020204" pitchFamily="34"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Lucida Sans" panose="020B0602030504020204" pitchFamily="34"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Lucida Sans" panose="020B0602030504020204" pitchFamily="34"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Lucida Sans" panose="020B0602030504020204" pitchFamily="34"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Lucida Sans" panose="020B0602030504020204" pitchFamily="34" charset="0"/>
                <a:ea typeface="MS PGothic" panose="020B0600070205080204" pitchFamily="34" charset="-128"/>
              </a:defRPr>
            </a:lvl9pPr>
          </a:lstStyle>
          <a:p>
            <a:pPr algn="ctr" eaLnBrk="1" hangingPunct="1">
              <a:spcAft>
                <a:spcPts val="600"/>
              </a:spcAft>
              <a:buFontTx/>
              <a:buNone/>
              <a:defRPr/>
            </a:pPr>
            <a:r>
              <a:rPr lang="en-GB" altLang="en-US" sz="2000" dirty="0">
                <a:solidFill>
                  <a:srgbClr val="0F243E"/>
                </a:solidFill>
                <a:latin typeface="Gill Sans MT" panose="020B0502020104020203" pitchFamily="34" charset="0"/>
              </a:rPr>
              <a:t>What are you looking for?</a:t>
            </a:r>
            <a:endParaRPr lang="en-GB" altLang="en-US" sz="1600" dirty="0">
              <a:solidFill>
                <a:srgbClr val="0F243E"/>
              </a:solidFill>
              <a:latin typeface="Gill Sans MT" panose="020B0502020104020203" pitchFamily="34" charset="0"/>
            </a:endParaRPr>
          </a:p>
        </p:txBody>
      </p:sp>
      <p:sp>
        <p:nvSpPr>
          <p:cNvPr id="9" name="AutoShape 7">
            <a:extLst>
              <a:ext uri="{FF2B5EF4-FFF2-40B4-BE49-F238E27FC236}">
                <a16:creationId xmlns:a16="http://schemas.microsoft.com/office/drawing/2014/main" id="{2649EAF0-CDA7-4F60-A7E6-770299C8E083}"/>
              </a:ext>
            </a:extLst>
          </p:cNvPr>
          <p:cNvSpPr>
            <a:spLocks noChangeArrowheads="1"/>
          </p:cNvSpPr>
          <p:nvPr/>
        </p:nvSpPr>
        <p:spPr bwMode="auto">
          <a:xfrm>
            <a:off x="3886200" y="1290638"/>
            <a:ext cx="3124200" cy="1633537"/>
          </a:xfrm>
          <a:prstGeom prst="cloudCallout">
            <a:avLst>
              <a:gd name="adj1" fmla="val 57316"/>
              <a:gd name="adj2" fmla="val 40022"/>
            </a:avLst>
          </a:prstGeom>
          <a:solidFill>
            <a:srgbClr val="C5FFC5"/>
          </a:solidFill>
          <a:ln w="9525" algn="ctr">
            <a:solidFill>
              <a:srgbClr val="00B050"/>
            </a:solidFill>
            <a:round/>
            <a:headEnd/>
            <a:tailEnd/>
          </a:ln>
          <a:effectLst/>
        </p:spPr>
        <p:txBody>
          <a:bodyPr lIns="36576" tIns="36576" rIns="36576" bIns="36576"/>
          <a:lstStyle/>
          <a:p>
            <a:pPr algn="ctr" eaLnBrk="1" hangingPunct="1">
              <a:spcAft>
                <a:spcPts val="600"/>
              </a:spcAft>
              <a:defRPr/>
            </a:pPr>
            <a:r>
              <a:rPr lang="en-GB" sz="2000">
                <a:solidFill>
                  <a:srgbClr val="0F243E"/>
                </a:solidFill>
                <a:latin typeface="Gill Sans MT" panose="020B0502020104020203" pitchFamily="34" charset="0"/>
                <a:cs typeface="Arial" pitchFamily="34" charset="0"/>
              </a:rPr>
              <a:t>What are you going to give marks for?</a:t>
            </a:r>
          </a:p>
        </p:txBody>
      </p:sp>
      <p:sp>
        <p:nvSpPr>
          <p:cNvPr id="35848" name="AutoShape 3">
            <a:extLst>
              <a:ext uri="{FF2B5EF4-FFF2-40B4-BE49-F238E27FC236}">
                <a16:creationId xmlns:a16="http://schemas.microsoft.com/office/drawing/2014/main" id="{7A8D740B-3D82-4BDD-A890-57152942C626}"/>
              </a:ext>
            </a:extLst>
          </p:cNvPr>
          <p:cNvSpPr>
            <a:spLocks noChangeArrowheads="1"/>
          </p:cNvSpPr>
          <p:nvPr/>
        </p:nvSpPr>
        <p:spPr bwMode="auto">
          <a:xfrm>
            <a:off x="1747838" y="3357563"/>
            <a:ext cx="3976687" cy="2232025"/>
          </a:xfrm>
          <a:prstGeom prst="cloudCallout">
            <a:avLst>
              <a:gd name="adj1" fmla="val 75667"/>
              <a:gd name="adj2" fmla="val -24921"/>
            </a:avLst>
          </a:prstGeom>
          <a:solidFill>
            <a:srgbClr val="C9A6E4"/>
          </a:solidFill>
          <a:ln w="9525">
            <a:solidFill>
              <a:srgbClr val="7030A0"/>
            </a:solidFill>
            <a:round/>
            <a:headEnd/>
            <a:tailEnd/>
          </a:ln>
        </p:spPr>
        <p:txBody>
          <a:bodyPr lIns="36576" tIns="36576" rIns="36576" bIns="36576"/>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sz="2000">
                <a:solidFill>
                  <a:srgbClr val="0F243E"/>
                </a:solidFill>
                <a:latin typeface="Gill Sans MT" panose="020B0502020104020203" pitchFamily="34" charset="0"/>
              </a:rPr>
              <a:t>How will you decide which poster/s should go to the LifeLab Schools’ </a:t>
            </a:r>
            <a:r>
              <a:rPr lang="en-GB" altLang="ja-JP" sz="2000">
                <a:solidFill>
                  <a:srgbClr val="0F243E"/>
                </a:solidFill>
                <a:latin typeface="Gill Sans MT" panose="020B0502020104020203" pitchFamily="34" charset="0"/>
              </a:rPr>
              <a:t>Conference?</a:t>
            </a:r>
            <a:endParaRPr lang="en-GB" altLang="en-US" sz="2000">
              <a:solidFill>
                <a:srgbClr val="0F243E"/>
              </a:solidFill>
              <a:latin typeface="Gill Sans MT" panose="020B0502020104020203" pitchFamily="34" charset="0"/>
            </a:endParaRPr>
          </a:p>
        </p:txBody>
      </p:sp>
      <p:pic>
        <p:nvPicPr>
          <p:cNvPr id="51205" name="Picture 1" descr="TeenagerGirl_2.png">
            <a:extLst>
              <a:ext uri="{FF2B5EF4-FFF2-40B4-BE49-F238E27FC236}">
                <a16:creationId xmlns:a16="http://schemas.microsoft.com/office/drawing/2014/main" id="{B0B981CC-35BC-4662-98C8-C244DB5345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1557338"/>
            <a:ext cx="1830388"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70D4FD7D-CCBF-4665-87B3-1C23691AEC17}"/>
              </a:ext>
            </a:extLst>
          </p:cNvPr>
          <p:cNvSpPr/>
          <p:nvPr/>
        </p:nvSpPr>
        <p:spPr>
          <a:xfrm>
            <a:off x="313339" y="102453"/>
            <a:ext cx="6270341" cy="707886"/>
          </a:xfrm>
          <a:prstGeom prst="rect">
            <a:avLst/>
          </a:prstGeom>
        </p:spPr>
        <p:txBody>
          <a:bodyPr wrap="square">
            <a:spAutoFit/>
          </a:bodyPr>
          <a:lstStyle/>
          <a:p>
            <a:r>
              <a:rPr lang="en-GB" sz="4000" b="1" spc="-120">
                <a:solidFill>
                  <a:srgbClr val="254061"/>
                </a:solidFill>
                <a:latin typeface="Gill Sans MT" panose="020B0502020104020203" pitchFamily="34" charset="0"/>
                <a:ea typeface="ＭＳ Ｐゴシック" pitchFamily="34" charset="-128"/>
                <a:cs typeface="+mj-cs"/>
              </a:rPr>
              <a:t>Judging the Posters </a:t>
            </a:r>
            <a:endParaRPr lang="en-GB" sz="4000">
              <a:solidFill>
                <a:srgbClr val="254061"/>
              </a:solidFill>
              <a:latin typeface="Gill Sans MT" panose="020B0502020104020203" pitchFamily="34" charset="0"/>
            </a:endParaRPr>
          </a:p>
        </p:txBody>
      </p:sp>
    </p:spTree>
    <p:extLst>
      <p:ext uri="{BB962C8B-B14F-4D97-AF65-F5344CB8AC3E}">
        <p14:creationId xmlns:p14="http://schemas.microsoft.com/office/powerpoint/2010/main" val="1598220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AD6965A2-DA97-45C6-9155-FF7111B61F36}"/>
              </a:ext>
            </a:extLst>
          </p:cNvPr>
          <p:cNvSpPr txBox="1">
            <a:spLocks/>
          </p:cNvSpPr>
          <p:nvPr/>
        </p:nvSpPr>
        <p:spPr bwMode="auto">
          <a:xfrm>
            <a:off x="179388" y="-543730"/>
            <a:ext cx="8496300" cy="2160588"/>
          </a:xfrm>
          <a:prstGeom prst="rect">
            <a:avLst/>
          </a:prstGeom>
          <a:noFill/>
          <a:ln>
            <a:noFill/>
          </a:ln>
        </p:spPr>
        <p:txBody>
          <a:bodyPr anchor="ctr"/>
          <a:lstStyle>
            <a:lvl1pPr algn="l" rtl="0" eaLnBrk="0" fontAlgn="base" hangingPunct="0">
              <a:spcBef>
                <a:spcPct val="0"/>
              </a:spcBef>
              <a:spcAft>
                <a:spcPct val="0"/>
              </a:spcAft>
              <a:defRPr sz="4400" b="1" kern="1200">
                <a:solidFill>
                  <a:schemeClr val="tx1"/>
                </a:solidFill>
                <a:latin typeface="+mj-lt"/>
                <a:ea typeface="+mj-ea"/>
                <a:cs typeface="+mj-cs"/>
              </a:defRPr>
            </a:lvl1pPr>
            <a:lvl2pPr algn="l" rtl="0" eaLnBrk="0" fontAlgn="base" hangingPunct="0">
              <a:spcBef>
                <a:spcPct val="0"/>
              </a:spcBef>
              <a:spcAft>
                <a:spcPct val="0"/>
              </a:spcAft>
              <a:defRPr sz="4400" b="1">
                <a:solidFill>
                  <a:schemeClr val="tx1"/>
                </a:solidFill>
                <a:latin typeface="Gill Sans MT" pitchFamily="34" charset="0"/>
              </a:defRPr>
            </a:lvl2pPr>
            <a:lvl3pPr algn="l" rtl="0" eaLnBrk="0" fontAlgn="base" hangingPunct="0">
              <a:spcBef>
                <a:spcPct val="0"/>
              </a:spcBef>
              <a:spcAft>
                <a:spcPct val="0"/>
              </a:spcAft>
              <a:defRPr sz="4400" b="1">
                <a:solidFill>
                  <a:schemeClr val="tx1"/>
                </a:solidFill>
                <a:latin typeface="Gill Sans MT" pitchFamily="34" charset="0"/>
              </a:defRPr>
            </a:lvl3pPr>
            <a:lvl4pPr algn="l" rtl="0" eaLnBrk="0" fontAlgn="base" hangingPunct="0">
              <a:spcBef>
                <a:spcPct val="0"/>
              </a:spcBef>
              <a:spcAft>
                <a:spcPct val="0"/>
              </a:spcAft>
              <a:defRPr sz="4400" b="1">
                <a:solidFill>
                  <a:schemeClr val="tx1"/>
                </a:solidFill>
                <a:latin typeface="Gill Sans MT" pitchFamily="34" charset="0"/>
              </a:defRPr>
            </a:lvl4pPr>
            <a:lvl5pPr algn="l" rtl="0" eaLnBrk="0" fontAlgn="base" hangingPunct="0">
              <a:spcBef>
                <a:spcPct val="0"/>
              </a:spcBef>
              <a:spcAft>
                <a:spcPct val="0"/>
              </a:spcAft>
              <a:defRPr sz="4400" b="1">
                <a:solidFill>
                  <a:schemeClr val="tx1"/>
                </a:solidFill>
                <a:latin typeface="Gill Sans MT" pitchFamily="34" charset="0"/>
              </a:defRPr>
            </a:lvl5pPr>
            <a:lvl6pPr marL="457200" algn="l" rtl="0" fontAlgn="base">
              <a:spcBef>
                <a:spcPct val="0"/>
              </a:spcBef>
              <a:spcAft>
                <a:spcPct val="0"/>
              </a:spcAft>
              <a:defRPr sz="4400" b="1">
                <a:solidFill>
                  <a:schemeClr val="tx1"/>
                </a:solidFill>
                <a:latin typeface="Gill Sans MT" pitchFamily="34" charset="0"/>
              </a:defRPr>
            </a:lvl6pPr>
            <a:lvl7pPr marL="914400" algn="l" rtl="0" fontAlgn="base">
              <a:spcBef>
                <a:spcPct val="0"/>
              </a:spcBef>
              <a:spcAft>
                <a:spcPct val="0"/>
              </a:spcAft>
              <a:defRPr sz="4400" b="1">
                <a:solidFill>
                  <a:schemeClr val="tx1"/>
                </a:solidFill>
                <a:latin typeface="Gill Sans MT" pitchFamily="34" charset="0"/>
              </a:defRPr>
            </a:lvl7pPr>
            <a:lvl8pPr marL="1371600" algn="l" rtl="0" fontAlgn="base">
              <a:spcBef>
                <a:spcPct val="0"/>
              </a:spcBef>
              <a:spcAft>
                <a:spcPct val="0"/>
              </a:spcAft>
              <a:defRPr sz="4400" b="1">
                <a:solidFill>
                  <a:schemeClr val="tx1"/>
                </a:solidFill>
                <a:latin typeface="Gill Sans MT" pitchFamily="34" charset="0"/>
              </a:defRPr>
            </a:lvl8pPr>
            <a:lvl9pPr marL="1828800" algn="l" rtl="0" fontAlgn="base">
              <a:spcBef>
                <a:spcPct val="0"/>
              </a:spcBef>
              <a:spcAft>
                <a:spcPct val="0"/>
              </a:spcAft>
              <a:defRPr sz="4400" b="1">
                <a:solidFill>
                  <a:schemeClr val="tx1"/>
                </a:solidFill>
                <a:latin typeface="Gill Sans MT"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1" i="0" u="none" strike="noStrike" kern="1200" cap="none" spc="0" normalizeH="0" baseline="0" noProof="0">
                <a:ln>
                  <a:noFill/>
                </a:ln>
                <a:solidFill>
                  <a:srgbClr val="C6D9F0">
                    <a:lumMod val="25000"/>
                  </a:srgbClr>
                </a:solidFill>
                <a:effectLst/>
                <a:uLnTx/>
                <a:uFillTx/>
                <a:latin typeface="Gill Sans MT"/>
                <a:ea typeface="+mj-ea"/>
                <a:cs typeface="+mj-cs"/>
              </a:rPr>
              <a:t>Science Conferences</a:t>
            </a:r>
          </a:p>
        </p:txBody>
      </p:sp>
      <p:pic>
        <p:nvPicPr>
          <p:cNvPr id="33794" name="Picture 1" descr="slide.png">
            <a:extLst>
              <a:ext uri="{FF2B5EF4-FFF2-40B4-BE49-F238E27FC236}">
                <a16:creationId xmlns:a16="http://schemas.microsoft.com/office/drawing/2014/main" id="{85DDB975-626D-4963-A47D-99DBA0E441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214550">
            <a:off x="179388" y="1268413"/>
            <a:ext cx="6084887"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descr="dohad2017-banner02.jpg">
            <a:extLst>
              <a:ext uri="{FF2B5EF4-FFF2-40B4-BE49-F238E27FC236}">
                <a16:creationId xmlns:a16="http://schemas.microsoft.com/office/drawing/2014/main" id="{BFF31BE0-B9BE-4069-BEC4-CA5F8597102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55844">
            <a:off x="611188" y="2852738"/>
            <a:ext cx="604837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download-2.jpg">
            <a:extLst>
              <a:ext uri="{FF2B5EF4-FFF2-40B4-BE49-F238E27FC236}">
                <a16:creationId xmlns:a16="http://schemas.microsoft.com/office/drawing/2014/main" id="{9D75973F-77CF-4988-A7B7-3804F30AF89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95625" y="4076700"/>
            <a:ext cx="6048375"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download-1.jpg">
            <a:extLst>
              <a:ext uri="{FF2B5EF4-FFF2-40B4-BE49-F238E27FC236}">
                <a16:creationId xmlns:a16="http://schemas.microsoft.com/office/drawing/2014/main" id="{2076CD47-BE28-409D-A830-72BEE09E5FB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388" y="4941888"/>
            <a:ext cx="13208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0997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2DF7A2D9-284B-4D52-9DCD-5DCAF469AAFF}"/>
              </a:ext>
            </a:extLst>
          </p:cNvPr>
          <p:cNvSpPr txBox="1">
            <a:spLocks/>
          </p:cNvSpPr>
          <p:nvPr/>
        </p:nvSpPr>
        <p:spPr bwMode="auto">
          <a:xfrm>
            <a:off x="323849" y="-448580"/>
            <a:ext cx="8496301" cy="2160588"/>
          </a:xfrm>
          <a:prstGeom prst="rect">
            <a:avLst/>
          </a:prstGeom>
          <a:noFill/>
          <a:ln>
            <a:noFill/>
          </a:ln>
        </p:spPr>
        <p:txBody>
          <a:bodyPr anchor="ctr"/>
          <a:lstStyle>
            <a:lvl1pPr algn="l" rtl="0" eaLnBrk="0" fontAlgn="base" hangingPunct="0">
              <a:spcBef>
                <a:spcPct val="0"/>
              </a:spcBef>
              <a:spcAft>
                <a:spcPct val="0"/>
              </a:spcAft>
              <a:defRPr sz="4400" b="1" kern="1200">
                <a:solidFill>
                  <a:schemeClr val="tx1"/>
                </a:solidFill>
                <a:latin typeface="+mj-lt"/>
                <a:ea typeface="+mj-ea"/>
                <a:cs typeface="+mj-cs"/>
              </a:defRPr>
            </a:lvl1pPr>
            <a:lvl2pPr algn="l" rtl="0" eaLnBrk="0" fontAlgn="base" hangingPunct="0">
              <a:spcBef>
                <a:spcPct val="0"/>
              </a:spcBef>
              <a:spcAft>
                <a:spcPct val="0"/>
              </a:spcAft>
              <a:defRPr sz="4400" b="1">
                <a:solidFill>
                  <a:schemeClr val="tx1"/>
                </a:solidFill>
                <a:latin typeface="Gill Sans MT" pitchFamily="34" charset="0"/>
              </a:defRPr>
            </a:lvl2pPr>
            <a:lvl3pPr algn="l" rtl="0" eaLnBrk="0" fontAlgn="base" hangingPunct="0">
              <a:spcBef>
                <a:spcPct val="0"/>
              </a:spcBef>
              <a:spcAft>
                <a:spcPct val="0"/>
              </a:spcAft>
              <a:defRPr sz="4400" b="1">
                <a:solidFill>
                  <a:schemeClr val="tx1"/>
                </a:solidFill>
                <a:latin typeface="Gill Sans MT" pitchFamily="34" charset="0"/>
              </a:defRPr>
            </a:lvl3pPr>
            <a:lvl4pPr algn="l" rtl="0" eaLnBrk="0" fontAlgn="base" hangingPunct="0">
              <a:spcBef>
                <a:spcPct val="0"/>
              </a:spcBef>
              <a:spcAft>
                <a:spcPct val="0"/>
              </a:spcAft>
              <a:defRPr sz="4400" b="1">
                <a:solidFill>
                  <a:schemeClr val="tx1"/>
                </a:solidFill>
                <a:latin typeface="Gill Sans MT" pitchFamily="34" charset="0"/>
              </a:defRPr>
            </a:lvl4pPr>
            <a:lvl5pPr algn="l" rtl="0" eaLnBrk="0" fontAlgn="base" hangingPunct="0">
              <a:spcBef>
                <a:spcPct val="0"/>
              </a:spcBef>
              <a:spcAft>
                <a:spcPct val="0"/>
              </a:spcAft>
              <a:defRPr sz="4400" b="1">
                <a:solidFill>
                  <a:schemeClr val="tx1"/>
                </a:solidFill>
                <a:latin typeface="Gill Sans MT" pitchFamily="34" charset="0"/>
              </a:defRPr>
            </a:lvl5pPr>
            <a:lvl6pPr marL="457200" algn="l" rtl="0" fontAlgn="base">
              <a:spcBef>
                <a:spcPct val="0"/>
              </a:spcBef>
              <a:spcAft>
                <a:spcPct val="0"/>
              </a:spcAft>
              <a:defRPr sz="4400" b="1">
                <a:solidFill>
                  <a:schemeClr val="tx1"/>
                </a:solidFill>
                <a:latin typeface="Gill Sans MT" pitchFamily="34" charset="0"/>
              </a:defRPr>
            </a:lvl6pPr>
            <a:lvl7pPr marL="914400" algn="l" rtl="0" fontAlgn="base">
              <a:spcBef>
                <a:spcPct val="0"/>
              </a:spcBef>
              <a:spcAft>
                <a:spcPct val="0"/>
              </a:spcAft>
              <a:defRPr sz="4400" b="1">
                <a:solidFill>
                  <a:schemeClr val="tx1"/>
                </a:solidFill>
                <a:latin typeface="Gill Sans MT" pitchFamily="34" charset="0"/>
              </a:defRPr>
            </a:lvl7pPr>
            <a:lvl8pPr marL="1371600" algn="l" rtl="0" fontAlgn="base">
              <a:spcBef>
                <a:spcPct val="0"/>
              </a:spcBef>
              <a:spcAft>
                <a:spcPct val="0"/>
              </a:spcAft>
              <a:defRPr sz="4400" b="1">
                <a:solidFill>
                  <a:schemeClr val="tx1"/>
                </a:solidFill>
                <a:latin typeface="Gill Sans MT" pitchFamily="34" charset="0"/>
              </a:defRPr>
            </a:lvl8pPr>
            <a:lvl9pPr marL="1828800" algn="l" rtl="0" fontAlgn="base">
              <a:spcBef>
                <a:spcPct val="0"/>
              </a:spcBef>
              <a:spcAft>
                <a:spcPct val="0"/>
              </a:spcAft>
              <a:defRPr sz="4400" b="1">
                <a:solidFill>
                  <a:schemeClr val="tx1"/>
                </a:solidFill>
                <a:latin typeface="Gill Sans MT"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1" i="0" u="none" strike="noStrike" kern="1200" cap="none" spc="0" normalizeH="0" baseline="0" noProof="0">
                <a:ln>
                  <a:noFill/>
                </a:ln>
                <a:solidFill>
                  <a:srgbClr val="254061"/>
                </a:solidFill>
                <a:effectLst/>
                <a:uLnTx/>
                <a:uFillTx/>
                <a:latin typeface="Gill Sans MT"/>
                <a:ea typeface="ＭＳ Ｐゴシック"/>
                <a:cs typeface="+mj-cs"/>
              </a:rPr>
              <a:t>Holding Your Scientific               Health Conference</a:t>
            </a:r>
          </a:p>
        </p:txBody>
      </p:sp>
      <p:pic>
        <p:nvPicPr>
          <p:cNvPr id="37890" name="Picture 2" descr="poster2">
            <a:extLst>
              <a:ext uri="{FF2B5EF4-FFF2-40B4-BE49-F238E27FC236}">
                <a16:creationId xmlns:a16="http://schemas.microsoft.com/office/drawing/2014/main" id="{53394F2C-1BAF-4431-8C24-8A225E762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268413"/>
            <a:ext cx="5275262"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poster session">
            <a:extLst>
              <a:ext uri="{FF2B5EF4-FFF2-40B4-BE49-F238E27FC236}">
                <a16:creationId xmlns:a16="http://schemas.microsoft.com/office/drawing/2014/main" id="{D6130AA1-DF7B-48ED-9286-E9D86B4AD4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0823">
            <a:off x="5478463" y="1935163"/>
            <a:ext cx="3335337"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marcus conferece">
            <a:extLst>
              <a:ext uri="{FF2B5EF4-FFF2-40B4-BE49-F238E27FC236}">
                <a16:creationId xmlns:a16="http://schemas.microsoft.com/office/drawing/2014/main" id="{133EFBF1-51EA-40E8-B716-A5BA835E0D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94546">
            <a:off x="1273175" y="3454400"/>
            <a:ext cx="2671763"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descr="janice conference">
            <a:extLst>
              <a:ext uri="{FF2B5EF4-FFF2-40B4-BE49-F238E27FC236}">
                <a16:creationId xmlns:a16="http://schemas.microsoft.com/office/drawing/2014/main" id="{7F7E7119-432A-4494-83B5-521989A527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200" y="3933825"/>
            <a:ext cx="35179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2199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5">
            <a:extLst>
              <a:ext uri="{FF2B5EF4-FFF2-40B4-BE49-F238E27FC236}">
                <a16:creationId xmlns:a16="http://schemas.microsoft.com/office/drawing/2014/main" id="{D854DABC-8824-4425-A62F-55C10941A290}"/>
              </a:ext>
            </a:extLst>
          </p:cNvPr>
          <p:cNvSpPr txBox="1">
            <a:spLocks noChangeArrowheads="1"/>
          </p:cNvSpPr>
          <p:nvPr/>
        </p:nvSpPr>
        <p:spPr bwMode="auto">
          <a:xfrm>
            <a:off x="418540" y="417292"/>
            <a:ext cx="8569325" cy="481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914400" indent="-45720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4000" b="1" dirty="0">
                <a:solidFill>
                  <a:srgbClr val="254061"/>
                </a:solidFill>
                <a:latin typeface="Gill Sans MT" panose="020B0502020104020203" pitchFamily="34" charset="0"/>
                <a:cs typeface="Arial" panose="020B0604020202020204" pitchFamily="34" charset="0"/>
              </a:rPr>
              <a:t>Objectives</a:t>
            </a:r>
          </a:p>
          <a:p>
            <a:endParaRPr lang="en-GB" altLang="en-US" sz="4000" b="1" dirty="0">
              <a:solidFill>
                <a:srgbClr val="254061"/>
              </a:solidFill>
              <a:latin typeface="Gill Sans MT" panose="020B0502020104020203" pitchFamily="34" charset="0"/>
              <a:cs typeface="Arial" panose="020B0604020202020204" pitchFamily="34" charset="0"/>
            </a:endParaRPr>
          </a:p>
          <a:p>
            <a:endParaRPr lang="en-GB" altLang="en-US" sz="3000" dirty="0">
              <a:latin typeface="Gill Sans MT" panose="020B0502020104020203" pitchFamily="34" charset="0"/>
              <a:cs typeface="Arial" panose="020B0604020202020204" pitchFamily="34" charset="0"/>
            </a:endParaRPr>
          </a:p>
          <a:p>
            <a:pPr>
              <a:spcAft>
                <a:spcPts val="1200"/>
              </a:spcAft>
            </a:pPr>
            <a:r>
              <a:rPr lang="en-GB" altLang="en-US" sz="3200" dirty="0">
                <a:solidFill>
                  <a:srgbClr val="254061"/>
                </a:solidFill>
                <a:latin typeface="Gill Sans MT" panose="020B0502020104020203" pitchFamily="34" charset="0"/>
                <a:cs typeface="Arial" panose="020B0604020202020204" pitchFamily="34" charset="0"/>
              </a:rPr>
              <a:t>At the end of this lesson you should be able to:</a:t>
            </a:r>
          </a:p>
          <a:p>
            <a:pPr lvl="1">
              <a:spcAft>
                <a:spcPts val="600"/>
              </a:spcAft>
              <a:buFontTx/>
              <a:buBlip>
                <a:blip r:embed="rId2"/>
              </a:buBlip>
            </a:pPr>
            <a:r>
              <a:rPr lang="en-GB" altLang="en-US" sz="2800" dirty="0">
                <a:solidFill>
                  <a:srgbClr val="245795"/>
                </a:solidFill>
                <a:latin typeface="Gill Sans MT" panose="020B0502020104020203" pitchFamily="34" charset="0"/>
              </a:rPr>
              <a:t>Present your results from my investigation as a scientific health research poster</a:t>
            </a:r>
          </a:p>
          <a:p>
            <a:pPr lvl="1">
              <a:spcAft>
                <a:spcPts val="600"/>
              </a:spcAft>
              <a:buFontTx/>
              <a:buBlip>
                <a:blip r:embed="rId2"/>
              </a:buBlip>
            </a:pPr>
            <a:r>
              <a:rPr lang="en-GB" altLang="en-US" sz="2800">
                <a:solidFill>
                  <a:srgbClr val="245795"/>
                </a:solidFill>
                <a:latin typeface="Gill Sans MT" panose="020B0502020104020203" pitchFamily="34" charset="0"/>
              </a:rPr>
              <a:t>Evaluate your </a:t>
            </a:r>
            <a:r>
              <a:rPr lang="en-GB" altLang="en-US" sz="2800" dirty="0">
                <a:solidFill>
                  <a:srgbClr val="245795"/>
                </a:solidFill>
                <a:latin typeface="Gill Sans MT" panose="020B0502020104020203" pitchFamily="34" charset="0"/>
              </a:rPr>
              <a:t>scientific health investigation poster</a:t>
            </a:r>
          </a:p>
          <a:p>
            <a:pPr lvl="1">
              <a:spcAft>
                <a:spcPts val="600"/>
              </a:spcAft>
              <a:buFontTx/>
              <a:buBlip>
                <a:blip r:embed="rId2"/>
              </a:buBlip>
            </a:pPr>
            <a:endParaRPr lang="en-GB" altLang="en-US" sz="2800" dirty="0">
              <a:solidFill>
                <a:srgbClr val="FFFFFF"/>
              </a:solidFill>
              <a:latin typeface="Gill Sans MT" panose="020B0502020104020203" pitchFamily="34" charset="0"/>
            </a:endParaRPr>
          </a:p>
          <a:p>
            <a:pPr lvl="1">
              <a:spcAft>
                <a:spcPts val="600"/>
              </a:spcAft>
              <a:buFontTx/>
              <a:buBlip>
                <a:blip r:embed="rId2"/>
              </a:buBlip>
            </a:pPr>
            <a:endParaRPr lang="en-GB" altLang="en-US" sz="2800" dirty="0">
              <a:solidFill>
                <a:srgbClr val="FFFFFF"/>
              </a:solidFill>
              <a:latin typeface="Gill Sans MT" panose="020B0502020104020203" pitchFamily="34" charset="0"/>
            </a:endParaRPr>
          </a:p>
        </p:txBody>
      </p:sp>
    </p:spTree>
    <p:extLst>
      <p:ext uri="{BB962C8B-B14F-4D97-AF65-F5344CB8AC3E}">
        <p14:creationId xmlns:p14="http://schemas.microsoft.com/office/powerpoint/2010/main" val="999522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Rectangle 1"/>
          <p:cNvSpPr/>
          <p:nvPr/>
        </p:nvSpPr>
        <p:spPr>
          <a:xfrm>
            <a:off x="-324185" y="100278"/>
            <a:ext cx="3960440" cy="769441"/>
          </a:xfrm>
          <a:prstGeom prst="rect">
            <a:avLst/>
          </a:prstGeom>
        </p:spPr>
        <p:txBody>
          <a:bodyPr wrap="square" lIns="91440" tIns="45720" rIns="91440" bIns="4572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254061"/>
                </a:solidFill>
                <a:effectLst/>
                <a:uLnTx/>
                <a:uFillTx/>
                <a:latin typeface="Gill Sans MT"/>
                <a:ea typeface="ＭＳ Ｐゴシック"/>
                <a:cs typeface="Gill Sans MT"/>
              </a:rPr>
              <a:t>Reflection</a:t>
            </a:r>
          </a:p>
        </p:txBody>
      </p:sp>
      <p:sp>
        <p:nvSpPr>
          <p:cNvPr id="7" name="Content Placeholder 2">
            <a:extLst>
              <a:ext uri="{FF2B5EF4-FFF2-40B4-BE49-F238E27FC236}">
                <a16:creationId xmlns:a16="http://schemas.microsoft.com/office/drawing/2014/main" id="{4B539FCB-7B7B-4A69-A578-F99EAF5F4FEC}"/>
              </a:ext>
            </a:extLst>
          </p:cNvPr>
          <p:cNvSpPr txBox="1">
            <a:spLocks/>
          </p:cNvSpPr>
          <p:nvPr/>
        </p:nvSpPr>
        <p:spPr>
          <a:xfrm>
            <a:off x="520209" y="955076"/>
            <a:ext cx="6177618" cy="4041803"/>
          </a:xfrm>
          <a:prstGeom prst="rect">
            <a:avLst/>
          </a:prstGeom>
        </p:spPr>
        <p:txBody>
          <a:bodyPr vert="horz" lIns="91440" tIns="45720" rIns="91440" bIns="45720" rtlCol="0">
            <a:no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4"/>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accent4"/>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4"/>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dirty="0">
                <a:ln>
                  <a:noFill/>
                </a:ln>
                <a:solidFill>
                  <a:srgbClr val="254061"/>
                </a:solidFill>
                <a:effectLst/>
                <a:uLnTx/>
                <a:uFillTx/>
                <a:latin typeface="Gill Sans MT"/>
                <a:ea typeface="+mn-ea"/>
                <a:cs typeface="Gill Sans MT"/>
              </a:rPr>
              <a:t>What new things have you learnt                today?</a:t>
            </a: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rgbClr val="254061"/>
              </a:solidFill>
              <a:effectLst/>
              <a:uLnTx/>
              <a:uFillTx/>
              <a:latin typeface="Gill Sans MT"/>
              <a:ea typeface="+mn-ea"/>
              <a:cs typeface="Gill Sans MT"/>
            </a:endParaRP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dirty="0">
                <a:ln>
                  <a:noFill/>
                </a:ln>
                <a:solidFill>
                  <a:srgbClr val="254061"/>
                </a:solidFill>
                <a:effectLst/>
                <a:uLnTx/>
                <a:uFillTx/>
                <a:latin typeface="Gill Sans MT"/>
                <a:ea typeface="+mn-ea"/>
                <a:cs typeface="Gill Sans MT"/>
              </a:rPr>
              <a:t>What skills have you used today?</a:t>
            </a: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rgbClr val="254061"/>
              </a:solidFill>
              <a:effectLst/>
              <a:uLnTx/>
              <a:uFillTx/>
              <a:latin typeface="Gill Sans MT"/>
              <a:ea typeface="+mn-ea"/>
              <a:cs typeface="Gill Sans MT"/>
            </a:endParaRP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dirty="0">
                <a:ln>
                  <a:noFill/>
                </a:ln>
                <a:solidFill>
                  <a:srgbClr val="254061"/>
                </a:solidFill>
                <a:effectLst/>
                <a:uLnTx/>
                <a:uFillTx/>
                <a:latin typeface="Gill Sans MT"/>
                <a:ea typeface="+mn-ea"/>
                <a:cs typeface="Gill Sans MT"/>
              </a:rPr>
              <a:t>What skills did you find difficult today?</a:t>
            </a: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rgbClr val="254061"/>
              </a:solidFill>
              <a:effectLst/>
              <a:uLnTx/>
              <a:uFillTx/>
              <a:latin typeface="Gill Sans MT"/>
              <a:ea typeface="+mn-ea"/>
              <a:cs typeface="Gill Sans MT"/>
            </a:endParaRP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dirty="0">
                <a:ln>
                  <a:noFill/>
                </a:ln>
                <a:solidFill>
                  <a:srgbClr val="254061"/>
                </a:solidFill>
                <a:effectLst/>
                <a:uLnTx/>
                <a:uFillTx/>
                <a:latin typeface="Gill Sans MT"/>
                <a:ea typeface="+mn-ea"/>
                <a:cs typeface="Gill Sans MT"/>
              </a:rPr>
              <a:t>How well did your group work together to create  your health investigation?</a:t>
            </a: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rgbClr val="254061"/>
              </a:solidFill>
              <a:effectLst/>
              <a:uLnTx/>
              <a:uFillTx/>
              <a:latin typeface="Gill Sans MT"/>
              <a:ea typeface="+mn-ea"/>
              <a:cs typeface="Gill Sans MT"/>
            </a:endParaRPr>
          </a:p>
        </p:txBody>
      </p:sp>
      <p:pic>
        <p:nvPicPr>
          <p:cNvPr id="8" name="Picture 7" descr="A picture containing food&#10;&#10;Description automatically generated">
            <a:extLst>
              <a:ext uri="{FF2B5EF4-FFF2-40B4-BE49-F238E27FC236}">
                <a16:creationId xmlns:a16="http://schemas.microsoft.com/office/drawing/2014/main" id="{F042CACE-4B26-446D-8B84-D12307365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pic>
        <p:nvPicPr>
          <p:cNvPr id="5" name="Picture 4" descr="Bobby 2.jpg">
            <a:extLst>
              <a:ext uri="{FF2B5EF4-FFF2-40B4-BE49-F238E27FC236}">
                <a16:creationId xmlns:a16="http://schemas.microsoft.com/office/drawing/2014/main" id="{318D97EE-90C0-4AD8-BBEF-5197049DF5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94560">
            <a:off x="6734079" y="1788081"/>
            <a:ext cx="1848940" cy="3448001"/>
          </a:xfrm>
          <a:prstGeom prst="roundRect">
            <a:avLst>
              <a:gd name="adj" fmla="val 16667"/>
            </a:avLst>
          </a:prstGeom>
          <a:ln w="57150">
            <a:solidFill>
              <a:schemeClr val="tx1"/>
            </a:solidFill>
          </a:ln>
          <a:effectLst>
            <a:outerShdw blurRad="50800" dist="889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Procrastination monster_minion2.png">
            <a:extLst>
              <a:ext uri="{FF2B5EF4-FFF2-40B4-BE49-F238E27FC236}">
                <a16:creationId xmlns:a16="http://schemas.microsoft.com/office/drawing/2014/main" id="{7B23FA23-5116-4DD4-8C9A-C94FCC4D0A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645" y="682692"/>
            <a:ext cx="2380162" cy="2304256"/>
          </a:xfrm>
          <a:prstGeom prst="rect">
            <a:avLst/>
          </a:prstGeom>
        </p:spPr>
      </p:pic>
      <p:pic>
        <p:nvPicPr>
          <p:cNvPr id="9" name="Picture 8" descr="Procrastination monster_minion1.png">
            <a:extLst>
              <a:ext uri="{FF2B5EF4-FFF2-40B4-BE49-F238E27FC236}">
                <a16:creationId xmlns:a16="http://schemas.microsoft.com/office/drawing/2014/main" id="{5237E0EF-AC10-4C8A-BF41-CE1AF4B215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8673" y="3668206"/>
            <a:ext cx="2118470" cy="2023043"/>
          </a:xfrm>
          <a:prstGeom prst="rect">
            <a:avLst/>
          </a:prstGeom>
        </p:spPr>
      </p:pic>
      <p:pic>
        <p:nvPicPr>
          <p:cNvPr id="10" name="Picture 10" descr="EACH B App logo.png">
            <a:extLst>
              <a:ext uri="{FF2B5EF4-FFF2-40B4-BE49-F238E27FC236}">
                <a16:creationId xmlns:a16="http://schemas.microsoft.com/office/drawing/2014/main" id="{026D782C-3299-4448-8AD9-CD017BBBB89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6857" y="4987891"/>
            <a:ext cx="1439391" cy="110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0A46DD4-8237-44EE-8444-A36FDB765D7F}"/>
              </a:ext>
            </a:extLst>
          </p:cNvPr>
          <p:cNvSpPr/>
          <p:nvPr/>
        </p:nvSpPr>
        <p:spPr>
          <a:xfrm>
            <a:off x="1398255" y="5190180"/>
            <a:ext cx="5098211" cy="824841"/>
          </a:xfrm>
          <a:prstGeom prst="rect">
            <a:avLst/>
          </a:prstGeom>
        </p:spPr>
        <p:txBody>
          <a:bodyPr wrap="square">
            <a:spAutoFit/>
          </a:bodyPr>
          <a:lstStyle/>
          <a:p>
            <a:pPr marL="0" marR="0" lvl="0" indent="0" algn="l" defTabSz="914400" rtl="0" eaLnBrk="1" fontAlgn="auto" latinLnBrk="0" hangingPunct="1">
              <a:lnSpc>
                <a:spcPct val="85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254061"/>
                </a:solidFill>
                <a:effectLst/>
                <a:uLnTx/>
                <a:uFillTx/>
                <a:latin typeface="Gill Sans MT"/>
                <a:ea typeface="+mn-ea"/>
                <a:cs typeface="Gill Sans MT"/>
              </a:rPr>
              <a:t>How many people have you saved from procrastination gas?</a:t>
            </a:r>
          </a:p>
        </p:txBody>
      </p:sp>
      <p:pic>
        <p:nvPicPr>
          <p:cNvPr id="12" name="Picture 11">
            <a:extLst>
              <a:ext uri="{FF2B5EF4-FFF2-40B4-BE49-F238E27FC236}">
                <a16:creationId xmlns:a16="http://schemas.microsoft.com/office/drawing/2014/main" id="{CE03E366-95A2-4C22-922F-A7226A9C3699}"/>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spTree>
    <p:extLst>
      <p:ext uri="{BB962C8B-B14F-4D97-AF65-F5344CB8AC3E}">
        <p14:creationId xmlns:p14="http://schemas.microsoft.com/office/powerpoint/2010/main" val="1278523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a:extLst>
              <a:ext uri="{FF2B5EF4-FFF2-40B4-BE49-F238E27FC236}">
                <a16:creationId xmlns:a16="http://schemas.microsoft.com/office/drawing/2014/main" id="{DD1749B5-CD09-4116-AF72-672A76F681CC}"/>
              </a:ext>
            </a:extLst>
          </p:cNvPr>
          <p:cNvSpPr/>
          <p:nvPr/>
        </p:nvSpPr>
        <p:spPr>
          <a:xfrm>
            <a:off x="2553500" y="1356127"/>
            <a:ext cx="5466491" cy="3685840"/>
          </a:xfrm>
          <a:prstGeom prst="cloudCallout">
            <a:avLst>
              <a:gd name="adj1" fmla="val -61031"/>
              <a:gd name="adj2" fmla="val -32062"/>
            </a:avLst>
          </a:prstGeom>
          <a:solidFill>
            <a:srgbClr val="FFCC66"/>
          </a:solidFill>
          <a:ln>
            <a:solidFill>
              <a:srgbClr val="FF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srgbClr val="000090"/>
              </a:solidFill>
              <a:latin typeface="Gill Sans MT"/>
              <a:cs typeface="Gill Sans MT"/>
            </a:endParaRPr>
          </a:p>
        </p:txBody>
      </p:sp>
      <p:sp>
        <p:nvSpPr>
          <p:cNvPr id="7" name="Title 1">
            <a:extLst>
              <a:ext uri="{FF2B5EF4-FFF2-40B4-BE49-F238E27FC236}">
                <a16:creationId xmlns:a16="http://schemas.microsoft.com/office/drawing/2014/main" id="{B7EA0443-D9F3-4F88-8FFE-175AB2A1ADD1}"/>
              </a:ext>
            </a:extLst>
          </p:cNvPr>
          <p:cNvSpPr>
            <a:spLocks noGrp="1"/>
          </p:cNvSpPr>
          <p:nvPr>
            <p:ph type="title" idx="4294967295"/>
          </p:nvPr>
        </p:nvSpPr>
        <p:spPr>
          <a:xfrm>
            <a:off x="3173804" y="2137803"/>
            <a:ext cx="4014787" cy="2122488"/>
          </a:xfrm>
        </p:spPr>
        <p:txBody>
          <a:bodyPr>
            <a:noAutofit/>
          </a:bodyPr>
          <a:lstStyle/>
          <a:p>
            <a:pPr algn="ctr"/>
            <a:r>
              <a:rPr lang="en-US" sz="3600" dirty="0">
                <a:solidFill>
                  <a:srgbClr val="2B337C"/>
                </a:solidFill>
                <a:latin typeface="Gill Sans MT"/>
                <a:cs typeface="Gill Sans MT"/>
              </a:rPr>
              <a:t>How could you investigate health?</a:t>
            </a:r>
          </a:p>
        </p:txBody>
      </p:sp>
      <p:pic>
        <p:nvPicPr>
          <p:cNvPr id="5" name="Picture 4" descr="Bobbie_meh.png">
            <a:extLst>
              <a:ext uri="{FF2B5EF4-FFF2-40B4-BE49-F238E27FC236}">
                <a16:creationId xmlns:a16="http://schemas.microsoft.com/office/drawing/2014/main" id="{DA4F001A-AD53-4AE4-985B-2B8F474113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819" y="886934"/>
            <a:ext cx="5377656" cy="5377656"/>
          </a:xfrm>
          <a:prstGeom prst="rect">
            <a:avLst/>
          </a:prstGeom>
        </p:spPr>
      </p:pic>
      <p:sp>
        <p:nvSpPr>
          <p:cNvPr id="9" name="TextBox 8">
            <a:extLst>
              <a:ext uri="{FF2B5EF4-FFF2-40B4-BE49-F238E27FC236}">
                <a16:creationId xmlns:a16="http://schemas.microsoft.com/office/drawing/2014/main" id="{C92FF30A-5F2A-4513-ADFC-C7ED86C42CE1}"/>
              </a:ext>
            </a:extLst>
          </p:cNvPr>
          <p:cNvSpPr txBox="1">
            <a:spLocks noChangeArrowheads="1"/>
          </p:cNvSpPr>
          <p:nvPr/>
        </p:nvSpPr>
        <p:spPr bwMode="auto">
          <a:xfrm>
            <a:off x="359243" y="142157"/>
            <a:ext cx="6829348" cy="707878"/>
          </a:xfrm>
          <a:prstGeom prst="rect">
            <a:avLst/>
          </a:prstGeom>
          <a:noFill/>
          <a:ln>
            <a:noFill/>
          </a:ln>
        </p:spPr>
        <p:txBody>
          <a:bodyPr wrap="square" lIns="91430" tIns="45716" rIns="91430" bIns="45716">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353" rtl="0" eaLnBrk="0" fontAlgn="base" latinLnBrk="0" hangingPunct="1">
              <a:lnSpc>
                <a:spcPct val="100000"/>
              </a:lnSpc>
              <a:spcBef>
                <a:spcPct val="0"/>
              </a:spcBef>
              <a:spcAft>
                <a:spcPct val="0"/>
              </a:spcAft>
              <a:buClrTx/>
              <a:buSzTx/>
              <a:buFontTx/>
              <a:buNone/>
              <a:tabLst/>
              <a:defRPr/>
            </a:pPr>
            <a:r>
              <a:rPr kumimoji="0" lang="en-NZ" sz="4000" b="1" i="0" u="none" strike="noStrike" kern="1200" cap="none" spc="0" normalizeH="0" baseline="0" noProof="0" dirty="0">
                <a:ln>
                  <a:noFill/>
                </a:ln>
                <a:solidFill>
                  <a:srgbClr val="254061"/>
                </a:solidFill>
                <a:effectLst/>
                <a:uLnTx/>
                <a:uFillTx/>
                <a:latin typeface="Gill Sans MT" pitchFamily="34" charset="0"/>
                <a:ea typeface="+mn-ea"/>
                <a:cs typeface="Arial" pitchFamily="34" charset="0"/>
              </a:rPr>
              <a:t>Your investigation</a:t>
            </a:r>
          </a:p>
        </p:txBody>
      </p:sp>
    </p:spTree>
    <p:extLst>
      <p:ext uri="{BB962C8B-B14F-4D97-AF65-F5344CB8AC3E}">
        <p14:creationId xmlns:p14="http://schemas.microsoft.com/office/powerpoint/2010/main" val="987292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73E4994C-1FBD-481D-B156-A20C4EB22125}"/>
              </a:ext>
            </a:extLst>
          </p:cNvPr>
          <p:cNvSpPr txBox="1">
            <a:spLocks noGrp="1"/>
          </p:cNvSpPr>
          <p:nvPr>
            <p:ph idx="1"/>
          </p:nvPr>
        </p:nvSpPr>
        <p:spPr>
          <a:xfrm>
            <a:off x="72887" y="4511813"/>
            <a:ext cx="8998225" cy="921578"/>
          </a:xfrm>
          <a:prstGeom prst="rect">
            <a:avLst/>
          </a:prstGeom>
        </p:spPr>
        <p:txBody>
          <a:bodyPr vert="horz" lIns="91440" tIns="45720" rIns="91440" bIns="45720" rtlCol="0">
            <a:normAutofit/>
          </a:bodyPr>
          <a:lstStyle>
            <a:lvl1pPr marL="91440" indent="-91440" algn="ctr" defTabSz="914400" rtl="0" eaLnBrk="1" latinLnBrk="0" hangingPunct="1">
              <a:lnSpc>
                <a:spcPct val="85000"/>
              </a:lnSpc>
              <a:spcBef>
                <a:spcPts val="1300"/>
              </a:spcBef>
              <a:buFont typeface="Arial" pitchFamily="34" charset="0"/>
              <a:buChar char=" "/>
              <a:defRPr sz="2400" kern="1200">
                <a:solidFill>
                  <a:srgbClr val="4FADA0"/>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accent4"/>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4"/>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GB" sz="1600">
                <a:solidFill>
                  <a:schemeClr val="tx1">
                    <a:lumMod val="65000"/>
                    <a:lumOff val="35000"/>
                  </a:schemeClr>
                </a:solidFill>
                <a:latin typeface="Gill Sans MT" panose="020B0502020104020203" pitchFamily="34" charset="0"/>
              </a:rPr>
              <a:t>This work is funded by the Department of Health and Social Care (DHSC) and the National Institute for Health Research (NIHR). The views expressed are those of the authors and not necessarily those of DHSC or NIHR</a:t>
            </a:r>
          </a:p>
        </p:txBody>
      </p:sp>
    </p:spTree>
    <p:extLst>
      <p:ext uri="{BB962C8B-B14F-4D97-AF65-F5344CB8AC3E}">
        <p14:creationId xmlns:p14="http://schemas.microsoft.com/office/powerpoint/2010/main" val="2334766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obbie_meh.png">
            <a:extLst>
              <a:ext uri="{FF2B5EF4-FFF2-40B4-BE49-F238E27FC236}">
                <a16:creationId xmlns:a16="http://schemas.microsoft.com/office/drawing/2014/main" id="{DA4F001A-AD53-4AE4-985B-2B8F474113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56898" y="837362"/>
            <a:ext cx="5392393" cy="5392393"/>
          </a:xfrm>
          <a:prstGeom prst="rect">
            <a:avLst/>
          </a:prstGeom>
        </p:spPr>
      </p:pic>
      <p:sp>
        <p:nvSpPr>
          <p:cNvPr id="8" name="Speech Bubble: Oval 7">
            <a:extLst>
              <a:ext uri="{FF2B5EF4-FFF2-40B4-BE49-F238E27FC236}">
                <a16:creationId xmlns:a16="http://schemas.microsoft.com/office/drawing/2014/main" id="{63577182-E741-4844-850B-0E72DFE44788}"/>
              </a:ext>
            </a:extLst>
          </p:cNvPr>
          <p:cNvSpPr/>
          <p:nvPr/>
        </p:nvSpPr>
        <p:spPr>
          <a:xfrm>
            <a:off x="1437432" y="338294"/>
            <a:ext cx="4119306" cy="998137"/>
          </a:xfrm>
          <a:prstGeom prst="wedgeEllipseCallout">
            <a:avLst>
              <a:gd name="adj1" fmla="val -49380"/>
              <a:gd name="adj2" fmla="val 52189"/>
            </a:avLst>
          </a:prstGeom>
          <a:solidFill>
            <a:srgbClr val="CC99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D86EF87-0730-430A-96D0-82C7EFC48B1E}"/>
              </a:ext>
            </a:extLst>
          </p:cNvPr>
          <p:cNvSpPr/>
          <p:nvPr/>
        </p:nvSpPr>
        <p:spPr>
          <a:xfrm>
            <a:off x="1912247" y="711671"/>
            <a:ext cx="3446496" cy="461665"/>
          </a:xfrm>
          <a:prstGeom prst="rect">
            <a:avLst/>
          </a:prstGeom>
        </p:spPr>
        <p:txBody>
          <a:bodyPr wrap="square">
            <a:spAutoFit/>
          </a:bodyPr>
          <a:lstStyle/>
          <a:p>
            <a:pPr lvl="0"/>
            <a:r>
              <a:rPr lang="en-GB" sz="3600" b="1" baseline="30000" dirty="0">
                <a:solidFill>
                  <a:srgbClr val="254061"/>
                </a:solidFill>
                <a:latin typeface="Gill Sans MT" panose="020B0502020104020203" pitchFamily="34" charset="0"/>
              </a:rPr>
              <a:t>What are your ideas?</a:t>
            </a:r>
            <a:endParaRPr lang="en-GB" sz="3600" baseline="30000" dirty="0">
              <a:solidFill>
                <a:srgbClr val="254061"/>
              </a:solidFill>
              <a:latin typeface="Gill Sans MT" panose="020B0502020104020203" pitchFamily="34" charset="0"/>
            </a:endParaRPr>
          </a:p>
        </p:txBody>
      </p:sp>
      <p:sp>
        <p:nvSpPr>
          <p:cNvPr id="11" name="Rounded Rectangle 3">
            <a:extLst>
              <a:ext uri="{FF2B5EF4-FFF2-40B4-BE49-F238E27FC236}">
                <a16:creationId xmlns:a16="http://schemas.microsoft.com/office/drawing/2014/main" id="{C9EC5883-918D-4ACC-9CBC-7BB26C37E419}"/>
              </a:ext>
            </a:extLst>
          </p:cNvPr>
          <p:cNvSpPr/>
          <p:nvPr/>
        </p:nvSpPr>
        <p:spPr>
          <a:xfrm>
            <a:off x="1912247" y="1986399"/>
            <a:ext cx="6837836" cy="576064"/>
          </a:xfrm>
          <a:prstGeom prst="roundRect">
            <a:avLst/>
          </a:prstGeom>
          <a:solidFill>
            <a:srgbClr val="FFCC66"/>
          </a:solidFill>
          <a:ln w="25400" cap="flat" cmpd="sng" algn="ctr">
            <a:solidFill>
              <a:srgbClr val="F6A4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70C0"/>
                </a:solidFill>
                <a:effectLst/>
                <a:uLnTx/>
                <a:uFillTx/>
                <a:latin typeface="Gill Sans MT"/>
                <a:ea typeface="+mn-ea"/>
                <a:cs typeface="+mn-cs"/>
              </a:rPr>
              <a:t>You could measure height and weight of an individual/ group of people</a:t>
            </a:r>
          </a:p>
        </p:txBody>
      </p:sp>
      <p:sp>
        <p:nvSpPr>
          <p:cNvPr id="12" name="Rounded Rectangle 3">
            <a:extLst>
              <a:ext uri="{FF2B5EF4-FFF2-40B4-BE49-F238E27FC236}">
                <a16:creationId xmlns:a16="http://schemas.microsoft.com/office/drawing/2014/main" id="{D2A84093-E438-47B4-B873-8E03BB70CEAE}"/>
              </a:ext>
            </a:extLst>
          </p:cNvPr>
          <p:cNvSpPr/>
          <p:nvPr/>
        </p:nvSpPr>
        <p:spPr>
          <a:xfrm>
            <a:off x="2193645" y="5289684"/>
            <a:ext cx="6275040" cy="576064"/>
          </a:xfrm>
          <a:prstGeom prst="roundRect">
            <a:avLst/>
          </a:prstGeom>
          <a:solidFill>
            <a:srgbClr val="FFCC66"/>
          </a:solidFill>
          <a:ln w="25400" cap="flat" cmpd="sng" algn="ctr">
            <a:solidFill>
              <a:srgbClr val="F6A4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70C0"/>
                </a:solidFill>
                <a:effectLst/>
                <a:uLnTx/>
                <a:uFillTx/>
                <a:latin typeface="Gill Sans MT"/>
                <a:ea typeface="+mn-ea"/>
                <a:cs typeface="+mn-cs"/>
              </a:rPr>
              <a:t>You could look at the daily diet of an individual/ group of people</a:t>
            </a:r>
          </a:p>
        </p:txBody>
      </p:sp>
      <p:sp>
        <p:nvSpPr>
          <p:cNvPr id="13" name="Rounded Rectangle 3">
            <a:extLst>
              <a:ext uri="{FF2B5EF4-FFF2-40B4-BE49-F238E27FC236}">
                <a16:creationId xmlns:a16="http://schemas.microsoft.com/office/drawing/2014/main" id="{DD7D0B0C-CC37-46E4-AB07-172929F79BB6}"/>
              </a:ext>
            </a:extLst>
          </p:cNvPr>
          <p:cNvSpPr/>
          <p:nvPr/>
        </p:nvSpPr>
        <p:spPr>
          <a:xfrm>
            <a:off x="1912247" y="4188589"/>
            <a:ext cx="6991108" cy="576064"/>
          </a:xfrm>
          <a:prstGeom prst="roundRect">
            <a:avLst/>
          </a:prstGeom>
          <a:solidFill>
            <a:srgbClr val="FFCC66"/>
          </a:solidFill>
          <a:ln w="25400" cap="flat" cmpd="sng" algn="ctr">
            <a:solidFill>
              <a:srgbClr val="F6A4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70C0"/>
                </a:solidFill>
                <a:effectLst/>
                <a:uLnTx/>
                <a:uFillTx/>
                <a:latin typeface="Gill Sans MT"/>
                <a:ea typeface="+mn-ea"/>
                <a:cs typeface="+mn-cs"/>
              </a:rPr>
              <a:t>You could measure pulse rate or breathing rate of an individual/ group of people</a:t>
            </a:r>
          </a:p>
        </p:txBody>
      </p:sp>
      <p:sp>
        <p:nvSpPr>
          <p:cNvPr id="14" name="Rounded Rectangle 3">
            <a:extLst>
              <a:ext uri="{FF2B5EF4-FFF2-40B4-BE49-F238E27FC236}">
                <a16:creationId xmlns:a16="http://schemas.microsoft.com/office/drawing/2014/main" id="{A70631FD-3B1B-47CF-BE2C-5CA53BB21A9C}"/>
              </a:ext>
            </a:extLst>
          </p:cNvPr>
          <p:cNvSpPr/>
          <p:nvPr/>
        </p:nvSpPr>
        <p:spPr>
          <a:xfrm>
            <a:off x="2110241" y="3087494"/>
            <a:ext cx="6738337" cy="576064"/>
          </a:xfrm>
          <a:prstGeom prst="roundRect">
            <a:avLst/>
          </a:prstGeom>
          <a:solidFill>
            <a:srgbClr val="FFCC66"/>
          </a:solidFill>
          <a:ln w="25400" cap="flat" cmpd="sng" algn="ctr">
            <a:solidFill>
              <a:srgbClr val="F6A4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70C0"/>
                </a:solidFill>
                <a:effectLst/>
                <a:uLnTx/>
                <a:uFillTx/>
                <a:latin typeface="Gill Sans MT"/>
                <a:ea typeface="+mn-ea"/>
                <a:cs typeface="+mn-cs"/>
              </a:rPr>
              <a:t>You could measure muscle strength of an individual/ group of people</a:t>
            </a:r>
          </a:p>
        </p:txBody>
      </p:sp>
    </p:spTree>
    <p:extLst>
      <p:ext uri="{BB962C8B-B14F-4D97-AF65-F5344CB8AC3E}">
        <p14:creationId xmlns:p14="http://schemas.microsoft.com/office/powerpoint/2010/main" val="3324143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E06222AD-F0A1-4F93-A6E1-7AE433B5560B}"/>
              </a:ext>
            </a:extLst>
          </p:cNvPr>
          <p:cNvSpPr/>
          <p:nvPr/>
        </p:nvSpPr>
        <p:spPr>
          <a:xfrm>
            <a:off x="1451092" y="1763589"/>
            <a:ext cx="4164996" cy="953749"/>
          </a:xfrm>
          <a:prstGeom prst="roundRect">
            <a:avLst/>
          </a:prstGeom>
          <a:solidFill>
            <a:srgbClr val="FFCC66"/>
          </a:solidFill>
          <a:ln w="25400" cap="flat" cmpd="sng" algn="ctr">
            <a:solidFill>
              <a:srgbClr val="F6A4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70C0"/>
                </a:solidFill>
                <a:effectLst/>
                <a:uLnTx/>
                <a:uFillTx/>
                <a:latin typeface="Gill Sans MT"/>
                <a:ea typeface="+mn-ea"/>
                <a:cs typeface="+mn-cs"/>
              </a:rPr>
              <a:t>Does birth weight affect your height at year 8?</a:t>
            </a:r>
          </a:p>
        </p:txBody>
      </p:sp>
      <p:sp>
        <p:nvSpPr>
          <p:cNvPr id="3" name="Rounded Rectangle 3">
            <a:extLst>
              <a:ext uri="{FF2B5EF4-FFF2-40B4-BE49-F238E27FC236}">
                <a16:creationId xmlns:a16="http://schemas.microsoft.com/office/drawing/2014/main" id="{11B0E85E-26F6-42C9-A66C-3A5B8D8F4D09}"/>
              </a:ext>
            </a:extLst>
          </p:cNvPr>
          <p:cNvSpPr/>
          <p:nvPr/>
        </p:nvSpPr>
        <p:spPr>
          <a:xfrm>
            <a:off x="4839265" y="2960991"/>
            <a:ext cx="3910818" cy="953748"/>
          </a:xfrm>
          <a:prstGeom prst="roundRect">
            <a:avLst/>
          </a:prstGeom>
          <a:solidFill>
            <a:srgbClr val="CC99FF"/>
          </a:solidFill>
          <a:ln w="25400"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70C0"/>
                </a:solidFill>
                <a:effectLst/>
                <a:uLnTx/>
                <a:uFillTx/>
                <a:latin typeface="Gill Sans MT"/>
                <a:ea typeface="+mn-ea"/>
                <a:cs typeface="+mn-cs"/>
              </a:rPr>
              <a:t>Is laughing good for our health?</a:t>
            </a:r>
          </a:p>
        </p:txBody>
      </p:sp>
      <p:sp>
        <p:nvSpPr>
          <p:cNvPr id="4" name="Rounded Rectangle 3">
            <a:extLst>
              <a:ext uri="{FF2B5EF4-FFF2-40B4-BE49-F238E27FC236}">
                <a16:creationId xmlns:a16="http://schemas.microsoft.com/office/drawing/2014/main" id="{C798F0D9-9030-43C5-A4CA-467BF9E5094B}"/>
              </a:ext>
            </a:extLst>
          </p:cNvPr>
          <p:cNvSpPr/>
          <p:nvPr/>
        </p:nvSpPr>
        <p:spPr>
          <a:xfrm>
            <a:off x="393917" y="3877884"/>
            <a:ext cx="4164996" cy="953748"/>
          </a:xfrm>
          <a:prstGeom prst="roundRect">
            <a:avLst/>
          </a:prstGeom>
          <a:solidFill>
            <a:srgbClr val="C5FFC5"/>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70C0"/>
                </a:solidFill>
                <a:effectLst/>
                <a:uLnTx/>
                <a:uFillTx/>
                <a:latin typeface="Gill Sans MT"/>
                <a:ea typeface="+mn-ea"/>
                <a:cs typeface="+mn-cs"/>
              </a:rPr>
              <a:t>Does an energy drink affect our heart rate?</a:t>
            </a:r>
          </a:p>
        </p:txBody>
      </p:sp>
      <p:sp>
        <p:nvSpPr>
          <p:cNvPr id="6" name="Rounded Rectangle 3">
            <a:extLst>
              <a:ext uri="{FF2B5EF4-FFF2-40B4-BE49-F238E27FC236}">
                <a16:creationId xmlns:a16="http://schemas.microsoft.com/office/drawing/2014/main" id="{9EF26F90-B1C5-45E1-829D-5B268266E12B}"/>
              </a:ext>
            </a:extLst>
          </p:cNvPr>
          <p:cNvSpPr/>
          <p:nvPr/>
        </p:nvSpPr>
        <p:spPr>
          <a:xfrm>
            <a:off x="1167608" y="5300401"/>
            <a:ext cx="7343314" cy="576064"/>
          </a:xfrm>
          <a:prstGeom prst="roundRect">
            <a:avLst/>
          </a:prstGeom>
          <a:solidFill>
            <a:srgbClr val="B5DDD7"/>
          </a:solidFill>
          <a:ln w="25400" cap="flat" cmpd="sng" algn="ctr">
            <a:solidFill>
              <a:srgbClr val="387E7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70C0"/>
                </a:solidFill>
                <a:effectLst/>
                <a:uLnTx/>
                <a:uFillTx/>
                <a:latin typeface="Gill Sans MT"/>
                <a:ea typeface="+mn-ea"/>
                <a:cs typeface="+mn-cs"/>
              </a:rPr>
              <a:t>How does mass affect a students’ grip strength?</a:t>
            </a:r>
          </a:p>
        </p:txBody>
      </p:sp>
      <p:sp>
        <p:nvSpPr>
          <p:cNvPr id="7" name="TextBox 6">
            <a:extLst>
              <a:ext uri="{FF2B5EF4-FFF2-40B4-BE49-F238E27FC236}">
                <a16:creationId xmlns:a16="http://schemas.microsoft.com/office/drawing/2014/main" id="{8DEF896A-115A-4C3D-96D3-93A5EE58FE2A}"/>
              </a:ext>
            </a:extLst>
          </p:cNvPr>
          <p:cNvSpPr txBox="1">
            <a:spLocks noChangeArrowheads="1"/>
          </p:cNvSpPr>
          <p:nvPr/>
        </p:nvSpPr>
        <p:spPr bwMode="auto">
          <a:xfrm>
            <a:off x="259593" y="196505"/>
            <a:ext cx="6829348" cy="1323431"/>
          </a:xfrm>
          <a:prstGeom prst="rect">
            <a:avLst/>
          </a:prstGeom>
          <a:noFill/>
          <a:ln>
            <a:noFill/>
          </a:ln>
        </p:spPr>
        <p:txBody>
          <a:bodyPr wrap="square" lIns="91430" tIns="45716" rIns="91430" bIns="45716">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353" rtl="0" eaLnBrk="0" fontAlgn="base" latinLnBrk="0" hangingPunct="1">
              <a:lnSpc>
                <a:spcPct val="100000"/>
              </a:lnSpc>
              <a:spcBef>
                <a:spcPct val="0"/>
              </a:spcBef>
              <a:spcAft>
                <a:spcPct val="0"/>
              </a:spcAft>
              <a:buClrTx/>
              <a:buSzTx/>
              <a:buFontTx/>
              <a:buNone/>
              <a:tabLst/>
              <a:defRPr/>
            </a:pPr>
            <a:r>
              <a:rPr lang="en-NZ" sz="4000" b="1" dirty="0">
                <a:solidFill>
                  <a:srgbClr val="254061"/>
                </a:solidFill>
                <a:latin typeface="Gill Sans MT" pitchFamily="34" charset="0"/>
              </a:rPr>
              <a:t>Some previous</a:t>
            </a:r>
            <a:r>
              <a:rPr kumimoji="0" lang="en-NZ" sz="4000" b="1" i="0" u="none" strike="noStrike" kern="1200" cap="none" spc="0" normalizeH="0" baseline="0" noProof="0" dirty="0">
                <a:ln>
                  <a:noFill/>
                </a:ln>
                <a:solidFill>
                  <a:srgbClr val="254061"/>
                </a:solidFill>
                <a:effectLst/>
                <a:uLnTx/>
                <a:uFillTx/>
                <a:latin typeface="Gill Sans MT" pitchFamily="34" charset="0"/>
                <a:ea typeface="+mn-ea"/>
                <a:cs typeface="Arial" pitchFamily="34" charset="0"/>
              </a:rPr>
              <a:t> </a:t>
            </a:r>
            <a:r>
              <a:rPr lang="en-NZ" sz="4000" b="1" dirty="0">
                <a:solidFill>
                  <a:srgbClr val="254061"/>
                </a:solidFill>
                <a:latin typeface="Gill Sans MT" pitchFamily="34" charset="0"/>
              </a:rPr>
              <a:t>health</a:t>
            </a:r>
            <a:r>
              <a:rPr kumimoji="0" lang="en-NZ" sz="4000" b="1" i="0" u="none" strike="noStrike" kern="1200" cap="none" spc="0" normalizeH="0" baseline="0" noProof="0" dirty="0">
                <a:ln>
                  <a:noFill/>
                </a:ln>
                <a:solidFill>
                  <a:srgbClr val="254061"/>
                </a:solidFill>
                <a:effectLst/>
                <a:uLnTx/>
                <a:uFillTx/>
                <a:latin typeface="Gill Sans MT" pitchFamily="34" charset="0"/>
                <a:ea typeface="+mn-ea"/>
                <a:cs typeface="Arial" pitchFamily="34" charset="0"/>
              </a:rPr>
              <a:t> investigations…..</a:t>
            </a:r>
          </a:p>
        </p:txBody>
      </p:sp>
    </p:spTree>
    <p:extLst>
      <p:ext uri="{BB962C8B-B14F-4D97-AF65-F5344CB8AC3E}">
        <p14:creationId xmlns:p14="http://schemas.microsoft.com/office/powerpoint/2010/main" val="1371567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a:extLst>
              <a:ext uri="{FF2B5EF4-FFF2-40B4-BE49-F238E27FC236}">
                <a16:creationId xmlns:a16="http://schemas.microsoft.com/office/drawing/2014/main" id="{DD1749B5-CD09-4116-AF72-672A76F681CC}"/>
              </a:ext>
            </a:extLst>
          </p:cNvPr>
          <p:cNvSpPr/>
          <p:nvPr/>
        </p:nvSpPr>
        <p:spPr>
          <a:xfrm>
            <a:off x="2581634" y="1445403"/>
            <a:ext cx="5466491" cy="3685840"/>
          </a:xfrm>
          <a:prstGeom prst="cloudCallout">
            <a:avLst>
              <a:gd name="adj1" fmla="val -65663"/>
              <a:gd name="adj2" fmla="val -33970"/>
            </a:avLst>
          </a:prstGeom>
          <a:solidFill>
            <a:srgbClr val="C5FFC5"/>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srgbClr val="000090"/>
              </a:solidFill>
              <a:latin typeface="Gill Sans MT"/>
              <a:cs typeface="Gill Sans MT"/>
            </a:endParaRPr>
          </a:p>
        </p:txBody>
      </p:sp>
      <p:sp>
        <p:nvSpPr>
          <p:cNvPr id="7" name="Title 1">
            <a:extLst>
              <a:ext uri="{FF2B5EF4-FFF2-40B4-BE49-F238E27FC236}">
                <a16:creationId xmlns:a16="http://schemas.microsoft.com/office/drawing/2014/main" id="{B7EA0443-D9F3-4F88-8FFE-175AB2A1ADD1}"/>
              </a:ext>
            </a:extLst>
          </p:cNvPr>
          <p:cNvSpPr>
            <a:spLocks noGrp="1"/>
          </p:cNvSpPr>
          <p:nvPr>
            <p:ph type="title" idx="4294967295"/>
          </p:nvPr>
        </p:nvSpPr>
        <p:spPr>
          <a:xfrm>
            <a:off x="3307485" y="2227079"/>
            <a:ext cx="4014787" cy="2122488"/>
          </a:xfrm>
        </p:spPr>
        <p:txBody>
          <a:bodyPr>
            <a:noAutofit/>
          </a:bodyPr>
          <a:lstStyle/>
          <a:p>
            <a:pPr algn="ctr"/>
            <a:r>
              <a:rPr lang="en-US" sz="3200" dirty="0">
                <a:solidFill>
                  <a:srgbClr val="2B337C"/>
                </a:solidFill>
                <a:latin typeface="Gill Sans MT"/>
                <a:cs typeface="Gill Sans MT"/>
              </a:rPr>
              <a:t>What question on health are you going to investigate?</a:t>
            </a:r>
          </a:p>
        </p:txBody>
      </p:sp>
      <p:pic>
        <p:nvPicPr>
          <p:cNvPr id="3" name="Picture 2">
            <a:extLst>
              <a:ext uri="{FF2B5EF4-FFF2-40B4-BE49-F238E27FC236}">
                <a16:creationId xmlns:a16="http://schemas.microsoft.com/office/drawing/2014/main" id="{1A61A18D-D3DE-40A6-B5D0-2C50C9BCF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370" y="1445403"/>
            <a:ext cx="1387327" cy="4567212"/>
          </a:xfrm>
          <a:prstGeom prst="rect">
            <a:avLst/>
          </a:prstGeom>
        </p:spPr>
      </p:pic>
    </p:spTree>
    <p:extLst>
      <p:ext uri="{BB962C8B-B14F-4D97-AF65-F5344CB8AC3E}">
        <p14:creationId xmlns:p14="http://schemas.microsoft.com/office/powerpoint/2010/main" val="2272718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enager_1.png">
            <a:extLst>
              <a:ext uri="{FF2B5EF4-FFF2-40B4-BE49-F238E27FC236}">
                <a16:creationId xmlns:a16="http://schemas.microsoft.com/office/drawing/2014/main" id="{2FE2FED1-18EB-42A6-80FB-A04A96E85E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4628" y="3198908"/>
            <a:ext cx="1144627" cy="3356992"/>
          </a:xfrm>
          <a:prstGeom prst="rect">
            <a:avLst/>
          </a:prstGeom>
        </p:spPr>
      </p:pic>
      <p:sp>
        <p:nvSpPr>
          <p:cNvPr id="4" name="Speech Bubble: Oval 3">
            <a:extLst>
              <a:ext uri="{FF2B5EF4-FFF2-40B4-BE49-F238E27FC236}">
                <a16:creationId xmlns:a16="http://schemas.microsoft.com/office/drawing/2014/main" id="{D222762C-A766-48D5-A084-76A0EE5D5434}"/>
              </a:ext>
            </a:extLst>
          </p:cNvPr>
          <p:cNvSpPr/>
          <p:nvPr/>
        </p:nvSpPr>
        <p:spPr>
          <a:xfrm>
            <a:off x="423143" y="380794"/>
            <a:ext cx="2918652" cy="1184918"/>
          </a:xfrm>
          <a:prstGeom prst="wedgeEllipseCallout">
            <a:avLst>
              <a:gd name="adj1" fmla="val -29015"/>
              <a:gd name="adj2" fmla="val 77023"/>
            </a:avLst>
          </a:prstGeom>
          <a:solidFill>
            <a:srgbClr val="CC99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peech Bubble: Oval 4">
            <a:extLst>
              <a:ext uri="{FF2B5EF4-FFF2-40B4-BE49-F238E27FC236}">
                <a16:creationId xmlns:a16="http://schemas.microsoft.com/office/drawing/2014/main" id="{17EC8A8B-7362-4840-9E04-A79627BBF97B}"/>
              </a:ext>
            </a:extLst>
          </p:cNvPr>
          <p:cNvSpPr/>
          <p:nvPr/>
        </p:nvSpPr>
        <p:spPr>
          <a:xfrm>
            <a:off x="1508436" y="1860982"/>
            <a:ext cx="3295508" cy="2584235"/>
          </a:xfrm>
          <a:prstGeom prst="wedgeEllipseCallout">
            <a:avLst>
              <a:gd name="adj1" fmla="val -54999"/>
              <a:gd name="adj2" fmla="val -21252"/>
            </a:avLst>
          </a:prstGeom>
          <a:solidFill>
            <a:srgbClr val="C5FFC5"/>
          </a:solidFill>
          <a:ln>
            <a:solidFill>
              <a:srgbClr val="4FA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peech Bubble: Oval 5">
            <a:extLst>
              <a:ext uri="{FF2B5EF4-FFF2-40B4-BE49-F238E27FC236}">
                <a16:creationId xmlns:a16="http://schemas.microsoft.com/office/drawing/2014/main" id="{5FEEEC96-D814-4749-8675-6D0B47A5D137}"/>
              </a:ext>
            </a:extLst>
          </p:cNvPr>
          <p:cNvSpPr/>
          <p:nvPr/>
        </p:nvSpPr>
        <p:spPr>
          <a:xfrm>
            <a:off x="4465774" y="1376519"/>
            <a:ext cx="4255083" cy="1648718"/>
          </a:xfrm>
          <a:prstGeom prst="wedgeEllipseCallout">
            <a:avLst>
              <a:gd name="adj1" fmla="val 42313"/>
              <a:gd name="adj2" fmla="val 58157"/>
            </a:avLst>
          </a:prstGeom>
          <a:solidFill>
            <a:srgbClr val="FFCC66"/>
          </a:solidFill>
          <a:ln>
            <a:solidFill>
              <a:srgbClr val="E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peech Bubble: Oval 6">
            <a:extLst>
              <a:ext uri="{FF2B5EF4-FFF2-40B4-BE49-F238E27FC236}">
                <a16:creationId xmlns:a16="http://schemas.microsoft.com/office/drawing/2014/main" id="{4B81AA62-65CE-46B2-94C9-DEAFC0F39E55}"/>
              </a:ext>
            </a:extLst>
          </p:cNvPr>
          <p:cNvSpPr/>
          <p:nvPr/>
        </p:nvSpPr>
        <p:spPr>
          <a:xfrm>
            <a:off x="1763221" y="5187376"/>
            <a:ext cx="3546466" cy="847451"/>
          </a:xfrm>
          <a:prstGeom prst="wedgeEllipseCallout">
            <a:avLst>
              <a:gd name="adj1" fmla="val -53894"/>
              <a:gd name="adj2" fmla="val -91880"/>
            </a:avLst>
          </a:prstGeom>
          <a:solidFill>
            <a:srgbClr val="B5DDD7"/>
          </a:solidFill>
          <a:ln>
            <a:solidFill>
              <a:srgbClr val="387E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peech Bubble: Oval 7">
            <a:extLst>
              <a:ext uri="{FF2B5EF4-FFF2-40B4-BE49-F238E27FC236}">
                <a16:creationId xmlns:a16="http://schemas.microsoft.com/office/drawing/2014/main" id="{58C50F27-BC3A-44AF-8CF4-9D9D5DC40E60}"/>
              </a:ext>
            </a:extLst>
          </p:cNvPr>
          <p:cNvSpPr/>
          <p:nvPr/>
        </p:nvSpPr>
        <p:spPr>
          <a:xfrm>
            <a:off x="4465774" y="3198908"/>
            <a:ext cx="3237330" cy="2323420"/>
          </a:xfrm>
          <a:prstGeom prst="wedgeEllipseCallout">
            <a:avLst>
              <a:gd name="adj1" fmla="val 62384"/>
              <a:gd name="adj2" fmla="val -37754"/>
            </a:avLst>
          </a:prstGeom>
          <a:solidFill>
            <a:srgbClr val="CC99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C55A876-3AA8-48B0-B3DD-C6F35356121D}"/>
              </a:ext>
            </a:extLst>
          </p:cNvPr>
          <p:cNvSpPr/>
          <p:nvPr/>
        </p:nvSpPr>
        <p:spPr>
          <a:xfrm>
            <a:off x="825171" y="633377"/>
            <a:ext cx="2004203" cy="420628"/>
          </a:xfrm>
          <a:prstGeom prst="rect">
            <a:avLst/>
          </a:prstGeom>
        </p:spPr>
        <p:txBody>
          <a:bodyPr wrap="none">
            <a:spAutoFit/>
          </a:bodyPr>
          <a:lstStyle/>
          <a:p>
            <a:pPr lvl="0" defTabSz="914400"/>
            <a:r>
              <a:rPr lang="en-GB" sz="3200" baseline="30000" dirty="0">
                <a:solidFill>
                  <a:srgbClr val="254061"/>
                </a:solidFill>
                <a:latin typeface="Gill Sans MT" panose="020B0502020104020203" pitchFamily="34" charset="0"/>
              </a:rPr>
              <a:t>Your question…</a:t>
            </a:r>
          </a:p>
        </p:txBody>
      </p:sp>
      <p:sp>
        <p:nvSpPr>
          <p:cNvPr id="10" name="Rectangle 9">
            <a:extLst>
              <a:ext uri="{FF2B5EF4-FFF2-40B4-BE49-F238E27FC236}">
                <a16:creationId xmlns:a16="http://schemas.microsoft.com/office/drawing/2014/main" id="{2F5621FA-E104-4436-A8A3-5A08E805950A}"/>
              </a:ext>
            </a:extLst>
          </p:cNvPr>
          <p:cNvSpPr/>
          <p:nvPr/>
        </p:nvSpPr>
        <p:spPr>
          <a:xfrm>
            <a:off x="1827333" y="2307871"/>
            <a:ext cx="2674859" cy="1815882"/>
          </a:xfrm>
          <a:prstGeom prst="rect">
            <a:avLst/>
          </a:prstGeom>
        </p:spPr>
        <p:txBody>
          <a:bodyPr wrap="square">
            <a:spAutoFit/>
          </a:bodyPr>
          <a:lstStyle/>
          <a:p>
            <a:pPr lvl="0" algn="ctr" defTabSz="914400"/>
            <a:r>
              <a:rPr lang="en-GB" sz="2800" baseline="30000" dirty="0">
                <a:solidFill>
                  <a:srgbClr val="0070C0"/>
                </a:solidFill>
                <a:latin typeface="Gill Sans MT" panose="020B0502020104020203" pitchFamily="34" charset="0"/>
              </a:rPr>
              <a:t>How will you collect </a:t>
            </a:r>
          </a:p>
          <a:p>
            <a:pPr lvl="0" algn="ctr" defTabSz="914400"/>
            <a:r>
              <a:rPr lang="en-GB" sz="2800" baseline="30000" dirty="0">
                <a:solidFill>
                  <a:srgbClr val="0070C0"/>
                </a:solidFill>
                <a:latin typeface="Gill Sans MT" panose="020B0502020104020203" pitchFamily="34" charset="0"/>
              </a:rPr>
              <a:t>your data?</a:t>
            </a:r>
          </a:p>
          <a:p>
            <a:pPr lvl="0" defTabSz="914400"/>
            <a:endParaRPr lang="en-GB" sz="2800" baseline="30000" dirty="0">
              <a:solidFill>
                <a:srgbClr val="0070C0"/>
              </a:solidFill>
              <a:latin typeface="Gill Sans MT" panose="020B0502020104020203" pitchFamily="34" charset="0"/>
            </a:endParaRPr>
          </a:p>
          <a:p>
            <a:pPr lvl="0" algn="ctr" defTabSz="914400"/>
            <a:r>
              <a:rPr lang="en-GB" sz="2800" baseline="30000" dirty="0">
                <a:solidFill>
                  <a:srgbClr val="0070C0"/>
                </a:solidFill>
                <a:latin typeface="Gill Sans MT" panose="020B0502020104020203" pitchFamily="34" charset="0"/>
              </a:rPr>
              <a:t>How about you measure something or carry out a survey or questionnaire?</a:t>
            </a:r>
          </a:p>
        </p:txBody>
      </p:sp>
      <p:sp>
        <p:nvSpPr>
          <p:cNvPr id="11" name="Rectangle 10">
            <a:extLst>
              <a:ext uri="{FF2B5EF4-FFF2-40B4-BE49-F238E27FC236}">
                <a16:creationId xmlns:a16="http://schemas.microsoft.com/office/drawing/2014/main" id="{5D6DAC98-DD4C-49BF-8FEF-B770E3C574A1}"/>
              </a:ext>
            </a:extLst>
          </p:cNvPr>
          <p:cNvSpPr/>
          <p:nvPr/>
        </p:nvSpPr>
        <p:spPr>
          <a:xfrm>
            <a:off x="4760758" y="1769252"/>
            <a:ext cx="3701533" cy="1241365"/>
          </a:xfrm>
          <a:prstGeom prst="rect">
            <a:avLst/>
          </a:prstGeom>
        </p:spPr>
        <p:txBody>
          <a:bodyPr wrap="square">
            <a:spAutoFit/>
          </a:bodyPr>
          <a:lstStyle/>
          <a:p>
            <a:pPr lvl="0" algn="ctr" defTabSz="914400"/>
            <a:r>
              <a:rPr lang="en-GB" sz="2800" baseline="30000">
                <a:solidFill>
                  <a:srgbClr val="0070C0"/>
                </a:solidFill>
                <a:latin typeface="Gill Sans MT" panose="020B0502020104020203" pitchFamily="34" charset="0"/>
              </a:rPr>
              <a:t>What will be your method?</a:t>
            </a:r>
          </a:p>
          <a:p>
            <a:pPr lvl="0" algn="ctr" defTabSz="914400"/>
            <a:endParaRPr lang="en-GB" sz="2800" baseline="30000">
              <a:solidFill>
                <a:srgbClr val="0070C0"/>
              </a:solidFill>
              <a:latin typeface="Gill Sans MT" panose="020B0502020104020203" pitchFamily="34" charset="0"/>
            </a:endParaRPr>
          </a:p>
          <a:p>
            <a:pPr lvl="0" algn="ctr" defTabSz="914400"/>
            <a:r>
              <a:rPr lang="en-GB" sz="2800" baseline="30000">
                <a:solidFill>
                  <a:srgbClr val="0070C0"/>
                </a:solidFill>
                <a:latin typeface="Gill Sans MT" panose="020B0502020104020203" pitchFamily="34" charset="0"/>
              </a:rPr>
              <a:t>What measurements or data will you need?</a:t>
            </a:r>
          </a:p>
        </p:txBody>
      </p:sp>
      <p:sp>
        <p:nvSpPr>
          <p:cNvPr id="12" name="Rectangle 11">
            <a:extLst>
              <a:ext uri="{FF2B5EF4-FFF2-40B4-BE49-F238E27FC236}">
                <a16:creationId xmlns:a16="http://schemas.microsoft.com/office/drawing/2014/main" id="{F959B941-3503-418A-9056-A1FFFBACA302}"/>
              </a:ext>
            </a:extLst>
          </p:cNvPr>
          <p:cNvSpPr/>
          <p:nvPr/>
        </p:nvSpPr>
        <p:spPr>
          <a:xfrm>
            <a:off x="4693218" y="3665599"/>
            <a:ext cx="2942346" cy="1815882"/>
          </a:xfrm>
          <a:prstGeom prst="rect">
            <a:avLst/>
          </a:prstGeom>
        </p:spPr>
        <p:txBody>
          <a:bodyPr wrap="square">
            <a:spAutoFit/>
          </a:bodyPr>
          <a:lstStyle/>
          <a:p>
            <a:pPr lvl="0" algn="ctr" defTabSz="914400"/>
            <a:r>
              <a:rPr lang="en-GB" sz="2800" baseline="30000">
                <a:solidFill>
                  <a:srgbClr val="0070C0"/>
                </a:solidFill>
                <a:latin typeface="Gill Sans MT" panose="020B0502020104020203" pitchFamily="34" charset="0"/>
              </a:rPr>
              <a:t>What resources will you need to be able to carry</a:t>
            </a:r>
          </a:p>
          <a:p>
            <a:pPr lvl="0" algn="ctr" defTabSz="914400"/>
            <a:r>
              <a:rPr lang="en-GB" sz="2800" baseline="30000">
                <a:solidFill>
                  <a:srgbClr val="0070C0"/>
                </a:solidFill>
                <a:latin typeface="Gill Sans MT" panose="020B0502020104020203" pitchFamily="34" charset="0"/>
              </a:rPr>
              <a:t>out your investigation?</a:t>
            </a:r>
          </a:p>
          <a:p>
            <a:pPr lvl="0" algn="ctr" defTabSz="914400"/>
            <a:endParaRPr lang="en-GB" sz="2800" baseline="30000">
              <a:solidFill>
                <a:srgbClr val="0070C0"/>
              </a:solidFill>
              <a:latin typeface="Gill Sans MT" panose="020B0502020104020203" pitchFamily="34" charset="0"/>
            </a:endParaRPr>
          </a:p>
          <a:p>
            <a:pPr lvl="0" algn="ctr" defTabSz="914400"/>
            <a:r>
              <a:rPr lang="en-GB" sz="2800" baseline="30000">
                <a:solidFill>
                  <a:srgbClr val="0070C0"/>
                </a:solidFill>
                <a:latin typeface="Gill Sans MT" panose="020B0502020104020203" pitchFamily="34" charset="0"/>
              </a:rPr>
              <a:t>How will you make sure </a:t>
            </a:r>
          </a:p>
          <a:p>
            <a:pPr lvl="0" algn="ctr" defTabSz="914400"/>
            <a:r>
              <a:rPr lang="en-GB" sz="2800" baseline="30000">
                <a:solidFill>
                  <a:srgbClr val="0070C0"/>
                </a:solidFill>
                <a:latin typeface="Gill Sans MT" panose="020B0502020104020203" pitchFamily="34" charset="0"/>
              </a:rPr>
              <a:t> it is safe?</a:t>
            </a:r>
          </a:p>
        </p:txBody>
      </p:sp>
      <p:sp>
        <p:nvSpPr>
          <p:cNvPr id="13" name="Rectangle 12">
            <a:extLst>
              <a:ext uri="{FF2B5EF4-FFF2-40B4-BE49-F238E27FC236}">
                <a16:creationId xmlns:a16="http://schemas.microsoft.com/office/drawing/2014/main" id="{879C636F-8DA0-4163-99A3-E7085D00E82B}"/>
              </a:ext>
            </a:extLst>
          </p:cNvPr>
          <p:cNvSpPr/>
          <p:nvPr/>
        </p:nvSpPr>
        <p:spPr>
          <a:xfrm>
            <a:off x="2067198" y="5388401"/>
            <a:ext cx="2965249" cy="666849"/>
          </a:xfrm>
          <a:prstGeom prst="rect">
            <a:avLst/>
          </a:prstGeom>
        </p:spPr>
        <p:txBody>
          <a:bodyPr wrap="square">
            <a:spAutoFit/>
          </a:bodyPr>
          <a:lstStyle/>
          <a:p>
            <a:pPr lvl="0" algn="ctr" defTabSz="914400"/>
            <a:r>
              <a:rPr lang="en-GB" sz="2800" baseline="30000">
                <a:solidFill>
                  <a:srgbClr val="0070C0"/>
                </a:solidFill>
                <a:latin typeface="Gill Sans MT" panose="020B0502020104020203" pitchFamily="34" charset="0"/>
              </a:rPr>
              <a:t>How will you know your results are trustworthy?</a:t>
            </a:r>
          </a:p>
        </p:txBody>
      </p:sp>
      <p:pic>
        <p:nvPicPr>
          <p:cNvPr id="15" name="Picture 14" descr="A picture containing text&#10;&#10;Description automatically generated">
            <a:extLst>
              <a:ext uri="{FF2B5EF4-FFF2-40B4-BE49-F238E27FC236}">
                <a16:creationId xmlns:a16="http://schemas.microsoft.com/office/drawing/2014/main" id="{54CEAFBB-B205-425E-B5B4-1FA3A36B7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8730" y="2126873"/>
            <a:ext cx="1263957" cy="3354608"/>
          </a:xfrm>
          <a:prstGeom prst="rect">
            <a:avLst/>
          </a:prstGeom>
        </p:spPr>
      </p:pic>
    </p:spTree>
    <p:extLst>
      <p:ext uri="{BB962C8B-B14F-4D97-AF65-F5344CB8AC3E}">
        <p14:creationId xmlns:p14="http://schemas.microsoft.com/office/powerpoint/2010/main" val="118427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FAA400-A593-4573-8AF4-1D1AF5FCBCC5}"/>
              </a:ext>
            </a:extLst>
          </p:cNvPr>
          <p:cNvSpPr txBox="1">
            <a:spLocks noChangeArrowheads="1"/>
          </p:cNvSpPr>
          <p:nvPr/>
        </p:nvSpPr>
        <p:spPr bwMode="auto">
          <a:xfrm>
            <a:off x="118916" y="233361"/>
            <a:ext cx="6829348" cy="1323431"/>
          </a:xfrm>
          <a:prstGeom prst="rect">
            <a:avLst/>
          </a:prstGeom>
          <a:noFill/>
          <a:ln>
            <a:noFill/>
          </a:ln>
        </p:spPr>
        <p:txBody>
          <a:bodyPr wrap="square" lIns="91430" tIns="45716" rIns="91430" bIns="45716">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353" rtl="0" eaLnBrk="0" fontAlgn="base" latinLnBrk="0" hangingPunct="1">
              <a:lnSpc>
                <a:spcPct val="100000"/>
              </a:lnSpc>
              <a:spcBef>
                <a:spcPct val="0"/>
              </a:spcBef>
              <a:spcAft>
                <a:spcPct val="0"/>
              </a:spcAft>
              <a:buClrTx/>
              <a:buSzTx/>
              <a:buFontTx/>
              <a:buNone/>
              <a:tabLst/>
              <a:defRPr/>
            </a:pPr>
            <a:r>
              <a:rPr kumimoji="0" lang="en-NZ" sz="4000" b="1" i="0" u="none" strike="noStrike" kern="1200" cap="none" spc="0" normalizeH="0" baseline="0" noProof="0">
                <a:ln>
                  <a:noFill/>
                </a:ln>
                <a:solidFill>
                  <a:srgbClr val="254061"/>
                </a:solidFill>
                <a:effectLst/>
                <a:uLnTx/>
                <a:uFillTx/>
                <a:latin typeface="Gill Sans MT" pitchFamily="34" charset="0"/>
                <a:ea typeface="+mn-ea"/>
                <a:cs typeface="Arial" pitchFamily="34" charset="0"/>
              </a:rPr>
              <a:t>Planning your own scientific health investigation</a:t>
            </a:r>
          </a:p>
        </p:txBody>
      </p:sp>
      <p:sp>
        <p:nvSpPr>
          <p:cNvPr id="3" name="Content Placeholder 2">
            <a:extLst>
              <a:ext uri="{FF2B5EF4-FFF2-40B4-BE49-F238E27FC236}">
                <a16:creationId xmlns:a16="http://schemas.microsoft.com/office/drawing/2014/main" id="{9A1184C4-1BC5-4203-AA54-CFEDED3DEB32}"/>
              </a:ext>
            </a:extLst>
          </p:cNvPr>
          <p:cNvSpPr txBox="1">
            <a:spLocks/>
          </p:cNvSpPr>
          <p:nvPr/>
        </p:nvSpPr>
        <p:spPr>
          <a:xfrm>
            <a:off x="405997" y="1869908"/>
            <a:ext cx="3800244" cy="1559091"/>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US" dirty="0">
                <a:solidFill>
                  <a:srgbClr val="0070C0"/>
                </a:solidFill>
                <a:latin typeface="Gill Sans MT"/>
                <a:cs typeface="Gill Sans MT"/>
              </a:rPr>
              <a:t>Plan and carry out your own investigation, collecting and recording data.</a:t>
            </a:r>
          </a:p>
          <a:p>
            <a:endParaRPr lang="en-US" dirty="0">
              <a:solidFill>
                <a:srgbClr val="1E2C78"/>
              </a:solidFill>
              <a:latin typeface="Gill Sans MT"/>
              <a:cs typeface="Gill Sans MT"/>
            </a:endParaRPr>
          </a:p>
          <a:p>
            <a:endParaRPr lang="en-US" dirty="0">
              <a:solidFill>
                <a:srgbClr val="1E2C78"/>
              </a:solidFill>
              <a:latin typeface="Gill Sans MT"/>
              <a:cs typeface="Gill Sans MT"/>
            </a:endParaRPr>
          </a:p>
          <a:p>
            <a:pPr marL="0" indent="0">
              <a:buNone/>
            </a:pPr>
            <a:endParaRPr lang="en-US" dirty="0">
              <a:solidFill>
                <a:srgbClr val="1E2C78"/>
              </a:solidFill>
              <a:latin typeface="Gill Sans MT"/>
              <a:cs typeface="Gill Sans MT"/>
            </a:endParaRPr>
          </a:p>
          <a:p>
            <a:pPr marL="0" indent="0">
              <a:buNone/>
            </a:pPr>
            <a:endParaRPr lang="en-US" dirty="0">
              <a:solidFill>
                <a:srgbClr val="1E2C78"/>
              </a:solidFill>
              <a:latin typeface="Gill Sans MT"/>
              <a:cs typeface="Gill Sans MT"/>
            </a:endParaRPr>
          </a:p>
          <a:p>
            <a:endParaRPr lang="en-US" dirty="0">
              <a:latin typeface="Gill Sans MT"/>
              <a:cs typeface="Gill Sans MT"/>
            </a:endParaRPr>
          </a:p>
          <a:p>
            <a:endParaRPr lang="en-US" dirty="0">
              <a:solidFill>
                <a:srgbClr val="1E2C78"/>
              </a:solidFill>
              <a:latin typeface="Gill Sans MT"/>
              <a:cs typeface="Gill Sans MT"/>
            </a:endParaRPr>
          </a:p>
        </p:txBody>
      </p:sp>
      <p:sp>
        <p:nvSpPr>
          <p:cNvPr id="4" name="Cloud Callout 5">
            <a:extLst>
              <a:ext uri="{FF2B5EF4-FFF2-40B4-BE49-F238E27FC236}">
                <a16:creationId xmlns:a16="http://schemas.microsoft.com/office/drawing/2014/main" id="{F6D90703-AD8E-4AC3-9C8F-10F0EB3F5791}"/>
              </a:ext>
            </a:extLst>
          </p:cNvPr>
          <p:cNvSpPr/>
          <p:nvPr/>
        </p:nvSpPr>
        <p:spPr>
          <a:xfrm>
            <a:off x="4937760" y="1556792"/>
            <a:ext cx="4051495" cy="2508771"/>
          </a:xfrm>
          <a:prstGeom prst="cloudCallout">
            <a:avLst>
              <a:gd name="adj1" fmla="val -98128"/>
              <a:gd name="adj2" fmla="val 28729"/>
            </a:avLst>
          </a:prstGeom>
          <a:solidFill>
            <a:srgbClr val="FFCE6D"/>
          </a:solidFill>
          <a:ln>
            <a:solidFill>
              <a:srgbClr val="DE94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srgbClr val="000090"/>
              </a:solidFill>
              <a:latin typeface="Gill Sans MT"/>
              <a:cs typeface="Gill Sans MT"/>
            </a:endParaRPr>
          </a:p>
        </p:txBody>
      </p:sp>
      <p:sp>
        <p:nvSpPr>
          <p:cNvPr id="5" name="Title 1">
            <a:extLst>
              <a:ext uri="{FF2B5EF4-FFF2-40B4-BE49-F238E27FC236}">
                <a16:creationId xmlns:a16="http://schemas.microsoft.com/office/drawing/2014/main" id="{B95FF093-3AE4-4411-9083-95B59DFFA07E}"/>
              </a:ext>
            </a:extLst>
          </p:cNvPr>
          <p:cNvSpPr txBox="1">
            <a:spLocks/>
          </p:cNvSpPr>
          <p:nvPr/>
        </p:nvSpPr>
        <p:spPr>
          <a:xfrm>
            <a:off x="5149617" y="1818979"/>
            <a:ext cx="3588386" cy="2122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lgn="ctr"/>
            <a:r>
              <a:rPr lang="en-US" sz="3200" dirty="0">
                <a:solidFill>
                  <a:srgbClr val="2B337C"/>
                </a:solidFill>
                <a:latin typeface="Gill Sans MT"/>
                <a:cs typeface="Gill Sans MT"/>
              </a:rPr>
              <a:t>Use your planning notes…</a:t>
            </a:r>
          </a:p>
        </p:txBody>
      </p:sp>
      <p:sp>
        <p:nvSpPr>
          <p:cNvPr id="6" name="Rectangle 5">
            <a:extLst>
              <a:ext uri="{FF2B5EF4-FFF2-40B4-BE49-F238E27FC236}">
                <a16:creationId xmlns:a16="http://schemas.microsoft.com/office/drawing/2014/main" id="{6B648CF8-03DB-4D69-B6CF-9ADD57959444}"/>
              </a:ext>
            </a:extLst>
          </p:cNvPr>
          <p:cNvSpPr/>
          <p:nvPr/>
        </p:nvSpPr>
        <p:spPr>
          <a:xfrm>
            <a:off x="5039046" y="4788829"/>
            <a:ext cx="3080825" cy="1200329"/>
          </a:xfrm>
          <a:prstGeom prst="rect">
            <a:avLst/>
          </a:prstGeom>
        </p:spPr>
        <p:txBody>
          <a:bodyPr wrap="square">
            <a:spAutoFit/>
          </a:bodyPr>
          <a:lstStyle/>
          <a:p>
            <a:r>
              <a:rPr lang="en-US" sz="2400" dirty="0">
                <a:solidFill>
                  <a:srgbClr val="0070C0"/>
                </a:solidFill>
                <a:latin typeface="Gill Sans MT"/>
                <a:cs typeface="Gill Sans MT"/>
              </a:rPr>
              <a:t>Analyse and draw conclusions based on you results</a:t>
            </a:r>
          </a:p>
        </p:txBody>
      </p:sp>
      <p:pic>
        <p:nvPicPr>
          <p:cNvPr id="8" name="Picture 7" descr="A picture containing vector graphics, toy&#10;&#10;Description automatically generated">
            <a:extLst>
              <a:ext uri="{FF2B5EF4-FFF2-40B4-BE49-F238E27FC236}">
                <a16:creationId xmlns:a16="http://schemas.microsoft.com/office/drawing/2014/main" id="{639A7D63-C46A-40A7-BFE3-1323AD700E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127" y="2974578"/>
            <a:ext cx="2269120" cy="3299852"/>
          </a:xfrm>
          <a:prstGeom prst="rect">
            <a:avLst/>
          </a:prstGeom>
        </p:spPr>
      </p:pic>
    </p:spTree>
    <p:extLst>
      <p:ext uri="{BB962C8B-B14F-4D97-AF65-F5344CB8AC3E}">
        <p14:creationId xmlns:p14="http://schemas.microsoft.com/office/powerpoint/2010/main" val="2128359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3">
            <a:extLst>
              <a:ext uri="{FF2B5EF4-FFF2-40B4-BE49-F238E27FC236}">
                <a16:creationId xmlns:a16="http://schemas.microsoft.com/office/drawing/2014/main" id="{4BB7FE9E-2D03-4E33-B88C-15876D2EC7D8}"/>
              </a:ext>
            </a:extLst>
          </p:cNvPr>
          <p:cNvSpPr>
            <a:spLocks noGrp="1"/>
          </p:cNvSpPr>
          <p:nvPr>
            <p:ph type="sldNum" sz="quarter" idx="4294967295"/>
          </p:nvPr>
        </p:nvSpPr>
        <p:spPr>
          <a:xfrm>
            <a:off x="7239000" y="6308725"/>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B077A0-6543-4B8E-9302-CE7A95F4E185}" type="slidenum">
              <a:rPr kumimoji="0" lang="en-GB" altLang="en-US" sz="1400" b="0" i="0" u="none" strike="noStrike" kern="1200" cap="none" spc="0" normalizeH="0" baseline="0" noProof="0" smtClean="0">
                <a:ln>
                  <a:noFill/>
                </a:ln>
                <a:solidFill>
                  <a:srgbClr val="17365D"/>
                </a:solidFill>
                <a:effectLst/>
                <a:uLnTx/>
                <a:uFillTx/>
                <a:latin typeface="Lucida Sans" panose="020B0602030504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altLang="en-US" sz="1400" b="0" i="0" u="none" strike="noStrike" kern="1200" cap="none" spc="0" normalizeH="0" baseline="0" noProof="0">
              <a:ln>
                <a:noFill/>
              </a:ln>
              <a:solidFill>
                <a:srgbClr val="17365D"/>
              </a:solidFill>
              <a:effectLst/>
              <a:uLnTx/>
              <a:uFillTx/>
              <a:latin typeface="Lucida Sans" panose="020B0602030504020204" pitchFamily="34" charset="0"/>
              <a:ea typeface="MS PGothic" panose="020B0600070205080204" pitchFamily="34" charset="-128"/>
              <a:cs typeface="+mn-cs"/>
            </a:endParaRPr>
          </a:p>
        </p:txBody>
      </p:sp>
      <p:sp>
        <p:nvSpPr>
          <p:cNvPr id="8" name="Title 1">
            <a:extLst>
              <a:ext uri="{FF2B5EF4-FFF2-40B4-BE49-F238E27FC236}">
                <a16:creationId xmlns:a16="http://schemas.microsoft.com/office/drawing/2014/main" id="{A2353441-BF38-4FA6-90F3-D916ABF4D760}"/>
              </a:ext>
            </a:extLst>
          </p:cNvPr>
          <p:cNvSpPr txBox="1">
            <a:spLocks/>
          </p:cNvSpPr>
          <p:nvPr/>
        </p:nvSpPr>
        <p:spPr bwMode="auto">
          <a:xfrm>
            <a:off x="313178" y="2743994"/>
            <a:ext cx="8496300" cy="649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a:lstStyle>
            <a:lvl1pPr algn="l" rtl="0" eaLnBrk="0" fontAlgn="base" hangingPunct="0">
              <a:spcBef>
                <a:spcPct val="0"/>
              </a:spcBef>
              <a:spcAft>
                <a:spcPct val="0"/>
              </a:spcAft>
              <a:defRPr sz="3500">
                <a:solidFill>
                  <a:schemeClr val="tx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3500">
                <a:solidFill>
                  <a:schemeClr val="tx2"/>
                </a:solidFill>
                <a:latin typeface="Gill Sans MT" pitchFamily="34" charset="0"/>
                <a:ea typeface="MS PGothic" panose="020B0600070205080204" pitchFamily="34" charset="-128"/>
                <a:cs typeface="MS PGothic" charset="0"/>
              </a:defRPr>
            </a:lvl2pPr>
            <a:lvl3pPr algn="l" rtl="0" eaLnBrk="0" fontAlgn="base" hangingPunct="0">
              <a:spcBef>
                <a:spcPct val="0"/>
              </a:spcBef>
              <a:spcAft>
                <a:spcPct val="0"/>
              </a:spcAft>
              <a:defRPr sz="3500">
                <a:solidFill>
                  <a:schemeClr val="tx2"/>
                </a:solidFill>
                <a:latin typeface="Gill Sans MT" pitchFamily="34" charset="0"/>
                <a:ea typeface="MS PGothic" panose="020B0600070205080204" pitchFamily="34" charset="-128"/>
                <a:cs typeface="MS PGothic" charset="0"/>
              </a:defRPr>
            </a:lvl3pPr>
            <a:lvl4pPr algn="l" rtl="0" eaLnBrk="0" fontAlgn="base" hangingPunct="0">
              <a:spcBef>
                <a:spcPct val="0"/>
              </a:spcBef>
              <a:spcAft>
                <a:spcPct val="0"/>
              </a:spcAft>
              <a:defRPr sz="3500">
                <a:solidFill>
                  <a:schemeClr val="tx2"/>
                </a:solidFill>
                <a:latin typeface="Gill Sans MT" pitchFamily="34" charset="0"/>
                <a:ea typeface="MS PGothic" panose="020B0600070205080204" pitchFamily="34" charset="-128"/>
                <a:cs typeface="MS PGothic" charset="0"/>
              </a:defRPr>
            </a:lvl4pPr>
            <a:lvl5pPr algn="l" rtl="0" eaLnBrk="0" fontAlgn="base" hangingPunct="0">
              <a:spcBef>
                <a:spcPct val="0"/>
              </a:spcBef>
              <a:spcAft>
                <a:spcPct val="0"/>
              </a:spcAft>
              <a:defRPr sz="3500">
                <a:solidFill>
                  <a:schemeClr val="tx2"/>
                </a:solidFill>
                <a:latin typeface="Gill Sans MT" pitchFamily="34" charset="0"/>
                <a:ea typeface="MS PGothic" panose="020B0600070205080204" pitchFamily="34" charset="-128"/>
                <a:cs typeface="MS PGothic" charset="0"/>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4000" b="1" i="0" u="none" strike="noStrike" kern="0" cap="none" spc="0" normalizeH="0" baseline="0" noProof="0">
                <a:ln>
                  <a:noFill/>
                </a:ln>
                <a:solidFill>
                  <a:srgbClr val="0070C0"/>
                </a:solidFill>
                <a:effectLst/>
                <a:uLnTx/>
                <a:uFillTx/>
                <a:latin typeface="Gill Sans MT"/>
                <a:ea typeface="MS PGothic" panose="020B0600070205080204" pitchFamily="34" charset="-128"/>
              </a:rPr>
              <a:t>CREST Award Checklist</a:t>
            </a:r>
          </a:p>
        </p:txBody>
      </p:sp>
      <p:sp>
        <p:nvSpPr>
          <p:cNvPr id="9" name="TextBox 8">
            <a:extLst>
              <a:ext uri="{FF2B5EF4-FFF2-40B4-BE49-F238E27FC236}">
                <a16:creationId xmlns:a16="http://schemas.microsoft.com/office/drawing/2014/main" id="{9022E60D-FFE9-4123-A13D-937B7CB88BEF}"/>
              </a:ext>
            </a:extLst>
          </p:cNvPr>
          <p:cNvSpPr txBox="1"/>
          <p:nvPr/>
        </p:nvSpPr>
        <p:spPr>
          <a:xfrm>
            <a:off x="388633" y="3464719"/>
            <a:ext cx="6052600"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0F243E">
                    <a:lumMod val="75000"/>
                    <a:lumOff val="25000"/>
                  </a:srgbClr>
                </a:solidFill>
                <a:effectLst/>
                <a:uLnTx/>
                <a:uFillTx/>
                <a:latin typeface="Gill Sans MT"/>
                <a:ea typeface="MS PGothic" panose="020B0600070205080204" pitchFamily="34" charset="-128"/>
                <a:cs typeface="+mn-cs"/>
              </a:rPr>
              <a:t>Have you done enough in your Scientific Investigation to get your CREST Award?</a:t>
            </a:r>
          </a:p>
          <a:p>
            <a:pPr marL="0" marR="0" lvl="0" indent="0" algn="l" defTabSz="914400" rtl="0" eaLnBrk="0" fontAlgn="base" latinLnBrk="0" hangingPunct="0">
              <a:lnSpc>
                <a:spcPct val="100000"/>
              </a:lnSpc>
              <a:spcBef>
                <a:spcPct val="0"/>
              </a:spcBef>
              <a:spcAft>
                <a:spcPct val="0"/>
              </a:spcAft>
              <a:buClrTx/>
              <a:buSzTx/>
              <a:buFontTx/>
              <a:buNone/>
              <a:tabLst/>
              <a:defRPr/>
            </a:pPr>
            <a:r>
              <a:rPr lang="en-GB" sz="2400">
                <a:solidFill>
                  <a:srgbClr val="0F243E">
                    <a:lumMod val="75000"/>
                    <a:lumOff val="25000"/>
                  </a:srgbClr>
                </a:solidFill>
                <a:latin typeface="Gill Sans MT"/>
                <a:ea typeface="MS PGothic" panose="020B0600070205080204" pitchFamily="34" charset="-128"/>
              </a:rPr>
              <a:t>Refer to the checklist on p.54 of your booklet to check.</a:t>
            </a:r>
            <a:endParaRPr kumimoji="0" lang="en-GB" sz="2400" b="0" i="0" u="none" strike="noStrike" kern="1200" cap="none" spc="0" normalizeH="0" baseline="0" noProof="0">
              <a:ln>
                <a:noFill/>
              </a:ln>
              <a:solidFill>
                <a:srgbClr val="0F243E">
                  <a:lumMod val="75000"/>
                  <a:lumOff val="25000"/>
                </a:srgbClr>
              </a:solidFill>
              <a:effectLst/>
              <a:uLnTx/>
              <a:uFillTx/>
              <a:latin typeface="Gill Sans MT"/>
              <a:ea typeface="MS PGothic" panose="020B0600070205080204" pitchFamily="34" charset="-128"/>
              <a:cs typeface="+mn-cs"/>
            </a:endParaRPr>
          </a:p>
        </p:txBody>
      </p:sp>
      <p:pic>
        <p:nvPicPr>
          <p:cNvPr id="39941" name="Picture 11" descr="download.png">
            <a:extLst>
              <a:ext uri="{FF2B5EF4-FFF2-40B4-BE49-F238E27FC236}">
                <a16:creationId xmlns:a16="http://schemas.microsoft.com/office/drawing/2014/main" id="{F8B64F6B-A80C-4B0F-9B45-1386DD1B0E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3141663"/>
            <a:ext cx="221138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F6070D7-26B6-43CA-832C-7DB4F677F777}"/>
              </a:ext>
            </a:extLst>
          </p:cNvPr>
          <p:cNvSpPr/>
          <p:nvPr/>
        </p:nvSpPr>
        <p:spPr>
          <a:xfrm>
            <a:off x="313178" y="320001"/>
            <a:ext cx="6453382" cy="1323439"/>
          </a:xfrm>
          <a:prstGeom prst="rect">
            <a:avLst/>
          </a:prstGeom>
        </p:spPr>
        <p:txBody>
          <a:bodyPr wrap="square">
            <a:spAutoFit/>
          </a:bodyPr>
          <a:lstStyle/>
          <a:p>
            <a:r>
              <a:rPr lang="en-US" altLang="en-US" sz="4000" b="1" spc="-120">
                <a:solidFill>
                  <a:srgbClr val="254061"/>
                </a:solidFill>
                <a:latin typeface="Gill Sans MT" panose="020B0502020104020203" pitchFamily="34" charset="0"/>
                <a:ea typeface="+mj-ea"/>
                <a:cs typeface="+mj-cs"/>
              </a:rPr>
              <a:t>Have you done enough to get your CREST Award?</a:t>
            </a:r>
            <a:endParaRPr lang="en-GB" sz="4000" b="1">
              <a:solidFill>
                <a:srgbClr val="254061"/>
              </a:solidFill>
            </a:endParaRPr>
          </a:p>
        </p:txBody>
      </p:sp>
    </p:spTree>
  </p:cSld>
  <p:clrMapOvr>
    <a:masterClrMapping/>
  </p:clrMapOvr>
</p:sld>
</file>

<file path=ppt/theme/theme1.xml><?xml version="1.0" encoding="utf-8"?>
<a:theme xmlns:a="http://schemas.openxmlformats.org/drawingml/2006/main" name="ideas for new LL template (004)">
  <a:themeElements>
    <a:clrScheme name="Custom 4">
      <a:dk1>
        <a:sysClr val="windowText" lastClr="000000"/>
      </a:dk1>
      <a:lt1>
        <a:sysClr val="window" lastClr="FFFFFF"/>
      </a:lt1>
      <a:dk2>
        <a:srgbClr val="162F33"/>
      </a:dk2>
      <a:lt2>
        <a:srgbClr val="EAF0E0"/>
      </a:lt2>
      <a:accent1>
        <a:srgbClr val="4FADA0"/>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ideas for new LL template (004).potx  -  Read-Only" id="{3A0539C4-2109-4331-AD1C-6A31F14BFE66}" vid="{A684F52E-4068-423F-9859-1578B2FA6DD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eas for new LL template (004).potx  -  Read-Only" id="{3A0539C4-2109-4331-AD1C-6A31F14BFE66}" vid="{09655038-C74B-4E2F-A038-D84F7E94654A}"/>
    </a:ext>
  </a:extLst>
</a:theme>
</file>

<file path=ppt/theme/theme3.xml><?xml version="1.0" encoding="utf-8"?>
<a:theme xmlns:a="http://schemas.openxmlformats.org/drawingml/2006/main" name="Colour template">
  <a:themeElements>
    <a:clrScheme name="New LL">
      <a:dk1>
        <a:srgbClr val="0F243E"/>
      </a:dk1>
      <a:lt1>
        <a:srgbClr val="C6D9F0"/>
      </a:lt1>
      <a:dk2>
        <a:srgbClr val="99FF99"/>
      </a:dk2>
      <a:lt2>
        <a:srgbClr val="FF9966"/>
      </a:lt2>
      <a:accent1>
        <a:srgbClr val="CC99FF"/>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Gill Sans MT"/>
        <a:ea typeface=""/>
        <a:cs typeface=""/>
      </a:majorFont>
      <a:minorFont>
        <a:latin typeface="Gill Sans MT"/>
        <a:ea typeface=""/>
        <a:cs typeface=""/>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New LL">
      <a:dk1>
        <a:srgbClr val="0F243E"/>
      </a:dk1>
      <a:lt1>
        <a:srgbClr val="C6D9F0"/>
      </a:lt1>
      <a:dk2>
        <a:srgbClr val="99FF99"/>
      </a:dk2>
      <a:lt2>
        <a:srgbClr val="FF9966"/>
      </a:lt2>
      <a:accent1>
        <a:srgbClr val="CC99FF"/>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ifeLab2">
  <a:themeElements>
    <a:clrScheme name="New LL">
      <a:dk1>
        <a:srgbClr val="0F243E"/>
      </a:dk1>
      <a:lt1>
        <a:srgbClr val="C6D9F0"/>
      </a:lt1>
      <a:dk2>
        <a:srgbClr val="C5FFC5"/>
      </a:dk2>
      <a:lt2>
        <a:srgbClr val="FF9966"/>
      </a:lt2>
      <a:accent1>
        <a:srgbClr val="CC99FF"/>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Gill Sans MT"/>
        <a:ea typeface="ＭＳ Ｐゴシック"/>
        <a:cs typeface=""/>
      </a:majorFont>
      <a:minorFont>
        <a:latin typeface="Lucida San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lnDef>
  </a:objectDefaults>
  <a:extraClrSchemeLst>
    <a:extraClrScheme>
      <a:clrScheme name="uos_ppt__template_v7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olour template">
  <a:themeElements>
    <a:clrScheme name="New LL">
      <a:dk1>
        <a:srgbClr val="0F243E"/>
      </a:dk1>
      <a:lt1>
        <a:srgbClr val="C6D9F0"/>
      </a:lt1>
      <a:dk2>
        <a:srgbClr val="C5FFC5"/>
      </a:dk2>
      <a:lt2>
        <a:srgbClr val="FF9966"/>
      </a:lt2>
      <a:accent1>
        <a:srgbClr val="CC99FF"/>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Gill Sans MT"/>
        <a:ea typeface=""/>
        <a:cs typeface=""/>
      </a:majorFont>
      <a:minorFont>
        <a:latin typeface="Gill Sans MT"/>
        <a:ea typeface=""/>
        <a:cs typeface=""/>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1955E8D-7AD6-4970-9FC3-925A166EBF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3c365d-0385-4382-9509-99218ab90b25"/>
    <ds:schemaRef ds:uri="218bb72c-f808-4789-b960-2e9e3d60d5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285D87-74F1-4F79-B826-B9F9294E0F09}">
  <ds:schemaRefs>
    <ds:schemaRef ds:uri="http://schemas.microsoft.com/sharepoint/v3/contenttype/forms"/>
  </ds:schemaRefs>
</ds:datastoreItem>
</file>

<file path=customXml/itemProps3.xml><?xml version="1.0" encoding="utf-8"?>
<ds:datastoreItem xmlns:ds="http://schemas.openxmlformats.org/officeDocument/2006/customXml" ds:itemID="{3BB37219-A35B-4694-AE6A-3216440A13D4}">
  <ds:schemaRefs>
    <ds:schemaRef ds:uri="http://schemas.microsoft.com/office/infopath/2007/PartnerControls"/>
    <ds:schemaRef ds:uri="http://schemas.microsoft.com/office/2006/metadata/properties"/>
    <ds:schemaRef ds:uri="http://schemas.microsoft.com/office/2006/documentManagement/types"/>
    <ds:schemaRef ds:uri="http://purl.org/dc/elements/1.1/"/>
    <ds:schemaRef ds:uri="218bb72c-f808-4789-b960-2e9e3d60d59d"/>
    <ds:schemaRef ds:uri="http://schemas.openxmlformats.org/package/2006/metadata/core-properties"/>
    <ds:schemaRef ds:uri="http://www.w3.org/XML/1998/namespace"/>
    <ds:schemaRef ds:uri="b93c365d-0385-4382-9509-99218ab90b25"/>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ideas for new LL template (004).potx</Template>
  <TotalTime>50</TotalTime>
  <Words>2208</Words>
  <Application>Microsoft Macintosh PowerPoint</Application>
  <PresentationFormat>On-screen Show (4:3)</PresentationFormat>
  <Paragraphs>317</Paragraphs>
  <Slides>30</Slides>
  <Notes>14</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30</vt:i4>
      </vt:variant>
    </vt:vector>
  </HeadingPairs>
  <TitlesOfParts>
    <vt:vector size="42" baseType="lpstr">
      <vt:lpstr>Arial</vt:lpstr>
      <vt:lpstr>Calibri</vt:lpstr>
      <vt:lpstr>Calibri Light</vt:lpstr>
      <vt:lpstr>Georgia</vt:lpstr>
      <vt:lpstr>Gill Sans MT</vt:lpstr>
      <vt:lpstr>Lucida Sans</vt:lpstr>
      <vt:lpstr>ideas for new LL template (004)</vt:lpstr>
      <vt:lpstr>Custom Design</vt:lpstr>
      <vt:lpstr>Colour template</vt:lpstr>
      <vt:lpstr>1_Custom Design</vt:lpstr>
      <vt:lpstr>LifeLab2</vt:lpstr>
      <vt:lpstr>1_Colour template</vt:lpstr>
      <vt:lpstr>Me, My Health and My Children’s Health</vt:lpstr>
      <vt:lpstr>Objectives </vt:lpstr>
      <vt:lpstr>How could you investigate health?</vt:lpstr>
      <vt:lpstr>PowerPoint Presentation</vt:lpstr>
      <vt:lpstr>PowerPoint Presentation</vt:lpstr>
      <vt:lpstr>What question on health are you going to investigate?</vt:lpstr>
      <vt:lpstr>PowerPoint Presentation</vt:lpstr>
      <vt:lpstr>PowerPoint Presentation</vt:lpstr>
      <vt:lpstr>PowerPoint Presentation</vt:lpstr>
      <vt:lpstr>PowerPoint Presentation</vt:lpstr>
      <vt:lpstr>Objectives </vt:lpstr>
      <vt:lpstr>PowerPoint Presentation</vt:lpstr>
      <vt:lpstr>Me, My Health and My Children’s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 Woods-Townsend</dc:creator>
  <cp:lastModifiedBy>Natasha Green</cp:lastModifiedBy>
  <cp:revision>4</cp:revision>
  <dcterms:created xsi:type="dcterms:W3CDTF">2020-12-03T21:58:11Z</dcterms:created>
  <dcterms:modified xsi:type="dcterms:W3CDTF">2021-05-20T09:40:59Z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ies>
</file>