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33" r:id="rId5"/>
    <p:sldMasterId id="2147483773" r:id="rId6"/>
    <p:sldMasterId id="2147483797" r:id="rId7"/>
    <p:sldMasterId id="2147483737" r:id="rId8"/>
    <p:sldMasterId id="2147483749" r:id="rId9"/>
    <p:sldMasterId id="2147483845" r:id="rId10"/>
  </p:sldMasterIdLst>
  <p:notesMasterIdLst>
    <p:notesMasterId r:id="rId23"/>
  </p:notesMasterIdLst>
  <p:sldIdLst>
    <p:sldId id="256" r:id="rId11"/>
    <p:sldId id="257" r:id="rId12"/>
    <p:sldId id="297" r:id="rId13"/>
    <p:sldId id="303" r:id="rId14"/>
    <p:sldId id="302" r:id="rId15"/>
    <p:sldId id="304" r:id="rId16"/>
    <p:sldId id="295" r:id="rId17"/>
    <p:sldId id="298" r:id="rId18"/>
    <p:sldId id="262" r:id="rId19"/>
    <p:sldId id="267" r:id="rId20"/>
    <p:sldId id="293" r:id="rId21"/>
    <p:sldId id="26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A04E27-7751-DD13-8EAC-0535B40C689B}" name="Kath Woods-Townsend" initials="KW" userId="S::kwt1b06@soton.ac.uk::6818a262-d99a-4b23-bcfa-16532cfac47a" providerId="AD"/>
  <p188:author id="{FC07B351-46F7-251D-64C9-CF87B1313BF8}" name="Natasha Green" initials="NG" userId="S::ng1v20@soton.ac.uk::95db0ffa-da5b-477d-ae38-1990569217b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FBF5"/>
    <a:srgbClr val="0F6BB2"/>
    <a:srgbClr val="E26FA9"/>
    <a:srgbClr val="D30D4F"/>
    <a:srgbClr val="E26EA8"/>
    <a:srgbClr val="D2639A"/>
    <a:srgbClr val="3699E0"/>
    <a:srgbClr val="4FA535"/>
    <a:srgbClr val="FFA000"/>
    <a:srgbClr val="E72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5A13C3-52FA-A542-AE75-D154C02159FC}" v="33" dt="2022-03-09T16:02:48.416"/>
    <p1510:client id="{F198BB20-F2DF-185D-C590-0887819CA1DA}" v="2" dt="2022-03-14T09:25:59.625"/>
    <p1510:client id="{FFAF4EB4-625B-22A9-6B98-3F3A74201EAB}" v="10" dt="2022-03-10T10:32:04.7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32"/>
    <p:restoredTop sz="94694"/>
  </p:normalViewPr>
  <p:slideViewPr>
    <p:cSldViewPr snapToGrid="0">
      <p:cViewPr varScale="1">
        <p:scale>
          <a:sx n="121" d="100"/>
          <a:sy n="121" d="100"/>
        </p:scale>
        <p:origin x="6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Green" userId="S::ng1v20@soton.ac.uk::95db0ffa-da5b-477d-ae38-1990569217b1" providerId="AD" clId="Web-{109548C4-4506-006E-1CD9-13442BF72B83}"/>
    <pc:docChg chg="mod modSld">
      <pc:chgData name="Natasha Green" userId="S::ng1v20@soton.ac.uk::95db0ffa-da5b-477d-ae38-1990569217b1" providerId="AD" clId="Web-{109548C4-4506-006E-1CD9-13442BF72B83}" dt="2022-03-04T11:43:59.753" v="15"/>
      <pc:docMkLst>
        <pc:docMk/>
      </pc:docMkLst>
      <pc:sldChg chg="delCm">
        <pc:chgData name="Natasha Green" userId="S::ng1v20@soton.ac.uk::95db0ffa-da5b-477d-ae38-1990569217b1" providerId="AD" clId="Web-{109548C4-4506-006E-1CD9-13442BF72B83}" dt="2022-03-04T11:32:02.066" v="6"/>
        <pc:sldMkLst>
          <pc:docMk/>
          <pc:sldMk cId="2843721308" sldId="268"/>
        </pc:sldMkLst>
      </pc:sldChg>
      <pc:sldChg chg="modSp modCm">
        <pc:chgData name="Natasha Green" userId="S::ng1v20@soton.ac.uk::95db0ffa-da5b-477d-ae38-1990569217b1" providerId="AD" clId="Web-{109548C4-4506-006E-1CD9-13442BF72B83}" dt="2022-03-04T11:42:51.093" v="14"/>
        <pc:sldMkLst>
          <pc:docMk/>
          <pc:sldMk cId="3323450412" sldId="297"/>
        </pc:sldMkLst>
        <pc:spChg chg="mod">
          <ac:chgData name="Natasha Green" userId="S::ng1v20@soton.ac.uk::95db0ffa-da5b-477d-ae38-1990569217b1" providerId="AD" clId="Web-{109548C4-4506-006E-1CD9-13442BF72B83}" dt="2022-03-04T11:42:23.825" v="12" actId="1076"/>
          <ac:spMkLst>
            <pc:docMk/>
            <pc:sldMk cId="3323450412" sldId="297"/>
            <ac:spMk id="11" creationId="{95AE2454-FBB2-444F-B07D-FB6505F01D53}"/>
          </ac:spMkLst>
        </pc:spChg>
        <pc:spChg chg="mod">
          <ac:chgData name="Natasha Green" userId="S::ng1v20@soton.ac.uk::95db0ffa-da5b-477d-ae38-1990569217b1" providerId="AD" clId="Web-{109548C4-4506-006E-1CD9-13442BF72B83}" dt="2022-03-04T11:34:43.436" v="10" actId="1076"/>
          <ac:spMkLst>
            <pc:docMk/>
            <pc:sldMk cId="3323450412" sldId="297"/>
            <ac:spMk id="20" creationId="{C3D7860D-F429-784C-A842-3739E23A6233}"/>
          </ac:spMkLst>
        </pc:spChg>
      </pc:sldChg>
      <pc:sldChg chg="modSp modCm">
        <pc:chgData name="Natasha Green" userId="S::ng1v20@soton.ac.uk::95db0ffa-da5b-477d-ae38-1990569217b1" providerId="AD" clId="Web-{109548C4-4506-006E-1CD9-13442BF72B83}" dt="2022-03-04T10:45:11.918" v="5" actId="14100"/>
        <pc:sldMkLst>
          <pc:docMk/>
          <pc:sldMk cId="343298776" sldId="298"/>
        </pc:sldMkLst>
        <pc:spChg chg="mod">
          <ac:chgData name="Natasha Green" userId="S::ng1v20@soton.ac.uk::95db0ffa-da5b-477d-ae38-1990569217b1" providerId="AD" clId="Web-{109548C4-4506-006E-1CD9-13442BF72B83}" dt="2022-03-04T10:45:11.918" v="5" actId="14100"/>
          <ac:spMkLst>
            <pc:docMk/>
            <pc:sldMk cId="343298776" sldId="298"/>
            <ac:spMk id="522" creationId="{00000000-0000-0000-0000-000000000000}"/>
          </ac:spMkLst>
        </pc:spChg>
        <pc:spChg chg="mod">
          <ac:chgData name="Natasha Green" userId="S::ng1v20@soton.ac.uk::95db0ffa-da5b-477d-ae38-1990569217b1" providerId="AD" clId="Web-{109548C4-4506-006E-1CD9-13442BF72B83}" dt="2022-03-04T10:44:55.386" v="3" actId="14100"/>
          <ac:spMkLst>
            <pc:docMk/>
            <pc:sldMk cId="343298776" sldId="298"/>
            <ac:spMk id="524" creationId="{00000000-0000-0000-0000-000000000000}"/>
          </ac:spMkLst>
        </pc:spChg>
      </pc:sldChg>
      <pc:sldChg chg="modCm">
        <pc:chgData name="Natasha Green" userId="S::ng1v20@soton.ac.uk::95db0ffa-da5b-477d-ae38-1990569217b1" providerId="AD" clId="Web-{109548C4-4506-006E-1CD9-13442BF72B83}" dt="2022-03-04T11:43:59.753" v="15"/>
        <pc:sldMkLst>
          <pc:docMk/>
          <pc:sldMk cId="812619187" sldId="302"/>
        </pc:sldMkLst>
      </pc:sldChg>
    </pc:docChg>
  </pc:docChgLst>
  <pc:docChgLst>
    <pc:chgData name="Natasha Green" userId="S::ng1v20@soton.ac.uk::95db0ffa-da5b-477d-ae38-1990569217b1" providerId="AD" clId="Web-{F198BB20-F2DF-185D-C590-0887819CA1DA}"/>
    <pc:docChg chg="modSld">
      <pc:chgData name="Natasha Green" userId="S::ng1v20@soton.ac.uk::95db0ffa-da5b-477d-ae38-1990569217b1" providerId="AD" clId="Web-{F198BB20-F2DF-185D-C590-0887819CA1DA}" dt="2022-03-14T09:25:59.625" v="1" actId="20577"/>
      <pc:docMkLst>
        <pc:docMk/>
      </pc:docMkLst>
      <pc:sldChg chg="modSp">
        <pc:chgData name="Natasha Green" userId="S::ng1v20@soton.ac.uk::95db0ffa-da5b-477d-ae38-1990569217b1" providerId="AD" clId="Web-{F198BB20-F2DF-185D-C590-0887819CA1DA}" dt="2022-03-14T09:25:59.625" v="1" actId="20577"/>
        <pc:sldMkLst>
          <pc:docMk/>
          <pc:sldMk cId="1245678282" sldId="256"/>
        </pc:sldMkLst>
        <pc:spChg chg="mod">
          <ac:chgData name="Natasha Green" userId="S::ng1v20@soton.ac.uk::95db0ffa-da5b-477d-ae38-1990569217b1" providerId="AD" clId="Web-{F198BB20-F2DF-185D-C590-0887819CA1DA}" dt="2022-03-14T09:25:59.625" v="1" actId="20577"/>
          <ac:spMkLst>
            <pc:docMk/>
            <pc:sldMk cId="1245678282" sldId="256"/>
            <ac:spMk id="458" creationId="{00000000-0000-0000-0000-000000000000}"/>
          </ac:spMkLst>
        </pc:spChg>
      </pc:sldChg>
    </pc:docChg>
  </pc:docChgLst>
  <pc:docChgLst>
    <pc:chgData name="Natasha Green" userId="S::ng1v20@soton.ac.uk::95db0ffa-da5b-477d-ae38-1990569217b1" providerId="AD" clId="Web-{B975958C-811D-81B1-5E6C-EF80030181C5}"/>
    <pc:docChg chg="modSld">
      <pc:chgData name="Natasha Green" userId="S::ng1v20@soton.ac.uk::95db0ffa-da5b-477d-ae38-1990569217b1" providerId="AD" clId="Web-{B975958C-811D-81B1-5E6C-EF80030181C5}" dt="2022-02-28T15:36:44.673" v="0" actId="20577"/>
      <pc:docMkLst>
        <pc:docMk/>
      </pc:docMkLst>
      <pc:sldChg chg="modSp">
        <pc:chgData name="Natasha Green" userId="S::ng1v20@soton.ac.uk::95db0ffa-da5b-477d-ae38-1990569217b1" providerId="AD" clId="Web-{B975958C-811D-81B1-5E6C-EF80030181C5}" dt="2022-02-28T15:36:44.673" v="0" actId="20577"/>
        <pc:sldMkLst>
          <pc:docMk/>
          <pc:sldMk cId="2843721308" sldId="268"/>
        </pc:sldMkLst>
        <pc:spChg chg="mod">
          <ac:chgData name="Natasha Green" userId="S::ng1v20@soton.ac.uk::95db0ffa-da5b-477d-ae38-1990569217b1" providerId="AD" clId="Web-{B975958C-811D-81B1-5E6C-EF80030181C5}" dt="2022-02-28T15:36:44.673" v="0" actId="20577"/>
          <ac:spMkLst>
            <pc:docMk/>
            <pc:sldMk cId="2843721308" sldId="268"/>
            <ac:spMk id="330" creationId="{00000000-0000-0000-0000-000000000000}"/>
          </ac:spMkLst>
        </pc:spChg>
      </pc:sldChg>
    </pc:docChg>
  </pc:docChgLst>
  <pc:docChgLst>
    <pc:chgData name="Natasha Green" userId="S::ng1v20@soton.ac.uk::95db0ffa-da5b-477d-ae38-1990569217b1" providerId="AD" clId="Web-{6F850574-F435-03EA-E7F2-60402CE64276}"/>
    <pc:docChg chg="modSld">
      <pc:chgData name="Natasha Green" userId="S::ng1v20@soton.ac.uk::95db0ffa-da5b-477d-ae38-1990569217b1" providerId="AD" clId="Web-{6F850574-F435-03EA-E7F2-60402CE64276}" dt="2022-03-04T09:19:36.348" v="1" actId="1076"/>
      <pc:docMkLst>
        <pc:docMk/>
      </pc:docMkLst>
      <pc:sldChg chg="modSp">
        <pc:chgData name="Natasha Green" userId="S::ng1v20@soton.ac.uk::95db0ffa-da5b-477d-ae38-1990569217b1" providerId="AD" clId="Web-{6F850574-F435-03EA-E7F2-60402CE64276}" dt="2022-03-04T09:19:36.348" v="1" actId="1076"/>
        <pc:sldMkLst>
          <pc:docMk/>
          <pc:sldMk cId="3323450412" sldId="297"/>
        </pc:sldMkLst>
        <pc:spChg chg="mod">
          <ac:chgData name="Natasha Green" userId="S::ng1v20@soton.ac.uk::95db0ffa-da5b-477d-ae38-1990569217b1" providerId="AD" clId="Web-{6F850574-F435-03EA-E7F2-60402CE64276}" dt="2022-03-04T09:19:36.348" v="1" actId="1076"/>
          <ac:spMkLst>
            <pc:docMk/>
            <pc:sldMk cId="3323450412" sldId="297"/>
            <ac:spMk id="472" creationId="{00000000-0000-0000-0000-000000000000}"/>
          </ac:spMkLst>
        </pc:spChg>
      </pc:sldChg>
    </pc:docChg>
  </pc:docChgLst>
  <pc:docChgLst>
    <pc:chgData name="Kath Woods-Townsend" userId="S::kwt1b06@soton.ac.uk::6818a262-d99a-4b23-bcfa-16532cfac47a" providerId="AD" clId="Web-{16B0ABF8-1C06-EF25-F598-910BE5A4F3CD}"/>
    <pc:docChg chg="mod modSld">
      <pc:chgData name="Kath Woods-Townsend" userId="S::kwt1b06@soton.ac.uk::6818a262-d99a-4b23-bcfa-16532cfac47a" providerId="AD" clId="Web-{16B0ABF8-1C06-EF25-F598-910BE5A4F3CD}" dt="2022-03-04T09:11:43.525" v="5"/>
      <pc:docMkLst>
        <pc:docMk/>
      </pc:docMkLst>
      <pc:sldChg chg="modSp">
        <pc:chgData name="Kath Woods-Townsend" userId="S::kwt1b06@soton.ac.uk::6818a262-d99a-4b23-bcfa-16532cfac47a" providerId="AD" clId="Web-{16B0ABF8-1C06-EF25-F598-910BE5A4F3CD}" dt="2022-03-04T09:08:34.615" v="2" actId="20577"/>
        <pc:sldMkLst>
          <pc:docMk/>
          <pc:sldMk cId="1245678282" sldId="256"/>
        </pc:sldMkLst>
        <pc:spChg chg="mod">
          <ac:chgData name="Kath Woods-Townsend" userId="S::kwt1b06@soton.ac.uk::6818a262-d99a-4b23-bcfa-16532cfac47a" providerId="AD" clId="Web-{16B0ABF8-1C06-EF25-F598-910BE5A4F3CD}" dt="2022-03-04T09:08:34.615" v="2" actId="20577"/>
          <ac:spMkLst>
            <pc:docMk/>
            <pc:sldMk cId="1245678282" sldId="256"/>
            <ac:spMk id="458" creationId="{00000000-0000-0000-0000-000000000000}"/>
          </ac:spMkLst>
        </pc:spChg>
      </pc:sldChg>
      <pc:sldChg chg="modSp addCm">
        <pc:chgData name="Kath Woods-Townsend" userId="S::kwt1b06@soton.ac.uk::6818a262-d99a-4b23-bcfa-16532cfac47a" providerId="AD" clId="Web-{16B0ABF8-1C06-EF25-F598-910BE5A4F3CD}" dt="2022-03-04T09:11:43.525" v="5"/>
        <pc:sldMkLst>
          <pc:docMk/>
          <pc:sldMk cId="3323450412" sldId="297"/>
        </pc:sldMkLst>
        <pc:spChg chg="mod">
          <ac:chgData name="Kath Woods-Townsend" userId="S::kwt1b06@soton.ac.uk::6818a262-d99a-4b23-bcfa-16532cfac47a" providerId="AD" clId="Web-{16B0ABF8-1C06-EF25-F598-910BE5A4F3CD}" dt="2022-03-04T09:08:58.116" v="3" actId="14100"/>
          <ac:spMkLst>
            <pc:docMk/>
            <pc:sldMk cId="3323450412" sldId="297"/>
            <ac:spMk id="20" creationId="{C3D7860D-F429-784C-A842-3739E23A6233}"/>
          </ac:spMkLst>
        </pc:spChg>
      </pc:sldChg>
    </pc:docChg>
  </pc:docChgLst>
  <pc:docChgLst>
    <pc:chgData name="Natasha Green" userId="95db0ffa-da5b-477d-ae38-1990569217b1" providerId="ADAL" clId="{DF5A13C3-52FA-A542-AE75-D154C02159FC}"/>
    <pc:docChg chg="modSld">
      <pc:chgData name="Natasha Green" userId="95db0ffa-da5b-477d-ae38-1990569217b1" providerId="ADAL" clId="{DF5A13C3-52FA-A542-AE75-D154C02159FC}" dt="2022-03-09T16:04:09.738" v="48"/>
      <pc:docMkLst>
        <pc:docMk/>
      </pc:docMkLst>
      <pc:sldChg chg="modSp mod">
        <pc:chgData name="Natasha Green" userId="95db0ffa-da5b-477d-ae38-1990569217b1" providerId="ADAL" clId="{DF5A13C3-52FA-A542-AE75-D154C02159FC}" dt="2022-03-09T16:03:23.672" v="47" actId="20577"/>
        <pc:sldMkLst>
          <pc:docMk/>
          <pc:sldMk cId="1245678282" sldId="256"/>
        </pc:sldMkLst>
        <pc:spChg chg="mod">
          <ac:chgData name="Natasha Green" userId="95db0ffa-da5b-477d-ae38-1990569217b1" providerId="ADAL" clId="{DF5A13C3-52FA-A542-AE75-D154C02159FC}" dt="2022-03-09T16:03:23.672" v="47" actId="20577"/>
          <ac:spMkLst>
            <pc:docMk/>
            <pc:sldMk cId="1245678282" sldId="256"/>
            <ac:spMk id="458" creationId="{00000000-0000-0000-0000-000000000000}"/>
          </ac:spMkLst>
        </pc:spChg>
      </pc:sldChg>
      <pc:sldChg chg="delCm">
        <pc:chgData name="Natasha Green" userId="95db0ffa-da5b-477d-ae38-1990569217b1" providerId="ADAL" clId="{DF5A13C3-52FA-A542-AE75-D154C02159FC}" dt="2022-03-09T15:28:00.513" v="0"/>
        <pc:sldMkLst>
          <pc:docMk/>
          <pc:sldMk cId="3323450412" sldId="297"/>
        </pc:sldMkLst>
      </pc:sldChg>
      <pc:sldChg chg="delCm">
        <pc:chgData name="Natasha Green" userId="95db0ffa-da5b-477d-ae38-1990569217b1" providerId="ADAL" clId="{DF5A13C3-52FA-A542-AE75-D154C02159FC}" dt="2022-03-09T16:04:09.738" v="48"/>
        <pc:sldMkLst>
          <pc:docMk/>
          <pc:sldMk cId="343298776" sldId="298"/>
        </pc:sldMkLst>
      </pc:sldChg>
      <pc:sldChg chg="modAnim delCm">
        <pc:chgData name="Natasha Green" userId="95db0ffa-da5b-477d-ae38-1990569217b1" providerId="ADAL" clId="{DF5A13C3-52FA-A542-AE75-D154C02159FC}" dt="2022-03-09T16:02:48.416" v="38"/>
        <pc:sldMkLst>
          <pc:docMk/>
          <pc:sldMk cId="812619187" sldId="302"/>
        </pc:sldMkLst>
      </pc:sldChg>
      <pc:sldChg chg="modAnim delCm">
        <pc:chgData name="Natasha Green" userId="95db0ffa-da5b-477d-ae38-1990569217b1" providerId="ADAL" clId="{DF5A13C3-52FA-A542-AE75-D154C02159FC}" dt="2022-03-09T16:00:50.932" v="32"/>
        <pc:sldMkLst>
          <pc:docMk/>
          <pc:sldMk cId="1935776737" sldId="304"/>
        </pc:sldMkLst>
      </pc:sldChg>
    </pc:docChg>
  </pc:docChgLst>
  <pc:docChgLst>
    <pc:chgData name="Natasha Green" userId="S::ng1v20@soton.ac.uk::95db0ffa-da5b-477d-ae38-1990569217b1" providerId="AD" clId="Web-{6D2D4BC6-32E3-0889-66D3-6A0595C36614}"/>
    <pc:docChg chg="modSld">
      <pc:chgData name="Natasha Green" userId="S::ng1v20@soton.ac.uk::95db0ffa-da5b-477d-ae38-1990569217b1" providerId="AD" clId="Web-{6D2D4BC6-32E3-0889-66D3-6A0595C36614}" dt="2022-02-07T10:40:52.346" v="1" actId="20577"/>
      <pc:docMkLst>
        <pc:docMk/>
      </pc:docMkLst>
      <pc:sldChg chg="modSp">
        <pc:chgData name="Natasha Green" userId="S::ng1v20@soton.ac.uk::95db0ffa-da5b-477d-ae38-1990569217b1" providerId="AD" clId="Web-{6D2D4BC6-32E3-0889-66D3-6A0595C36614}" dt="2022-02-07T10:36:51.214" v="0" actId="20577"/>
        <pc:sldMkLst>
          <pc:docMk/>
          <pc:sldMk cId="4022713485" sldId="262"/>
        </pc:sldMkLst>
        <pc:spChg chg="mod">
          <ac:chgData name="Natasha Green" userId="S::ng1v20@soton.ac.uk::95db0ffa-da5b-477d-ae38-1990569217b1" providerId="AD" clId="Web-{6D2D4BC6-32E3-0889-66D3-6A0595C36614}" dt="2022-02-07T10:36:51.214" v="0" actId="20577"/>
          <ac:spMkLst>
            <pc:docMk/>
            <pc:sldMk cId="4022713485" sldId="262"/>
            <ac:spMk id="532" creationId="{00000000-0000-0000-0000-000000000000}"/>
          </ac:spMkLst>
        </pc:spChg>
      </pc:sldChg>
      <pc:sldChg chg="modSp">
        <pc:chgData name="Natasha Green" userId="S::ng1v20@soton.ac.uk::95db0ffa-da5b-477d-ae38-1990569217b1" providerId="AD" clId="Web-{6D2D4BC6-32E3-0889-66D3-6A0595C36614}" dt="2022-02-07T10:40:52.346" v="1" actId="20577"/>
        <pc:sldMkLst>
          <pc:docMk/>
          <pc:sldMk cId="1077976313" sldId="303"/>
        </pc:sldMkLst>
        <pc:spChg chg="mod">
          <ac:chgData name="Natasha Green" userId="S::ng1v20@soton.ac.uk::95db0ffa-da5b-477d-ae38-1990569217b1" providerId="AD" clId="Web-{6D2D4BC6-32E3-0889-66D3-6A0595C36614}" dt="2022-02-07T10:40:52.346" v="1" actId="20577"/>
          <ac:spMkLst>
            <pc:docMk/>
            <pc:sldMk cId="1077976313" sldId="303"/>
            <ac:spMk id="12" creationId="{CD69B670-C45E-4F44-9991-4B242C41E981}"/>
          </ac:spMkLst>
        </pc:spChg>
      </pc:sldChg>
    </pc:docChg>
  </pc:docChgLst>
  <pc:docChgLst>
    <pc:chgData name="Kath Woods-Townsend" userId="6818a262-d99a-4b23-bcfa-16532cfac47a" providerId="ADAL" clId="{14A0EB4E-1E44-4175-93DE-2E8F846F91FC}"/>
    <pc:docChg chg="custSel modSld sldOrd">
      <pc:chgData name="Kath Woods-Townsend" userId="6818a262-d99a-4b23-bcfa-16532cfac47a" providerId="ADAL" clId="{14A0EB4E-1E44-4175-93DE-2E8F846F91FC}" dt="2022-03-04T10:15:35.582" v="45"/>
      <pc:docMkLst>
        <pc:docMk/>
      </pc:docMkLst>
      <pc:sldChg chg="ord">
        <pc:chgData name="Kath Woods-Townsend" userId="6818a262-d99a-4b23-bcfa-16532cfac47a" providerId="ADAL" clId="{14A0EB4E-1E44-4175-93DE-2E8F846F91FC}" dt="2022-03-04T10:15:03.944" v="42"/>
        <pc:sldMkLst>
          <pc:docMk/>
          <pc:sldMk cId="1448823610" sldId="267"/>
        </pc:sldMkLst>
      </pc:sldChg>
      <pc:sldChg chg="addCm">
        <pc:chgData name="Kath Woods-Townsend" userId="6818a262-d99a-4b23-bcfa-16532cfac47a" providerId="ADAL" clId="{14A0EB4E-1E44-4175-93DE-2E8F846F91FC}" dt="2022-03-04T10:15:35.582" v="45"/>
        <pc:sldMkLst>
          <pc:docMk/>
          <pc:sldMk cId="2843721308" sldId="268"/>
        </pc:sldMkLst>
      </pc:sldChg>
      <pc:sldChg chg="ord">
        <pc:chgData name="Kath Woods-Townsend" userId="6818a262-d99a-4b23-bcfa-16532cfac47a" providerId="ADAL" clId="{14A0EB4E-1E44-4175-93DE-2E8F846F91FC}" dt="2022-03-04T10:15:05.807" v="44"/>
        <pc:sldMkLst>
          <pc:docMk/>
          <pc:sldMk cId="1974776008" sldId="293"/>
        </pc:sldMkLst>
      </pc:sldChg>
      <pc:sldChg chg="modCm">
        <pc:chgData name="Kath Woods-Townsend" userId="6818a262-d99a-4b23-bcfa-16532cfac47a" providerId="ADAL" clId="{14A0EB4E-1E44-4175-93DE-2E8F846F91FC}" dt="2022-03-04T10:06:03.419" v="0"/>
        <pc:sldMkLst>
          <pc:docMk/>
          <pc:sldMk cId="3323450412" sldId="297"/>
        </pc:sldMkLst>
      </pc:sldChg>
      <pc:sldChg chg="addCm">
        <pc:chgData name="Kath Woods-Townsend" userId="6818a262-d99a-4b23-bcfa-16532cfac47a" providerId="ADAL" clId="{14A0EB4E-1E44-4175-93DE-2E8F846F91FC}" dt="2022-03-04T10:14:49.913" v="38"/>
        <pc:sldMkLst>
          <pc:docMk/>
          <pc:sldMk cId="343298776" sldId="298"/>
        </pc:sldMkLst>
      </pc:sldChg>
      <pc:sldChg chg="modSp addCm">
        <pc:chgData name="Kath Woods-Townsend" userId="6818a262-d99a-4b23-bcfa-16532cfac47a" providerId="ADAL" clId="{14A0EB4E-1E44-4175-93DE-2E8F846F91FC}" dt="2022-03-04T10:09:53.415" v="15"/>
        <pc:sldMkLst>
          <pc:docMk/>
          <pc:sldMk cId="812619187" sldId="302"/>
        </pc:sldMkLst>
        <pc:graphicFrameChg chg="mod">
          <ac:chgData name="Kath Woods-Townsend" userId="6818a262-d99a-4b23-bcfa-16532cfac47a" providerId="ADAL" clId="{14A0EB4E-1E44-4175-93DE-2E8F846F91FC}" dt="2022-03-04T10:06:35.522" v="4" actId="313"/>
          <ac:graphicFrameMkLst>
            <pc:docMk/>
            <pc:sldMk cId="812619187" sldId="302"/>
            <ac:graphicFrameMk id="25" creationId="{25A76328-3552-9245-B56B-8431BB3760E8}"/>
          </ac:graphicFrameMkLst>
        </pc:graphicFrameChg>
        <pc:graphicFrameChg chg="mod">
          <ac:chgData name="Kath Woods-Townsend" userId="6818a262-d99a-4b23-bcfa-16532cfac47a" providerId="ADAL" clId="{14A0EB4E-1E44-4175-93DE-2E8F846F91FC}" dt="2022-03-04T10:09:16.079" v="14" actId="20577"/>
          <ac:graphicFrameMkLst>
            <pc:docMk/>
            <pc:sldMk cId="812619187" sldId="302"/>
            <ac:graphicFrameMk id="26" creationId="{7D6A1F18-C6E6-F347-9A51-9A128F21BE71}"/>
          </ac:graphicFrameMkLst>
        </pc:graphicFrameChg>
      </pc:sldChg>
      <pc:sldChg chg="modSp mod addCm modCm">
        <pc:chgData name="Kath Woods-Townsend" userId="6818a262-d99a-4b23-bcfa-16532cfac47a" providerId="ADAL" clId="{14A0EB4E-1E44-4175-93DE-2E8F846F91FC}" dt="2022-03-04T10:14:29.339" v="37"/>
        <pc:sldMkLst>
          <pc:docMk/>
          <pc:sldMk cId="1935776737" sldId="304"/>
        </pc:sldMkLst>
        <pc:spChg chg="mod">
          <ac:chgData name="Kath Woods-Townsend" userId="6818a262-d99a-4b23-bcfa-16532cfac47a" providerId="ADAL" clId="{14A0EB4E-1E44-4175-93DE-2E8F846F91FC}" dt="2022-03-04T10:13:47.624" v="36" actId="313"/>
          <ac:spMkLst>
            <pc:docMk/>
            <pc:sldMk cId="1935776737" sldId="304"/>
            <ac:spMk id="9" creationId="{6E227AF5-C8E5-214A-A8C3-C5776D4CE63D}"/>
          </ac:spMkLst>
        </pc:spChg>
      </pc:sldChg>
    </pc:docChg>
  </pc:docChgLst>
  <pc:docChgLst>
    <pc:chgData name="Rachel Gagen" userId="S::rsg1v20@soton.ac.uk::e2d4e6cd-5d89-46d8-93dc-e64a27afb7be" providerId="AD" clId="Web-{EFDCDF4F-5F0E-A5F2-942D-631B84E18820}"/>
    <pc:docChg chg="modSld">
      <pc:chgData name="Rachel Gagen" userId="S::rsg1v20@soton.ac.uk::e2d4e6cd-5d89-46d8-93dc-e64a27afb7be" providerId="AD" clId="Web-{EFDCDF4F-5F0E-A5F2-942D-631B84E18820}" dt="2022-02-07T10:13:41.352" v="1" actId="20577"/>
      <pc:docMkLst>
        <pc:docMk/>
      </pc:docMkLst>
      <pc:sldChg chg="modSp">
        <pc:chgData name="Rachel Gagen" userId="S::rsg1v20@soton.ac.uk::e2d4e6cd-5d89-46d8-93dc-e64a27afb7be" providerId="AD" clId="Web-{EFDCDF4F-5F0E-A5F2-942D-631B84E18820}" dt="2022-02-07T10:13:41.352" v="1" actId="20577"/>
        <pc:sldMkLst>
          <pc:docMk/>
          <pc:sldMk cId="1935776737" sldId="304"/>
        </pc:sldMkLst>
        <pc:spChg chg="mod">
          <ac:chgData name="Rachel Gagen" userId="S::rsg1v20@soton.ac.uk::e2d4e6cd-5d89-46d8-93dc-e64a27afb7be" providerId="AD" clId="Web-{EFDCDF4F-5F0E-A5F2-942D-631B84E18820}" dt="2022-02-07T10:13:41.352" v="1" actId="20577"/>
          <ac:spMkLst>
            <pc:docMk/>
            <pc:sldMk cId="1935776737" sldId="304"/>
            <ac:spMk id="10" creationId="{9F621F7B-CCDE-3B48-9868-2FF8E149A39D}"/>
          </ac:spMkLst>
        </pc:spChg>
      </pc:sldChg>
    </pc:docChg>
  </pc:docChgLst>
  <pc:docChgLst>
    <pc:chgData name="Natasha Green" userId="S::ng1v20@soton.ac.uk::95db0ffa-da5b-477d-ae38-1990569217b1" providerId="AD" clId="Web-{FFAF4EB4-625B-22A9-6B98-3F3A74201EAB}"/>
    <pc:docChg chg="modSld">
      <pc:chgData name="Natasha Green" userId="S::ng1v20@soton.ac.uk::95db0ffa-da5b-477d-ae38-1990569217b1" providerId="AD" clId="Web-{FFAF4EB4-625B-22A9-6B98-3F3A74201EAB}" dt="2022-03-10T10:32:04.776" v="9" actId="20577"/>
      <pc:docMkLst>
        <pc:docMk/>
      </pc:docMkLst>
      <pc:sldChg chg="modSp">
        <pc:chgData name="Natasha Green" userId="S::ng1v20@soton.ac.uk::95db0ffa-da5b-477d-ae38-1990569217b1" providerId="AD" clId="Web-{FFAF4EB4-625B-22A9-6B98-3F3A74201EAB}" dt="2022-03-10T10:32:04.776" v="9" actId="20577"/>
        <pc:sldMkLst>
          <pc:docMk/>
          <pc:sldMk cId="1245678282" sldId="256"/>
        </pc:sldMkLst>
        <pc:spChg chg="mod">
          <ac:chgData name="Natasha Green" userId="S::ng1v20@soton.ac.uk::95db0ffa-da5b-477d-ae38-1990569217b1" providerId="AD" clId="Web-{FFAF4EB4-625B-22A9-6B98-3F3A74201EAB}" dt="2022-03-10T10:32:04.776" v="9" actId="20577"/>
          <ac:spMkLst>
            <pc:docMk/>
            <pc:sldMk cId="1245678282" sldId="256"/>
            <ac:spMk id="458" creationId="{00000000-0000-0000-0000-000000000000}"/>
          </ac:spMkLst>
        </pc:spChg>
      </pc:sldChg>
      <pc:sldChg chg="modSp">
        <pc:chgData name="Natasha Green" userId="S::ng1v20@soton.ac.uk::95db0ffa-da5b-477d-ae38-1990569217b1" providerId="AD" clId="Web-{FFAF4EB4-625B-22A9-6B98-3F3A74201EAB}" dt="2022-03-10T10:29:42.851" v="4" actId="20577"/>
        <pc:sldMkLst>
          <pc:docMk/>
          <pc:sldMk cId="1077976313" sldId="303"/>
        </pc:sldMkLst>
        <pc:spChg chg="mod">
          <ac:chgData name="Natasha Green" userId="S::ng1v20@soton.ac.uk::95db0ffa-da5b-477d-ae38-1990569217b1" providerId="AD" clId="Web-{FFAF4EB4-625B-22A9-6B98-3F3A74201EAB}" dt="2022-03-10T10:29:42.851" v="4" actId="20577"/>
          <ac:spMkLst>
            <pc:docMk/>
            <pc:sldMk cId="1077976313" sldId="303"/>
            <ac:spMk id="10" creationId="{ADCBAF44-905E-1C4C-867F-C65BAF45A33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958DEB-B5C2-5646-BA51-7B850716E2A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E08E8677-2400-E145-8FAC-BF7A9ADC6BC6}">
      <dgm:prSet custT="1"/>
      <dgm:spPr/>
      <dgm:t>
        <a:bodyPr/>
        <a:lstStyle/>
        <a:p>
          <a:r>
            <a:rPr lang="en-GB" sz="2800" dirty="0">
              <a:latin typeface="Gill Sans MT" panose="020B0502020104020203" pitchFamily="34" charset="77"/>
            </a:rPr>
            <a:t>Now – let’s pretend you have the help of the ‘Vaccine’ to find the germs!</a:t>
          </a:r>
        </a:p>
      </dgm:t>
    </dgm:pt>
    <dgm:pt modelId="{43481D75-3EAF-E84A-A4F4-A398AADB8F5D}" type="parTrans" cxnId="{6A2736C1-976B-834A-9FFA-917E5A40F173}">
      <dgm:prSet/>
      <dgm:spPr/>
      <dgm:t>
        <a:bodyPr/>
        <a:lstStyle/>
        <a:p>
          <a:endParaRPr lang="en-GB"/>
        </a:p>
      </dgm:t>
    </dgm:pt>
    <dgm:pt modelId="{EEEBB2D3-2BD2-3A41-9602-6C83FF90C50D}" type="sibTrans" cxnId="{6A2736C1-976B-834A-9FFA-917E5A40F173}">
      <dgm:prSet/>
      <dgm:spPr/>
      <dgm:t>
        <a:bodyPr/>
        <a:lstStyle/>
        <a:p>
          <a:endParaRPr lang="en-GB"/>
        </a:p>
      </dgm:t>
    </dgm:pt>
    <dgm:pt modelId="{8DBCF2EB-C4EA-E241-B9F2-79F7BD29FC64}" type="pres">
      <dgm:prSet presAssocID="{69958DEB-B5C2-5646-BA51-7B850716E2A3}" presName="Name0" presStyleCnt="0">
        <dgm:presLayoutVars>
          <dgm:dir/>
          <dgm:resizeHandles val="exact"/>
        </dgm:presLayoutVars>
      </dgm:prSet>
      <dgm:spPr/>
    </dgm:pt>
    <dgm:pt modelId="{2B26C203-346B-F14D-BE02-B94B5E5461E1}" type="pres">
      <dgm:prSet presAssocID="{E08E8677-2400-E145-8FAC-BF7A9ADC6BC6}" presName="node" presStyleLbl="node1" presStyleIdx="0" presStyleCnt="1">
        <dgm:presLayoutVars>
          <dgm:bulletEnabled val="1"/>
        </dgm:presLayoutVars>
      </dgm:prSet>
      <dgm:spPr/>
    </dgm:pt>
  </dgm:ptLst>
  <dgm:cxnLst>
    <dgm:cxn modelId="{63EF8A1B-5249-274C-A106-2F6894258BD9}" type="presOf" srcId="{E08E8677-2400-E145-8FAC-BF7A9ADC6BC6}" destId="{2B26C203-346B-F14D-BE02-B94B5E5461E1}" srcOrd="0" destOrd="0" presId="urn:microsoft.com/office/officeart/2005/8/layout/process1"/>
    <dgm:cxn modelId="{2A815EB9-E69C-8D4F-A72D-9C3C79838172}" type="presOf" srcId="{69958DEB-B5C2-5646-BA51-7B850716E2A3}" destId="{8DBCF2EB-C4EA-E241-B9F2-79F7BD29FC64}" srcOrd="0" destOrd="0" presId="urn:microsoft.com/office/officeart/2005/8/layout/process1"/>
    <dgm:cxn modelId="{6A2736C1-976B-834A-9FFA-917E5A40F173}" srcId="{69958DEB-B5C2-5646-BA51-7B850716E2A3}" destId="{E08E8677-2400-E145-8FAC-BF7A9ADC6BC6}" srcOrd="0" destOrd="0" parTransId="{43481D75-3EAF-E84A-A4F4-A398AADB8F5D}" sibTransId="{EEEBB2D3-2BD2-3A41-9602-6C83FF90C50D}"/>
    <dgm:cxn modelId="{9956570F-76C9-4E43-BEAD-E00D453CE648}" type="presParOf" srcId="{8DBCF2EB-C4EA-E241-B9F2-79F7BD29FC64}" destId="{2B26C203-346B-F14D-BE02-B94B5E5461E1}"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2D3130-1D3F-F94B-B6FD-45C58E190B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47F25C78-7467-0241-8681-B05DDC0E1590}">
      <dgm:prSet/>
      <dgm:spPr/>
      <dgm:t>
        <a:bodyPr/>
        <a:lstStyle/>
        <a:p>
          <a:r>
            <a:rPr lang="en-GB">
              <a:latin typeface="Gill Sans MT" panose="020B0502020104020203" pitchFamily="34" charset="77"/>
            </a:rPr>
            <a:t>Hide the germs in a different place…</a:t>
          </a:r>
        </a:p>
      </dgm:t>
    </dgm:pt>
    <dgm:pt modelId="{F181FBD8-8F4E-3D4D-B34C-D1B081BA114F}" type="parTrans" cxnId="{84139FD5-EBFC-084E-A6C0-6B5AEFE2DB4E}">
      <dgm:prSet/>
      <dgm:spPr/>
      <dgm:t>
        <a:bodyPr/>
        <a:lstStyle/>
        <a:p>
          <a:endParaRPr lang="en-GB"/>
        </a:p>
      </dgm:t>
    </dgm:pt>
    <dgm:pt modelId="{8836BDD1-CEF5-EA44-B530-216A1FFE4B2F}" type="sibTrans" cxnId="{84139FD5-EBFC-084E-A6C0-6B5AEFE2DB4E}">
      <dgm:prSet/>
      <dgm:spPr/>
      <dgm:t>
        <a:bodyPr/>
        <a:lstStyle/>
        <a:p>
          <a:endParaRPr lang="en-GB"/>
        </a:p>
      </dgm:t>
    </dgm:pt>
    <dgm:pt modelId="{9014874B-BAE3-4C4C-9C5D-C53E1724FD4D}" type="pres">
      <dgm:prSet presAssocID="{CF2D3130-1D3F-F94B-B6FD-45C58E190B3C}" presName="linear" presStyleCnt="0">
        <dgm:presLayoutVars>
          <dgm:animLvl val="lvl"/>
          <dgm:resizeHandles val="exact"/>
        </dgm:presLayoutVars>
      </dgm:prSet>
      <dgm:spPr/>
    </dgm:pt>
    <dgm:pt modelId="{060931BF-4243-F842-87E1-2413BACFEC46}" type="pres">
      <dgm:prSet presAssocID="{47F25C78-7467-0241-8681-B05DDC0E1590}" presName="parentText" presStyleLbl="node1" presStyleIdx="0" presStyleCnt="1" custScaleY="103160">
        <dgm:presLayoutVars>
          <dgm:chMax val="0"/>
          <dgm:bulletEnabled val="1"/>
        </dgm:presLayoutVars>
      </dgm:prSet>
      <dgm:spPr/>
    </dgm:pt>
  </dgm:ptLst>
  <dgm:cxnLst>
    <dgm:cxn modelId="{4C386753-81A4-4345-AFCF-DA5386037888}" type="presOf" srcId="{47F25C78-7467-0241-8681-B05DDC0E1590}" destId="{060931BF-4243-F842-87E1-2413BACFEC46}" srcOrd="0" destOrd="0" presId="urn:microsoft.com/office/officeart/2005/8/layout/vList2"/>
    <dgm:cxn modelId="{3845E37E-DC80-8643-B37B-0F1F227EF475}" type="presOf" srcId="{CF2D3130-1D3F-F94B-B6FD-45C58E190B3C}" destId="{9014874B-BAE3-4C4C-9C5D-C53E1724FD4D}" srcOrd="0" destOrd="0" presId="urn:microsoft.com/office/officeart/2005/8/layout/vList2"/>
    <dgm:cxn modelId="{84139FD5-EBFC-084E-A6C0-6B5AEFE2DB4E}" srcId="{CF2D3130-1D3F-F94B-B6FD-45C58E190B3C}" destId="{47F25C78-7467-0241-8681-B05DDC0E1590}" srcOrd="0" destOrd="0" parTransId="{F181FBD8-8F4E-3D4D-B34C-D1B081BA114F}" sibTransId="{8836BDD1-CEF5-EA44-B530-216A1FFE4B2F}"/>
    <dgm:cxn modelId="{909A6AE0-0068-6F44-895B-2FA3E2BE5D41}" type="presParOf" srcId="{9014874B-BAE3-4C4C-9C5D-C53E1724FD4D}" destId="{060931BF-4243-F842-87E1-2413BACFEC46}" srcOrd="0" destOrd="0" presId="urn:microsoft.com/office/officeart/2005/8/layout/v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96FBD4-3B0F-C64F-AE03-36013DC2EE66}"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A68BD75C-1953-B544-A9D5-B7E9B5933387}">
      <dgm:prSet/>
      <dgm:spPr/>
      <dgm:t>
        <a:bodyPr/>
        <a:lstStyle/>
        <a:p>
          <a:r>
            <a:rPr lang="en-US" dirty="0">
              <a:latin typeface="Gill Sans MT" panose="020B0502020104020203" pitchFamily="34" charset="77"/>
            </a:rPr>
            <a:t> Make a ‘Vaccine’ headband </a:t>
          </a:r>
          <a:endParaRPr lang="en-GB" dirty="0">
            <a:latin typeface="Gill Sans MT" panose="020B0502020104020203" pitchFamily="34" charset="77"/>
          </a:endParaRPr>
        </a:p>
      </dgm:t>
    </dgm:pt>
    <dgm:pt modelId="{FF1A949E-003D-B648-98BA-1C41D64CF6A0}" type="parTrans" cxnId="{AA37B0D9-C18E-6A4D-A78C-20CBE4457E2A}">
      <dgm:prSet/>
      <dgm:spPr/>
      <dgm:t>
        <a:bodyPr/>
        <a:lstStyle/>
        <a:p>
          <a:endParaRPr lang="en-GB"/>
        </a:p>
      </dgm:t>
    </dgm:pt>
    <dgm:pt modelId="{A4E69425-5C00-FA45-A794-B69E0DE3A39D}" type="sibTrans" cxnId="{AA37B0D9-C18E-6A4D-A78C-20CBE4457E2A}">
      <dgm:prSet/>
      <dgm:spPr/>
      <dgm:t>
        <a:bodyPr/>
        <a:lstStyle/>
        <a:p>
          <a:endParaRPr lang="en-GB"/>
        </a:p>
      </dgm:t>
    </dgm:pt>
    <dgm:pt modelId="{6227B66C-53FD-E448-BB88-BF8A80144C8E}" type="pres">
      <dgm:prSet presAssocID="{AF96FBD4-3B0F-C64F-AE03-36013DC2EE66}" presName="Name0" presStyleCnt="0">
        <dgm:presLayoutVars>
          <dgm:dir/>
          <dgm:resizeHandles val="exact"/>
        </dgm:presLayoutVars>
      </dgm:prSet>
      <dgm:spPr/>
    </dgm:pt>
    <dgm:pt modelId="{3F4B0AB1-21B1-C648-9B31-ADD59F5E05B1}" type="pres">
      <dgm:prSet presAssocID="{A68BD75C-1953-B544-A9D5-B7E9B5933387}" presName="node" presStyleLbl="node1" presStyleIdx="0" presStyleCnt="1" custScaleX="100098" custLinFactNeighborX="23134" custLinFactNeighborY="54314">
        <dgm:presLayoutVars>
          <dgm:bulletEnabled val="1"/>
        </dgm:presLayoutVars>
      </dgm:prSet>
      <dgm:spPr/>
    </dgm:pt>
  </dgm:ptLst>
  <dgm:cxnLst>
    <dgm:cxn modelId="{B6D0914E-3902-AC46-A26F-8D362B7C9273}" type="presOf" srcId="{A68BD75C-1953-B544-A9D5-B7E9B5933387}" destId="{3F4B0AB1-21B1-C648-9B31-ADD59F5E05B1}" srcOrd="0" destOrd="0" presId="urn:microsoft.com/office/officeart/2005/8/layout/process1"/>
    <dgm:cxn modelId="{5A6CC19C-A435-CD49-B387-CE1A28C378DC}" type="presOf" srcId="{AF96FBD4-3B0F-C64F-AE03-36013DC2EE66}" destId="{6227B66C-53FD-E448-BB88-BF8A80144C8E}" srcOrd="0" destOrd="0" presId="urn:microsoft.com/office/officeart/2005/8/layout/process1"/>
    <dgm:cxn modelId="{AA37B0D9-C18E-6A4D-A78C-20CBE4457E2A}" srcId="{AF96FBD4-3B0F-C64F-AE03-36013DC2EE66}" destId="{A68BD75C-1953-B544-A9D5-B7E9B5933387}" srcOrd="0" destOrd="0" parTransId="{FF1A949E-003D-B648-98BA-1C41D64CF6A0}" sibTransId="{A4E69425-5C00-FA45-A794-B69E0DE3A39D}"/>
    <dgm:cxn modelId="{DBFD71DA-8CA6-9E47-AAFF-5658AF59D5D2}" type="presParOf" srcId="{6227B66C-53FD-E448-BB88-BF8A80144C8E}" destId="{3F4B0AB1-21B1-C648-9B31-ADD59F5E05B1}" srcOrd="0"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6C203-346B-F14D-BE02-B94B5E5461E1}">
      <dsp:nvSpPr>
        <dsp:cNvPr id="0" name=""/>
        <dsp:cNvSpPr/>
      </dsp:nvSpPr>
      <dsp:spPr>
        <a:xfrm>
          <a:off x="2292" y="0"/>
          <a:ext cx="4690532" cy="18539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Gill Sans MT" panose="020B0502020104020203" pitchFamily="34" charset="77"/>
            </a:rPr>
            <a:t>Now – let’s pretend you have the help of the ‘Vaccine’ to find the germs!</a:t>
          </a:r>
        </a:p>
      </dsp:txBody>
      <dsp:txXfrm>
        <a:off x="56592" y="54300"/>
        <a:ext cx="4581932" cy="17453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931BF-4243-F842-87E1-2413BACFEC46}">
      <dsp:nvSpPr>
        <dsp:cNvPr id="0" name=""/>
        <dsp:cNvSpPr/>
      </dsp:nvSpPr>
      <dsp:spPr>
        <a:xfrm>
          <a:off x="0" y="208552"/>
          <a:ext cx="5172882" cy="6034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latin typeface="Gill Sans MT" panose="020B0502020104020203" pitchFamily="34" charset="77"/>
            </a:rPr>
            <a:t>Hide the germs in a different place…</a:t>
          </a:r>
        </a:p>
      </dsp:txBody>
      <dsp:txXfrm>
        <a:off x="29460" y="238012"/>
        <a:ext cx="5113962" cy="5445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B0AB1-21B1-C648-9B31-ADD59F5E05B1}">
      <dsp:nvSpPr>
        <dsp:cNvPr id="0" name=""/>
        <dsp:cNvSpPr/>
      </dsp:nvSpPr>
      <dsp:spPr>
        <a:xfrm>
          <a:off x="2210" y="0"/>
          <a:ext cx="2264702" cy="12368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Gill Sans MT" panose="020B0502020104020203" pitchFamily="34" charset="77"/>
            </a:rPr>
            <a:t> Make a ‘Vaccine’ headband </a:t>
          </a:r>
          <a:endParaRPr lang="en-GB" sz="2400" kern="1200" dirty="0">
            <a:latin typeface="Gill Sans MT" panose="020B0502020104020203" pitchFamily="34" charset="77"/>
          </a:endParaRPr>
        </a:p>
      </dsp:txBody>
      <dsp:txXfrm>
        <a:off x="38436" y="36226"/>
        <a:ext cx="2192250" cy="11643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3F9B8-B0CC-C842-A4F5-296CA0B6F1F9}" type="datetimeFigureOut">
              <a:rPr lang="en-US" smtClean="0"/>
              <a:t>3/14/2022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65799-5243-6E4F-8435-5A944436F2AF}" type="slidenum">
              <a:rPr lang="en-US" smtClean="0"/>
              <a:t>‹#›</a:t>
            </a:fld>
            <a:endParaRPr lang="en-US"/>
          </a:p>
        </p:txBody>
      </p:sp>
    </p:spTree>
    <p:extLst>
      <p:ext uri="{BB962C8B-B14F-4D97-AF65-F5344CB8AC3E}">
        <p14:creationId xmlns:p14="http://schemas.microsoft.com/office/powerpoint/2010/main" val="456768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5" name="Google Shape;45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66971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af9cfb5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gaf9cfb5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39025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b933a4617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1" name="Google Shape;461;gb933a4617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69726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b525822f2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0" name="Google Shape;470;gb525822f2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50586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b525822f2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0" name="Google Shape;470;gb525822f2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70614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b525822f2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0" name="Google Shape;470;gb525822f2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69506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b525822f2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0" name="Google Shape;470;gb525822f2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57894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b7ddb9015f_0_2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6" name="Google Shape;496;gb7ddb9015f_0_2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31194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b65152134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0" name="Google Shape;520;gb65152134c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7505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abefc0c955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7" name="Google Shape;527;gabefc0c955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08741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14/03/2022</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14/03/2022</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14/03/2022</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Click to edit Master title style</a:t>
            </a:r>
            <a:endParaRPr lang="en-US"/>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GB"/>
              <a:t>Click to edit Master subtitle style</a:t>
            </a:r>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1258070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14/03/2022</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14/03/2022</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14/03/2022</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14/03/2022</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14/03/2022</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14/03/2022</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14/03/2022</a:t>
            </a:fld>
            <a:endParaRPr lang="en-GB"/>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14/03/2022</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14/03/2022</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14/03/2022</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14/03/2022</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14/03/2022</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14/03/2022</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14/03/2022</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14/03/2022</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14/03/2022</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14/03/2022</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14/03/2022</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14/03/2022</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14/03/2022</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14/03/2022</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14/03/2022</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14/03/2022</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14/03/2022</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4138504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
          <p:cNvSpPr txBox="1"/>
          <p:nvPr/>
        </p:nvSpPr>
        <p:spPr>
          <a:xfrm>
            <a:off x="5138226" y="6170500"/>
            <a:ext cx="39075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#BePartOfTheSolution</a:t>
            </a:r>
            <a:endParaRPr sz="3000" b="1"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9608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14/03/2022</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14/03/2022</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14/03/2022</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14/03/2022</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14/03/2022</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14/03/2022</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14/03/2022</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14/03/2022</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14/03/2022</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14/03/2022</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14/03/2022</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14/03/2022</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p:txBody>
          <a:bodyPr/>
          <a:lstStyle/>
          <a:p>
            <a:fld id="{BFDB24E5-F630-4735-80CD-B2DB01889098}" type="datetimeFigureOut">
              <a:rPr lang="en-GB" smtClean="0"/>
              <a:t>14/03/2022</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14/03/2022</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p:txBody>
          <a:bodyPr/>
          <a:lstStyle/>
          <a:p>
            <a:fld id="{BFDB24E5-F630-4735-80CD-B2DB01889098}" type="datetimeFigureOut">
              <a:rPr lang="en-GB" smtClean="0"/>
              <a:t>14/03/2022</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p:txBody>
          <a:bodyPr/>
          <a:lstStyle/>
          <a:p>
            <a:fld id="{BFDB24E5-F630-4735-80CD-B2DB01889098}" type="datetimeFigureOut">
              <a:rPr lang="en-GB" smtClean="0"/>
              <a:t>14/03/2022</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p:txBody>
          <a:bodyPr/>
          <a:lstStyle/>
          <a:p>
            <a:fld id="{BFDB24E5-F630-4735-80CD-B2DB01889098}" type="datetimeFigureOut">
              <a:rPr lang="en-GB" smtClean="0"/>
              <a:t>14/03/2022</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p:txBody>
          <a:bodyPr/>
          <a:lstStyle/>
          <a:p>
            <a:fld id="{BFDB24E5-F630-4735-80CD-B2DB01889098}" type="datetimeFigureOut">
              <a:rPr lang="en-GB" smtClean="0"/>
              <a:t>14/03/2022</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p:txBody>
          <a:bodyPr/>
          <a:lstStyle/>
          <a:p>
            <a:fld id="{BFDB24E5-F630-4735-80CD-B2DB01889098}" type="datetimeFigureOut">
              <a:rPr lang="en-GB" smtClean="0"/>
              <a:t>14/03/2022</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p:txBody>
          <a:bodyPr/>
          <a:lstStyle/>
          <a:p>
            <a:fld id="{BFDB24E5-F630-4735-80CD-B2DB01889098}" type="datetimeFigureOut">
              <a:rPr lang="en-GB" smtClean="0"/>
              <a:t>14/03/2022</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p:txBody>
          <a:bodyPr/>
          <a:lstStyle/>
          <a:p>
            <a:fld id="{BFDB24E5-F630-4735-80CD-B2DB01889098}" type="datetimeFigureOut">
              <a:rPr lang="en-GB" smtClean="0"/>
              <a:t>14/03/2022</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p:txBody>
          <a:bodyPr/>
          <a:lstStyle/>
          <a:p>
            <a:fld id="{BFDB24E5-F630-4735-80CD-B2DB01889098}" type="datetimeFigureOut">
              <a:rPr lang="en-GB" smtClean="0"/>
              <a:t>14/03/2022</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p:txBody>
          <a:bodyPr/>
          <a:lstStyle/>
          <a:p>
            <a:fld id="{BFDB24E5-F630-4735-80CD-B2DB01889098}" type="datetimeFigureOut">
              <a:rPr lang="en-GB" smtClean="0"/>
              <a:t>14/03/2022</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p:txBody>
          <a:bodyPr/>
          <a:lstStyle/>
          <a:p>
            <a:fld id="{BFDB24E5-F630-4735-80CD-B2DB01889098}" type="datetimeFigureOut">
              <a:rPr lang="en-GB" smtClean="0"/>
              <a:t>14/03/2022</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14/03/2022</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14/03/2022</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14/03/2022</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14/03/2022</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14/03/2022</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14/03/2022</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14/03/2022</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14/03/2022</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14/03/2022</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14/03/2022</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14/03/2022</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14/03/2022</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14/03/2022</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14/03/2022</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14/03/2022</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14/03/2022</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14/03/2022</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14/03/2022</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14/03/2022</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14/03/2022</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14/03/2022</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14/03/2022</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14/03/2022</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14/03/2022</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14/03/2022</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5.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4.png"/><Relationship Id="rId2" Type="http://schemas.openxmlformats.org/officeDocument/2006/relationships/slideLayout" Target="../slideLayouts/slideLayout26.xml"/><Relationship Id="rId16"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19" Type="http://schemas.openxmlformats.org/officeDocument/2006/relationships/image" Target="../media/image2.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3.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17" Type="http://schemas.openxmlformats.org/officeDocument/2006/relationships/image" Target="../media/image2.png"/><Relationship Id="rId2" Type="http://schemas.openxmlformats.org/officeDocument/2006/relationships/slideLayout" Target="../slideLayouts/slideLayout39.xml"/><Relationship Id="rId16" Type="http://schemas.openxmlformats.org/officeDocument/2006/relationships/image" Target="../media/image5.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4.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3.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6" Type="http://schemas.openxmlformats.org/officeDocument/2006/relationships/image" Target="../media/image5.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4.pn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14/03/2022</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Icon&#10;&#10;Description automatically generated">
            <a:extLst>
              <a:ext uri="{FF2B5EF4-FFF2-40B4-BE49-F238E27FC236}">
                <a16:creationId xmlns:a16="http://schemas.microsoft.com/office/drawing/2014/main" id="{5E6A7B69-E6EC-47D9-92A6-D3C020F071C3}"/>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52928" y="-545984"/>
            <a:ext cx="1367327" cy="1365017"/>
          </a:xfrm>
          <a:prstGeom prst="rect">
            <a:avLst/>
          </a:prstGeom>
        </p:spPr>
      </p:pic>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a:solidFill>
                  <a:schemeClr val="bg1"/>
                </a:solidFill>
              </a:rPr>
              <a:t>#</a:t>
            </a:r>
            <a:r>
              <a:rPr lang="en-GB" sz="3000" b="1" err="1">
                <a:solidFill>
                  <a:schemeClr val="bg1"/>
                </a:solidFill>
              </a:rPr>
              <a:t>BePartOfTheSolution</a:t>
            </a:r>
            <a:endParaRPr lang="en-GB" sz="3000" b="1">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5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BB154A-4CDD-4A53-93EC-6310397BD71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F5C26F-5D08-4A71-A865-90528D843F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14/03/2022</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a:solidFill>
                  <a:srgbClr val="E26FA9"/>
                </a:solidFill>
              </a:rPr>
              <a:t>#</a:t>
            </a:r>
            <a:r>
              <a:rPr lang="en-GB" sz="3000" b="1" err="1">
                <a:solidFill>
                  <a:srgbClr val="E26FA9"/>
                </a:solidFill>
              </a:rPr>
              <a:t>BePartOfTheSolution</a:t>
            </a:r>
            <a:endParaRPr lang="en-GB" sz="3000" b="1">
              <a:solidFill>
                <a:srgbClr val="E26FA9"/>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noFill/>
        </p:spPr>
        <p:txBody>
          <a:bodyPr wrap="square" rtlCol="0">
            <a:spAutoFit/>
          </a:bodyPr>
          <a:lstStyle/>
          <a:p>
            <a:pPr algn="ctr"/>
            <a:r>
              <a:rPr lang="en-GB" sz="180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a:p>
        </p:txBody>
      </p:sp>
      <p:pic>
        <p:nvPicPr>
          <p:cNvPr id="12" name="Picture 11" descr="Icon&#10;&#10;Description automatically generated">
            <a:extLst>
              <a:ext uri="{FF2B5EF4-FFF2-40B4-BE49-F238E27FC236}">
                <a16:creationId xmlns:a16="http://schemas.microsoft.com/office/drawing/2014/main" id="{5AB56D35-27C8-4560-A835-0942BF8BB3A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04203" y="-545984"/>
            <a:ext cx="1367327" cy="1365017"/>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14/03/2022</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5" name="TextBox 14">
            <a:extLst>
              <a:ext uri="{FF2B5EF4-FFF2-40B4-BE49-F238E27FC236}">
                <a16:creationId xmlns:a16="http://schemas.microsoft.com/office/drawing/2014/main" id="{FC3BA1E5-27CC-468F-AD9B-34AB42A620A7}"/>
              </a:ext>
            </a:extLst>
          </p:cNvPr>
          <p:cNvSpPr txBox="1"/>
          <p:nvPr userDrawn="1"/>
        </p:nvSpPr>
        <p:spPr>
          <a:xfrm>
            <a:off x="4708733" y="6185893"/>
            <a:ext cx="4336943" cy="553998"/>
          </a:xfrm>
          <a:prstGeom prst="rect">
            <a:avLst/>
          </a:prstGeom>
          <a:noFill/>
        </p:spPr>
        <p:txBody>
          <a:bodyPr wrap="square" rtlCol="0">
            <a:spAutoFit/>
          </a:bodyPr>
          <a:lstStyle/>
          <a:p>
            <a:pPr algn="r"/>
            <a:r>
              <a:rPr lang="en-GB" sz="3000" b="1">
                <a:solidFill>
                  <a:schemeClr val="bg1"/>
                </a:solidFill>
              </a:rPr>
              <a:t>#</a:t>
            </a:r>
            <a:r>
              <a:rPr lang="en-GB" sz="3000" b="1" err="1">
                <a:solidFill>
                  <a:schemeClr val="bg1"/>
                </a:solidFill>
              </a:rPr>
              <a:t>BePartOfTheSolution</a:t>
            </a:r>
            <a:endParaRPr lang="en-GB" sz="3000" b="1">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859" r:id="rId12"/>
    <p:sldLayoutId id="21474838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14/03/2022</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9311A-CD39-48E9-AC9C-940E4487B5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24E5-F630-4735-80CD-B2DB01889098}" type="datetimeFigureOut">
              <a:rPr lang="en-GB" smtClean="0"/>
              <a:t>14/03/2022</a:t>
            </a:fld>
            <a:endParaRPr lang="en-GB"/>
          </a:p>
        </p:txBody>
      </p:sp>
      <p:sp>
        <p:nvSpPr>
          <p:cNvPr id="5" name="Footer Placeholder 4">
            <a:extLst>
              <a:ext uri="{FF2B5EF4-FFF2-40B4-BE49-F238E27FC236}">
                <a16:creationId xmlns:a16="http://schemas.microsoft.com/office/drawing/2014/main" id="{01139796-9FAA-48AE-A5FA-1BBE5EA86EB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59F8EC-C151-4CCF-B7A2-524E50B2B4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A54AD-51B3-4898-9E71-3D9EA39FD4EA}" type="slidenum">
              <a:rPr lang="en-GB" smtClean="0"/>
              <a:t>‹#›</a:t>
            </a:fld>
            <a:endParaRPr lang="en-GB"/>
          </a:p>
        </p:txBody>
      </p:sp>
      <p:sp>
        <p:nvSpPr>
          <p:cNvPr id="7" name="Rectangle 6">
            <a:extLst>
              <a:ext uri="{FF2B5EF4-FFF2-40B4-BE49-F238E27FC236}">
                <a16:creationId xmlns:a16="http://schemas.microsoft.com/office/drawing/2014/main" id="{A0D204FC-AE8C-4142-B52C-B7DD18295829}"/>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DF2C8FB-DAA6-452C-A2AE-99131B51DD48}"/>
              </a:ext>
            </a:extLst>
          </p:cNvPr>
          <p:cNvSpPr txBox="1"/>
          <p:nvPr userDrawn="1"/>
        </p:nvSpPr>
        <p:spPr>
          <a:xfrm>
            <a:off x="4982199" y="6185893"/>
            <a:ext cx="4063478" cy="553998"/>
          </a:xfrm>
          <a:prstGeom prst="rect">
            <a:avLst/>
          </a:prstGeom>
          <a:noFill/>
        </p:spPr>
        <p:txBody>
          <a:bodyPr wrap="square" rtlCol="0">
            <a:spAutoFit/>
          </a:bodyPr>
          <a:lstStyle/>
          <a:p>
            <a:pPr algn="r"/>
            <a:r>
              <a:rPr lang="en-GB" sz="3000" b="1">
                <a:solidFill>
                  <a:schemeClr val="bg1"/>
                </a:solidFill>
              </a:rPr>
              <a:t>#</a:t>
            </a:r>
            <a:r>
              <a:rPr lang="en-GB" sz="3000" b="1" err="1">
                <a:solidFill>
                  <a:schemeClr val="bg1"/>
                </a:solidFill>
              </a:rPr>
              <a:t>BePartOfTheSolution</a:t>
            </a:r>
            <a:endParaRPr lang="en-GB" sz="3000" b="1">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14/03/2022</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14/03/2022</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6.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diagramQuickStyle" Target="../diagrams/quickStyle2.xml"/><Relationship Id="rId18" Type="http://schemas.openxmlformats.org/officeDocument/2006/relationships/diagramLayout" Target="../diagrams/layout3.xml"/><Relationship Id="rId3" Type="http://schemas.openxmlformats.org/officeDocument/2006/relationships/diagramData" Target="../diagrams/data1.xml"/><Relationship Id="rId21" Type="http://schemas.microsoft.com/office/2007/relationships/diagramDrawing" Target="../diagrams/drawing3.xml"/><Relationship Id="rId7" Type="http://schemas.microsoft.com/office/2007/relationships/diagramDrawing" Target="../diagrams/drawing1.xml"/><Relationship Id="rId12" Type="http://schemas.openxmlformats.org/officeDocument/2006/relationships/diagramLayout" Target="../diagrams/layout2.xml"/><Relationship Id="rId17" Type="http://schemas.openxmlformats.org/officeDocument/2006/relationships/diagramData" Target="../diagrams/data3.xml"/><Relationship Id="rId2" Type="http://schemas.openxmlformats.org/officeDocument/2006/relationships/notesSlide" Target="../notesSlides/notesSlide5.xml"/><Relationship Id="rId16" Type="http://schemas.openxmlformats.org/officeDocument/2006/relationships/image" Target="../media/image15.png"/><Relationship Id="rId20" Type="http://schemas.openxmlformats.org/officeDocument/2006/relationships/diagramColors" Target="../diagrams/colors3.xml"/><Relationship Id="rId1" Type="http://schemas.openxmlformats.org/officeDocument/2006/relationships/slideLayout" Target="../slideLayouts/slideLayout36.xml"/><Relationship Id="rId6" Type="http://schemas.openxmlformats.org/officeDocument/2006/relationships/diagramColors" Target="../diagrams/colors1.xml"/><Relationship Id="rId11" Type="http://schemas.openxmlformats.org/officeDocument/2006/relationships/diagramData" Target="../diagrams/data2.xml"/><Relationship Id="rId5" Type="http://schemas.openxmlformats.org/officeDocument/2006/relationships/diagramQuickStyle" Target="../diagrams/quickStyle1.xml"/><Relationship Id="rId15" Type="http://schemas.microsoft.com/office/2007/relationships/diagramDrawing" Target="../diagrams/drawing2.xml"/><Relationship Id="rId23" Type="http://schemas.openxmlformats.org/officeDocument/2006/relationships/image" Target="../media/image17.png"/><Relationship Id="rId10" Type="http://schemas.openxmlformats.org/officeDocument/2006/relationships/image" Target="../media/image10.png"/><Relationship Id="rId19" Type="http://schemas.openxmlformats.org/officeDocument/2006/relationships/diagramQuickStyle" Target="../diagrams/quickStyle3.xml"/><Relationship Id="rId4" Type="http://schemas.openxmlformats.org/officeDocument/2006/relationships/diagramLayout" Target="../diagrams/layout1.xml"/><Relationship Id="rId9" Type="http://schemas.openxmlformats.org/officeDocument/2006/relationships/image" Target="../media/image9.png"/><Relationship Id="rId14" Type="http://schemas.openxmlformats.org/officeDocument/2006/relationships/diagramColors" Target="../diagrams/colors2.xml"/><Relationship Id="rId22"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1"/>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800"/>
              <a:buFont typeface="Calibri"/>
              <a:buNone/>
            </a:pPr>
            <a:r>
              <a:rPr lang="en-GB" sz="4800">
                <a:solidFill>
                  <a:srgbClr val="0F6BB2"/>
                </a:solidFill>
                <a:latin typeface="Gill Sans"/>
                <a:ea typeface="Gill Sans"/>
                <a:cs typeface="Gill Sans"/>
                <a:sym typeface="Gill Sans"/>
              </a:rPr>
              <a:t>Vaccines</a:t>
            </a:r>
            <a:endParaRPr sz="4800">
              <a:solidFill>
                <a:srgbClr val="0F6BB2"/>
              </a:solidFill>
              <a:latin typeface="Gill Sans"/>
              <a:ea typeface="Gill Sans"/>
              <a:cs typeface="Gill Sans"/>
              <a:sym typeface="Gill Sans"/>
            </a:endParaRPr>
          </a:p>
        </p:txBody>
      </p:sp>
      <p:sp>
        <p:nvSpPr>
          <p:cNvPr id="458" name="Google Shape;458;p1"/>
          <p:cNvSpPr txBox="1">
            <a:spLocks noGrp="1"/>
          </p:cNvSpPr>
          <p:nvPr>
            <p:ph type="subTitle" idx="1"/>
          </p:nvPr>
        </p:nvSpPr>
        <p:spPr>
          <a:xfrm>
            <a:off x="1103725" y="2157625"/>
            <a:ext cx="6858000" cy="4607100"/>
          </a:xfrm>
          <a:prstGeom prst="rect">
            <a:avLst/>
          </a:prstGeom>
          <a:noFill/>
          <a:ln>
            <a:noFill/>
          </a:ln>
        </p:spPr>
        <p:txBody>
          <a:bodyPr spcFirstLastPara="1" wrap="square" lIns="91425" tIns="45700" rIns="91425" bIns="45700" anchor="t" anchorCtr="0">
            <a:normAutofit/>
          </a:bodyPr>
          <a:lstStyle/>
          <a:p>
            <a:pPr marL="0" indent="0">
              <a:lnSpc>
                <a:spcPct val="115000"/>
              </a:lnSpc>
              <a:spcBef>
                <a:spcPts val="0"/>
              </a:spcBef>
              <a:buClr>
                <a:schemeClr val="dk1"/>
              </a:buClr>
              <a:buSzPts val="1100"/>
              <a:buNone/>
            </a:pPr>
            <a:r>
              <a:rPr lang="en-GB">
                <a:solidFill>
                  <a:schemeClr val="accent5">
                    <a:lumMod val="50000"/>
                  </a:schemeClr>
                </a:solidFill>
                <a:highlight>
                  <a:srgbClr val="FFFFFF"/>
                </a:highlight>
                <a:latin typeface="Gill Sans"/>
                <a:ea typeface="Gill Sans"/>
                <a:cs typeface="Gill Sans"/>
                <a:sym typeface="Gill Sans"/>
              </a:rPr>
              <a:t>Objectives: </a:t>
            </a:r>
            <a:endParaRPr lang="en-US"/>
          </a:p>
          <a:p>
            <a:pPr marL="0" lvl="0" indent="0" algn="l" rtl="0">
              <a:lnSpc>
                <a:spcPct val="100000"/>
              </a:lnSpc>
              <a:spcBef>
                <a:spcPts val="0"/>
              </a:spcBef>
              <a:spcAft>
                <a:spcPts val="0"/>
              </a:spcAft>
              <a:buClr>
                <a:schemeClr val="accent5">
                  <a:lumMod val="50000"/>
                </a:schemeClr>
              </a:buClr>
              <a:buSzPts val="2400"/>
              <a:buNone/>
            </a:pPr>
            <a:r>
              <a:rPr lang="en-GB" sz="2400" dirty="0">
                <a:solidFill>
                  <a:schemeClr val="accent5">
                    <a:lumMod val="50000"/>
                  </a:schemeClr>
                </a:solidFill>
                <a:latin typeface="Gill Sans"/>
                <a:ea typeface="Gill Sans"/>
                <a:cs typeface="Gill Sans"/>
                <a:sym typeface="Gill Sans"/>
              </a:rPr>
              <a:t> </a:t>
            </a:r>
            <a:endParaRPr sz="2400" dirty="0">
              <a:solidFill>
                <a:schemeClr val="accent5">
                  <a:lumMod val="50000"/>
                </a:schemeClr>
              </a:solidFill>
              <a:latin typeface="Gill Sans"/>
              <a:ea typeface="Gill Sans"/>
              <a:cs typeface="Gill Sans"/>
              <a:sym typeface="Gill Sans"/>
            </a:endParaRPr>
          </a:p>
          <a:p>
            <a:pPr>
              <a:lnSpc>
                <a:spcPct val="100000"/>
              </a:lnSpc>
              <a:spcBef>
                <a:spcPts val="0"/>
              </a:spcBef>
              <a:buClr>
                <a:schemeClr val="accent5">
                  <a:lumMod val="50000"/>
                </a:schemeClr>
              </a:buClr>
              <a:buFont typeface="Arial" panose="020B0604020202020204" pitchFamily="34" charset="0"/>
              <a:buChar char="•"/>
            </a:pPr>
            <a:r>
              <a:rPr lang="en-GB" sz="2400" dirty="0">
                <a:solidFill>
                  <a:schemeClr val="accent5">
                    <a:lumMod val="50000"/>
                  </a:schemeClr>
                </a:solidFill>
                <a:latin typeface="Gill Sans"/>
                <a:ea typeface="Gill Sans"/>
                <a:cs typeface="Gill Sans"/>
                <a:sym typeface="Gill Sans"/>
              </a:rPr>
              <a:t>To explain in simple terms how a vaccine works </a:t>
            </a:r>
            <a:endParaRPr sz="2400" dirty="0">
              <a:solidFill>
                <a:schemeClr val="accent5">
                  <a:lumMod val="50000"/>
                </a:schemeClr>
              </a:solidFill>
              <a:latin typeface="Gill Sans"/>
              <a:ea typeface="Gill Sans"/>
              <a:cs typeface="Gill Sans"/>
              <a:sym typeface="Gill Sans"/>
            </a:endParaRPr>
          </a:p>
          <a:p>
            <a:pPr marL="0" lvl="0" indent="0" algn="l" rtl="0">
              <a:lnSpc>
                <a:spcPct val="100000"/>
              </a:lnSpc>
              <a:spcBef>
                <a:spcPts val="0"/>
              </a:spcBef>
              <a:spcAft>
                <a:spcPts val="0"/>
              </a:spcAft>
              <a:buSzPts val="2400"/>
              <a:buNone/>
            </a:pPr>
            <a:endParaRPr sz="2700" dirty="0">
              <a:solidFill>
                <a:schemeClr val="accent5">
                  <a:lumMod val="50000"/>
                </a:schemeClr>
              </a:solidFill>
              <a:latin typeface="Gill Sans"/>
              <a:ea typeface="Gill Sans"/>
              <a:cs typeface="Gill Sans"/>
              <a:sym typeface="Gill Sans"/>
            </a:endParaRPr>
          </a:p>
          <a:p>
            <a:pPr marL="91440" lvl="0" indent="0" algn="l" rtl="0">
              <a:lnSpc>
                <a:spcPct val="85000"/>
              </a:lnSpc>
              <a:spcBef>
                <a:spcPts val="0"/>
              </a:spcBef>
              <a:spcAft>
                <a:spcPts val="0"/>
              </a:spcAft>
              <a:buClr>
                <a:srgbClr val="262626"/>
              </a:buClr>
              <a:buSzPts val="2400"/>
              <a:buNone/>
            </a:pPr>
            <a:endParaRPr sz="1800" b="1" dirty="0">
              <a:solidFill>
                <a:schemeClr val="dk1"/>
              </a:solidFill>
              <a:highlight>
                <a:srgbClr val="FFFFFF"/>
              </a:highlight>
              <a:latin typeface="Arial"/>
              <a:ea typeface="Arial"/>
              <a:cs typeface="Arial"/>
              <a:sym typeface="Arial"/>
            </a:endParaRPr>
          </a:p>
        </p:txBody>
      </p:sp>
    </p:spTree>
    <p:extLst>
      <p:ext uri="{BB962C8B-B14F-4D97-AF65-F5344CB8AC3E}">
        <p14:creationId xmlns:p14="http://schemas.microsoft.com/office/powerpoint/2010/main" val="1245678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7;gabefc0c955_0_11">
            <a:extLst>
              <a:ext uri="{FF2B5EF4-FFF2-40B4-BE49-F238E27FC236}">
                <a16:creationId xmlns:a16="http://schemas.microsoft.com/office/drawing/2014/main" id="{30926FED-FAE3-495E-8A5A-A984014D0BC0}"/>
              </a:ext>
            </a:extLst>
          </p:cNvPr>
          <p:cNvSpPr txBox="1">
            <a:spLocks/>
          </p:cNvSpPr>
          <p:nvPr/>
        </p:nvSpPr>
        <p:spPr>
          <a:xfrm>
            <a:off x="3493820" y="2326105"/>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5400" b="0" i="0" u="none" strike="noStrike" kern="0" cap="none" spc="0" normalizeH="0" baseline="0" noProof="0">
                <a:ln>
                  <a:noFill/>
                </a:ln>
                <a:solidFill>
                  <a:srgbClr val="0F6BB2"/>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5400" b="0" i="0" u="none" strike="noStrike" kern="0" cap="none" spc="0" normalizeH="0" baseline="0" noProof="0">
                <a:ln>
                  <a:noFill/>
                </a:ln>
                <a:solidFill>
                  <a:srgbClr val="0F6BB2"/>
                </a:solidFill>
                <a:effectLst/>
                <a:uLnTx/>
                <a:uFillTx/>
                <a:latin typeface="Gill Sans"/>
                <a:ea typeface="Gill Sans"/>
                <a:cs typeface="Gill Sans"/>
                <a:sym typeface="Gill Sans"/>
              </a:rPr>
              <a:t>see you soon!</a:t>
            </a:r>
          </a:p>
        </p:txBody>
      </p:sp>
      <p:sp>
        <p:nvSpPr>
          <p:cNvPr id="7" name="Google Shape;292;gabefc0c955_0_11">
            <a:extLst>
              <a:ext uri="{FF2B5EF4-FFF2-40B4-BE49-F238E27FC236}">
                <a16:creationId xmlns:a16="http://schemas.microsoft.com/office/drawing/2014/main" id="{66E1F673-BFE0-4D9B-88AE-1BCABE64216C}"/>
              </a:ext>
            </a:extLst>
          </p:cNvPr>
          <p:cNvSpPr/>
          <p:nvPr/>
        </p:nvSpPr>
        <p:spPr>
          <a:xfrm>
            <a:off x="3215435" y="1716574"/>
            <a:ext cx="3610665" cy="3424851"/>
          </a:xfrm>
          <a:prstGeom prst="wedgeEllipseCallout">
            <a:avLst>
              <a:gd name="adj1" fmla="val -58794"/>
              <a:gd name="adj2" fmla="val -4129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8" name="Google Shape;529;gabefc0c955_0_11">
            <a:extLst>
              <a:ext uri="{FF2B5EF4-FFF2-40B4-BE49-F238E27FC236}">
                <a16:creationId xmlns:a16="http://schemas.microsoft.com/office/drawing/2014/main" id="{1154B751-43A7-438E-96C1-4742844B2886}"/>
              </a:ext>
            </a:extLst>
          </p:cNvPr>
          <p:cNvPicPr preferRelativeResize="0"/>
          <p:nvPr/>
        </p:nvPicPr>
        <p:blipFill rotWithShape="1">
          <a:blip r:embed="rId2">
            <a:alphaModFix/>
          </a:blip>
          <a:srcRect/>
          <a:stretch/>
        </p:blipFill>
        <p:spPr>
          <a:xfrm>
            <a:off x="804398" y="1219200"/>
            <a:ext cx="1962150" cy="1962150"/>
          </a:xfrm>
          <a:prstGeom prst="rect">
            <a:avLst/>
          </a:prstGeom>
          <a:noFill/>
          <a:ln>
            <a:noFill/>
          </a:ln>
        </p:spPr>
      </p:pic>
    </p:spTree>
    <p:extLst>
      <p:ext uri="{BB962C8B-B14F-4D97-AF65-F5344CB8AC3E}">
        <p14:creationId xmlns:p14="http://schemas.microsoft.com/office/powerpoint/2010/main" val="144882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31" name="Google Shape;331;gaf9cfb55a7_0_0"/>
          <p:cNvPicPr preferRelativeResize="0"/>
          <p:nvPr/>
        </p:nvPicPr>
        <p:blipFill rotWithShape="1">
          <a:blip r:embed="rId3">
            <a:alphaModFix/>
          </a:blip>
          <a:srcRect/>
          <a:stretch/>
        </p:blipFill>
        <p:spPr>
          <a:xfrm>
            <a:off x="3403591" y="1041606"/>
            <a:ext cx="2336800" cy="2387394"/>
          </a:xfrm>
          <a:prstGeom prst="rect">
            <a:avLst/>
          </a:prstGeom>
          <a:noFill/>
          <a:ln>
            <a:noFill/>
          </a:ln>
        </p:spPr>
      </p:pic>
      <p:sp>
        <p:nvSpPr>
          <p:cNvPr id="329" name="Google Shape;329;gaf9cfb55a7_0_0"/>
          <p:cNvSpPr txBox="1">
            <a:spLocks noGrp="1"/>
          </p:cNvSpPr>
          <p:nvPr>
            <p:ph type="title"/>
          </p:nvPr>
        </p:nvSpPr>
        <p:spPr>
          <a:xfrm>
            <a:off x="532194" y="125458"/>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a:solidFill>
                  <a:srgbClr val="0F6BB2"/>
                </a:solidFill>
                <a:latin typeface="Gill Sans"/>
                <a:ea typeface="Gill Sans"/>
                <a:cs typeface="Gill Sans"/>
                <a:sym typeface="Gill Sans"/>
              </a:rPr>
              <a:t>Extension Activities</a:t>
            </a:r>
            <a:endParaRPr sz="4800">
              <a:solidFill>
                <a:srgbClr val="0F6BB2"/>
              </a:solidFill>
              <a:latin typeface="Gill Sans"/>
              <a:ea typeface="Gill Sans"/>
              <a:cs typeface="Gill Sans"/>
              <a:sym typeface="Gill Sans"/>
            </a:endParaRPr>
          </a:p>
        </p:txBody>
      </p:sp>
      <p:sp>
        <p:nvSpPr>
          <p:cNvPr id="330" name="Google Shape;330;gaf9cfb55a7_0_0"/>
          <p:cNvSpPr txBox="1">
            <a:spLocks noGrp="1"/>
          </p:cNvSpPr>
          <p:nvPr>
            <p:ph type="subTitle" idx="1"/>
          </p:nvPr>
        </p:nvSpPr>
        <p:spPr>
          <a:xfrm>
            <a:off x="365387" y="3296660"/>
            <a:ext cx="8413209" cy="3278953"/>
          </a:xfrm>
          <a:prstGeom prst="rect">
            <a:avLst/>
          </a:prstGeom>
          <a:noFill/>
          <a:ln>
            <a:noFill/>
          </a:ln>
        </p:spPr>
        <p:txBody>
          <a:bodyPr spcFirstLastPara="1" wrap="square" lIns="91425" tIns="45700" rIns="91425" bIns="45700" anchor="t" anchorCtr="0">
            <a:noAutofit/>
          </a:bodyPr>
          <a:lstStyle/>
          <a:p>
            <a:pPr>
              <a:buClr>
                <a:schemeClr val="accent5">
                  <a:lumMod val="50000"/>
                </a:schemeClr>
              </a:buClr>
              <a:buFont typeface="Arial" panose="020B0604020202020204" pitchFamily="34" charset="0"/>
              <a:buChar char="•"/>
            </a:pPr>
            <a:r>
              <a:rPr lang="en-GB" sz="2400">
                <a:solidFill>
                  <a:schemeClr val="accent5">
                    <a:lumMod val="50000"/>
                  </a:schemeClr>
                </a:solidFill>
                <a:latin typeface="Gill Sans MT"/>
                <a:ea typeface="Gill Sans"/>
              </a:rPr>
              <a:t>Set up a Lab – use different pots/tubes, add water and a little bit of paint to make different  vaccines. </a:t>
            </a:r>
          </a:p>
          <a:p>
            <a:pPr>
              <a:buClr>
                <a:schemeClr val="accent5">
                  <a:lumMod val="50000"/>
                </a:schemeClr>
              </a:buClr>
              <a:buFont typeface="Arial" panose="020B0604020202020204" pitchFamily="34" charset="0"/>
              <a:buChar char="•"/>
            </a:pPr>
            <a:r>
              <a:rPr lang="en-GB" sz="2400">
                <a:solidFill>
                  <a:schemeClr val="accent5">
                    <a:lumMod val="50000"/>
                  </a:schemeClr>
                </a:solidFill>
                <a:latin typeface="Gill Sans MT"/>
                <a:ea typeface="Gill Sans"/>
              </a:rPr>
              <a:t>What germs will your vaccines defeat – can you draw the germs? </a:t>
            </a:r>
          </a:p>
          <a:p>
            <a:pPr>
              <a:buClr>
                <a:schemeClr val="accent5">
                  <a:lumMod val="50000"/>
                </a:schemeClr>
              </a:buClr>
              <a:buFont typeface="Arial" panose="020B0604020202020204" pitchFamily="34" charset="0"/>
              <a:buChar char="•"/>
            </a:pPr>
            <a:r>
              <a:rPr lang="en-GB" sz="2400">
                <a:solidFill>
                  <a:schemeClr val="accent5">
                    <a:lumMod val="50000"/>
                  </a:schemeClr>
                </a:solidFill>
                <a:latin typeface="Gill Sans MT"/>
                <a:ea typeface="Gill Sans"/>
              </a:rPr>
              <a:t>Make labels for the new vaccines you develop.</a:t>
            </a:r>
          </a:p>
          <a:p>
            <a:pPr marL="285750" indent="-285750"/>
            <a:endParaRPr lang="en-GB">
              <a:solidFill>
                <a:srgbClr val="37757F"/>
              </a:solidFill>
              <a:latin typeface="Gill Sans MT"/>
              <a:ea typeface="Gill Sans"/>
            </a:endParaRPr>
          </a:p>
          <a:p>
            <a:pPr marL="285750" indent="-285750"/>
            <a:endParaRPr lang="en-GB" u="sng">
              <a:latin typeface="Gill Sans MT"/>
              <a:ea typeface="Gill Sans"/>
            </a:endParaRPr>
          </a:p>
          <a:p>
            <a:pPr marL="0" indent="0" algn="ctr">
              <a:buNone/>
            </a:pPr>
            <a:endParaRPr lang="en-GB" sz="3100">
              <a:latin typeface="Gill Sans"/>
              <a:ea typeface="Gill Sans"/>
              <a:cs typeface="Gill Sans"/>
            </a:endParaRPr>
          </a:p>
        </p:txBody>
      </p:sp>
    </p:spTree>
    <p:extLst>
      <p:ext uri="{BB962C8B-B14F-4D97-AF65-F5344CB8AC3E}">
        <p14:creationId xmlns:p14="http://schemas.microsoft.com/office/powerpoint/2010/main" val="2843721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gb933a46173_0_0"/>
          <p:cNvSpPr txBox="1"/>
          <p:nvPr/>
        </p:nvSpPr>
        <p:spPr>
          <a:xfrm>
            <a:off x="817050" y="656325"/>
            <a:ext cx="6737400" cy="8496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4800"/>
              <a:buFont typeface="Arial"/>
              <a:buNone/>
            </a:pPr>
            <a:r>
              <a:rPr lang="en-GB" sz="4800" b="0" i="0" u="none" strike="noStrike" cap="none">
                <a:solidFill>
                  <a:srgbClr val="0F6BB2"/>
                </a:solidFill>
                <a:latin typeface="Gill Sans"/>
                <a:ea typeface="Gill Sans"/>
                <a:cs typeface="Gill Sans"/>
                <a:sym typeface="Gill Sans"/>
              </a:rPr>
              <a:t>Video Introduction</a:t>
            </a:r>
            <a:endParaRPr sz="4800" b="0" i="0" u="none" strike="noStrike" cap="none">
              <a:solidFill>
                <a:srgbClr val="0F6BB2"/>
              </a:solidFill>
              <a:latin typeface="Gill Sans"/>
              <a:ea typeface="Gill Sans"/>
              <a:cs typeface="Gill Sans"/>
              <a:sym typeface="Gill Sans"/>
            </a:endParaRPr>
          </a:p>
        </p:txBody>
      </p:sp>
      <p:sp>
        <p:nvSpPr>
          <p:cNvPr id="464" name="Google Shape;464;gb933a46173_0_0"/>
          <p:cNvSpPr txBox="1"/>
          <p:nvPr/>
        </p:nvSpPr>
        <p:spPr>
          <a:xfrm>
            <a:off x="1511925" y="2097025"/>
            <a:ext cx="6329400" cy="121107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900"/>
              <a:buFont typeface="Arial"/>
              <a:buNone/>
            </a:pPr>
            <a:r>
              <a:rPr lang="en-GB" sz="2900" b="0" i="0" u="none" strike="noStrike" cap="none">
                <a:solidFill>
                  <a:schemeClr val="accent5">
                    <a:lumMod val="50000"/>
                  </a:schemeClr>
                </a:solidFill>
                <a:latin typeface="Gill Sans"/>
                <a:ea typeface="Gill Sans"/>
                <a:cs typeface="Gill Sans"/>
                <a:sym typeface="Gill Sans"/>
              </a:rPr>
              <a:t>Watch COVID-19 Warriors Video Introduction</a:t>
            </a:r>
            <a:endParaRPr sz="1400" b="0" i="0" u="none" strike="noStrike" cap="none">
              <a:solidFill>
                <a:srgbClr val="000000"/>
              </a:solidFill>
              <a:latin typeface="Calibri"/>
              <a:ea typeface="Calibri"/>
              <a:cs typeface="Calibri"/>
              <a:sym typeface="Calibri"/>
            </a:endParaRPr>
          </a:p>
        </p:txBody>
      </p:sp>
      <p:pic>
        <p:nvPicPr>
          <p:cNvPr id="465" name="Google Shape;465;gb933a46173_0_0"/>
          <p:cNvPicPr preferRelativeResize="0"/>
          <p:nvPr/>
        </p:nvPicPr>
        <p:blipFill rotWithShape="1">
          <a:blip r:embed="rId3">
            <a:alphaModFix/>
          </a:blip>
          <a:srcRect/>
          <a:stretch/>
        </p:blipFill>
        <p:spPr>
          <a:xfrm>
            <a:off x="0" y="3429000"/>
            <a:ext cx="2619301" cy="2579474"/>
          </a:xfrm>
          <a:prstGeom prst="rect">
            <a:avLst/>
          </a:prstGeom>
          <a:noFill/>
          <a:ln>
            <a:noFill/>
          </a:ln>
        </p:spPr>
      </p:pic>
      <p:pic>
        <p:nvPicPr>
          <p:cNvPr id="467" name="Google Shape;467;gb933a46173_0_0"/>
          <p:cNvPicPr preferRelativeResize="0"/>
          <p:nvPr/>
        </p:nvPicPr>
        <p:blipFill rotWithShape="1">
          <a:blip r:embed="rId4">
            <a:alphaModFix/>
          </a:blip>
          <a:srcRect/>
          <a:stretch/>
        </p:blipFill>
        <p:spPr>
          <a:xfrm>
            <a:off x="6524701" y="3690074"/>
            <a:ext cx="2318400" cy="2318400"/>
          </a:xfrm>
          <a:prstGeom prst="rect">
            <a:avLst/>
          </a:prstGeom>
          <a:noFill/>
          <a:ln>
            <a:noFill/>
          </a:ln>
        </p:spPr>
      </p:pic>
    </p:spTree>
    <p:extLst>
      <p:ext uri="{BB962C8B-B14F-4D97-AF65-F5344CB8AC3E}">
        <p14:creationId xmlns:p14="http://schemas.microsoft.com/office/powerpoint/2010/main" val="3293379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gb525822f29_0_5"/>
          <p:cNvSpPr txBox="1">
            <a:spLocks noGrp="1"/>
          </p:cNvSpPr>
          <p:nvPr>
            <p:ph type="title"/>
          </p:nvPr>
        </p:nvSpPr>
        <p:spPr>
          <a:xfrm>
            <a:off x="1274072" y="320250"/>
            <a:ext cx="6276680" cy="109486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a:solidFill>
                  <a:srgbClr val="0F6BB2"/>
                </a:solidFill>
                <a:latin typeface="Gill Sans"/>
                <a:ea typeface="Gill Sans"/>
                <a:cs typeface="Gill Sans"/>
                <a:sym typeface="Gill Sans"/>
              </a:rPr>
              <a:t>Main Activity</a:t>
            </a:r>
            <a:endParaRPr sz="4800">
              <a:solidFill>
                <a:srgbClr val="0F6BB2"/>
              </a:solidFill>
              <a:latin typeface="Gill Sans"/>
              <a:ea typeface="Gill Sans"/>
              <a:cs typeface="Gill Sans"/>
              <a:sym typeface="Gill Sans"/>
            </a:endParaRPr>
          </a:p>
          <a:p>
            <a:pPr marL="0" lvl="0" indent="0" algn="ctr" rtl="0">
              <a:lnSpc>
                <a:spcPct val="90000"/>
              </a:lnSpc>
              <a:spcBef>
                <a:spcPts val="0"/>
              </a:spcBef>
              <a:spcAft>
                <a:spcPts val="0"/>
              </a:spcAft>
              <a:buSzPts val="1800"/>
              <a:buNone/>
            </a:pPr>
            <a:endParaRPr sz="3600">
              <a:solidFill>
                <a:schemeClr val="accent5">
                  <a:lumMod val="50000"/>
                </a:schemeClr>
              </a:solidFill>
              <a:latin typeface="Gill Sans"/>
              <a:ea typeface="Gill Sans"/>
              <a:cs typeface="Gill Sans"/>
              <a:sym typeface="Gill Sans"/>
            </a:endParaRPr>
          </a:p>
        </p:txBody>
      </p:sp>
      <p:sp>
        <p:nvSpPr>
          <p:cNvPr id="11" name="TextBox 10">
            <a:extLst>
              <a:ext uri="{FF2B5EF4-FFF2-40B4-BE49-F238E27FC236}">
                <a16:creationId xmlns:a16="http://schemas.microsoft.com/office/drawing/2014/main" id="{95AE2454-FBB2-444F-B07D-FB6505F01D53}"/>
              </a:ext>
            </a:extLst>
          </p:cNvPr>
          <p:cNvSpPr txBox="1"/>
          <p:nvPr/>
        </p:nvSpPr>
        <p:spPr>
          <a:xfrm>
            <a:off x="3024094" y="988438"/>
            <a:ext cx="2768964" cy="1815882"/>
          </a:xfrm>
          <a:prstGeom prst="rect">
            <a:avLst/>
          </a:prstGeom>
          <a:noFill/>
        </p:spPr>
        <p:txBody>
          <a:bodyPr wrap="square">
            <a:spAutoFit/>
          </a:bodyPr>
          <a:lstStyle/>
          <a:p>
            <a:pPr algn="ctr"/>
            <a:r>
              <a:rPr lang="en-GB" sz="2800" dirty="0">
                <a:solidFill>
                  <a:schemeClr val="accent5">
                    <a:lumMod val="50000"/>
                  </a:schemeClr>
                </a:solidFill>
                <a:latin typeface="Gill Sans"/>
                <a:ea typeface="Gill Sans"/>
                <a:cs typeface="Gill Sans"/>
                <a:sym typeface="Gill Sans"/>
              </a:rPr>
              <a:t>Let’s play a game!</a:t>
            </a:r>
          </a:p>
          <a:p>
            <a:pPr algn="ctr"/>
            <a:endParaRPr lang="en-GB" sz="2800" dirty="0">
              <a:solidFill>
                <a:schemeClr val="accent5">
                  <a:lumMod val="50000"/>
                </a:schemeClr>
              </a:solidFill>
              <a:latin typeface="Gill Sans"/>
              <a:ea typeface="Gill Sans"/>
              <a:cs typeface="Gill Sans"/>
              <a:sym typeface="Gill Sans"/>
            </a:endParaRPr>
          </a:p>
          <a:p>
            <a:pPr algn="ctr"/>
            <a:endParaRPr lang="en-GB" sz="2800" dirty="0">
              <a:solidFill>
                <a:schemeClr val="accent5">
                  <a:lumMod val="50000"/>
                </a:schemeClr>
              </a:solidFill>
              <a:latin typeface="Gill Sans"/>
              <a:cs typeface="Gill Sans"/>
              <a:sym typeface="Gill Sans"/>
            </a:endParaRPr>
          </a:p>
          <a:p>
            <a:pPr algn="ctr"/>
            <a:r>
              <a:rPr lang="en-GB" sz="2800" dirty="0">
                <a:solidFill>
                  <a:schemeClr val="accent5">
                    <a:lumMod val="50000"/>
                  </a:schemeClr>
                </a:solidFill>
                <a:latin typeface="Gill Sans"/>
                <a:cs typeface="Gill Sans"/>
                <a:sym typeface="Gill Sans"/>
              </a:rPr>
              <a:t> </a:t>
            </a:r>
            <a:endParaRPr lang="en-US" sz="2800" dirty="0"/>
          </a:p>
        </p:txBody>
      </p:sp>
      <p:pic>
        <p:nvPicPr>
          <p:cNvPr id="15" name="Picture 14">
            <a:extLst>
              <a:ext uri="{FF2B5EF4-FFF2-40B4-BE49-F238E27FC236}">
                <a16:creationId xmlns:a16="http://schemas.microsoft.com/office/drawing/2014/main" id="{B00EC0E5-BD7F-564F-AA34-90681FA35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0816" y="3339058"/>
            <a:ext cx="1262221" cy="1322851"/>
          </a:xfrm>
          <a:prstGeom prst="rect">
            <a:avLst/>
          </a:prstGeom>
        </p:spPr>
      </p:pic>
      <p:pic>
        <p:nvPicPr>
          <p:cNvPr id="17" name="Picture 16" descr="A picture containing vector graphics&#10;&#10;Description automatically generated">
            <a:extLst>
              <a:ext uri="{FF2B5EF4-FFF2-40B4-BE49-F238E27FC236}">
                <a16:creationId xmlns:a16="http://schemas.microsoft.com/office/drawing/2014/main" id="{1E47C1AF-3A08-7F4D-9D05-D849ACE343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295242">
            <a:off x="5065832" y="3261724"/>
            <a:ext cx="1516236" cy="1156131"/>
          </a:xfrm>
          <a:prstGeom prst="rect">
            <a:avLst/>
          </a:prstGeom>
        </p:spPr>
      </p:pic>
      <p:pic>
        <p:nvPicPr>
          <p:cNvPr id="19" name="Picture 18" descr="A picture containing map&#10;&#10;Description automatically generated">
            <a:extLst>
              <a:ext uri="{FF2B5EF4-FFF2-40B4-BE49-F238E27FC236}">
                <a16:creationId xmlns:a16="http://schemas.microsoft.com/office/drawing/2014/main" id="{1AF7A8BD-4ECB-D24F-A5D8-85911FC0AC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731086">
            <a:off x="2116854" y="3149681"/>
            <a:ext cx="1472955" cy="1431528"/>
          </a:xfrm>
          <a:prstGeom prst="rect">
            <a:avLst/>
          </a:prstGeom>
        </p:spPr>
      </p:pic>
      <p:sp>
        <p:nvSpPr>
          <p:cNvPr id="20" name="Rounded Rectangle 19">
            <a:extLst>
              <a:ext uri="{FF2B5EF4-FFF2-40B4-BE49-F238E27FC236}">
                <a16:creationId xmlns:a16="http://schemas.microsoft.com/office/drawing/2014/main" id="{C3D7860D-F429-784C-A842-3739E23A6233}"/>
              </a:ext>
            </a:extLst>
          </p:cNvPr>
          <p:cNvSpPr/>
          <p:nvPr/>
        </p:nvSpPr>
        <p:spPr>
          <a:xfrm>
            <a:off x="1601483" y="1812481"/>
            <a:ext cx="5839820" cy="1296203"/>
          </a:xfrm>
          <a:prstGeom prst="roundRect">
            <a:avLst/>
          </a:prstGeom>
          <a:solidFill>
            <a:schemeClr val="accent6">
              <a:lumMod val="20000"/>
              <a:lumOff val="80000"/>
              <a:alpha val="9607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accent5">
                    <a:lumMod val="50000"/>
                  </a:schemeClr>
                </a:solidFill>
                <a:latin typeface="Gill Sans"/>
                <a:cs typeface="Gill Sans"/>
                <a:sym typeface="Gill Sans"/>
              </a:rPr>
              <a:t>Let’s pretend some intruder germs got into your classroom!</a:t>
            </a:r>
          </a:p>
          <a:p>
            <a:pPr algn="ctr"/>
            <a:endParaRPr lang="en-US"/>
          </a:p>
        </p:txBody>
      </p:sp>
      <p:sp>
        <p:nvSpPr>
          <p:cNvPr id="21" name="Rounded Rectangle 20">
            <a:extLst>
              <a:ext uri="{FF2B5EF4-FFF2-40B4-BE49-F238E27FC236}">
                <a16:creationId xmlns:a16="http://schemas.microsoft.com/office/drawing/2014/main" id="{24DC6023-CDD1-E049-A554-00777EFDBFFE}"/>
              </a:ext>
            </a:extLst>
          </p:cNvPr>
          <p:cNvSpPr/>
          <p:nvPr/>
        </p:nvSpPr>
        <p:spPr>
          <a:xfrm>
            <a:off x="1649112" y="4805689"/>
            <a:ext cx="5845775" cy="121904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accent5">
                    <a:lumMod val="50000"/>
                  </a:schemeClr>
                </a:solidFill>
                <a:latin typeface="Gill Sans"/>
                <a:cs typeface="Gill Sans"/>
                <a:sym typeface="Gill Sans"/>
              </a:rPr>
              <a:t>Choose one person to find them,</a:t>
            </a:r>
          </a:p>
          <a:p>
            <a:pPr algn="ctr"/>
            <a:r>
              <a:rPr lang="en-GB" sz="2400">
                <a:solidFill>
                  <a:schemeClr val="accent5">
                    <a:lumMod val="50000"/>
                  </a:schemeClr>
                </a:solidFill>
                <a:latin typeface="Gill Sans"/>
                <a:cs typeface="Gill Sans"/>
                <a:sym typeface="Gill Sans"/>
              </a:rPr>
              <a:t>then hide the germs.</a:t>
            </a:r>
            <a:endParaRPr lang="en-US" sz="2400"/>
          </a:p>
        </p:txBody>
      </p:sp>
    </p:spTree>
    <p:extLst>
      <p:ext uri="{BB962C8B-B14F-4D97-AF65-F5344CB8AC3E}">
        <p14:creationId xmlns:p14="http://schemas.microsoft.com/office/powerpoint/2010/main" val="3323450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19" name="Picture 18" descr="A picture containing map&#10;&#10;Description automatically generated">
            <a:extLst>
              <a:ext uri="{FF2B5EF4-FFF2-40B4-BE49-F238E27FC236}">
                <a16:creationId xmlns:a16="http://schemas.microsoft.com/office/drawing/2014/main" id="{1AF7A8BD-4ECB-D24F-A5D8-85911FC0AC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501053">
            <a:off x="51381" y="4602130"/>
            <a:ext cx="948022" cy="921359"/>
          </a:xfrm>
          <a:prstGeom prst="rect">
            <a:avLst/>
          </a:prstGeom>
        </p:spPr>
      </p:pic>
      <p:pic>
        <p:nvPicPr>
          <p:cNvPr id="15" name="Picture 14">
            <a:extLst>
              <a:ext uri="{FF2B5EF4-FFF2-40B4-BE49-F238E27FC236}">
                <a16:creationId xmlns:a16="http://schemas.microsoft.com/office/drawing/2014/main" id="{B00EC0E5-BD7F-564F-AA34-90681FA35B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863226">
            <a:off x="1250821" y="4328422"/>
            <a:ext cx="814498" cy="853622"/>
          </a:xfrm>
          <a:prstGeom prst="rect">
            <a:avLst/>
          </a:prstGeom>
        </p:spPr>
      </p:pic>
      <p:sp>
        <p:nvSpPr>
          <p:cNvPr id="473" name="Google Shape;473;gb525822f29_0_5"/>
          <p:cNvSpPr txBox="1"/>
          <p:nvPr/>
        </p:nvSpPr>
        <p:spPr>
          <a:xfrm>
            <a:off x="6086475" y="3147250"/>
            <a:ext cx="1638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17" name="Picture 16" descr="A picture containing vector graphics&#10;&#10;Description automatically generated">
            <a:extLst>
              <a:ext uri="{FF2B5EF4-FFF2-40B4-BE49-F238E27FC236}">
                <a16:creationId xmlns:a16="http://schemas.microsoft.com/office/drawing/2014/main" id="{1E47C1AF-3A08-7F4D-9D05-D849ACE343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663712">
            <a:off x="6398665" y="4715046"/>
            <a:ext cx="1488935" cy="1135313"/>
          </a:xfrm>
          <a:prstGeom prst="rect">
            <a:avLst/>
          </a:prstGeom>
        </p:spPr>
      </p:pic>
      <p:pic>
        <p:nvPicPr>
          <p:cNvPr id="4" name="Picture 3" descr="A picture containing text, table, furniture, worktable&#10;&#10;Description automatically generated">
            <a:extLst>
              <a:ext uri="{FF2B5EF4-FFF2-40B4-BE49-F238E27FC236}">
                <a16:creationId xmlns:a16="http://schemas.microsoft.com/office/drawing/2014/main" id="{E79431B9-8ACB-524D-ACF0-1DC46F44AE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1385" y="4558230"/>
            <a:ext cx="1778000" cy="1480740"/>
          </a:xfrm>
          <a:prstGeom prst="rect">
            <a:avLst/>
          </a:prstGeom>
        </p:spPr>
      </p:pic>
      <p:pic>
        <p:nvPicPr>
          <p:cNvPr id="7" name="Picture 6" descr="A picture containing text, electronics&#10;&#10;Description automatically generated">
            <a:extLst>
              <a:ext uri="{FF2B5EF4-FFF2-40B4-BE49-F238E27FC236}">
                <a16:creationId xmlns:a16="http://schemas.microsoft.com/office/drawing/2014/main" id="{EE95C9C0-3F73-6C4E-84A2-267E71F479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2674" y="3596849"/>
            <a:ext cx="1497202" cy="2286896"/>
          </a:xfrm>
          <a:prstGeom prst="rect">
            <a:avLst/>
          </a:prstGeom>
        </p:spPr>
      </p:pic>
      <p:sp>
        <p:nvSpPr>
          <p:cNvPr id="10" name="Rounded Rectangle 9">
            <a:extLst>
              <a:ext uri="{FF2B5EF4-FFF2-40B4-BE49-F238E27FC236}">
                <a16:creationId xmlns:a16="http://schemas.microsoft.com/office/drawing/2014/main" id="{ADCBAF44-905E-1C4C-867F-C65BAF45A334}"/>
              </a:ext>
            </a:extLst>
          </p:cNvPr>
          <p:cNvSpPr/>
          <p:nvPr/>
        </p:nvSpPr>
        <p:spPr>
          <a:xfrm>
            <a:off x="1030420" y="428947"/>
            <a:ext cx="6231420" cy="189007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dirty="0">
                <a:solidFill>
                  <a:schemeClr val="accent5">
                    <a:lumMod val="50000"/>
                  </a:schemeClr>
                </a:solidFill>
                <a:latin typeface="Gill Sans"/>
                <a:ea typeface="Gill Sans"/>
                <a:cs typeface="Gill Sans"/>
                <a:sym typeface="Gill Sans"/>
              </a:rPr>
              <a:t>The 'Finder' must keep their eyes closed </a:t>
            </a:r>
          </a:p>
          <a:p>
            <a:pPr algn="ctr"/>
            <a:r>
              <a:rPr lang="en-GB" sz="2400" dirty="0">
                <a:solidFill>
                  <a:schemeClr val="accent5">
                    <a:lumMod val="50000"/>
                  </a:schemeClr>
                </a:solidFill>
                <a:latin typeface="Gill Sans"/>
                <a:ea typeface="Gill Sans"/>
                <a:cs typeface="Gill Sans"/>
                <a:sym typeface="Gill Sans"/>
              </a:rPr>
              <a:t>while you hide the germs. </a:t>
            </a:r>
            <a:endParaRPr lang="en-GB" sz="2400" dirty="0">
              <a:solidFill>
                <a:schemeClr val="accent5">
                  <a:lumMod val="50000"/>
                </a:schemeClr>
              </a:solidFill>
              <a:latin typeface="Gill Sans"/>
              <a:ea typeface="Gill Sans"/>
              <a:cs typeface="Gill Sans"/>
            </a:endParaRPr>
          </a:p>
          <a:p>
            <a:pPr algn="ctr"/>
            <a:endParaRPr lang="en-GB" sz="2400">
              <a:solidFill>
                <a:schemeClr val="accent5">
                  <a:lumMod val="50000"/>
                </a:schemeClr>
              </a:solidFill>
              <a:latin typeface="Gill Sans"/>
              <a:ea typeface="Gill Sans"/>
              <a:cs typeface="Gill Sans"/>
              <a:sym typeface="Gill Sans"/>
            </a:endParaRPr>
          </a:p>
          <a:p>
            <a:pPr algn="ctr"/>
            <a:r>
              <a:rPr lang="en-GB" sz="2400" dirty="0">
                <a:solidFill>
                  <a:schemeClr val="accent5">
                    <a:lumMod val="50000"/>
                  </a:schemeClr>
                </a:solidFill>
                <a:latin typeface="Gill Sans"/>
                <a:ea typeface="Gill Sans"/>
                <a:cs typeface="Gill Sans"/>
                <a:sym typeface="Gill Sans"/>
              </a:rPr>
              <a:t>No peeking!</a:t>
            </a:r>
            <a:endParaRPr lang="en-GB" sz="2400" dirty="0">
              <a:solidFill>
                <a:schemeClr val="accent5">
                  <a:lumMod val="50000"/>
                </a:schemeClr>
              </a:solidFill>
              <a:latin typeface="Gill Sans"/>
              <a:ea typeface="Gill Sans"/>
              <a:cs typeface="Gill Sans"/>
            </a:endParaRPr>
          </a:p>
        </p:txBody>
      </p:sp>
      <p:pic>
        <p:nvPicPr>
          <p:cNvPr id="3" name="Picture 2">
            <a:extLst>
              <a:ext uri="{FF2B5EF4-FFF2-40B4-BE49-F238E27FC236}">
                <a16:creationId xmlns:a16="http://schemas.microsoft.com/office/drawing/2014/main" id="{AB7CD25B-19E1-1F4D-BD9E-E1421E319F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21760" y="1250539"/>
            <a:ext cx="1228479" cy="921359"/>
          </a:xfrm>
          <a:prstGeom prst="rect">
            <a:avLst/>
          </a:prstGeom>
        </p:spPr>
      </p:pic>
      <p:sp>
        <p:nvSpPr>
          <p:cNvPr id="12" name="Rounded Rectangle 11">
            <a:extLst>
              <a:ext uri="{FF2B5EF4-FFF2-40B4-BE49-F238E27FC236}">
                <a16:creationId xmlns:a16="http://schemas.microsoft.com/office/drawing/2014/main" id="{CD69B670-C45E-4F44-9991-4B242C41E981}"/>
              </a:ext>
            </a:extLst>
          </p:cNvPr>
          <p:cNvSpPr/>
          <p:nvPr/>
        </p:nvSpPr>
        <p:spPr>
          <a:xfrm>
            <a:off x="2069980" y="2653213"/>
            <a:ext cx="6676610" cy="175202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400">
                <a:solidFill>
                  <a:schemeClr val="accent5">
                    <a:lumMod val="50000"/>
                  </a:schemeClr>
                </a:solidFill>
                <a:latin typeface="Gill Sans"/>
                <a:ea typeface="Gill Sans"/>
                <a:cs typeface="Gill Sans"/>
                <a:sym typeface="Gill Sans"/>
              </a:rPr>
              <a:t>Now open your eyes and try to find the germs! </a:t>
            </a:r>
          </a:p>
          <a:p>
            <a:endParaRPr lang="en-GB" sz="2400">
              <a:solidFill>
                <a:schemeClr val="accent5">
                  <a:lumMod val="50000"/>
                </a:schemeClr>
              </a:solidFill>
              <a:latin typeface="Gill Sans"/>
              <a:ea typeface="Gill Sans"/>
              <a:cs typeface="Gill Sans"/>
              <a:sym typeface="Gill Sans"/>
            </a:endParaRPr>
          </a:p>
          <a:p>
            <a:r>
              <a:rPr lang="en-GB" sz="2400">
                <a:solidFill>
                  <a:schemeClr val="accent5">
                    <a:lumMod val="50000"/>
                  </a:schemeClr>
                </a:solidFill>
                <a:latin typeface="Gill Sans"/>
                <a:ea typeface="Gill Sans"/>
                <a:cs typeface="Gill Sans"/>
                <a:sym typeface="Gill Sans"/>
              </a:rPr>
              <a:t>You could use a timer and see how long </a:t>
            </a:r>
            <a:endParaRPr lang="en-GB"/>
          </a:p>
          <a:p>
            <a:r>
              <a:rPr lang="en-GB" sz="2400">
                <a:solidFill>
                  <a:schemeClr val="accent5">
                    <a:lumMod val="50000"/>
                  </a:schemeClr>
                </a:solidFill>
                <a:latin typeface="Gill Sans"/>
                <a:ea typeface="Gill Sans"/>
                <a:cs typeface="Gill Sans"/>
                <a:sym typeface="Gill Sans"/>
              </a:rPr>
              <a:t>it takes to find them all…</a:t>
            </a:r>
          </a:p>
          <a:p>
            <a:pPr algn="ctr"/>
            <a:endParaRPr lang="en-US"/>
          </a:p>
        </p:txBody>
      </p:sp>
      <p:pic>
        <p:nvPicPr>
          <p:cNvPr id="5" name="Picture 4" descr="A picture containing text, clock, gauge&#10;&#10;Description automatically generated">
            <a:extLst>
              <a:ext uri="{FF2B5EF4-FFF2-40B4-BE49-F238E27FC236}">
                <a16:creationId xmlns:a16="http://schemas.microsoft.com/office/drawing/2014/main" id="{193CACB0-905B-874E-9960-48D281EA430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21537" y="3275129"/>
            <a:ext cx="1053613" cy="1053613"/>
          </a:xfrm>
          <a:prstGeom prst="rect">
            <a:avLst/>
          </a:prstGeom>
        </p:spPr>
      </p:pic>
    </p:spTree>
    <p:extLst>
      <p:ext uri="{BB962C8B-B14F-4D97-AF65-F5344CB8AC3E}">
        <p14:creationId xmlns:p14="http://schemas.microsoft.com/office/powerpoint/2010/main" val="1077976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3" name="Google Shape;473;gb525822f29_0_5"/>
          <p:cNvSpPr txBox="1"/>
          <p:nvPr/>
        </p:nvSpPr>
        <p:spPr>
          <a:xfrm>
            <a:off x="6086475" y="3147250"/>
            <a:ext cx="1638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aphicFrame>
        <p:nvGraphicFramePr>
          <p:cNvPr id="25" name="Diagram 24">
            <a:extLst>
              <a:ext uri="{FF2B5EF4-FFF2-40B4-BE49-F238E27FC236}">
                <a16:creationId xmlns:a16="http://schemas.microsoft.com/office/drawing/2014/main" id="{25A76328-3552-9245-B56B-8431BB3760E8}"/>
              </a:ext>
            </a:extLst>
          </p:cNvPr>
          <p:cNvGraphicFramePr/>
          <p:nvPr>
            <p:extLst>
              <p:ext uri="{D42A27DB-BD31-4B8C-83A1-F6EECF244321}">
                <p14:modId xmlns:p14="http://schemas.microsoft.com/office/powerpoint/2010/main" val="2440170833"/>
              </p:ext>
            </p:extLst>
          </p:nvPr>
        </p:nvGraphicFramePr>
        <p:xfrm>
          <a:off x="1079149" y="264776"/>
          <a:ext cx="4695118" cy="1853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a:extLst>
              <a:ext uri="{FF2B5EF4-FFF2-40B4-BE49-F238E27FC236}">
                <a16:creationId xmlns:a16="http://schemas.microsoft.com/office/drawing/2014/main" id="{B00EC0E5-BD7F-564F-AA34-90681FA35B3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037549">
            <a:off x="1136696" y="5704458"/>
            <a:ext cx="934647" cy="979543"/>
          </a:xfrm>
          <a:prstGeom prst="rect">
            <a:avLst/>
          </a:prstGeom>
        </p:spPr>
      </p:pic>
      <p:pic>
        <p:nvPicPr>
          <p:cNvPr id="17" name="Picture 16" descr="A picture containing vector graphics&#10;&#10;Description automatically generated">
            <a:extLst>
              <a:ext uri="{FF2B5EF4-FFF2-40B4-BE49-F238E27FC236}">
                <a16:creationId xmlns:a16="http://schemas.microsoft.com/office/drawing/2014/main" id="{1E47C1AF-3A08-7F4D-9D05-D849ACE343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81286" y="4023650"/>
            <a:ext cx="1659533" cy="1265394"/>
          </a:xfrm>
          <a:prstGeom prst="rect">
            <a:avLst/>
          </a:prstGeom>
        </p:spPr>
      </p:pic>
      <p:pic>
        <p:nvPicPr>
          <p:cNvPr id="19" name="Picture 18" descr="A picture containing map&#10;&#10;Description automatically generated">
            <a:extLst>
              <a:ext uri="{FF2B5EF4-FFF2-40B4-BE49-F238E27FC236}">
                <a16:creationId xmlns:a16="http://schemas.microsoft.com/office/drawing/2014/main" id="{1AF7A8BD-4ECB-D24F-A5D8-85911FC0ACA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989245">
            <a:off x="2043979" y="5695510"/>
            <a:ext cx="1133698" cy="1101812"/>
          </a:xfrm>
          <a:prstGeom prst="rect">
            <a:avLst/>
          </a:prstGeom>
        </p:spPr>
      </p:pic>
      <p:graphicFrame>
        <p:nvGraphicFramePr>
          <p:cNvPr id="27" name="Diagram 26">
            <a:extLst>
              <a:ext uri="{FF2B5EF4-FFF2-40B4-BE49-F238E27FC236}">
                <a16:creationId xmlns:a16="http://schemas.microsoft.com/office/drawing/2014/main" id="{7321C492-F551-7A48-BA73-D4CDF041E20D}"/>
              </a:ext>
            </a:extLst>
          </p:cNvPr>
          <p:cNvGraphicFramePr/>
          <p:nvPr>
            <p:extLst>
              <p:ext uri="{D42A27DB-BD31-4B8C-83A1-F6EECF244321}">
                <p14:modId xmlns:p14="http://schemas.microsoft.com/office/powerpoint/2010/main" val="2762690230"/>
              </p:ext>
            </p:extLst>
          </p:nvPr>
        </p:nvGraphicFramePr>
        <p:xfrm>
          <a:off x="3310718" y="5217558"/>
          <a:ext cx="5172882" cy="102059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8" name="Picture 7" descr="A picture containing text, monitor, electronics, display&#10;&#10;Description automatically generated">
            <a:extLst>
              <a:ext uri="{FF2B5EF4-FFF2-40B4-BE49-F238E27FC236}">
                <a16:creationId xmlns:a16="http://schemas.microsoft.com/office/drawing/2014/main" id="{9AB1570E-F012-F74C-A95F-4699CE150F0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69142" y="4469222"/>
            <a:ext cx="1883823" cy="2370219"/>
          </a:xfrm>
          <a:prstGeom prst="rect">
            <a:avLst/>
          </a:prstGeom>
        </p:spPr>
      </p:pic>
      <p:graphicFrame>
        <p:nvGraphicFramePr>
          <p:cNvPr id="26" name="Diagram 25">
            <a:extLst>
              <a:ext uri="{FF2B5EF4-FFF2-40B4-BE49-F238E27FC236}">
                <a16:creationId xmlns:a16="http://schemas.microsoft.com/office/drawing/2014/main" id="{7D6A1F18-C6E6-F347-9A51-9A128F21BE71}"/>
              </a:ext>
            </a:extLst>
          </p:cNvPr>
          <p:cNvGraphicFramePr/>
          <p:nvPr>
            <p:extLst>
              <p:ext uri="{D42A27DB-BD31-4B8C-83A1-F6EECF244321}">
                <p14:modId xmlns:p14="http://schemas.microsoft.com/office/powerpoint/2010/main" val="3364959531"/>
              </p:ext>
            </p:extLst>
          </p:nvPr>
        </p:nvGraphicFramePr>
        <p:xfrm>
          <a:off x="1746286" y="2695903"/>
          <a:ext cx="2266913" cy="123683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pSp>
        <p:nvGrpSpPr>
          <p:cNvPr id="28" name="Group 27">
            <a:extLst>
              <a:ext uri="{FF2B5EF4-FFF2-40B4-BE49-F238E27FC236}">
                <a16:creationId xmlns:a16="http://schemas.microsoft.com/office/drawing/2014/main" id="{3DAC8923-1E52-2742-9576-3FCDE3C2694F}"/>
              </a:ext>
            </a:extLst>
          </p:cNvPr>
          <p:cNvGrpSpPr/>
          <p:nvPr/>
        </p:nvGrpSpPr>
        <p:grpSpPr>
          <a:xfrm>
            <a:off x="4275035" y="2665539"/>
            <a:ext cx="2929466" cy="2274914"/>
            <a:chOff x="4275035" y="2665539"/>
            <a:chExt cx="2929466" cy="2274914"/>
          </a:xfrm>
        </p:grpSpPr>
        <p:pic>
          <p:nvPicPr>
            <p:cNvPr id="18" name="Picture 17" descr="A picture containing text, vector graphics&#10;&#10;Description automatically generated">
              <a:extLst>
                <a:ext uri="{FF2B5EF4-FFF2-40B4-BE49-F238E27FC236}">
                  <a16:creationId xmlns:a16="http://schemas.microsoft.com/office/drawing/2014/main" id="{1D364C3C-411B-E84D-B2AC-510E5D7871B5}"/>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275035" y="2665539"/>
              <a:ext cx="2929466" cy="2274914"/>
            </a:xfrm>
            <a:prstGeom prst="rect">
              <a:avLst/>
            </a:prstGeom>
          </p:spPr>
        </p:pic>
        <p:sp>
          <p:nvSpPr>
            <p:cNvPr id="24" name="Process 23">
              <a:extLst>
                <a:ext uri="{FF2B5EF4-FFF2-40B4-BE49-F238E27FC236}">
                  <a16:creationId xmlns:a16="http://schemas.microsoft.com/office/drawing/2014/main" id="{37AD6508-B172-EC4C-8548-F4B45FB2FEB2}"/>
                </a:ext>
              </a:extLst>
            </p:cNvPr>
            <p:cNvSpPr/>
            <p:nvPr/>
          </p:nvSpPr>
          <p:spPr>
            <a:xfrm>
              <a:off x="4919088" y="2789252"/>
              <a:ext cx="1498039" cy="495535"/>
            </a:xfrm>
            <a:prstGeom prst="flowChartProcess">
              <a:avLst/>
            </a:prstGeom>
            <a:solidFill>
              <a:srgbClr val="92D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Gill Sans MT" panose="020B0502020104020203" pitchFamily="34" charset="77"/>
                </a:rPr>
                <a:t>Vaccine</a:t>
              </a:r>
            </a:p>
          </p:txBody>
        </p:sp>
      </p:grpSp>
      <p:pic>
        <p:nvPicPr>
          <p:cNvPr id="20" name="Picture 19" descr="Icon&#10;&#10;Description automatically generated">
            <a:extLst>
              <a:ext uri="{FF2B5EF4-FFF2-40B4-BE49-F238E27FC236}">
                <a16:creationId xmlns:a16="http://schemas.microsoft.com/office/drawing/2014/main" id="{82318E7A-9C9F-3B46-9ED3-D15D3ECB0BCD}"/>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953640" y="206612"/>
            <a:ext cx="926974" cy="1853948"/>
          </a:xfrm>
          <a:prstGeom prst="rect">
            <a:avLst/>
          </a:prstGeom>
        </p:spPr>
      </p:pic>
    </p:spTree>
    <p:extLst>
      <p:ext uri="{BB962C8B-B14F-4D97-AF65-F5344CB8AC3E}">
        <p14:creationId xmlns:p14="http://schemas.microsoft.com/office/powerpoint/2010/main" val="81261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ppt_y</p:attrName>
                                        </p:attrNameLst>
                                      </p:cBhvr>
                                      <p:tavLst>
                                        <p:tav tm="0">
                                          <p:val>
                                            <p:strVal val="#ppt_y+#ppt_h*1.125000"/>
                                          </p:val>
                                        </p:tav>
                                        <p:tav tm="100000">
                                          <p:val>
                                            <p:strVal val="#ppt_y"/>
                                          </p:val>
                                        </p:tav>
                                      </p:tavLst>
                                    </p:anim>
                                    <p:animEffect transition="in" filter="wipe(up)">
                                      <p:cBhvr>
                                        <p:cTn id="8" dur="500"/>
                                        <p:tgtEl>
                                          <p:spTgt spid="25"/>
                                        </p:tgtEl>
                                      </p:cBhvr>
                                    </p:animEffect>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strVal val="#ppt_w*0.70"/>
                                          </p:val>
                                        </p:tav>
                                        <p:tav tm="100000">
                                          <p:val>
                                            <p:strVal val="#ppt_w"/>
                                          </p:val>
                                        </p:tav>
                                      </p:tavLst>
                                    </p:anim>
                                    <p:anim calcmode="lin" valueType="num">
                                      <p:cBhvr>
                                        <p:cTn id="14" dur="1000" fill="hold"/>
                                        <p:tgtEl>
                                          <p:spTgt spid="26"/>
                                        </p:tgtEl>
                                        <p:attrNameLst>
                                          <p:attrName>ppt_h</p:attrName>
                                        </p:attrNameLst>
                                      </p:cBhvr>
                                      <p:tavLst>
                                        <p:tav tm="0">
                                          <p:val>
                                            <p:strVal val="#ppt_h"/>
                                          </p:val>
                                        </p:tav>
                                        <p:tav tm="100000">
                                          <p:val>
                                            <p:strVal val="#ppt_h"/>
                                          </p:val>
                                        </p:tav>
                                      </p:tavLst>
                                    </p:anim>
                                    <p:animEffect transition="in" filter="fade">
                                      <p:cBhvr>
                                        <p:cTn id="15" dur="1000"/>
                                        <p:tgtEl>
                                          <p:spTgt spid="26"/>
                                        </p:tgtEl>
                                      </p:cBhvr>
                                    </p:animEffect>
                                  </p:childTnLst>
                                </p:cTn>
                              </p:par>
                              <p:par>
                                <p:cTn id="16" presetID="6" presetClass="entr" presetSubtype="16"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circle(in)">
                                      <p:cBhvr>
                                        <p:cTn id="18" dur="20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ppt_y</p:attrName>
                                        </p:attrNameLst>
                                      </p:cBhvr>
                                      <p:tavLst>
                                        <p:tav tm="0">
                                          <p:val>
                                            <p:strVal val="#ppt_y+#ppt_h*1.125000"/>
                                          </p:val>
                                        </p:tav>
                                        <p:tav tm="100000">
                                          <p:val>
                                            <p:strVal val="#ppt_y"/>
                                          </p:val>
                                        </p:tav>
                                      </p:tavLst>
                                    </p:anim>
                                    <p:animEffect transition="in" filter="wipe(up)">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Graphic spid="27" grpId="0">
        <p:bldAsOne/>
      </p:bldGraphic>
      <p:bldGraphic spid="2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9" name="Rounded Rectangle 8">
            <a:extLst>
              <a:ext uri="{FF2B5EF4-FFF2-40B4-BE49-F238E27FC236}">
                <a16:creationId xmlns:a16="http://schemas.microsoft.com/office/drawing/2014/main" id="{6E227AF5-C8E5-214A-A8C3-C5776D4CE63D}"/>
              </a:ext>
            </a:extLst>
          </p:cNvPr>
          <p:cNvSpPr/>
          <p:nvPr/>
        </p:nvSpPr>
        <p:spPr>
          <a:xfrm>
            <a:off x="327500" y="1171412"/>
            <a:ext cx="5993153" cy="1191440"/>
          </a:xfrm>
          <a:prstGeom prst="roundRect">
            <a:avLst/>
          </a:prstGeom>
          <a:solidFill>
            <a:schemeClr val="accent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400" dirty="0">
              <a:solidFill>
                <a:schemeClr val="accent5">
                  <a:lumMod val="50000"/>
                </a:schemeClr>
              </a:solidFill>
              <a:latin typeface="Gill Sans"/>
              <a:ea typeface="Gill Sans"/>
              <a:cs typeface="Gill Sans"/>
              <a:sym typeface="Gill Sans"/>
            </a:endParaRPr>
          </a:p>
          <a:p>
            <a:pPr algn="ctr"/>
            <a:r>
              <a:rPr lang="en-GB" sz="2400" dirty="0">
                <a:solidFill>
                  <a:schemeClr val="bg1"/>
                </a:solidFill>
                <a:latin typeface="Gill Sans"/>
                <a:ea typeface="Gill Sans"/>
                <a:cs typeface="Gill Sans"/>
                <a:sym typeface="Gill Sans"/>
              </a:rPr>
              <a:t>Just as a vaccine helps the body see the germs, now the ‘Vaccine’ can help to find the hidden germs by guiding the ‘Finder’. </a:t>
            </a:r>
          </a:p>
          <a:p>
            <a:pPr algn="ctr"/>
            <a:endParaRPr lang="en-US" dirty="0"/>
          </a:p>
        </p:txBody>
      </p:sp>
      <p:pic>
        <p:nvPicPr>
          <p:cNvPr id="19" name="Picture 18" descr="A picture containing map&#10;&#10;Description automatically generated">
            <a:extLst>
              <a:ext uri="{FF2B5EF4-FFF2-40B4-BE49-F238E27FC236}">
                <a16:creationId xmlns:a16="http://schemas.microsoft.com/office/drawing/2014/main" id="{1AF7A8BD-4ECB-D24F-A5D8-85911FC0AC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501053">
            <a:off x="58189" y="3291510"/>
            <a:ext cx="948022" cy="921359"/>
          </a:xfrm>
          <a:prstGeom prst="rect">
            <a:avLst/>
          </a:prstGeom>
        </p:spPr>
      </p:pic>
      <p:pic>
        <p:nvPicPr>
          <p:cNvPr id="15" name="Picture 14">
            <a:extLst>
              <a:ext uri="{FF2B5EF4-FFF2-40B4-BE49-F238E27FC236}">
                <a16:creationId xmlns:a16="http://schemas.microsoft.com/office/drawing/2014/main" id="{B00EC0E5-BD7F-564F-AA34-90681FA35B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846655">
            <a:off x="7318126" y="1485657"/>
            <a:ext cx="814498" cy="853622"/>
          </a:xfrm>
          <a:prstGeom prst="rect">
            <a:avLst/>
          </a:prstGeom>
        </p:spPr>
      </p:pic>
      <p:sp>
        <p:nvSpPr>
          <p:cNvPr id="472" name="Google Shape;472;gb525822f29_0_5"/>
          <p:cNvSpPr txBox="1">
            <a:spLocks noGrp="1"/>
          </p:cNvSpPr>
          <p:nvPr>
            <p:ph type="title"/>
          </p:nvPr>
        </p:nvSpPr>
        <p:spPr>
          <a:xfrm>
            <a:off x="532200" y="372009"/>
            <a:ext cx="8079600" cy="109486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a:solidFill>
                  <a:srgbClr val="0F6BB2"/>
                </a:solidFill>
                <a:latin typeface="Gill Sans"/>
                <a:ea typeface="Gill Sans"/>
                <a:cs typeface="Gill Sans"/>
                <a:sym typeface="Gill Sans"/>
              </a:rPr>
              <a:t>Play “Hot, Hot, Cold!”</a:t>
            </a:r>
            <a:endParaRPr sz="4800">
              <a:solidFill>
                <a:srgbClr val="0F6BB2"/>
              </a:solidFill>
              <a:latin typeface="Gill Sans"/>
              <a:ea typeface="Gill Sans"/>
              <a:cs typeface="Gill Sans"/>
              <a:sym typeface="Gill Sans"/>
            </a:endParaRPr>
          </a:p>
          <a:p>
            <a:pPr marL="0" lvl="0" indent="0" algn="ctr" rtl="0">
              <a:lnSpc>
                <a:spcPct val="90000"/>
              </a:lnSpc>
              <a:spcBef>
                <a:spcPts val="0"/>
              </a:spcBef>
              <a:spcAft>
                <a:spcPts val="0"/>
              </a:spcAft>
              <a:buSzPts val="1800"/>
              <a:buNone/>
            </a:pPr>
            <a:endParaRPr sz="3600">
              <a:solidFill>
                <a:schemeClr val="accent5">
                  <a:lumMod val="50000"/>
                </a:schemeClr>
              </a:solidFill>
              <a:latin typeface="Gill Sans"/>
              <a:ea typeface="Gill Sans"/>
              <a:cs typeface="Gill Sans"/>
              <a:sym typeface="Gill Sans"/>
            </a:endParaRPr>
          </a:p>
        </p:txBody>
      </p:sp>
      <p:sp>
        <p:nvSpPr>
          <p:cNvPr id="473" name="Google Shape;473;gb525822f29_0_5"/>
          <p:cNvSpPr txBox="1"/>
          <p:nvPr/>
        </p:nvSpPr>
        <p:spPr>
          <a:xfrm>
            <a:off x="6086475" y="3147250"/>
            <a:ext cx="1638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17" name="Picture 16" descr="A picture containing vector graphics&#10;&#10;Description automatically generated">
            <a:extLst>
              <a:ext uri="{FF2B5EF4-FFF2-40B4-BE49-F238E27FC236}">
                <a16:creationId xmlns:a16="http://schemas.microsoft.com/office/drawing/2014/main" id="{1E47C1AF-3A08-7F4D-9D05-D849ACE343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05479">
            <a:off x="913754" y="2508003"/>
            <a:ext cx="1488935" cy="1135313"/>
          </a:xfrm>
          <a:prstGeom prst="rect">
            <a:avLst/>
          </a:prstGeom>
        </p:spPr>
      </p:pic>
      <p:pic>
        <p:nvPicPr>
          <p:cNvPr id="7" name="Picture 6" descr="A picture containing text, electronics&#10;&#10;Description automatically generated">
            <a:extLst>
              <a:ext uri="{FF2B5EF4-FFF2-40B4-BE49-F238E27FC236}">
                <a16:creationId xmlns:a16="http://schemas.microsoft.com/office/drawing/2014/main" id="{EE95C9C0-3F73-6C4E-84A2-267E71F479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3958" y="919443"/>
            <a:ext cx="1067257" cy="1630178"/>
          </a:xfrm>
          <a:prstGeom prst="rect">
            <a:avLst/>
          </a:prstGeom>
        </p:spPr>
      </p:pic>
      <p:sp>
        <p:nvSpPr>
          <p:cNvPr id="10" name="Rounded Rectangle 9">
            <a:extLst>
              <a:ext uri="{FF2B5EF4-FFF2-40B4-BE49-F238E27FC236}">
                <a16:creationId xmlns:a16="http://schemas.microsoft.com/office/drawing/2014/main" id="{9F621F7B-CCDE-3B48-9868-2FF8E149A39D}"/>
              </a:ext>
            </a:extLst>
          </p:cNvPr>
          <p:cNvSpPr/>
          <p:nvPr/>
        </p:nvSpPr>
        <p:spPr>
          <a:xfrm>
            <a:off x="2147145" y="2649416"/>
            <a:ext cx="6746508" cy="158799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dirty="0">
                <a:solidFill>
                  <a:schemeClr val="bg1"/>
                </a:solidFill>
                <a:latin typeface="Gill Sans"/>
                <a:ea typeface="Gill Sans"/>
                <a:cs typeface="Gill Sans"/>
                <a:sym typeface="Gill Sans"/>
              </a:rPr>
              <a:t>If they get closer to where the germ is hiding, say “Warm”, if they get even closer – “Hot” and if they are nowhere near the germ, its “Cold”.</a:t>
            </a:r>
          </a:p>
        </p:txBody>
      </p:sp>
      <p:sp>
        <p:nvSpPr>
          <p:cNvPr id="18" name="Rounded Rectangle 17">
            <a:extLst>
              <a:ext uri="{FF2B5EF4-FFF2-40B4-BE49-F238E27FC236}">
                <a16:creationId xmlns:a16="http://schemas.microsoft.com/office/drawing/2014/main" id="{59AB5A3C-5CF5-EB4F-88DC-E8FECBA2E17D}"/>
              </a:ext>
            </a:extLst>
          </p:cNvPr>
          <p:cNvSpPr/>
          <p:nvPr/>
        </p:nvSpPr>
        <p:spPr>
          <a:xfrm>
            <a:off x="1401497" y="4618089"/>
            <a:ext cx="6746508" cy="114443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lumMod val="50000"/>
                  </a:schemeClr>
                </a:solidFill>
                <a:latin typeface="Gill Sans"/>
                <a:ea typeface="Gill Sans"/>
                <a:cs typeface="Gill Sans"/>
                <a:sym typeface="Gill Sans"/>
              </a:rPr>
              <a:t>              </a:t>
            </a:r>
            <a:r>
              <a:rPr lang="en-GB" sz="2400" dirty="0">
                <a:solidFill>
                  <a:schemeClr val="bg1"/>
                </a:solidFill>
                <a:latin typeface="Gill Sans"/>
                <a:ea typeface="Gill Sans"/>
                <a:cs typeface="Gill Sans"/>
                <a:sym typeface="Gill Sans"/>
              </a:rPr>
              <a:t>Use a timer to see how long it takes to find all the hidden germs now!</a:t>
            </a:r>
          </a:p>
        </p:txBody>
      </p:sp>
      <p:pic>
        <p:nvPicPr>
          <p:cNvPr id="5" name="Picture 4" descr="A picture containing text, clock, gauge&#10;&#10;Description automatically generated">
            <a:extLst>
              <a:ext uri="{FF2B5EF4-FFF2-40B4-BE49-F238E27FC236}">
                <a16:creationId xmlns:a16="http://schemas.microsoft.com/office/drawing/2014/main" id="{193CACB0-905B-874E-9960-48D281EA43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0338" y="4663501"/>
            <a:ext cx="1053613" cy="1053613"/>
          </a:xfrm>
          <a:prstGeom prst="rect">
            <a:avLst/>
          </a:prstGeom>
        </p:spPr>
      </p:pic>
      <p:pic>
        <p:nvPicPr>
          <p:cNvPr id="14" name="Picture 13" descr="A picture containing furniture, white, chest of drawers&#10;&#10;Description automatically generated">
            <a:extLst>
              <a:ext uri="{FF2B5EF4-FFF2-40B4-BE49-F238E27FC236}">
                <a16:creationId xmlns:a16="http://schemas.microsoft.com/office/drawing/2014/main" id="{BDB899B8-7F26-344F-A169-C71E5E3242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591" y="2119963"/>
            <a:ext cx="2520362" cy="3245536"/>
          </a:xfrm>
          <a:prstGeom prst="rect">
            <a:avLst/>
          </a:prstGeom>
        </p:spPr>
      </p:pic>
    </p:spTree>
    <p:extLst>
      <p:ext uri="{BB962C8B-B14F-4D97-AF65-F5344CB8AC3E}">
        <p14:creationId xmlns:p14="http://schemas.microsoft.com/office/powerpoint/2010/main" val="193577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up)">
                                      <p:cBhvr>
                                        <p:cTn id="20" dur="500"/>
                                        <p:tgtEl>
                                          <p:spTgt spid="5"/>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p:tgtEl>
                                          <p:spTgt spid="18"/>
                                        </p:tgtEl>
                                        <p:attrNameLst>
                                          <p:attrName>ppt_y</p:attrName>
                                        </p:attrNameLst>
                                      </p:cBhvr>
                                      <p:tavLst>
                                        <p:tav tm="0">
                                          <p:val>
                                            <p:strVal val="#ppt_y+#ppt_h*1.125000"/>
                                          </p:val>
                                        </p:tav>
                                        <p:tav tm="100000">
                                          <p:val>
                                            <p:strVal val="#ppt_y"/>
                                          </p:val>
                                        </p:tav>
                                      </p:tavLst>
                                    </p:anim>
                                    <p:animEffect transition="in" filter="wipe(up)">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gb7ddb9015f_0_239"/>
          <p:cNvSpPr txBox="1">
            <a:spLocks noGrp="1"/>
          </p:cNvSpPr>
          <p:nvPr>
            <p:ph type="title"/>
          </p:nvPr>
        </p:nvSpPr>
        <p:spPr>
          <a:xfrm>
            <a:off x="532200" y="1105969"/>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a:solidFill>
                  <a:srgbClr val="0F6BB2"/>
                </a:solidFill>
                <a:latin typeface="Gill Sans"/>
                <a:ea typeface="Gill Sans"/>
                <a:cs typeface="Gill Sans"/>
                <a:sym typeface="Gill Sans"/>
              </a:rPr>
              <a:t>Results time!</a:t>
            </a:r>
            <a:br>
              <a:rPr lang="en-GB" sz="4800">
                <a:solidFill>
                  <a:srgbClr val="0F6BB2"/>
                </a:solidFill>
                <a:latin typeface="Gill Sans"/>
                <a:ea typeface="Gill Sans"/>
                <a:cs typeface="Gill Sans"/>
                <a:sym typeface="Gill Sans"/>
              </a:rPr>
            </a:br>
            <a:endParaRPr sz="4800">
              <a:solidFill>
                <a:srgbClr val="0F6BB2"/>
              </a:solidFill>
              <a:latin typeface="Gill Sans"/>
              <a:ea typeface="Gill Sans"/>
              <a:cs typeface="Gill Sans"/>
              <a:sym typeface="Gill Sans"/>
            </a:endParaRPr>
          </a:p>
        </p:txBody>
      </p:sp>
      <p:sp>
        <p:nvSpPr>
          <p:cNvPr id="499" name="Google Shape;499;gb7ddb9015f_0_239"/>
          <p:cNvSpPr txBox="1"/>
          <p:nvPr/>
        </p:nvSpPr>
        <p:spPr>
          <a:xfrm>
            <a:off x="6086475" y="3147250"/>
            <a:ext cx="1638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F8973FBE-C0DD-EB4A-9598-C39A5DF978B3}"/>
              </a:ext>
            </a:extLst>
          </p:cNvPr>
          <p:cNvSpPr txBox="1"/>
          <p:nvPr/>
        </p:nvSpPr>
        <p:spPr>
          <a:xfrm>
            <a:off x="1418625" y="1942854"/>
            <a:ext cx="6306750" cy="523220"/>
          </a:xfrm>
          <a:prstGeom prst="rect">
            <a:avLst/>
          </a:prstGeom>
          <a:noFill/>
        </p:spPr>
        <p:txBody>
          <a:bodyPr wrap="square" rtlCol="0">
            <a:spAutoFit/>
          </a:bodyPr>
          <a:lstStyle/>
          <a:p>
            <a:r>
              <a:rPr lang="en-US" sz="2800">
                <a:solidFill>
                  <a:schemeClr val="accent5">
                    <a:lumMod val="50000"/>
                  </a:schemeClr>
                </a:solidFill>
                <a:latin typeface="Gill Sans MT" panose="020B0502020104020203" pitchFamily="34" charset="77"/>
              </a:rPr>
              <a:t>Which way was quicker to find the germs?</a:t>
            </a:r>
          </a:p>
        </p:txBody>
      </p:sp>
      <p:pic>
        <p:nvPicPr>
          <p:cNvPr id="4" name="Picture 3">
            <a:extLst>
              <a:ext uri="{FF2B5EF4-FFF2-40B4-BE49-F238E27FC236}">
                <a16:creationId xmlns:a16="http://schemas.microsoft.com/office/drawing/2014/main" id="{5FE954F3-B45E-544C-8B10-BF0F8EB6B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8588" y="2678643"/>
            <a:ext cx="3155429" cy="4010024"/>
          </a:xfrm>
          <a:prstGeom prst="rect">
            <a:avLst/>
          </a:prstGeom>
        </p:spPr>
      </p:pic>
    </p:spTree>
    <p:extLst>
      <p:ext uri="{BB962C8B-B14F-4D97-AF65-F5344CB8AC3E}">
        <p14:creationId xmlns:p14="http://schemas.microsoft.com/office/powerpoint/2010/main" val="3129812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26000"/>
          </a:schemeClr>
        </a:solidFill>
        <a:effectLst/>
      </p:bgPr>
    </p:bg>
    <p:spTree>
      <p:nvGrpSpPr>
        <p:cNvPr id="1" name="Shape 521"/>
        <p:cNvGrpSpPr/>
        <p:nvPr/>
      </p:nvGrpSpPr>
      <p:grpSpPr>
        <a:xfrm>
          <a:off x="0" y="0"/>
          <a:ext cx="0" cy="0"/>
          <a:chOff x="0" y="0"/>
          <a:chExt cx="0" cy="0"/>
        </a:xfrm>
      </p:grpSpPr>
      <p:pic>
        <p:nvPicPr>
          <p:cNvPr id="11" name="Picture 10" descr="A picture containing syring high fiving the vacine and also a defeated germ on the ground&#10;">
            <a:extLst>
              <a:ext uri="{FF2B5EF4-FFF2-40B4-BE49-F238E27FC236}">
                <a16:creationId xmlns:a16="http://schemas.microsoft.com/office/drawing/2014/main" id="{6C706F50-1AAC-3247-BE16-88C58FB896D2}"/>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5716" t="4282" r="7131" b="16121"/>
          <a:stretch/>
        </p:blipFill>
        <p:spPr>
          <a:xfrm>
            <a:off x="1351151" y="1338583"/>
            <a:ext cx="6043409" cy="5519417"/>
          </a:xfrm>
          <a:prstGeom prst="rect">
            <a:avLst/>
          </a:prstGeom>
        </p:spPr>
      </p:pic>
      <p:sp>
        <p:nvSpPr>
          <p:cNvPr id="522" name="Google Shape;522;gb65152134c_1_0"/>
          <p:cNvSpPr txBox="1">
            <a:spLocks noGrp="1"/>
          </p:cNvSpPr>
          <p:nvPr>
            <p:ph type="title"/>
          </p:nvPr>
        </p:nvSpPr>
        <p:spPr>
          <a:xfrm>
            <a:off x="492919" y="499533"/>
            <a:ext cx="7294597" cy="71782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1800"/>
              <a:buFont typeface="Arial"/>
              <a:buNone/>
            </a:pPr>
            <a:r>
              <a:rPr lang="en-GB" sz="4800">
                <a:solidFill>
                  <a:srgbClr val="0F6BB2"/>
                </a:solidFill>
                <a:latin typeface="Gill Sans"/>
                <a:ea typeface="Gill Sans"/>
                <a:cs typeface="Gill Sans"/>
                <a:sym typeface="Gill Sans"/>
              </a:rPr>
              <a:t>What have we learnt?</a:t>
            </a:r>
            <a:endParaRPr sz="4800">
              <a:solidFill>
                <a:srgbClr val="0F6BB2"/>
              </a:solidFill>
              <a:latin typeface="Gill Sans"/>
              <a:ea typeface="Gill Sans"/>
              <a:cs typeface="Gill Sans"/>
              <a:sym typeface="Gill Sans"/>
            </a:endParaRPr>
          </a:p>
          <a:p>
            <a:pPr marL="0" lvl="0" indent="0" algn="l" rtl="0">
              <a:lnSpc>
                <a:spcPct val="90000"/>
              </a:lnSpc>
              <a:spcBef>
                <a:spcPts val="0"/>
              </a:spcBef>
              <a:spcAft>
                <a:spcPts val="0"/>
              </a:spcAft>
              <a:buClr>
                <a:schemeClr val="accent1"/>
              </a:buClr>
              <a:buSzPts val="4800"/>
              <a:buFont typeface="Calibri"/>
              <a:buNone/>
            </a:pPr>
            <a:endParaRPr/>
          </a:p>
        </p:txBody>
      </p:sp>
      <p:sp>
        <p:nvSpPr>
          <p:cNvPr id="524" name="Google Shape;524;gb65152134c_1_0"/>
          <p:cNvSpPr txBox="1"/>
          <p:nvPr/>
        </p:nvSpPr>
        <p:spPr>
          <a:xfrm>
            <a:off x="1571284" y="1851660"/>
            <a:ext cx="3594404" cy="3585567"/>
          </a:xfrm>
          <a:prstGeom prst="rect">
            <a:avLst/>
          </a:prstGeom>
          <a:noFill/>
          <a:ln>
            <a:noFill/>
          </a:ln>
        </p:spPr>
        <p:txBody>
          <a:bodyPr spcFirstLastPara="1" wrap="square" lIns="91425" tIns="91425" rIns="91425" bIns="91425" anchor="t" anchorCtr="0">
            <a:spAutoFit/>
          </a:bodyPr>
          <a:lstStyle/>
          <a:p>
            <a:pPr marR="0" lvl="0" algn="l" rtl="0">
              <a:lnSpc>
                <a:spcPct val="100000"/>
              </a:lnSpc>
              <a:spcBef>
                <a:spcPts val="0"/>
              </a:spcBef>
              <a:spcAft>
                <a:spcPts val="0"/>
              </a:spcAft>
              <a:buClr>
                <a:schemeClr val="accent5">
                  <a:lumMod val="50000"/>
                </a:schemeClr>
              </a:buClr>
              <a:buSzPts val="2700"/>
            </a:pPr>
            <a:r>
              <a:rPr lang="en-GB" sz="2800">
                <a:solidFill>
                  <a:schemeClr val="accent5">
                    <a:lumMod val="50000"/>
                  </a:schemeClr>
                </a:solidFill>
                <a:latin typeface="Gill Sans"/>
                <a:ea typeface="Gill Sans"/>
                <a:cs typeface="Gill Sans"/>
                <a:sym typeface="Gill Sans"/>
              </a:rPr>
              <a:t>Can you tell your partner in your own words how a </a:t>
            </a:r>
            <a:r>
              <a:rPr lang="en-GB" sz="2800" b="0" i="0" u="none" strike="noStrike" cap="none">
                <a:solidFill>
                  <a:schemeClr val="accent5">
                    <a:lumMod val="50000"/>
                  </a:schemeClr>
                </a:solidFill>
                <a:latin typeface="Gill Sans"/>
                <a:ea typeface="Gill Sans"/>
                <a:cs typeface="Gill Sans"/>
                <a:sym typeface="Gill Sans"/>
              </a:rPr>
              <a:t>vaccine works?</a:t>
            </a:r>
            <a:endParaRPr lang="en-US" sz="2800" b="0" i="0" u="none" strike="noStrike" cap="none">
              <a:solidFill>
                <a:schemeClr val="accent5">
                  <a:lumMod val="50000"/>
                </a:schemeClr>
              </a:solidFill>
              <a:latin typeface="Gill Sans"/>
              <a:ea typeface="Gill Sans"/>
              <a:cs typeface="Gill Sans"/>
            </a:endParaRPr>
          </a:p>
          <a:p>
            <a:pPr marL="0" marR="0" lvl="0" indent="0" algn="l" rtl="0">
              <a:lnSpc>
                <a:spcPct val="100000"/>
              </a:lnSpc>
              <a:spcBef>
                <a:spcPts val="0"/>
              </a:spcBef>
              <a:spcAft>
                <a:spcPts val="0"/>
              </a:spcAft>
              <a:buClr>
                <a:schemeClr val="accent5">
                  <a:lumMod val="50000"/>
                </a:schemeClr>
              </a:buClr>
              <a:buSzPts val="2700"/>
              <a:buFont typeface="Arial"/>
              <a:buNone/>
            </a:pPr>
            <a:endParaRPr sz="2800" b="0" i="0" u="none" strike="noStrike" cap="none">
              <a:solidFill>
                <a:schemeClr val="accent5">
                  <a:lumMod val="50000"/>
                </a:schemeClr>
              </a:solidFill>
              <a:latin typeface="Gill Sans"/>
              <a:ea typeface="Gill Sans"/>
              <a:cs typeface="Gill Sans"/>
              <a:sym typeface="Gill Sans"/>
            </a:endParaRPr>
          </a:p>
          <a:p>
            <a:pPr marR="0" lvl="0" algn="l" rtl="0">
              <a:lnSpc>
                <a:spcPct val="100000"/>
              </a:lnSpc>
              <a:spcBef>
                <a:spcPts val="0"/>
              </a:spcBef>
              <a:spcAft>
                <a:spcPts val="0"/>
              </a:spcAft>
              <a:buClr>
                <a:schemeClr val="accent5">
                  <a:lumMod val="50000"/>
                </a:schemeClr>
              </a:buClr>
              <a:buSzPts val="2700"/>
            </a:pPr>
            <a:endParaRPr sz="27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343298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pic>
        <p:nvPicPr>
          <p:cNvPr id="529" name="Google Shape;529;gabefc0c955_0_11"/>
          <p:cNvPicPr preferRelativeResize="0"/>
          <p:nvPr/>
        </p:nvPicPr>
        <p:blipFill rotWithShape="1">
          <a:blip r:embed="rId3">
            <a:alphaModFix/>
          </a:blip>
          <a:srcRect/>
          <a:stretch/>
        </p:blipFill>
        <p:spPr>
          <a:xfrm>
            <a:off x="1037475" y="2662841"/>
            <a:ext cx="1962150" cy="1962150"/>
          </a:xfrm>
          <a:prstGeom prst="rect">
            <a:avLst/>
          </a:prstGeom>
          <a:noFill/>
          <a:ln>
            <a:noFill/>
          </a:ln>
        </p:spPr>
      </p:pic>
      <p:sp>
        <p:nvSpPr>
          <p:cNvPr id="530" name="Google Shape;530;gabefc0c955_0_11"/>
          <p:cNvSpPr/>
          <p:nvPr/>
        </p:nvSpPr>
        <p:spPr>
          <a:xfrm>
            <a:off x="2641600" y="745067"/>
            <a:ext cx="5593714" cy="2997135"/>
          </a:xfrm>
          <a:prstGeom prst="wedgeEllipseCallout">
            <a:avLst>
              <a:gd name="adj1" fmla="val -44353"/>
              <a:gd name="adj2" fmla="val 44403"/>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gabefc0c955_0_11"/>
          <p:cNvSpPr txBox="1">
            <a:spLocks noGrp="1"/>
          </p:cNvSpPr>
          <p:nvPr>
            <p:ph type="title"/>
          </p:nvPr>
        </p:nvSpPr>
        <p:spPr>
          <a:xfrm>
            <a:off x="3298169" y="1431752"/>
            <a:ext cx="4638600" cy="1962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100"/>
              <a:buFont typeface="Arial"/>
              <a:buNone/>
            </a:pPr>
            <a:r>
              <a:rPr lang="en-GB" sz="3000">
                <a:solidFill>
                  <a:srgbClr val="002060"/>
                </a:solidFill>
                <a:latin typeface="Gill Sans"/>
                <a:ea typeface="Gill Sans"/>
                <a:cs typeface="Gill Sans"/>
                <a:sym typeface="Gill Sans"/>
              </a:rPr>
              <a:t>Well done for learning about vaccines – another superpower tool we have to keep healthy!</a:t>
            </a:r>
            <a:endParaRPr lang="en-US" sz="4200">
              <a:solidFill>
                <a:srgbClr val="002060"/>
              </a:solidFill>
              <a:latin typeface="Gill Sans"/>
              <a:ea typeface="Gill Sans"/>
              <a:cs typeface="Gill Sans"/>
            </a:endParaRPr>
          </a:p>
        </p:txBody>
      </p:sp>
    </p:spTree>
    <p:extLst>
      <p:ext uri="{BB962C8B-B14F-4D97-AF65-F5344CB8AC3E}">
        <p14:creationId xmlns:p14="http://schemas.microsoft.com/office/powerpoint/2010/main" val="402271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5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D97566D4-FE9C-46A1-B838-2F6AF714DC20}"/>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8F606501-DC6D-4E4A-A656-4CFD19998899}"/>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D400EF70-F138-43DA-BBD5-0CE4FC34722C}"/>
    </a:ext>
  </a:ext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E8323D2E-77B2-4EF2-B0A8-35919E13241D}"/>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C5814F2F-6127-478D-9F32-FD83F0B476B6}"/>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9DD3E348-A4EF-4088-BCAC-746595B08385}"/>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AC892AFE-59DC-4262-9A08-759D9D218DD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18bb72c-f808-4789-b960-2e9e3d60d59d">
      <UserInfo>
        <DisplayName>Kath Woods-Townsend</DisplayName>
        <AccountId>10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B99EB8-6E50-4E7F-936A-1AA2BF006793}">
  <ds:schemaRefs>
    <ds:schemaRef ds:uri="http://schemas.microsoft.com/sharepoint/v3/contenttype/forms"/>
  </ds:schemaRefs>
</ds:datastoreItem>
</file>

<file path=customXml/itemProps2.xml><?xml version="1.0" encoding="utf-8"?>
<ds:datastoreItem xmlns:ds="http://schemas.openxmlformats.org/officeDocument/2006/customXml" ds:itemID="{35875778-D423-4FA7-8ED3-FE0C6E397ED3}">
  <ds:schemaRefs>
    <ds:schemaRef ds:uri="b93c365d-0385-4382-9509-99218ab90b25"/>
    <ds:schemaRef ds:uri="http://purl.org/dc/elements/1.1/"/>
    <ds:schemaRef ds:uri="http://schemas.microsoft.com/office/2006/metadata/properties"/>
    <ds:schemaRef ds:uri="http://www.w3.org/XML/1998/namespace"/>
    <ds:schemaRef ds:uri="http://schemas.microsoft.com/office/2006/documentManagement/types"/>
    <ds:schemaRef ds:uri="218bb72c-f808-4789-b960-2e9e3d60d59d"/>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A323B4ED-7F8B-44E3-BC5F-BF9A9E83C0B0}">
  <ds:schemaRefs>
    <ds:schemaRef ds:uri="218bb72c-f808-4789-b960-2e9e3d60d59d"/>
    <ds:schemaRef ds:uri="b93c365d-0385-4382-9509-99218ab90b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Custom Design</Template>
  <TotalTime>0</TotalTime>
  <Words>328</Words>
  <Application>Microsoft Office PowerPoint</Application>
  <PresentationFormat>On-screen Show (4:3)</PresentationFormat>
  <Paragraphs>47</Paragraphs>
  <Slides>12</Slides>
  <Notes>10</Notes>
  <HiddenSlides>0</HiddenSlides>
  <MMClips>0</MMClips>
  <ScaleCrop>false</ScaleCrop>
  <HeadingPairs>
    <vt:vector size="4" baseType="variant">
      <vt:variant>
        <vt:lpstr>Theme</vt:lpstr>
      </vt:variant>
      <vt:variant>
        <vt:i4>7</vt:i4>
      </vt:variant>
      <vt:variant>
        <vt:lpstr>Slide Titles</vt:lpstr>
      </vt:variant>
      <vt:variant>
        <vt:i4>12</vt:i4>
      </vt:variant>
    </vt:vector>
  </HeadingPairs>
  <TitlesOfParts>
    <vt:vector size="19" baseType="lpstr">
      <vt:lpstr>Custom Design</vt:lpstr>
      <vt:lpstr>3_Custom Design</vt:lpstr>
      <vt:lpstr>4_Custom Design</vt:lpstr>
      <vt:lpstr>6_Custom Design</vt:lpstr>
      <vt:lpstr>1_Custom Design</vt:lpstr>
      <vt:lpstr>2_Custom Design</vt:lpstr>
      <vt:lpstr>5_Custom Design</vt:lpstr>
      <vt:lpstr>Vaccines</vt:lpstr>
      <vt:lpstr>PowerPoint Presentation</vt:lpstr>
      <vt:lpstr>Main Activity </vt:lpstr>
      <vt:lpstr>PowerPoint Presentation</vt:lpstr>
      <vt:lpstr>PowerPoint Presentation</vt:lpstr>
      <vt:lpstr>Play “Hot, Hot, Cold!” </vt:lpstr>
      <vt:lpstr>Results time! </vt:lpstr>
      <vt:lpstr>What have we learnt? </vt:lpstr>
      <vt:lpstr>Well done for learning about vaccines – another superpower tool we have to keep healthy!</vt:lpstr>
      <vt:lpstr>PowerPoint Presentation</vt:lpstr>
      <vt:lpstr>PowerPoint Presentation</vt:lpstr>
      <vt:lpstr>Extension Activities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Testing for Coronavirus</dc:title>
  <dc:creator>Natasha Green</dc:creator>
  <cp:lastModifiedBy>Natasha Green</cp:lastModifiedBy>
  <cp:revision>18</cp:revision>
  <dcterms:created xsi:type="dcterms:W3CDTF">2021-03-19T10:15:47Z</dcterms:created>
  <dcterms:modified xsi:type="dcterms:W3CDTF">2022-03-14T09:26:08Z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