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773" r:id="rId7"/>
    <p:sldMasterId id="2147483797" r:id="rId8"/>
    <p:sldMasterId id="2147483737" r:id="rId9"/>
    <p:sldMasterId id="2147483749" r:id="rId10"/>
    <p:sldMasterId id="2147483845" r:id="rId11"/>
  </p:sldMasterIdLst>
  <p:notesMasterIdLst>
    <p:notesMasterId r:id="rId20"/>
  </p:notesMasterIdLst>
  <p:sldIdLst>
    <p:sldId id="256" r:id="rId12"/>
    <p:sldId id="257" r:id="rId13"/>
    <p:sldId id="258" r:id="rId14"/>
    <p:sldId id="297" r:id="rId15"/>
    <p:sldId id="262" r:id="rId16"/>
    <p:sldId id="305" r:id="rId17"/>
    <p:sldId id="306" r:id="rId18"/>
    <p:sldId id="29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2E88"/>
    <a:srgbClr val="E26FA9"/>
    <a:srgbClr val="D30D4F"/>
    <a:srgbClr val="E26EA8"/>
    <a:srgbClr val="D2639A"/>
    <a:srgbClr val="3699E0"/>
    <a:srgbClr val="4FA535"/>
    <a:srgbClr val="FFA000"/>
    <a:srgbClr val="E7205F"/>
    <a:srgbClr val="157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7E5960-8970-12F6-B3B7-555127F64518}" v="31" dt="2021-12-29T09:43:53.579"/>
    <p1510:client id="{92BB9078-E164-4FD3-ABF3-2AA7DA54EADF}" v="4" dt="2021-03-19T11:05:15.747"/>
    <p1510:client id="{9DC3A68C-0E74-F9A2-5E21-43892840FC97}" v="12" dt="2021-03-25T20:46:11.925"/>
    <p1510:client id="{BA9ACD5C-1364-8E85-61A0-9BB143E0B15F}" v="5" dt="2021-12-16T12:14:36.3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7" d="100"/>
          <a:sy n="127" d="100"/>
        </p:scale>
        <p:origin x="108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agen" userId="b8147b453b790b83" providerId="LiveId" clId="{92BB9078-E164-4FD3-ABF3-2AA7DA54EADF}"/>
    <pc:docChg chg="custSel addSld delSld modSld">
      <pc:chgData name="Rachel Gagen" userId="b8147b453b790b83" providerId="LiveId" clId="{92BB9078-E164-4FD3-ABF3-2AA7DA54EADF}" dt="2021-03-24T09:25:55.726" v="42" actId="12"/>
      <pc:docMkLst>
        <pc:docMk/>
      </pc:docMkLst>
      <pc:sldChg chg="modSp add del mod">
        <pc:chgData name="Rachel Gagen" userId="b8147b453b790b83" providerId="LiveId" clId="{92BB9078-E164-4FD3-ABF3-2AA7DA54EADF}" dt="2021-03-24T09:25:15.321" v="41" actId="12"/>
        <pc:sldMkLst>
          <pc:docMk/>
          <pc:sldMk cId="0" sldId="256"/>
        </pc:sldMkLst>
        <pc:spChg chg="mod">
          <ac:chgData name="Rachel Gagen" userId="b8147b453b790b83" providerId="LiveId" clId="{92BB9078-E164-4FD3-ABF3-2AA7DA54EADF}" dt="2021-03-24T09:25:15.321" v="41" actId="12"/>
          <ac:spMkLst>
            <pc:docMk/>
            <pc:sldMk cId="0" sldId="256"/>
            <ac:spMk id="234" creationId="{00000000-0000-0000-0000-000000000000}"/>
          </ac:spMkLst>
        </pc:spChg>
      </pc:sldChg>
      <pc:sldChg chg="modSp add del mod">
        <pc:chgData name="Rachel Gagen" userId="b8147b453b790b83" providerId="LiveId" clId="{92BB9078-E164-4FD3-ABF3-2AA7DA54EADF}" dt="2021-03-19T10:57:50.951" v="16" actId="14100"/>
        <pc:sldMkLst>
          <pc:docMk/>
          <pc:sldMk cId="0" sldId="257"/>
        </pc:sldMkLst>
        <pc:spChg chg="mod">
          <ac:chgData name="Rachel Gagen" userId="b8147b453b790b83" providerId="LiveId" clId="{92BB9078-E164-4FD3-ABF3-2AA7DA54EADF}" dt="2021-03-19T10:57:43.744" v="14" actId="14100"/>
          <ac:spMkLst>
            <pc:docMk/>
            <pc:sldMk cId="0" sldId="257"/>
            <ac:spMk id="244" creationId="{00000000-0000-0000-0000-000000000000}"/>
          </ac:spMkLst>
        </pc:spChg>
        <pc:spChg chg="mod">
          <ac:chgData name="Rachel Gagen" userId="b8147b453b790b83" providerId="LiveId" clId="{92BB9078-E164-4FD3-ABF3-2AA7DA54EADF}" dt="2021-03-19T10:57:50.951" v="16" actId="14100"/>
          <ac:spMkLst>
            <pc:docMk/>
            <pc:sldMk cId="0" sldId="257"/>
            <ac:spMk id="245" creationId="{00000000-0000-0000-0000-000000000000}"/>
          </ac:spMkLst>
        </pc:spChg>
      </pc:sldChg>
      <pc:sldChg chg="add del">
        <pc:chgData name="Rachel Gagen" userId="b8147b453b790b83" providerId="LiveId" clId="{92BB9078-E164-4FD3-ABF3-2AA7DA54EADF}" dt="2021-03-19T10:51:31.372" v="2"/>
        <pc:sldMkLst>
          <pc:docMk/>
          <pc:sldMk cId="0" sldId="258"/>
        </pc:sldMkLst>
      </pc:sldChg>
      <pc:sldChg chg="modSp add del mod">
        <pc:chgData name="Rachel Gagen" userId="b8147b453b790b83" providerId="LiveId" clId="{92BB9078-E164-4FD3-ABF3-2AA7DA54EADF}" dt="2021-03-19T11:07:14.613" v="40" actId="1076"/>
        <pc:sldMkLst>
          <pc:docMk/>
          <pc:sldMk cId="0" sldId="262"/>
        </pc:sldMkLst>
        <pc:picChg chg="mod">
          <ac:chgData name="Rachel Gagen" userId="b8147b453b790b83" providerId="LiveId" clId="{92BB9078-E164-4FD3-ABF3-2AA7DA54EADF}" dt="2021-03-19T11:07:14.613" v="40" actId="1076"/>
          <ac:picMkLst>
            <pc:docMk/>
            <pc:sldMk cId="0" sldId="262"/>
            <ac:picMk id="263" creationId="{00000000-0000-0000-0000-000000000000}"/>
          </ac:picMkLst>
        </pc:picChg>
      </pc:sldChg>
      <pc:sldChg chg="del">
        <pc:chgData name="Rachel Gagen" userId="b8147b453b790b83" providerId="LiveId" clId="{92BB9078-E164-4FD3-ABF3-2AA7DA54EADF}" dt="2021-03-19T10:51:40.197" v="3" actId="47"/>
        <pc:sldMkLst>
          <pc:docMk/>
          <pc:sldMk cId="2141227752" sldId="286"/>
        </pc:sldMkLst>
      </pc:sldChg>
      <pc:sldChg chg="del">
        <pc:chgData name="Rachel Gagen" userId="b8147b453b790b83" providerId="LiveId" clId="{92BB9078-E164-4FD3-ABF3-2AA7DA54EADF}" dt="2021-03-19T11:03:25.870" v="18" actId="47"/>
        <pc:sldMkLst>
          <pc:docMk/>
          <pc:sldMk cId="4201883447" sldId="287"/>
        </pc:sldMkLst>
      </pc:sldChg>
      <pc:sldChg chg="del">
        <pc:chgData name="Rachel Gagen" userId="b8147b453b790b83" providerId="LiveId" clId="{92BB9078-E164-4FD3-ABF3-2AA7DA54EADF}" dt="2021-03-19T11:03:29.404" v="22" actId="47"/>
        <pc:sldMkLst>
          <pc:docMk/>
          <pc:sldMk cId="1651227424" sldId="288"/>
        </pc:sldMkLst>
      </pc:sldChg>
      <pc:sldChg chg="del">
        <pc:chgData name="Rachel Gagen" userId="b8147b453b790b83" providerId="LiveId" clId="{92BB9078-E164-4FD3-ABF3-2AA7DA54EADF}" dt="2021-03-19T11:03:27.746" v="20" actId="47"/>
        <pc:sldMkLst>
          <pc:docMk/>
          <pc:sldMk cId="3506126365" sldId="290"/>
        </pc:sldMkLst>
      </pc:sldChg>
      <pc:sldChg chg="del">
        <pc:chgData name="Rachel Gagen" userId="b8147b453b790b83" providerId="LiveId" clId="{92BB9078-E164-4FD3-ABF3-2AA7DA54EADF}" dt="2021-03-19T11:03:28.529" v="21" actId="47"/>
        <pc:sldMkLst>
          <pc:docMk/>
          <pc:sldMk cId="1152563904" sldId="292"/>
        </pc:sldMkLst>
      </pc:sldChg>
      <pc:sldChg chg="delSp mod">
        <pc:chgData name="Rachel Gagen" userId="b8147b453b790b83" providerId="LiveId" clId="{92BB9078-E164-4FD3-ABF3-2AA7DA54EADF}" dt="2021-03-19T11:03:43.410" v="25" actId="478"/>
        <pc:sldMkLst>
          <pc:docMk/>
          <pc:sldMk cId="1974776008" sldId="293"/>
        </pc:sldMkLst>
        <pc:spChg chg="del">
          <ac:chgData name="Rachel Gagen" userId="b8147b453b790b83" providerId="LiveId" clId="{92BB9078-E164-4FD3-ABF3-2AA7DA54EADF}" dt="2021-03-19T11:03:43.410" v="25" actId="478"/>
          <ac:spMkLst>
            <pc:docMk/>
            <pc:sldMk cId="1974776008" sldId="293"/>
            <ac:spMk id="2" creationId="{0B95BAB1-CB1B-4122-BEDE-092EACC2C66E}"/>
          </ac:spMkLst>
        </pc:spChg>
        <pc:spChg chg="del">
          <ac:chgData name="Rachel Gagen" userId="b8147b453b790b83" providerId="LiveId" clId="{92BB9078-E164-4FD3-ABF3-2AA7DA54EADF}" dt="2021-03-19T11:03:39.708" v="24" actId="478"/>
          <ac:spMkLst>
            <pc:docMk/>
            <pc:sldMk cId="1974776008" sldId="293"/>
            <ac:spMk id="3" creationId="{F40B4FC7-E86E-47E7-BF52-DB2858D5689D}"/>
          </ac:spMkLst>
        </pc:spChg>
      </pc:sldChg>
      <pc:sldChg chg="del">
        <pc:chgData name="Rachel Gagen" userId="b8147b453b790b83" providerId="LiveId" clId="{92BB9078-E164-4FD3-ABF3-2AA7DA54EADF}" dt="2021-03-19T11:03:33.041" v="23" actId="47"/>
        <pc:sldMkLst>
          <pc:docMk/>
          <pc:sldMk cId="480856902" sldId="294"/>
        </pc:sldMkLst>
      </pc:sldChg>
      <pc:sldChg chg="del">
        <pc:chgData name="Rachel Gagen" userId="b8147b453b790b83" providerId="LiveId" clId="{92BB9078-E164-4FD3-ABF3-2AA7DA54EADF}" dt="2021-03-19T11:03:26.630" v="19" actId="47"/>
        <pc:sldMkLst>
          <pc:docMk/>
          <pc:sldMk cId="2269068817" sldId="295"/>
        </pc:sldMkLst>
      </pc:sldChg>
      <pc:sldChg chg="add del">
        <pc:chgData name="Rachel Gagen" userId="b8147b453b790b83" providerId="LiveId" clId="{92BB9078-E164-4FD3-ABF3-2AA7DA54EADF}" dt="2021-03-19T10:51:31.372" v="2"/>
        <pc:sldMkLst>
          <pc:docMk/>
          <pc:sldMk cId="842454608" sldId="297"/>
        </pc:sldMkLst>
      </pc:sldChg>
      <pc:sldChg chg="modSp add del mod">
        <pc:chgData name="Rachel Gagen" userId="b8147b453b790b83" providerId="LiveId" clId="{92BB9078-E164-4FD3-ABF3-2AA7DA54EADF}" dt="2021-03-24T09:25:55.726" v="42" actId="12"/>
        <pc:sldMkLst>
          <pc:docMk/>
          <pc:sldMk cId="2559503283" sldId="305"/>
        </pc:sldMkLst>
        <pc:spChg chg="mod">
          <ac:chgData name="Rachel Gagen" userId="b8147b453b790b83" providerId="LiveId" clId="{92BB9078-E164-4FD3-ABF3-2AA7DA54EADF}" dt="2021-03-24T09:25:55.726" v="42" actId="12"/>
          <ac:spMkLst>
            <pc:docMk/>
            <pc:sldMk cId="2559503283" sldId="305"/>
            <ac:spMk id="5" creationId="{C55B551F-B011-47BC-BBC0-AE80D2196E05}"/>
          </ac:spMkLst>
        </pc:spChg>
      </pc:sldChg>
      <pc:sldChg chg="add del">
        <pc:chgData name="Rachel Gagen" userId="b8147b453b790b83" providerId="LiveId" clId="{92BB9078-E164-4FD3-ABF3-2AA7DA54EADF}" dt="2021-03-19T10:51:31.372" v="2"/>
        <pc:sldMkLst>
          <pc:docMk/>
          <pc:sldMk cId="665645095" sldId="306"/>
        </pc:sldMkLst>
      </pc:sldChg>
      <pc:sldChg chg="add del">
        <pc:chgData name="Rachel Gagen" userId="b8147b453b790b83" providerId="LiveId" clId="{92BB9078-E164-4FD3-ABF3-2AA7DA54EADF}" dt="2021-03-19T10:51:25.201" v="1"/>
        <pc:sldMkLst>
          <pc:docMk/>
          <pc:sldMk cId="2086920082" sldId="307"/>
        </pc:sldMkLst>
      </pc:sldChg>
      <pc:sldChg chg="add del">
        <pc:chgData name="Rachel Gagen" userId="b8147b453b790b83" providerId="LiveId" clId="{92BB9078-E164-4FD3-ABF3-2AA7DA54EADF}" dt="2021-03-19T11:03:23.636" v="17" actId="47"/>
        <pc:sldMkLst>
          <pc:docMk/>
          <pc:sldMk cId="3834511149" sldId="307"/>
        </pc:sldMkLst>
      </pc:sldChg>
    </pc:docChg>
  </pc:docChgLst>
  <pc:docChgLst>
    <pc:chgData name="Rachel Gagen" userId="S::rsg1v20@soton.ac.uk::e2d4e6cd-5d89-46d8-93dc-e64a27afb7be" providerId="AD" clId="Web-{BA9ACD5C-1364-8E85-61A0-9BB143E0B15F}"/>
    <pc:docChg chg="modSld">
      <pc:chgData name="Rachel Gagen" userId="S::rsg1v20@soton.ac.uk::e2d4e6cd-5d89-46d8-93dc-e64a27afb7be" providerId="AD" clId="Web-{BA9ACD5C-1364-8E85-61A0-9BB143E0B15F}" dt="2021-12-16T12:14:34.023" v="3" actId="20577"/>
      <pc:docMkLst>
        <pc:docMk/>
      </pc:docMkLst>
      <pc:sldChg chg="modSp">
        <pc:chgData name="Rachel Gagen" userId="S::rsg1v20@soton.ac.uk::e2d4e6cd-5d89-46d8-93dc-e64a27afb7be" providerId="AD" clId="Web-{BA9ACD5C-1364-8E85-61A0-9BB143E0B15F}" dt="2021-12-16T12:14:34.023" v="3" actId="20577"/>
        <pc:sldMkLst>
          <pc:docMk/>
          <pc:sldMk cId="0" sldId="256"/>
        </pc:sldMkLst>
        <pc:spChg chg="mod">
          <ac:chgData name="Rachel Gagen" userId="S::rsg1v20@soton.ac.uk::e2d4e6cd-5d89-46d8-93dc-e64a27afb7be" providerId="AD" clId="Web-{BA9ACD5C-1364-8E85-61A0-9BB143E0B15F}" dt="2021-12-16T12:14:34.023" v="3" actId="20577"/>
          <ac:spMkLst>
            <pc:docMk/>
            <pc:sldMk cId="0" sldId="256"/>
            <ac:spMk id="233" creationId="{00000000-0000-0000-0000-000000000000}"/>
          </ac:spMkLst>
        </pc:spChg>
      </pc:sldChg>
    </pc:docChg>
  </pc:docChgLst>
  <pc:docChgLst>
    <pc:chgData name="Green, Natalia" userId="S::natalia.green_uhs.nhs.uk#ext#@sotonac.onmicrosoft.com::bf324bb5-e447-45be-938c-312f37635ca6" providerId="AD" clId="Web-{9DC3A68C-0E74-F9A2-5E21-43892840FC97}"/>
    <pc:docChg chg="modSld">
      <pc:chgData name="Green, Natalia" userId="S::natalia.green_uhs.nhs.uk#ext#@sotonac.onmicrosoft.com::bf324bb5-e447-45be-938c-312f37635ca6" providerId="AD" clId="Web-{9DC3A68C-0E74-F9A2-5E21-43892840FC97}" dt="2021-03-25T20:46:11.925" v="10" actId="1076"/>
      <pc:docMkLst>
        <pc:docMk/>
      </pc:docMkLst>
      <pc:sldChg chg="modSp">
        <pc:chgData name="Green, Natalia" userId="S::natalia.green_uhs.nhs.uk#ext#@sotonac.onmicrosoft.com::bf324bb5-e447-45be-938c-312f37635ca6" providerId="AD" clId="Web-{9DC3A68C-0E74-F9A2-5E21-43892840FC97}" dt="2021-03-25T20:45:52.705" v="8" actId="1076"/>
        <pc:sldMkLst>
          <pc:docMk/>
          <pc:sldMk cId="0" sldId="256"/>
        </pc:sldMkLst>
        <pc:spChg chg="mod">
          <ac:chgData name="Green, Natalia" userId="S::natalia.green_uhs.nhs.uk#ext#@sotonac.onmicrosoft.com::bf324bb5-e447-45be-938c-312f37635ca6" providerId="AD" clId="Web-{9DC3A68C-0E74-F9A2-5E21-43892840FC97}" dt="2021-03-25T20:45:32.423" v="5" actId="20577"/>
          <ac:spMkLst>
            <pc:docMk/>
            <pc:sldMk cId="0" sldId="256"/>
            <ac:spMk id="233" creationId="{00000000-0000-0000-0000-000000000000}"/>
          </ac:spMkLst>
        </pc:spChg>
        <pc:spChg chg="mod">
          <ac:chgData name="Green, Natalia" userId="S::natalia.green_uhs.nhs.uk#ext#@sotonac.onmicrosoft.com::bf324bb5-e447-45be-938c-312f37635ca6" providerId="AD" clId="Web-{9DC3A68C-0E74-F9A2-5E21-43892840FC97}" dt="2021-03-25T20:45:52.705" v="8" actId="1076"/>
          <ac:spMkLst>
            <pc:docMk/>
            <pc:sldMk cId="0" sldId="256"/>
            <ac:spMk id="234" creationId="{00000000-0000-0000-0000-000000000000}"/>
          </ac:spMkLst>
        </pc:spChg>
        <pc:picChg chg="mod">
          <ac:chgData name="Green, Natalia" userId="S::natalia.green_uhs.nhs.uk#ext#@sotonac.onmicrosoft.com::bf324bb5-e447-45be-938c-312f37635ca6" providerId="AD" clId="Web-{9DC3A68C-0E74-F9A2-5E21-43892840FC97}" dt="2021-03-25T20:45:24.016" v="2" actId="1076"/>
          <ac:picMkLst>
            <pc:docMk/>
            <pc:sldMk cId="0" sldId="256"/>
            <ac:picMk id="235" creationId="{00000000-0000-0000-0000-000000000000}"/>
          </ac:picMkLst>
        </pc:picChg>
      </pc:sldChg>
      <pc:sldChg chg="delSp modSp">
        <pc:chgData name="Green, Natalia" userId="S::natalia.green_uhs.nhs.uk#ext#@sotonac.onmicrosoft.com::bf324bb5-e447-45be-938c-312f37635ca6" providerId="AD" clId="Web-{9DC3A68C-0E74-F9A2-5E21-43892840FC97}" dt="2021-03-25T20:46:11.925" v="10" actId="1076"/>
        <pc:sldMkLst>
          <pc:docMk/>
          <pc:sldMk cId="0" sldId="262"/>
        </pc:sldMkLst>
        <pc:spChg chg="del">
          <ac:chgData name="Green, Natalia" userId="S::natalia.green_uhs.nhs.uk#ext#@sotonac.onmicrosoft.com::bf324bb5-e447-45be-938c-312f37635ca6" providerId="AD" clId="Web-{9DC3A68C-0E74-F9A2-5E21-43892840FC97}" dt="2021-03-25T20:46:07.612" v="9"/>
          <ac:spMkLst>
            <pc:docMk/>
            <pc:sldMk cId="0" sldId="262"/>
            <ac:spMk id="265" creationId="{00000000-0000-0000-0000-000000000000}"/>
          </ac:spMkLst>
        </pc:spChg>
        <pc:picChg chg="mod">
          <ac:chgData name="Green, Natalia" userId="S::natalia.green_uhs.nhs.uk#ext#@sotonac.onmicrosoft.com::bf324bb5-e447-45be-938c-312f37635ca6" providerId="AD" clId="Web-{9DC3A68C-0E74-F9A2-5E21-43892840FC97}" dt="2021-03-25T20:46:11.925" v="10" actId="1076"/>
          <ac:picMkLst>
            <pc:docMk/>
            <pc:sldMk cId="0" sldId="262"/>
            <ac:picMk id="264" creationId="{00000000-0000-0000-0000-000000000000}"/>
          </ac:picMkLst>
        </pc:picChg>
      </pc:sldChg>
    </pc:docChg>
  </pc:docChgLst>
  <pc:docChgLst>
    <pc:chgData name="Rachel Gagen" userId="S::rsg1v20@soton.ac.uk::e2d4e6cd-5d89-46d8-93dc-e64a27afb7be" providerId="AD" clId="Web-{1D7E5960-8970-12F6-B3B7-555127F64518}"/>
    <pc:docChg chg="modSld">
      <pc:chgData name="Rachel Gagen" userId="S::rsg1v20@soton.ac.uk::e2d4e6cd-5d89-46d8-93dc-e64a27afb7be" providerId="AD" clId="Web-{1D7E5960-8970-12F6-B3B7-555127F64518}" dt="2021-12-29T09:43:53.579" v="16" actId="1076"/>
      <pc:docMkLst>
        <pc:docMk/>
      </pc:docMkLst>
      <pc:sldChg chg="delSp modSp">
        <pc:chgData name="Rachel Gagen" userId="S::rsg1v20@soton.ac.uk::e2d4e6cd-5d89-46d8-93dc-e64a27afb7be" providerId="AD" clId="Web-{1D7E5960-8970-12F6-B3B7-555127F64518}" dt="2021-12-29T09:43:53.579" v="16" actId="1076"/>
        <pc:sldMkLst>
          <pc:docMk/>
          <pc:sldMk cId="0" sldId="257"/>
        </pc:sldMkLst>
        <pc:spChg chg="mod">
          <ac:chgData name="Rachel Gagen" userId="S::rsg1v20@soton.ac.uk::e2d4e6cd-5d89-46d8-93dc-e64a27afb7be" providerId="AD" clId="Web-{1D7E5960-8970-12F6-B3B7-555127F64518}" dt="2021-12-29T09:43:53.579" v="16" actId="1076"/>
          <ac:spMkLst>
            <pc:docMk/>
            <pc:sldMk cId="0" sldId="257"/>
            <ac:spMk id="244" creationId="{00000000-0000-0000-0000-000000000000}"/>
          </ac:spMkLst>
        </pc:spChg>
        <pc:spChg chg="del">
          <ac:chgData name="Rachel Gagen" userId="S::rsg1v20@soton.ac.uk::e2d4e6cd-5d89-46d8-93dc-e64a27afb7be" providerId="AD" clId="Web-{1D7E5960-8970-12F6-B3B7-555127F64518}" dt="2021-12-29T09:43:10.514" v="0"/>
          <ac:spMkLst>
            <pc:docMk/>
            <pc:sldMk cId="0" sldId="257"/>
            <ac:spMk id="24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94D3D-BB75-4A4A-9036-AF2FC15C97F3}" type="datetimeFigureOut">
              <a:rPr lang="en-GB" smtClean="0"/>
              <a:t>29/12/2021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A901D7-1782-40E5-923B-B176D0CF4EEB}" type="slidenum">
              <a:rPr lang="en-GB" smtClean="0"/>
              <a:t>‹#›</a:t>
            </a:fld>
            <a:endParaRPr lang="en-GB"/>
          </a:p>
        </p:txBody>
      </p:sp>
    </p:spTree>
    <p:extLst>
      <p:ext uri="{BB962C8B-B14F-4D97-AF65-F5344CB8AC3E}">
        <p14:creationId xmlns:p14="http://schemas.microsoft.com/office/powerpoint/2010/main" val="2153163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b629e276b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gb629e276b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b9750605f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b9750605f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abf2bcc68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gabf2bcc68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b629e276b6_0_6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b629e276b6_0_6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581" cy="16581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2766874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29/12/2021</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29/12/2021</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17" Type="http://schemas.openxmlformats.org/officeDocument/2006/relationships/image" Target="../media/image1.png"/><Relationship Id="rId2" Type="http://schemas.openxmlformats.org/officeDocument/2006/relationships/slideLayout" Target="../slideLayouts/slideLayout37.xml"/><Relationship Id="rId16" Type="http://schemas.openxmlformats.org/officeDocument/2006/relationships/image" Target="../media/image2.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5.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3.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17" Type="http://schemas.openxmlformats.org/officeDocument/2006/relationships/image" Target="../media/image1.png"/><Relationship Id="rId2" Type="http://schemas.openxmlformats.org/officeDocument/2006/relationships/slideLayout" Target="../slideLayouts/slideLayout48.xml"/><Relationship Id="rId16" Type="http://schemas.openxmlformats.org/officeDocument/2006/relationships/image" Target="../media/image2.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5.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3.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6" Type="http://schemas.openxmlformats.org/officeDocument/2006/relationships/image" Target="../media/image2.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5.pn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2" name="Picture 11" descr="Icon&#10;&#10;Description automatically generated">
            <a:extLst>
              <a:ext uri="{FF2B5EF4-FFF2-40B4-BE49-F238E27FC236}">
                <a16:creationId xmlns:a16="http://schemas.microsoft.com/office/drawing/2014/main" id="{865258A2-ADAD-4B6A-AB32-4227B8E9B19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6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8" name="Picture 7" descr="Icon&#10;&#10;Description automatically generated">
            <a:extLst>
              <a:ext uri="{FF2B5EF4-FFF2-40B4-BE49-F238E27FC236}">
                <a16:creationId xmlns:a16="http://schemas.microsoft.com/office/drawing/2014/main" id="{9D5EE80D-AB62-4D4B-822F-1F160FD38CC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B154A-4CDD-4A53-93EC-6310397BD71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F5C26F-5D08-4A71-A865-90528D843F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712E88"/>
                </a:solidFill>
              </a:rPr>
              <a:t>#</a:t>
            </a:r>
            <a:r>
              <a:rPr lang="en-GB" sz="3000" b="1" dirty="0" err="1">
                <a:solidFill>
                  <a:srgbClr val="712E88"/>
                </a:solidFill>
              </a:rPr>
              <a:t>BePartOfTheSolution</a:t>
            </a:r>
            <a:endParaRPr lang="en-GB" sz="3000" b="1" dirty="0">
              <a:solidFill>
                <a:srgbClr val="712E88"/>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712E88"/>
          </a:solidFill>
          <a:ln>
            <a:solidFill>
              <a:srgbClr val="712E88"/>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15" name="Picture 14" descr="Icon&#10;&#10;Description automatically generated">
            <a:extLst>
              <a:ext uri="{FF2B5EF4-FFF2-40B4-BE49-F238E27FC236}">
                <a16:creationId xmlns:a16="http://schemas.microsoft.com/office/drawing/2014/main" id="{E0D71A45-E55B-4D35-88FD-C122FA1C536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6" name="Rectangle 15">
            <a:extLst>
              <a:ext uri="{FF2B5EF4-FFF2-40B4-BE49-F238E27FC236}">
                <a16:creationId xmlns:a16="http://schemas.microsoft.com/office/drawing/2014/main" id="{8F9A2811-B2F9-4F54-8CAD-992CC3A21CDC}"/>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10" name="Rectangle 9">
            <a:extLst>
              <a:ext uri="{FF2B5EF4-FFF2-40B4-BE49-F238E27FC236}">
                <a16:creationId xmlns:a16="http://schemas.microsoft.com/office/drawing/2014/main" id="{C163DC90-61E8-4B02-9AFF-28B9159ECA6F}"/>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7E3A0B2-BA77-4939-B7C7-2FCA4A759CEC}"/>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0.jp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b629e276b6_0_0"/>
          <p:cNvSpPr txBox="1">
            <a:spLocks noGrp="1"/>
          </p:cNvSpPr>
          <p:nvPr>
            <p:ph type="title"/>
          </p:nvPr>
        </p:nvSpPr>
        <p:spPr>
          <a:xfrm>
            <a:off x="532200" y="265265"/>
            <a:ext cx="8079600" cy="1658100"/>
          </a:xfrm>
          <a:prstGeom prst="rect">
            <a:avLst/>
          </a:prstGeom>
          <a:noFill/>
          <a:ln>
            <a:noFill/>
          </a:ln>
        </p:spPr>
        <p:txBody>
          <a:bodyPr spcFirstLastPara="1" wrap="square" lIns="91425" tIns="45700" rIns="91425" bIns="45700" anchor="ctr" anchorCtr="0">
            <a:noAutofit/>
          </a:bodyPr>
          <a:lstStyle/>
          <a:p>
            <a:pPr algn="ctr">
              <a:buSzPts val="4800"/>
            </a:pPr>
            <a:r>
              <a:rPr lang="en-GB" sz="4800" dirty="0">
                <a:solidFill>
                  <a:srgbClr val="0F6AB1"/>
                </a:solidFill>
                <a:latin typeface="Gill Sans"/>
                <a:ea typeface="Gill Sans"/>
                <a:cs typeface="Gill Sans"/>
                <a:sym typeface="Gill Sans"/>
              </a:rPr>
              <a:t>2 Metre Rule</a:t>
            </a:r>
            <a:endParaRPr sz="4800" dirty="0">
              <a:solidFill>
                <a:srgbClr val="0F6AB1"/>
              </a:solidFill>
              <a:latin typeface="Gill Sans"/>
              <a:ea typeface="Gill Sans"/>
              <a:cs typeface="Gill Sans"/>
              <a:sym typeface="Gill Sans"/>
            </a:endParaRPr>
          </a:p>
        </p:txBody>
      </p:sp>
      <p:sp>
        <p:nvSpPr>
          <p:cNvPr id="234" name="Google Shape;234;gb629e276b6_0_0"/>
          <p:cNvSpPr txBox="1">
            <a:spLocks noGrp="1"/>
          </p:cNvSpPr>
          <p:nvPr>
            <p:ph type="subTitle" idx="1"/>
          </p:nvPr>
        </p:nvSpPr>
        <p:spPr>
          <a:xfrm>
            <a:off x="1002880" y="2206801"/>
            <a:ext cx="6400800" cy="2541233"/>
          </a:xfrm>
          <a:prstGeom prst="rect">
            <a:avLst/>
          </a:prstGeom>
          <a:noFill/>
          <a:ln>
            <a:noFill/>
          </a:ln>
        </p:spPr>
        <p:txBody>
          <a:bodyPr spcFirstLastPara="1" wrap="square" lIns="91425" tIns="45700" rIns="91425" bIns="45700" anchor="t" anchorCtr="0">
            <a:noAutofit/>
          </a:bodyPr>
          <a:lstStyle/>
          <a:p>
            <a:pPr marL="0" indent="0">
              <a:lnSpc>
                <a:spcPct val="115000"/>
              </a:lnSpc>
              <a:spcBef>
                <a:spcPts val="0"/>
              </a:spcBef>
              <a:buClr>
                <a:schemeClr val="dk1"/>
              </a:buClr>
              <a:buSzPts val="1100"/>
              <a:buNone/>
            </a:pPr>
            <a:r>
              <a:rPr lang="en-GB" dirty="0">
                <a:solidFill>
                  <a:schemeClr val="accent1">
                    <a:lumMod val="75000"/>
                  </a:schemeClr>
                </a:solidFill>
                <a:highlight>
                  <a:srgbClr val="FFFFFF"/>
                </a:highlight>
                <a:latin typeface="Gill Sans"/>
                <a:ea typeface="Gill Sans"/>
                <a:cs typeface="Gill Sans"/>
                <a:sym typeface="Gill Sans"/>
              </a:rPr>
              <a:t>Objectives: </a:t>
            </a:r>
          </a:p>
          <a:p>
            <a:pPr marL="0" indent="0">
              <a:lnSpc>
                <a:spcPct val="114999"/>
              </a:lnSpc>
              <a:spcBef>
                <a:spcPts val="0"/>
              </a:spcBef>
              <a:buSzPts val="1100"/>
              <a:buNone/>
            </a:pPr>
            <a:endParaRPr lang="en-GB" dirty="0">
              <a:solidFill>
                <a:schemeClr val="accent1">
                  <a:lumMod val="75000"/>
                </a:schemeClr>
              </a:solidFill>
              <a:highlight>
                <a:srgbClr val="FFFFFF"/>
              </a:highlight>
              <a:latin typeface="Gill Sans"/>
              <a:ea typeface="Gill Sans"/>
              <a:cs typeface="Gill Sans"/>
              <a:sym typeface="Gill Sans"/>
            </a:endParaRPr>
          </a:p>
          <a:p>
            <a:pPr lvl="0" algn="l" rtl="0">
              <a:lnSpc>
                <a:spcPct val="115000"/>
              </a:lnSpc>
              <a:spcBef>
                <a:spcPts val="0"/>
              </a:spcBef>
              <a:spcAft>
                <a:spcPts val="0"/>
              </a:spcAft>
              <a:buClr>
                <a:schemeClr val="accent1">
                  <a:lumMod val="75000"/>
                </a:schemeClr>
              </a:buClr>
              <a:buSzPct val="80000"/>
              <a:buFont typeface="Arial" panose="020B0604020202020204" pitchFamily="34" charset="0"/>
              <a:buChar char="•"/>
            </a:pPr>
            <a:r>
              <a:rPr lang="en-GB" sz="2800" dirty="0">
                <a:solidFill>
                  <a:schemeClr val="accent1">
                    <a:lumMod val="75000"/>
                  </a:schemeClr>
                </a:solidFill>
                <a:highlight>
                  <a:srgbClr val="FFFFFF"/>
                </a:highlight>
                <a:latin typeface="Gill Sans"/>
                <a:ea typeface="Gill Sans"/>
                <a:cs typeface="Gill Sans"/>
                <a:sym typeface="Gill Sans"/>
              </a:rPr>
              <a:t>To identify 2 metres as a safe distance for limiting the spread of the virus.  </a:t>
            </a:r>
          </a:p>
          <a:p>
            <a:pPr lvl="0" algn="l" rtl="0">
              <a:lnSpc>
                <a:spcPct val="115000"/>
              </a:lnSpc>
              <a:spcBef>
                <a:spcPts val="0"/>
              </a:spcBef>
              <a:spcAft>
                <a:spcPts val="0"/>
              </a:spcAft>
              <a:buClr>
                <a:schemeClr val="accent1">
                  <a:lumMod val="75000"/>
                </a:schemeClr>
              </a:buClr>
              <a:buSzPct val="80000"/>
              <a:buFont typeface="Arial" panose="020B0604020202020204" pitchFamily="34" charset="0"/>
              <a:buChar char="•"/>
            </a:pPr>
            <a:endParaRPr lang="en-GB" sz="2800" dirty="0">
              <a:solidFill>
                <a:schemeClr val="accent1">
                  <a:lumMod val="75000"/>
                </a:schemeClr>
              </a:solidFill>
              <a:highlight>
                <a:srgbClr val="FFFFFF"/>
              </a:highlight>
              <a:latin typeface="Gill Sans"/>
              <a:ea typeface="Gill Sans"/>
              <a:cs typeface="Gill Sans"/>
              <a:sym typeface="Gill Sans"/>
            </a:endParaRPr>
          </a:p>
          <a:p>
            <a:pPr lvl="0" algn="l" rtl="0">
              <a:lnSpc>
                <a:spcPct val="115000"/>
              </a:lnSpc>
              <a:spcBef>
                <a:spcPts val="0"/>
              </a:spcBef>
              <a:spcAft>
                <a:spcPts val="0"/>
              </a:spcAft>
              <a:buClr>
                <a:schemeClr val="accent1">
                  <a:lumMod val="75000"/>
                </a:schemeClr>
              </a:buClr>
              <a:buSzPct val="80000"/>
              <a:buFont typeface="Arial" panose="020B0604020202020204" pitchFamily="34" charset="0"/>
              <a:buChar char="•"/>
            </a:pPr>
            <a:r>
              <a:rPr lang="en-GB" sz="2800" dirty="0">
                <a:solidFill>
                  <a:schemeClr val="accent1">
                    <a:lumMod val="75000"/>
                  </a:schemeClr>
                </a:solidFill>
                <a:highlight>
                  <a:srgbClr val="FFFFFF"/>
                </a:highlight>
                <a:latin typeface="Gill Sans"/>
                <a:ea typeface="Gill Sans"/>
                <a:cs typeface="Gill Sans"/>
                <a:sym typeface="Gill Sans"/>
              </a:rPr>
              <a:t>To recognise how long 2 metres is as a distance.</a:t>
            </a:r>
          </a:p>
          <a:p>
            <a:pPr marL="91440" lvl="0" indent="0" algn="l" rtl="0">
              <a:lnSpc>
                <a:spcPct val="85000"/>
              </a:lnSpc>
              <a:spcBef>
                <a:spcPts val="0"/>
              </a:spcBef>
              <a:spcAft>
                <a:spcPts val="0"/>
              </a:spcAft>
              <a:buClr>
                <a:srgbClr val="262626"/>
              </a:buClr>
              <a:buSzPts val="2400"/>
              <a:buNone/>
            </a:pPr>
            <a:endParaRPr dirty="0"/>
          </a:p>
        </p:txBody>
      </p:sp>
      <p:pic>
        <p:nvPicPr>
          <p:cNvPr id="235" name="Google Shape;235;gb629e276b6_0_0"/>
          <p:cNvPicPr preferRelativeResize="0"/>
          <p:nvPr/>
        </p:nvPicPr>
        <p:blipFill>
          <a:blip r:embed="rId3">
            <a:alphaModFix/>
          </a:blip>
          <a:stretch>
            <a:fillRect/>
          </a:stretch>
        </p:blipFill>
        <p:spPr>
          <a:xfrm>
            <a:off x="6359842" y="965538"/>
            <a:ext cx="2076279" cy="205028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b9750605f2_0_0"/>
          <p:cNvSpPr txBox="1"/>
          <p:nvPr/>
        </p:nvSpPr>
        <p:spPr>
          <a:xfrm>
            <a:off x="817050" y="656325"/>
            <a:ext cx="6737400" cy="8772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5000"/>
              <a:buFont typeface="Arial"/>
              <a:buNone/>
            </a:pPr>
            <a:r>
              <a:rPr lang="en-GB" sz="5000" b="0" i="0" u="none" strike="noStrike" cap="none" dirty="0">
                <a:solidFill>
                  <a:schemeClr val="accent1">
                    <a:lumMod val="75000"/>
                  </a:schemeClr>
                </a:solidFill>
                <a:latin typeface="Gill Sans"/>
                <a:ea typeface="Gill Sans"/>
                <a:cs typeface="Gill Sans"/>
                <a:sym typeface="Gill Sans"/>
              </a:rPr>
              <a:t>Video Introduction</a:t>
            </a:r>
            <a:endParaRPr sz="5000" b="0" i="0" u="none" strike="noStrike" cap="none" dirty="0">
              <a:solidFill>
                <a:schemeClr val="accent1">
                  <a:lumMod val="75000"/>
                </a:schemeClr>
              </a:solidFill>
              <a:latin typeface="Gill Sans"/>
              <a:ea typeface="Gill Sans"/>
              <a:cs typeface="Gill Sans"/>
              <a:sym typeface="Gill Sans"/>
            </a:endParaRPr>
          </a:p>
        </p:txBody>
      </p:sp>
      <p:pic>
        <p:nvPicPr>
          <p:cNvPr id="241" name="Google Shape;241;gb9750605f2_0_0"/>
          <p:cNvPicPr preferRelativeResize="0"/>
          <p:nvPr/>
        </p:nvPicPr>
        <p:blipFill rotWithShape="1">
          <a:blip r:embed="rId3">
            <a:alphaModFix/>
          </a:blip>
          <a:srcRect/>
          <a:stretch/>
        </p:blipFill>
        <p:spPr>
          <a:xfrm>
            <a:off x="6979074" y="3777275"/>
            <a:ext cx="2089550" cy="2089550"/>
          </a:xfrm>
          <a:prstGeom prst="rect">
            <a:avLst/>
          </a:prstGeom>
          <a:noFill/>
          <a:ln>
            <a:noFill/>
          </a:ln>
        </p:spPr>
      </p:pic>
      <p:pic>
        <p:nvPicPr>
          <p:cNvPr id="242" name="Google Shape;242;gb9750605f2_0_0"/>
          <p:cNvPicPr preferRelativeResize="0"/>
          <p:nvPr/>
        </p:nvPicPr>
        <p:blipFill rotWithShape="1">
          <a:blip r:embed="rId4">
            <a:alphaModFix/>
          </a:blip>
          <a:srcRect b="3166"/>
          <a:stretch/>
        </p:blipFill>
        <p:spPr>
          <a:xfrm>
            <a:off x="0" y="3777275"/>
            <a:ext cx="2256151" cy="2141124"/>
          </a:xfrm>
          <a:prstGeom prst="rect">
            <a:avLst/>
          </a:prstGeom>
          <a:noFill/>
          <a:ln>
            <a:noFill/>
          </a:ln>
        </p:spPr>
      </p:pic>
      <p:sp>
        <p:nvSpPr>
          <p:cNvPr id="244" name="Google Shape;244;gb9750605f2_0_0"/>
          <p:cNvSpPr txBox="1"/>
          <p:nvPr/>
        </p:nvSpPr>
        <p:spPr>
          <a:xfrm>
            <a:off x="813665" y="1914004"/>
            <a:ext cx="7522089" cy="615523"/>
          </a:xfrm>
          <a:prstGeom prst="rect">
            <a:avLst/>
          </a:prstGeom>
          <a:noFill/>
          <a:ln>
            <a:noFill/>
          </a:ln>
        </p:spPr>
        <p:txBody>
          <a:bodyPr spcFirstLastPara="1" wrap="square" lIns="91425" tIns="91425" rIns="91425" bIns="91425" anchor="t" anchorCtr="0">
            <a:spAutoFit/>
          </a:bodyPr>
          <a:lstStyle/>
          <a:p>
            <a:r>
              <a:rPr lang="en-GB" sz="2800" dirty="0">
                <a:solidFill>
                  <a:schemeClr val="accent1">
                    <a:lumMod val="75000"/>
                  </a:schemeClr>
                </a:solidFill>
                <a:latin typeface="Gill Sans"/>
                <a:ea typeface="Gill Sans"/>
                <a:cs typeface="Gill Sans"/>
                <a:sym typeface="Gill Sans"/>
              </a:rPr>
              <a:t>Watch COVID-19 Warriors Video Introduction.</a:t>
            </a:r>
            <a:endParaRPr sz="2800" dirty="0">
              <a:solidFill>
                <a:schemeClr val="accent1">
                  <a:lumMod val="75000"/>
                </a:schemeClr>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abf2bcc686_0_0"/>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Main Activity</a:t>
            </a:r>
            <a:endParaRPr sz="4800" dirty="0">
              <a:solidFill>
                <a:srgbClr val="0F6AB1"/>
              </a:solidFill>
              <a:latin typeface="Gill Sans"/>
              <a:ea typeface="Gill Sans"/>
              <a:cs typeface="Gill Sans"/>
              <a:sym typeface="Gill Sans"/>
            </a:endParaRPr>
          </a:p>
        </p:txBody>
      </p:sp>
      <p:sp>
        <p:nvSpPr>
          <p:cNvPr id="251" name="Google Shape;251;gabf2bcc686_0_0"/>
          <p:cNvSpPr txBox="1">
            <a:spLocks noGrp="1"/>
          </p:cNvSpPr>
          <p:nvPr>
            <p:ph type="subTitle" idx="1"/>
          </p:nvPr>
        </p:nvSpPr>
        <p:spPr>
          <a:xfrm>
            <a:off x="1371600" y="1794875"/>
            <a:ext cx="6400800" cy="4098600"/>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1300"/>
              </a:spcBef>
              <a:spcAft>
                <a:spcPts val="0"/>
              </a:spcAft>
              <a:buSzPts val="2400"/>
              <a:buNone/>
            </a:pPr>
            <a:r>
              <a:rPr lang="en-GB" dirty="0">
                <a:solidFill>
                  <a:schemeClr val="accent1">
                    <a:lumMod val="75000"/>
                  </a:schemeClr>
                </a:solidFill>
                <a:latin typeface="Gill Sans"/>
                <a:ea typeface="Gill Sans"/>
                <a:cs typeface="Gill Sans"/>
                <a:sym typeface="Gill Sans"/>
              </a:rPr>
              <a:t>How far is 2 metres?</a:t>
            </a:r>
            <a:endParaRPr dirty="0">
              <a:solidFill>
                <a:schemeClr val="accent1">
                  <a:lumMod val="75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endParaRPr dirty="0">
              <a:solidFill>
                <a:schemeClr val="accent1">
                  <a:lumMod val="75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r>
              <a:rPr lang="en-GB" dirty="0">
                <a:solidFill>
                  <a:schemeClr val="accent1">
                    <a:lumMod val="75000"/>
                  </a:schemeClr>
                </a:solidFill>
                <a:latin typeface="Gill Sans"/>
                <a:ea typeface="Gill Sans"/>
                <a:cs typeface="Gill Sans"/>
                <a:sym typeface="Gill Sans"/>
              </a:rPr>
              <a:t>Use a 2 metre ribbon to find out…</a:t>
            </a:r>
            <a:endParaRPr dirty="0">
              <a:solidFill>
                <a:schemeClr val="accent1">
                  <a:lumMod val="75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endParaRPr lang="en-GB" dirty="0">
              <a:solidFill>
                <a:schemeClr val="accent1">
                  <a:lumMod val="75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endParaRPr dirty="0">
              <a:solidFill>
                <a:schemeClr val="accent1">
                  <a:lumMod val="75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endParaRPr dirty="0">
              <a:solidFill>
                <a:schemeClr val="accent1">
                  <a:lumMod val="75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r>
              <a:rPr lang="en-GB" dirty="0">
                <a:solidFill>
                  <a:schemeClr val="accent1">
                    <a:lumMod val="75000"/>
                  </a:schemeClr>
                </a:solidFill>
                <a:latin typeface="Gill Sans"/>
                <a:ea typeface="Gill Sans"/>
                <a:cs typeface="Gill Sans"/>
                <a:sym typeface="Gill Sans"/>
              </a:rPr>
              <a:t>What can you see around you that is about 2 metres long?</a:t>
            </a:r>
            <a:endParaRPr dirty="0">
              <a:solidFill>
                <a:schemeClr val="accent1">
                  <a:lumMod val="75000"/>
                </a:schemeClr>
              </a:solidFill>
              <a:latin typeface="Gill Sans"/>
              <a:ea typeface="Gill Sans"/>
              <a:cs typeface="Gill Sans"/>
              <a:sym typeface="Gill Sans"/>
            </a:endParaRPr>
          </a:p>
        </p:txBody>
      </p:sp>
      <p:sp>
        <p:nvSpPr>
          <p:cNvPr id="252" name="Google Shape;252;gabf2bcc686_0_0"/>
          <p:cNvSpPr/>
          <p:nvPr/>
        </p:nvSpPr>
        <p:spPr>
          <a:xfrm>
            <a:off x="200900" y="4085325"/>
            <a:ext cx="8079600" cy="562800"/>
          </a:xfrm>
          <a:prstGeom prst="doubleWave">
            <a:avLst>
              <a:gd name="adj1" fmla="val 12500"/>
              <a:gd name="adj2" fmla="val 1724"/>
            </a:avLst>
          </a:prstGeom>
          <a:solidFill>
            <a:srgbClr val="0000FF"/>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57;gaf92d3f76a_0_0">
            <a:extLst>
              <a:ext uri="{FF2B5EF4-FFF2-40B4-BE49-F238E27FC236}">
                <a16:creationId xmlns:a16="http://schemas.microsoft.com/office/drawing/2014/main" id="{C4C6336C-3FAC-47CF-9090-009013B07C13}"/>
              </a:ext>
            </a:extLst>
          </p:cNvPr>
          <p:cNvSpPr txBox="1">
            <a:spLocks/>
          </p:cNvSpPr>
          <p:nvPr/>
        </p:nvSpPr>
        <p:spPr>
          <a:xfrm>
            <a:off x="492919" y="499533"/>
            <a:ext cx="8079600" cy="16581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rgbClr val="000000"/>
              </a:buClr>
              <a:buSzPts val="1800"/>
              <a:buFont typeface="Arial"/>
              <a:buNone/>
            </a:pPr>
            <a:r>
              <a:rPr lang="en-GB" sz="4800" dirty="0">
                <a:solidFill>
                  <a:srgbClr val="0F6AB1"/>
                </a:solidFill>
                <a:latin typeface="Gill Sans"/>
                <a:ea typeface="Gill Sans"/>
                <a:cs typeface="Gill Sans"/>
                <a:sym typeface="Gill Sans"/>
              </a:rPr>
              <a:t>What have we learnt?</a:t>
            </a:r>
          </a:p>
          <a:p>
            <a:pPr algn="l">
              <a:spcBef>
                <a:spcPts val="0"/>
              </a:spcBef>
              <a:buClr>
                <a:schemeClr val="accent1"/>
              </a:buClr>
              <a:buSzPts val="4800"/>
              <a:buFont typeface="Calibri"/>
              <a:buNone/>
            </a:pPr>
            <a:endParaRPr lang="en-GB" dirty="0"/>
          </a:p>
        </p:txBody>
      </p:sp>
      <p:sp>
        <p:nvSpPr>
          <p:cNvPr id="3" name="Google Shape;259;gaf92d3f76a_0_0">
            <a:extLst>
              <a:ext uri="{FF2B5EF4-FFF2-40B4-BE49-F238E27FC236}">
                <a16:creationId xmlns:a16="http://schemas.microsoft.com/office/drawing/2014/main" id="{2698BC55-EA4B-4241-AAFD-D1E5D3A44618}"/>
              </a:ext>
            </a:extLst>
          </p:cNvPr>
          <p:cNvSpPr txBox="1"/>
          <p:nvPr/>
        </p:nvSpPr>
        <p:spPr>
          <a:xfrm>
            <a:off x="1538158" y="1515341"/>
            <a:ext cx="6600497" cy="3948230"/>
          </a:xfrm>
          <a:prstGeom prst="rect">
            <a:avLst/>
          </a:prstGeom>
          <a:noFill/>
          <a:ln>
            <a:noFill/>
          </a:ln>
        </p:spPr>
        <p:txBody>
          <a:bodyPr spcFirstLastPara="1" wrap="square" lIns="91425" tIns="91425" rIns="91425" bIns="91425" anchor="t" anchorCtr="0">
            <a:spAutoFit/>
          </a:bodyPr>
          <a:lstStyle/>
          <a:p>
            <a:pPr marL="457200" lvl="0" indent="-457200" algn="l" rtl="0">
              <a:lnSpc>
                <a:spcPct val="85000"/>
              </a:lnSpc>
              <a:spcBef>
                <a:spcPts val="1300"/>
              </a:spcBef>
              <a:spcAft>
                <a:spcPts val="0"/>
              </a:spcAft>
              <a:buFont typeface="Arial" panose="020B0604020202020204" pitchFamily="34" charset="0"/>
              <a:buChar char="•"/>
            </a:pPr>
            <a:r>
              <a:rPr lang="en-GB" sz="2800" dirty="0">
                <a:solidFill>
                  <a:schemeClr val="accent1">
                    <a:lumMod val="75000"/>
                  </a:schemeClr>
                </a:solidFill>
                <a:latin typeface="Gill Sans"/>
                <a:ea typeface="Gill Sans"/>
                <a:cs typeface="Gill Sans"/>
                <a:sym typeface="Gill Sans"/>
              </a:rPr>
              <a:t>How far apart do we have to stay from others?</a:t>
            </a:r>
            <a:endParaRPr sz="2800" dirty="0">
              <a:solidFill>
                <a:schemeClr val="accent1">
                  <a:lumMod val="75000"/>
                </a:schemeClr>
              </a:solidFill>
              <a:latin typeface="Gill Sans"/>
              <a:ea typeface="Gill Sans"/>
              <a:cs typeface="Gill Sans"/>
              <a:sym typeface="Gill Sans"/>
            </a:endParaRPr>
          </a:p>
          <a:p>
            <a:pPr marL="457200" lvl="0" indent="-457200" algn="l" rtl="0">
              <a:lnSpc>
                <a:spcPct val="85000"/>
              </a:lnSpc>
              <a:spcBef>
                <a:spcPts val="1300"/>
              </a:spcBef>
              <a:spcAft>
                <a:spcPts val="0"/>
              </a:spcAft>
              <a:buFont typeface="Arial" panose="020B0604020202020204" pitchFamily="34" charset="0"/>
              <a:buChar char="•"/>
            </a:pPr>
            <a:endParaRPr sz="2800" dirty="0">
              <a:solidFill>
                <a:schemeClr val="accent1">
                  <a:lumMod val="75000"/>
                </a:schemeClr>
              </a:solidFill>
              <a:latin typeface="Gill Sans"/>
              <a:ea typeface="Gill Sans"/>
              <a:cs typeface="Gill Sans"/>
              <a:sym typeface="Gill Sans"/>
            </a:endParaRPr>
          </a:p>
          <a:p>
            <a:pPr marL="457200" lvl="0" indent="-457200" algn="l" rtl="0">
              <a:lnSpc>
                <a:spcPct val="85000"/>
              </a:lnSpc>
              <a:spcBef>
                <a:spcPts val="1300"/>
              </a:spcBef>
              <a:spcAft>
                <a:spcPts val="0"/>
              </a:spcAft>
              <a:buFont typeface="Arial" panose="020B0604020202020204" pitchFamily="34" charset="0"/>
              <a:buChar char="•"/>
            </a:pPr>
            <a:r>
              <a:rPr lang="en-GB" sz="2800" dirty="0">
                <a:solidFill>
                  <a:schemeClr val="accent1">
                    <a:lumMod val="75000"/>
                  </a:schemeClr>
                </a:solidFill>
                <a:latin typeface="Gill Sans"/>
                <a:ea typeface="Gill Sans"/>
                <a:cs typeface="Gill Sans"/>
                <a:sym typeface="Gill Sans"/>
              </a:rPr>
              <a:t>What can help you to remember this distance? </a:t>
            </a:r>
            <a:endParaRPr sz="2800" dirty="0">
              <a:solidFill>
                <a:schemeClr val="accent1">
                  <a:lumMod val="75000"/>
                </a:schemeClr>
              </a:solidFill>
              <a:latin typeface="Gill Sans"/>
              <a:ea typeface="Gill Sans"/>
              <a:cs typeface="Gill Sans"/>
              <a:sym typeface="Gill Sans"/>
            </a:endParaRPr>
          </a:p>
          <a:p>
            <a:pPr marL="457200" lvl="0" indent="-457200" algn="l" rtl="0">
              <a:lnSpc>
                <a:spcPct val="85000"/>
              </a:lnSpc>
              <a:spcBef>
                <a:spcPts val="1300"/>
              </a:spcBef>
              <a:spcAft>
                <a:spcPts val="0"/>
              </a:spcAft>
              <a:buFont typeface="Arial" panose="020B0604020202020204" pitchFamily="34" charset="0"/>
              <a:buChar char="•"/>
            </a:pPr>
            <a:endParaRPr sz="2800" dirty="0">
              <a:solidFill>
                <a:schemeClr val="accent1">
                  <a:lumMod val="75000"/>
                </a:schemeClr>
              </a:solidFill>
              <a:latin typeface="Gill Sans"/>
              <a:ea typeface="Gill Sans"/>
              <a:cs typeface="Gill Sans"/>
              <a:sym typeface="Gill Sans"/>
            </a:endParaRPr>
          </a:p>
          <a:p>
            <a:pPr marL="457200" lvl="0" indent="-457200" algn="l" rtl="0">
              <a:lnSpc>
                <a:spcPct val="85000"/>
              </a:lnSpc>
              <a:spcBef>
                <a:spcPts val="1300"/>
              </a:spcBef>
              <a:spcAft>
                <a:spcPts val="0"/>
              </a:spcAft>
              <a:buFont typeface="Arial" panose="020B0604020202020204" pitchFamily="34" charset="0"/>
              <a:buChar char="•"/>
            </a:pPr>
            <a:r>
              <a:rPr lang="en-GB" sz="2800" dirty="0">
                <a:solidFill>
                  <a:schemeClr val="accent1">
                    <a:lumMod val="75000"/>
                  </a:schemeClr>
                </a:solidFill>
                <a:latin typeface="Gill Sans"/>
                <a:ea typeface="Gill Sans"/>
                <a:cs typeface="Gill Sans"/>
                <a:sym typeface="Gill Sans"/>
              </a:rPr>
              <a:t>We can still have fun and be friends when we are 2 metres apart.</a:t>
            </a:r>
            <a:endParaRPr sz="2800" dirty="0">
              <a:solidFill>
                <a:schemeClr val="accent1">
                  <a:lumMod val="75000"/>
                </a:schemeClr>
              </a:solidFill>
              <a:latin typeface="Gill Sans"/>
              <a:ea typeface="Gill Sans"/>
              <a:cs typeface="Gill Sans"/>
              <a:sym typeface="Gill Sans"/>
            </a:endParaRPr>
          </a:p>
        </p:txBody>
      </p:sp>
    </p:spTree>
    <p:extLst>
      <p:ext uri="{BB962C8B-B14F-4D97-AF65-F5344CB8AC3E}">
        <p14:creationId xmlns:p14="http://schemas.microsoft.com/office/powerpoint/2010/main" val="842454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gb629e276b6_0_692"/>
          <p:cNvPicPr preferRelativeResize="0"/>
          <p:nvPr/>
        </p:nvPicPr>
        <p:blipFill rotWithShape="1">
          <a:blip r:embed="rId3">
            <a:alphaModFix/>
            <a:extLst>
              <a:ext uri="{BEBA8EAE-BF5A-486C-A8C5-ECC9F3942E4B}">
                <a14:imgProps xmlns:a14="http://schemas.microsoft.com/office/drawing/2010/main">
                  <a14:imgLayer r:embed="rId4">
                    <a14:imgEffect>
                      <a14:backgroundRemoval t="2200" b="97462" l="0" r="99662">
                        <a14:foregroundMark x1="36717" y1="9137" x2="16244" y2="25212"/>
                        <a14:foregroundMark x1="16244" y1="25212" x2="38409" y2="6599"/>
                        <a14:foregroundMark x1="38409" y1="6599" x2="16920" y2="23012"/>
                        <a14:foregroundMark x1="16920" y1="23012" x2="9983" y2="47208"/>
                        <a14:foregroundMark x1="9983" y1="47208" x2="13029" y2="71743"/>
                        <a14:foregroundMark x1="13029" y1="71743" x2="32826" y2="88832"/>
                        <a14:foregroundMark x1="32826" y1="88832" x2="58714" y2="91201"/>
                        <a14:foregroundMark x1="58714" y1="91201" x2="83080" y2="78511"/>
                        <a14:foregroundMark x1="83080" y1="78511" x2="97462" y2="56345"/>
                        <a14:foregroundMark x1="97462" y1="56345" x2="89848" y2="31472"/>
                        <a14:foregroundMark x1="89848" y1="31472" x2="71743" y2="14213"/>
                        <a14:foregroundMark x1="71743" y1="14213" x2="38917" y2="8291"/>
                        <a14:foregroundMark x1="2369" y1="32487" x2="16244" y2="9645"/>
                        <a14:foregroundMark x1="16244" y1="9645" x2="54315" y2="1015"/>
                        <a14:foregroundMark x1="54315" y1="1015" x2="76819" y2="15059"/>
                        <a14:foregroundMark x1="76819" y1="15059" x2="93570" y2="35364"/>
                        <a14:foregroundMark x1="93570" y1="35364" x2="94078" y2="60237"/>
                        <a14:foregroundMark x1="94078" y1="60237" x2="84772" y2="83418"/>
                        <a14:foregroundMark x1="84772" y1="83418" x2="61083" y2="90694"/>
                        <a14:foregroundMark x1="61083" y1="90694" x2="35195" y2="90694"/>
                        <a14:foregroundMark x1="35195" y1="90694" x2="14721" y2="70897"/>
                        <a14:foregroundMark x1="14721" y1="70897" x2="338" y2="29103"/>
                        <a14:foregroundMark x1="677" y1="35195" x2="677" y2="69882"/>
                        <a14:foregroundMark x1="677" y1="69882" x2="14382" y2="92217"/>
                        <a14:foregroundMark x1="14382" y1="92217" x2="44501" y2="97631"/>
                        <a14:foregroundMark x1="26396" y1="95939" x2="53638" y2="99154"/>
                        <a14:foregroundMark x1="53638" y1="99154" x2="79357" y2="95939"/>
                        <a14:foregroundMark x1="79357" y1="95939" x2="93401" y2="73435"/>
                        <a14:foregroundMark x1="93401" y1="73435" x2="94924" y2="61252"/>
                        <a14:foregroundMark x1="92217" y1="79357" x2="98477" y2="54315"/>
                        <a14:foregroundMark x1="98477" y1="54315" x2="93063" y2="27919"/>
                        <a14:foregroundMark x1="93063" y1="27919" x2="75804" y2="8460"/>
                        <a14:foregroundMark x1="75804" y1="8460" x2="51607" y2="846"/>
                        <a14:foregroundMark x1="51607" y1="846" x2="25719" y2="5753"/>
                        <a14:foregroundMark x1="25719" y1="5753" x2="25042" y2="6430"/>
                        <a14:foregroundMark x1="56345" y1="8291" x2="58376" y2="5245"/>
                        <a14:foregroundMark x1="87986" y1="20812" x2="66497" y2="5415"/>
                        <a14:foregroundMark x1="66497" y1="5415" x2="41963" y2="2200"/>
                        <a14:foregroundMark x1="41963" y1="2200" x2="29442" y2="5584"/>
                        <a14:foregroundMark x1="54146" y1="846" x2="78511" y2="10829"/>
                        <a14:foregroundMark x1="78511" y1="10829" x2="93232" y2="31134"/>
                        <a14:foregroundMark x1="93232" y1="31134" x2="98308" y2="56345"/>
                        <a14:foregroundMark x1="98308" y1="56345" x2="93570" y2="74281"/>
                        <a14:foregroundMark x1="28426" y1="4738" x2="55499" y2="3553"/>
                        <a14:foregroundMark x1="55499" y1="3553" x2="33672" y2="5245"/>
                        <a14:foregroundMark x1="53638" y1="0" x2="85279" y2="1015"/>
                        <a14:foregroundMark x1="85279" y1="1015" x2="99662" y2="52115"/>
                        <a14:foregroundMark x1="99662" y1="52115" x2="95770" y2="55161"/>
                        <a14:backgroundMark x1="2369" y1="13029" x2="15398" y2="1354"/>
                      </a14:backgroundRemoval>
                    </a14:imgEffect>
                  </a14:imgLayer>
                </a14:imgProps>
              </a:ext>
            </a:extLst>
          </a:blip>
          <a:srcRect/>
          <a:stretch/>
        </p:blipFill>
        <p:spPr>
          <a:xfrm>
            <a:off x="950974" y="98241"/>
            <a:ext cx="1932775" cy="1932775"/>
          </a:xfrm>
          <a:prstGeom prst="rect">
            <a:avLst/>
          </a:prstGeom>
          <a:noFill/>
          <a:ln>
            <a:noFill/>
          </a:ln>
        </p:spPr>
      </p:pic>
      <p:pic>
        <p:nvPicPr>
          <p:cNvPr id="264" name="Google Shape;264;gb629e276b6_0_692"/>
          <p:cNvPicPr preferRelativeResize="0"/>
          <p:nvPr/>
        </p:nvPicPr>
        <p:blipFill rotWithShape="1">
          <a:blip r:embed="rId5">
            <a:alphaModFix/>
          </a:blip>
          <a:srcRect/>
          <a:stretch/>
        </p:blipFill>
        <p:spPr>
          <a:xfrm>
            <a:off x="2462599" y="2952840"/>
            <a:ext cx="4212685" cy="2962324"/>
          </a:xfrm>
          <a:prstGeom prst="rect">
            <a:avLst/>
          </a:prstGeom>
          <a:noFill/>
          <a:ln>
            <a:noFill/>
          </a:ln>
        </p:spPr>
      </p:pic>
      <p:sp>
        <p:nvSpPr>
          <p:cNvPr id="266" name="Google Shape;266;gb629e276b6_0_692"/>
          <p:cNvSpPr/>
          <p:nvPr/>
        </p:nvSpPr>
        <p:spPr>
          <a:xfrm>
            <a:off x="3335250" y="174125"/>
            <a:ext cx="4380000" cy="2478000"/>
          </a:xfrm>
          <a:prstGeom prst="wedgeRoundRectCallout">
            <a:avLst>
              <a:gd name="adj1" fmla="val -56728"/>
              <a:gd name="adj2" fmla="val -15406"/>
              <a:gd name="adj3" fmla="val 0"/>
            </a:avLst>
          </a:prstGeom>
          <a:solidFill>
            <a:srgbClr val="EAF0E0"/>
          </a:solidFill>
          <a:ln w="9525" cap="flat" cmpd="sng">
            <a:solidFill>
              <a:srgbClr val="162F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67;gb629e276b6_0_692"/>
          <p:cNvSpPr txBox="1"/>
          <p:nvPr/>
        </p:nvSpPr>
        <p:spPr>
          <a:xfrm>
            <a:off x="3442400" y="174125"/>
            <a:ext cx="4212600" cy="27201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GB" sz="3500" b="0" i="0" u="none" strike="noStrike" kern="0" cap="none" spc="0" normalizeH="0" baseline="0" noProof="0" dirty="0">
                <a:ln>
                  <a:noFill/>
                </a:ln>
                <a:solidFill>
                  <a:srgbClr val="0F6AB1"/>
                </a:solidFill>
                <a:effectLst/>
                <a:uLnTx/>
                <a:uFillTx/>
                <a:latin typeface="Gill Sans"/>
                <a:ea typeface="Gill Sans"/>
                <a:cs typeface="Gill Sans"/>
                <a:sym typeface="Gill Sans"/>
              </a:rPr>
              <a:t>Stretch says…. “Remember to stay at least 2 metres away from anyone not in your bubble!”</a:t>
            </a:r>
            <a:endParaRPr kumimoji="0" sz="4700" b="0" i="0" u="none" strike="noStrike" kern="0" cap="none" spc="0" normalizeH="0" baseline="0" noProof="0" dirty="0">
              <a:ln>
                <a:noFill/>
              </a:ln>
              <a:solidFill>
                <a:srgbClr val="0F6AB1"/>
              </a:solidFill>
              <a:effectLst/>
              <a:uLnTx/>
              <a:uFillTx/>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97;gb72165f1ee_0_0">
            <a:extLst>
              <a:ext uri="{FF2B5EF4-FFF2-40B4-BE49-F238E27FC236}">
                <a16:creationId xmlns:a16="http://schemas.microsoft.com/office/drawing/2014/main" id="{36EF3610-2F22-4A76-BA01-A14C564CAB4A}"/>
              </a:ext>
            </a:extLst>
          </p:cNvPr>
          <p:cNvSpPr txBox="1">
            <a:spLocks/>
          </p:cNvSpPr>
          <p:nvPr/>
        </p:nvSpPr>
        <p:spPr>
          <a:xfrm>
            <a:off x="492925" y="0"/>
            <a:ext cx="8079600" cy="92040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SzPts val="1800"/>
            </a:pPr>
            <a:endParaRPr lang="en-GB" dirty="0">
              <a:solidFill>
                <a:schemeClr val="tx2">
                  <a:lumMod val="75000"/>
                </a:schemeClr>
              </a:solidFill>
              <a:latin typeface="Gill Sans"/>
              <a:ea typeface="Gill Sans"/>
              <a:cs typeface="Gill Sans"/>
              <a:sym typeface="Gill Sans"/>
            </a:endParaRPr>
          </a:p>
        </p:txBody>
      </p:sp>
      <p:sp>
        <p:nvSpPr>
          <p:cNvPr id="3" name="Google Shape;298;gb72165f1ee_0_0">
            <a:extLst>
              <a:ext uri="{FF2B5EF4-FFF2-40B4-BE49-F238E27FC236}">
                <a16:creationId xmlns:a16="http://schemas.microsoft.com/office/drawing/2014/main" id="{C0A6BDB7-A76F-44B0-B067-EF19038EEA72}"/>
              </a:ext>
            </a:extLst>
          </p:cNvPr>
          <p:cNvSpPr txBox="1">
            <a:spLocks/>
          </p:cNvSpPr>
          <p:nvPr/>
        </p:nvSpPr>
        <p:spPr>
          <a:xfrm>
            <a:off x="1371600" y="741334"/>
            <a:ext cx="6400800" cy="2180400"/>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5000"/>
              </a:lnSpc>
              <a:spcBef>
                <a:spcPts val="1300"/>
              </a:spcBef>
              <a:buSzPts val="2400"/>
              <a:buFont typeface="Arial" panose="020B0604020202020204" pitchFamily="34" charset="0"/>
              <a:buNone/>
            </a:pPr>
            <a:endParaRPr lang="en-GB" sz="3500" dirty="0">
              <a:solidFill>
                <a:srgbClr val="0000FF"/>
              </a:solidFill>
              <a:latin typeface="Gill Sans"/>
              <a:ea typeface="Gill Sans"/>
              <a:cs typeface="Gill Sans"/>
              <a:sym typeface="Gill Sans"/>
            </a:endParaRPr>
          </a:p>
        </p:txBody>
      </p:sp>
      <p:sp>
        <p:nvSpPr>
          <p:cNvPr id="4" name="Google Shape;273;gb737f7e929_0_0">
            <a:extLst>
              <a:ext uri="{FF2B5EF4-FFF2-40B4-BE49-F238E27FC236}">
                <a16:creationId xmlns:a16="http://schemas.microsoft.com/office/drawing/2014/main" id="{87354A56-1599-4A23-B31F-BD3AF4940D1A}"/>
              </a:ext>
            </a:extLst>
          </p:cNvPr>
          <p:cNvSpPr txBox="1">
            <a:spLocks/>
          </p:cNvSpPr>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SzPts val="1800"/>
            </a:pPr>
            <a:r>
              <a:rPr lang="en-GB" sz="4800">
                <a:solidFill>
                  <a:srgbClr val="0F6AB1"/>
                </a:solidFill>
                <a:latin typeface="Gill Sans"/>
                <a:ea typeface="Gill Sans"/>
                <a:cs typeface="Gill Sans"/>
                <a:sym typeface="Gill Sans"/>
              </a:rPr>
              <a:t>Extension Activities</a:t>
            </a:r>
            <a:endParaRPr lang="en-GB" sz="4800" dirty="0">
              <a:solidFill>
                <a:srgbClr val="0F6AB1"/>
              </a:solidFill>
              <a:latin typeface="Gill Sans"/>
              <a:ea typeface="Gill Sans"/>
              <a:cs typeface="Gill Sans"/>
              <a:sym typeface="Gill Sans"/>
            </a:endParaRPr>
          </a:p>
        </p:txBody>
      </p:sp>
      <p:sp>
        <p:nvSpPr>
          <p:cNvPr id="5" name="Google Shape;274;gb737f7e929_0_0">
            <a:extLst>
              <a:ext uri="{FF2B5EF4-FFF2-40B4-BE49-F238E27FC236}">
                <a16:creationId xmlns:a16="http://schemas.microsoft.com/office/drawing/2014/main" id="{C55B551F-B011-47BC-BBC0-AE80D2196E05}"/>
              </a:ext>
            </a:extLst>
          </p:cNvPr>
          <p:cNvSpPr txBox="1">
            <a:spLocks/>
          </p:cNvSpPr>
          <p:nvPr/>
        </p:nvSpPr>
        <p:spPr>
          <a:xfrm>
            <a:off x="1371600" y="1676100"/>
            <a:ext cx="6400800" cy="1752600"/>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20700" indent="-457200">
              <a:lnSpc>
                <a:spcPct val="115000"/>
              </a:lnSpc>
              <a:spcBef>
                <a:spcPts val="0"/>
              </a:spcBef>
              <a:buClr>
                <a:schemeClr val="accent1">
                  <a:lumMod val="75000"/>
                </a:schemeClr>
              </a:buClr>
              <a:buSzPts val="2600"/>
            </a:pPr>
            <a:r>
              <a:rPr lang="en-GB" dirty="0">
                <a:solidFill>
                  <a:schemeClr val="accent1">
                    <a:lumMod val="75000"/>
                  </a:schemeClr>
                </a:solidFill>
                <a:highlight>
                  <a:schemeClr val="lt1"/>
                </a:highlight>
                <a:latin typeface="Gill Sans"/>
                <a:ea typeface="Gill Sans"/>
                <a:cs typeface="Gill Sans"/>
                <a:sym typeface="Gill Sans"/>
              </a:rPr>
              <a:t>Try lining up in the playground with 2 metre gaps between you.</a:t>
            </a:r>
          </a:p>
          <a:p>
            <a:pPr marL="914400" indent="-457200">
              <a:lnSpc>
                <a:spcPct val="115000"/>
              </a:lnSpc>
              <a:spcBef>
                <a:spcPts val="0"/>
              </a:spcBef>
              <a:buClr>
                <a:schemeClr val="accent1">
                  <a:lumMod val="75000"/>
                </a:schemeClr>
              </a:buClr>
              <a:buSzPts val="1100"/>
            </a:pPr>
            <a:endParaRPr lang="en-GB" dirty="0">
              <a:solidFill>
                <a:schemeClr val="accent1">
                  <a:lumMod val="75000"/>
                </a:schemeClr>
              </a:solidFill>
              <a:highlight>
                <a:schemeClr val="lt1"/>
              </a:highlight>
              <a:latin typeface="Gill Sans"/>
              <a:ea typeface="Gill Sans"/>
              <a:cs typeface="Gill Sans"/>
              <a:sym typeface="Gill Sans"/>
            </a:endParaRPr>
          </a:p>
          <a:p>
            <a:pPr marL="520700" indent="-457200">
              <a:lnSpc>
                <a:spcPct val="115000"/>
              </a:lnSpc>
              <a:spcBef>
                <a:spcPts val="0"/>
              </a:spcBef>
              <a:buClr>
                <a:schemeClr val="accent1">
                  <a:lumMod val="75000"/>
                </a:schemeClr>
              </a:buClr>
              <a:buSzPts val="2600"/>
            </a:pPr>
            <a:r>
              <a:rPr lang="en-GB" dirty="0">
                <a:solidFill>
                  <a:schemeClr val="accent1">
                    <a:lumMod val="75000"/>
                  </a:schemeClr>
                </a:solidFill>
                <a:highlight>
                  <a:schemeClr val="lt1"/>
                </a:highlight>
                <a:latin typeface="Gill Sans"/>
                <a:ea typeface="Gill Sans"/>
                <a:cs typeface="Gill Sans"/>
                <a:sym typeface="Gill Sans"/>
              </a:rPr>
              <a:t>What can you see around your house or on your journey to school that are 2 metres long.</a:t>
            </a:r>
            <a:endParaRPr lang="en-GB" dirty="0">
              <a:solidFill>
                <a:schemeClr val="accent1">
                  <a:lumMod val="75000"/>
                </a:schemeClr>
              </a:solidFill>
              <a:latin typeface="Gill Sans"/>
              <a:ea typeface="Gill Sans"/>
              <a:cs typeface="Gill Sans"/>
              <a:sym typeface="Gill Sans"/>
            </a:endParaRPr>
          </a:p>
        </p:txBody>
      </p:sp>
    </p:spTree>
    <p:extLst>
      <p:ext uri="{BB962C8B-B14F-4D97-AF65-F5344CB8AC3E}">
        <p14:creationId xmlns:p14="http://schemas.microsoft.com/office/powerpoint/2010/main" val="2559503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63;gb629e276b6_0_692">
            <a:extLst>
              <a:ext uri="{FF2B5EF4-FFF2-40B4-BE49-F238E27FC236}">
                <a16:creationId xmlns:a16="http://schemas.microsoft.com/office/drawing/2014/main" id="{BBB46F29-FBB9-4451-9BC8-B7E1963C9B8E}"/>
              </a:ext>
            </a:extLst>
          </p:cNvPr>
          <p:cNvPicPr preferRelativeResize="0"/>
          <p:nvPr/>
        </p:nvPicPr>
        <p:blipFill rotWithShape="1">
          <a:blip r:embed="rId2">
            <a:alphaModFix/>
          </a:blip>
          <a:srcRect/>
          <a:stretch/>
        </p:blipFill>
        <p:spPr>
          <a:xfrm>
            <a:off x="887913" y="225050"/>
            <a:ext cx="1932775" cy="1932775"/>
          </a:xfrm>
          <a:prstGeom prst="rect">
            <a:avLst/>
          </a:prstGeom>
          <a:noFill/>
          <a:ln>
            <a:noFill/>
          </a:ln>
        </p:spPr>
      </p:pic>
      <p:sp>
        <p:nvSpPr>
          <p:cNvPr id="3" name="Google Shape;287;gabefc0c955_0_11">
            <a:extLst>
              <a:ext uri="{FF2B5EF4-FFF2-40B4-BE49-F238E27FC236}">
                <a16:creationId xmlns:a16="http://schemas.microsoft.com/office/drawing/2014/main" id="{0CA23EA1-BCDE-4539-8949-864BE1726D8E}"/>
              </a:ext>
            </a:extLst>
          </p:cNvPr>
          <p:cNvSpPr txBox="1">
            <a:spLocks/>
          </p:cNvSpPr>
          <p:nvPr/>
        </p:nvSpPr>
        <p:spPr>
          <a:xfrm>
            <a:off x="3954801" y="1897593"/>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see you soon!</a:t>
            </a:r>
            <a:endParaRPr kumimoji="0" lang="en-GB" sz="8000" b="0" i="0" u="none" strike="noStrike" kern="0" cap="none" spc="0" normalizeH="0" baseline="0" noProof="0" dirty="0">
              <a:ln>
                <a:noFill/>
              </a:ln>
              <a:solidFill>
                <a:srgbClr val="0F6AB1"/>
              </a:solidFill>
              <a:effectLst/>
              <a:uLnTx/>
              <a:uFillTx/>
              <a:latin typeface="Gill Sans"/>
              <a:ea typeface="Gill Sans"/>
              <a:cs typeface="Gill Sans"/>
              <a:sym typeface="Gill Sans"/>
            </a:endParaRPr>
          </a:p>
        </p:txBody>
      </p:sp>
      <p:sp>
        <p:nvSpPr>
          <p:cNvPr id="4" name="Google Shape;292;gabefc0c955_0_11">
            <a:extLst>
              <a:ext uri="{FF2B5EF4-FFF2-40B4-BE49-F238E27FC236}">
                <a16:creationId xmlns:a16="http://schemas.microsoft.com/office/drawing/2014/main" id="{5E0DC631-64DE-4968-8D07-A408D7947D71}"/>
              </a:ext>
            </a:extLst>
          </p:cNvPr>
          <p:cNvSpPr/>
          <p:nvPr/>
        </p:nvSpPr>
        <p:spPr>
          <a:xfrm>
            <a:off x="3676416" y="1299344"/>
            <a:ext cx="3610665" cy="3424851"/>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665645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07B968CE-F4C3-494F-B55E-C9B96B9674AF}"/>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E0ED8D04-0073-47CD-BAB8-A78ED17D4D36}"/>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4C0D70D8-2907-4EE7-AFDA-18544D504344}"/>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A2767E47-EB4A-4BBF-82D2-1EC3F797F558}"/>
    </a:ext>
  </a:ext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8EC96DCA-819F-403D-8F37-83DE7AFDCDB7}"/>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6075C657-2041-421D-9529-958E352AD7BC}"/>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C6DCCBBD-A540-40B5-8929-05C16F7FAF80}"/>
    </a:ext>
  </a:ext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ADD287D8-DB5B-4F8A-9163-B44749EE7C39}"/>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4A3F7C-286D-4838-AEC2-318D097E0688}">
  <ds:schemaRefs>
    <ds:schemaRef ds:uri="http://schemas.microsoft.com/sharepoint/v3/contenttype/forms"/>
  </ds:schemaRefs>
</ds:datastoreItem>
</file>

<file path=customXml/itemProps2.xml><?xml version="1.0" encoding="utf-8"?>
<ds:datastoreItem xmlns:ds="http://schemas.openxmlformats.org/officeDocument/2006/customXml" ds:itemID="{A1EB4AC6-5F87-4C35-B5EE-D32ED7FD3C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0D1256-03F9-4C32-A0A3-42D86BFA1F1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Lesson7 Year 1 and 2</Template>
  <TotalTime>0</TotalTime>
  <Words>186</Words>
  <Application>Microsoft Office PowerPoint</Application>
  <PresentationFormat>On-screen Show (4:3)</PresentationFormat>
  <Paragraphs>30</Paragraphs>
  <Slides>8</Slides>
  <Notes>4</Notes>
  <HiddenSlides>0</HiddenSlides>
  <MMClips>0</MMClips>
  <ScaleCrop>false</ScaleCrop>
  <HeadingPairs>
    <vt:vector size="4" baseType="variant">
      <vt:variant>
        <vt:lpstr>Theme</vt:lpstr>
      </vt:variant>
      <vt:variant>
        <vt:i4>8</vt:i4>
      </vt:variant>
      <vt:variant>
        <vt:lpstr>Slide Titles</vt:lpstr>
      </vt:variant>
      <vt:variant>
        <vt:i4>8</vt:i4>
      </vt:variant>
    </vt:vector>
  </HeadingPairs>
  <TitlesOfParts>
    <vt:vector size="16" baseType="lpstr">
      <vt:lpstr>Custom Design</vt:lpstr>
      <vt:lpstr>7_Custom Design</vt:lpstr>
      <vt:lpstr>3_Custom Design</vt:lpstr>
      <vt:lpstr>4_Custom Design</vt:lpstr>
      <vt:lpstr>6_Custom Design</vt:lpstr>
      <vt:lpstr>1_Custom Design</vt:lpstr>
      <vt:lpstr>2_Custom Design</vt:lpstr>
      <vt:lpstr>5_Custom Design</vt:lpstr>
      <vt:lpstr>2 Metre Rule</vt:lpstr>
      <vt:lpstr>PowerPoint Presentation</vt:lpstr>
      <vt:lpstr>Main Activity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Gagen</dc:creator>
  <cp:lastModifiedBy>Rachel Gagen</cp:lastModifiedBy>
  <cp:revision>19</cp:revision>
  <dcterms:created xsi:type="dcterms:W3CDTF">2021-03-19T10:49:08Z</dcterms:created>
  <dcterms:modified xsi:type="dcterms:W3CDTF">2021-12-29T09:44:01Z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