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2" r:id="rId5"/>
    <p:sldMasterId id="2147483687" r:id="rId6"/>
  </p:sldMasterIdLst>
  <p:notesMasterIdLst>
    <p:notesMasterId r:id="rId14"/>
  </p:notesMasterIdLst>
  <p:sldIdLst>
    <p:sldId id="256" r:id="rId7"/>
    <p:sldId id="257" r:id="rId8"/>
    <p:sldId id="258" r:id="rId9"/>
    <p:sldId id="259" r:id="rId10"/>
    <p:sldId id="260" r:id="rId11"/>
    <p:sldId id="262" r:id="rId12"/>
    <p:sldId id="286" r:id="rId1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C5249AE-AE1C-4E5D-8699-D359663F15FE}" v="7" dt="2021-08-19T10:56:43.15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2" d="100"/>
          <a:sy n="62" d="100"/>
        </p:scale>
        <p:origin x="1400" y="5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2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5" Type="http://schemas.openxmlformats.org/officeDocument/2006/relationships/slideMaster" Target="slideMasters/slideMaster2.xml"/><Relationship Id="rId15" Type="http://schemas.openxmlformats.org/officeDocument/2006/relationships/presProps" Target="presProps.xml"/><Relationship Id="rId10" Type="http://schemas.openxmlformats.org/officeDocument/2006/relationships/slide" Target="slides/slide4.xml"/><Relationship Id="rId19"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onna Lovelock" userId="S::dml1r14@soton.ac.uk::3c964a89-a309-429a-8b00-8b7983438334" providerId="AD" clId="Web-{816EBF05-8CF2-4BE9-8380-C899AFB86324}"/>
    <pc:docChg chg="modSld">
      <pc:chgData name="Donna Lovelock" userId="S::dml1r14@soton.ac.uk::3c964a89-a309-429a-8b00-8b7983438334" providerId="AD" clId="Web-{816EBF05-8CF2-4BE9-8380-C899AFB86324}" dt="2020-12-07T14:44:06.751" v="4" actId="20577"/>
      <pc:docMkLst>
        <pc:docMk/>
      </pc:docMkLst>
      <pc:sldChg chg="modSp">
        <pc:chgData name="Donna Lovelock" userId="S::dml1r14@soton.ac.uk::3c964a89-a309-429a-8b00-8b7983438334" providerId="AD" clId="Web-{816EBF05-8CF2-4BE9-8380-C899AFB86324}" dt="2020-12-07T14:44:06.064" v="2" actId="20577"/>
        <pc:sldMkLst>
          <pc:docMk/>
          <pc:sldMk cId="1040607190" sldId="260"/>
        </pc:sldMkLst>
        <pc:spChg chg="mod">
          <ac:chgData name="Donna Lovelock" userId="S::dml1r14@soton.ac.uk::3c964a89-a309-429a-8b00-8b7983438334" providerId="AD" clId="Web-{816EBF05-8CF2-4BE9-8380-C899AFB86324}" dt="2020-12-07T14:44:06.064" v="2" actId="20577"/>
          <ac:spMkLst>
            <pc:docMk/>
            <pc:sldMk cId="1040607190" sldId="260"/>
            <ac:spMk id="5" creationId="{F69BFA9A-6079-4211-8B83-A9FCBCD850F8}"/>
          </ac:spMkLst>
        </pc:spChg>
      </pc:sldChg>
    </pc:docChg>
  </pc:docChgLst>
  <pc:docChgLst>
    <pc:chgData name="Lisa Bagust" userId="S::ljb2m12@soton.ac.uk::9b0dc0b4-f81a-4c85-bc8d-cae961bc2915" providerId="AD" clId="Web-{DC9D4BE8-E45D-0C84-96EA-93813C743041}"/>
    <pc:docChg chg="modSld">
      <pc:chgData name="Lisa Bagust" userId="S::ljb2m12@soton.ac.uk::9b0dc0b4-f81a-4c85-bc8d-cae961bc2915" providerId="AD" clId="Web-{DC9D4BE8-E45D-0C84-96EA-93813C743041}" dt="2021-08-11T14:00:37.372" v="4" actId="20577"/>
      <pc:docMkLst>
        <pc:docMk/>
      </pc:docMkLst>
      <pc:sldChg chg="modSp">
        <pc:chgData name="Lisa Bagust" userId="S::ljb2m12@soton.ac.uk::9b0dc0b4-f81a-4c85-bc8d-cae961bc2915" providerId="AD" clId="Web-{DC9D4BE8-E45D-0C84-96EA-93813C743041}" dt="2021-08-11T14:00:24.169" v="2" actId="20577"/>
        <pc:sldMkLst>
          <pc:docMk/>
          <pc:sldMk cId="4266223134" sldId="256"/>
        </pc:sldMkLst>
        <pc:spChg chg="mod">
          <ac:chgData name="Lisa Bagust" userId="S::ljb2m12@soton.ac.uk::9b0dc0b4-f81a-4c85-bc8d-cae961bc2915" providerId="AD" clId="Web-{DC9D4BE8-E45D-0C84-96EA-93813C743041}" dt="2021-08-11T14:00:24.169" v="2" actId="20577"/>
          <ac:spMkLst>
            <pc:docMk/>
            <pc:sldMk cId="4266223134" sldId="256"/>
            <ac:spMk id="5" creationId="{4F41F538-B6A2-4C76-A88D-97B9155D4099}"/>
          </ac:spMkLst>
        </pc:spChg>
      </pc:sldChg>
      <pc:sldChg chg="modSp">
        <pc:chgData name="Lisa Bagust" userId="S::ljb2m12@soton.ac.uk::9b0dc0b4-f81a-4c85-bc8d-cae961bc2915" providerId="AD" clId="Web-{DC9D4BE8-E45D-0C84-96EA-93813C743041}" dt="2021-08-11T14:00:37.372" v="4" actId="20577"/>
        <pc:sldMkLst>
          <pc:docMk/>
          <pc:sldMk cId="2002328261" sldId="262"/>
        </pc:sldMkLst>
        <pc:spChg chg="mod">
          <ac:chgData name="Lisa Bagust" userId="S::ljb2m12@soton.ac.uk::9b0dc0b4-f81a-4c85-bc8d-cae961bc2915" providerId="AD" clId="Web-{DC9D4BE8-E45D-0C84-96EA-93813C743041}" dt="2021-08-11T14:00:37.372" v="4" actId="20577"/>
          <ac:spMkLst>
            <pc:docMk/>
            <pc:sldMk cId="2002328261" sldId="262"/>
            <ac:spMk id="2" creationId="{D524A358-3B6C-4223-96A5-782607F6A65E}"/>
          </ac:spMkLst>
        </pc:spChg>
      </pc:sldChg>
    </pc:docChg>
  </pc:docChgLst>
  <pc:docChgLst>
    <pc:chgData name="Lisa Bagust" userId="S::ljb2m12@soton.ac.uk::9b0dc0b4-f81a-4c85-bc8d-cae961bc2915" providerId="AD" clId="Web-{9F16F48B-EC25-420B-94A8-C4450084DA81}"/>
    <pc:docChg chg="modSld">
      <pc:chgData name="Lisa Bagust" userId="S::ljb2m12@soton.ac.uk::9b0dc0b4-f81a-4c85-bc8d-cae961bc2915" providerId="AD" clId="Web-{9F16F48B-EC25-420B-94A8-C4450084DA81}" dt="2021-01-12T18:28:44.438" v="8" actId="1076"/>
      <pc:docMkLst>
        <pc:docMk/>
      </pc:docMkLst>
      <pc:sldChg chg="modSp">
        <pc:chgData name="Lisa Bagust" userId="S::ljb2m12@soton.ac.uk::9b0dc0b4-f81a-4c85-bc8d-cae961bc2915" providerId="AD" clId="Web-{9F16F48B-EC25-420B-94A8-C4450084DA81}" dt="2021-01-12T18:17:59.796" v="2" actId="1076"/>
        <pc:sldMkLst>
          <pc:docMk/>
          <pc:sldMk cId="1817189316" sldId="257"/>
        </pc:sldMkLst>
        <pc:spChg chg="mod">
          <ac:chgData name="Lisa Bagust" userId="S::ljb2m12@soton.ac.uk::9b0dc0b4-f81a-4c85-bc8d-cae961bc2915" providerId="AD" clId="Web-{9F16F48B-EC25-420B-94A8-C4450084DA81}" dt="2021-01-12T18:17:50.186" v="1" actId="1076"/>
          <ac:spMkLst>
            <pc:docMk/>
            <pc:sldMk cId="1817189316" sldId="257"/>
            <ac:spMk id="6" creationId="{E7A742EA-AA0D-4DB9-BB64-C66C64AEF06B}"/>
          </ac:spMkLst>
        </pc:spChg>
        <pc:spChg chg="mod">
          <ac:chgData name="Lisa Bagust" userId="S::ljb2m12@soton.ac.uk::9b0dc0b4-f81a-4c85-bc8d-cae961bc2915" providerId="AD" clId="Web-{9F16F48B-EC25-420B-94A8-C4450084DA81}" dt="2021-01-12T18:17:59.796" v="2" actId="1076"/>
          <ac:spMkLst>
            <pc:docMk/>
            <pc:sldMk cId="1817189316" sldId="257"/>
            <ac:spMk id="7" creationId="{13DD8D92-A029-4A12-8DA2-26D9F668E59A}"/>
          </ac:spMkLst>
        </pc:spChg>
      </pc:sldChg>
      <pc:sldChg chg="addSp modSp">
        <pc:chgData name="Lisa Bagust" userId="S::ljb2m12@soton.ac.uk::9b0dc0b4-f81a-4c85-bc8d-cae961bc2915" providerId="AD" clId="Web-{9F16F48B-EC25-420B-94A8-C4450084DA81}" dt="2021-01-12T18:28:44.438" v="8" actId="1076"/>
        <pc:sldMkLst>
          <pc:docMk/>
          <pc:sldMk cId="2986104089" sldId="261"/>
        </pc:sldMkLst>
        <pc:picChg chg="add mod">
          <ac:chgData name="Lisa Bagust" userId="S::ljb2m12@soton.ac.uk::9b0dc0b4-f81a-4c85-bc8d-cae961bc2915" providerId="AD" clId="Web-{9F16F48B-EC25-420B-94A8-C4450084DA81}" dt="2021-01-12T18:28:44.438" v="8" actId="1076"/>
          <ac:picMkLst>
            <pc:docMk/>
            <pc:sldMk cId="2986104089" sldId="261"/>
            <ac:picMk id="5" creationId="{88924F64-CFE0-42DE-A611-6CF3E502BE1A}"/>
          </ac:picMkLst>
        </pc:picChg>
      </pc:sldChg>
    </pc:docChg>
  </pc:docChgLst>
  <pc:docChgLst>
    <pc:chgData name="Donna Lovelock" userId="S::dml1r14@soton.ac.uk::3c964a89-a309-429a-8b00-8b7983438334" providerId="AD" clId="Web-{6988C2CC-4EF7-4875-AA02-A4156A1F9B95}"/>
    <pc:docChg chg="modSld">
      <pc:chgData name="Donna Lovelock" userId="S::dml1r14@soton.ac.uk::3c964a89-a309-429a-8b00-8b7983438334" providerId="AD" clId="Web-{6988C2CC-4EF7-4875-AA02-A4156A1F9B95}" dt="2020-12-03T11:45:57.468" v="2"/>
      <pc:docMkLst>
        <pc:docMk/>
      </pc:docMkLst>
      <pc:sldChg chg="addSp modSp">
        <pc:chgData name="Donna Lovelock" userId="S::dml1r14@soton.ac.uk::3c964a89-a309-429a-8b00-8b7983438334" providerId="AD" clId="Web-{6988C2CC-4EF7-4875-AA02-A4156A1F9B95}" dt="2020-12-03T11:45:57.468" v="2"/>
        <pc:sldMkLst>
          <pc:docMk/>
          <pc:sldMk cId="2002328261" sldId="262"/>
        </pc:sldMkLst>
        <pc:spChg chg="mod">
          <ac:chgData name="Donna Lovelock" userId="S::dml1r14@soton.ac.uk::3c964a89-a309-429a-8b00-8b7983438334" providerId="AD" clId="Web-{6988C2CC-4EF7-4875-AA02-A4156A1F9B95}" dt="2020-12-03T11:45:51.046" v="0" actId="1076"/>
          <ac:spMkLst>
            <pc:docMk/>
            <pc:sldMk cId="2002328261" sldId="262"/>
            <ac:spMk id="2" creationId="{D524A358-3B6C-4223-96A5-782607F6A65E}"/>
          </ac:spMkLst>
        </pc:spChg>
        <pc:spChg chg="add">
          <ac:chgData name="Donna Lovelock" userId="S::dml1r14@soton.ac.uk::3c964a89-a309-429a-8b00-8b7983438334" providerId="AD" clId="Web-{6988C2CC-4EF7-4875-AA02-A4156A1F9B95}" dt="2020-12-03T11:45:57.468" v="2"/>
          <ac:spMkLst>
            <pc:docMk/>
            <pc:sldMk cId="2002328261" sldId="262"/>
            <ac:spMk id="4" creationId="{3E1FA831-CFEB-471C-BEAD-C39DBBE3448E}"/>
          </ac:spMkLst>
        </pc:spChg>
        <pc:picChg chg="mod">
          <ac:chgData name="Donna Lovelock" userId="S::dml1r14@soton.ac.uk::3c964a89-a309-429a-8b00-8b7983438334" providerId="AD" clId="Web-{6988C2CC-4EF7-4875-AA02-A4156A1F9B95}" dt="2020-12-03T11:45:55.140" v="1" actId="1076"/>
          <ac:picMkLst>
            <pc:docMk/>
            <pc:sldMk cId="2002328261" sldId="262"/>
            <ac:picMk id="3" creationId="{A8DA261B-4C21-4D5A-80CD-D4BDDB979807}"/>
          </ac:picMkLst>
        </pc:picChg>
      </pc:sldChg>
    </pc:docChg>
  </pc:docChgLst>
  <pc:docChgLst>
    <pc:chgData name="Lisa Bagust" userId="9b0dc0b4-f81a-4c85-bc8d-cae961bc2915" providerId="ADAL" clId="{8E8DEBA0-B918-4177-BA74-6FA112054728}"/>
    <pc:docChg chg="custSel modSld">
      <pc:chgData name="Lisa Bagust" userId="9b0dc0b4-f81a-4c85-bc8d-cae961bc2915" providerId="ADAL" clId="{8E8DEBA0-B918-4177-BA74-6FA112054728}" dt="2021-08-11T14:50:02.483" v="24" actId="20577"/>
      <pc:docMkLst>
        <pc:docMk/>
      </pc:docMkLst>
      <pc:sldChg chg="modSp mod">
        <pc:chgData name="Lisa Bagust" userId="9b0dc0b4-f81a-4c85-bc8d-cae961bc2915" providerId="ADAL" clId="{8E8DEBA0-B918-4177-BA74-6FA112054728}" dt="2021-08-11T14:50:02.483" v="24" actId="20577"/>
        <pc:sldMkLst>
          <pc:docMk/>
          <pc:sldMk cId="4076550507" sldId="258"/>
        </pc:sldMkLst>
        <pc:spChg chg="mod">
          <ac:chgData name="Lisa Bagust" userId="9b0dc0b4-f81a-4c85-bc8d-cae961bc2915" providerId="ADAL" clId="{8E8DEBA0-B918-4177-BA74-6FA112054728}" dt="2021-08-11T14:50:02.483" v="24" actId="20577"/>
          <ac:spMkLst>
            <pc:docMk/>
            <pc:sldMk cId="4076550507" sldId="258"/>
            <ac:spMk id="6" creationId="{BFA7CB8B-BED3-4585-8386-8E3FE1B55B01}"/>
          </ac:spMkLst>
        </pc:spChg>
      </pc:sldChg>
    </pc:docChg>
  </pc:docChgLst>
  <pc:docChgLst>
    <pc:chgData name="Donna Lovelock" userId="S::dml1r14@soton.ac.uk::3c964a89-a309-429a-8b00-8b7983438334" providerId="AD" clId="Web-{A75C79FF-6594-4B19-BB3A-C957DCB2E448}"/>
    <pc:docChg chg="modSld">
      <pc:chgData name="Donna Lovelock" userId="S::dml1r14@soton.ac.uk::3c964a89-a309-429a-8b00-8b7983438334" providerId="AD" clId="Web-{A75C79FF-6594-4B19-BB3A-C957DCB2E448}" dt="2020-12-11T13:10:30.765" v="2" actId="20577"/>
      <pc:docMkLst>
        <pc:docMk/>
      </pc:docMkLst>
      <pc:sldChg chg="modSp">
        <pc:chgData name="Donna Lovelock" userId="S::dml1r14@soton.ac.uk::3c964a89-a309-429a-8b00-8b7983438334" providerId="AD" clId="Web-{A75C79FF-6594-4B19-BB3A-C957DCB2E448}" dt="2020-12-11T13:10:29.296" v="0" actId="20577"/>
        <pc:sldMkLst>
          <pc:docMk/>
          <pc:sldMk cId="2002328261" sldId="262"/>
        </pc:sldMkLst>
        <pc:spChg chg="mod">
          <ac:chgData name="Donna Lovelock" userId="S::dml1r14@soton.ac.uk::3c964a89-a309-429a-8b00-8b7983438334" providerId="AD" clId="Web-{A75C79FF-6594-4B19-BB3A-C957DCB2E448}" dt="2020-12-11T13:10:29.296" v="0" actId="20577"/>
          <ac:spMkLst>
            <pc:docMk/>
            <pc:sldMk cId="2002328261" sldId="262"/>
            <ac:spMk id="2" creationId="{D524A358-3B6C-4223-96A5-782607F6A65E}"/>
          </ac:spMkLst>
        </pc:spChg>
      </pc:sldChg>
    </pc:docChg>
  </pc:docChgLst>
  <pc:docChgLst>
    <pc:chgData name="Lisa Bagust" userId="9b0dc0b4-f81a-4c85-bc8d-cae961bc2915" providerId="ADAL" clId="{3C5249AE-AE1C-4E5D-8699-D359663F15FE}"/>
    <pc:docChg chg="custSel modSld">
      <pc:chgData name="Lisa Bagust" userId="9b0dc0b4-f81a-4c85-bc8d-cae961bc2915" providerId="ADAL" clId="{3C5249AE-AE1C-4E5D-8699-D359663F15FE}" dt="2021-08-19T10:56:45.939" v="10" actId="1076"/>
      <pc:docMkLst>
        <pc:docMk/>
      </pc:docMkLst>
      <pc:sldChg chg="modSp mod">
        <pc:chgData name="Lisa Bagust" userId="9b0dc0b4-f81a-4c85-bc8d-cae961bc2915" providerId="ADAL" clId="{3C5249AE-AE1C-4E5D-8699-D359663F15FE}" dt="2021-08-19T10:36:14.817" v="0" actId="1076"/>
        <pc:sldMkLst>
          <pc:docMk/>
          <pc:sldMk cId="4266223134" sldId="256"/>
        </pc:sldMkLst>
        <pc:picChg chg="mod">
          <ac:chgData name="Lisa Bagust" userId="9b0dc0b4-f81a-4c85-bc8d-cae961bc2915" providerId="ADAL" clId="{3C5249AE-AE1C-4E5D-8699-D359663F15FE}" dt="2021-08-19T10:36:14.817" v="0" actId="1076"/>
          <ac:picMkLst>
            <pc:docMk/>
            <pc:sldMk cId="4266223134" sldId="256"/>
            <ac:picMk id="2" creationId="{69F5EEC6-D1A1-425E-88D5-BDF03D29EB0D}"/>
          </ac:picMkLst>
        </pc:picChg>
      </pc:sldChg>
      <pc:sldChg chg="delSp modSp mod">
        <pc:chgData name="Lisa Bagust" userId="9b0dc0b4-f81a-4c85-bc8d-cae961bc2915" providerId="ADAL" clId="{3C5249AE-AE1C-4E5D-8699-D359663F15FE}" dt="2021-08-19T10:40:23.181" v="6" actId="1076"/>
        <pc:sldMkLst>
          <pc:docMk/>
          <pc:sldMk cId="1817189316" sldId="257"/>
        </pc:sldMkLst>
        <pc:spChg chg="del">
          <ac:chgData name="Lisa Bagust" userId="9b0dc0b4-f81a-4c85-bc8d-cae961bc2915" providerId="ADAL" clId="{3C5249AE-AE1C-4E5D-8699-D359663F15FE}" dt="2021-08-19T10:38:36.336" v="3" actId="478"/>
          <ac:spMkLst>
            <pc:docMk/>
            <pc:sldMk cId="1817189316" sldId="257"/>
            <ac:spMk id="4" creationId="{BC84A032-8CA4-4344-B439-89C0D458303B}"/>
          </ac:spMkLst>
        </pc:spChg>
        <pc:spChg chg="del mod">
          <ac:chgData name="Lisa Bagust" userId="9b0dc0b4-f81a-4c85-bc8d-cae961bc2915" providerId="ADAL" clId="{3C5249AE-AE1C-4E5D-8699-D359663F15FE}" dt="2021-08-19T10:38:34.686" v="2" actId="478"/>
          <ac:spMkLst>
            <pc:docMk/>
            <pc:sldMk cId="1817189316" sldId="257"/>
            <ac:spMk id="5" creationId="{3C5B311E-68BE-48B5-B8B4-E6B41D659FE6}"/>
          </ac:spMkLst>
        </pc:spChg>
        <pc:spChg chg="mod">
          <ac:chgData name="Lisa Bagust" userId="9b0dc0b4-f81a-4c85-bc8d-cae961bc2915" providerId="ADAL" clId="{3C5249AE-AE1C-4E5D-8699-D359663F15FE}" dt="2021-08-19T10:38:40.631" v="4" actId="1076"/>
          <ac:spMkLst>
            <pc:docMk/>
            <pc:sldMk cId="1817189316" sldId="257"/>
            <ac:spMk id="6" creationId="{E7A742EA-AA0D-4DB9-BB64-C66C64AEF06B}"/>
          </ac:spMkLst>
        </pc:spChg>
        <pc:spChg chg="mod">
          <ac:chgData name="Lisa Bagust" userId="9b0dc0b4-f81a-4c85-bc8d-cae961bc2915" providerId="ADAL" clId="{3C5249AE-AE1C-4E5D-8699-D359663F15FE}" dt="2021-08-19T10:38:44.777" v="5" actId="1076"/>
          <ac:spMkLst>
            <pc:docMk/>
            <pc:sldMk cId="1817189316" sldId="257"/>
            <ac:spMk id="7" creationId="{13DD8D92-A029-4A12-8DA2-26D9F668E59A}"/>
          </ac:spMkLst>
        </pc:spChg>
        <pc:picChg chg="mod">
          <ac:chgData name="Lisa Bagust" userId="9b0dc0b4-f81a-4c85-bc8d-cae961bc2915" providerId="ADAL" clId="{3C5249AE-AE1C-4E5D-8699-D359663F15FE}" dt="2021-08-19T10:40:23.181" v="6" actId="1076"/>
          <ac:picMkLst>
            <pc:docMk/>
            <pc:sldMk cId="1817189316" sldId="257"/>
            <ac:picMk id="8" creationId="{7966C95B-F325-4F16-9C3D-B4395EFA095C}"/>
          </ac:picMkLst>
        </pc:picChg>
      </pc:sldChg>
      <pc:sldChg chg="modSp mod">
        <pc:chgData name="Lisa Bagust" userId="9b0dc0b4-f81a-4c85-bc8d-cae961bc2915" providerId="ADAL" clId="{3C5249AE-AE1C-4E5D-8699-D359663F15FE}" dt="2021-08-19T10:42:14.669" v="7" actId="1076"/>
        <pc:sldMkLst>
          <pc:docMk/>
          <pc:sldMk cId="4076550507" sldId="258"/>
        </pc:sldMkLst>
        <pc:picChg chg="mod">
          <ac:chgData name="Lisa Bagust" userId="9b0dc0b4-f81a-4c85-bc8d-cae961bc2915" providerId="ADAL" clId="{3C5249AE-AE1C-4E5D-8699-D359663F15FE}" dt="2021-08-19T10:42:14.669" v="7" actId="1076"/>
          <ac:picMkLst>
            <pc:docMk/>
            <pc:sldMk cId="4076550507" sldId="258"/>
            <ac:picMk id="7" creationId="{891C903D-3172-4445-B6CC-ED0B402429E1}"/>
          </ac:picMkLst>
        </pc:picChg>
      </pc:sldChg>
      <pc:sldChg chg="modSp mod">
        <pc:chgData name="Lisa Bagust" userId="9b0dc0b4-f81a-4c85-bc8d-cae961bc2915" providerId="ADAL" clId="{3C5249AE-AE1C-4E5D-8699-D359663F15FE}" dt="2021-08-19T10:52:49.149" v="8" actId="1076"/>
        <pc:sldMkLst>
          <pc:docMk/>
          <pc:sldMk cId="2106631131" sldId="259"/>
        </pc:sldMkLst>
        <pc:picChg chg="mod">
          <ac:chgData name="Lisa Bagust" userId="9b0dc0b4-f81a-4c85-bc8d-cae961bc2915" providerId="ADAL" clId="{3C5249AE-AE1C-4E5D-8699-D359663F15FE}" dt="2021-08-19T10:52:49.149" v="8" actId="1076"/>
          <ac:picMkLst>
            <pc:docMk/>
            <pc:sldMk cId="2106631131" sldId="259"/>
            <ac:picMk id="7" creationId="{DCCD98A2-007B-4F81-98E0-C416782D7939}"/>
          </ac:picMkLst>
        </pc:picChg>
      </pc:sldChg>
      <pc:sldChg chg="modSp mod">
        <pc:chgData name="Lisa Bagust" userId="9b0dc0b4-f81a-4c85-bc8d-cae961bc2915" providerId="ADAL" clId="{3C5249AE-AE1C-4E5D-8699-D359663F15FE}" dt="2021-08-19T10:56:00.904" v="9" actId="1076"/>
        <pc:sldMkLst>
          <pc:docMk/>
          <pc:sldMk cId="1040607190" sldId="260"/>
        </pc:sldMkLst>
        <pc:picChg chg="mod">
          <ac:chgData name="Lisa Bagust" userId="9b0dc0b4-f81a-4c85-bc8d-cae961bc2915" providerId="ADAL" clId="{3C5249AE-AE1C-4E5D-8699-D359663F15FE}" dt="2021-08-19T10:56:00.904" v="9" actId="1076"/>
          <ac:picMkLst>
            <pc:docMk/>
            <pc:sldMk cId="1040607190" sldId="260"/>
            <ac:picMk id="6" creationId="{0CF99412-F44B-465C-A14D-3CEAE0333D44}"/>
          </ac:picMkLst>
        </pc:picChg>
      </pc:sldChg>
      <pc:sldChg chg="modSp mod">
        <pc:chgData name="Lisa Bagust" userId="9b0dc0b4-f81a-4c85-bc8d-cae961bc2915" providerId="ADAL" clId="{3C5249AE-AE1C-4E5D-8699-D359663F15FE}" dt="2021-08-19T10:56:45.939" v="10" actId="1076"/>
        <pc:sldMkLst>
          <pc:docMk/>
          <pc:sldMk cId="2002328261" sldId="262"/>
        </pc:sldMkLst>
        <pc:picChg chg="mod">
          <ac:chgData name="Lisa Bagust" userId="9b0dc0b4-f81a-4c85-bc8d-cae961bc2915" providerId="ADAL" clId="{3C5249AE-AE1C-4E5D-8699-D359663F15FE}" dt="2021-08-19T10:56:45.939" v="10" actId="1076"/>
          <ac:picMkLst>
            <pc:docMk/>
            <pc:sldMk cId="2002328261" sldId="262"/>
            <ac:picMk id="3" creationId="{2512842A-E856-4FCE-9509-E1AC0DA909A0}"/>
          </ac:picMkLst>
        </pc:picChg>
      </pc:sldChg>
    </pc:docChg>
  </pc:docChgLst>
  <pc:docChgLst>
    <pc:chgData name="Lisa Bagust" userId="S::ljb2m12@soton.ac.uk::9b0dc0b4-f81a-4c85-bc8d-cae961bc2915" providerId="AD" clId="Web-{C31C095D-38FA-6BA2-E544-DD1220771D0C}"/>
    <pc:docChg chg="modSld">
      <pc:chgData name="Lisa Bagust" userId="S::ljb2m12@soton.ac.uk::9b0dc0b4-f81a-4c85-bc8d-cae961bc2915" providerId="AD" clId="Web-{C31C095D-38FA-6BA2-E544-DD1220771D0C}" dt="2021-08-11T14:48:40.136" v="31" actId="20577"/>
      <pc:docMkLst>
        <pc:docMk/>
      </pc:docMkLst>
      <pc:sldChg chg="modSp">
        <pc:chgData name="Lisa Bagust" userId="S::ljb2m12@soton.ac.uk::9b0dc0b4-f81a-4c85-bc8d-cae961bc2915" providerId="AD" clId="Web-{C31C095D-38FA-6BA2-E544-DD1220771D0C}" dt="2021-08-11T14:48:40.136" v="31" actId="20577"/>
        <pc:sldMkLst>
          <pc:docMk/>
          <pc:sldMk cId="4076550507" sldId="258"/>
        </pc:sldMkLst>
        <pc:spChg chg="mod">
          <ac:chgData name="Lisa Bagust" userId="S::ljb2m12@soton.ac.uk::9b0dc0b4-f81a-4c85-bc8d-cae961bc2915" providerId="AD" clId="Web-{C31C095D-38FA-6BA2-E544-DD1220771D0C}" dt="2021-08-11T14:48:40.136" v="31" actId="20577"/>
          <ac:spMkLst>
            <pc:docMk/>
            <pc:sldMk cId="4076550507" sldId="258"/>
            <ac:spMk id="6" creationId="{BFA7CB8B-BED3-4585-8386-8E3FE1B55B01}"/>
          </ac:spMkLst>
        </pc:spChg>
      </pc:sldChg>
    </pc:docChg>
  </pc:docChgLst>
  <pc:docChgLst>
    <pc:chgData name="Kath Woods-Townsend" userId="S::kwt1b06@soton.ac.uk::6818a262-d99a-4b23-bcfa-16532cfac47a" providerId="AD" clId="Web-{AF08CC84-B15C-44AA-ABA6-AABD89F0D673}"/>
    <pc:docChg chg="modSld">
      <pc:chgData name="Kath Woods-Townsend" userId="S::kwt1b06@soton.ac.uk::6818a262-d99a-4b23-bcfa-16532cfac47a" providerId="AD" clId="Web-{AF08CC84-B15C-44AA-ABA6-AABD89F0D673}" dt="2020-12-10T14:50:36.904" v="23" actId="20577"/>
      <pc:docMkLst>
        <pc:docMk/>
      </pc:docMkLst>
      <pc:sldChg chg="modSp">
        <pc:chgData name="Kath Woods-Townsend" userId="S::kwt1b06@soton.ac.uk::6818a262-d99a-4b23-bcfa-16532cfac47a" providerId="AD" clId="Web-{AF08CC84-B15C-44AA-ABA6-AABD89F0D673}" dt="2020-12-10T14:50:36.904" v="22" actId="20577"/>
        <pc:sldMkLst>
          <pc:docMk/>
          <pc:sldMk cId="2002328261" sldId="262"/>
        </pc:sldMkLst>
        <pc:spChg chg="mod">
          <ac:chgData name="Kath Woods-Townsend" userId="S::kwt1b06@soton.ac.uk::6818a262-d99a-4b23-bcfa-16532cfac47a" providerId="AD" clId="Web-{AF08CC84-B15C-44AA-ABA6-AABD89F0D673}" dt="2020-12-10T14:50:26.122" v="16" actId="20577"/>
          <ac:spMkLst>
            <pc:docMk/>
            <pc:sldMk cId="2002328261" sldId="262"/>
            <ac:spMk id="2" creationId="{D524A358-3B6C-4223-96A5-782607F6A65E}"/>
          </ac:spMkLst>
        </pc:spChg>
        <pc:spChg chg="mod">
          <ac:chgData name="Kath Woods-Townsend" userId="S::kwt1b06@soton.ac.uk::6818a262-d99a-4b23-bcfa-16532cfac47a" providerId="AD" clId="Web-{AF08CC84-B15C-44AA-ABA6-AABD89F0D673}" dt="2020-12-10T14:50:36.904" v="22" actId="20577"/>
          <ac:spMkLst>
            <pc:docMk/>
            <pc:sldMk cId="2002328261" sldId="262"/>
            <ac:spMk id="4" creationId="{3E1FA831-CFEB-471C-BEAD-C39DBBE3448E}"/>
          </ac:spMkLst>
        </pc:spChg>
        <pc:picChg chg="mod">
          <ac:chgData name="Kath Woods-Townsend" userId="S::kwt1b06@soton.ac.uk::6818a262-d99a-4b23-bcfa-16532cfac47a" providerId="AD" clId="Web-{AF08CC84-B15C-44AA-ABA6-AABD89F0D673}" dt="2020-12-10T14:50:31.154" v="19" actId="1076"/>
          <ac:picMkLst>
            <pc:docMk/>
            <pc:sldMk cId="2002328261" sldId="262"/>
            <ac:picMk id="3" creationId="{A8DA261B-4C21-4D5A-80CD-D4BDDB979807}"/>
          </ac:picMkLst>
        </pc:picChg>
      </pc:sldChg>
    </pc:docChg>
  </pc:docChgLst>
  <pc:docChgLst>
    <pc:chgData name="Lisa Bagust" userId="S::ljb2m12@soton.ac.uk::9b0dc0b4-f81a-4c85-bc8d-cae961bc2915" providerId="AD" clId="Web-{8F29985E-62B3-46FB-AF1A-CF76A7D1B709}"/>
    <pc:docChg chg="modSld">
      <pc:chgData name="Lisa Bagust" userId="S::ljb2m12@soton.ac.uk::9b0dc0b4-f81a-4c85-bc8d-cae961bc2915" providerId="AD" clId="Web-{8F29985E-62B3-46FB-AF1A-CF76A7D1B709}" dt="2021-08-12T11:30:19.230" v="1" actId="20577"/>
      <pc:docMkLst>
        <pc:docMk/>
      </pc:docMkLst>
      <pc:sldChg chg="modSp">
        <pc:chgData name="Lisa Bagust" userId="S::ljb2m12@soton.ac.uk::9b0dc0b4-f81a-4c85-bc8d-cae961bc2915" providerId="AD" clId="Web-{8F29985E-62B3-46FB-AF1A-CF76A7D1B709}" dt="2021-08-12T11:30:19.230" v="1" actId="20577"/>
        <pc:sldMkLst>
          <pc:docMk/>
          <pc:sldMk cId="4266223134" sldId="256"/>
        </pc:sldMkLst>
        <pc:spChg chg="mod">
          <ac:chgData name="Lisa Bagust" userId="S::ljb2m12@soton.ac.uk::9b0dc0b4-f81a-4c85-bc8d-cae961bc2915" providerId="AD" clId="Web-{8F29985E-62B3-46FB-AF1A-CF76A7D1B709}" dt="2021-08-12T11:30:19.230" v="1" actId="20577"/>
          <ac:spMkLst>
            <pc:docMk/>
            <pc:sldMk cId="4266223134" sldId="256"/>
            <ac:spMk id="5" creationId="{4F41F538-B6A2-4C76-A88D-97B9155D4099}"/>
          </ac:spMkLst>
        </pc:spChg>
      </pc:sldChg>
    </pc:docChg>
  </pc:docChgLst>
  <pc:docChgLst>
    <pc:chgData name="Lisa Bagust" userId="S::ljb2m12@soton.ac.uk::9b0dc0b4-f81a-4c85-bc8d-cae961bc2915" providerId="AD" clId="Web-{1823580A-1F07-CBA0-87E1-686214B112B2}"/>
    <pc:docChg chg="modSld">
      <pc:chgData name="Lisa Bagust" userId="S::ljb2m12@soton.ac.uk::9b0dc0b4-f81a-4c85-bc8d-cae961bc2915" providerId="AD" clId="Web-{1823580A-1F07-CBA0-87E1-686214B112B2}" dt="2021-08-11T14:52:06.042" v="27" actId="1076"/>
      <pc:docMkLst>
        <pc:docMk/>
      </pc:docMkLst>
      <pc:sldChg chg="modSp">
        <pc:chgData name="Lisa Bagust" userId="S::ljb2m12@soton.ac.uk::9b0dc0b4-f81a-4c85-bc8d-cae961bc2915" providerId="AD" clId="Web-{1823580A-1F07-CBA0-87E1-686214B112B2}" dt="2021-08-11T14:50:25.321" v="3" actId="20577"/>
        <pc:sldMkLst>
          <pc:docMk/>
          <pc:sldMk cId="4076550507" sldId="258"/>
        </pc:sldMkLst>
        <pc:spChg chg="mod">
          <ac:chgData name="Lisa Bagust" userId="S::ljb2m12@soton.ac.uk::9b0dc0b4-f81a-4c85-bc8d-cae961bc2915" providerId="AD" clId="Web-{1823580A-1F07-CBA0-87E1-686214B112B2}" dt="2021-08-11T14:50:25.321" v="3" actId="20577"/>
          <ac:spMkLst>
            <pc:docMk/>
            <pc:sldMk cId="4076550507" sldId="258"/>
            <ac:spMk id="6" creationId="{BFA7CB8B-BED3-4585-8386-8E3FE1B55B01}"/>
          </ac:spMkLst>
        </pc:spChg>
      </pc:sldChg>
      <pc:sldChg chg="modSp">
        <pc:chgData name="Lisa Bagust" userId="S::ljb2m12@soton.ac.uk::9b0dc0b4-f81a-4c85-bc8d-cae961bc2915" providerId="AD" clId="Web-{1823580A-1F07-CBA0-87E1-686214B112B2}" dt="2021-08-11T14:52:06.042" v="27" actId="1076"/>
        <pc:sldMkLst>
          <pc:docMk/>
          <pc:sldMk cId="1040607190" sldId="260"/>
        </pc:sldMkLst>
        <pc:spChg chg="mod">
          <ac:chgData name="Lisa Bagust" userId="S::ljb2m12@soton.ac.uk::9b0dc0b4-f81a-4c85-bc8d-cae961bc2915" providerId="AD" clId="Web-{1823580A-1F07-CBA0-87E1-686214B112B2}" dt="2021-08-11T14:51:57.761" v="26" actId="20577"/>
          <ac:spMkLst>
            <pc:docMk/>
            <pc:sldMk cId="1040607190" sldId="260"/>
            <ac:spMk id="5" creationId="{F69BFA9A-6079-4211-8B83-A9FCBCD850F8}"/>
          </ac:spMkLst>
        </pc:spChg>
        <pc:picChg chg="mod">
          <ac:chgData name="Lisa Bagust" userId="S::ljb2m12@soton.ac.uk::9b0dc0b4-f81a-4c85-bc8d-cae961bc2915" providerId="AD" clId="Web-{1823580A-1F07-CBA0-87E1-686214B112B2}" dt="2021-08-11T14:52:06.042" v="27" actId="1076"/>
          <ac:picMkLst>
            <pc:docMk/>
            <pc:sldMk cId="1040607190" sldId="260"/>
            <ac:picMk id="4" creationId="{DCAFD044-C20A-413A-A38E-F0B8355AE626}"/>
          </ac:picMkLst>
        </pc:picChg>
      </pc:sldChg>
    </pc:docChg>
  </pc:docChgLst>
  <pc:docChgLst>
    <pc:chgData name="Donna Lovelock" userId="3c964a89-a309-429a-8b00-8b7983438334" providerId="ADAL" clId="{B3641AFF-7E44-476D-9C74-089C584C5409}"/>
    <pc:docChg chg="modSld">
      <pc:chgData name="Donna Lovelock" userId="3c964a89-a309-429a-8b00-8b7983438334" providerId="ADAL" clId="{B3641AFF-7E44-476D-9C74-089C584C5409}" dt="2021-01-13T09:31:54.930" v="9" actId="1076"/>
      <pc:docMkLst>
        <pc:docMk/>
      </pc:docMkLst>
      <pc:sldChg chg="addSp delSp modSp">
        <pc:chgData name="Donna Lovelock" userId="3c964a89-a309-429a-8b00-8b7983438334" providerId="ADAL" clId="{B3641AFF-7E44-476D-9C74-089C584C5409}" dt="2021-01-13T09:31:54.930" v="9" actId="1076"/>
        <pc:sldMkLst>
          <pc:docMk/>
          <pc:sldMk cId="2002328261" sldId="262"/>
        </pc:sldMkLst>
        <pc:picChg chg="del">
          <ac:chgData name="Donna Lovelock" userId="3c964a89-a309-429a-8b00-8b7983438334" providerId="ADAL" clId="{B3641AFF-7E44-476D-9C74-089C584C5409}" dt="2021-01-13T09:31:28.389" v="0" actId="478"/>
          <ac:picMkLst>
            <pc:docMk/>
            <pc:sldMk cId="2002328261" sldId="262"/>
            <ac:picMk id="3" creationId="{A8DA261B-4C21-4D5A-80CD-D4BDDB979807}"/>
          </ac:picMkLst>
        </pc:picChg>
        <pc:picChg chg="add mod">
          <ac:chgData name="Donna Lovelock" userId="3c964a89-a309-429a-8b00-8b7983438334" providerId="ADAL" clId="{B3641AFF-7E44-476D-9C74-089C584C5409}" dt="2021-01-13T09:31:54.930" v="9" actId="1076"/>
          <ac:picMkLst>
            <pc:docMk/>
            <pc:sldMk cId="2002328261" sldId="262"/>
            <ac:picMk id="6" creationId="{F47C53F8-BBB1-426D-A6DD-D39EB38CD308}"/>
          </ac:picMkLst>
        </pc:picChg>
      </pc:sldChg>
    </pc:docChg>
  </pc:docChgLst>
  <pc:docChgLst>
    <pc:chgData name="Lisa Bagust" userId="9b0dc0b4-f81a-4c85-bc8d-cae961bc2915" providerId="ADAL" clId="{FFD03410-576D-49BD-A1D0-AC03BF831685}"/>
    <pc:docChg chg="custSel addSld delSld modSld sldOrd modMainMaster">
      <pc:chgData name="Lisa Bagust" userId="9b0dc0b4-f81a-4c85-bc8d-cae961bc2915" providerId="ADAL" clId="{FFD03410-576D-49BD-A1D0-AC03BF831685}" dt="2021-01-13T19:51:28.465" v="91" actId="1036"/>
      <pc:docMkLst>
        <pc:docMk/>
      </pc:docMkLst>
      <pc:sldChg chg="modSp">
        <pc:chgData name="Lisa Bagust" userId="9b0dc0b4-f81a-4c85-bc8d-cae961bc2915" providerId="ADAL" clId="{FFD03410-576D-49BD-A1D0-AC03BF831685}" dt="2021-01-13T19:36:09.735" v="43" actId="255"/>
        <pc:sldMkLst>
          <pc:docMk/>
          <pc:sldMk cId="4266223134" sldId="256"/>
        </pc:sldMkLst>
        <pc:spChg chg="mod">
          <ac:chgData name="Lisa Bagust" userId="9b0dc0b4-f81a-4c85-bc8d-cae961bc2915" providerId="ADAL" clId="{FFD03410-576D-49BD-A1D0-AC03BF831685}" dt="2021-01-13T19:36:09.735" v="43" actId="255"/>
          <ac:spMkLst>
            <pc:docMk/>
            <pc:sldMk cId="4266223134" sldId="256"/>
            <ac:spMk id="5" creationId="{4F41F538-B6A2-4C76-A88D-97B9155D4099}"/>
          </ac:spMkLst>
        </pc:spChg>
      </pc:sldChg>
      <pc:sldChg chg="modSp">
        <pc:chgData name="Lisa Bagust" userId="9b0dc0b4-f81a-4c85-bc8d-cae961bc2915" providerId="ADAL" clId="{FFD03410-576D-49BD-A1D0-AC03BF831685}" dt="2021-01-13T19:37:32.295" v="54" actId="1076"/>
        <pc:sldMkLst>
          <pc:docMk/>
          <pc:sldMk cId="4076550507" sldId="258"/>
        </pc:sldMkLst>
        <pc:spChg chg="mod">
          <ac:chgData name="Lisa Bagust" userId="9b0dc0b4-f81a-4c85-bc8d-cae961bc2915" providerId="ADAL" clId="{FFD03410-576D-49BD-A1D0-AC03BF831685}" dt="2021-01-13T19:37:02.661" v="47" actId="1076"/>
          <ac:spMkLst>
            <pc:docMk/>
            <pc:sldMk cId="4076550507" sldId="258"/>
            <ac:spMk id="6" creationId="{BFA7CB8B-BED3-4585-8386-8E3FE1B55B01}"/>
          </ac:spMkLst>
        </pc:spChg>
        <pc:picChg chg="mod">
          <ac:chgData name="Lisa Bagust" userId="9b0dc0b4-f81a-4c85-bc8d-cae961bc2915" providerId="ADAL" clId="{FFD03410-576D-49BD-A1D0-AC03BF831685}" dt="2021-01-13T19:37:18.007" v="52" actId="1076"/>
          <ac:picMkLst>
            <pc:docMk/>
            <pc:sldMk cId="4076550507" sldId="258"/>
            <ac:picMk id="2" creationId="{5C7C8E82-433D-4C7C-B285-8584701BE2B7}"/>
          </ac:picMkLst>
        </pc:picChg>
        <pc:picChg chg="mod">
          <ac:chgData name="Lisa Bagust" userId="9b0dc0b4-f81a-4c85-bc8d-cae961bc2915" providerId="ADAL" clId="{FFD03410-576D-49BD-A1D0-AC03BF831685}" dt="2021-01-13T19:37:32.295" v="54" actId="1076"/>
          <ac:picMkLst>
            <pc:docMk/>
            <pc:sldMk cId="4076550507" sldId="258"/>
            <ac:picMk id="3" creationId="{07C67C53-F5F3-4981-B663-DE286330BC63}"/>
          </ac:picMkLst>
        </pc:picChg>
        <pc:picChg chg="mod">
          <ac:chgData name="Lisa Bagust" userId="9b0dc0b4-f81a-4c85-bc8d-cae961bc2915" providerId="ADAL" clId="{FFD03410-576D-49BD-A1D0-AC03BF831685}" dt="2021-01-13T19:37:21.430" v="53" actId="1076"/>
          <ac:picMkLst>
            <pc:docMk/>
            <pc:sldMk cId="4076550507" sldId="258"/>
            <ac:picMk id="4" creationId="{5A78DA71-35DA-4355-B65A-071E2CD6DF8F}"/>
          </ac:picMkLst>
        </pc:picChg>
        <pc:picChg chg="mod">
          <ac:chgData name="Lisa Bagust" userId="9b0dc0b4-f81a-4c85-bc8d-cae961bc2915" providerId="ADAL" clId="{FFD03410-576D-49BD-A1D0-AC03BF831685}" dt="2021-01-13T19:37:10.270" v="51" actId="1076"/>
          <ac:picMkLst>
            <pc:docMk/>
            <pc:sldMk cId="4076550507" sldId="258"/>
            <ac:picMk id="5" creationId="{86C9C664-4FBE-4F23-A035-1305C495FFB6}"/>
          </ac:picMkLst>
        </pc:picChg>
      </pc:sldChg>
      <pc:sldChg chg="modSp">
        <pc:chgData name="Lisa Bagust" userId="9b0dc0b4-f81a-4c85-bc8d-cae961bc2915" providerId="ADAL" clId="{FFD03410-576D-49BD-A1D0-AC03BF831685}" dt="2021-01-13T19:41:46.804" v="72" actId="1076"/>
        <pc:sldMkLst>
          <pc:docMk/>
          <pc:sldMk cId="1040607190" sldId="260"/>
        </pc:sldMkLst>
        <pc:spChg chg="mod">
          <ac:chgData name="Lisa Bagust" userId="9b0dc0b4-f81a-4c85-bc8d-cae961bc2915" providerId="ADAL" clId="{FFD03410-576D-49BD-A1D0-AC03BF831685}" dt="2021-01-13T19:41:46.804" v="72" actId="1076"/>
          <ac:spMkLst>
            <pc:docMk/>
            <pc:sldMk cId="1040607190" sldId="260"/>
            <ac:spMk id="2" creationId="{24A19D48-161E-40A7-918C-14EF53BF4201}"/>
          </ac:spMkLst>
        </pc:spChg>
        <pc:picChg chg="mod">
          <ac:chgData name="Lisa Bagust" userId="9b0dc0b4-f81a-4c85-bc8d-cae961bc2915" providerId="ADAL" clId="{FFD03410-576D-49BD-A1D0-AC03BF831685}" dt="2021-01-13T11:28:16.624" v="16" actId="1076"/>
          <ac:picMkLst>
            <pc:docMk/>
            <pc:sldMk cId="1040607190" sldId="260"/>
            <ac:picMk id="4" creationId="{DCAFD044-C20A-413A-A38E-F0B8355AE626}"/>
          </ac:picMkLst>
        </pc:picChg>
      </pc:sldChg>
      <pc:sldChg chg="addSp delSp modSp">
        <pc:chgData name="Lisa Bagust" userId="9b0dc0b4-f81a-4c85-bc8d-cae961bc2915" providerId="ADAL" clId="{FFD03410-576D-49BD-A1D0-AC03BF831685}" dt="2021-01-13T19:41:35.477" v="71" actId="1076"/>
        <pc:sldMkLst>
          <pc:docMk/>
          <pc:sldMk cId="2986104089" sldId="261"/>
        </pc:sldMkLst>
        <pc:spChg chg="mod ord">
          <ac:chgData name="Lisa Bagust" userId="9b0dc0b4-f81a-4c85-bc8d-cae961bc2915" providerId="ADAL" clId="{FFD03410-576D-49BD-A1D0-AC03BF831685}" dt="2021-01-13T19:41:35.477" v="71" actId="1076"/>
          <ac:spMkLst>
            <pc:docMk/>
            <pc:sldMk cId="2986104089" sldId="261"/>
            <ac:spMk id="2" creationId="{33F0D0A3-EF5E-4A45-B2C4-76D8191C3F81}"/>
          </ac:spMkLst>
        </pc:spChg>
        <pc:spChg chg="add del">
          <ac:chgData name="Lisa Bagust" userId="9b0dc0b4-f81a-4c85-bc8d-cae961bc2915" providerId="ADAL" clId="{FFD03410-576D-49BD-A1D0-AC03BF831685}" dt="2021-01-13T19:40:05.464" v="59"/>
          <ac:spMkLst>
            <pc:docMk/>
            <pc:sldMk cId="2986104089" sldId="261"/>
            <ac:spMk id="6" creationId="{54D84593-D10E-4089-9B97-6D5893DA50A7}"/>
          </ac:spMkLst>
        </pc:spChg>
        <pc:spChg chg="add del mod">
          <ac:chgData name="Lisa Bagust" userId="9b0dc0b4-f81a-4c85-bc8d-cae961bc2915" providerId="ADAL" clId="{FFD03410-576D-49BD-A1D0-AC03BF831685}" dt="2021-01-13T19:40:19.651" v="63" actId="478"/>
          <ac:spMkLst>
            <pc:docMk/>
            <pc:sldMk cId="2986104089" sldId="261"/>
            <ac:spMk id="7" creationId="{18287C3B-407C-4052-9AF0-96CAFAFE34E5}"/>
          </ac:spMkLst>
        </pc:spChg>
        <pc:spChg chg="add mod">
          <ac:chgData name="Lisa Bagust" userId="9b0dc0b4-f81a-4c85-bc8d-cae961bc2915" providerId="ADAL" clId="{FFD03410-576D-49BD-A1D0-AC03BF831685}" dt="2021-01-13T19:41:14.325" v="70" actId="1076"/>
          <ac:spMkLst>
            <pc:docMk/>
            <pc:sldMk cId="2986104089" sldId="261"/>
            <ac:spMk id="8" creationId="{C84D7548-8378-4921-A13F-579AA433D887}"/>
          </ac:spMkLst>
        </pc:spChg>
        <pc:picChg chg="mod">
          <ac:chgData name="Lisa Bagust" userId="9b0dc0b4-f81a-4c85-bc8d-cae961bc2915" providerId="ADAL" clId="{FFD03410-576D-49BD-A1D0-AC03BF831685}" dt="2021-01-13T11:27:40.523" v="10" actId="1038"/>
          <ac:picMkLst>
            <pc:docMk/>
            <pc:sldMk cId="2986104089" sldId="261"/>
            <ac:picMk id="3" creationId="{CED92320-F557-4059-94A5-0F10E44B3050}"/>
          </ac:picMkLst>
        </pc:picChg>
        <pc:picChg chg="del mod">
          <ac:chgData name="Lisa Bagust" userId="9b0dc0b4-f81a-4c85-bc8d-cae961bc2915" providerId="ADAL" clId="{FFD03410-576D-49BD-A1D0-AC03BF831685}" dt="2021-01-13T19:40:58.704" v="68" actId="478"/>
          <ac:picMkLst>
            <pc:docMk/>
            <pc:sldMk cId="2986104089" sldId="261"/>
            <ac:picMk id="5" creationId="{88924F64-CFE0-42DE-A611-6CF3E502BE1A}"/>
          </ac:picMkLst>
        </pc:picChg>
      </pc:sldChg>
      <pc:sldChg chg="modSp">
        <pc:chgData name="Lisa Bagust" userId="9b0dc0b4-f81a-4c85-bc8d-cae961bc2915" providerId="ADAL" clId="{FFD03410-576D-49BD-A1D0-AC03BF831685}" dt="2021-01-13T19:51:28.465" v="91" actId="1036"/>
        <pc:sldMkLst>
          <pc:docMk/>
          <pc:sldMk cId="2002328261" sldId="262"/>
        </pc:sldMkLst>
        <pc:spChg chg="mod">
          <ac:chgData name="Lisa Bagust" userId="9b0dc0b4-f81a-4c85-bc8d-cae961bc2915" providerId="ADAL" clId="{FFD03410-576D-49BD-A1D0-AC03BF831685}" dt="2021-01-13T19:43:51.204" v="85" actId="20577"/>
          <ac:spMkLst>
            <pc:docMk/>
            <pc:sldMk cId="2002328261" sldId="262"/>
            <ac:spMk id="2" creationId="{D524A358-3B6C-4223-96A5-782607F6A65E}"/>
          </ac:spMkLst>
        </pc:spChg>
        <pc:spChg chg="mod">
          <ac:chgData name="Lisa Bagust" userId="9b0dc0b4-f81a-4c85-bc8d-cae961bc2915" providerId="ADAL" clId="{FFD03410-576D-49BD-A1D0-AC03BF831685}" dt="2021-01-13T19:51:28.465" v="91" actId="1036"/>
          <ac:spMkLst>
            <pc:docMk/>
            <pc:sldMk cId="2002328261" sldId="262"/>
            <ac:spMk id="4" creationId="{3E1FA831-CFEB-471C-BEAD-C39DBBE3448E}"/>
          </ac:spMkLst>
        </pc:spChg>
        <pc:picChg chg="mod modCrop">
          <ac:chgData name="Lisa Bagust" userId="9b0dc0b4-f81a-4c85-bc8d-cae961bc2915" providerId="ADAL" clId="{FFD03410-576D-49BD-A1D0-AC03BF831685}" dt="2021-01-13T19:42:54.459" v="78" actId="1076"/>
          <ac:picMkLst>
            <pc:docMk/>
            <pc:sldMk cId="2002328261" sldId="262"/>
            <ac:picMk id="6" creationId="{F47C53F8-BBB1-426D-A6DD-D39EB38CD308}"/>
          </ac:picMkLst>
        </pc:picChg>
      </pc:sldChg>
      <pc:sldChg chg="add del">
        <pc:chgData name="Lisa Bagust" userId="9b0dc0b4-f81a-4c85-bc8d-cae961bc2915" providerId="ADAL" clId="{FFD03410-576D-49BD-A1D0-AC03BF831685}" dt="2021-01-13T11:25:43.691" v="2" actId="2696"/>
        <pc:sldMkLst>
          <pc:docMk/>
          <pc:sldMk cId="3386983171" sldId="263"/>
        </pc:sldMkLst>
      </pc:sldChg>
      <pc:sldChg chg="add ord">
        <pc:chgData name="Lisa Bagust" userId="9b0dc0b4-f81a-4c85-bc8d-cae961bc2915" providerId="ADAL" clId="{FFD03410-576D-49BD-A1D0-AC03BF831685}" dt="2021-01-13T11:28:41.248" v="17"/>
        <pc:sldMkLst>
          <pc:docMk/>
          <pc:sldMk cId="2141227752" sldId="286"/>
        </pc:sldMkLst>
      </pc:sldChg>
      <pc:sldMasterChg chg="delSp">
        <pc:chgData name="Lisa Bagust" userId="9b0dc0b4-f81a-4c85-bc8d-cae961bc2915" providerId="ADAL" clId="{FFD03410-576D-49BD-A1D0-AC03BF831685}" dt="2021-01-13T11:26:32.324" v="3" actId="478"/>
        <pc:sldMasterMkLst>
          <pc:docMk/>
          <pc:sldMasterMk cId="1565612359" sldId="2147483687"/>
        </pc:sldMasterMkLst>
        <pc:spChg chg="del">
          <ac:chgData name="Lisa Bagust" userId="9b0dc0b4-f81a-4c85-bc8d-cae961bc2915" providerId="ADAL" clId="{FFD03410-576D-49BD-A1D0-AC03BF831685}" dt="2021-01-13T11:26:32.324" v="3" actId="478"/>
          <ac:spMkLst>
            <pc:docMk/>
            <pc:sldMasterMk cId="1565612359" sldId="2147483687"/>
            <ac:spMk id="7" creationId="{78CEF06D-797B-4976-8600-B350D416B636}"/>
          </ac:spMkLst>
        </pc:spChg>
      </pc:sldMasterChg>
    </pc:docChg>
  </pc:docChgLst>
  <pc:docChgLst>
    <pc:chgData name="Lisa Bagust" userId="S::ljb2m12@soton.ac.uk::9b0dc0b4-f81a-4c85-bc8d-cae961bc2915" providerId="AD" clId="Web-{11E63AC4-6FB2-EB59-4B39-31D4DA3AEB8B}"/>
    <pc:docChg chg="modSld">
      <pc:chgData name="Lisa Bagust" userId="S::ljb2m12@soton.ac.uk::9b0dc0b4-f81a-4c85-bc8d-cae961bc2915" providerId="AD" clId="Web-{11E63AC4-6FB2-EB59-4B39-31D4DA3AEB8B}" dt="2021-08-11T14:46:30.426" v="1" actId="20577"/>
      <pc:docMkLst>
        <pc:docMk/>
      </pc:docMkLst>
      <pc:sldChg chg="modSp">
        <pc:chgData name="Lisa Bagust" userId="S::ljb2m12@soton.ac.uk::9b0dc0b4-f81a-4c85-bc8d-cae961bc2915" providerId="AD" clId="Web-{11E63AC4-6FB2-EB59-4B39-31D4DA3AEB8B}" dt="2021-08-11T14:46:30.426" v="1" actId="20577"/>
        <pc:sldMkLst>
          <pc:docMk/>
          <pc:sldMk cId="4076550507" sldId="258"/>
        </pc:sldMkLst>
        <pc:spChg chg="mod">
          <ac:chgData name="Lisa Bagust" userId="S::ljb2m12@soton.ac.uk::9b0dc0b4-f81a-4c85-bc8d-cae961bc2915" providerId="AD" clId="Web-{11E63AC4-6FB2-EB59-4B39-31D4DA3AEB8B}" dt="2021-08-11T14:46:30.426" v="1" actId="20577"/>
          <ac:spMkLst>
            <pc:docMk/>
            <pc:sldMk cId="4076550507" sldId="258"/>
            <ac:spMk id="6" creationId="{BFA7CB8B-BED3-4585-8386-8E3FE1B55B01}"/>
          </ac:spMkLst>
        </pc:spChg>
      </pc:sldChg>
    </pc:docChg>
  </pc:docChgLst>
  <pc:docChgLst>
    <pc:chgData name="Kath Woods-Townsend" userId="6818a262-d99a-4b23-bcfa-16532cfac47a" providerId="ADAL" clId="{181B6735-A5A4-4E69-BDD3-2364F873D95F}"/>
    <pc:docChg chg="modSld">
      <pc:chgData name="Kath Woods-Townsend" userId="6818a262-d99a-4b23-bcfa-16532cfac47a" providerId="ADAL" clId="{181B6735-A5A4-4E69-BDD3-2364F873D95F}" dt="2020-12-10T14:32:20.145" v="14" actId="1076"/>
      <pc:docMkLst>
        <pc:docMk/>
      </pc:docMkLst>
      <pc:sldChg chg="modSp">
        <pc:chgData name="Kath Woods-Townsend" userId="6818a262-d99a-4b23-bcfa-16532cfac47a" providerId="ADAL" clId="{181B6735-A5A4-4E69-BDD3-2364F873D95F}" dt="2020-12-10T14:30:36.068" v="0" actId="732"/>
        <pc:sldMkLst>
          <pc:docMk/>
          <pc:sldMk cId="1817189316" sldId="257"/>
        </pc:sldMkLst>
        <pc:picChg chg="mod modCrop">
          <ac:chgData name="Kath Woods-Townsend" userId="6818a262-d99a-4b23-bcfa-16532cfac47a" providerId="ADAL" clId="{181B6735-A5A4-4E69-BDD3-2364F873D95F}" dt="2020-12-10T14:30:36.068" v="0" actId="732"/>
          <ac:picMkLst>
            <pc:docMk/>
            <pc:sldMk cId="1817189316" sldId="257"/>
            <ac:picMk id="3" creationId="{D7C132FA-1DF6-4D88-B462-236BE8580A52}"/>
          </ac:picMkLst>
        </pc:picChg>
      </pc:sldChg>
      <pc:sldChg chg="modSp">
        <pc:chgData name="Kath Woods-Townsend" userId="6818a262-d99a-4b23-bcfa-16532cfac47a" providerId="ADAL" clId="{181B6735-A5A4-4E69-BDD3-2364F873D95F}" dt="2020-12-10T14:31:31.131" v="8" actId="14100"/>
        <pc:sldMkLst>
          <pc:docMk/>
          <pc:sldMk cId="4076550507" sldId="258"/>
        </pc:sldMkLst>
        <pc:picChg chg="mod modCrop">
          <ac:chgData name="Kath Woods-Townsend" userId="6818a262-d99a-4b23-bcfa-16532cfac47a" providerId="ADAL" clId="{181B6735-A5A4-4E69-BDD3-2364F873D95F}" dt="2020-12-10T14:31:19.441" v="6" actId="732"/>
          <ac:picMkLst>
            <pc:docMk/>
            <pc:sldMk cId="4076550507" sldId="258"/>
            <ac:picMk id="2" creationId="{5C7C8E82-433D-4C7C-B285-8584701BE2B7}"/>
          </ac:picMkLst>
        </pc:picChg>
        <pc:picChg chg="mod modCrop">
          <ac:chgData name="Kath Woods-Townsend" userId="6818a262-d99a-4b23-bcfa-16532cfac47a" providerId="ADAL" clId="{181B6735-A5A4-4E69-BDD3-2364F873D95F}" dt="2020-12-10T14:31:11.393" v="4" actId="14100"/>
          <ac:picMkLst>
            <pc:docMk/>
            <pc:sldMk cId="4076550507" sldId="258"/>
            <ac:picMk id="3" creationId="{07C67C53-F5F3-4981-B663-DE286330BC63}"/>
          </ac:picMkLst>
        </pc:picChg>
        <pc:picChg chg="mod">
          <ac:chgData name="Kath Woods-Townsend" userId="6818a262-d99a-4b23-bcfa-16532cfac47a" providerId="ADAL" clId="{181B6735-A5A4-4E69-BDD3-2364F873D95F}" dt="2020-12-10T14:31:25.450" v="7" actId="1076"/>
          <ac:picMkLst>
            <pc:docMk/>
            <pc:sldMk cId="4076550507" sldId="258"/>
            <ac:picMk id="4" creationId="{5A78DA71-35DA-4355-B65A-071E2CD6DF8F}"/>
          </ac:picMkLst>
        </pc:picChg>
        <pc:picChg chg="mod">
          <ac:chgData name="Kath Woods-Townsend" userId="6818a262-d99a-4b23-bcfa-16532cfac47a" providerId="ADAL" clId="{181B6735-A5A4-4E69-BDD3-2364F873D95F}" dt="2020-12-10T14:31:31.131" v="8" actId="14100"/>
          <ac:picMkLst>
            <pc:docMk/>
            <pc:sldMk cId="4076550507" sldId="258"/>
            <ac:picMk id="5" creationId="{86C9C664-4FBE-4F23-A035-1305C495FFB6}"/>
          </ac:picMkLst>
        </pc:picChg>
      </pc:sldChg>
      <pc:sldChg chg="modSp">
        <pc:chgData name="Kath Woods-Townsend" userId="6818a262-d99a-4b23-bcfa-16532cfac47a" providerId="ADAL" clId="{181B6735-A5A4-4E69-BDD3-2364F873D95F}" dt="2020-12-10T14:31:56.671" v="10" actId="1076"/>
        <pc:sldMkLst>
          <pc:docMk/>
          <pc:sldMk cId="2106631131" sldId="259"/>
        </pc:sldMkLst>
        <pc:picChg chg="mod">
          <ac:chgData name="Kath Woods-Townsend" userId="6818a262-d99a-4b23-bcfa-16532cfac47a" providerId="ADAL" clId="{181B6735-A5A4-4E69-BDD3-2364F873D95F}" dt="2020-12-10T14:31:56.671" v="10" actId="1076"/>
          <ac:picMkLst>
            <pc:docMk/>
            <pc:sldMk cId="2106631131" sldId="259"/>
            <ac:picMk id="5" creationId="{F1AEFDB9-2145-4E44-8253-4F5F0774827B}"/>
          </ac:picMkLst>
        </pc:picChg>
      </pc:sldChg>
      <pc:sldChg chg="modSp">
        <pc:chgData name="Kath Woods-Townsend" userId="6818a262-d99a-4b23-bcfa-16532cfac47a" providerId="ADAL" clId="{181B6735-A5A4-4E69-BDD3-2364F873D95F}" dt="2020-12-10T14:32:20.145" v="14" actId="1076"/>
        <pc:sldMkLst>
          <pc:docMk/>
          <pc:sldMk cId="1040607190" sldId="260"/>
        </pc:sldMkLst>
        <pc:spChg chg="mod">
          <ac:chgData name="Kath Woods-Townsend" userId="6818a262-d99a-4b23-bcfa-16532cfac47a" providerId="ADAL" clId="{181B6735-A5A4-4E69-BDD3-2364F873D95F}" dt="2020-12-10T14:32:14.410" v="13" actId="14100"/>
          <ac:spMkLst>
            <pc:docMk/>
            <pc:sldMk cId="1040607190" sldId="260"/>
            <ac:spMk id="5" creationId="{F69BFA9A-6079-4211-8B83-A9FCBCD850F8}"/>
          </ac:spMkLst>
        </pc:spChg>
        <pc:picChg chg="mod">
          <ac:chgData name="Kath Woods-Townsend" userId="6818a262-d99a-4b23-bcfa-16532cfac47a" providerId="ADAL" clId="{181B6735-A5A4-4E69-BDD3-2364F873D95F}" dt="2020-12-10T14:32:20.145" v="14" actId="1076"/>
          <ac:picMkLst>
            <pc:docMk/>
            <pc:sldMk cId="1040607190" sldId="260"/>
            <ac:picMk id="4" creationId="{DCAFD044-C20A-413A-A38E-F0B8355AE626}"/>
          </ac:picMkLst>
        </pc:picChg>
      </pc:sldChg>
    </pc:docChg>
  </pc:docChgLst>
  <pc:docChgLst>
    <pc:chgData name="Lisa Bagust" userId="S::ljb2m12@soton.ac.uk::9b0dc0b4-f81a-4c85-bc8d-cae961bc2915" providerId="AD" clId="Web-{8A487E10-1D4E-47BF-159F-6EC548B1C8BC}"/>
    <pc:docChg chg="modSld">
      <pc:chgData name="Lisa Bagust" userId="S::ljb2m12@soton.ac.uk::9b0dc0b4-f81a-4c85-bc8d-cae961bc2915" providerId="AD" clId="Web-{8A487E10-1D4E-47BF-159F-6EC548B1C8BC}" dt="2021-08-11T14:25:33.580" v="4" actId="20577"/>
      <pc:docMkLst>
        <pc:docMk/>
      </pc:docMkLst>
      <pc:sldChg chg="modSp">
        <pc:chgData name="Lisa Bagust" userId="S::ljb2m12@soton.ac.uk::9b0dc0b4-f81a-4c85-bc8d-cae961bc2915" providerId="AD" clId="Web-{8A487E10-1D4E-47BF-159F-6EC548B1C8BC}" dt="2021-08-11T14:25:33.580" v="4" actId="20577"/>
        <pc:sldMkLst>
          <pc:docMk/>
          <pc:sldMk cId="4266223134" sldId="256"/>
        </pc:sldMkLst>
        <pc:spChg chg="mod">
          <ac:chgData name="Lisa Bagust" userId="S::ljb2m12@soton.ac.uk::9b0dc0b4-f81a-4c85-bc8d-cae961bc2915" providerId="AD" clId="Web-{8A487E10-1D4E-47BF-159F-6EC548B1C8BC}" dt="2021-08-11T14:25:33.580" v="4" actId="20577"/>
          <ac:spMkLst>
            <pc:docMk/>
            <pc:sldMk cId="4266223134" sldId="256"/>
            <ac:spMk id="5" creationId="{4F41F538-B6A2-4C76-A88D-97B9155D4099}"/>
          </ac:spMkLst>
        </pc:spChg>
      </pc:sldChg>
    </pc:docChg>
  </pc:docChgLst>
  <pc:docChgLst>
    <pc:chgData name="Donna Lovelock" userId="S::dml1r14@soton.ac.uk::3c964a89-a309-429a-8b00-8b7983438334" providerId="AD" clId="Web-{33A19291-D199-4A2F-B4AD-E0F962842819}"/>
    <pc:docChg chg="delSld">
      <pc:chgData name="Donna Lovelock" userId="S::dml1r14@soton.ac.uk::3c964a89-a309-429a-8b00-8b7983438334" providerId="AD" clId="Web-{33A19291-D199-4A2F-B4AD-E0F962842819}" dt="2021-08-11T14:05:20.356" v="0"/>
      <pc:docMkLst>
        <pc:docMk/>
      </pc:docMkLst>
      <pc:sldChg chg="del">
        <pc:chgData name="Donna Lovelock" userId="S::dml1r14@soton.ac.uk::3c964a89-a309-429a-8b00-8b7983438334" providerId="AD" clId="Web-{33A19291-D199-4A2F-B4AD-E0F962842819}" dt="2021-08-11T14:05:20.356" v="0"/>
        <pc:sldMkLst>
          <pc:docMk/>
          <pc:sldMk cId="2986104089" sldId="261"/>
        </pc:sldMkLst>
      </pc:sldChg>
    </pc:docChg>
  </pc:docChgLst>
  <pc:docChgLst>
    <pc:chgData name="Lisa Bagust" userId="S::ljb2m12@soton.ac.uk::9b0dc0b4-f81a-4c85-bc8d-cae961bc2915" providerId="AD" clId="Web-{37FCDF82-96D0-04A7-296C-D0AFCD4982D5}"/>
    <pc:docChg chg="modSld">
      <pc:chgData name="Lisa Bagust" userId="S::ljb2m12@soton.ac.uk::9b0dc0b4-f81a-4c85-bc8d-cae961bc2915" providerId="AD" clId="Web-{37FCDF82-96D0-04A7-296C-D0AFCD4982D5}" dt="2021-08-11T14:46:04.719" v="11" actId="20577"/>
      <pc:docMkLst>
        <pc:docMk/>
      </pc:docMkLst>
      <pc:sldChg chg="modSp">
        <pc:chgData name="Lisa Bagust" userId="S::ljb2m12@soton.ac.uk::9b0dc0b4-f81a-4c85-bc8d-cae961bc2915" providerId="AD" clId="Web-{37FCDF82-96D0-04A7-296C-D0AFCD4982D5}" dt="2021-08-11T14:46:04.719" v="11" actId="20577"/>
        <pc:sldMkLst>
          <pc:docMk/>
          <pc:sldMk cId="4076550507" sldId="258"/>
        </pc:sldMkLst>
        <pc:spChg chg="mod">
          <ac:chgData name="Lisa Bagust" userId="S::ljb2m12@soton.ac.uk::9b0dc0b4-f81a-4c85-bc8d-cae961bc2915" providerId="AD" clId="Web-{37FCDF82-96D0-04A7-296C-D0AFCD4982D5}" dt="2021-08-11T14:46:04.719" v="11" actId="20577"/>
          <ac:spMkLst>
            <pc:docMk/>
            <pc:sldMk cId="4076550507" sldId="258"/>
            <ac:spMk id="6" creationId="{BFA7CB8B-BED3-4585-8386-8E3FE1B55B01}"/>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379976-23C6-4128-8F48-B128A0804508}" type="datetimeFigureOut">
              <a:rPr lang="en-GB" smtClean="0"/>
              <a:t>19/08/2021</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0A9CBE7-24CB-4EAA-A10F-C9260DA1A956}" type="slidenum">
              <a:rPr lang="en-GB" smtClean="0"/>
              <a:t>‹#›</a:t>
            </a:fld>
            <a:endParaRPr lang="en-GB"/>
          </a:p>
        </p:txBody>
      </p:sp>
    </p:spTree>
    <p:extLst>
      <p:ext uri="{BB962C8B-B14F-4D97-AF65-F5344CB8AC3E}">
        <p14:creationId xmlns:p14="http://schemas.microsoft.com/office/powerpoint/2010/main" val="24231830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mn-lt"/>
                <a:ea typeface="+mn-ea"/>
                <a:cs typeface="+mn-cs"/>
              </a:rPr>
              <a:t>NB. Layout master slide: 2 custom design = without footer</a:t>
            </a: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3927C6-ABCB-46D3-9166-5CBAAF175C9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17577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95A82B92-F238-426D-B648-2D9D7320E312}" type="datetimeFigureOut">
              <a:rPr lang="en-GB" smtClean="0"/>
              <a:t>19/08/2021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5C13035-0EF4-46E1-864B-C20616A380AF}" type="slidenum">
              <a:rPr lang="en-GB" smtClean="0"/>
              <a:t>‹#›</a:t>
            </a:fld>
            <a:endParaRPr lang="en-GB"/>
          </a:p>
        </p:txBody>
      </p:sp>
    </p:spTree>
    <p:extLst>
      <p:ext uri="{BB962C8B-B14F-4D97-AF65-F5344CB8AC3E}">
        <p14:creationId xmlns:p14="http://schemas.microsoft.com/office/powerpoint/2010/main" val="21668380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95A82B92-F238-426D-B648-2D9D7320E312}" type="datetimeFigureOut">
              <a:rPr lang="en-GB" smtClean="0"/>
              <a:t>19/08/2021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5C13035-0EF4-46E1-864B-C20616A380AF}" type="slidenum">
              <a:rPr lang="en-GB" smtClean="0"/>
              <a:t>‹#›</a:t>
            </a:fld>
            <a:endParaRPr lang="en-GB"/>
          </a:p>
        </p:txBody>
      </p:sp>
    </p:spTree>
    <p:extLst>
      <p:ext uri="{BB962C8B-B14F-4D97-AF65-F5344CB8AC3E}">
        <p14:creationId xmlns:p14="http://schemas.microsoft.com/office/powerpoint/2010/main" val="3418058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95A82B92-F238-426D-B648-2D9D7320E312}" type="datetimeFigureOut">
              <a:rPr lang="en-GB" smtClean="0"/>
              <a:t>19/08/2021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5C13035-0EF4-46E1-864B-C20616A380AF}" type="slidenum">
              <a:rPr lang="en-GB" smtClean="0"/>
              <a:t>‹#›</a:t>
            </a:fld>
            <a:endParaRPr lang="en-GB"/>
          </a:p>
        </p:txBody>
      </p:sp>
    </p:spTree>
    <p:extLst>
      <p:ext uri="{BB962C8B-B14F-4D97-AF65-F5344CB8AC3E}">
        <p14:creationId xmlns:p14="http://schemas.microsoft.com/office/powerpoint/2010/main" val="16751054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65EEC4-E13D-446D-AE50-94972F3438DB}"/>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052E98FB-4D85-416E-99BB-F75FCA9A5B5D}"/>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8977D21-C698-4D5F-BBB5-56BB96EACBC5}"/>
              </a:ext>
            </a:extLst>
          </p:cNvPr>
          <p:cNvSpPr>
            <a:spLocks noGrp="1"/>
          </p:cNvSpPr>
          <p:nvPr>
            <p:ph type="dt" sz="half" idx="10"/>
          </p:nvPr>
        </p:nvSpPr>
        <p:spPr/>
        <p:txBody>
          <a:bodyPr/>
          <a:lstStyle/>
          <a:p>
            <a:fld id="{05874639-9AA8-41A8-BF0F-7D6D1CF89907}" type="datetimeFigureOut">
              <a:rPr lang="en-GB" smtClean="0"/>
              <a:t>19/08/2021</a:t>
            </a:fld>
            <a:endParaRPr lang="en-GB"/>
          </a:p>
        </p:txBody>
      </p:sp>
      <p:sp>
        <p:nvSpPr>
          <p:cNvPr id="5" name="Footer Placeholder 4">
            <a:extLst>
              <a:ext uri="{FF2B5EF4-FFF2-40B4-BE49-F238E27FC236}">
                <a16:creationId xmlns:a16="http://schemas.microsoft.com/office/drawing/2014/main" id="{11BA44F5-1AE5-492C-862D-294A50D8384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8AD3E04-CEB9-45E0-8711-77EB808A222E}"/>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12745847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B1C05-5369-41D4-B6B3-00BA6A3E6A9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CEBACAE-4E21-4B48-8754-531B7521A6A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20CF9C8-69C7-4A2F-9525-734BB906EBB4}"/>
              </a:ext>
            </a:extLst>
          </p:cNvPr>
          <p:cNvSpPr>
            <a:spLocks noGrp="1"/>
          </p:cNvSpPr>
          <p:nvPr>
            <p:ph type="dt" sz="half" idx="10"/>
          </p:nvPr>
        </p:nvSpPr>
        <p:spPr/>
        <p:txBody>
          <a:bodyPr/>
          <a:lstStyle/>
          <a:p>
            <a:fld id="{05874639-9AA8-41A8-BF0F-7D6D1CF89907}" type="datetimeFigureOut">
              <a:rPr lang="en-GB" smtClean="0"/>
              <a:t>19/08/2021</a:t>
            </a:fld>
            <a:endParaRPr lang="en-GB"/>
          </a:p>
        </p:txBody>
      </p:sp>
      <p:sp>
        <p:nvSpPr>
          <p:cNvPr id="5" name="Footer Placeholder 4">
            <a:extLst>
              <a:ext uri="{FF2B5EF4-FFF2-40B4-BE49-F238E27FC236}">
                <a16:creationId xmlns:a16="http://schemas.microsoft.com/office/drawing/2014/main" id="{3C2C222F-F86A-4CEB-8D5C-413CAEB000A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F4C8541-F7CF-406E-8E8A-5283DF2A34C2}"/>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5506430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C14D70-F54A-4B52-BD2C-C39388EFE2C5}"/>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086FD8B7-14E5-42E3-8CAF-001127833CE5}"/>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9E70DB-039C-4696-B690-DF92160198AD}"/>
              </a:ext>
            </a:extLst>
          </p:cNvPr>
          <p:cNvSpPr>
            <a:spLocks noGrp="1"/>
          </p:cNvSpPr>
          <p:nvPr>
            <p:ph type="dt" sz="half" idx="10"/>
          </p:nvPr>
        </p:nvSpPr>
        <p:spPr/>
        <p:txBody>
          <a:bodyPr/>
          <a:lstStyle/>
          <a:p>
            <a:fld id="{05874639-9AA8-41A8-BF0F-7D6D1CF89907}" type="datetimeFigureOut">
              <a:rPr lang="en-GB" smtClean="0"/>
              <a:t>19/08/2021</a:t>
            </a:fld>
            <a:endParaRPr lang="en-GB"/>
          </a:p>
        </p:txBody>
      </p:sp>
      <p:sp>
        <p:nvSpPr>
          <p:cNvPr id="5" name="Footer Placeholder 4">
            <a:extLst>
              <a:ext uri="{FF2B5EF4-FFF2-40B4-BE49-F238E27FC236}">
                <a16:creationId xmlns:a16="http://schemas.microsoft.com/office/drawing/2014/main" id="{7C158E2B-E8A3-4DA8-A77A-8A50DECEE2E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553BD7A-6AF7-4419-8EC0-7C44A64C47CD}"/>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17715518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6B7CC-6BB9-4CD1-A05E-B94EF1D90CA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8936057-49D1-42BB-BA1A-D772A7BF1B8C}"/>
              </a:ext>
            </a:extLst>
          </p:cNvPr>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E7B80786-8CDB-43B8-8C7C-B4359C932213}"/>
              </a:ext>
            </a:extLst>
          </p:cNvPr>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FC699A23-0F27-42BC-8595-ABBE53D185D0}"/>
              </a:ext>
            </a:extLst>
          </p:cNvPr>
          <p:cNvSpPr>
            <a:spLocks noGrp="1"/>
          </p:cNvSpPr>
          <p:nvPr>
            <p:ph type="dt" sz="half" idx="10"/>
          </p:nvPr>
        </p:nvSpPr>
        <p:spPr/>
        <p:txBody>
          <a:bodyPr/>
          <a:lstStyle/>
          <a:p>
            <a:fld id="{05874639-9AA8-41A8-BF0F-7D6D1CF89907}" type="datetimeFigureOut">
              <a:rPr lang="en-GB" smtClean="0"/>
              <a:t>19/08/2021</a:t>
            </a:fld>
            <a:endParaRPr lang="en-GB"/>
          </a:p>
        </p:txBody>
      </p:sp>
      <p:sp>
        <p:nvSpPr>
          <p:cNvPr id="6" name="Footer Placeholder 5">
            <a:extLst>
              <a:ext uri="{FF2B5EF4-FFF2-40B4-BE49-F238E27FC236}">
                <a16:creationId xmlns:a16="http://schemas.microsoft.com/office/drawing/2014/main" id="{7B5D9A62-5839-4814-94D8-11A278D714A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D67799A-2B4C-46F3-AA7F-CD28B582680F}"/>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11489596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75F4DF-8408-4BB4-863B-02E70DC69744}"/>
              </a:ext>
            </a:extLst>
          </p:cNvPr>
          <p:cNvSpPr>
            <a:spLocks noGrp="1"/>
          </p:cNvSpPr>
          <p:nvPr>
            <p:ph type="title"/>
          </p:nvPr>
        </p:nvSpPr>
        <p:spPr>
          <a:xfrm>
            <a:off x="630238" y="365125"/>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D62339D-0B1D-42DF-B934-966A18DAD3C2}"/>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0ECC0A1-65AC-47B1-9A86-E9AAC845C6E4}"/>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D73457A7-C10F-4478-A111-F49F691DC5D6}"/>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A706381-909D-409D-80E1-0A0825EC0A53}"/>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3F59CE91-3493-4FE7-896E-54BEDA619869}"/>
              </a:ext>
            </a:extLst>
          </p:cNvPr>
          <p:cNvSpPr>
            <a:spLocks noGrp="1"/>
          </p:cNvSpPr>
          <p:nvPr>
            <p:ph type="dt" sz="half" idx="10"/>
          </p:nvPr>
        </p:nvSpPr>
        <p:spPr/>
        <p:txBody>
          <a:bodyPr/>
          <a:lstStyle/>
          <a:p>
            <a:fld id="{05874639-9AA8-41A8-BF0F-7D6D1CF89907}" type="datetimeFigureOut">
              <a:rPr lang="en-GB" smtClean="0"/>
              <a:t>19/08/2021</a:t>
            </a:fld>
            <a:endParaRPr lang="en-GB"/>
          </a:p>
        </p:txBody>
      </p:sp>
      <p:sp>
        <p:nvSpPr>
          <p:cNvPr id="8" name="Footer Placeholder 7">
            <a:extLst>
              <a:ext uri="{FF2B5EF4-FFF2-40B4-BE49-F238E27FC236}">
                <a16:creationId xmlns:a16="http://schemas.microsoft.com/office/drawing/2014/main" id="{30D762B6-A30D-4BB6-BD9B-8D0177CC267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C95F5779-F069-41C9-9DAC-F67EC80481E3}"/>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14509829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2E7FC-486D-4614-9EAB-239065FDA3F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CF3DDAA7-69C5-47C0-B8B6-795B504ADAEB}"/>
              </a:ext>
            </a:extLst>
          </p:cNvPr>
          <p:cNvSpPr>
            <a:spLocks noGrp="1"/>
          </p:cNvSpPr>
          <p:nvPr>
            <p:ph type="dt" sz="half" idx="10"/>
          </p:nvPr>
        </p:nvSpPr>
        <p:spPr/>
        <p:txBody>
          <a:bodyPr/>
          <a:lstStyle/>
          <a:p>
            <a:fld id="{05874639-9AA8-41A8-BF0F-7D6D1CF89907}" type="datetimeFigureOut">
              <a:rPr lang="en-GB" smtClean="0"/>
              <a:t>19/08/2021</a:t>
            </a:fld>
            <a:endParaRPr lang="en-GB"/>
          </a:p>
        </p:txBody>
      </p:sp>
      <p:sp>
        <p:nvSpPr>
          <p:cNvPr id="4" name="Footer Placeholder 3">
            <a:extLst>
              <a:ext uri="{FF2B5EF4-FFF2-40B4-BE49-F238E27FC236}">
                <a16:creationId xmlns:a16="http://schemas.microsoft.com/office/drawing/2014/main" id="{BDA39A9E-FF0F-4063-A784-D89B4B9A0A2A}"/>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F432CD2D-CC56-4FBC-9136-D7A222A32A83}"/>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33033122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8792A00-DCF4-48B5-9EC4-37687693D91F}"/>
              </a:ext>
            </a:extLst>
          </p:cNvPr>
          <p:cNvSpPr>
            <a:spLocks noGrp="1"/>
          </p:cNvSpPr>
          <p:nvPr>
            <p:ph type="dt" sz="half" idx="10"/>
          </p:nvPr>
        </p:nvSpPr>
        <p:spPr/>
        <p:txBody>
          <a:bodyPr/>
          <a:lstStyle/>
          <a:p>
            <a:fld id="{05874639-9AA8-41A8-BF0F-7D6D1CF89907}" type="datetimeFigureOut">
              <a:rPr lang="en-GB" smtClean="0"/>
              <a:t>19/08/2021</a:t>
            </a:fld>
            <a:endParaRPr lang="en-GB"/>
          </a:p>
        </p:txBody>
      </p:sp>
      <p:sp>
        <p:nvSpPr>
          <p:cNvPr id="3" name="Footer Placeholder 2">
            <a:extLst>
              <a:ext uri="{FF2B5EF4-FFF2-40B4-BE49-F238E27FC236}">
                <a16:creationId xmlns:a16="http://schemas.microsoft.com/office/drawing/2014/main" id="{7E8D98D1-E1E3-458F-8C6A-E93DC3612168}"/>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559E0B6E-E1E0-44F4-AF4D-63E86F7FBE32}"/>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24485566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5E7072-8FED-4133-8EFB-CE46E080CFC2}"/>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4B1A98F-DBE4-45EB-8168-2CA9E24CB901}"/>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7CC18E0A-1D0B-42C3-8CDF-9E177227CFE4}"/>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98DAA94-735F-48C1-B95A-C6F1AA4C7A23}"/>
              </a:ext>
            </a:extLst>
          </p:cNvPr>
          <p:cNvSpPr>
            <a:spLocks noGrp="1"/>
          </p:cNvSpPr>
          <p:nvPr>
            <p:ph type="dt" sz="half" idx="10"/>
          </p:nvPr>
        </p:nvSpPr>
        <p:spPr/>
        <p:txBody>
          <a:bodyPr/>
          <a:lstStyle/>
          <a:p>
            <a:fld id="{05874639-9AA8-41A8-BF0F-7D6D1CF89907}" type="datetimeFigureOut">
              <a:rPr lang="en-GB" smtClean="0"/>
              <a:t>19/08/2021</a:t>
            </a:fld>
            <a:endParaRPr lang="en-GB"/>
          </a:p>
        </p:txBody>
      </p:sp>
      <p:sp>
        <p:nvSpPr>
          <p:cNvPr id="6" name="Footer Placeholder 5">
            <a:extLst>
              <a:ext uri="{FF2B5EF4-FFF2-40B4-BE49-F238E27FC236}">
                <a16:creationId xmlns:a16="http://schemas.microsoft.com/office/drawing/2014/main" id="{E364BE28-A5C2-46D3-A999-9AC224D162A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5719D4C-A9E4-4D27-A9C0-C2C793FF869B}"/>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10366154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95A82B92-F238-426D-B648-2D9D7320E312}" type="datetimeFigureOut">
              <a:rPr lang="en-GB" smtClean="0"/>
              <a:t>19/08/2021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5C13035-0EF4-46E1-864B-C20616A380AF}" type="slidenum">
              <a:rPr lang="en-GB" smtClean="0"/>
              <a:t>‹#›</a:t>
            </a:fld>
            <a:endParaRPr lang="en-GB"/>
          </a:p>
        </p:txBody>
      </p:sp>
    </p:spTree>
    <p:extLst>
      <p:ext uri="{BB962C8B-B14F-4D97-AF65-F5344CB8AC3E}">
        <p14:creationId xmlns:p14="http://schemas.microsoft.com/office/powerpoint/2010/main" val="12149046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694A9-9FF8-439C-B4CA-0EA533803189}"/>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4908E593-0B0F-42B6-BF4A-1CC48606141F}"/>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A514D3AD-2959-47DC-817D-678D7EB91D29}"/>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98D6F34-ED60-44D3-B809-92D709ECDA75}"/>
              </a:ext>
            </a:extLst>
          </p:cNvPr>
          <p:cNvSpPr>
            <a:spLocks noGrp="1"/>
          </p:cNvSpPr>
          <p:nvPr>
            <p:ph type="dt" sz="half" idx="10"/>
          </p:nvPr>
        </p:nvSpPr>
        <p:spPr/>
        <p:txBody>
          <a:bodyPr/>
          <a:lstStyle/>
          <a:p>
            <a:fld id="{05874639-9AA8-41A8-BF0F-7D6D1CF89907}" type="datetimeFigureOut">
              <a:rPr lang="en-GB" smtClean="0"/>
              <a:t>19/08/2021</a:t>
            </a:fld>
            <a:endParaRPr lang="en-GB"/>
          </a:p>
        </p:txBody>
      </p:sp>
      <p:sp>
        <p:nvSpPr>
          <p:cNvPr id="6" name="Footer Placeholder 5">
            <a:extLst>
              <a:ext uri="{FF2B5EF4-FFF2-40B4-BE49-F238E27FC236}">
                <a16:creationId xmlns:a16="http://schemas.microsoft.com/office/drawing/2014/main" id="{ECBAAB79-8863-4055-A663-567EF41A5E1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ACD5305-62A0-429E-9974-65C2EFF29F93}"/>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13273805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3DC644-B13B-4DFC-B209-088AB1637A9D}"/>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FC02C53-0DA5-4C21-A5D7-2B5BD666CDA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B0D9246-EDE1-4320-BB7B-40AC83A53A4C}"/>
              </a:ext>
            </a:extLst>
          </p:cNvPr>
          <p:cNvSpPr>
            <a:spLocks noGrp="1"/>
          </p:cNvSpPr>
          <p:nvPr>
            <p:ph type="dt" sz="half" idx="10"/>
          </p:nvPr>
        </p:nvSpPr>
        <p:spPr/>
        <p:txBody>
          <a:bodyPr/>
          <a:lstStyle/>
          <a:p>
            <a:fld id="{05874639-9AA8-41A8-BF0F-7D6D1CF89907}" type="datetimeFigureOut">
              <a:rPr lang="en-GB" smtClean="0"/>
              <a:t>19/08/2021</a:t>
            </a:fld>
            <a:endParaRPr lang="en-GB"/>
          </a:p>
        </p:txBody>
      </p:sp>
      <p:sp>
        <p:nvSpPr>
          <p:cNvPr id="5" name="Footer Placeholder 4">
            <a:extLst>
              <a:ext uri="{FF2B5EF4-FFF2-40B4-BE49-F238E27FC236}">
                <a16:creationId xmlns:a16="http://schemas.microsoft.com/office/drawing/2014/main" id="{84E258A4-31A5-4E66-BE8D-D97D066DE01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7C0208A-A068-452C-B24A-9EC854CDE1B1}"/>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15005451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D26FF1C-FB95-4036-8C98-7D6067906828}"/>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896DE3D-40E4-4238-BD76-A16F4CB17000}"/>
              </a:ext>
            </a:extLst>
          </p:cNvPr>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80D8EB5-9207-44C7-AD72-E73460CC9EB4}"/>
              </a:ext>
            </a:extLst>
          </p:cNvPr>
          <p:cNvSpPr>
            <a:spLocks noGrp="1"/>
          </p:cNvSpPr>
          <p:nvPr>
            <p:ph type="dt" sz="half" idx="10"/>
          </p:nvPr>
        </p:nvSpPr>
        <p:spPr/>
        <p:txBody>
          <a:bodyPr/>
          <a:lstStyle/>
          <a:p>
            <a:fld id="{05874639-9AA8-41A8-BF0F-7D6D1CF89907}" type="datetimeFigureOut">
              <a:rPr lang="en-GB" smtClean="0"/>
              <a:t>19/08/2021</a:t>
            </a:fld>
            <a:endParaRPr lang="en-GB"/>
          </a:p>
        </p:txBody>
      </p:sp>
      <p:sp>
        <p:nvSpPr>
          <p:cNvPr id="5" name="Footer Placeholder 4">
            <a:extLst>
              <a:ext uri="{FF2B5EF4-FFF2-40B4-BE49-F238E27FC236}">
                <a16:creationId xmlns:a16="http://schemas.microsoft.com/office/drawing/2014/main" id="{14FB650C-C0E3-4516-9E5C-B48D7FF84D8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4D3717D-3671-4929-A4FC-B317D278CFDC}"/>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8599532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2" name="Rectangle 1">
            <a:extLst>
              <a:ext uri="{FF2B5EF4-FFF2-40B4-BE49-F238E27FC236}">
                <a16:creationId xmlns:a16="http://schemas.microsoft.com/office/drawing/2014/main" id="{842E7CFD-894F-4F63-B452-DA684A627B47}"/>
              </a:ext>
            </a:extLst>
          </p:cNvPr>
          <p:cNvSpPr/>
          <p:nvPr userDrawn="1"/>
        </p:nvSpPr>
        <p:spPr>
          <a:xfrm>
            <a:off x="0" y="6037006"/>
            <a:ext cx="9144000" cy="820994"/>
          </a:xfrm>
          <a:prstGeom prst="rect">
            <a:avLst/>
          </a:prstGeom>
          <a:solidFill>
            <a:srgbClr val="1EADB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564B8798-3B9A-445C-B655-518BC5D68546}"/>
              </a:ext>
            </a:extLst>
          </p:cNvPr>
          <p:cNvSpPr txBox="1"/>
          <p:nvPr userDrawn="1"/>
        </p:nvSpPr>
        <p:spPr>
          <a:xfrm>
            <a:off x="5368413" y="6185893"/>
            <a:ext cx="3677263" cy="553998"/>
          </a:xfrm>
          <a:prstGeom prst="rect">
            <a:avLst/>
          </a:prstGeom>
          <a:noFill/>
        </p:spPr>
        <p:txBody>
          <a:bodyPr wrap="square" rtlCol="0">
            <a:spAutoFit/>
          </a:bodyPr>
          <a:lstStyle/>
          <a:p>
            <a:pPr algn="r"/>
            <a:r>
              <a:rPr lang="en-GB" sz="3000" b="1">
                <a:solidFill>
                  <a:schemeClr val="bg1"/>
                </a:solidFill>
              </a:rPr>
              <a:t>#</a:t>
            </a:r>
            <a:r>
              <a:rPr lang="en-GB" sz="3000" b="1" err="1">
                <a:solidFill>
                  <a:schemeClr val="bg1"/>
                </a:solidFill>
              </a:rPr>
              <a:t>BePartOfTheSolution</a:t>
            </a:r>
            <a:endParaRPr lang="en-GB" sz="3000" b="1">
              <a:solidFill>
                <a:schemeClr val="bg1"/>
              </a:solidFill>
            </a:endParaRPr>
          </a:p>
        </p:txBody>
      </p:sp>
      <p:pic>
        <p:nvPicPr>
          <p:cNvPr id="9" name="Picture 8" descr="Icon&#10;&#10;Description automatically generated">
            <a:extLst>
              <a:ext uri="{FF2B5EF4-FFF2-40B4-BE49-F238E27FC236}">
                <a16:creationId xmlns:a16="http://schemas.microsoft.com/office/drawing/2014/main" id="{3C24C3FE-28B6-4635-AFDB-7FE401E9C4E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0664" y="1694072"/>
            <a:ext cx="1227165" cy="1225092"/>
          </a:xfrm>
          <a:prstGeom prst="rect">
            <a:avLst/>
          </a:prstGeom>
        </p:spPr>
      </p:pic>
      <p:pic>
        <p:nvPicPr>
          <p:cNvPr id="11" name="Picture 10" descr="Icon&#10;&#10;Description automatically generated">
            <a:extLst>
              <a:ext uri="{FF2B5EF4-FFF2-40B4-BE49-F238E27FC236}">
                <a16:creationId xmlns:a16="http://schemas.microsoft.com/office/drawing/2014/main" id="{6825969D-1FA8-42FA-9C4A-D029CF388B0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0872" y="4700270"/>
            <a:ext cx="1120979" cy="1119085"/>
          </a:xfrm>
          <a:prstGeom prst="rect">
            <a:avLst/>
          </a:prstGeom>
        </p:spPr>
      </p:pic>
      <p:pic>
        <p:nvPicPr>
          <p:cNvPr id="13" name="Picture 12" descr="Icon&#10;&#10;Description automatically generated">
            <a:extLst>
              <a:ext uri="{FF2B5EF4-FFF2-40B4-BE49-F238E27FC236}">
                <a16:creationId xmlns:a16="http://schemas.microsoft.com/office/drawing/2014/main" id="{D56DC56A-EEE6-4249-97D1-6CA9341AE09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153893" y="3989610"/>
            <a:ext cx="1469038" cy="1466557"/>
          </a:xfrm>
          <a:prstGeom prst="rect">
            <a:avLst/>
          </a:prstGeom>
        </p:spPr>
      </p:pic>
      <p:pic>
        <p:nvPicPr>
          <p:cNvPr id="15" name="Picture 14" descr="Icon&#10;&#10;Description automatically generated">
            <a:extLst>
              <a:ext uri="{FF2B5EF4-FFF2-40B4-BE49-F238E27FC236}">
                <a16:creationId xmlns:a16="http://schemas.microsoft.com/office/drawing/2014/main" id="{D67DCB61-BEC0-4B44-B481-D9A7AD575A8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818511" y="1694072"/>
            <a:ext cx="1227165" cy="1225092"/>
          </a:xfrm>
          <a:prstGeom prst="rect">
            <a:avLst/>
          </a:prstGeom>
        </p:spPr>
      </p:pic>
    </p:spTree>
    <p:extLst>
      <p:ext uri="{BB962C8B-B14F-4D97-AF65-F5344CB8AC3E}">
        <p14:creationId xmlns:p14="http://schemas.microsoft.com/office/powerpoint/2010/main" val="2084659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2" name="Rectangle 1">
            <a:extLst>
              <a:ext uri="{FF2B5EF4-FFF2-40B4-BE49-F238E27FC236}">
                <a16:creationId xmlns:a16="http://schemas.microsoft.com/office/drawing/2014/main" id="{842E7CFD-894F-4F63-B452-DA684A627B47}"/>
              </a:ext>
            </a:extLst>
          </p:cNvPr>
          <p:cNvSpPr/>
          <p:nvPr userDrawn="1"/>
        </p:nvSpPr>
        <p:spPr>
          <a:xfrm>
            <a:off x="0" y="6037006"/>
            <a:ext cx="9144000" cy="820994"/>
          </a:xfrm>
          <a:prstGeom prst="rect">
            <a:avLst/>
          </a:prstGeom>
          <a:solidFill>
            <a:srgbClr val="1EADB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564B8798-3B9A-445C-B655-518BC5D68546}"/>
              </a:ext>
            </a:extLst>
          </p:cNvPr>
          <p:cNvSpPr txBox="1"/>
          <p:nvPr userDrawn="1"/>
        </p:nvSpPr>
        <p:spPr>
          <a:xfrm>
            <a:off x="5368413" y="6185893"/>
            <a:ext cx="3677263" cy="553998"/>
          </a:xfrm>
          <a:prstGeom prst="rect">
            <a:avLst/>
          </a:prstGeom>
          <a:noFill/>
        </p:spPr>
        <p:txBody>
          <a:bodyPr wrap="square" rtlCol="0">
            <a:spAutoFit/>
          </a:bodyPr>
          <a:lstStyle/>
          <a:p>
            <a:pPr algn="r"/>
            <a:r>
              <a:rPr lang="en-GB" sz="3000" b="1">
                <a:solidFill>
                  <a:srgbClr val="D30D4F"/>
                </a:solidFill>
              </a:rPr>
              <a:t>#</a:t>
            </a:r>
            <a:r>
              <a:rPr lang="en-GB" sz="3000" b="1" err="1">
                <a:solidFill>
                  <a:srgbClr val="D30D4F"/>
                </a:solidFill>
              </a:rPr>
              <a:t>BePartOfTheSolution</a:t>
            </a:r>
            <a:endParaRPr lang="en-GB" sz="3000" b="1">
              <a:solidFill>
                <a:srgbClr val="D30D4F"/>
              </a:solidFill>
            </a:endParaRPr>
          </a:p>
        </p:txBody>
      </p:sp>
      <p:pic>
        <p:nvPicPr>
          <p:cNvPr id="9" name="Picture 8" descr="Icon&#10;&#10;Description automatically generated">
            <a:extLst>
              <a:ext uri="{FF2B5EF4-FFF2-40B4-BE49-F238E27FC236}">
                <a16:creationId xmlns:a16="http://schemas.microsoft.com/office/drawing/2014/main" id="{3C24C3FE-28B6-4635-AFDB-7FE401E9C4E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0664" y="1694072"/>
            <a:ext cx="1227165" cy="1225092"/>
          </a:xfrm>
          <a:prstGeom prst="rect">
            <a:avLst/>
          </a:prstGeom>
        </p:spPr>
      </p:pic>
      <p:pic>
        <p:nvPicPr>
          <p:cNvPr id="11" name="Picture 10" descr="Icon&#10;&#10;Description automatically generated">
            <a:extLst>
              <a:ext uri="{FF2B5EF4-FFF2-40B4-BE49-F238E27FC236}">
                <a16:creationId xmlns:a16="http://schemas.microsoft.com/office/drawing/2014/main" id="{6825969D-1FA8-42FA-9C4A-D029CF388B0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0872" y="4700270"/>
            <a:ext cx="1120979" cy="1119085"/>
          </a:xfrm>
          <a:prstGeom prst="rect">
            <a:avLst/>
          </a:prstGeom>
        </p:spPr>
      </p:pic>
      <p:pic>
        <p:nvPicPr>
          <p:cNvPr id="13" name="Picture 12" descr="Icon&#10;&#10;Description automatically generated">
            <a:extLst>
              <a:ext uri="{FF2B5EF4-FFF2-40B4-BE49-F238E27FC236}">
                <a16:creationId xmlns:a16="http://schemas.microsoft.com/office/drawing/2014/main" id="{D56DC56A-EEE6-4249-97D1-6CA9341AE09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153893" y="3989610"/>
            <a:ext cx="1469038" cy="1466557"/>
          </a:xfrm>
          <a:prstGeom prst="rect">
            <a:avLst/>
          </a:prstGeom>
        </p:spPr>
      </p:pic>
      <p:pic>
        <p:nvPicPr>
          <p:cNvPr id="15" name="Picture 14" descr="Icon&#10;&#10;Description automatically generated">
            <a:extLst>
              <a:ext uri="{FF2B5EF4-FFF2-40B4-BE49-F238E27FC236}">
                <a16:creationId xmlns:a16="http://schemas.microsoft.com/office/drawing/2014/main" id="{D67DCB61-BEC0-4B44-B481-D9A7AD575A8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818511" y="1694072"/>
            <a:ext cx="1227165" cy="1225092"/>
          </a:xfrm>
          <a:prstGeom prst="rect">
            <a:avLst/>
          </a:prstGeom>
        </p:spPr>
      </p:pic>
      <p:sp>
        <p:nvSpPr>
          <p:cNvPr id="10" name="Subtitle 2">
            <a:extLst>
              <a:ext uri="{FF2B5EF4-FFF2-40B4-BE49-F238E27FC236}">
                <a16:creationId xmlns:a16="http://schemas.microsoft.com/office/drawing/2014/main" id="{C8B96B21-0EF9-490A-8320-4C68EF91CBEA}"/>
              </a:ext>
            </a:extLst>
          </p:cNvPr>
          <p:cNvSpPr>
            <a:spLocks noGrp="1"/>
          </p:cNvSpPr>
          <p:nvPr>
            <p:ph type="subTitle" idx="1"/>
          </p:nvPr>
        </p:nvSpPr>
        <p:spPr>
          <a:xfrm>
            <a:off x="1371600" y="3886200"/>
            <a:ext cx="6400800" cy="1752600"/>
          </a:xfrm>
        </p:spPr>
        <p:txBody>
          <a:bodyPr/>
          <a:lstStyle>
            <a:lvl1pPr algn="ctr">
              <a:defRPr>
                <a:solidFill>
                  <a:srgbClr val="4FADA0"/>
                </a:solidFill>
              </a:defRPr>
            </a:lvl1pPr>
          </a:lstStyle>
          <a:p>
            <a:r>
              <a:rPr lang="en-US"/>
              <a:t>Click to edit Master subtitle style</a:t>
            </a:r>
            <a:endParaRPr lang="en-GB"/>
          </a:p>
        </p:txBody>
      </p:sp>
    </p:spTree>
    <p:extLst>
      <p:ext uri="{BB962C8B-B14F-4D97-AF65-F5344CB8AC3E}">
        <p14:creationId xmlns:p14="http://schemas.microsoft.com/office/powerpoint/2010/main" val="55567134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pic>
        <p:nvPicPr>
          <p:cNvPr id="9" name="Picture 8" descr="Icon&#10;&#10;Description automatically generated">
            <a:extLst>
              <a:ext uri="{FF2B5EF4-FFF2-40B4-BE49-F238E27FC236}">
                <a16:creationId xmlns:a16="http://schemas.microsoft.com/office/drawing/2014/main" id="{3C24C3FE-28B6-4635-AFDB-7FE401E9C4E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0664" y="1694072"/>
            <a:ext cx="1227165" cy="1225092"/>
          </a:xfrm>
          <a:prstGeom prst="rect">
            <a:avLst/>
          </a:prstGeom>
        </p:spPr>
      </p:pic>
      <p:pic>
        <p:nvPicPr>
          <p:cNvPr id="11" name="Picture 10" descr="Icon&#10;&#10;Description automatically generated">
            <a:extLst>
              <a:ext uri="{FF2B5EF4-FFF2-40B4-BE49-F238E27FC236}">
                <a16:creationId xmlns:a16="http://schemas.microsoft.com/office/drawing/2014/main" id="{6825969D-1FA8-42FA-9C4A-D029CF388B0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0872" y="4700270"/>
            <a:ext cx="1120979" cy="1119085"/>
          </a:xfrm>
          <a:prstGeom prst="rect">
            <a:avLst/>
          </a:prstGeom>
        </p:spPr>
      </p:pic>
      <p:pic>
        <p:nvPicPr>
          <p:cNvPr id="13" name="Picture 12" descr="Icon&#10;&#10;Description automatically generated">
            <a:extLst>
              <a:ext uri="{FF2B5EF4-FFF2-40B4-BE49-F238E27FC236}">
                <a16:creationId xmlns:a16="http://schemas.microsoft.com/office/drawing/2014/main" id="{D56DC56A-EEE6-4249-97D1-6CA9341AE09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153893" y="3989610"/>
            <a:ext cx="1469038" cy="1466557"/>
          </a:xfrm>
          <a:prstGeom prst="rect">
            <a:avLst/>
          </a:prstGeom>
        </p:spPr>
      </p:pic>
      <p:pic>
        <p:nvPicPr>
          <p:cNvPr id="15" name="Picture 14" descr="Icon&#10;&#10;Description automatically generated">
            <a:extLst>
              <a:ext uri="{FF2B5EF4-FFF2-40B4-BE49-F238E27FC236}">
                <a16:creationId xmlns:a16="http://schemas.microsoft.com/office/drawing/2014/main" id="{D67DCB61-BEC0-4B44-B481-D9A7AD575A8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818511" y="1694072"/>
            <a:ext cx="1227165" cy="1225092"/>
          </a:xfrm>
          <a:prstGeom prst="rect">
            <a:avLst/>
          </a:prstGeom>
        </p:spPr>
      </p:pic>
      <p:sp>
        <p:nvSpPr>
          <p:cNvPr id="16" name="Subtitle 2">
            <a:extLst>
              <a:ext uri="{FF2B5EF4-FFF2-40B4-BE49-F238E27FC236}">
                <a16:creationId xmlns:a16="http://schemas.microsoft.com/office/drawing/2014/main" id="{F2966C72-6CF5-4BF6-B2C6-F600513B0182}"/>
              </a:ext>
            </a:extLst>
          </p:cNvPr>
          <p:cNvSpPr>
            <a:spLocks noGrp="1"/>
          </p:cNvSpPr>
          <p:nvPr>
            <p:ph type="subTitle" idx="1"/>
          </p:nvPr>
        </p:nvSpPr>
        <p:spPr>
          <a:xfrm>
            <a:off x="1371600" y="3886200"/>
            <a:ext cx="6400800" cy="1752600"/>
          </a:xfrm>
        </p:spPr>
        <p:txBody>
          <a:bodyPr/>
          <a:lstStyle>
            <a:lvl1pPr>
              <a:defRPr/>
            </a:lvl1pPr>
          </a:lstStyle>
          <a:p>
            <a:r>
              <a:rPr lang="en-US"/>
              <a:t>Click to edit Master subtitle style</a:t>
            </a:r>
            <a:endParaRPr lang="en-GB"/>
          </a:p>
        </p:txBody>
      </p:sp>
    </p:spTree>
    <p:extLst>
      <p:ext uri="{BB962C8B-B14F-4D97-AF65-F5344CB8AC3E}">
        <p14:creationId xmlns:p14="http://schemas.microsoft.com/office/powerpoint/2010/main" val="144688950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65EEC4-E13D-446D-AE50-94972F3438DB}"/>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052E98FB-4D85-416E-99BB-F75FCA9A5B5D}"/>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8977D21-C698-4D5F-BBB5-56BB96EACBC5}"/>
              </a:ext>
            </a:extLst>
          </p:cNvPr>
          <p:cNvSpPr>
            <a:spLocks noGrp="1"/>
          </p:cNvSpPr>
          <p:nvPr>
            <p:ph type="dt" sz="half" idx="10"/>
          </p:nvPr>
        </p:nvSpPr>
        <p:spPr/>
        <p:txBody>
          <a:bodyPr/>
          <a:lstStyle/>
          <a:p>
            <a:fld id="{05874639-9AA8-41A8-BF0F-7D6D1CF89907}" type="datetimeFigureOut">
              <a:rPr lang="en-GB" smtClean="0"/>
              <a:t>19/08/2021</a:t>
            </a:fld>
            <a:endParaRPr lang="en-GB"/>
          </a:p>
        </p:txBody>
      </p:sp>
      <p:sp>
        <p:nvSpPr>
          <p:cNvPr id="5" name="Footer Placeholder 4">
            <a:extLst>
              <a:ext uri="{FF2B5EF4-FFF2-40B4-BE49-F238E27FC236}">
                <a16:creationId xmlns:a16="http://schemas.microsoft.com/office/drawing/2014/main" id="{11BA44F5-1AE5-492C-862D-294A50D8384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8AD3E04-CEB9-45E0-8711-77EB808A222E}"/>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341085269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B1C05-5369-41D4-B6B3-00BA6A3E6A9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CEBACAE-4E21-4B48-8754-531B7521A6A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20CF9C8-69C7-4A2F-9525-734BB906EBB4}"/>
              </a:ext>
            </a:extLst>
          </p:cNvPr>
          <p:cNvSpPr>
            <a:spLocks noGrp="1"/>
          </p:cNvSpPr>
          <p:nvPr>
            <p:ph type="dt" sz="half" idx="10"/>
          </p:nvPr>
        </p:nvSpPr>
        <p:spPr/>
        <p:txBody>
          <a:bodyPr/>
          <a:lstStyle/>
          <a:p>
            <a:fld id="{05874639-9AA8-41A8-BF0F-7D6D1CF89907}" type="datetimeFigureOut">
              <a:rPr lang="en-GB" smtClean="0"/>
              <a:t>19/08/2021</a:t>
            </a:fld>
            <a:endParaRPr lang="en-GB"/>
          </a:p>
        </p:txBody>
      </p:sp>
      <p:sp>
        <p:nvSpPr>
          <p:cNvPr id="5" name="Footer Placeholder 4">
            <a:extLst>
              <a:ext uri="{FF2B5EF4-FFF2-40B4-BE49-F238E27FC236}">
                <a16:creationId xmlns:a16="http://schemas.microsoft.com/office/drawing/2014/main" id="{3C2C222F-F86A-4CEB-8D5C-413CAEB000A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F4C8541-F7CF-406E-8E8A-5283DF2A34C2}"/>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14084960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C14D70-F54A-4B52-BD2C-C39388EFE2C5}"/>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086FD8B7-14E5-42E3-8CAF-001127833CE5}"/>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9E70DB-039C-4696-B690-DF92160198AD}"/>
              </a:ext>
            </a:extLst>
          </p:cNvPr>
          <p:cNvSpPr>
            <a:spLocks noGrp="1"/>
          </p:cNvSpPr>
          <p:nvPr>
            <p:ph type="dt" sz="half" idx="10"/>
          </p:nvPr>
        </p:nvSpPr>
        <p:spPr/>
        <p:txBody>
          <a:bodyPr/>
          <a:lstStyle/>
          <a:p>
            <a:fld id="{05874639-9AA8-41A8-BF0F-7D6D1CF89907}" type="datetimeFigureOut">
              <a:rPr lang="en-GB" smtClean="0"/>
              <a:t>19/08/2021</a:t>
            </a:fld>
            <a:endParaRPr lang="en-GB"/>
          </a:p>
        </p:txBody>
      </p:sp>
      <p:sp>
        <p:nvSpPr>
          <p:cNvPr id="5" name="Footer Placeholder 4">
            <a:extLst>
              <a:ext uri="{FF2B5EF4-FFF2-40B4-BE49-F238E27FC236}">
                <a16:creationId xmlns:a16="http://schemas.microsoft.com/office/drawing/2014/main" id="{7C158E2B-E8A3-4DA8-A77A-8A50DECEE2E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553BD7A-6AF7-4419-8EC0-7C44A64C47CD}"/>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194291198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6B7CC-6BB9-4CD1-A05E-B94EF1D90CA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8936057-49D1-42BB-BA1A-D772A7BF1B8C}"/>
              </a:ext>
            </a:extLst>
          </p:cNvPr>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E7B80786-8CDB-43B8-8C7C-B4359C932213}"/>
              </a:ext>
            </a:extLst>
          </p:cNvPr>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FC699A23-0F27-42BC-8595-ABBE53D185D0}"/>
              </a:ext>
            </a:extLst>
          </p:cNvPr>
          <p:cNvSpPr>
            <a:spLocks noGrp="1"/>
          </p:cNvSpPr>
          <p:nvPr>
            <p:ph type="dt" sz="half" idx="10"/>
          </p:nvPr>
        </p:nvSpPr>
        <p:spPr/>
        <p:txBody>
          <a:bodyPr/>
          <a:lstStyle/>
          <a:p>
            <a:fld id="{05874639-9AA8-41A8-BF0F-7D6D1CF89907}" type="datetimeFigureOut">
              <a:rPr lang="en-GB" smtClean="0"/>
              <a:t>19/08/2021</a:t>
            </a:fld>
            <a:endParaRPr lang="en-GB"/>
          </a:p>
        </p:txBody>
      </p:sp>
      <p:sp>
        <p:nvSpPr>
          <p:cNvPr id="6" name="Footer Placeholder 5">
            <a:extLst>
              <a:ext uri="{FF2B5EF4-FFF2-40B4-BE49-F238E27FC236}">
                <a16:creationId xmlns:a16="http://schemas.microsoft.com/office/drawing/2014/main" id="{7B5D9A62-5839-4814-94D8-11A278D714A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D67799A-2B4C-46F3-AA7F-CD28B582680F}"/>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4899416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5A82B92-F238-426D-B648-2D9D7320E312}" type="datetimeFigureOut">
              <a:rPr lang="en-GB" smtClean="0"/>
              <a:t>19/08/2021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5C13035-0EF4-46E1-864B-C20616A380AF}" type="slidenum">
              <a:rPr lang="en-GB" smtClean="0"/>
              <a:t>‹#›</a:t>
            </a:fld>
            <a:endParaRPr lang="en-GB"/>
          </a:p>
        </p:txBody>
      </p:sp>
    </p:spTree>
    <p:extLst>
      <p:ext uri="{BB962C8B-B14F-4D97-AF65-F5344CB8AC3E}">
        <p14:creationId xmlns:p14="http://schemas.microsoft.com/office/powerpoint/2010/main" val="176684346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75F4DF-8408-4BB4-863B-02E70DC69744}"/>
              </a:ext>
            </a:extLst>
          </p:cNvPr>
          <p:cNvSpPr>
            <a:spLocks noGrp="1"/>
          </p:cNvSpPr>
          <p:nvPr>
            <p:ph type="title"/>
          </p:nvPr>
        </p:nvSpPr>
        <p:spPr>
          <a:xfrm>
            <a:off x="630238" y="365125"/>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D62339D-0B1D-42DF-B934-966A18DAD3C2}"/>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0ECC0A1-65AC-47B1-9A86-E9AAC845C6E4}"/>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D73457A7-C10F-4478-A111-F49F691DC5D6}"/>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A706381-909D-409D-80E1-0A0825EC0A53}"/>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3F59CE91-3493-4FE7-896E-54BEDA619869}"/>
              </a:ext>
            </a:extLst>
          </p:cNvPr>
          <p:cNvSpPr>
            <a:spLocks noGrp="1"/>
          </p:cNvSpPr>
          <p:nvPr>
            <p:ph type="dt" sz="half" idx="10"/>
          </p:nvPr>
        </p:nvSpPr>
        <p:spPr/>
        <p:txBody>
          <a:bodyPr/>
          <a:lstStyle/>
          <a:p>
            <a:fld id="{05874639-9AA8-41A8-BF0F-7D6D1CF89907}" type="datetimeFigureOut">
              <a:rPr lang="en-GB" smtClean="0"/>
              <a:t>19/08/2021</a:t>
            </a:fld>
            <a:endParaRPr lang="en-GB"/>
          </a:p>
        </p:txBody>
      </p:sp>
      <p:sp>
        <p:nvSpPr>
          <p:cNvPr id="8" name="Footer Placeholder 7">
            <a:extLst>
              <a:ext uri="{FF2B5EF4-FFF2-40B4-BE49-F238E27FC236}">
                <a16:creationId xmlns:a16="http://schemas.microsoft.com/office/drawing/2014/main" id="{30D762B6-A30D-4BB6-BD9B-8D0177CC267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C95F5779-F069-41C9-9DAC-F67EC80481E3}"/>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124595652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2E7FC-486D-4614-9EAB-239065FDA3F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CF3DDAA7-69C5-47C0-B8B6-795B504ADAEB}"/>
              </a:ext>
            </a:extLst>
          </p:cNvPr>
          <p:cNvSpPr>
            <a:spLocks noGrp="1"/>
          </p:cNvSpPr>
          <p:nvPr>
            <p:ph type="dt" sz="half" idx="10"/>
          </p:nvPr>
        </p:nvSpPr>
        <p:spPr/>
        <p:txBody>
          <a:bodyPr/>
          <a:lstStyle/>
          <a:p>
            <a:fld id="{05874639-9AA8-41A8-BF0F-7D6D1CF89907}" type="datetimeFigureOut">
              <a:rPr lang="en-GB" smtClean="0"/>
              <a:t>19/08/2021</a:t>
            </a:fld>
            <a:endParaRPr lang="en-GB"/>
          </a:p>
        </p:txBody>
      </p:sp>
      <p:sp>
        <p:nvSpPr>
          <p:cNvPr id="4" name="Footer Placeholder 3">
            <a:extLst>
              <a:ext uri="{FF2B5EF4-FFF2-40B4-BE49-F238E27FC236}">
                <a16:creationId xmlns:a16="http://schemas.microsoft.com/office/drawing/2014/main" id="{BDA39A9E-FF0F-4063-A784-D89B4B9A0A2A}"/>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F432CD2D-CC56-4FBC-9136-D7A222A32A83}"/>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39958050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8792A00-DCF4-48B5-9EC4-37687693D91F}"/>
              </a:ext>
            </a:extLst>
          </p:cNvPr>
          <p:cNvSpPr>
            <a:spLocks noGrp="1"/>
          </p:cNvSpPr>
          <p:nvPr>
            <p:ph type="dt" sz="half" idx="10"/>
          </p:nvPr>
        </p:nvSpPr>
        <p:spPr/>
        <p:txBody>
          <a:bodyPr/>
          <a:lstStyle/>
          <a:p>
            <a:fld id="{05874639-9AA8-41A8-BF0F-7D6D1CF89907}" type="datetimeFigureOut">
              <a:rPr lang="en-GB" smtClean="0"/>
              <a:t>19/08/2021</a:t>
            </a:fld>
            <a:endParaRPr lang="en-GB"/>
          </a:p>
        </p:txBody>
      </p:sp>
      <p:sp>
        <p:nvSpPr>
          <p:cNvPr id="3" name="Footer Placeholder 2">
            <a:extLst>
              <a:ext uri="{FF2B5EF4-FFF2-40B4-BE49-F238E27FC236}">
                <a16:creationId xmlns:a16="http://schemas.microsoft.com/office/drawing/2014/main" id="{7E8D98D1-E1E3-458F-8C6A-E93DC3612168}"/>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559E0B6E-E1E0-44F4-AF4D-63E86F7FBE32}"/>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201282958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5E7072-8FED-4133-8EFB-CE46E080CFC2}"/>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4B1A98F-DBE4-45EB-8168-2CA9E24CB901}"/>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7CC18E0A-1D0B-42C3-8CDF-9E177227CFE4}"/>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98DAA94-735F-48C1-B95A-C6F1AA4C7A23}"/>
              </a:ext>
            </a:extLst>
          </p:cNvPr>
          <p:cNvSpPr>
            <a:spLocks noGrp="1"/>
          </p:cNvSpPr>
          <p:nvPr>
            <p:ph type="dt" sz="half" idx="10"/>
          </p:nvPr>
        </p:nvSpPr>
        <p:spPr/>
        <p:txBody>
          <a:bodyPr/>
          <a:lstStyle/>
          <a:p>
            <a:fld id="{05874639-9AA8-41A8-BF0F-7D6D1CF89907}" type="datetimeFigureOut">
              <a:rPr lang="en-GB" smtClean="0"/>
              <a:t>19/08/2021</a:t>
            </a:fld>
            <a:endParaRPr lang="en-GB"/>
          </a:p>
        </p:txBody>
      </p:sp>
      <p:sp>
        <p:nvSpPr>
          <p:cNvPr id="6" name="Footer Placeholder 5">
            <a:extLst>
              <a:ext uri="{FF2B5EF4-FFF2-40B4-BE49-F238E27FC236}">
                <a16:creationId xmlns:a16="http://schemas.microsoft.com/office/drawing/2014/main" id="{E364BE28-A5C2-46D3-A999-9AC224D162A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5719D4C-A9E4-4D27-A9C0-C2C793FF869B}"/>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139838643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694A9-9FF8-439C-B4CA-0EA533803189}"/>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4908E593-0B0F-42B6-BF4A-1CC48606141F}"/>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A514D3AD-2959-47DC-817D-678D7EB91D29}"/>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98D6F34-ED60-44D3-B809-92D709ECDA75}"/>
              </a:ext>
            </a:extLst>
          </p:cNvPr>
          <p:cNvSpPr>
            <a:spLocks noGrp="1"/>
          </p:cNvSpPr>
          <p:nvPr>
            <p:ph type="dt" sz="half" idx="10"/>
          </p:nvPr>
        </p:nvSpPr>
        <p:spPr/>
        <p:txBody>
          <a:bodyPr/>
          <a:lstStyle/>
          <a:p>
            <a:fld id="{05874639-9AA8-41A8-BF0F-7D6D1CF89907}" type="datetimeFigureOut">
              <a:rPr lang="en-GB" smtClean="0"/>
              <a:t>19/08/2021</a:t>
            </a:fld>
            <a:endParaRPr lang="en-GB"/>
          </a:p>
        </p:txBody>
      </p:sp>
      <p:sp>
        <p:nvSpPr>
          <p:cNvPr id="6" name="Footer Placeholder 5">
            <a:extLst>
              <a:ext uri="{FF2B5EF4-FFF2-40B4-BE49-F238E27FC236}">
                <a16:creationId xmlns:a16="http://schemas.microsoft.com/office/drawing/2014/main" id="{ECBAAB79-8863-4055-A663-567EF41A5E1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ACD5305-62A0-429E-9974-65C2EFF29F93}"/>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168478915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3DC644-B13B-4DFC-B209-088AB1637A9D}"/>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FC02C53-0DA5-4C21-A5D7-2B5BD666CDA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B0D9246-EDE1-4320-BB7B-40AC83A53A4C}"/>
              </a:ext>
            </a:extLst>
          </p:cNvPr>
          <p:cNvSpPr>
            <a:spLocks noGrp="1"/>
          </p:cNvSpPr>
          <p:nvPr>
            <p:ph type="dt" sz="half" idx="10"/>
          </p:nvPr>
        </p:nvSpPr>
        <p:spPr/>
        <p:txBody>
          <a:bodyPr/>
          <a:lstStyle/>
          <a:p>
            <a:fld id="{05874639-9AA8-41A8-BF0F-7D6D1CF89907}" type="datetimeFigureOut">
              <a:rPr lang="en-GB" smtClean="0"/>
              <a:t>19/08/2021</a:t>
            </a:fld>
            <a:endParaRPr lang="en-GB"/>
          </a:p>
        </p:txBody>
      </p:sp>
      <p:sp>
        <p:nvSpPr>
          <p:cNvPr id="5" name="Footer Placeholder 4">
            <a:extLst>
              <a:ext uri="{FF2B5EF4-FFF2-40B4-BE49-F238E27FC236}">
                <a16:creationId xmlns:a16="http://schemas.microsoft.com/office/drawing/2014/main" id="{84E258A4-31A5-4E66-BE8D-D97D066DE01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7C0208A-A068-452C-B24A-9EC854CDE1B1}"/>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367239483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D26FF1C-FB95-4036-8C98-7D6067906828}"/>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896DE3D-40E4-4238-BD76-A16F4CB17000}"/>
              </a:ext>
            </a:extLst>
          </p:cNvPr>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80D8EB5-9207-44C7-AD72-E73460CC9EB4}"/>
              </a:ext>
            </a:extLst>
          </p:cNvPr>
          <p:cNvSpPr>
            <a:spLocks noGrp="1"/>
          </p:cNvSpPr>
          <p:nvPr>
            <p:ph type="dt" sz="half" idx="10"/>
          </p:nvPr>
        </p:nvSpPr>
        <p:spPr/>
        <p:txBody>
          <a:bodyPr/>
          <a:lstStyle/>
          <a:p>
            <a:fld id="{05874639-9AA8-41A8-BF0F-7D6D1CF89907}" type="datetimeFigureOut">
              <a:rPr lang="en-GB" smtClean="0"/>
              <a:t>19/08/2021</a:t>
            </a:fld>
            <a:endParaRPr lang="en-GB"/>
          </a:p>
        </p:txBody>
      </p:sp>
      <p:sp>
        <p:nvSpPr>
          <p:cNvPr id="5" name="Footer Placeholder 4">
            <a:extLst>
              <a:ext uri="{FF2B5EF4-FFF2-40B4-BE49-F238E27FC236}">
                <a16:creationId xmlns:a16="http://schemas.microsoft.com/office/drawing/2014/main" id="{14FB650C-C0E3-4516-9E5C-B48D7FF84D8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4D3717D-3671-4929-A4FC-B317D278CFDC}"/>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254644967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2" name="Rectangle 1">
            <a:extLst>
              <a:ext uri="{FF2B5EF4-FFF2-40B4-BE49-F238E27FC236}">
                <a16:creationId xmlns:a16="http://schemas.microsoft.com/office/drawing/2014/main" id="{842E7CFD-894F-4F63-B452-DA684A627B47}"/>
              </a:ext>
            </a:extLst>
          </p:cNvPr>
          <p:cNvSpPr/>
          <p:nvPr userDrawn="1"/>
        </p:nvSpPr>
        <p:spPr>
          <a:xfrm>
            <a:off x="0" y="6037006"/>
            <a:ext cx="9144000" cy="820994"/>
          </a:xfrm>
          <a:prstGeom prst="rect">
            <a:avLst/>
          </a:prstGeom>
          <a:solidFill>
            <a:srgbClr val="1EADB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564B8798-3B9A-445C-B655-518BC5D68546}"/>
              </a:ext>
            </a:extLst>
          </p:cNvPr>
          <p:cNvSpPr txBox="1"/>
          <p:nvPr userDrawn="1"/>
        </p:nvSpPr>
        <p:spPr>
          <a:xfrm>
            <a:off x="5368413" y="6185893"/>
            <a:ext cx="3677263" cy="553998"/>
          </a:xfrm>
          <a:prstGeom prst="rect">
            <a:avLst/>
          </a:prstGeom>
          <a:noFill/>
        </p:spPr>
        <p:txBody>
          <a:bodyPr wrap="square" rtlCol="0">
            <a:spAutoFit/>
          </a:bodyPr>
          <a:lstStyle/>
          <a:p>
            <a:pPr algn="r"/>
            <a:r>
              <a:rPr lang="en-GB" sz="3000" b="1">
                <a:solidFill>
                  <a:schemeClr val="bg1"/>
                </a:solidFill>
              </a:rPr>
              <a:t>#</a:t>
            </a:r>
            <a:r>
              <a:rPr lang="en-GB" sz="3000" b="1" err="1">
                <a:solidFill>
                  <a:schemeClr val="bg1"/>
                </a:solidFill>
              </a:rPr>
              <a:t>BePartOfTheSolution</a:t>
            </a:r>
            <a:endParaRPr lang="en-GB" sz="3000" b="1">
              <a:solidFill>
                <a:schemeClr val="bg1"/>
              </a:solidFill>
            </a:endParaRPr>
          </a:p>
        </p:txBody>
      </p:sp>
      <p:pic>
        <p:nvPicPr>
          <p:cNvPr id="9" name="Picture 8" descr="Icon&#10;&#10;Description automatically generated">
            <a:extLst>
              <a:ext uri="{FF2B5EF4-FFF2-40B4-BE49-F238E27FC236}">
                <a16:creationId xmlns:a16="http://schemas.microsoft.com/office/drawing/2014/main" id="{3C24C3FE-28B6-4635-AFDB-7FE401E9C4E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0664" y="1694072"/>
            <a:ext cx="1227165" cy="1225092"/>
          </a:xfrm>
          <a:prstGeom prst="rect">
            <a:avLst/>
          </a:prstGeom>
        </p:spPr>
      </p:pic>
      <p:pic>
        <p:nvPicPr>
          <p:cNvPr id="11" name="Picture 10" descr="Icon&#10;&#10;Description automatically generated">
            <a:extLst>
              <a:ext uri="{FF2B5EF4-FFF2-40B4-BE49-F238E27FC236}">
                <a16:creationId xmlns:a16="http://schemas.microsoft.com/office/drawing/2014/main" id="{6825969D-1FA8-42FA-9C4A-D029CF388B0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0872" y="4700270"/>
            <a:ext cx="1120979" cy="1119085"/>
          </a:xfrm>
          <a:prstGeom prst="rect">
            <a:avLst/>
          </a:prstGeom>
        </p:spPr>
      </p:pic>
      <p:pic>
        <p:nvPicPr>
          <p:cNvPr id="13" name="Picture 12" descr="Icon&#10;&#10;Description automatically generated">
            <a:extLst>
              <a:ext uri="{FF2B5EF4-FFF2-40B4-BE49-F238E27FC236}">
                <a16:creationId xmlns:a16="http://schemas.microsoft.com/office/drawing/2014/main" id="{D56DC56A-EEE6-4249-97D1-6CA9341AE09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153893" y="3989610"/>
            <a:ext cx="1469038" cy="1466557"/>
          </a:xfrm>
          <a:prstGeom prst="rect">
            <a:avLst/>
          </a:prstGeom>
        </p:spPr>
      </p:pic>
      <p:pic>
        <p:nvPicPr>
          <p:cNvPr id="15" name="Picture 14" descr="Icon&#10;&#10;Description automatically generated">
            <a:extLst>
              <a:ext uri="{FF2B5EF4-FFF2-40B4-BE49-F238E27FC236}">
                <a16:creationId xmlns:a16="http://schemas.microsoft.com/office/drawing/2014/main" id="{D67DCB61-BEC0-4B44-B481-D9A7AD575A8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818511" y="1694072"/>
            <a:ext cx="1227165" cy="1225092"/>
          </a:xfrm>
          <a:prstGeom prst="rect">
            <a:avLst/>
          </a:prstGeom>
        </p:spPr>
      </p:pic>
    </p:spTree>
    <p:extLst>
      <p:ext uri="{BB962C8B-B14F-4D97-AF65-F5344CB8AC3E}">
        <p14:creationId xmlns:p14="http://schemas.microsoft.com/office/powerpoint/2010/main" val="165653900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2" name="Rectangle 1">
            <a:extLst>
              <a:ext uri="{FF2B5EF4-FFF2-40B4-BE49-F238E27FC236}">
                <a16:creationId xmlns:a16="http://schemas.microsoft.com/office/drawing/2014/main" id="{842E7CFD-894F-4F63-B452-DA684A627B47}"/>
              </a:ext>
            </a:extLst>
          </p:cNvPr>
          <p:cNvSpPr/>
          <p:nvPr userDrawn="1"/>
        </p:nvSpPr>
        <p:spPr>
          <a:xfrm>
            <a:off x="0" y="6037006"/>
            <a:ext cx="9144000" cy="820994"/>
          </a:xfrm>
          <a:prstGeom prst="rect">
            <a:avLst/>
          </a:prstGeom>
          <a:solidFill>
            <a:srgbClr val="1EADB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564B8798-3B9A-445C-B655-518BC5D68546}"/>
              </a:ext>
            </a:extLst>
          </p:cNvPr>
          <p:cNvSpPr txBox="1"/>
          <p:nvPr userDrawn="1"/>
        </p:nvSpPr>
        <p:spPr>
          <a:xfrm>
            <a:off x="5368413" y="6185893"/>
            <a:ext cx="3677263" cy="553998"/>
          </a:xfrm>
          <a:prstGeom prst="rect">
            <a:avLst/>
          </a:prstGeom>
          <a:noFill/>
        </p:spPr>
        <p:txBody>
          <a:bodyPr wrap="square" rtlCol="0">
            <a:spAutoFit/>
          </a:bodyPr>
          <a:lstStyle/>
          <a:p>
            <a:pPr algn="r"/>
            <a:r>
              <a:rPr lang="en-GB" sz="3000" b="1">
                <a:solidFill>
                  <a:srgbClr val="D30D4F"/>
                </a:solidFill>
              </a:rPr>
              <a:t>#</a:t>
            </a:r>
            <a:r>
              <a:rPr lang="en-GB" sz="3000" b="1" err="1">
                <a:solidFill>
                  <a:srgbClr val="D30D4F"/>
                </a:solidFill>
              </a:rPr>
              <a:t>BePartOfTheSolution</a:t>
            </a:r>
            <a:endParaRPr lang="en-GB" sz="3000" b="1">
              <a:solidFill>
                <a:srgbClr val="D30D4F"/>
              </a:solidFill>
            </a:endParaRPr>
          </a:p>
        </p:txBody>
      </p:sp>
      <p:pic>
        <p:nvPicPr>
          <p:cNvPr id="9" name="Picture 8" descr="Icon&#10;&#10;Description automatically generated">
            <a:extLst>
              <a:ext uri="{FF2B5EF4-FFF2-40B4-BE49-F238E27FC236}">
                <a16:creationId xmlns:a16="http://schemas.microsoft.com/office/drawing/2014/main" id="{3C24C3FE-28B6-4635-AFDB-7FE401E9C4E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0664" y="1694072"/>
            <a:ext cx="1227165" cy="1225092"/>
          </a:xfrm>
          <a:prstGeom prst="rect">
            <a:avLst/>
          </a:prstGeom>
        </p:spPr>
      </p:pic>
      <p:pic>
        <p:nvPicPr>
          <p:cNvPr id="11" name="Picture 10" descr="Icon&#10;&#10;Description automatically generated">
            <a:extLst>
              <a:ext uri="{FF2B5EF4-FFF2-40B4-BE49-F238E27FC236}">
                <a16:creationId xmlns:a16="http://schemas.microsoft.com/office/drawing/2014/main" id="{6825969D-1FA8-42FA-9C4A-D029CF388B0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0872" y="4700270"/>
            <a:ext cx="1120979" cy="1119085"/>
          </a:xfrm>
          <a:prstGeom prst="rect">
            <a:avLst/>
          </a:prstGeom>
        </p:spPr>
      </p:pic>
      <p:pic>
        <p:nvPicPr>
          <p:cNvPr id="13" name="Picture 12" descr="Icon&#10;&#10;Description automatically generated">
            <a:extLst>
              <a:ext uri="{FF2B5EF4-FFF2-40B4-BE49-F238E27FC236}">
                <a16:creationId xmlns:a16="http://schemas.microsoft.com/office/drawing/2014/main" id="{D56DC56A-EEE6-4249-97D1-6CA9341AE09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153893" y="3989610"/>
            <a:ext cx="1469038" cy="1466557"/>
          </a:xfrm>
          <a:prstGeom prst="rect">
            <a:avLst/>
          </a:prstGeom>
        </p:spPr>
      </p:pic>
      <p:pic>
        <p:nvPicPr>
          <p:cNvPr id="15" name="Picture 14" descr="Icon&#10;&#10;Description automatically generated">
            <a:extLst>
              <a:ext uri="{FF2B5EF4-FFF2-40B4-BE49-F238E27FC236}">
                <a16:creationId xmlns:a16="http://schemas.microsoft.com/office/drawing/2014/main" id="{D67DCB61-BEC0-4B44-B481-D9A7AD575A8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818511" y="1694072"/>
            <a:ext cx="1227165" cy="1225092"/>
          </a:xfrm>
          <a:prstGeom prst="rect">
            <a:avLst/>
          </a:prstGeom>
        </p:spPr>
      </p:pic>
      <p:sp>
        <p:nvSpPr>
          <p:cNvPr id="10" name="Subtitle 2">
            <a:extLst>
              <a:ext uri="{FF2B5EF4-FFF2-40B4-BE49-F238E27FC236}">
                <a16:creationId xmlns:a16="http://schemas.microsoft.com/office/drawing/2014/main" id="{C8B96B21-0EF9-490A-8320-4C68EF91CBEA}"/>
              </a:ext>
            </a:extLst>
          </p:cNvPr>
          <p:cNvSpPr>
            <a:spLocks noGrp="1"/>
          </p:cNvSpPr>
          <p:nvPr>
            <p:ph type="subTitle" idx="1"/>
          </p:nvPr>
        </p:nvSpPr>
        <p:spPr>
          <a:xfrm>
            <a:off x="1371600" y="3886200"/>
            <a:ext cx="6400800" cy="1752600"/>
          </a:xfrm>
        </p:spPr>
        <p:txBody>
          <a:bodyPr/>
          <a:lstStyle>
            <a:lvl1pPr algn="ctr">
              <a:defRPr>
                <a:solidFill>
                  <a:srgbClr val="4FADA0"/>
                </a:solidFill>
              </a:defRPr>
            </a:lvl1pPr>
          </a:lstStyle>
          <a:p>
            <a:r>
              <a:rPr lang="en-US"/>
              <a:t>Click to edit Master subtitle style</a:t>
            </a:r>
            <a:endParaRPr lang="en-GB"/>
          </a:p>
        </p:txBody>
      </p:sp>
    </p:spTree>
    <p:extLst>
      <p:ext uri="{BB962C8B-B14F-4D97-AF65-F5344CB8AC3E}">
        <p14:creationId xmlns:p14="http://schemas.microsoft.com/office/powerpoint/2010/main" val="24321751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pic>
        <p:nvPicPr>
          <p:cNvPr id="9" name="Picture 8" descr="Icon&#10;&#10;Description automatically generated">
            <a:extLst>
              <a:ext uri="{FF2B5EF4-FFF2-40B4-BE49-F238E27FC236}">
                <a16:creationId xmlns:a16="http://schemas.microsoft.com/office/drawing/2014/main" id="{3C24C3FE-28B6-4635-AFDB-7FE401E9C4E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0664" y="1694072"/>
            <a:ext cx="1227165" cy="1225092"/>
          </a:xfrm>
          <a:prstGeom prst="rect">
            <a:avLst/>
          </a:prstGeom>
        </p:spPr>
      </p:pic>
      <p:pic>
        <p:nvPicPr>
          <p:cNvPr id="11" name="Picture 10" descr="Icon&#10;&#10;Description automatically generated">
            <a:extLst>
              <a:ext uri="{FF2B5EF4-FFF2-40B4-BE49-F238E27FC236}">
                <a16:creationId xmlns:a16="http://schemas.microsoft.com/office/drawing/2014/main" id="{6825969D-1FA8-42FA-9C4A-D029CF388B0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0872" y="4700270"/>
            <a:ext cx="1120979" cy="1119085"/>
          </a:xfrm>
          <a:prstGeom prst="rect">
            <a:avLst/>
          </a:prstGeom>
        </p:spPr>
      </p:pic>
      <p:pic>
        <p:nvPicPr>
          <p:cNvPr id="13" name="Picture 12" descr="Icon&#10;&#10;Description automatically generated">
            <a:extLst>
              <a:ext uri="{FF2B5EF4-FFF2-40B4-BE49-F238E27FC236}">
                <a16:creationId xmlns:a16="http://schemas.microsoft.com/office/drawing/2014/main" id="{D56DC56A-EEE6-4249-97D1-6CA9341AE09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153893" y="3989610"/>
            <a:ext cx="1469038" cy="1466557"/>
          </a:xfrm>
          <a:prstGeom prst="rect">
            <a:avLst/>
          </a:prstGeom>
        </p:spPr>
      </p:pic>
      <p:pic>
        <p:nvPicPr>
          <p:cNvPr id="15" name="Picture 14" descr="Icon&#10;&#10;Description automatically generated">
            <a:extLst>
              <a:ext uri="{FF2B5EF4-FFF2-40B4-BE49-F238E27FC236}">
                <a16:creationId xmlns:a16="http://schemas.microsoft.com/office/drawing/2014/main" id="{D67DCB61-BEC0-4B44-B481-D9A7AD575A8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818511" y="1694072"/>
            <a:ext cx="1227165" cy="1225092"/>
          </a:xfrm>
          <a:prstGeom prst="rect">
            <a:avLst/>
          </a:prstGeom>
        </p:spPr>
      </p:pic>
      <p:sp>
        <p:nvSpPr>
          <p:cNvPr id="16" name="Subtitle 2">
            <a:extLst>
              <a:ext uri="{FF2B5EF4-FFF2-40B4-BE49-F238E27FC236}">
                <a16:creationId xmlns:a16="http://schemas.microsoft.com/office/drawing/2014/main" id="{F2966C72-6CF5-4BF6-B2C6-F600513B0182}"/>
              </a:ext>
            </a:extLst>
          </p:cNvPr>
          <p:cNvSpPr>
            <a:spLocks noGrp="1"/>
          </p:cNvSpPr>
          <p:nvPr>
            <p:ph type="subTitle" idx="1"/>
          </p:nvPr>
        </p:nvSpPr>
        <p:spPr>
          <a:xfrm>
            <a:off x="1371600" y="3886200"/>
            <a:ext cx="6400800" cy="1752600"/>
          </a:xfrm>
        </p:spPr>
        <p:txBody>
          <a:bodyPr/>
          <a:lstStyle>
            <a:lvl1pPr>
              <a:defRPr/>
            </a:lvl1pPr>
          </a:lstStyle>
          <a:p>
            <a:r>
              <a:rPr lang="en-US"/>
              <a:t>Click to edit Master subtitle style</a:t>
            </a:r>
            <a:endParaRPr lang="en-GB"/>
          </a:p>
        </p:txBody>
      </p:sp>
    </p:spTree>
    <p:extLst>
      <p:ext uri="{BB962C8B-B14F-4D97-AF65-F5344CB8AC3E}">
        <p14:creationId xmlns:p14="http://schemas.microsoft.com/office/powerpoint/2010/main" val="13934746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95A82B92-F238-426D-B648-2D9D7320E312}" type="datetimeFigureOut">
              <a:rPr lang="en-GB" smtClean="0"/>
              <a:t>19/08/2021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5C13035-0EF4-46E1-864B-C20616A380AF}" type="slidenum">
              <a:rPr lang="en-GB" smtClean="0"/>
              <a:t>‹#›</a:t>
            </a:fld>
            <a:endParaRPr lang="en-GB"/>
          </a:p>
        </p:txBody>
      </p:sp>
    </p:spTree>
    <p:extLst>
      <p:ext uri="{BB962C8B-B14F-4D97-AF65-F5344CB8AC3E}">
        <p14:creationId xmlns:p14="http://schemas.microsoft.com/office/powerpoint/2010/main" val="26065539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95A82B92-F238-426D-B648-2D9D7320E312}" type="datetimeFigureOut">
              <a:rPr lang="en-GB" smtClean="0"/>
              <a:t>19/08/2021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D5C13035-0EF4-46E1-864B-C20616A380AF}" type="slidenum">
              <a:rPr lang="en-GB" smtClean="0"/>
              <a:t>‹#›</a:t>
            </a:fld>
            <a:endParaRPr lang="en-GB"/>
          </a:p>
        </p:txBody>
      </p:sp>
    </p:spTree>
    <p:extLst>
      <p:ext uri="{BB962C8B-B14F-4D97-AF65-F5344CB8AC3E}">
        <p14:creationId xmlns:p14="http://schemas.microsoft.com/office/powerpoint/2010/main" val="41357641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95A82B92-F238-426D-B648-2D9D7320E312}" type="datetimeFigureOut">
              <a:rPr lang="en-GB" smtClean="0"/>
              <a:t>19/08/2021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D5C13035-0EF4-46E1-864B-C20616A380AF}" type="slidenum">
              <a:rPr lang="en-GB" smtClean="0"/>
              <a:t>‹#›</a:t>
            </a:fld>
            <a:endParaRPr lang="en-GB"/>
          </a:p>
        </p:txBody>
      </p:sp>
    </p:spTree>
    <p:extLst>
      <p:ext uri="{BB962C8B-B14F-4D97-AF65-F5344CB8AC3E}">
        <p14:creationId xmlns:p14="http://schemas.microsoft.com/office/powerpoint/2010/main" val="31190489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5A82B92-F238-426D-B648-2D9D7320E312}" type="datetimeFigureOut">
              <a:rPr lang="en-GB" smtClean="0"/>
              <a:t>19/08/2021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D5C13035-0EF4-46E1-864B-C20616A380AF}" type="slidenum">
              <a:rPr lang="en-GB" smtClean="0"/>
              <a:t>‹#›</a:t>
            </a:fld>
            <a:endParaRPr lang="en-GB"/>
          </a:p>
        </p:txBody>
      </p:sp>
    </p:spTree>
    <p:extLst>
      <p:ext uri="{BB962C8B-B14F-4D97-AF65-F5344CB8AC3E}">
        <p14:creationId xmlns:p14="http://schemas.microsoft.com/office/powerpoint/2010/main" val="6090025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5A82B92-F238-426D-B648-2D9D7320E312}" type="datetimeFigureOut">
              <a:rPr lang="en-GB" smtClean="0"/>
              <a:t>19/08/2021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5C13035-0EF4-46E1-864B-C20616A380AF}" type="slidenum">
              <a:rPr lang="en-GB" smtClean="0"/>
              <a:t>‹#›</a:t>
            </a:fld>
            <a:endParaRPr lang="en-GB"/>
          </a:p>
        </p:txBody>
      </p:sp>
    </p:spTree>
    <p:extLst>
      <p:ext uri="{BB962C8B-B14F-4D97-AF65-F5344CB8AC3E}">
        <p14:creationId xmlns:p14="http://schemas.microsoft.com/office/powerpoint/2010/main" val="5825225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5A82B92-F238-426D-B648-2D9D7320E312}" type="datetimeFigureOut">
              <a:rPr lang="en-GB" smtClean="0"/>
              <a:t>19/08/2021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5C13035-0EF4-46E1-864B-C20616A380AF}" type="slidenum">
              <a:rPr lang="en-GB" smtClean="0"/>
              <a:t>‹#›</a:t>
            </a:fld>
            <a:endParaRPr lang="en-GB"/>
          </a:p>
        </p:txBody>
      </p:sp>
    </p:spTree>
    <p:extLst>
      <p:ext uri="{BB962C8B-B14F-4D97-AF65-F5344CB8AC3E}">
        <p14:creationId xmlns:p14="http://schemas.microsoft.com/office/powerpoint/2010/main" val="4402834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image" Target="../media/image4.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3.png"/><Relationship Id="rId2" Type="http://schemas.openxmlformats.org/officeDocument/2006/relationships/slideLayout" Target="../slideLayouts/slideLayout13.xml"/><Relationship Id="rId16" Type="http://schemas.openxmlformats.org/officeDocument/2006/relationships/image" Target="../media/image2.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19" Type="http://schemas.openxmlformats.org/officeDocument/2006/relationships/image" Target="../media/image5.pn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image" Target="../media/image4.png"/><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image" Target="../media/image3.png"/><Relationship Id="rId2" Type="http://schemas.openxmlformats.org/officeDocument/2006/relationships/slideLayout" Target="../slideLayouts/slideLayout27.xml"/><Relationship Id="rId16" Type="http://schemas.openxmlformats.org/officeDocument/2006/relationships/image" Target="../media/image2.png"/><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theme" Target="../theme/theme3.xml"/><Relationship Id="rId10" Type="http://schemas.openxmlformats.org/officeDocument/2006/relationships/slideLayout" Target="../slideLayouts/slideLayout35.xml"/><Relationship Id="rId19" Type="http://schemas.openxmlformats.org/officeDocument/2006/relationships/image" Target="../media/image5.png"/><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11560" y="3721721"/>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395536" y="836712"/>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A82B92-F238-426D-B648-2D9D7320E312}" type="datetimeFigureOut">
              <a:rPr lang="en-GB" smtClean="0"/>
              <a:t>19/08/2021</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C13035-0EF4-46E1-864B-C20616A380AF}" type="slidenum">
              <a:rPr lang="en-GB" smtClean="0"/>
              <a:t>‹#›</a:t>
            </a:fld>
            <a:endParaRPr lang="en-GB"/>
          </a:p>
        </p:txBody>
      </p:sp>
      <p:pic>
        <p:nvPicPr>
          <p:cNvPr id="7" name="Picture 6"/>
          <p:cNvPicPr>
            <a:picLocks noChangeAspect="1"/>
          </p:cNvPicPr>
          <p:nvPr userDrawn="1"/>
        </p:nvPicPr>
        <p:blipFill rotWithShape="1">
          <a:blip r:embed="rId13">
            <a:extLst>
              <a:ext uri="{28A0092B-C50C-407E-A947-70E740481C1C}">
                <a14:useLocalDpi xmlns:a14="http://schemas.microsoft.com/office/drawing/2010/main" val="0"/>
              </a:ext>
            </a:extLst>
          </a:blip>
          <a:srcRect t="-31312" b="1"/>
          <a:stretch/>
        </p:blipFill>
        <p:spPr>
          <a:xfrm>
            <a:off x="0" y="260648"/>
            <a:ext cx="9144000" cy="6660000"/>
          </a:xfrm>
          <a:prstGeom prst="rect">
            <a:avLst/>
          </a:prstGeom>
        </p:spPr>
      </p:pic>
    </p:spTree>
    <p:extLst>
      <p:ext uri="{BB962C8B-B14F-4D97-AF65-F5344CB8AC3E}">
        <p14:creationId xmlns:p14="http://schemas.microsoft.com/office/powerpoint/2010/main" val="93412222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9F214B3-82DF-4D42-ABB1-4A45D0F5F0B6}"/>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3B82FAF-C10B-4231-930F-3D86B1F51326}"/>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DE6D38F-3C14-48A8-B3B2-770A54071C5E}"/>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5874639-9AA8-41A8-BF0F-7D6D1CF89907}" type="datetimeFigureOut">
              <a:rPr lang="en-GB" smtClean="0"/>
              <a:t>19/08/2021</a:t>
            </a:fld>
            <a:endParaRPr lang="en-GB"/>
          </a:p>
        </p:txBody>
      </p:sp>
      <p:sp>
        <p:nvSpPr>
          <p:cNvPr id="5" name="Footer Placeholder 4">
            <a:extLst>
              <a:ext uri="{FF2B5EF4-FFF2-40B4-BE49-F238E27FC236}">
                <a16:creationId xmlns:a16="http://schemas.microsoft.com/office/drawing/2014/main" id="{3BE12E05-86E0-4245-93E6-5AC5A1C7D71E}"/>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079FDBD3-79AC-4E54-B112-4A6D7EE9B288}"/>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9C4186-D994-4DEE-A395-8D7DD7CB86C5}" type="slidenum">
              <a:rPr lang="en-GB" smtClean="0"/>
              <a:t>‹#›</a:t>
            </a:fld>
            <a:endParaRPr lang="en-GB"/>
          </a:p>
        </p:txBody>
      </p:sp>
      <p:sp>
        <p:nvSpPr>
          <p:cNvPr id="7" name="Rectangle 6">
            <a:extLst>
              <a:ext uri="{FF2B5EF4-FFF2-40B4-BE49-F238E27FC236}">
                <a16:creationId xmlns:a16="http://schemas.microsoft.com/office/drawing/2014/main" id="{78CEF06D-797B-4976-8600-B350D416B636}"/>
              </a:ext>
            </a:extLst>
          </p:cNvPr>
          <p:cNvSpPr/>
          <p:nvPr userDrawn="1"/>
        </p:nvSpPr>
        <p:spPr>
          <a:xfrm>
            <a:off x="0" y="6037006"/>
            <a:ext cx="9144000" cy="820994"/>
          </a:xfrm>
          <a:prstGeom prst="rect">
            <a:avLst/>
          </a:prstGeom>
          <a:solidFill>
            <a:srgbClr val="1EADB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1377AABF-BC98-4767-8227-1CF974E5104F}"/>
              </a:ext>
            </a:extLst>
          </p:cNvPr>
          <p:cNvSpPr txBox="1"/>
          <p:nvPr userDrawn="1"/>
        </p:nvSpPr>
        <p:spPr>
          <a:xfrm>
            <a:off x="88489" y="6185893"/>
            <a:ext cx="8957187" cy="553998"/>
          </a:xfrm>
          <a:prstGeom prst="rect">
            <a:avLst/>
          </a:prstGeom>
          <a:noFill/>
        </p:spPr>
        <p:txBody>
          <a:bodyPr wrap="square" rtlCol="0">
            <a:spAutoFit/>
          </a:bodyPr>
          <a:lstStyle/>
          <a:p>
            <a:pPr algn="ctr"/>
            <a:r>
              <a:rPr lang="en-GB" sz="3000">
                <a:solidFill>
                  <a:schemeClr val="bg1"/>
                </a:solidFill>
              </a:rPr>
              <a:t>Hampshire and Isle of Wight Saliva Testing Programme</a:t>
            </a:r>
          </a:p>
        </p:txBody>
      </p:sp>
      <p:pic>
        <p:nvPicPr>
          <p:cNvPr id="9" name="Picture 8" descr="Icon&#10;&#10;Description automatically generated">
            <a:extLst>
              <a:ext uri="{FF2B5EF4-FFF2-40B4-BE49-F238E27FC236}">
                <a16:creationId xmlns:a16="http://schemas.microsoft.com/office/drawing/2014/main" id="{6A7FE84F-3E24-4C54-936F-A3D2EBF435EA}"/>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20664" y="1694072"/>
            <a:ext cx="1227165" cy="1225092"/>
          </a:xfrm>
          <a:prstGeom prst="rect">
            <a:avLst/>
          </a:prstGeom>
        </p:spPr>
      </p:pic>
      <p:pic>
        <p:nvPicPr>
          <p:cNvPr id="10" name="Picture 9" descr="Icon&#10;&#10;Description automatically generated">
            <a:extLst>
              <a:ext uri="{FF2B5EF4-FFF2-40B4-BE49-F238E27FC236}">
                <a16:creationId xmlns:a16="http://schemas.microsoft.com/office/drawing/2014/main" id="{5E6A7B69-E6EC-47D9-92A6-D3C020F071C3}"/>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130872" y="4700270"/>
            <a:ext cx="1120979" cy="1119085"/>
          </a:xfrm>
          <a:prstGeom prst="rect">
            <a:avLst/>
          </a:prstGeom>
        </p:spPr>
      </p:pic>
      <p:pic>
        <p:nvPicPr>
          <p:cNvPr id="11" name="Picture 10" descr="Icon&#10;&#10;Description automatically generated">
            <a:extLst>
              <a:ext uri="{FF2B5EF4-FFF2-40B4-BE49-F238E27FC236}">
                <a16:creationId xmlns:a16="http://schemas.microsoft.com/office/drawing/2014/main" id="{AA698595-900B-415D-AB11-EDB19A8DA29B}"/>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8153893" y="3989610"/>
            <a:ext cx="1469038" cy="1466557"/>
          </a:xfrm>
          <a:prstGeom prst="rect">
            <a:avLst/>
          </a:prstGeom>
        </p:spPr>
      </p:pic>
      <p:pic>
        <p:nvPicPr>
          <p:cNvPr id="12" name="Picture 11" descr="Icon&#10;&#10;Description automatically generated">
            <a:extLst>
              <a:ext uri="{FF2B5EF4-FFF2-40B4-BE49-F238E27FC236}">
                <a16:creationId xmlns:a16="http://schemas.microsoft.com/office/drawing/2014/main" id="{1E086582-60F7-4906-98ED-2AD61EFF6BD6}"/>
              </a:ext>
            </a:extLst>
          </p:cNvPr>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7818511" y="1694072"/>
            <a:ext cx="1227165" cy="1225092"/>
          </a:xfrm>
          <a:prstGeom prst="rect">
            <a:avLst/>
          </a:prstGeom>
        </p:spPr>
      </p:pic>
    </p:spTree>
    <p:extLst>
      <p:ext uri="{BB962C8B-B14F-4D97-AF65-F5344CB8AC3E}">
        <p14:creationId xmlns:p14="http://schemas.microsoft.com/office/powerpoint/2010/main" val="146210569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9F214B3-82DF-4D42-ABB1-4A45D0F5F0B6}"/>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3B82FAF-C10B-4231-930F-3D86B1F51326}"/>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DE6D38F-3C14-48A8-B3B2-770A54071C5E}"/>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5874639-9AA8-41A8-BF0F-7D6D1CF89907}" type="datetimeFigureOut">
              <a:rPr lang="en-GB" smtClean="0"/>
              <a:t>19/08/2021</a:t>
            </a:fld>
            <a:endParaRPr lang="en-GB"/>
          </a:p>
        </p:txBody>
      </p:sp>
      <p:sp>
        <p:nvSpPr>
          <p:cNvPr id="5" name="Footer Placeholder 4">
            <a:extLst>
              <a:ext uri="{FF2B5EF4-FFF2-40B4-BE49-F238E27FC236}">
                <a16:creationId xmlns:a16="http://schemas.microsoft.com/office/drawing/2014/main" id="{3BE12E05-86E0-4245-93E6-5AC5A1C7D71E}"/>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079FDBD3-79AC-4E54-B112-4A6D7EE9B288}"/>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9C4186-D994-4DEE-A395-8D7DD7CB86C5}" type="slidenum">
              <a:rPr lang="en-GB" smtClean="0"/>
              <a:t>‹#›</a:t>
            </a:fld>
            <a:endParaRPr lang="en-GB"/>
          </a:p>
        </p:txBody>
      </p:sp>
      <p:sp>
        <p:nvSpPr>
          <p:cNvPr id="8" name="TextBox 7">
            <a:extLst>
              <a:ext uri="{FF2B5EF4-FFF2-40B4-BE49-F238E27FC236}">
                <a16:creationId xmlns:a16="http://schemas.microsoft.com/office/drawing/2014/main" id="{1377AABF-BC98-4767-8227-1CF974E5104F}"/>
              </a:ext>
            </a:extLst>
          </p:cNvPr>
          <p:cNvSpPr txBox="1"/>
          <p:nvPr userDrawn="1"/>
        </p:nvSpPr>
        <p:spPr>
          <a:xfrm>
            <a:off x="88489" y="6185893"/>
            <a:ext cx="8957187" cy="553998"/>
          </a:xfrm>
          <a:prstGeom prst="rect">
            <a:avLst/>
          </a:prstGeom>
          <a:noFill/>
        </p:spPr>
        <p:txBody>
          <a:bodyPr wrap="square" rtlCol="0">
            <a:spAutoFit/>
          </a:bodyPr>
          <a:lstStyle/>
          <a:p>
            <a:pPr algn="ctr"/>
            <a:r>
              <a:rPr lang="en-GB" sz="3000">
                <a:solidFill>
                  <a:schemeClr val="bg1"/>
                </a:solidFill>
              </a:rPr>
              <a:t>Hampshire and Isle of Wight Saliva Testing Programme</a:t>
            </a:r>
          </a:p>
        </p:txBody>
      </p:sp>
      <p:pic>
        <p:nvPicPr>
          <p:cNvPr id="9" name="Picture 8" descr="Icon&#10;&#10;Description automatically generated">
            <a:extLst>
              <a:ext uri="{FF2B5EF4-FFF2-40B4-BE49-F238E27FC236}">
                <a16:creationId xmlns:a16="http://schemas.microsoft.com/office/drawing/2014/main" id="{6A7FE84F-3E24-4C54-936F-A3D2EBF435EA}"/>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20664" y="1694072"/>
            <a:ext cx="1227165" cy="1225092"/>
          </a:xfrm>
          <a:prstGeom prst="rect">
            <a:avLst/>
          </a:prstGeom>
        </p:spPr>
      </p:pic>
      <p:pic>
        <p:nvPicPr>
          <p:cNvPr id="10" name="Picture 9" descr="Icon&#10;&#10;Description automatically generated">
            <a:extLst>
              <a:ext uri="{FF2B5EF4-FFF2-40B4-BE49-F238E27FC236}">
                <a16:creationId xmlns:a16="http://schemas.microsoft.com/office/drawing/2014/main" id="{5E6A7B69-E6EC-47D9-92A6-D3C020F071C3}"/>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130872" y="4700270"/>
            <a:ext cx="1120979" cy="1119085"/>
          </a:xfrm>
          <a:prstGeom prst="rect">
            <a:avLst/>
          </a:prstGeom>
        </p:spPr>
      </p:pic>
      <p:pic>
        <p:nvPicPr>
          <p:cNvPr id="11" name="Picture 10" descr="Icon&#10;&#10;Description automatically generated">
            <a:extLst>
              <a:ext uri="{FF2B5EF4-FFF2-40B4-BE49-F238E27FC236}">
                <a16:creationId xmlns:a16="http://schemas.microsoft.com/office/drawing/2014/main" id="{AA698595-900B-415D-AB11-EDB19A8DA29B}"/>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8153893" y="3989610"/>
            <a:ext cx="1469038" cy="1466557"/>
          </a:xfrm>
          <a:prstGeom prst="rect">
            <a:avLst/>
          </a:prstGeom>
        </p:spPr>
      </p:pic>
      <p:pic>
        <p:nvPicPr>
          <p:cNvPr id="12" name="Picture 11" descr="Icon&#10;&#10;Description automatically generated">
            <a:extLst>
              <a:ext uri="{FF2B5EF4-FFF2-40B4-BE49-F238E27FC236}">
                <a16:creationId xmlns:a16="http://schemas.microsoft.com/office/drawing/2014/main" id="{1E086582-60F7-4906-98ED-2AD61EFF6BD6}"/>
              </a:ext>
            </a:extLst>
          </p:cNvPr>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7818511" y="1694072"/>
            <a:ext cx="1227165" cy="1225092"/>
          </a:xfrm>
          <a:prstGeom prst="rect">
            <a:avLst/>
          </a:prstGeom>
        </p:spPr>
      </p:pic>
    </p:spTree>
    <p:extLst>
      <p:ext uri="{BB962C8B-B14F-4D97-AF65-F5344CB8AC3E}">
        <p14:creationId xmlns:p14="http://schemas.microsoft.com/office/powerpoint/2010/main" val="1565612359"/>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7.png"/><Relationship Id="rId4" Type="http://schemas.openxmlformats.org/officeDocument/2006/relationships/image" Target="../media/image6.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7.png"/><Relationship Id="rId4" Type="http://schemas.openxmlformats.org/officeDocument/2006/relationships/image" Target="../media/image8.jpeg"/></Relationships>
</file>

<file path=ppt/slides/_rels/slide3.xml.rels><?xml version="1.0" encoding="UTF-8" standalone="yes"?>
<Relationships xmlns="http://schemas.openxmlformats.org/package/2006/relationships"><Relationship Id="rId8" Type="http://schemas.openxmlformats.org/officeDocument/2006/relationships/hyperlink" Target="https://www.youtube.com/watch?v=1CUrxdTd1bc&amp;feature=youtu.be" TargetMode="External"/><Relationship Id="rId3" Type="http://schemas.openxmlformats.org/officeDocument/2006/relationships/slideLayout" Target="../slideLayouts/slideLayout18.xml"/><Relationship Id="rId7" Type="http://schemas.openxmlformats.org/officeDocument/2006/relationships/image" Target="../media/image12.png"/><Relationship Id="rId2" Type="http://schemas.microsoft.com/office/2007/relationships/media" Target="../media/media3.m4a"/><Relationship Id="rId1" Type="http://schemas.openxmlformats.org/officeDocument/2006/relationships/audio" Target="NULL" TargetMode="Externa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 Id="rId9"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image" Target="../media/image7.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13.jpeg"/></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18.xml"/><Relationship Id="rId7" Type="http://schemas.openxmlformats.org/officeDocument/2006/relationships/hyperlink" Target="https://youtu.be/tVQi8vDvI64" TargetMode="Externa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hyperlink" Target="https://bit.ly/KnowMoreSloMoGuys" TargetMode="External"/><Relationship Id="rId5" Type="http://schemas.openxmlformats.org/officeDocument/2006/relationships/image" Target="../media/image17.jpe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7.png"/><Relationship Id="rId4" Type="http://schemas.openxmlformats.org/officeDocument/2006/relationships/image" Target="../media/image18.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C784E566-52E1-4254-8B6E-0E3637815B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6459" y="0"/>
            <a:ext cx="6591081" cy="3932179"/>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4F41F538-B6A2-4C76-A88D-97B9155D4099}"/>
              </a:ext>
            </a:extLst>
          </p:cNvPr>
          <p:cNvSpPr txBox="1">
            <a:spLocks/>
          </p:cNvSpPr>
          <p:nvPr/>
        </p:nvSpPr>
        <p:spPr>
          <a:xfrm>
            <a:off x="1468410" y="3573016"/>
            <a:ext cx="6408712" cy="2376264"/>
          </a:xfrm>
          <a:prstGeom prst="rect">
            <a:avLst/>
          </a:prstGeom>
        </p:spPr>
        <p:txBody>
          <a:bodyPr lIns="91440" tIns="45720" rIns="91440" bIns="45720" anchor="t">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5500" b="1" dirty="0">
                <a:solidFill>
                  <a:srgbClr val="0F243E"/>
                </a:solidFill>
                <a:latin typeface="Gill Sans MT"/>
              </a:rPr>
              <a:t>Coronavirus</a:t>
            </a:r>
          </a:p>
          <a:p>
            <a:br>
              <a:rPr lang="en-GB" sz="3300" b="1" dirty="0">
                <a:latin typeface="Gill Sans MT" panose="020B0502020104020203" pitchFamily="34" charset="0"/>
              </a:rPr>
            </a:br>
            <a:r>
              <a:rPr lang="en-GB" sz="3300" dirty="0">
                <a:solidFill>
                  <a:srgbClr val="0F243E"/>
                </a:solidFill>
                <a:latin typeface="Gill Sans MT"/>
              </a:rPr>
              <a:t>Reducing the Spread</a:t>
            </a:r>
          </a:p>
        </p:txBody>
      </p:sp>
      <p:pic>
        <p:nvPicPr>
          <p:cNvPr id="2" name="Recorded Sound">
            <a:hlinkClick r:id="" action="ppaction://media"/>
            <a:extLst>
              <a:ext uri="{FF2B5EF4-FFF2-40B4-BE49-F238E27FC236}">
                <a16:creationId xmlns:a16="http://schemas.microsoft.com/office/drawing/2014/main" id="{69F5EEC6-D1A1-425E-88D5-BDF03D29EB0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66035" y="5542880"/>
            <a:ext cx="406400" cy="406400"/>
          </a:xfrm>
          <a:prstGeom prst="rect">
            <a:avLst/>
          </a:prstGeom>
        </p:spPr>
      </p:pic>
    </p:spTree>
    <p:extLst>
      <p:ext uri="{BB962C8B-B14F-4D97-AF65-F5344CB8AC3E}">
        <p14:creationId xmlns:p14="http://schemas.microsoft.com/office/powerpoint/2010/main" val="4266223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98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mirror&#10;&#10;Description automatically generated">
            <a:extLst>
              <a:ext uri="{FF2B5EF4-FFF2-40B4-BE49-F238E27FC236}">
                <a16:creationId xmlns:a16="http://schemas.microsoft.com/office/drawing/2014/main" id="{D7C132FA-1DF6-4D88-B462-236BE8580A52}"/>
              </a:ext>
            </a:extLst>
          </p:cNvPr>
          <p:cNvPicPr>
            <a:picLocks noChangeAspect="1"/>
          </p:cNvPicPr>
          <p:nvPr/>
        </p:nvPicPr>
        <p:blipFill rotWithShape="1">
          <a:blip r:embed="rId4"/>
          <a:srcRect b="5845"/>
          <a:stretch/>
        </p:blipFill>
        <p:spPr>
          <a:xfrm>
            <a:off x="6766376" y="-398468"/>
            <a:ext cx="3573609" cy="2196911"/>
          </a:xfrm>
          <a:prstGeom prst="rect">
            <a:avLst/>
          </a:prstGeom>
        </p:spPr>
      </p:pic>
      <p:sp>
        <p:nvSpPr>
          <p:cNvPr id="2" name="Subtitle 2">
            <a:extLst>
              <a:ext uri="{FF2B5EF4-FFF2-40B4-BE49-F238E27FC236}">
                <a16:creationId xmlns:a16="http://schemas.microsoft.com/office/drawing/2014/main" id="{48750DF3-EA0B-4AD4-8751-17418543645B}"/>
              </a:ext>
            </a:extLst>
          </p:cNvPr>
          <p:cNvSpPr txBox="1">
            <a:spLocks/>
          </p:cNvSpPr>
          <p:nvPr/>
        </p:nvSpPr>
        <p:spPr>
          <a:xfrm>
            <a:off x="121793" y="425836"/>
            <a:ext cx="9023234" cy="782292"/>
          </a:xfrm>
          <a:prstGeom prst="rect">
            <a:avLst/>
          </a:prstGeom>
        </p:spPr>
        <p:txBody>
          <a:bodyPr vert="horz" lIns="91440" tIns="45720" rIns="91440" bIns="45720" rtlCol="0" anchor="t">
            <a:normAutofit fontScale="925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fontAlgn="base">
              <a:buNone/>
            </a:pPr>
            <a:r>
              <a:rPr lang="en-US" sz="3600" b="1" dirty="0">
                <a:solidFill>
                  <a:srgbClr val="0F243E"/>
                </a:solidFill>
                <a:latin typeface="Gill Sans MT"/>
              </a:rPr>
              <a:t>What do you remember about the               ?​</a:t>
            </a:r>
            <a:endParaRPr lang="en-US" sz="2600" dirty="0">
              <a:solidFill>
                <a:srgbClr val="0F243E"/>
              </a:solidFill>
              <a:latin typeface="Gill Sans MT"/>
            </a:endParaRPr>
          </a:p>
          <a:p>
            <a:pPr marL="457200" indent="-457200" fontAlgn="base"/>
            <a:endParaRPr lang="en-GB" sz="2600" dirty="0">
              <a:solidFill>
                <a:srgbClr val="0F243E"/>
              </a:solidFill>
              <a:latin typeface="Gill Sans MT" panose="020B0502020104020203" pitchFamily="34" charset="0"/>
            </a:endParaRPr>
          </a:p>
          <a:p>
            <a:pPr fontAlgn="base"/>
            <a:endParaRPr lang="en-GB" sz="2600" dirty="0">
              <a:solidFill>
                <a:srgbClr val="0F243E"/>
              </a:solidFill>
              <a:latin typeface="Gill Sans MT" panose="020B0502020104020203" pitchFamily="34" charset="0"/>
            </a:endParaRPr>
          </a:p>
          <a:p>
            <a:pPr marL="457200" indent="-457200" fontAlgn="base"/>
            <a:endParaRPr lang="en-GB" sz="2600" dirty="0">
              <a:solidFill>
                <a:srgbClr val="0F243E"/>
              </a:solidFill>
              <a:latin typeface="Gill Sans MT" panose="020B0502020104020203" pitchFamily="34" charset="0"/>
            </a:endParaRPr>
          </a:p>
          <a:p>
            <a:pPr marL="457200" indent="-457200" fontAlgn="base"/>
            <a:endParaRPr lang="en-GB" sz="2600" dirty="0">
              <a:solidFill>
                <a:srgbClr val="0F243E"/>
              </a:solidFill>
              <a:latin typeface="Gill Sans MT" panose="020B0502020104020203" pitchFamily="34" charset="0"/>
            </a:endParaRPr>
          </a:p>
          <a:p>
            <a:pPr marL="457200" indent="-457200" fontAlgn="base"/>
            <a:endParaRPr lang="en-GB" sz="2600" dirty="0">
              <a:solidFill>
                <a:srgbClr val="0F243E"/>
              </a:solidFill>
              <a:latin typeface="Gill Sans MT" panose="020B0502020104020203" pitchFamily="34" charset="0"/>
            </a:endParaRPr>
          </a:p>
          <a:p>
            <a:pPr marL="457200" indent="-457200" fontAlgn="base"/>
            <a:endParaRPr lang="en-GB" sz="2600" dirty="0">
              <a:solidFill>
                <a:srgbClr val="0F243E"/>
              </a:solidFill>
              <a:latin typeface="Gill Sans MT" panose="020B0502020104020203" pitchFamily="34" charset="0"/>
            </a:endParaRPr>
          </a:p>
          <a:p>
            <a:pPr marL="457200" indent="-457200" fontAlgn="base"/>
            <a:endParaRPr lang="en-GB" sz="2600" dirty="0">
              <a:solidFill>
                <a:srgbClr val="0F243E"/>
              </a:solidFill>
              <a:latin typeface="Gill Sans MT" panose="020B0502020104020203" pitchFamily="34" charset="0"/>
            </a:endParaRPr>
          </a:p>
          <a:p>
            <a:pPr fontAlgn="base"/>
            <a:endParaRPr lang="en-GB" sz="3400" dirty="0">
              <a:solidFill>
                <a:srgbClr val="0F243E"/>
              </a:solidFill>
              <a:latin typeface="Arial" panose="020B0604020202020204" pitchFamily="34" charset="0"/>
            </a:endParaRPr>
          </a:p>
          <a:p>
            <a:pPr fontAlgn="base"/>
            <a:endParaRPr lang="en-GB" sz="3400" dirty="0">
              <a:solidFill>
                <a:srgbClr val="0F243E"/>
              </a:solidFill>
              <a:latin typeface="Arial" panose="020B0604020202020204" pitchFamily="34" charset="0"/>
            </a:endParaRPr>
          </a:p>
          <a:p>
            <a:pPr marL="457200" indent="-457200" fontAlgn="base"/>
            <a:endParaRPr lang="en-US" sz="3400" dirty="0">
              <a:solidFill>
                <a:srgbClr val="0F243E"/>
              </a:solidFill>
              <a:latin typeface="Arial" panose="020B0604020202020204" pitchFamily="34" charset="0"/>
            </a:endParaRPr>
          </a:p>
          <a:p>
            <a:endParaRPr lang="en-GB" dirty="0"/>
          </a:p>
        </p:txBody>
      </p:sp>
      <p:sp>
        <p:nvSpPr>
          <p:cNvPr id="6" name="Thought Bubble: Cloud 5">
            <a:extLst>
              <a:ext uri="{FF2B5EF4-FFF2-40B4-BE49-F238E27FC236}">
                <a16:creationId xmlns:a16="http://schemas.microsoft.com/office/drawing/2014/main" id="{E7A742EA-AA0D-4DB9-BB64-C66C64AEF06B}"/>
              </a:ext>
            </a:extLst>
          </p:cNvPr>
          <p:cNvSpPr/>
          <p:nvPr/>
        </p:nvSpPr>
        <p:spPr>
          <a:xfrm>
            <a:off x="1533378" y="1352542"/>
            <a:ext cx="6077243" cy="1482118"/>
          </a:xfrm>
          <a:prstGeom prst="cloudCallout">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13DD8D92-A029-4A12-8DA2-26D9F668E59A}"/>
              </a:ext>
            </a:extLst>
          </p:cNvPr>
          <p:cNvSpPr txBox="1"/>
          <p:nvPr/>
        </p:nvSpPr>
        <p:spPr>
          <a:xfrm>
            <a:off x="1941374" y="1631936"/>
            <a:ext cx="5384072" cy="923330"/>
          </a:xfrm>
          <a:prstGeom prst="rect">
            <a:avLst/>
          </a:prstGeom>
          <a:noFill/>
        </p:spPr>
        <p:txBody>
          <a:bodyPr wrap="square" rtlCol="0">
            <a:spAutoFit/>
          </a:bodyPr>
          <a:lstStyle/>
          <a:p>
            <a:pPr lvl="0" algn="ctr" fontAlgn="base">
              <a:spcBef>
                <a:spcPct val="20000"/>
              </a:spcBef>
            </a:pPr>
            <a:r>
              <a:rPr lang="en-GB" dirty="0">
                <a:solidFill>
                  <a:srgbClr val="0F243E"/>
                </a:solidFill>
                <a:latin typeface="Gill Sans MT" panose="020B0502020104020203" pitchFamily="34" charset="0"/>
              </a:rPr>
              <a:t>What can we do to stop the corona virus from spreading and help keep ourselves and our families and friends safe?</a:t>
            </a:r>
            <a:endParaRPr lang="en-US" dirty="0">
              <a:solidFill>
                <a:srgbClr val="0F243E"/>
              </a:solidFill>
              <a:latin typeface="Gill Sans MT" panose="020B0502020104020203" pitchFamily="34" charset="0"/>
            </a:endParaRPr>
          </a:p>
        </p:txBody>
      </p:sp>
      <p:pic>
        <p:nvPicPr>
          <p:cNvPr id="8" name="Recorded Sound">
            <a:hlinkClick r:id="" action="ppaction://media"/>
            <a:extLst>
              <a:ext uri="{FF2B5EF4-FFF2-40B4-BE49-F238E27FC236}">
                <a16:creationId xmlns:a16="http://schemas.microsoft.com/office/drawing/2014/main" id="{7966C95B-F325-4F16-9C3D-B4395EFA095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06409" y="5537485"/>
            <a:ext cx="406400" cy="406400"/>
          </a:xfrm>
          <a:prstGeom prst="rect">
            <a:avLst/>
          </a:prstGeom>
        </p:spPr>
      </p:pic>
    </p:spTree>
    <p:extLst>
      <p:ext uri="{BB962C8B-B14F-4D97-AF65-F5344CB8AC3E}">
        <p14:creationId xmlns:p14="http://schemas.microsoft.com/office/powerpoint/2010/main" val="1817189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428"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erson standing next to a sink&#10;&#10;Description automatically generated">
            <a:extLst>
              <a:ext uri="{FF2B5EF4-FFF2-40B4-BE49-F238E27FC236}">
                <a16:creationId xmlns:a16="http://schemas.microsoft.com/office/drawing/2014/main" id="{5C7C8E82-433D-4C7C-B285-8584701BE2B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791"/>
          <a:stretch/>
        </p:blipFill>
        <p:spPr>
          <a:xfrm>
            <a:off x="1243549" y="258199"/>
            <a:ext cx="3325257" cy="2306705"/>
          </a:xfrm>
          <a:prstGeom prst="rect">
            <a:avLst/>
          </a:prstGeom>
        </p:spPr>
      </p:pic>
      <p:pic>
        <p:nvPicPr>
          <p:cNvPr id="3" name="Picture 2" descr="A picture containing person, outdoor, boy, grass&#10;&#10;Description automatically generated">
            <a:extLst>
              <a:ext uri="{FF2B5EF4-FFF2-40B4-BE49-F238E27FC236}">
                <a16:creationId xmlns:a16="http://schemas.microsoft.com/office/drawing/2014/main" id="{07C67C53-F5F3-4981-B663-DE286330BC6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996" r="4119"/>
          <a:stretch/>
        </p:blipFill>
        <p:spPr>
          <a:xfrm>
            <a:off x="4928049" y="258199"/>
            <a:ext cx="3179313" cy="2306705"/>
          </a:xfrm>
          <a:prstGeom prst="rect">
            <a:avLst/>
          </a:prstGeom>
        </p:spPr>
      </p:pic>
      <p:pic>
        <p:nvPicPr>
          <p:cNvPr id="4" name="Picture 3" descr="A sign on a sidewalk&#10;&#10;Description automatically generated">
            <a:extLst>
              <a:ext uri="{FF2B5EF4-FFF2-40B4-BE49-F238E27FC236}">
                <a16:creationId xmlns:a16="http://schemas.microsoft.com/office/drawing/2014/main" id="{5A78DA71-35DA-4355-B65A-071E2CD6DF8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43549" y="3573016"/>
            <a:ext cx="3060457" cy="2295343"/>
          </a:xfrm>
          <a:prstGeom prst="rect">
            <a:avLst/>
          </a:prstGeom>
        </p:spPr>
      </p:pic>
      <p:pic>
        <p:nvPicPr>
          <p:cNvPr id="5" name="Picture 4">
            <a:extLst>
              <a:ext uri="{FF2B5EF4-FFF2-40B4-BE49-F238E27FC236}">
                <a16:creationId xmlns:a16="http://schemas.microsoft.com/office/drawing/2014/main" id="{86C9C664-4FBE-4F23-A035-1305C495FFB6}"/>
              </a:ext>
            </a:extLst>
          </p:cNvPr>
          <p:cNvPicPr>
            <a:picLocks noChangeAspect="1"/>
          </p:cNvPicPr>
          <p:nvPr/>
        </p:nvPicPr>
        <p:blipFill>
          <a:blip r:embed="rId7"/>
          <a:stretch>
            <a:fillRect/>
          </a:stretch>
        </p:blipFill>
        <p:spPr>
          <a:xfrm>
            <a:off x="4936106" y="3588374"/>
            <a:ext cx="3179313" cy="2279985"/>
          </a:xfrm>
          <a:prstGeom prst="rect">
            <a:avLst/>
          </a:prstGeom>
        </p:spPr>
      </p:pic>
      <p:sp>
        <p:nvSpPr>
          <p:cNvPr id="6" name="Subtitle 2">
            <a:extLst>
              <a:ext uri="{FF2B5EF4-FFF2-40B4-BE49-F238E27FC236}">
                <a16:creationId xmlns:a16="http://schemas.microsoft.com/office/drawing/2014/main" id="{BFA7CB8B-BED3-4585-8386-8E3FE1B55B01}"/>
              </a:ext>
            </a:extLst>
          </p:cNvPr>
          <p:cNvSpPr txBox="1">
            <a:spLocks/>
          </p:cNvSpPr>
          <p:nvPr/>
        </p:nvSpPr>
        <p:spPr>
          <a:xfrm>
            <a:off x="732460" y="2761783"/>
            <a:ext cx="7704856" cy="1255413"/>
          </a:xfrm>
          <a:prstGeom prst="rect">
            <a:avLst/>
          </a:prstGeom>
        </p:spPr>
        <p:txBody>
          <a:bodyPr lIns="91440" tIns="45720" rIns="91440" bIns="45720" anchor="t">
            <a:normAutofit fontScale="47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Bef>
                <a:spcPts val="0"/>
              </a:spcBef>
              <a:buNone/>
            </a:pPr>
            <a:r>
              <a:rPr lang="en-GB" sz="8400" b="1">
                <a:solidFill>
                  <a:srgbClr val="0F243E"/>
                </a:solidFill>
                <a:latin typeface="Gill Sans MT"/>
              </a:rPr>
              <a:t>What are the health messages?</a:t>
            </a:r>
            <a:r>
              <a:rPr lang="en-GB" sz="8800" u="sng">
                <a:solidFill>
                  <a:srgbClr val="0563C1"/>
                </a:solidFill>
                <a:latin typeface="Calibri"/>
                <a:cs typeface="Calibri"/>
                <a:hlinkClick r:id="rId8">
                  <a:extLst>
                    <a:ext uri="{A12FA001-AC4F-418D-AE19-62706E023703}">
                      <ahyp:hlinkClr xmlns:ahyp="http://schemas.microsoft.com/office/drawing/2018/hyperlinkcolor" val="tx"/>
                    </a:ext>
                  </a:extLst>
                </a:hlinkClick>
              </a:rPr>
              <a:t> </a:t>
            </a:r>
            <a:r>
              <a:rPr lang="en-GB" sz="3400" u="sng">
                <a:solidFill>
                  <a:srgbClr val="0563C1"/>
                </a:solidFill>
                <a:latin typeface="Calibri"/>
                <a:cs typeface="Calibri"/>
                <a:hlinkClick r:id="rId8">
                  <a:extLst>
                    <a:ext uri="{A12FA001-AC4F-418D-AE19-62706E023703}">
                      <ahyp:hlinkClr xmlns:ahyp="http://schemas.microsoft.com/office/drawing/2018/hyperlinkcolor" val="tx"/>
                    </a:ext>
                  </a:extLst>
                </a:hlinkClick>
              </a:rPr>
              <a:t>https://www.youtube.com/watch?v=1CUrxdTd1bc&amp;feature=youtu.be</a:t>
            </a:r>
            <a:r>
              <a:rPr lang="en-GB" sz="3400">
                <a:solidFill>
                  <a:srgbClr val="000000"/>
                </a:solidFill>
                <a:latin typeface="Calibri"/>
                <a:cs typeface="Calibri"/>
              </a:rPr>
              <a:t>​  (2mins 30sec)</a:t>
            </a:r>
          </a:p>
          <a:p>
            <a:pPr marL="0" indent="0" algn="ctr">
              <a:spcBef>
                <a:spcPts val="0"/>
              </a:spcBef>
              <a:buNone/>
            </a:pPr>
            <a:endParaRPr lang="en-GB" sz="8400" b="1">
              <a:solidFill>
                <a:srgbClr val="0F243E"/>
              </a:solidFill>
              <a:latin typeface="Gill Sans MT"/>
            </a:endParaRPr>
          </a:p>
          <a:p>
            <a:pPr marL="0" indent="0" algn="ctr">
              <a:spcBef>
                <a:spcPts val="0"/>
              </a:spcBef>
              <a:buNone/>
            </a:pPr>
            <a:endParaRPr lang="en-GB" sz="8400">
              <a:solidFill>
                <a:srgbClr val="000000"/>
              </a:solidFill>
              <a:latin typeface="Calibri" panose="020F0502020204030204"/>
              <a:cs typeface="Calibri" panose="020F0502020204030204"/>
            </a:endParaRPr>
          </a:p>
        </p:txBody>
      </p:sp>
      <p:pic>
        <p:nvPicPr>
          <p:cNvPr id="7" name="Recorded Sound">
            <a:hlinkClick r:id="" action="ppaction://media"/>
            <a:extLst>
              <a:ext uri="{FF2B5EF4-FFF2-40B4-BE49-F238E27FC236}">
                <a16:creationId xmlns:a16="http://schemas.microsoft.com/office/drawing/2014/main" id="{891C903D-3172-4445-B6CC-ED0B402429E1}"/>
              </a:ext>
            </a:extLst>
          </p:cNvPr>
          <p:cNvPicPr>
            <a:picLocks noChangeAspect="1"/>
          </p:cNvPicPr>
          <p:nvPr>
            <a:audioFile r:link="rId1"/>
            <p:extLst>
              <p:ext uri="{DAA4B4D4-6D71-4841-9C94-3DE7FCFB9230}">
                <p14:media xmlns:p14="http://schemas.microsoft.com/office/powerpoint/2010/main" r:embed="rId2">
                  <p14:trim end="594.6961"/>
                </p14:media>
              </p:ext>
            </p:extLst>
          </p:nvPr>
        </p:nvPicPr>
        <p:blipFill>
          <a:blip r:embed="rId9"/>
          <a:stretch>
            <a:fillRect/>
          </a:stretch>
        </p:blipFill>
        <p:spPr>
          <a:xfrm>
            <a:off x="4416856" y="5461959"/>
            <a:ext cx="406400" cy="406400"/>
          </a:xfrm>
          <a:prstGeom prst="rect">
            <a:avLst/>
          </a:prstGeom>
        </p:spPr>
      </p:pic>
    </p:spTree>
    <p:extLst>
      <p:ext uri="{BB962C8B-B14F-4D97-AF65-F5344CB8AC3E}">
        <p14:creationId xmlns:p14="http://schemas.microsoft.com/office/powerpoint/2010/main" val="4076550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25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up of a device&#10;&#10;Description automatically generated">
            <a:extLst>
              <a:ext uri="{FF2B5EF4-FFF2-40B4-BE49-F238E27FC236}">
                <a16:creationId xmlns:a16="http://schemas.microsoft.com/office/drawing/2014/main" id="{C35598F6-C687-43A2-ACE0-E909A1FA9AE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38173" y="1086357"/>
            <a:ext cx="2496694" cy="2496694"/>
          </a:xfrm>
          <a:prstGeom prst="rect">
            <a:avLst/>
          </a:prstGeom>
        </p:spPr>
      </p:pic>
      <p:sp>
        <p:nvSpPr>
          <p:cNvPr id="3" name="Subtitle 2">
            <a:extLst>
              <a:ext uri="{FF2B5EF4-FFF2-40B4-BE49-F238E27FC236}">
                <a16:creationId xmlns:a16="http://schemas.microsoft.com/office/drawing/2014/main" id="{E5BAFC99-DD93-44A7-ADF8-837967ED5DC9}"/>
              </a:ext>
            </a:extLst>
          </p:cNvPr>
          <p:cNvSpPr txBox="1">
            <a:spLocks/>
          </p:cNvSpPr>
          <p:nvPr/>
        </p:nvSpPr>
        <p:spPr>
          <a:xfrm>
            <a:off x="755576" y="116632"/>
            <a:ext cx="5472608" cy="5184576"/>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fontAlgn="base">
              <a:spcBef>
                <a:spcPts val="0"/>
              </a:spcBef>
              <a:buNone/>
            </a:pPr>
            <a:r>
              <a:rPr lang="en-GB" sz="4000" b="1">
                <a:solidFill>
                  <a:srgbClr val="0F243E"/>
                </a:solidFill>
                <a:latin typeface="Gill Sans MT" panose="020B0502020104020203" pitchFamily="34" charset="0"/>
              </a:rPr>
              <a:t>Hands</a:t>
            </a:r>
          </a:p>
        </p:txBody>
      </p:sp>
      <p:pic>
        <p:nvPicPr>
          <p:cNvPr id="4" name="Picture 3" descr="A close up of a logo&#10;&#10;Description automatically generated">
            <a:extLst>
              <a:ext uri="{FF2B5EF4-FFF2-40B4-BE49-F238E27FC236}">
                <a16:creationId xmlns:a16="http://schemas.microsoft.com/office/drawing/2014/main" id="{EF98D9D9-3C4E-4081-9D2E-239BEEC5D96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47093" y="1183339"/>
            <a:ext cx="2401737" cy="2401737"/>
          </a:xfrm>
          <a:prstGeom prst="rect">
            <a:avLst/>
          </a:prstGeom>
        </p:spPr>
      </p:pic>
      <p:pic>
        <p:nvPicPr>
          <p:cNvPr id="5" name="Picture 4">
            <a:extLst>
              <a:ext uri="{FF2B5EF4-FFF2-40B4-BE49-F238E27FC236}">
                <a16:creationId xmlns:a16="http://schemas.microsoft.com/office/drawing/2014/main" id="{F1AEFDB9-2145-4E44-8253-4F5F0774827B}"/>
              </a:ext>
            </a:extLst>
          </p:cNvPr>
          <p:cNvPicPr>
            <a:picLocks noChangeAspect="1"/>
          </p:cNvPicPr>
          <p:nvPr/>
        </p:nvPicPr>
        <p:blipFill>
          <a:blip r:embed="rId6"/>
          <a:stretch>
            <a:fillRect/>
          </a:stretch>
        </p:blipFill>
        <p:spPr>
          <a:xfrm>
            <a:off x="4861865" y="548680"/>
            <a:ext cx="3458084" cy="4860178"/>
          </a:xfrm>
          <a:prstGeom prst="rect">
            <a:avLst/>
          </a:prstGeom>
        </p:spPr>
      </p:pic>
      <p:sp>
        <p:nvSpPr>
          <p:cNvPr id="6" name="Rectangle 5">
            <a:extLst>
              <a:ext uri="{FF2B5EF4-FFF2-40B4-BE49-F238E27FC236}">
                <a16:creationId xmlns:a16="http://schemas.microsoft.com/office/drawing/2014/main" id="{660FF783-B390-4C09-80B8-026B56E15CD1}"/>
              </a:ext>
            </a:extLst>
          </p:cNvPr>
          <p:cNvSpPr/>
          <p:nvPr/>
        </p:nvSpPr>
        <p:spPr>
          <a:xfrm>
            <a:off x="966057" y="3956504"/>
            <a:ext cx="3895808" cy="892552"/>
          </a:xfrm>
          <a:prstGeom prst="rect">
            <a:avLst/>
          </a:prstGeom>
        </p:spPr>
        <p:txBody>
          <a:bodyPr wrap="square">
            <a:spAutoFit/>
          </a:bodyPr>
          <a:lstStyle/>
          <a:p>
            <a:pPr lvl="0" fontAlgn="base"/>
            <a:r>
              <a:rPr lang="en-US" sz="2600">
                <a:solidFill>
                  <a:srgbClr val="0F243E"/>
                </a:solidFill>
                <a:latin typeface="Gill Sans MT" panose="020B0502020104020203" pitchFamily="34" charset="0"/>
              </a:rPr>
              <a:t>How can washing our   hands stop the virus?                                    </a:t>
            </a:r>
          </a:p>
        </p:txBody>
      </p:sp>
      <p:pic>
        <p:nvPicPr>
          <p:cNvPr id="7" name="Recorded Sound">
            <a:hlinkClick r:id="" action="ppaction://media"/>
            <a:extLst>
              <a:ext uri="{FF2B5EF4-FFF2-40B4-BE49-F238E27FC236}">
                <a16:creationId xmlns:a16="http://schemas.microsoft.com/office/drawing/2014/main" id="{DCCD98A2-007B-4F81-98E0-C416782D793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38173" y="5469436"/>
            <a:ext cx="406400" cy="406400"/>
          </a:xfrm>
          <a:prstGeom prst="rect">
            <a:avLst/>
          </a:prstGeom>
        </p:spPr>
      </p:pic>
    </p:spTree>
    <p:extLst>
      <p:ext uri="{BB962C8B-B14F-4D97-AF65-F5344CB8AC3E}">
        <p14:creationId xmlns:p14="http://schemas.microsoft.com/office/powerpoint/2010/main" val="2106631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469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4A19D48-161E-40A7-918C-14EF53BF4201}"/>
              </a:ext>
            </a:extLst>
          </p:cNvPr>
          <p:cNvSpPr txBox="1"/>
          <p:nvPr/>
        </p:nvSpPr>
        <p:spPr>
          <a:xfrm>
            <a:off x="539552" y="260648"/>
            <a:ext cx="6264696" cy="707886"/>
          </a:xfrm>
          <a:prstGeom prst="rect">
            <a:avLst/>
          </a:prstGeom>
          <a:noFill/>
        </p:spPr>
        <p:txBody>
          <a:bodyPr wrap="square" rtlCol="0">
            <a:spAutoFit/>
          </a:bodyPr>
          <a:lstStyle/>
          <a:p>
            <a:pPr lvl="0" fontAlgn="base"/>
            <a:r>
              <a:rPr lang="en-US" sz="4000" b="1">
                <a:solidFill>
                  <a:srgbClr val="0F243E"/>
                </a:solidFill>
                <a:latin typeface="Gill Sans MT" panose="020B0502020104020203" pitchFamily="34" charset="0"/>
              </a:rPr>
              <a:t>Face </a:t>
            </a:r>
          </a:p>
        </p:txBody>
      </p:sp>
      <p:pic>
        <p:nvPicPr>
          <p:cNvPr id="3" name="Picture 2">
            <a:extLst>
              <a:ext uri="{FF2B5EF4-FFF2-40B4-BE49-F238E27FC236}">
                <a16:creationId xmlns:a16="http://schemas.microsoft.com/office/drawing/2014/main" id="{11D416E7-7195-4570-BB88-4E5C735FDC88}"/>
              </a:ext>
            </a:extLst>
          </p:cNvPr>
          <p:cNvPicPr>
            <a:picLocks noChangeAspect="1"/>
          </p:cNvPicPr>
          <p:nvPr/>
        </p:nvPicPr>
        <p:blipFill>
          <a:blip r:embed="rId4"/>
          <a:stretch>
            <a:fillRect/>
          </a:stretch>
        </p:blipFill>
        <p:spPr>
          <a:xfrm rot="21245080">
            <a:off x="2495552" y="266482"/>
            <a:ext cx="4207546" cy="4214675"/>
          </a:xfrm>
          <a:prstGeom prst="rect">
            <a:avLst/>
          </a:prstGeom>
        </p:spPr>
      </p:pic>
      <p:pic>
        <p:nvPicPr>
          <p:cNvPr id="4" name="Picture 3" descr="A close up of a sign&#10;&#10;Description automatically generated">
            <a:extLst>
              <a:ext uri="{FF2B5EF4-FFF2-40B4-BE49-F238E27FC236}">
                <a16:creationId xmlns:a16="http://schemas.microsoft.com/office/drawing/2014/main" id="{DCAFD044-C20A-413A-A38E-F0B8355AE62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39453" y="1073709"/>
            <a:ext cx="1896844" cy="1896844"/>
          </a:xfrm>
          <a:prstGeom prst="rect">
            <a:avLst/>
          </a:prstGeom>
        </p:spPr>
      </p:pic>
      <p:sp>
        <p:nvSpPr>
          <p:cNvPr id="5" name="TextBox 4">
            <a:extLst>
              <a:ext uri="{FF2B5EF4-FFF2-40B4-BE49-F238E27FC236}">
                <a16:creationId xmlns:a16="http://schemas.microsoft.com/office/drawing/2014/main" id="{F69BFA9A-6079-4211-8B83-A9FCBCD850F8}"/>
              </a:ext>
            </a:extLst>
          </p:cNvPr>
          <p:cNvSpPr txBox="1"/>
          <p:nvPr/>
        </p:nvSpPr>
        <p:spPr>
          <a:xfrm>
            <a:off x="1259632" y="4581128"/>
            <a:ext cx="7128792" cy="1046440"/>
          </a:xfrm>
          <a:prstGeom prst="rect">
            <a:avLst/>
          </a:prstGeom>
          <a:noFill/>
        </p:spPr>
        <p:txBody>
          <a:bodyPr wrap="square" lIns="91440" tIns="45720" rIns="91440" bIns="45720" rtlCol="0" anchor="t">
            <a:spAutoFit/>
          </a:bodyPr>
          <a:lstStyle/>
          <a:p>
            <a:pPr lvl="0" fontAlgn="base"/>
            <a:r>
              <a:rPr lang="en-US" sz="2400">
                <a:solidFill>
                  <a:srgbClr val="0F243E"/>
                </a:solidFill>
                <a:latin typeface="Gill Sans MT"/>
              </a:rPr>
              <a:t>How do face coverings help stop the virus spreading</a:t>
            </a:r>
            <a:r>
              <a:rPr lang="en-US" sz="2000">
                <a:solidFill>
                  <a:srgbClr val="0F243E"/>
                </a:solidFill>
                <a:latin typeface="Gill Sans MT"/>
              </a:rPr>
              <a:t>?</a:t>
            </a:r>
          </a:p>
          <a:p>
            <a:endParaRPr lang="en-US" u="sng">
              <a:hlinkClick r:id="rId6"/>
            </a:endParaRPr>
          </a:p>
          <a:p>
            <a:r>
              <a:rPr lang="en-US">
                <a:ea typeface="+mn-lt"/>
                <a:cs typeface="+mn-lt"/>
                <a:hlinkClick r:id="rId7"/>
              </a:rPr>
              <a:t>https://youtu.be/tVQi8vDvI64</a:t>
            </a:r>
            <a:r>
              <a:rPr lang="en-US">
                <a:ea typeface="+mn-lt"/>
                <a:cs typeface="+mn-lt"/>
              </a:rPr>
              <a:t> (3min 54sec) </a:t>
            </a:r>
            <a:endParaRPr lang="en-US"/>
          </a:p>
        </p:txBody>
      </p:sp>
      <p:pic>
        <p:nvPicPr>
          <p:cNvPr id="6" name="Recorded Sound">
            <a:hlinkClick r:id="" action="ppaction://media"/>
            <a:extLst>
              <a:ext uri="{FF2B5EF4-FFF2-40B4-BE49-F238E27FC236}">
                <a16:creationId xmlns:a16="http://schemas.microsoft.com/office/drawing/2014/main" id="{0CF99412-F44B-465C-A14D-3CEAE0333D4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57780" y="5488772"/>
            <a:ext cx="406400" cy="406400"/>
          </a:xfrm>
          <a:prstGeom prst="rect">
            <a:avLst/>
          </a:prstGeom>
        </p:spPr>
      </p:pic>
    </p:spTree>
    <p:extLst>
      <p:ext uri="{BB962C8B-B14F-4D97-AF65-F5344CB8AC3E}">
        <p14:creationId xmlns:p14="http://schemas.microsoft.com/office/powerpoint/2010/main" val="1040607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81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D524A358-3B6C-4223-96A5-782607F6A65E}"/>
              </a:ext>
            </a:extLst>
          </p:cNvPr>
          <p:cNvSpPr txBox="1">
            <a:spLocks/>
          </p:cNvSpPr>
          <p:nvPr/>
        </p:nvSpPr>
        <p:spPr>
          <a:xfrm>
            <a:off x="539552" y="260648"/>
            <a:ext cx="8496944" cy="4968552"/>
          </a:xfrm>
          <a:prstGeom prst="rect">
            <a:avLst/>
          </a:prstGeom>
        </p:spPr>
        <p:txBody>
          <a:bodyPr vert="horz" lIns="91440" tIns="45720" rIns="91440" bIns="45720" rtlCol="0" anchor="t">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Bef>
                <a:spcPts val="0"/>
              </a:spcBef>
              <a:buNone/>
            </a:pPr>
            <a:r>
              <a:rPr lang="en-GB" b="1">
                <a:solidFill>
                  <a:srgbClr val="0F243E"/>
                </a:solidFill>
                <a:latin typeface="Gill Sans MT"/>
              </a:rPr>
              <a:t>#</a:t>
            </a:r>
            <a:r>
              <a:rPr lang="en-GB" b="1" err="1">
                <a:solidFill>
                  <a:srgbClr val="0F243E"/>
                </a:solidFill>
                <a:latin typeface="Gill Sans MT"/>
              </a:rPr>
              <a:t>BePartOfTheSolution</a:t>
            </a:r>
            <a:endParaRPr lang="en-GB" b="1">
              <a:solidFill>
                <a:srgbClr val="0F243E"/>
              </a:solidFill>
              <a:latin typeface="Gill Sans MT"/>
            </a:endParaRPr>
          </a:p>
          <a:p>
            <a:pPr marL="0" indent="0" algn="ctr">
              <a:spcBef>
                <a:spcPts val="0"/>
              </a:spcBef>
              <a:buNone/>
            </a:pPr>
            <a:r>
              <a:rPr lang="en-GB" b="1">
                <a:solidFill>
                  <a:srgbClr val="0F243E"/>
                </a:solidFill>
                <a:latin typeface="Gill Sans MT"/>
              </a:rPr>
              <a:t>Please remember to do a test! </a:t>
            </a:r>
            <a:endParaRPr lang="en-GB" b="1">
              <a:solidFill>
                <a:srgbClr val="0F243E"/>
              </a:solidFill>
              <a:latin typeface="Gill Sans MT" panose="020B0502020104020203" pitchFamily="34" charset="0"/>
            </a:endParaRPr>
          </a:p>
          <a:p>
            <a:pPr marL="0" indent="0" algn="ctr">
              <a:spcBef>
                <a:spcPts val="0"/>
              </a:spcBef>
              <a:buNone/>
            </a:pPr>
            <a:r>
              <a:rPr lang="en-GB" b="1">
                <a:solidFill>
                  <a:srgbClr val="0F243E"/>
                </a:solidFill>
                <a:latin typeface="Gill Sans MT"/>
              </a:rPr>
              <a:t>You are helping to stop the spread. </a:t>
            </a:r>
            <a:endParaRPr lang="en-GB" b="1">
              <a:solidFill>
                <a:srgbClr val="0F243E"/>
              </a:solidFill>
              <a:latin typeface="Gill Sans MT" panose="020B0502020104020203" pitchFamily="34" charset="0"/>
            </a:endParaRPr>
          </a:p>
          <a:p>
            <a:pPr>
              <a:spcBef>
                <a:spcPts val="0"/>
              </a:spcBef>
            </a:pPr>
            <a:endParaRPr lang="en-GB" sz="3600" b="1">
              <a:solidFill>
                <a:srgbClr val="0F243E"/>
              </a:solidFill>
              <a:latin typeface="Gill Sans MT" panose="020B0502020104020203" pitchFamily="34" charset="0"/>
            </a:endParaRPr>
          </a:p>
          <a:p>
            <a:endParaRPr lang="en-GB"/>
          </a:p>
        </p:txBody>
      </p:sp>
      <p:sp>
        <p:nvSpPr>
          <p:cNvPr id="4" name="TextBox 1">
            <a:extLst>
              <a:ext uri="{FF2B5EF4-FFF2-40B4-BE49-F238E27FC236}">
                <a16:creationId xmlns:a16="http://schemas.microsoft.com/office/drawing/2014/main" id="{3E1FA831-CFEB-471C-BEAD-C39DBBE3448E}"/>
              </a:ext>
            </a:extLst>
          </p:cNvPr>
          <p:cNvSpPr txBox="1"/>
          <p:nvPr/>
        </p:nvSpPr>
        <p:spPr>
          <a:xfrm>
            <a:off x="1007607" y="5487615"/>
            <a:ext cx="7524833"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i="1">
                <a:solidFill>
                  <a:srgbClr val="1F497D"/>
                </a:solidFill>
                <a:latin typeface="Gill Sans MT"/>
              </a:rPr>
              <a:t>This work is funded by the Department of Health and Social Care and  the National Institute for Health Research (NIHR). The views expressed are those of the authors and not necessarily those of the Department of Health and Social Care or NIHR.</a:t>
            </a:r>
          </a:p>
        </p:txBody>
      </p:sp>
      <p:pic>
        <p:nvPicPr>
          <p:cNvPr id="6" name="Picture 5" descr="A picture containing text, indoor&#10;&#10;Description automatically generated">
            <a:extLst>
              <a:ext uri="{FF2B5EF4-FFF2-40B4-BE49-F238E27FC236}">
                <a16:creationId xmlns:a16="http://schemas.microsoft.com/office/drawing/2014/main" id="{F47C53F8-BBB1-426D-A6DD-D39EB38CD308}"/>
              </a:ext>
            </a:extLst>
          </p:cNvPr>
          <p:cNvPicPr>
            <a:picLocks noChangeAspect="1"/>
          </p:cNvPicPr>
          <p:nvPr/>
        </p:nvPicPr>
        <p:blipFill rotWithShape="1">
          <a:blip r:embed="rId4">
            <a:extLst>
              <a:ext uri="{28A0092B-C50C-407E-A947-70E740481C1C}">
                <a14:useLocalDpi xmlns:a14="http://schemas.microsoft.com/office/drawing/2010/main" val="0"/>
              </a:ext>
            </a:extLst>
          </a:blip>
          <a:srcRect b="11907"/>
          <a:stretch/>
        </p:blipFill>
        <p:spPr>
          <a:xfrm>
            <a:off x="2946471" y="1967033"/>
            <a:ext cx="3251058" cy="3362950"/>
          </a:xfrm>
          <a:prstGeom prst="rect">
            <a:avLst/>
          </a:prstGeom>
        </p:spPr>
      </p:pic>
      <p:pic>
        <p:nvPicPr>
          <p:cNvPr id="3" name="Recorded Sound">
            <a:hlinkClick r:id="" action="ppaction://media"/>
            <a:extLst>
              <a:ext uri="{FF2B5EF4-FFF2-40B4-BE49-F238E27FC236}">
                <a16:creationId xmlns:a16="http://schemas.microsoft.com/office/drawing/2014/main" id="{2512842A-E856-4FCE-9509-E1AC0DA909A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36612" y="4822800"/>
            <a:ext cx="406400" cy="406400"/>
          </a:xfrm>
          <a:prstGeom prst="rect">
            <a:avLst/>
          </a:prstGeom>
        </p:spPr>
      </p:pic>
    </p:spTree>
    <p:extLst>
      <p:ext uri="{BB962C8B-B14F-4D97-AF65-F5344CB8AC3E}">
        <p14:creationId xmlns:p14="http://schemas.microsoft.com/office/powerpoint/2010/main" val="2002328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44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56992-8731-47F6-8135-80D64017FC3E}"/>
              </a:ext>
            </a:extLst>
          </p:cNvPr>
          <p:cNvSpPr>
            <a:spLocks noGrp="1"/>
          </p:cNvSpPr>
          <p:nvPr>
            <p:ph type="title"/>
          </p:nvPr>
        </p:nvSpPr>
        <p:spPr/>
        <p:txBody>
          <a:bodyPr/>
          <a:lstStyle/>
          <a:p>
            <a:r>
              <a:rPr lang="en-GB"/>
              <a:t>Master slide: 1 custom design </a:t>
            </a:r>
            <a:br>
              <a:rPr lang="en-GB"/>
            </a:br>
            <a:r>
              <a:rPr lang="en-GB"/>
              <a:t>= with footer</a:t>
            </a:r>
          </a:p>
        </p:txBody>
      </p:sp>
    </p:spTree>
    <p:extLst>
      <p:ext uri="{BB962C8B-B14F-4D97-AF65-F5344CB8AC3E}">
        <p14:creationId xmlns:p14="http://schemas.microsoft.com/office/powerpoint/2010/main" val="2141227752"/>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aliva testing lessons.potx" id="{E9698D02-6B4F-46FB-BD88-664A52109576}" vid="{3EBB29F2-96B2-4EB1-8C62-D4DDE90B9EA5}"/>
    </a:ext>
  </a:ext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aliva testing lessons.potx" id="{E9698D02-6B4F-46FB-BD88-664A52109576}" vid="{3EBB29F2-96B2-4EB1-8C62-D4DDE90B9EA5}"/>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BA61087FCCED942A24A4DAB5BD75292" ma:contentTypeVersion="13" ma:contentTypeDescription="Create a new document." ma:contentTypeScope="" ma:versionID="fbbc7b258796adef26752a44ba10e77d">
  <xsd:schema xmlns:xsd="http://www.w3.org/2001/XMLSchema" xmlns:xs="http://www.w3.org/2001/XMLSchema" xmlns:p="http://schemas.microsoft.com/office/2006/metadata/properties" xmlns:ns2="b93c365d-0385-4382-9509-99218ab90b25" xmlns:ns3="218bb72c-f808-4789-b960-2e9e3d60d59d" targetNamespace="http://schemas.microsoft.com/office/2006/metadata/properties" ma:root="true" ma:fieldsID="fa3d60428f6e18a27dc2119e88d4b229" ns2:_="" ns3:_="">
    <xsd:import namespace="b93c365d-0385-4382-9509-99218ab90b25"/>
    <xsd:import namespace="218bb72c-f808-4789-b960-2e9e3d60d59d"/>
    <xsd:element name="properties">
      <xsd:complexType>
        <xsd:sequence>
          <xsd:element name="documentManagement">
            <xsd:complexType>
              <xsd:all>
                <xsd:element ref="ns2:MediaServiceMetadata" minOccurs="0"/>
                <xsd:element ref="ns2:MediaServiceFastMetadata" minOccurs="0"/>
                <xsd:element ref="ns2:MediaServiceDateTaken"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93c365d-0385-4382-9509-99218ab90b2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218bb72c-f808-4789-b960-2e9e3d60d59d"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7842B4E0-3ADC-42D9-9B3D-AA48A4CCDA7F}">
  <ds:schemaRefs>
    <ds:schemaRef ds:uri="http://schemas.microsoft.com/sharepoint/v3/contenttype/forms"/>
  </ds:schemaRefs>
</ds:datastoreItem>
</file>

<file path=customXml/itemProps2.xml><?xml version="1.0" encoding="utf-8"?>
<ds:datastoreItem xmlns:ds="http://schemas.openxmlformats.org/officeDocument/2006/customXml" ds:itemID="{DB1E5F79-DC96-4B61-B16F-94C254C7A931}">
  <ds:schemaRefs>
    <ds:schemaRef ds:uri="218bb72c-f808-4789-b960-2e9e3d60d59d"/>
    <ds:schemaRef ds:uri="b93c365d-0385-4382-9509-99218ab90b2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C130B304-E480-4D92-B502-5C9CE859888F}">
  <ds:schemaRefs>
    <ds:schemaRef ds:uri="http://www.w3.org/XML/1998/namespace"/>
    <ds:schemaRef ds:uri="http://purl.org/dc/dcmitype/"/>
    <ds:schemaRef ds:uri="218bb72c-f808-4789-b960-2e9e3d60d59d"/>
    <ds:schemaRef ds:uri="http://purl.org/dc/terms/"/>
    <ds:schemaRef ds:uri="http://schemas.microsoft.com/office/2006/metadata/properties"/>
    <ds:schemaRef ds:uri="http://schemas.openxmlformats.org/package/2006/metadata/core-properties"/>
    <ds:schemaRef ds:uri="b93c365d-0385-4382-9509-99218ab90b25"/>
    <ds:schemaRef ds:uri="http://schemas.microsoft.com/office/2006/documentManagement/types"/>
    <ds:schemaRef ds:uri="http://schemas.microsoft.com/office/infopath/2007/PartnerControls"/>
    <ds:schemaRef ds:uri="http://purl.org/dc/elements/1.1/"/>
  </ds:schemaRefs>
</ds:datastoreItem>
</file>

<file path=docProps/app.xml><?xml version="1.0" encoding="utf-8"?>
<Properties xmlns="http://schemas.openxmlformats.org/officeDocument/2006/extended-properties" xmlns:vt="http://schemas.openxmlformats.org/officeDocument/2006/docPropsVTypes">
  <TotalTime>0</TotalTime>
  <Words>182</Words>
  <Application>Microsoft Office PowerPoint</Application>
  <PresentationFormat>On-screen Show (4:3)</PresentationFormat>
  <Paragraphs>27</Paragraphs>
  <Slides>7</Slides>
  <Notes>1</Notes>
  <HiddenSlides>0</HiddenSlides>
  <MMClips>6</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7</vt:i4>
      </vt:variant>
    </vt:vector>
  </HeadingPairs>
  <TitlesOfParts>
    <vt:vector size="14" baseType="lpstr">
      <vt:lpstr>Arial</vt:lpstr>
      <vt:lpstr>Calibri</vt:lpstr>
      <vt:lpstr>Calibri Light</vt:lpstr>
      <vt:lpstr>Gill Sans MT</vt:lpstr>
      <vt:lpstr>Custom Design</vt:lpstr>
      <vt:lpstr>1_Custom Design</vt:lpstr>
      <vt:lpstr>2_Custom Design</vt:lpstr>
      <vt:lpstr>PowerPoint Presentation</vt:lpstr>
      <vt:lpstr>PowerPoint Presentation</vt:lpstr>
      <vt:lpstr>PowerPoint Presentation</vt:lpstr>
      <vt:lpstr>PowerPoint Presentation</vt:lpstr>
      <vt:lpstr>PowerPoint Presentation</vt:lpstr>
      <vt:lpstr>PowerPoint Presentation</vt:lpstr>
      <vt:lpstr>Master slide: 1 custom design  = with footer</vt:lpstr>
    </vt:vector>
  </TitlesOfParts>
  <Company>UHS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Bryant, Sian</dc:creator>
  <cp:lastModifiedBy>Lisa Bagust</cp:lastModifiedBy>
  <cp:revision>4</cp:revision>
  <dcterms:created xsi:type="dcterms:W3CDTF">2020-11-30T23:16:46Z</dcterms:created>
  <dcterms:modified xsi:type="dcterms:W3CDTF">2021-08-19T10:56:53Z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0x010100ABA61087FCCED942A24A4DAB5BD75292</vt:lpwstr>
  </property>
</Properties>
</file>