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5.xml" ContentType="application/vnd.openxmlformats-officedocument.theme+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theme/theme8.xml" ContentType="application/vnd.openxmlformats-officedocument.theme+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theme/theme9.xml" ContentType="application/vnd.openxmlformats-officedocument.theme+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5" r:id="rId4"/>
    <p:sldMasterId id="2147483857" r:id="rId5"/>
    <p:sldMasterId id="2147483833" r:id="rId6"/>
    <p:sldMasterId id="2147483869" r:id="rId7"/>
    <p:sldMasterId id="2147483773" r:id="rId8"/>
    <p:sldMasterId id="2147483797" r:id="rId9"/>
    <p:sldMasterId id="2147483737" r:id="rId10"/>
    <p:sldMasterId id="2147483749" r:id="rId11"/>
    <p:sldMasterId id="2147483845" r:id="rId12"/>
    <p:sldMasterId id="2147483888" r:id="rId13"/>
  </p:sldMasterIdLst>
  <p:notesMasterIdLst>
    <p:notesMasterId r:id="rId29"/>
  </p:notesMasterIdLst>
  <p:sldIdLst>
    <p:sldId id="256" r:id="rId14"/>
    <p:sldId id="257" r:id="rId15"/>
    <p:sldId id="308" r:id="rId16"/>
    <p:sldId id="319" r:id="rId17"/>
    <p:sldId id="320" r:id="rId18"/>
    <p:sldId id="321" r:id="rId19"/>
    <p:sldId id="314" r:id="rId20"/>
    <p:sldId id="313" r:id="rId21"/>
    <p:sldId id="302" r:id="rId22"/>
    <p:sldId id="311" r:id="rId23"/>
    <p:sldId id="315" r:id="rId24"/>
    <p:sldId id="261" r:id="rId25"/>
    <p:sldId id="267" r:id="rId26"/>
    <p:sldId id="293" r:id="rId27"/>
    <p:sldId id="286"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7A04E27-7751-DD13-8EAC-0535B40C689B}" name="Kath Woods-Townsend" initials="KW" userId="S::kwt1b06@soton.ac.uk::6818a262-d99a-4b23-bcfa-16532cfac47a" providerId="AD"/>
  <p188:author id="{C8526A2C-0AC9-BBF1-6E9F-5BD0685E183A}" name="Hazel Inskip" initials="HI" userId="S::hmi@soton.ac.uk::d339b7e6-8310-41fd-a900-b070bec59112" providerId="AD"/>
  <p188:author id="{B32F044F-6019-9003-0EB2-AD227DC4DE4E}" name="Keith Godfrey" initials="KG" userId="S::kmg@soton.ac.uk::cdedb6be-832f-4234-b0b6-ba1ecdd51110" providerId="AD"/>
  <p188:author id="{7305DB67-3283-1561-D9A7-ED8FF1826185}" name="Rachel Gagen" initials="RG" userId="S::rsg1v20@soton.ac.uk::e2d4e6cd-5d89-46d8-93dc-e64a27afb7b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eith Godfrey" initials="KG" lastIdx="8" clrIdx="0">
    <p:extLst>
      <p:ext uri="{19B8F6BF-5375-455C-9EA6-DF929625EA0E}">
        <p15:presenceInfo xmlns:p15="http://schemas.microsoft.com/office/powerpoint/2012/main" userId="Keith Godfrey" providerId="None"/>
      </p:ext>
    </p:extLst>
  </p:cmAuthor>
  <p:cmAuthor id="2" name="Kath Woods-Townsend" initials="KWT" lastIdx="3" clrIdx="1">
    <p:extLst>
      <p:ext uri="{19B8F6BF-5375-455C-9EA6-DF929625EA0E}">
        <p15:presenceInfo xmlns:p15="http://schemas.microsoft.com/office/powerpoint/2012/main" userId="S::kwt1b06@soton.ac.uk::6818a262-d99a-4b23-bcfa-16532cfac47a" providerId="AD"/>
      </p:ext>
    </p:extLst>
  </p:cmAuthor>
  <p:cmAuthor id="3" name="Rachel Gagen" initials="RG" lastIdx="3" clrIdx="2">
    <p:extLst>
      <p:ext uri="{19B8F6BF-5375-455C-9EA6-DF929625EA0E}">
        <p15:presenceInfo xmlns:p15="http://schemas.microsoft.com/office/powerpoint/2012/main" userId="S::rsg1v20@soton.ac.uk::e2d4e6cd-5d89-46d8-93dc-e64a27afb7b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99CCFF"/>
    <a:srgbClr val="D5D9FB"/>
    <a:srgbClr val="8791F1"/>
    <a:srgbClr val="4555E9"/>
    <a:srgbClr val="2335E5"/>
    <a:srgbClr val="16CDF2"/>
    <a:srgbClr val="40C8BB"/>
    <a:srgbClr val="30D4D8"/>
    <a:srgbClr val="40B8A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7BEEAE4-74A7-4D1F-88F1-058343DC626D}" v="3" dt="2022-03-16T23:40:21.24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1" d="100"/>
          <a:sy n="61" d="100"/>
        </p:scale>
        <p:origin x="1368" y="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Master" Target="slideMasters/slideMaster10.xml"/><Relationship Id="rId18" Type="http://schemas.openxmlformats.org/officeDocument/2006/relationships/slide" Target="slides/slide5.xml"/><Relationship Id="rId26" Type="http://schemas.openxmlformats.org/officeDocument/2006/relationships/slide" Target="slides/slide13.xml"/><Relationship Id="rId21" Type="http://schemas.openxmlformats.org/officeDocument/2006/relationships/slide" Target="slides/slide8.xml"/><Relationship Id="rId34" Type="http://schemas.openxmlformats.org/officeDocument/2006/relationships/tableStyles" Target="tableStyles.xml"/><Relationship Id="rId7" Type="http://schemas.openxmlformats.org/officeDocument/2006/relationships/slideMaster" Target="slideMasters/slideMaster4.xml"/><Relationship Id="rId12" Type="http://schemas.openxmlformats.org/officeDocument/2006/relationships/slideMaster" Target="slideMasters/slideMaster9.xml"/><Relationship Id="rId17" Type="http://schemas.openxmlformats.org/officeDocument/2006/relationships/slide" Target="slides/slide4.xml"/><Relationship Id="rId25" Type="http://schemas.openxmlformats.org/officeDocument/2006/relationships/slide" Target="slides/slide12.xml"/><Relationship Id="rId33"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3.xml"/><Relationship Id="rId20" Type="http://schemas.openxmlformats.org/officeDocument/2006/relationships/slide" Target="slides/slide7.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Master" Target="slideMasters/slideMaster8.xml"/><Relationship Id="rId24" Type="http://schemas.openxmlformats.org/officeDocument/2006/relationships/slide" Target="slides/slide11.xml"/><Relationship Id="rId32" Type="http://schemas.openxmlformats.org/officeDocument/2006/relationships/viewProps" Target="viewProps.xml"/><Relationship Id="rId37" Type="http://schemas.microsoft.com/office/2018/10/relationships/authors" Target="authors.xml"/><Relationship Id="rId5" Type="http://schemas.openxmlformats.org/officeDocument/2006/relationships/slideMaster" Target="slideMasters/slideMaster2.xml"/><Relationship Id="rId15" Type="http://schemas.openxmlformats.org/officeDocument/2006/relationships/slide" Target="slides/slide2.xml"/><Relationship Id="rId23" Type="http://schemas.openxmlformats.org/officeDocument/2006/relationships/slide" Target="slides/slide10.xml"/><Relationship Id="rId28" Type="http://schemas.openxmlformats.org/officeDocument/2006/relationships/slide" Target="slides/slide15.xml"/><Relationship Id="rId36" Type="http://schemas.microsoft.com/office/2015/10/relationships/revisionInfo" Target="revisionInfo.xml"/><Relationship Id="rId10" Type="http://schemas.openxmlformats.org/officeDocument/2006/relationships/slideMaster" Target="slideMasters/slideMaster7.xml"/><Relationship Id="rId19" Type="http://schemas.openxmlformats.org/officeDocument/2006/relationships/slide" Target="slides/slide6.xml"/><Relationship Id="rId31"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1.xml"/><Relationship Id="rId22" Type="http://schemas.openxmlformats.org/officeDocument/2006/relationships/slide" Target="slides/slide9.xml"/><Relationship Id="rId27" Type="http://schemas.openxmlformats.org/officeDocument/2006/relationships/slide" Target="slides/slide14.xml"/><Relationship Id="rId30" Type="http://schemas.openxmlformats.org/officeDocument/2006/relationships/commentAuthors" Target="commentAuthors.xml"/><Relationship Id="rId35" Type="http://schemas.microsoft.com/office/2016/11/relationships/changesInfo" Target="changesInfos/changesInfo1.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achel Gagen" userId="S::rsg1v20@soton.ac.uk::e2d4e6cd-5d89-46d8-93dc-e64a27afb7be" providerId="AD" clId="Web-{7233DC8E-9A11-86C6-FD62-DE7292F81BFF}"/>
    <pc:docChg chg="delSld modSld">
      <pc:chgData name="Rachel Gagen" userId="S::rsg1v20@soton.ac.uk::e2d4e6cd-5d89-46d8-93dc-e64a27afb7be" providerId="AD" clId="Web-{7233DC8E-9A11-86C6-FD62-DE7292F81BFF}" dt="2022-03-02T13:11:15.712" v="65" actId="1076"/>
      <pc:docMkLst>
        <pc:docMk/>
      </pc:docMkLst>
      <pc:sldChg chg="modSp delCm modCm">
        <pc:chgData name="Rachel Gagen" userId="S::rsg1v20@soton.ac.uk::e2d4e6cd-5d89-46d8-93dc-e64a27afb7be" providerId="AD" clId="Web-{7233DC8E-9A11-86C6-FD62-DE7292F81BFF}" dt="2022-03-02T13:11:15.712" v="65" actId="1076"/>
        <pc:sldMkLst>
          <pc:docMk/>
          <pc:sldMk cId="3838240487" sldId="256"/>
        </pc:sldMkLst>
        <pc:spChg chg="mod">
          <ac:chgData name="Rachel Gagen" userId="S::rsg1v20@soton.ac.uk::e2d4e6cd-5d89-46d8-93dc-e64a27afb7be" providerId="AD" clId="Web-{7233DC8E-9A11-86C6-FD62-DE7292F81BFF}" dt="2022-03-02T13:11:15.712" v="65" actId="1076"/>
          <ac:spMkLst>
            <pc:docMk/>
            <pc:sldMk cId="3838240487" sldId="256"/>
            <ac:spMk id="9" creationId="{E779FA76-E7D5-0A47-9DC6-34E5F5ED3167}"/>
          </ac:spMkLst>
        </pc:spChg>
      </pc:sldChg>
      <pc:sldChg chg="modSp">
        <pc:chgData name="Rachel Gagen" userId="S::rsg1v20@soton.ac.uk::e2d4e6cd-5d89-46d8-93dc-e64a27afb7be" providerId="AD" clId="Web-{7233DC8E-9A11-86C6-FD62-DE7292F81BFF}" dt="2022-03-02T12:14:36.735" v="12" actId="20577"/>
        <pc:sldMkLst>
          <pc:docMk/>
          <pc:sldMk cId="933243173" sldId="302"/>
        </pc:sldMkLst>
        <pc:spChg chg="mod">
          <ac:chgData name="Rachel Gagen" userId="S::rsg1v20@soton.ac.uk::e2d4e6cd-5d89-46d8-93dc-e64a27afb7be" providerId="AD" clId="Web-{7233DC8E-9A11-86C6-FD62-DE7292F81BFF}" dt="2022-03-02T12:14:36.735" v="12" actId="20577"/>
          <ac:spMkLst>
            <pc:docMk/>
            <pc:sldMk cId="933243173" sldId="302"/>
            <ac:spMk id="13" creationId="{9119777E-28E3-4764-85B6-4B9862CC91F6}"/>
          </ac:spMkLst>
        </pc:spChg>
      </pc:sldChg>
      <pc:sldChg chg="del">
        <pc:chgData name="Rachel Gagen" userId="S::rsg1v20@soton.ac.uk::e2d4e6cd-5d89-46d8-93dc-e64a27afb7be" providerId="AD" clId="Web-{7233DC8E-9A11-86C6-FD62-DE7292F81BFF}" dt="2022-03-02T12:42:08.276" v="28"/>
        <pc:sldMkLst>
          <pc:docMk/>
          <pc:sldMk cId="2662819167" sldId="307"/>
        </pc:sldMkLst>
      </pc:sldChg>
      <pc:sldChg chg="modSp delCm">
        <pc:chgData name="Rachel Gagen" userId="S::rsg1v20@soton.ac.uk::e2d4e6cd-5d89-46d8-93dc-e64a27afb7be" providerId="AD" clId="Web-{7233DC8E-9A11-86C6-FD62-DE7292F81BFF}" dt="2022-03-02T12:02:05.185" v="10"/>
        <pc:sldMkLst>
          <pc:docMk/>
          <pc:sldMk cId="1153686409" sldId="308"/>
        </pc:sldMkLst>
        <pc:spChg chg="mod">
          <ac:chgData name="Rachel Gagen" userId="S::rsg1v20@soton.ac.uk::e2d4e6cd-5d89-46d8-93dc-e64a27afb7be" providerId="AD" clId="Web-{7233DC8E-9A11-86C6-FD62-DE7292F81BFF}" dt="2022-03-02T12:01:24.902" v="6" actId="20577"/>
          <ac:spMkLst>
            <pc:docMk/>
            <pc:sldMk cId="1153686409" sldId="308"/>
            <ac:spMk id="16" creationId="{9358958E-823A-4A01-95CD-5D3B36C78D08}"/>
          </ac:spMkLst>
        </pc:spChg>
        <pc:spChg chg="mod">
          <ac:chgData name="Rachel Gagen" userId="S::rsg1v20@soton.ac.uk::e2d4e6cd-5d89-46d8-93dc-e64a27afb7be" providerId="AD" clId="Web-{7233DC8E-9A11-86C6-FD62-DE7292F81BFF}" dt="2022-03-02T12:01:33.028" v="7" actId="20577"/>
          <ac:spMkLst>
            <pc:docMk/>
            <pc:sldMk cId="1153686409" sldId="308"/>
            <ac:spMk id="17" creationId="{EB90BC12-4E6C-42BF-A720-4BFEF3EA0155}"/>
          </ac:spMkLst>
        </pc:spChg>
        <pc:spChg chg="mod">
          <ac:chgData name="Rachel Gagen" userId="S::rsg1v20@soton.ac.uk::e2d4e6cd-5d89-46d8-93dc-e64a27afb7be" providerId="AD" clId="Web-{7233DC8E-9A11-86C6-FD62-DE7292F81BFF}" dt="2022-03-02T12:01:43.356" v="8" actId="20577"/>
          <ac:spMkLst>
            <pc:docMk/>
            <pc:sldMk cId="1153686409" sldId="308"/>
            <ac:spMk id="18" creationId="{A6449306-0BA9-4367-9426-6BACCE6CD7E4}"/>
          </ac:spMkLst>
        </pc:spChg>
        <pc:spChg chg="mod">
          <ac:chgData name="Rachel Gagen" userId="S::rsg1v20@soton.ac.uk::e2d4e6cd-5d89-46d8-93dc-e64a27afb7be" providerId="AD" clId="Web-{7233DC8E-9A11-86C6-FD62-DE7292F81BFF}" dt="2022-03-02T12:01:49.653" v="9" actId="20577"/>
          <ac:spMkLst>
            <pc:docMk/>
            <pc:sldMk cId="1153686409" sldId="308"/>
            <ac:spMk id="19" creationId="{DF90EF37-DAE7-41A1-8D9B-39841F5CA550}"/>
          </ac:spMkLst>
        </pc:spChg>
      </pc:sldChg>
      <pc:sldChg chg="modSp modCm">
        <pc:chgData name="Rachel Gagen" userId="S::rsg1v20@soton.ac.uk::e2d4e6cd-5d89-46d8-93dc-e64a27afb7be" providerId="AD" clId="Web-{7233DC8E-9A11-86C6-FD62-DE7292F81BFF}" dt="2022-03-02T12:42:57.559" v="39" actId="20577"/>
        <pc:sldMkLst>
          <pc:docMk/>
          <pc:sldMk cId="1371093626" sldId="312"/>
        </pc:sldMkLst>
        <pc:spChg chg="mod">
          <ac:chgData name="Rachel Gagen" userId="S::rsg1v20@soton.ac.uk::e2d4e6cd-5d89-46d8-93dc-e64a27afb7be" providerId="AD" clId="Web-{7233DC8E-9A11-86C6-FD62-DE7292F81BFF}" dt="2022-03-02T12:42:57.559" v="39" actId="20577"/>
          <ac:spMkLst>
            <pc:docMk/>
            <pc:sldMk cId="1371093626" sldId="312"/>
            <ac:spMk id="19" creationId="{6B1A6E5D-F557-49B9-87F9-53CBAC17B44C}"/>
          </ac:spMkLst>
        </pc:spChg>
      </pc:sldChg>
      <pc:sldChg chg="addSp delSp modSp delCm modCm">
        <pc:chgData name="Rachel Gagen" userId="S::rsg1v20@soton.ac.uk::e2d4e6cd-5d89-46d8-93dc-e64a27afb7be" providerId="AD" clId="Web-{7233DC8E-9A11-86C6-FD62-DE7292F81BFF}" dt="2022-03-02T12:41:58.916" v="27"/>
        <pc:sldMkLst>
          <pc:docMk/>
          <pc:sldMk cId="0" sldId="315"/>
        </pc:sldMkLst>
        <pc:spChg chg="add del mod">
          <ac:chgData name="Rachel Gagen" userId="S::rsg1v20@soton.ac.uk::e2d4e6cd-5d89-46d8-93dc-e64a27afb7be" providerId="AD" clId="Web-{7233DC8E-9A11-86C6-FD62-DE7292F81BFF}" dt="2022-03-02T12:41:38.432" v="23"/>
          <ac:spMkLst>
            <pc:docMk/>
            <pc:sldMk cId="0" sldId="315"/>
            <ac:spMk id="4" creationId="{3D92C581-8C2B-48D4-9315-9DB0419D6C49}"/>
          </ac:spMkLst>
        </pc:spChg>
        <pc:spChg chg="add mod">
          <ac:chgData name="Rachel Gagen" userId="S::rsg1v20@soton.ac.uk::e2d4e6cd-5d89-46d8-93dc-e64a27afb7be" providerId="AD" clId="Web-{7233DC8E-9A11-86C6-FD62-DE7292F81BFF}" dt="2022-03-02T12:41:52.166" v="26" actId="1076"/>
          <ac:spMkLst>
            <pc:docMk/>
            <pc:sldMk cId="0" sldId="315"/>
            <ac:spMk id="5" creationId="{3D92C581-8C2B-48D4-9315-9DB0419D6C49}"/>
          </ac:spMkLst>
        </pc:spChg>
        <pc:spChg chg="del mod">
          <ac:chgData name="Rachel Gagen" userId="S::rsg1v20@soton.ac.uk::e2d4e6cd-5d89-46d8-93dc-e64a27afb7be" providerId="AD" clId="Web-{7233DC8E-9A11-86C6-FD62-DE7292F81BFF}" dt="2022-03-02T12:41:44.791" v="24"/>
          <ac:spMkLst>
            <pc:docMk/>
            <pc:sldMk cId="0" sldId="315"/>
            <ac:spMk id="7" creationId="{556794E8-90F3-4239-B771-68ACD73BB379}"/>
          </ac:spMkLst>
        </pc:spChg>
      </pc:sldChg>
    </pc:docChg>
  </pc:docChgLst>
  <pc:docChgLst>
    <pc:chgData name="Natasha Green" userId="S::ng1v20@soton.ac.uk::95db0ffa-da5b-477d-ae38-1990569217b1" providerId="AD" clId="Web-{62A26510-046F-10A0-0033-306A6F771087}"/>
    <pc:docChg chg="modSld">
      <pc:chgData name="Natasha Green" userId="S::ng1v20@soton.ac.uk::95db0ffa-da5b-477d-ae38-1990569217b1" providerId="AD" clId="Web-{62A26510-046F-10A0-0033-306A6F771087}" dt="2022-03-02T21:15:24.422" v="14" actId="1076"/>
      <pc:docMkLst>
        <pc:docMk/>
      </pc:docMkLst>
      <pc:sldChg chg="addSp delSp modSp">
        <pc:chgData name="Natasha Green" userId="S::ng1v20@soton.ac.uk::95db0ffa-da5b-477d-ae38-1990569217b1" providerId="AD" clId="Web-{62A26510-046F-10A0-0033-306A6F771087}" dt="2022-03-02T21:15:24.422" v="14" actId="1076"/>
        <pc:sldMkLst>
          <pc:docMk/>
          <pc:sldMk cId="933243173" sldId="302"/>
        </pc:sldMkLst>
        <pc:picChg chg="add mod">
          <ac:chgData name="Natasha Green" userId="S::ng1v20@soton.ac.uk::95db0ffa-da5b-477d-ae38-1990569217b1" providerId="AD" clId="Web-{62A26510-046F-10A0-0033-306A6F771087}" dt="2022-03-02T21:14:54.030" v="9" actId="1076"/>
          <ac:picMkLst>
            <pc:docMk/>
            <pc:sldMk cId="933243173" sldId="302"/>
            <ac:picMk id="3" creationId="{E4EEA093-699E-4490-B7FE-7DBE076586B9}"/>
          </ac:picMkLst>
        </pc:picChg>
        <pc:picChg chg="add mod">
          <ac:chgData name="Natasha Green" userId="S::ng1v20@soton.ac.uk::95db0ffa-da5b-477d-ae38-1990569217b1" providerId="AD" clId="Web-{62A26510-046F-10A0-0033-306A6F771087}" dt="2022-03-02T21:15:24.422" v="14" actId="1076"/>
          <ac:picMkLst>
            <pc:docMk/>
            <pc:sldMk cId="933243173" sldId="302"/>
            <ac:picMk id="4" creationId="{55502242-592A-4D79-A02A-F3AB1EF7AC52}"/>
          </ac:picMkLst>
        </pc:picChg>
        <pc:picChg chg="del">
          <ac:chgData name="Natasha Green" userId="S::ng1v20@soton.ac.uk::95db0ffa-da5b-477d-ae38-1990569217b1" providerId="AD" clId="Web-{62A26510-046F-10A0-0033-306A6F771087}" dt="2022-03-02T21:14:33.561" v="4"/>
          <ac:picMkLst>
            <pc:docMk/>
            <pc:sldMk cId="933243173" sldId="302"/>
            <ac:picMk id="6" creationId="{34765915-95A6-40BE-9A00-99D8259EEB4C}"/>
          </ac:picMkLst>
        </pc:picChg>
        <pc:picChg chg="del">
          <ac:chgData name="Natasha Green" userId="S::ng1v20@soton.ac.uk::95db0ffa-da5b-477d-ae38-1990569217b1" providerId="AD" clId="Web-{62A26510-046F-10A0-0033-306A6F771087}" dt="2022-03-02T21:14:36.530" v="5"/>
          <ac:picMkLst>
            <pc:docMk/>
            <pc:sldMk cId="933243173" sldId="302"/>
            <ac:picMk id="8" creationId="{184DB55D-C29B-4909-8BB6-20E32A790F79}"/>
          </ac:picMkLst>
        </pc:picChg>
      </pc:sldChg>
      <pc:sldChg chg="modSp">
        <pc:chgData name="Natasha Green" userId="S::ng1v20@soton.ac.uk::95db0ffa-da5b-477d-ae38-1990569217b1" providerId="AD" clId="Web-{62A26510-046F-10A0-0033-306A6F771087}" dt="2022-03-02T21:12:51.933" v="3" actId="20577"/>
        <pc:sldMkLst>
          <pc:docMk/>
          <pc:sldMk cId="0" sldId="315"/>
        </pc:sldMkLst>
        <pc:spChg chg="mod">
          <ac:chgData name="Natasha Green" userId="S::ng1v20@soton.ac.uk::95db0ffa-da5b-477d-ae38-1990569217b1" providerId="AD" clId="Web-{62A26510-046F-10A0-0033-306A6F771087}" dt="2022-03-02T21:12:51.933" v="3" actId="20577"/>
          <ac:spMkLst>
            <pc:docMk/>
            <pc:sldMk cId="0" sldId="315"/>
            <ac:spMk id="5" creationId="{3D92C581-8C2B-48D4-9315-9DB0419D6C49}"/>
          </ac:spMkLst>
        </pc:spChg>
      </pc:sldChg>
    </pc:docChg>
  </pc:docChgLst>
  <pc:docChgLst>
    <pc:chgData name="Rachel Gagen" userId="S::rsg1v20@soton.ac.uk::e2d4e6cd-5d89-46d8-93dc-e64a27afb7be" providerId="AD" clId="Web-{B959FD01-D66F-636B-464B-C3E5408997C5}"/>
    <pc:docChg chg="">
      <pc:chgData name="Rachel Gagen" userId="S::rsg1v20@soton.ac.uk::e2d4e6cd-5d89-46d8-93dc-e64a27afb7be" providerId="AD" clId="Web-{B959FD01-D66F-636B-464B-C3E5408997C5}" dt="2022-03-03T09:45:28.406" v="1"/>
      <pc:docMkLst>
        <pc:docMk/>
      </pc:docMkLst>
      <pc:sldChg chg="delCm">
        <pc:chgData name="Rachel Gagen" userId="S::rsg1v20@soton.ac.uk::e2d4e6cd-5d89-46d8-93dc-e64a27afb7be" providerId="AD" clId="Web-{B959FD01-D66F-636B-464B-C3E5408997C5}" dt="2022-03-03T09:45:28.406" v="1"/>
        <pc:sldMkLst>
          <pc:docMk/>
          <pc:sldMk cId="2161569620" sldId="314"/>
        </pc:sldMkLst>
      </pc:sldChg>
      <pc:sldChg chg="delCm">
        <pc:chgData name="Rachel Gagen" userId="S::rsg1v20@soton.ac.uk::e2d4e6cd-5d89-46d8-93dc-e64a27afb7be" providerId="AD" clId="Web-{B959FD01-D66F-636B-464B-C3E5408997C5}" dt="2022-03-03T09:45:24.078" v="0"/>
        <pc:sldMkLst>
          <pc:docMk/>
          <pc:sldMk cId="2619093150" sldId="321"/>
        </pc:sldMkLst>
      </pc:sldChg>
    </pc:docChg>
  </pc:docChgLst>
  <pc:docChgLst>
    <pc:chgData name="Rachel Gagen" userId="S::rsg1v20@soton.ac.uk::e2d4e6cd-5d89-46d8-93dc-e64a27afb7be" providerId="AD" clId="Web-{8BBFE773-087B-2463-519B-0E3C912677F7}"/>
    <pc:docChg chg="">
      <pc:chgData name="Rachel Gagen" userId="S::rsg1v20@soton.ac.uk::e2d4e6cd-5d89-46d8-93dc-e64a27afb7be" providerId="AD" clId="Web-{8BBFE773-087B-2463-519B-0E3C912677F7}" dt="2022-03-02T21:16:49.199" v="1"/>
      <pc:docMkLst>
        <pc:docMk/>
      </pc:docMkLst>
      <pc:sldChg chg="delCm">
        <pc:chgData name="Rachel Gagen" userId="S::rsg1v20@soton.ac.uk::e2d4e6cd-5d89-46d8-93dc-e64a27afb7be" providerId="AD" clId="Web-{8BBFE773-087B-2463-519B-0E3C912677F7}" dt="2022-03-02T21:16:49.199" v="1"/>
        <pc:sldMkLst>
          <pc:docMk/>
          <pc:sldMk cId="933243173" sldId="302"/>
        </pc:sldMkLst>
      </pc:sldChg>
    </pc:docChg>
  </pc:docChgLst>
  <pc:docChgLst>
    <pc:chgData name="Rachel Gagen" userId="S::rsg1v20@soton.ac.uk::e2d4e6cd-5d89-46d8-93dc-e64a27afb7be" providerId="AD" clId="Web-{0A51EEB9-F7CA-D93E-1365-AD60161FF081}"/>
    <pc:docChg chg="addSld delSld modSld addMainMaster delMainMaster">
      <pc:chgData name="Rachel Gagen" userId="S::rsg1v20@soton.ac.uk::e2d4e6cd-5d89-46d8-93dc-e64a27afb7be" providerId="AD" clId="Web-{0A51EEB9-F7CA-D93E-1365-AD60161FF081}" dt="2022-03-02T11:23:28.705" v="17"/>
      <pc:docMkLst>
        <pc:docMk/>
      </pc:docMkLst>
      <pc:sldChg chg="modCm">
        <pc:chgData name="Rachel Gagen" userId="S::rsg1v20@soton.ac.uk::e2d4e6cd-5d89-46d8-93dc-e64a27afb7be" providerId="AD" clId="Web-{0A51EEB9-F7CA-D93E-1365-AD60161FF081}" dt="2022-03-02T11:23:28.705" v="17"/>
        <pc:sldMkLst>
          <pc:docMk/>
          <pc:sldMk cId="3838240487" sldId="256"/>
        </pc:sldMkLst>
      </pc:sldChg>
      <pc:sldChg chg="addSp delSp modSp add del">
        <pc:chgData name="Rachel Gagen" userId="S::rsg1v20@soton.ac.uk::e2d4e6cd-5d89-46d8-93dc-e64a27afb7be" providerId="AD" clId="Web-{0A51EEB9-F7CA-D93E-1365-AD60161FF081}" dt="2022-03-02T11:10:30.594" v="15" actId="1076"/>
        <pc:sldMkLst>
          <pc:docMk/>
          <pc:sldMk cId="1153686409" sldId="308"/>
        </pc:sldMkLst>
        <pc:spChg chg="del">
          <ac:chgData name="Rachel Gagen" userId="S::rsg1v20@soton.ac.uk::e2d4e6cd-5d89-46d8-93dc-e64a27afb7be" providerId="AD" clId="Web-{0A51EEB9-F7CA-D93E-1365-AD60161FF081}" dt="2022-03-02T11:09:22.077" v="4"/>
          <ac:spMkLst>
            <pc:docMk/>
            <pc:sldMk cId="1153686409" sldId="308"/>
            <ac:spMk id="2" creationId="{340E3CAD-5BEA-4BA6-AC17-8F0AF6B1AC7F}"/>
          </ac:spMkLst>
        </pc:spChg>
        <pc:spChg chg="del">
          <ac:chgData name="Rachel Gagen" userId="S::rsg1v20@soton.ac.uk::e2d4e6cd-5d89-46d8-93dc-e64a27afb7be" providerId="AD" clId="Web-{0A51EEB9-F7CA-D93E-1365-AD60161FF081}" dt="2022-03-02T11:09:24.749" v="5"/>
          <ac:spMkLst>
            <pc:docMk/>
            <pc:sldMk cId="1153686409" sldId="308"/>
            <ac:spMk id="5" creationId="{2122AC09-4C11-4CD5-B3E6-402B1EBB8922}"/>
          </ac:spMkLst>
        </pc:spChg>
        <pc:spChg chg="del mod">
          <ac:chgData name="Rachel Gagen" userId="S::rsg1v20@soton.ac.uk::e2d4e6cd-5d89-46d8-93dc-e64a27afb7be" providerId="AD" clId="Web-{0A51EEB9-F7CA-D93E-1365-AD60161FF081}" dt="2022-03-02T11:09:31.186" v="8"/>
          <ac:spMkLst>
            <pc:docMk/>
            <pc:sldMk cId="1153686409" sldId="308"/>
            <ac:spMk id="6" creationId="{FD0E68FD-59D9-45ED-8961-2F83BA6433CD}"/>
          </ac:spMkLst>
        </pc:spChg>
        <pc:spChg chg="del">
          <ac:chgData name="Rachel Gagen" userId="S::rsg1v20@soton.ac.uk::e2d4e6cd-5d89-46d8-93dc-e64a27afb7be" providerId="AD" clId="Web-{0A51EEB9-F7CA-D93E-1365-AD60161FF081}" dt="2022-03-02T11:09:36.843" v="10"/>
          <ac:spMkLst>
            <pc:docMk/>
            <pc:sldMk cId="1153686409" sldId="308"/>
            <ac:spMk id="7" creationId="{F3397436-C0F0-4CB6-849B-2AC91EAB749B}"/>
          </ac:spMkLst>
        </pc:spChg>
        <pc:spChg chg="del">
          <ac:chgData name="Rachel Gagen" userId="S::rsg1v20@soton.ac.uk::e2d4e6cd-5d89-46d8-93dc-e64a27afb7be" providerId="AD" clId="Web-{0A51EEB9-F7CA-D93E-1365-AD60161FF081}" dt="2022-03-02T11:09:39.343" v="11"/>
          <ac:spMkLst>
            <pc:docMk/>
            <pc:sldMk cId="1153686409" sldId="308"/>
            <ac:spMk id="8" creationId="{A6C9F94A-78F7-4D1A-AC24-50C413F738FF}"/>
          </ac:spMkLst>
        </pc:spChg>
        <pc:spChg chg="del">
          <ac:chgData name="Rachel Gagen" userId="S::rsg1v20@soton.ac.uk::e2d4e6cd-5d89-46d8-93dc-e64a27afb7be" providerId="AD" clId="Web-{0A51EEB9-F7CA-D93E-1365-AD60161FF081}" dt="2022-03-02T11:09:42.155" v="12"/>
          <ac:spMkLst>
            <pc:docMk/>
            <pc:sldMk cId="1153686409" sldId="308"/>
            <ac:spMk id="9" creationId="{BFA090CB-6588-4409-9EF3-20236FE9E44B}"/>
          </ac:spMkLst>
        </pc:spChg>
        <pc:spChg chg="add">
          <ac:chgData name="Rachel Gagen" userId="S::rsg1v20@soton.ac.uk::e2d4e6cd-5d89-46d8-93dc-e64a27afb7be" providerId="AD" clId="Web-{0A51EEB9-F7CA-D93E-1365-AD60161FF081}" dt="2022-03-02T11:10:21.359" v="14"/>
          <ac:spMkLst>
            <pc:docMk/>
            <pc:sldMk cId="1153686409" sldId="308"/>
            <ac:spMk id="12" creationId="{F5A6DC17-DF77-41AF-8736-50A695802AF4}"/>
          </ac:spMkLst>
        </pc:spChg>
        <pc:spChg chg="add">
          <ac:chgData name="Rachel Gagen" userId="S::rsg1v20@soton.ac.uk::e2d4e6cd-5d89-46d8-93dc-e64a27afb7be" providerId="AD" clId="Web-{0A51EEB9-F7CA-D93E-1365-AD60161FF081}" dt="2022-03-02T11:10:21.359" v="14"/>
          <ac:spMkLst>
            <pc:docMk/>
            <pc:sldMk cId="1153686409" sldId="308"/>
            <ac:spMk id="14" creationId="{CAB6CF4B-BCD2-4585-91F3-F4180CA7745F}"/>
          </ac:spMkLst>
        </pc:spChg>
        <pc:spChg chg="add">
          <ac:chgData name="Rachel Gagen" userId="S::rsg1v20@soton.ac.uk::e2d4e6cd-5d89-46d8-93dc-e64a27afb7be" providerId="AD" clId="Web-{0A51EEB9-F7CA-D93E-1365-AD60161FF081}" dt="2022-03-02T11:10:21.359" v="14"/>
          <ac:spMkLst>
            <pc:docMk/>
            <pc:sldMk cId="1153686409" sldId="308"/>
            <ac:spMk id="16" creationId="{9358958E-823A-4A01-95CD-5D3B36C78D08}"/>
          </ac:spMkLst>
        </pc:spChg>
        <pc:spChg chg="add">
          <ac:chgData name="Rachel Gagen" userId="S::rsg1v20@soton.ac.uk::e2d4e6cd-5d89-46d8-93dc-e64a27afb7be" providerId="AD" clId="Web-{0A51EEB9-F7CA-D93E-1365-AD60161FF081}" dt="2022-03-02T11:10:21.359" v="14"/>
          <ac:spMkLst>
            <pc:docMk/>
            <pc:sldMk cId="1153686409" sldId="308"/>
            <ac:spMk id="17" creationId="{EB90BC12-4E6C-42BF-A720-4BFEF3EA0155}"/>
          </ac:spMkLst>
        </pc:spChg>
        <pc:spChg chg="add">
          <ac:chgData name="Rachel Gagen" userId="S::rsg1v20@soton.ac.uk::e2d4e6cd-5d89-46d8-93dc-e64a27afb7be" providerId="AD" clId="Web-{0A51EEB9-F7CA-D93E-1365-AD60161FF081}" dt="2022-03-02T11:10:21.359" v="14"/>
          <ac:spMkLst>
            <pc:docMk/>
            <pc:sldMk cId="1153686409" sldId="308"/>
            <ac:spMk id="18" creationId="{A6449306-0BA9-4367-9426-6BACCE6CD7E4}"/>
          </ac:spMkLst>
        </pc:spChg>
        <pc:spChg chg="add">
          <ac:chgData name="Rachel Gagen" userId="S::rsg1v20@soton.ac.uk::e2d4e6cd-5d89-46d8-93dc-e64a27afb7be" providerId="AD" clId="Web-{0A51EEB9-F7CA-D93E-1365-AD60161FF081}" dt="2022-03-02T11:10:21.359" v="14"/>
          <ac:spMkLst>
            <pc:docMk/>
            <pc:sldMk cId="1153686409" sldId="308"/>
            <ac:spMk id="19" creationId="{DF90EF37-DAE7-41A1-8D9B-39841F5CA550}"/>
          </ac:spMkLst>
        </pc:spChg>
        <pc:picChg chg="del">
          <ac:chgData name="Rachel Gagen" userId="S::rsg1v20@soton.ac.uk::e2d4e6cd-5d89-46d8-93dc-e64a27afb7be" providerId="AD" clId="Web-{0A51EEB9-F7CA-D93E-1365-AD60161FF081}" dt="2022-03-02T11:09:26.796" v="6"/>
          <ac:picMkLst>
            <pc:docMk/>
            <pc:sldMk cId="1153686409" sldId="308"/>
            <ac:picMk id="11" creationId="{AE0AEE0D-AE61-4702-9937-3B69A76B75DA}"/>
          </ac:picMkLst>
        </pc:picChg>
        <pc:picChg chg="del">
          <ac:chgData name="Rachel Gagen" userId="S::rsg1v20@soton.ac.uk::e2d4e6cd-5d89-46d8-93dc-e64a27afb7be" providerId="AD" clId="Web-{0A51EEB9-F7CA-D93E-1365-AD60161FF081}" dt="2022-03-02T11:09:33.968" v="9"/>
          <ac:picMkLst>
            <pc:docMk/>
            <pc:sldMk cId="1153686409" sldId="308"/>
            <ac:picMk id="13" creationId="{88C138A6-BF81-4460-BBA0-0B39431C5B6E}"/>
          </ac:picMkLst>
        </pc:picChg>
        <pc:picChg chg="del">
          <ac:chgData name="Rachel Gagen" userId="S::rsg1v20@soton.ac.uk::e2d4e6cd-5d89-46d8-93dc-e64a27afb7be" providerId="AD" clId="Web-{0A51EEB9-F7CA-D93E-1365-AD60161FF081}" dt="2022-03-02T11:09:44.656" v="13"/>
          <ac:picMkLst>
            <pc:docMk/>
            <pc:sldMk cId="1153686409" sldId="308"/>
            <ac:picMk id="15" creationId="{1D516F48-99CE-4036-9C9C-101D73E55AE5}"/>
          </ac:picMkLst>
        </pc:picChg>
        <pc:picChg chg="add mod">
          <ac:chgData name="Rachel Gagen" userId="S::rsg1v20@soton.ac.uk::e2d4e6cd-5d89-46d8-93dc-e64a27afb7be" providerId="AD" clId="Web-{0A51EEB9-F7CA-D93E-1365-AD60161FF081}" dt="2022-03-02T11:10:30.594" v="15" actId="1076"/>
          <ac:picMkLst>
            <pc:docMk/>
            <pc:sldMk cId="1153686409" sldId="308"/>
            <ac:picMk id="20" creationId="{3F4C21AF-195E-44BB-AC73-BCEDDBCC194C}"/>
          </ac:picMkLst>
        </pc:picChg>
        <pc:picChg chg="add">
          <ac:chgData name="Rachel Gagen" userId="S::rsg1v20@soton.ac.uk::e2d4e6cd-5d89-46d8-93dc-e64a27afb7be" providerId="AD" clId="Web-{0A51EEB9-F7CA-D93E-1365-AD60161FF081}" dt="2022-03-02T11:10:21.359" v="14"/>
          <ac:picMkLst>
            <pc:docMk/>
            <pc:sldMk cId="1153686409" sldId="308"/>
            <ac:picMk id="21" creationId="{3CB97DEF-37B4-4B7E-B5B8-8648D08BE259}"/>
          </ac:picMkLst>
        </pc:picChg>
        <pc:picChg chg="add">
          <ac:chgData name="Rachel Gagen" userId="S::rsg1v20@soton.ac.uk::e2d4e6cd-5d89-46d8-93dc-e64a27afb7be" providerId="AD" clId="Web-{0A51EEB9-F7CA-D93E-1365-AD60161FF081}" dt="2022-03-02T11:10:21.359" v="14"/>
          <ac:picMkLst>
            <pc:docMk/>
            <pc:sldMk cId="1153686409" sldId="308"/>
            <ac:picMk id="22" creationId="{0DA8C8B3-6725-43CA-90E1-B16CDF3073F3}"/>
          </ac:picMkLst>
        </pc:picChg>
      </pc:sldChg>
      <pc:sldChg chg="modSp">
        <pc:chgData name="Rachel Gagen" userId="S::rsg1v20@soton.ac.uk::e2d4e6cd-5d89-46d8-93dc-e64a27afb7be" providerId="AD" clId="Web-{0A51EEB9-F7CA-D93E-1365-AD60161FF081}" dt="2022-03-02T11:11:03.579" v="16" actId="14100"/>
        <pc:sldMkLst>
          <pc:docMk/>
          <pc:sldMk cId="114665572" sldId="313"/>
        </pc:sldMkLst>
        <pc:spChg chg="mod">
          <ac:chgData name="Rachel Gagen" userId="S::rsg1v20@soton.ac.uk::e2d4e6cd-5d89-46d8-93dc-e64a27afb7be" providerId="AD" clId="Web-{0A51EEB9-F7CA-D93E-1365-AD60161FF081}" dt="2022-03-02T11:11:03.579" v="16" actId="14100"/>
          <ac:spMkLst>
            <pc:docMk/>
            <pc:sldMk cId="114665572" sldId="313"/>
            <ac:spMk id="11" creationId="{4D5353CC-077E-49D5-A2CD-9814CF1A2892}"/>
          </ac:spMkLst>
        </pc:spChg>
      </pc:sldChg>
      <pc:sldChg chg="add del">
        <pc:chgData name="Rachel Gagen" userId="S::rsg1v20@soton.ac.uk::e2d4e6cd-5d89-46d8-93dc-e64a27afb7be" providerId="AD" clId="Web-{0A51EEB9-F7CA-D93E-1365-AD60161FF081}" dt="2022-03-02T11:09:13.342" v="2"/>
        <pc:sldMkLst>
          <pc:docMk/>
          <pc:sldMk cId="744144314" sldId="316"/>
        </pc:sldMkLst>
      </pc:sldChg>
      <pc:sldMasterChg chg="add del addSldLayout delSldLayout">
        <pc:chgData name="Rachel Gagen" userId="S::rsg1v20@soton.ac.uk::e2d4e6cd-5d89-46d8-93dc-e64a27afb7be" providerId="AD" clId="Web-{0A51EEB9-F7CA-D93E-1365-AD60161FF081}" dt="2022-03-02T11:09:13.342" v="2"/>
        <pc:sldMasterMkLst>
          <pc:docMk/>
          <pc:sldMasterMk cId="440985703" sldId="2147483900"/>
        </pc:sldMasterMkLst>
        <pc:sldLayoutChg chg="add del">
          <pc:chgData name="Rachel Gagen" userId="S::rsg1v20@soton.ac.uk::e2d4e6cd-5d89-46d8-93dc-e64a27afb7be" providerId="AD" clId="Web-{0A51EEB9-F7CA-D93E-1365-AD60161FF081}" dt="2022-03-02T11:09:13.342" v="2"/>
          <pc:sldLayoutMkLst>
            <pc:docMk/>
            <pc:sldMasterMk cId="440985703" sldId="2147483900"/>
            <pc:sldLayoutMk cId="1682092931" sldId="2147483901"/>
          </pc:sldLayoutMkLst>
        </pc:sldLayoutChg>
        <pc:sldLayoutChg chg="add del">
          <pc:chgData name="Rachel Gagen" userId="S::rsg1v20@soton.ac.uk::e2d4e6cd-5d89-46d8-93dc-e64a27afb7be" providerId="AD" clId="Web-{0A51EEB9-F7CA-D93E-1365-AD60161FF081}" dt="2022-03-02T11:09:13.342" v="2"/>
          <pc:sldLayoutMkLst>
            <pc:docMk/>
            <pc:sldMasterMk cId="440985703" sldId="2147483900"/>
            <pc:sldLayoutMk cId="4116014587" sldId="2147483902"/>
          </pc:sldLayoutMkLst>
        </pc:sldLayoutChg>
        <pc:sldLayoutChg chg="add del">
          <pc:chgData name="Rachel Gagen" userId="S::rsg1v20@soton.ac.uk::e2d4e6cd-5d89-46d8-93dc-e64a27afb7be" providerId="AD" clId="Web-{0A51EEB9-F7CA-D93E-1365-AD60161FF081}" dt="2022-03-02T11:09:13.342" v="2"/>
          <pc:sldLayoutMkLst>
            <pc:docMk/>
            <pc:sldMasterMk cId="440985703" sldId="2147483900"/>
            <pc:sldLayoutMk cId="583059415" sldId="2147483903"/>
          </pc:sldLayoutMkLst>
        </pc:sldLayoutChg>
        <pc:sldLayoutChg chg="add del">
          <pc:chgData name="Rachel Gagen" userId="S::rsg1v20@soton.ac.uk::e2d4e6cd-5d89-46d8-93dc-e64a27afb7be" providerId="AD" clId="Web-{0A51EEB9-F7CA-D93E-1365-AD60161FF081}" dt="2022-03-02T11:09:13.342" v="2"/>
          <pc:sldLayoutMkLst>
            <pc:docMk/>
            <pc:sldMasterMk cId="440985703" sldId="2147483900"/>
            <pc:sldLayoutMk cId="721428471" sldId="2147483904"/>
          </pc:sldLayoutMkLst>
        </pc:sldLayoutChg>
        <pc:sldLayoutChg chg="add del">
          <pc:chgData name="Rachel Gagen" userId="S::rsg1v20@soton.ac.uk::e2d4e6cd-5d89-46d8-93dc-e64a27afb7be" providerId="AD" clId="Web-{0A51EEB9-F7CA-D93E-1365-AD60161FF081}" dt="2022-03-02T11:09:13.342" v="2"/>
          <pc:sldLayoutMkLst>
            <pc:docMk/>
            <pc:sldMasterMk cId="440985703" sldId="2147483900"/>
            <pc:sldLayoutMk cId="4009943097" sldId="2147483905"/>
          </pc:sldLayoutMkLst>
        </pc:sldLayoutChg>
        <pc:sldLayoutChg chg="add del">
          <pc:chgData name="Rachel Gagen" userId="S::rsg1v20@soton.ac.uk::e2d4e6cd-5d89-46d8-93dc-e64a27afb7be" providerId="AD" clId="Web-{0A51EEB9-F7CA-D93E-1365-AD60161FF081}" dt="2022-03-02T11:09:13.342" v="2"/>
          <pc:sldLayoutMkLst>
            <pc:docMk/>
            <pc:sldMasterMk cId="440985703" sldId="2147483900"/>
            <pc:sldLayoutMk cId="3706554821" sldId="2147483906"/>
          </pc:sldLayoutMkLst>
        </pc:sldLayoutChg>
        <pc:sldLayoutChg chg="add del">
          <pc:chgData name="Rachel Gagen" userId="S::rsg1v20@soton.ac.uk::e2d4e6cd-5d89-46d8-93dc-e64a27afb7be" providerId="AD" clId="Web-{0A51EEB9-F7CA-D93E-1365-AD60161FF081}" dt="2022-03-02T11:09:13.342" v="2"/>
          <pc:sldLayoutMkLst>
            <pc:docMk/>
            <pc:sldMasterMk cId="440985703" sldId="2147483900"/>
            <pc:sldLayoutMk cId="3067450146" sldId="2147483907"/>
          </pc:sldLayoutMkLst>
        </pc:sldLayoutChg>
        <pc:sldLayoutChg chg="add del">
          <pc:chgData name="Rachel Gagen" userId="S::rsg1v20@soton.ac.uk::e2d4e6cd-5d89-46d8-93dc-e64a27afb7be" providerId="AD" clId="Web-{0A51EEB9-F7CA-D93E-1365-AD60161FF081}" dt="2022-03-02T11:09:13.342" v="2"/>
          <pc:sldLayoutMkLst>
            <pc:docMk/>
            <pc:sldMasterMk cId="440985703" sldId="2147483900"/>
            <pc:sldLayoutMk cId="717310367" sldId="2147483908"/>
          </pc:sldLayoutMkLst>
        </pc:sldLayoutChg>
        <pc:sldLayoutChg chg="add del">
          <pc:chgData name="Rachel Gagen" userId="S::rsg1v20@soton.ac.uk::e2d4e6cd-5d89-46d8-93dc-e64a27afb7be" providerId="AD" clId="Web-{0A51EEB9-F7CA-D93E-1365-AD60161FF081}" dt="2022-03-02T11:09:13.342" v="2"/>
          <pc:sldLayoutMkLst>
            <pc:docMk/>
            <pc:sldMasterMk cId="440985703" sldId="2147483900"/>
            <pc:sldLayoutMk cId="1955434482" sldId="2147483909"/>
          </pc:sldLayoutMkLst>
        </pc:sldLayoutChg>
        <pc:sldLayoutChg chg="add del">
          <pc:chgData name="Rachel Gagen" userId="S::rsg1v20@soton.ac.uk::e2d4e6cd-5d89-46d8-93dc-e64a27afb7be" providerId="AD" clId="Web-{0A51EEB9-F7CA-D93E-1365-AD60161FF081}" dt="2022-03-02T11:09:13.342" v="2"/>
          <pc:sldLayoutMkLst>
            <pc:docMk/>
            <pc:sldMasterMk cId="440985703" sldId="2147483900"/>
            <pc:sldLayoutMk cId="2074050628" sldId="2147483910"/>
          </pc:sldLayoutMkLst>
        </pc:sldLayoutChg>
        <pc:sldLayoutChg chg="add del">
          <pc:chgData name="Rachel Gagen" userId="S::rsg1v20@soton.ac.uk::e2d4e6cd-5d89-46d8-93dc-e64a27afb7be" providerId="AD" clId="Web-{0A51EEB9-F7CA-D93E-1365-AD60161FF081}" dt="2022-03-02T11:09:13.342" v="2"/>
          <pc:sldLayoutMkLst>
            <pc:docMk/>
            <pc:sldMasterMk cId="440985703" sldId="2147483900"/>
            <pc:sldLayoutMk cId="69106456" sldId="2147483911"/>
          </pc:sldLayoutMkLst>
        </pc:sldLayoutChg>
      </pc:sldMasterChg>
    </pc:docChg>
  </pc:docChgLst>
  <pc:docChgLst>
    <pc:chgData name="Keith Godfrey" userId="S::kmg@soton.ac.uk::cdedb6be-832f-4234-b0b6-ba1ecdd51110" providerId="AD" clId="Web-{8DAECBA9-EFE3-6B45-FB96-A98E446EAA2C}"/>
    <pc:docChg chg="mod">
      <pc:chgData name="Keith Godfrey" userId="S::kmg@soton.ac.uk::cdedb6be-832f-4234-b0b6-ba1ecdd51110" providerId="AD" clId="Web-{8DAECBA9-EFE3-6B45-FB96-A98E446EAA2C}" dt="2022-03-01T17:56:15.730" v="1"/>
      <pc:docMkLst>
        <pc:docMk/>
      </pc:docMkLst>
      <pc:sldChg chg="addCm">
        <pc:chgData name="Keith Godfrey" userId="S::kmg@soton.ac.uk::cdedb6be-832f-4234-b0b6-ba1ecdd51110" providerId="AD" clId="Web-{8DAECBA9-EFE3-6B45-FB96-A98E446EAA2C}" dt="2022-03-01T17:56:15.730" v="1"/>
        <pc:sldMkLst>
          <pc:docMk/>
          <pc:sldMk cId="114665572" sldId="313"/>
        </pc:sldMkLst>
      </pc:sldChg>
    </pc:docChg>
  </pc:docChgLst>
  <pc:docChgLst>
    <pc:chgData name="Kath Woods-Townsend" userId="S::kwt1b06@soton.ac.uk::6818a262-d99a-4b23-bcfa-16532cfac47a" providerId="AD" clId="Web-{41B892A2-59CB-08E8-C96C-FD0CDC771A36}"/>
    <pc:docChg chg="modSld sldOrd">
      <pc:chgData name="Kath Woods-Townsend" userId="S::kwt1b06@soton.ac.uk::6818a262-d99a-4b23-bcfa-16532cfac47a" providerId="AD" clId="Web-{41B892A2-59CB-08E8-C96C-FD0CDC771A36}" dt="2022-03-02T11:22:18.379" v="22"/>
      <pc:docMkLst>
        <pc:docMk/>
      </pc:docMkLst>
      <pc:sldChg chg="modSp addCm modCm">
        <pc:chgData name="Kath Woods-Townsend" userId="S::kwt1b06@soton.ac.uk::6818a262-d99a-4b23-bcfa-16532cfac47a" providerId="AD" clId="Web-{41B892A2-59CB-08E8-C96C-FD0CDC771A36}" dt="2022-03-02T11:16:05.638" v="3" actId="20577"/>
        <pc:sldMkLst>
          <pc:docMk/>
          <pc:sldMk cId="3838240487" sldId="256"/>
        </pc:sldMkLst>
        <pc:spChg chg="mod">
          <ac:chgData name="Kath Woods-Townsend" userId="S::kwt1b06@soton.ac.uk::6818a262-d99a-4b23-bcfa-16532cfac47a" providerId="AD" clId="Web-{41B892A2-59CB-08E8-C96C-FD0CDC771A36}" dt="2022-03-02T11:16:05.638" v="3" actId="20577"/>
          <ac:spMkLst>
            <pc:docMk/>
            <pc:sldMk cId="3838240487" sldId="256"/>
            <ac:spMk id="9" creationId="{E779FA76-E7D5-0A47-9DC6-34E5F5ED3167}"/>
          </ac:spMkLst>
        </pc:spChg>
      </pc:sldChg>
      <pc:sldChg chg="ord">
        <pc:chgData name="Kath Woods-Townsend" userId="S::kwt1b06@soton.ac.uk::6818a262-d99a-4b23-bcfa-16532cfac47a" providerId="AD" clId="Web-{41B892A2-59CB-08E8-C96C-FD0CDC771A36}" dt="2022-03-02T11:21:42.205" v="20"/>
        <pc:sldMkLst>
          <pc:docMk/>
          <pc:sldMk cId="2141227752" sldId="286"/>
        </pc:sldMkLst>
      </pc:sldChg>
      <pc:sldChg chg="addCm">
        <pc:chgData name="Kath Woods-Townsend" userId="S::kwt1b06@soton.ac.uk::6818a262-d99a-4b23-bcfa-16532cfac47a" providerId="AD" clId="Web-{41B892A2-59CB-08E8-C96C-FD0CDC771A36}" dt="2022-03-02T11:21:22.282" v="19"/>
        <pc:sldMkLst>
          <pc:docMk/>
          <pc:sldMk cId="933243173" sldId="302"/>
        </pc:sldMkLst>
      </pc:sldChg>
      <pc:sldChg chg="addCm">
        <pc:chgData name="Kath Woods-Townsend" userId="S::kwt1b06@soton.ac.uk::6818a262-d99a-4b23-bcfa-16532cfac47a" providerId="AD" clId="Web-{41B892A2-59CB-08E8-C96C-FD0CDC771A36}" dt="2022-03-02T11:22:01.284" v="21"/>
        <pc:sldMkLst>
          <pc:docMk/>
          <pc:sldMk cId="2662819167" sldId="307"/>
        </pc:sldMkLst>
      </pc:sldChg>
      <pc:sldChg chg="addCm">
        <pc:chgData name="Kath Woods-Townsend" userId="S::kwt1b06@soton.ac.uk::6818a262-d99a-4b23-bcfa-16532cfac47a" providerId="AD" clId="Web-{41B892A2-59CB-08E8-C96C-FD0CDC771A36}" dt="2022-03-02T11:16:27.201" v="4"/>
        <pc:sldMkLst>
          <pc:docMk/>
          <pc:sldMk cId="1153686409" sldId="308"/>
        </pc:sldMkLst>
      </pc:sldChg>
      <pc:sldChg chg="addCm">
        <pc:chgData name="Kath Woods-Townsend" userId="S::kwt1b06@soton.ac.uk::6818a262-d99a-4b23-bcfa-16532cfac47a" providerId="AD" clId="Web-{41B892A2-59CB-08E8-C96C-FD0CDC771A36}" dt="2022-03-02T11:16:53.234" v="5"/>
        <pc:sldMkLst>
          <pc:docMk/>
          <pc:sldMk cId="1114045790" sldId="309"/>
        </pc:sldMkLst>
      </pc:sldChg>
      <pc:sldChg chg="addCm modCm">
        <pc:chgData name="Kath Woods-Townsend" userId="S::kwt1b06@soton.ac.uk::6818a262-d99a-4b23-bcfa-16532cfac47a" providerId="AD" clId="Web-{41B892A2-59CB-08E8-C96C-FD0CDC771A36}" dt="2022-03-02T11:18:19.802" v="8"/>
        <pc:sldMkLst>
          <pc:docMk/>
          <pc:sldMk cId="1371093626" sldId="312"/>
        </pc:sldMkLst>
      </pc:sldChg>
      <pc:sldChg chg="addCm">
        <pc:chgData name="Kath Woods-Townsend" userId="S::kwt1b06@soton.ac.uk::6818a262-d99a-4b23-bcfa-16532cfac47a" providerId="AD" clId="Web-{41B892A2-59CB-08E8-C96C-FD0CDC771A36}" dt="2022-03-02T11:20:47.452" v="17"/>
        <pc:sldMkLst>
          <pc:docMk/>
          <pc:sldMk cId="114665572" sldId="313"/>
        </pc:sldMkLst>
      </pc:sldChg>
      <pc:sldChg chg="modSp addCm">
        <pc:chgData name="Kath Woods-Townsend" userId="S::kwt1b06@soton.ac.uk::6818a262-d99a-4b23-bcfa-16532cfac47a" providerId="AD" clId="Web-{41B892A2-59CB-08E8-C96C-FD0CDC771A36}" dt="2022-03-02T11:19:55.605" v="16"/>
        <pc:sldMkLst>
          <pc:docMk/>
          <pc:sldMk cId="2161569620" sldId="314"/>
        </pc:sldMkLst>
        <pc:spChg chg="mod">
          <ac:chgData name="Kath Woods-Townsend" userId="S::kwt1b06@soton.ac.uk::6818a262-d99a-4b23-bcfa-16532cfac47a" providerId="AD" clId="Web-{41B892A2-59CB-08E8-C96C-FD0CDC771A36}" dt="2022-03-02T11:19:09.039" v="15" actId="20577"/>
          <ac:spMkLst>
            <pc:docMk/>
            <pc:sldMk cId="2161569620" sldId="314"/>
            <ac:spMk id="4" creationId="{F392F2CA-B432-4F88-943D-937A32A9E46A}"/>
          </ac:spMkLst>
        </pc:spChg>
      </pc:sldChg>
      <pc:sldChg chg="addCm">
        <pc:chgData name="Kath Woods-Townsend" userId="S::kwt1b06@soton.ac.uk::6818a262-d99a-4b23-bcfa-16532cfac47a" providerId="AD" clId="Web-{41B892A2-59CB-08E8-C96C-FD0CDC771A36}" dt="2022-03-02T11:22:18.379" v="22"/>
        <pc:sldMkLst>
          <pc:docMk/>
          <pc:sldMk cId="0" sldId="315"/>
        </pc:sldMkLst>
      </pc:sldChg>
    </pc:docChg>
  </pc:docChgLst>
  <pc:docChgLst>
    <pc:chgData name="Rachel Gagen" userId="S::rsg1v20@soton.ac.uk::e2d4e6cd-5d89-46d8-93dc-e64a27afb7be" providerId="AD" clId="Web-{184DBFB7-8D3A-F679-8C4F-4D6F1678CD6C}"/>
    <pc:docChg chg="modSld">
      <pc:chgData name="Rachel Gagen" userId="S::rsg1v20@soton.ac.uk::e2d4e6cd-5d89-46d8-93dc-e64a27afb7be" providerId="AD" clId="Web-{184DBFB7-8D3A-F679-8C4F-4D6F1678CD6C}" dt="2022-02-08T11:58:06.279" v="24" actId="1076"/>
      <pc:docMkLst>
        <pc:docMk/>
      </pc:docMkLst>
      <pc:sldChg chg="modSp">
        <pc:chgData name="Rachel Gagen" userId="S::rsg1v20@soton.ac.uk::e2d4e6cd-5d89-46d8-93dc-e64a27afb7be" providerId="AD" clId="Web-{184DBFB7-8D3A-F679-8C4F-4D6F1678CD6C}" dt="2022-02-08T11:57:33.620" v="20" actId="1076"/>
        <pc:sldMkLst>
          <pc:docMk/>
          <pc:sldMk cId="1371093626" sldId="312"/>
        </pc:sldMkLst>
        <pc:spChg chg="mod">
          <ac:chgData name="Rachel Gagen" userId="S::rsg1v20@soton.ac.uk::e2d4e6cd-5d89-46d8-93dc-e64a27afb7be" providerId="AD" clId="Web-{184DBFB7-8D3A-F679-8C4F-4D6F1678CD6C}" dt="2022-02-08T11:57:33.620" v="20" actId="1076"/>
          <ac:spMkLst>
            <pc:docMk/>
            <pc:sldMk cId="1371093626" sldId="312"/>
            <ac:spMk id="5" creationId="{FDE55598-4FC3-427D-8588-206943EE1571}"/>
          </ac:spMkLst>
        </pc:spChg>
      </pc:sldChg>
      <pc:sldChg chg="modSp">
        <pc:chgData name="Rachel Gagen" userId="S::rsg1v20@soton.ac.uk::e2d4e6cd-5d89-46d8-93dc-e64a27afb7be" providerId="AD" clId="Web-{184DBFB7-8D3A-F679-8C4F-4D6F1678CD6C}" dt="2022-02-08T11:56:42.586" v="11" actId="20577"/>
        <pc:sldMkLst>
          <pc:docMk/>
          <pc:sldMk cId="114665572" sldId="313"/>
        </pc:sldMkLst>
        <pc:spChg chg="mod">
          <ac:chgData name="Rachel Gagen" userId="S::rsg1v20@soton.ac.uk::e2d4e6cd-5d89-46d8-93dc-e64a27afb7be" providerId="AD" clId="Web-{184DBFB7-8D3A-F679-8C4F-4D6F1678CD6C}" dt="2022-02-08T11:56:42.586" v="11" actId="20577"/>
          <ac:spMkLst>
            <pc:docMk/>
            <pc:sldMk cId="114665572" sldId="313"/>
            <ac:spMk id="5" creationId="{ECC80C62-9DE0-44BD-9C2B-B14FB2C2CCD5}"/>
          </ac:spMkLst>
        </pc:spChg>
        <pc:spChg chg="mod">
          <ac:chgData name="Rachel Gagen" userId="S::rsg1v20@soton.ac.uk::e2d4e6cd-5d89-46d8-93dc-e64a27afb7be" providerId="AD" clId="Web-{184DBFB7-8D3A-F679-8C4F-4D6F1678CD6C}" dt="2022-02-08T11:56:28.056" v="7" actId="1076"/>
          <ac:spMkLst>
            <pc:docMk/>
            <pc:sldMk cId="114665572" sldId="313"/>
            <ac:spMk id="11" creationId="{4D5353CC-077E-49D5-A2CD-9814CF1A2892}"/>
          </ac:spMkLst>
        </pc:spChg>
      </pc:sldChg>
      <pc:sldChg chg="modSp">
        <pc:chgData name="Rachel Gagen" userId="S::rsg1v20@soton.ac.uk::e2d4e6cd-5d89-46d8-93dc-e64a27afb7be" providerId="AD" clId="Web-{184DBFB7-8D3A-F679-8C4F-4D6F1678CD6C}" dt="2022-02-08T11:58:06.279" v="24" actId="1076"/>
        <pc:sldMkLst>
          <pc:docMk/>
          <pc:sldMk cId="2161569620" sldId="314"/>
        </pc:sldMkLst>
        <pc:spChg chg="mod">
          <ac:chgData name="Rachel Gagen" userId="S::rsg1v20@soton.ac.uk::e2d4e6cd-5d89-46d8-93dc-e64a27afb7be" providerId="AD" clId="Web-{184DBFB7-8D3A-F679-8C4F-4D6F1678CD6C}" dt="2022-02-08T11:56:57.821" v="14" actId="1076"/>
          <ac:spMkLst>
            <pc:docMk/>
            <pc:sldMk cId="2161569620" sldId="314"/>
            <ac:spMk id="3" creationId="{BD2A9D87-0EF8-4B50-A0B1-DB8D6867C940}"/>
          </ac:spMkLst>
        </pc:spChg>
        <pc:spChg chg="mod">
          <ac:chgData name="Rachel Gagen" userId="S::rsg1v20@soton.ac.uk::e2d4e6cd-5d89-46d8-93dc-e64a27afb7be" providerId="AD" clId="Web-{184DBFB7-8D3A-F679-8C4F-4D6F1678CD6C}" dt="2022-02-08T11:57:04.353" v="15" actId="14100"/>
          <ac:spMkLst>
            <pc:docMk/>
            <pc:sldMk cId="2161569620" sldId="314"/>
            <ac:spMk id="60" creationId="{E18253B0-4F5A-43F5-B571-2FCD671C90BA}"/>
          </ac:spMkLst>
        </pc:spChg>
        <pc:spChg chg="mod">
          <ac:chgData name="Rachel Gagen" userId="S::rsg1v20@soton.ac.uk::e2d4e6cd-5d89-46d8-93dc-e64a27afb7be" providerId="AD" clId="Web-{184DBFB7-8D3A-F679-8C4F-4D6F1678CD6C}" dt="2022-02-08T11:58:06.279" v="24" actId="1076"/>
          <ac:spMkLst>
            <pc:docMk/>
            <pc:sldMk cId="2161569620" sldId="314"/>
            <ac:spMk id="61" creationId="{5E9B2A84-28A7-4373-9371-F57B36F95F0A}"/>
          </ac:spMkLst>
        </pc:spChg>
        <pc:spChg chg="mod">
          <ac:chgData name="Rachel Gagen" userId="S::rsg1v20@soton.ac.uk::e2d4e6cd-5d89-46d8-93dc-e64a27afb7be" providerId="AD" clId="Web-{184DBFB7-8D3A-F679-8C4F-4D6F1678CD6C}" dt="2022-02-08T11:58:06.201" v="23" actId="14100"/>
          <ac:spMkLst>
            <pc:docMk/>
            <pc:sldMk cId="2161569620" sldId="314"/>
            <ac:spMk id="63" creationId="{879E0860-7657-44F4-B863-A0359B9605B6}"/>
          </ac:spMkLst>
        </pc:spChg>
        <pc:spChg chg="mod">
          <ac:chgData name="Rachel Gagen" userId="S::rsg1v20@soton.ac.uk::e2d4e6cd-5d89-46d8-93dc-e64a27afb7be" providerId="AD" clId="Web-{184DBFB7-8D3A-F679-8C4F-4D6F1678CD6C}" dt="2022-02-08T11:55:40.536" v="3" actId="14100"/>
          <ac:spMkLst>
            <pc:docMk/>
            <pc:sldMk cId="2161569620" sldId="314"/>
            <ac:spMk id="66" creationId="{4C7C1D85-BAF4-44B2-9444-B9E1A1A361B5}"/>
          </ac:spMkLst>
        </pc:spChg>
        <pc:grpChg chg="mod">
          <ac:chgData name="Rachel Gagen" userId="S::rsg1v20@soton.ac.uk::e2d4e6cd-5d89-46d8-93dc-e64a27afb7be" providerId="AD" clId="Web-{184DBFB7-8D3A-F679-8C4F-4D6F1678CD6C}" dt="2022-02-08T11:57:15.838" v="16" actId="1076"/>
          <ac:grpSpMkLst>
            <pc:docMk/>
            <pc:sldMk cId="2161569620" sldId="314"/>
            <ac:grpSpMk id="13" creationId="{92F98FF2-311C-4050-B0B5-997B761D0EDB}"/>
          </ac:grpSpMkLst>
        </pc:grpChg>
        <pc:picChg chg="mod">
          <ac:chgData name="Rachel Gagen" userId="S::rsg1v20@soton.ac.uk::e2d4e6cd-5d89-46d8-93dc-e64a27afb7be" providerId="AD" clId="Web-{184DBFB7-8D3A-F679-8C4F-4D6F1678CD6C}" dt="2022-02-08T11:57:19.713" v="17" actId="1076"/>
          <ac:picMkLst>
            <pc:docMk/>
            <pc:sldMk cId="2161569620" sldId="314"/>
            <ac:picMk id="65" creationId="{9EF3D9DF-BA5C-48FB-95CE-C72CCB427F56}"/>
          </ac:picMkLst>
        </pc:picChg>
      </pc:sldChg>
    </pc:docChg>
  </pc:docChgLst>
  <pc:docChgLst>
    <pc:chgData name="Hazel Inskip" userId="d339b7e6-8310-41fd-a900-b070bec59112" providerId="ADAL" clId="{ABE23206-A49D-47DF-82FA-D62FC1606773}"/>
    <pc:docChg chg="modSld">
      <pc:chgData name="Hazel Inskip" userId="d339b7e6-8310-41fd-a900-b070bec59112" providerId="ADAL" clId="{ABE23206-A49D-47DF-82FA-D62FC1606773}" dt="2022-03-08T12:39:42.588" v="6"/>
      <pc:docMkLst>
        <pc:docMk/>
      </pc:docMkLst>
      <pc:sldChg chg="modCm">
        <pc:chgData name="Hazel Inskip" userId="d339b7e6-8310-41fd-a900-b070bec59112" providerId="ADAL" clId="{ABE23206-A49D-47DF-82FA-D62FC1606773}" dt="2022-02-19T15:00:57.579" v="1" actId="5900"/>
        <pc:sldMkLst>
          <pc:docMk/>
          <pc:sldMk cId="1153686409" sldId="308"/>
        </pc:sldMkLst>
      </pc:sldChg>
      <pc:sldChg chg="modSp mod modCm">
        <pc:chgData name="Hazel Inskip" userId="d339b7e6-8310-41fd-a900-b070bec59112" providerId="ADAL" clId="{ABE23206-A49D-47DF-82FA-D62FC1606773}" dt="2022-02-19T15:20:58.063" v="3" actId="20577"/>
        <pc:sldMkLst>
          <pc:docMk/>
          <pc:sldMk cId="2161569620" sldId="314"/>
        </pc:sldMkLst>
        <pc:spChg chg="mod">
          <ac:chgData name="Hazel Inskip" userId="d339b7e6-8310-41fd-a900-b070bec59112" providerId="ADAL" clId="{ABE23206-A49D-47DF-82FA-D62FC1606773}" dt="2022-02-19T15:20:58.063" v="3" actId="20577"/>
          <ac:spMkLst>
            <pc:docMk/>
            <pc:sldMk cId="2161569620" sldId="314"/>
            <ac:spMk id="60" creationId="{E18253B0-4F5A-43F5-B571-2FCD671C90BA}"/>
          </ac:spMkLst>
        </pc:spChg>
      </pc:sldChg>
      <pc:sldChg chg="modSp addCm delCm">
        <pc:chgData name="Hazel Inskip" userId="d339b7e6-8310-41fd-a900-b070bec59112" providerId="ADAL" clId="{ABE23206-A49D-47DF-82FA-D62FC1606773}" dt="2022-03-08T12:39:42.588" v="6"/>
        <pc:sldMkLst>
          <pc:docMk/>
          <pc:sldMk cId="2324157302" sldId="319"/>
        </pc:sldMkLst>
        <pc:picChg chg="mod">
          <ac:chgData name="Hazel Inskip" userId="d339b7e6-8310-41fd-a900-b070bec59112" providerId="ADAL" clId="{ABE23206-A49D-47DF-82FA-D62FC1606773}" dt="2022-03-08T12:28:01.440" v="4" actId="1076"/>
          <ac:picMkLst>
            <pc:docMk/>
            <pc:sldMk cId="2324157302" sldId="319"/>
            <ac:picMk id="2050" creationId="{848A2B01-D4C7-4EDF-AB52-D25B718E5E61}"/>
          </ac:picMkLst>
        </pc:picChg>
      </pc:sldChg>
    </pc:docChg>
  </pc:docChgLst>
  <pc:docChgLst>
    <pc:chgData name="Kath Woods-Townsend" userId="6818a262-d99a-4b23-bcfa-16532cfac47a" providerId="ADAL" clId="{B7BEEAE4-74A7-4D1F-88F1-058343DC626D}"/>
    <pc:docChg chg="custSel modSld">
      <pc:chgData name="Kath Woods-Townsend" userId="6818a262-d99a-4b23-bcfa-16532cfac47a" providerId="ADAL" clId="{B7BEEAE4-74A7-4D1F-88F1-058343DC626D}" dt="2022-03-16T23:40:17.820" v="75" actId="20577"/>
      <pc:docMkLst>
        <pc:docMk/>
      </pc:docMkLst>
      <pc:sldChg chg="modSp mod">
        <pc:chgData name="Kath Woods-Townsend" userId="6818a262-d99a-4b23-bcfa-16532cfac47a" providerId="ADAL" clId="{B7BEEAE4-74A7-4D1F-88F1-058343DC626D}" dt="2022-03-02T22:52:21.898" v="12" actId="20577"/>
        <pc:sldMkLst>
          <pc:docMk/>
          <pc:sldMk cId="3838240487" sldId="256"/>
        </pc:sldMkLst>
        <pc:spChg chg="mod">
          <ac:chgData name="Kath Woods-Townsend" userId="6818a262-d99a-4b23-bcfa-16532cfac47a" providerId="ADAL" clId="{B7BEEAE4-74A7-4D1F-88F1-058343DC626D}" dt="2022-03-02T22:52:21.898" v="12" actId="20577"/>
          <ac:spMkLst>
            <pc:docMk/>
            <pc:sldMk cId="3838240487" sldId="256"/>
            <ac:spMk id="9" creationId="{E779FA76-E7D5-0A47-9DC6-34E5F5ED3167}"/>
          </ac:spMkLst>
        </pc:spChg>
      </pc:sldChg>
      <pc:sldChg chg="modSp mod">
        <pc:chgData name="Kath Woods-Townsend" userId="6818a262-d99a-4b23-bcfa-16532cfac47a" providerId="ADAL" clId="{B7BEEAE4-74A7-4D1F-88F1-058343DC626D}" dt="2022-03-02T22:52:31.699" v="16" actId="20577"/>
        <pc:sldMkLst>
          <pc:docMk/>
          <pc:sldMk cId="1674533984" sldId="257"/>
        </pc:sldMkLst>
        <pc:spChg chg="mod">
          <ac:chgData name="Kath Woods-Townsend" userId="6818a262-d99a-4b23-bcfa-16532cfac47a" providerId="ADAL" clId="{B7BEEAE4-74A7-4D1F-88F1-058343DC626D}" dt="2022-03-02T22:52:31.699" v="16" actId="20577"/>
          <ac:spMkLst>
            <pc:docMk/>
            <pc:sldMk cId="1674533984" sldId="257"/>
            <ac:spMk id="242" creationId="{00000000-0000-0000-0000-000000000000}"/>
          </ac:spMkLst>
        </pc:spChg>
      </pc:sldChg>
      <pc:sldChg chg="addCm modCm">
        <pc:chgData name="Kath Woods-Townsend" userId="6818a262-d99a-4b23-bcfa-16532cfac47a" providerId="ADAL" clId="{B7BEEAE4-74A7-4D1F-88F1-058343DC626D}" dt="2022-03-02T22:56:20.090" v="20"/>
        <pc:sldMkLst>
          <pc:docMk/>
          <pc:sldMk cId="2161569620" sldId="314"/>
        </pc:sldMkLst>
      </pc:sldChg>
      <pc:sldChg chg="modSp mod addCm modCm">
        <pc:chgData name="Kath Woods-Townsend" userId="6818a262-d99a-4b23-bcfa-16532cfac47a" providerId="ADAL" clId="{B7BEEAE4-74A7-4D1F-88F1-058343DC626D}" dt="2022-03-16T23:40:17.820" v="75" actId="20577"/>
        <pc:sldMkLst>
          <pc:docMk/>
          <pc:sldMk cId="0" sldId="315"/>
        </pc:sldMkLst>
        <pc:spChg chg="mod">
          <ac:chgData name="Kath Woods-Townsend" userId="6818a262-d99a-4b23-bcfa-16532cfac47a" providerId="ADAL" clId="{B7BEEAE4-74A7-4D1F-88F1-058343DC626D}" dt="2022-03-16T23:40:17.820" v="75" actId="20577"/>
          <ac:spMkLst>
            <pc:docMk/>
            <pc:sldMk cId="0" sldId="315"/>
            <ac:spMk id="5" creationId="{3D92C581-8C2B-48D4-9315-9DB0419D6C49}"/>
          </ac:spMkLst>
        </pc:spChg>
        <pc:spChg chg="mod">
          <ac:chgData name="Kath Woods-Townsend" userId="6818a262-d99a-4b23-bcfa-16532cfac47a" providerId="ADAL" clId="{B7BEEAE4-74A7-4D1F-88F1-058343DC626D}" dt="2022-03-02T22:58:25.370" v="70" actId="1076"/>
          <ac:spMkLst>
            <pc:docMk/>
            <pc:sldMk cId="0" sldId="315"/>
            <ac:spMk id="6" creationId="{253185A8-48A3-46BA-B8E0-C6839945B790}"/>
          </ac:spMkLst>
        </pc:spChg>
      </pc:sldChg>
      <pc:sldChg chg="addCm modCm">
        <pc:chgData name="Kath Woods-Townsend" userId="6818a262-d99a-4b23-bcfa-16532cfac47a" providerId="ADAL" clId="{B7BEEAE4-74A7-4D1F-88F1-058343DC626D}" dt="2022-03-02T22:55:52.475" v="18"/>
        <pc:sldMkLst>
          <pc:docMk/>
          <pc:sldMk cId="2619093150" sldId="321"/>
        </pc:sldMkLst>
      </pc:sldChg>
    </pc:docChg>
  </pc:docChgLst>
  <pc:docChgLst>
    <pc:chgData name="Rachel Gagen" userId="b8147b453b790b83" providerId="LiveId" clId="{15B9E043-1F13-4094-907F-59D86B181B20}"/>
    <pc:docChg chg="undo custSel addSld delSld modSld">
      <pc:chgData name="Rachel Gagen" userId="b8147b453b790b83" providerId="LiveId" clId="{15B9E043-1F13-4094-907F-59D86B181B20}" dt="2022-03-04T14:34:22.990" v="798" actId="1076"/>
      <pc:docMkLst>
        <pc:docMk/>
      </pc:docMkLst>
      <pc:sldChg chg="modSp mod">
        <pc:chgData name="Rachel Gagen" userId="b8147b453b790b83" providerId="LiveId" clId="{15B9E043-1F13-4094-907F-59D86B181B20}" dt="2022-03-02T13:21:11.857" v="60" actId="20577"/>
        <pc:sldMkLst>
          <pc:docMk/>
          <pc:sldMk cId="3838240487" sldId="256"/>
        </pc:sldMkLst>
        <pc:spChg chg="mod">
          <ac:chgData name="Rachel Gagen" userId="b8147b453b790b83" providerId="LiveId" clId="{15B9E043-1F13-4094-907F-59D86B181B20}" dt="2022-03-02T13:21:11.857" v="60" actId="20577"/>
          <ac:spMkLst>
            <pc:docMk/>
            <pc:sldMk cId="3838240487" sldId="256"/>
            <ac:spMk id="9" creationId="{E779FA76-E7D5-0A47-9DC6-34E5F5ED3167}"/>
          </ac:spMkLst>
        </pc:spChg>
      </pc:sldChg>
      <pc:sldChg chg="modSp mod">
        <pc:chgData name="Rachel Gagen" userId="b8147b453b790b83" providerId="LiveId" clId="{15B9E043-1F13-4094-907F-59D86B181B20}" dt="2022-03-04T14:34:22.990" v="798" actId="1076"/>
        <pc:sldMkLst>
          <pc:docMk/>
          <pc:sldMk cId="1153686409" sldId="308"/>
        </pc:sldMkLst>
        <pc:spChg chg="mod">
          <ac:chgData name="Rachel Gagen" userId="b8147b453b790b83" providerId="LiveId" clId="{15B9E043-1F13-4094-907F-59D86B181B20}" dt="2022-03-04T14:34:15.844" v="797" actId="14100"/>
          <ac:spMkLst>
            <pc:docMk/>
            <pc:sldMk cId="1153686409" sldId="308"/>
            <ac:spMk id="14" creationId="{CAB6CF4B-BCD2-4585-91F3-F4180CA7745F}"/>
          </ac:spMkLst>
        </pc:spChg>
        <pc:picChg chg="mod">
          <ac:chgData name="Rachel Gagen" userId="b8147b453b790b83" providerId="LiveId" clId="{15B9E043-1F13-4094-907F-59D86B181B20}" dt="2022-03-04T14:34:22.990" v="798" actId="1076"/>
          <ac:picMkLst>
            <pc:docMk/>
            <pc:sldMk cId="1153686409" sldId="308"/>
            <ac:picMk id="20" creationId="{3F4C21AF-195E-44BB-AC73-BCEDDBCC194C}"/>
          </ac:picMkLst>
        </pc:picChg>
      </pc:sldChg>
      <pc:sldChg chg="del">
        <pc:chgData name="Rachel Gagen" userId="b8147b453b790b83" providerId="LiveId" clId="{15B9E043-1F13-4094-907F-59D86B181B20}" dt="2022-03-02T13:22:09.658" v="61" actId="2696"/>
        <pc:sldMkLst>
          <pc:docMk/>
          <pc:sldMk cId="1114045790" sldId="309"/>
        </pc:sldMkLst>
      </pc:sldChg>
      <pc:sldChg chg="modSp del mod delCm">
        <pc:chgData name="Rachel Gagen" userId="b8147b453b790b83" providerId="LiveId" clId="{15B9E043-1F13-4094-907F-59D86B181B20}" dt="2022-03-02T20:03:27.274" v="261" actId="47"/>
        <pc:sldMkLst>
          <pc:docMk/>
          <pc:sldMk cId="1371093626" sldId="312"/>
        </pc:sldMkLst>
        <pc:spChg chg="mod">
          <ac:chgData name="Rachel Gagen" userId="b8147b453b790b83" providerId="LiveId" clId="{15B9E043-1F13-4094-907F-59D86B181B20}" dt="2022-03-02T14:16:47.080" v="65" actId="20577"/>
          <ac:spMkLst>
            <pc:docMk/>
            <pc:sldMk cId="1371093626" sldId="312"/>
            <ac:spMk id="19" creationId="{6B1A6E5D-F557-49B9-87F9-53CBAC17B44C}"/>
          </ac:spMkLst>
        </pc:spChg>
      </pc:sldChg>
      <pc:sldChg chg="addSp delSp modSp mod modAnim delCm">
        <pc:chgData name="Rachel Gagen" userId="b8147b453b790b83" providerId="LiveId" clId="{15B9E043-1F13-4094-907F-59D86B181B20}" dt="2022-03-02T21:04:23.478" v="793"/>
        <pc:sldMkLst>
          <pc:docMk/>
          <pc:sldMk cId="114665572" sldId="313"/>
        </pc:sldMkLst>
        <pc:spChg chg="del mod">
          <ac:chgData name="Rachel Gagen" userId="b8147b453b790b83" providerId="LiveId" clId="{15B9E043-1F13-4094-907F-59D86B181B20}" dt="2022-03-02T20:53:15.763" v="759" actId="478"/>
          <ac:spMkLst>
            <pc:docMk/>
            <pc:sldMk cId="114665572" sldId="313"/>
            <ac:spMk id="2" creationId="{14BE50AA-DD84-4334-A9FD-3435D9CB6F45}"/>
          </ac:spMkLst>
        </pc:spChg>
        <pc:spChg chg="add mod">
          <ac:chgData name="Rachel Gagen" userId="b8147b453b790b83" providerId="LiveId" clId="{15B9E043-1F13-4094-907F-59D86B181B20}" dt="2022-03-02T20:55:24.217" v="781" actId="1076"/>
          <ac:spMkLst>
            <pc:docMk/>
            <pc:sldMk cId="114665572" sldId="313"/>
            <ac:spMk id="3" creationId="{8C3E48AE-442C-488D-BA6F-B2FDF025375A}"/>
          </ac:spMkLst>
        </pc:spChg>
        <pc:spChg chg="mod">
          <ac:chgData name="Rachel Gagen" userId="b8147b453b790b83" providerId="LiveId" clId="{15B9E043-1F13-4094-907F-59D86B181B20}" dt="2022-03-02T20:51:43.283" v="747" actId="14100"/>
          <ac:spMkLst>
            <pc:docMk/>
            <pc:sldMk cId="114665572" sldId="313"/>
            <ac:spMk id="11" creationId="{4D5353CC-077E-49D5-A2CD-9814CF1A2892}"/>
          </ac:spMkLst>
        </pc:spChg>
        <pc:spChg chg="mod">
          <ac:chgData name="Rachel Gagen" userId="b8147b453b790b83" providerId="LiveId" clId="{15B9E043-1F13-4094-907F-59D86B181B20}" dt="2022-03-02T20:58:00.563" v="786" actId="14100"/>
          <ac:spMkLst>
            <pc:docMk/>
            <pc:sldMk cId="114665572" sldId="313"/>
            <ac:spMk id="14" creationId="{87695289-356F-43B6-82B6-6342D2FD0ECC}"/>
          </ac:spMkLst>
        </pc:spChg>
        <pc:picChg chg="mod">
          <ac:chgData name="Rachel Gagen" userId="b8147b453b790b83" providerId="LiveId" clId="{15B9E043-1F13-4094-907F-59D86B181B20}" dt="2022-03-02T20:51:51.127" v="749" actId="1076"/>
          <ac:picMkLst>
            <pc:docMk/>
            <pc:sldMk cId="114665572" sldId="313"/>
            <ac:picMk id="4" creationId="{C83EF6AF-65D6-42EF-8B5E-00E1A799A752}"/>
          </ac:picMkLst>
        </pc:picChg>
        <pc:picChg chg="mod">
          <ac:chgData name="Rachel Gagen" userId="b8147b453b790b83" providerId="LiveId" clId="{15B9E043-1F13-4094-907F-59D86B181B20}" dt="2022-03-02T20:55:26.603" v="782" actId="1076"/>
          <ac:picMkLst>
            <pc:docMk/>
            <pc:sldMk cId="114665572" sldId="313"/>
            <ac:picMk id="7" creationId="{A8F43BB9-3974-45B0-AB64-30C56486945A}"/>
          </ac:picMkLst>
        </pc:picChg>
      </pc:sldChg>
      <pc:sldChg chg="addSp delSp modSp mod modAnim delCm">
        <pc:chgData name="Rachel Gagen" userId="b8147b453b790b83" providerId="LiveId" clId="{15B9E043-1F13-4094-907F-59D86B181B20}" dt="2022-03-02T20:43:54.163" v="643"/>
        <pc:sldMkLst>
          <pc:docMk/>
          <pc:sldMk cId="2161569620" sldId="314"/>
        </pc:sldMkLst>
        <pc:spChg chg="mod">
          <ac:chgData name="Rachel Gagen" userId="b8147b453b790b83" providerId="LiveId" clId="{15B9E043-1F13-4094-907F-59D86B181B20}" dt="2022-03-02T20:34:35.664" v="603" actId="14100"/>
          <ac:spMkLst>
            <pc:docMk/>
            <pc:sldMk cId="2161569620" sldId="314"/>
            <ac:spMk id="4" creationId="{F392F2CA-B432-4F88-943D-937A32A9E46A}"/>
          </ac:spMkLst>
        </pc:spChg>
        <pc:spChg chg="add mod">
          <ac:chgData name="Rachel Gagen" userId="b8147b453b790b83" providerId="LiveId" clId="{15B9E043-1F13-4094-907F-59D86B181B20}" dt="2022-03-02T20:34:15.504" v="600" actId="1076"/>
          <ac:spMkLst>
            <pc:docMk/>
            <pc:sldMk cId="2161569620" sldId="314"/>
            <ac:spMk id="5" creationId="{79471D9E-ACF7-4684-BA6D-C71E011E946E}"/>
          </ac:spMkLst>
        </pc:spChg>
        <pc:spChg chg="add mod">
          <ac:chgData name="Rachel Gagen" userId="b8147b453b790b83" providerId="LiveId" clId="{15B9E043-1F13-4094-907F-59D86B181B20}" dt="2022-03-02T20:36:29.290" v="620" actId="207"/>
          <ac:spMkLst>
            <pc:docMk/>
            <pc:sldMk cId="2161569620" sldId="314"/>
            <ac:spMk id="6" creationId="{81A4CF53-38E6-42C7-B9F3-39C9A86F08BE}"/>
          </ac:spMkLst>
        </pc:spChg>
        <pc:spChg chg="add mod">
          <ac:chgData name="Rachel Gagen" userId="b8147b453b790b83" providerId="LiveId" clId="{15B9E043-1F13-4094-907F-59D86B181B20}" dt="2022-03-02T20:41:58.113" v="634" actId="1076"/>
          <ac:spMkLst>
            <pc:docMk/>
            <pc:sldMk cId="2161569620" sldId="314"/>
            <ac:spMk id="51" creationId="{784AFBEB-29C7-4596-90CC-4BD1708DBA85}"/>
          </ac:spMkLst>
        </pc:spChg>
        <pc:spChg chg="del mod">
          <ac:chgData name="Rachel Gagen" userId="b8147b453b790b83" providerId="LiveId" clId="{15B9E043-1F13-4094-907F-59D86B181B20}" dt="2022-03-02T20:18:51.127" v="425" actId="478"/>
          <ac:spMkLst>
            <pc:docMk/>
            <pc:sldMk cId="2161569620" sldId="314"/>
            <ac:spMk id="60" creationId="{E18253B0-4F5A-43F5-B571-2FCD671C90BA}"/>
          </ac:spMkLst>
        </pc:spChg>
        <pc:spChg chg="mod ord">
          <ac:chgData name="Rachel Gagen" userId="b8147b453b790b83" providerId="LiveId" clId="{15B9E043-1F13-4094-907F-59D86B181B20}" dt="2022-03-02T20:37:22.213" v="626" actId="166"/>
          <ac:spMkLst>
            <pc:docMk/>
            <pc:sldMk cId="2161569620" sldId="314"/>
            <ac:spMk id="61" creationId="{5E9B2A84-28A7-4373-9371-F57B36F95F0A}"/>
          </ac:spMkLst>
        </pc:spChg>
        <pc:spChg chg="mod">
          <ac:chgData name="Rachel Gagen" userId="b8147b453b790b83" providerId="LiveId" clId="{15B9E043-1F13-4094-907F-59D86B181B20}" dt="2022-03-02T20:35:16.119" v="608" actId="1076"/>
          <ac:spMkLst>
            <pc:docMk/>
            <pc:sldMk cId="2161569620" sldId="314"/>
            <ac:spMk id="62" creationId="{041B50A5-272A-4151-9C5F-D85C5BF8B2D3}"/>
          </ac:spMkLst>
        </pc:spChg>
        <pc:spChg chg="del mod">
          <ac:chgData name="Rachel Gagen" userId="b8147b453b790b83" providerId="LiveId" clId="{15B9E043-1F13-4094-907F-59D86B181B20}" dt="2022-03-02T20:30:13.605" v="566" actId="478"/>
          <ac:spMkLst>
            <pc:docMk/>
            <pc:sldMk cId="2161569620" sldId="314"/>
            <ac:spMk id="63" creationId="{879E0860-7657-44F4-B863-A0359B9605B6}"/>
          </ac:spMkLst>
        </pc:spChg>
        <pc:spChg chg="mod">
          <ac:chgData name="Rachel Gagen" userId="b8147b453b790b83" providerId="LiveId" clId="{15B9E043-1F13-4094-907F-59D86B181B20}" dt="2022-03-02T20:06:34.287" v="267" actId="164"/>
          <ac:spMkLst>
            <pc:docMk/>
            <pc:sldMk cId="2161569620" sldId="314"/>
            <ac:spMk id="66" creationId="{4C7C1D85-BAF4-44B2-9444-B9E1A1A361B5}"/>
          </ac:spMkLst>
        </pc:spChg>
        <pc:grpChg chg="add mod">
          <ac:chgData name="Rachel Gagen" userId="b8147b453b790b83" providerId="LiveId" clId="{15B9E043-1F13-4094-907F-59D86B181B20}" dt="2022-03-02T20:20:40.040" v="432" actId="1076"/>
          <ac:grpSpMkLst>
            <pc:docMk/>
            <pc:sldMk cId="2161569620" sldId="314"/>
            <ac:grpSpMk id="2" creationId="{776EC829-B7CB-46DA-854D-6B403141D6D0}"/>
          </ac:grpSpMkLst>
        </pc:grpChg>
        <pc:grpChg chg="mod">
          <ac:chgData name="Rachel Gagen" userId="b8147b453b790b83" providerId="LiveId" clId="{15B9E043-1F13-4094-907F-59D86B181B20}" dt="2022-03-02T20:34:23.467" v="601" actId="1076"/>
          <ac:grpSpMkLst>
            <pc:docMk/>
            <pc:sldMk cId="2161569620" sldId="314"/>
            <ac:grpSpMk id="13" creationId="{92F98FF2-311C-4050-B0B5-997B761D0EDB}"/>
          </ac:grpSpMkLst>
        </pc:grpChg>
        <pc:grpChg chg="mod">
          <ac:chgData name="Rachel Gagen" userId="b8147b453b790b83" providerId="LiveId" clId="{15B9E043-1F13-4094-907F-59D86B181B20}" dt="2022-03-02T20:35:21.033" v="609" actId="1076"/>
          <ac:grpSpMkLst>
            <pc:docMk/>
            <pc:sldMk cId="2161569620" sldId="314"/>
            <ac:grpSpMk id="50" creationId="{13184B37-31E8-44AC-A0D4-21F59F1E9EDA}"/>
          </ac:grpSpMkLst>
        </pc:grpChg>
        <pc:grpChg chg="mod ord">
          <ac:chgData name="Rachel Gagen" userId="b8147b453b790b83" providerId="LiveId" clId="{15B9E043-1F13-4094-907F-59D86B181B20}" dt="2022-03-02T20:36:07.086" v="618" actId="1076"/>
          <ac:grpSpMkLst>
            <pc:docMk/>
            <pc:sldMk cId="2161569620" sldId="314"/>
            <ac:grpSpMk id="57" creationId="{0326EDB0-CE5B-45D6-B018-669D432BF50F}"/>
          </ac:grpSpMkLst>
        </pc:grpChg>
        <pc:picChg chg="mod">
          <ac:chgData name="Rachel Gagen" userId="b8147b453b790b83" providerId="LiveId" clId="{15B9E043-1F13-4094-907F-59D86B181B20}" dt="2022-03-02T20:06:34.287" v="267" actId="164"/>
          <ac:picMkLst>
            <pc:docMk/>
            <pc:sldMk cId="2161569620" sldId="314"/>
            <ac:picMk id="65" creationId="{9EF3D9DF-BA5C-48FB-95CE-C72CCB427F56}"/>
          </ac:picMkLst>
        </pc:picChg>
      </pc:sldChg>
      <pc:sldChg chg="delCm modCm">
        <pc:chgData name="Rachel Gagen" userId="b8147b453b790b83" providerId="LiveId" clId="{15B9E043-1F13-4094-907F-59D86B181B20}" dt="2022-03-04T13:16:44.769" v="795" actId="1592"/>
        <pc:sldMkLst>
          <pc:docMk/>
          <pc:sldMk cId="0" sldId="315"/>
        </pc:sldMkLst>
      </pc:sldChg>
      <pc:sldChg chg="add">
        <pc:chgData name="Rachel Gagen" userId="b8147b453b790b83" providerId="LiveId" clId="{15B9E043-1F13-4094-907F-59D86B181B20}" dt="2022-03-02T13:22:13.838" v="62"/>
        <pc:sldMkLst>
          <pc:docMk/>
          <pc:sldMk cId="2324157302" sldId="319"/>
        </pc:sldMkLst>
      </pc:sldChg>
      <pc:sldChg chg="add">
        <pc:chgData name="Rachel Gagen" userId="b8147b453b790b83" providerId="LiveId" clId="{15B9E043-1F13-4094-907F-59D86B181B20}" dt="2022-03-02T13:22:13.838" v="62"/>
        <pc:sldMkLst>
          <pc:docMk/>
          <pc:sldMk cId="3539922850" sldId="320"/>
        </pc:sldMkLst>
      </pc:sldChg>
      <pc:sldChg chg="addSp delSp modSp add mod modAnim">
        <pc:chgData name="Rachel Gagen" userId="b8147b453b790b83" providerId="LiveId" clId="{15B9E043-1F13-4094-907F-59D86B181B20}" dt="2022-03-02T20:03:00.642" v="260"/>
        <pc:sldMkLst>
          <pc:docMk/>
          <pc:sldMk cId="2619093150" sldId="321"/>
        </pc:sldMkLst>
        <pc:spChg chg="mod">
          <ac:chgData name="Rachel Gagen" userId="b8147b453b790b83" providerId="LiveId" clId="{15B9E043-1F13-4094-907F-59D86B181B20}" dt="2022-03-02T14:20:52.638" v="73" actId="164"/>
          <ac:spMkLst>
            <pc:docMk/>
            <pc:sldMk cId="2619093150" sldId="321"/>
            <ac:spMk id="2" creationId="{4736B18A-E4DD-4FD0-B373-F91A680CC246}"/>
          </ac:spMkLst>
        </pc:spChg>
        <pc:spChg chg="mod">
          <ac:chgData name="Rachel Gagen" userId="b8147b453b790b83" providerId="LiveId" clId="{15B9E043-1F13-4094-907F-59D86B181B20}" dt="2022-03-02T14:25:26.257" v="94" actId="14100"/>
          <ac:spMkLst>
            <pc:docMk/>
            <pc:sldMk cId="2619093150" sldId="321"/>
            <ac:spMk id="6" creationId="{6BE0472D-CDBF-4E53-8B14-82FCD275DDA8}"/>
          </ac:spMkLst>
        </pc:spChg>
        <pc:spChg chg="add del mod">
          <ac:chgData name="Rachel Gagen" userId="b8147b453b790b83" providerId="LiveId" clId="{15B9E043-1F13-4094-907F-59D86B181B20}" dt="2022-03-02T14:31:14.783" v="106" actId="478"/>
          <ac:spMkLst>
            <pc:docMk/>
            <pc:sldMk cId="2619093150" sldId="321"/>
            <ac:spMk id="9" creationId="{C6BBEA47-026A-4435-B759-9FAD6CFF09B5}"/>
          </ac:spMkLst>
        </pc:spChg>
        <pc:spChg chg="add mod">
          <ac:chgData name="Rachel Gagen" userId="b8147b453b790b83" providerId="LiveId" clId="{15B9E043-1F13-4094-907F-59D86B181B20}" dt="2022-03-02T14:33:09.148" v="120" actId="207"/>
          <ac:spMkLst>
            <pc:docMk/>
            <pc:sldMk cId="2619093150" sldId="321"/>
            <ac:spMk id="10" creationId="{7AFEEB84-B724-469D-A315-56DEDD315017}"/>
          </ac:spMkLst>
        </pc:spChg>
        <pc:spChg chg="del mod">
          <ac:chgData name="Rachel Gagen" userId="b8147b453b790b83" providerId="LiveId" clId="{15B9E043-1F13-4094-907F-59D86B181B20}" dt="2022-03-02T14:49:17.584" v="167" actId="478"/>
          <ac:spMkLst>
            <pc:docMk/>
            <pc:sldMk cId="2619093150" sldId="321"/>
            <ac:spMk id="11" creationId="{68BA6BF0-95D5-46FA-A4FF-FD0B9C5942B8}"/>
          </ac:spMkLst>
        </pc:spChg>
        <pc:spChg chg="mod">
          <ac:chgData name="Rachel Gagen" userId="b8147b453b790b83" providerId="LiveId" clId="{15B9E043-1F13-4094-907F-59D86B181B20}" dt="2022-03-02T15:03:05.998" v="241" actId="1076"/>
          <ac:spMkLst>
            <pc:docMk/>
            <pc:sldMk cId="2619093150" sldId="321"/>
            <ac:spMk id="13" creationId="{B6CD3AD1-439C-4E3C-B01F-42D8EAE4A66A}"/>
          </ac:spMkLst>
        </pc:spChg>
        <pc:spChg chg="add mod">
          <ac:chgData name="Rachel Gagen" userId="b8147b453b790b83" providerId="LiveId" clId="{15B9E043-1F13-4094-907F-59D86B181B20}" dt="2022-03-02T14:51:18.550" v="184" actId="207"/>
          <ac:spMkLst>
            <pc:docMk/>
            <pc:sldMk cId="2619093150" sldId="321"/>
            <ac:spMk id="16" creationId="{BA16F683-B609-460A-9D7E-8B9CF3926B63}"/>
          </ac:spMkLst>
        </pc:spChg>
        <pc:spChg chg="add mod">
          <ac:chgData name="Rachel Gagen" userId="b8147b453b790b83" providerId="LiveId" clId="{15B9E043-1F13-4094-907F-59D86B181B20}" dt="2022-03-02T14:56:28.005" v="212" actId="207"/>
          <ac:spMkLst>
            <pc:docMk/>
            <pc:sldMk cId="2619093150" sldId="321"/>
            <ac:spMk id="17" creationId="{AE32DFAB-A9BD-4F5B-8DE6-AABF900854C5}"/>
          </ac:spMkLst>
        </pc:spChg>
        <pc:spChg chg="del mod">
          <ac:chgData name="Rachel Gagen" userId="b8147b453b790b83" providerId="LiveId" clId="{15B9E043-1F13-4094-907F-59D86B181B20}" dt="2022-03-02T14:56:06.894" v="210" actId="478"/>
          <ac:spMkLst>
            <pc:docMk/>
            <pc:sldMk cId="2619093150" sldId="321"/>
            <ac:spMk id="19" creationId="{6B1A6E5D-F557-49B9-87F9-53CBAC17B44C}"/>
          </ac:spMkLst>
        </pc:spChg>
        <pc:spChg chg="add mod">
          <ac:chgData name="Rachel Gagen" userId="b8147b453b790b83" providerId="LiveId" clId="{15B9E043-1F13-4094-907F-59D86B181B20}" dt="2022-03-02T15:01:03.998" v="224" actId="207"/>
          <ac:spMkLst>
            <pc:docMk/>
            <pc:sldMk cId="2619093150" sldId="321"/>
            <ac:spMk id="27" creationId="{8332469E-EB77-4F13-BC87-94528DF7E348}"/>
          </ac:spMkLst>
        </pc:spChg>
        <pc:spChg chg="add del mod">
          <ac:chgData name="Rachel Gagen" userId="b8147b453b790b83" providerId="LiveId" clId="{15B9E043-1F13-4094-907F-59D86B181B20}" dt="2022-03-02T15:02:23.574" v="234" actId="478"/>
          <ac:spMkLst>
            <pc:docMk/>
            <pc:sldMk cId="2619093150" sldId="321"/>
            <ac:spMk id="28" creationId="{8BDB1154-1C14-40AB-B19F-AA1C148A75EB}"/>
          </ac:spMkLst>
        </pc:spChg>
        <pc:grpChg chg="add mod">
          <ac:chgData name="Rachel Gagen" userId="b8147b453b790b83" providerId="LiveId" clId="{15B9E043-1F13-4094-907F-59D86B181B20}" dt="2022-03-02T14:20:38.889" v="72" actId="164"/>
          <ac:grpSpMkLst>
            <pc:docMk/>
            <pc:sldMk cId="2619093150" sldId="321"/>
            <ac:grpSpMk id="3" creationId="{1BE23160-B78B-4D79-A1EF-50D609A8F5FE}"/>
          </ac:grpSpMkLst>
        </pc:grpChg>
        <pc:grpChg chg="add mod">
          <ac:chgData name="Rachel Gagen" userId="b8147b453b790b83" providerId="LiveId" clId="{15B9E043-1F13-4094-907F-59D86B181B20}" dt="2022-03-02T14:25:34.281" v="95" actId="1076"/>
          <ac:grpSpMkLst>
            <pc:docMk/>
            <pc:sldMk cId="2619093150" sldId="321"/>
            <ac:grpSpMk id="7" creationId="{FF16323F-B87A-414D-A6FA-17B450373088}"/>
          </ac:grpSpMkLst>
        </pc:grpChg>
        <pc:picChg chg="mod">
          <ac:chgData name="Rachel Gagen" userId="b8147b453b790b83" providerId="LiveId" clId="{15B9E043-1F13-4094-907F-59D86B181B20}" dt="2022-03-02T14:20:52.638" v="73" actId="164"/>
          <ac:picMkLst>
            <pc:docMk/>
            <pc:sldMk cId="2619093150" sldId="321"/>
            <ac:picMk id="4" creationId="{2A8E6EC4-E243-47FE-8E38-2CE28B7D3433}"/>
          </ac:picMkLst>
        </pc:picChg>
        <pc:picChg chg="add mod">
          <ac:chgData name="Rachel Gagen" userId="b8147b453b790b83" providerId="LiveId" clId="{15B9E043-1F13-4094-907F-59D86B181B20}" dt="2022-03-02T20:00:54.834" v="256" actId="1076"/>
          <ac:picMkLst>
            <pc:docMk/>
            <pc:sldMk cId="2619093150" sldId="321"/>
            <ac:picMk id="14" creationId="{6FA95CFA-1486-4D35-8351-AFEBDAB495A3}"/>
          </ac:picMkLst>
        </pc:picChg>
        <pc:picChg chg="del mod">
          <ac:chgData name="Rachel Gagen" userId="b8147b453b790b83" providerId="LiveId" clId="{15B9E043-1F13-4094-907F-59D86B181B20}" dt="2022-03-02T14:53:19.197" v="186" actId="478"/>
          <ac:picMkLst>
            <pc:docMk/>
            <pc:sldMk cId="2619093150" sldId="321"/>
            <ac:picMk id="18" creationId="{4CDA51B1-E0B7-47B5-A995-6C6E82E563B0}"/>
          </ac:picMkLst>
        </pc:picChg>
        <pc:picChg chg="mod">
          <ac:chgData name="Rachel Gagen" userId="b8147b453b790b83" providerId="LiveId" clId="{15B9E043-1F13-4094-907F-59D86B181B20}" dt="2022-03-02T14:50:47.644" v="180" actId="1076"/>
          <ac:picMkLst>
            <pc:docMk/>
            <pc:sldMk cId="2619093150" sldId="321"/>
            <ac:picMk id="21" creationId="{F88CB255-4CF3-45C7-A6DB-D342BE755411}"/>
          </ac:picMkLst>
        </pc:picChg>
        <pc:picChg chg="add del mod">
          <ac:chgData name="Rachel Gagen" userId="b8147b453b790b83" providerId="LiveId" clId="{15B9E043-1F13-4094-907F-59D86B181B20}" dt="2022-03-02T15:02:58.625" v="240" actId="478"/>
          <ac:picMkLst>
            <pc:docMk/>
            <pc:sldMk cId="2619093150" sldId="321"/>
            <ac:picMk id="29" creationId="{6980202C-359A-4DA5-907F-6A9CDA5B1759}"/>
          </ac:picMkLst>
        </pc:picChg>
        <pc:cxnChg chg="mod ord">
          <ac:chgData name="Rachel Gagen" userId="b8147b453b790b83" providerId="LiveId" clId="{15B9E043-1F13-4094-907F-59D86B181B20}" dt="2022-03-02T15:03:26.298" v="243" actId="171"/>
          <ac:cxnSpMkLst>
            <pc:docMk/>
            <pc:sldMk cId="2619093150" sldId="321"/>
            <ac:cxnSpMk id="8" creationId="{2AD010C2-1AF7-4B86-B941-0286F01EDE24}"/>
          </ac:cxnSpMkLst>
        </pc:cxnChg>
        <pc:cxnChg chg="mod">
          <ac:chgData name="Rachel Gagen" userId="b8147b453b790b83" providerId="LiveId" clId="{15B9E043-1F13-4094-907F-59D86B181B20}" dt="2022-03-02T14:20:52.638" v="73" actId="164"/>
          <ac:cxnSpMkLst>
            <pc:docMk/>
            <pc:sldMk cId="2619093150" sldId="321"/>
            <ac:cxnSpMk id="15" creationId="{31319FB7-5A3A-4885-A1E9-BE20F5049F1E}"/>
          </ac:cxnSpMkLst>
        </pc:cxnChg>
        <pc:cxnChg chg="add del">
          <ac:chgData name="Rachel Gagen" userId="b8147b453b790b83" providerId="LiveId" clId="{15B9E043-1F13-4094-907F-59D86B181B20}" dt="2022-03-02T14:58:39.068" v="214" actId="478"/>
          <ac:cxnSpMkLst>
            <pc:docMk/>
            <pc:sldMk cId="2619093150" sldId="321"/>
            <ac:cxnSpMk id="22" creationId="{34A5635C-5B38-48A9-A441-A7E20E14B0E2}"/>
          </ac:cxnSpMkLst>
        </pc:cxnChg>
        <pc:cxnChg chg="add del mod">
          <ac:chgData name="Rachel Gagen" userId="b8147b453b790b83" providerId="LiveId" clId="{15B9E043-1F13-4094-907F-59D86B181B20}" dt="2022-03-02T15:00:08.384" v="218" actId="478"/>
          <ac:cxnSpMkLst>
            <pc:docMk/>
            <pc:sldMk cId="2619093150" sldId="321"/>
            <ac:cxnSpMk id="24" creationId="{D08B4AFC-0AA2-42B1-87F2-A51A11E0E788}"/>
          </ac:cxnSpMkLst>
        </pc:cxnChg>
      </pc:sldChg>
    </pc:docChg>
  </pc:docChgLst>
  <pc:docChgLst>
    <pc:chgData name="Rachel Gagen" userId="S::rsg1v20@soton.ac.uk::e2d4e6cd-5d89-46d8-93dc-e64a27afb7be" providerId="AD" clId="Web-{06D57030-4563-F734-8F79-6A859AD152C2}"/>
    <pc:docChg chg="modSld">
      <pc:chgData name="Rachel Gagen" userId="S::rsg1v20@soton.ac.uk::e2d4e6cd-5d89-46d8-93dc-e64a27afb7be" providerId="AD" clId="Web-{06D57030-4563-F734-8F79-6A859AD152C2}" dt="2022-03-03T09:28:00.568" v="53" actId="1076"/>
      <pc:docMkLst>
        <pc:docMk/>
      </pc:docMkLst>
      <pc:sldChg chg="modSp">
        <pc:chgData name="Rachel Gagen" userId="S::rsg1v20@soton.ac.uk::e2d4e6cd-5d89-46d8-93dc-e64a27afb7be" providerId="AD" clId="Web-{06D57030-4563-F734-8F79-6A859AD152C2}" dt="2022-03-03T09:19:54.288" v="23" actId="14100"/>
        <pc:sldMkLst>
          <pc:docMk/>
          <pc:sldMk cId="1153686409" sldId="308"/>
        </pc:sldMkLst>
        <pc:spChg chg="mod">
          <ac:chgData name="Rachel Gagen" userId="S::rsg1v20@soton.ac.uk::e2d4e6cd-5d89-46d8-93dc-e64a27afb7be" providerId="AD" clId="Web-{06D57030-4563-F734-8F79-6A859AD152C2}" dt="2022-03-03T09:19:54.288" v="23" actId="14100"/>
          <ac:spMkLst>
            <pc:docMk/>
            <pc:sldMk cId="1153686409" sldId="308"/>
            <ac:spMk id="14" creationId="{CAB6CF4B-BCD2-4585-91F3-F4180CA7745F}"/>
          </ac:spMkLst>
        </pc:spChg>
      </pc:sldChg>
      <pc:sldChg chg="modSp">
        <pc:chgData name="Rachel Gagen" userId="S::rsg1v20@soton.ac.uk::e2d4e6cd-5d89-46d8-93dc-e64a27afb7be" providerId="AD" clId="Web-{06D57030-4563-F734-8F79-6A859AD152C2}" dt="2022-03-03T09:22:39.126" v="42" actId="14100"/>
        <pc:sldMkLst>
          <pc:docMk/>
          <pc:sldMk cId="114665572" sldId="313"/>
        </pc:sldMkLst>
        <pc:spChg chg="mod">
          <ac:chgData name="Rachel Gagen" userId="S::rsg1v20@soton.ac.uk::e2d4e6cd-5d89-46d8-93dc-e64a27afb7be" providerId="AD" clId="Web-{06D57030-4563-F734-8F79-6A859AD152C2}" dt="2022-03-03T09:22:39.126" v="42" actId="14100"/>
          <ac:spMkLst>
            <pc:docMk/>
            <pc:sldMk cId="114665572" sldId="313"/>
            <ac:spMk id="3" creationId="{8C3E48AE-442C-488D-BA6F-B2FDF025375A}"/>
          </ac:spMkLst>
        </pc:spChg>
      </pc:sldChg>
      <pc:sldChg chg="addSp delSp modSp delAnim addCm">
        <pc:chgData name="Rachel Gagen" userId="S::rsg1v20@soton.ac.uk::e2d4e6cd-5d89-46d8-93dc-e64a27afb7be" providerId="AD" clId="Web-{06D57030-4563-F734-8F79-6A859AD152C2}" dt="2022-03-03T09:28:00.568" v="53" actId="1076"/>
        <pc:sldMkLst>
          <pc:docMk/>
          <pc:sldMk cId="2161569620" sldId="314"/>
        </pc:sldMkLst>
        <pc:spChg chg="mod">
          <ac:chgData name="Rachel Gagen" userId="S::rsg1v20@soton.ac.uk::e2d4e6cd-5d89-46d8-93dc-e64a27afb7be" providerId="AD" clId="Web-{06D57030-4563-F734-8F79-6A859AD152C2}" dt="2022-03-03T09:21:00.839" v="30" actId="14100"/>
          <ac:spMkLst>
            <pc:docMk/>
            <pc:sldMk cId="2161569620" sldId="314"/>
            <ac:spMk id="4" creationId="{F392F2CA-B432-4F88-943D-937A32A9E46A}"/>
          </ac:spMkLst>
        </pc:spChg>
        <pc:spChg chg="mod ord">
          <ac:chgData name="Rachel Gagen" userId="S::rsg1v20@soton.ac.uk::e2d4e6cd-5d89-46d8-93dc-e64a27afb7be" providerId="AD" clId="Web-{06D57030-4563-F734-8F79-6A859AD152C2}" dt="2022-03-03T09:21:42.435" v="35"/>
          <ac:spMkLst>
            <pc:docMk/>
            <pc:sldMk cId="2161569620" sldId="314"/>
            <ac:spMk id="5" creationId="{79471D9E-ACF7-4684-BA6D-C71E011E946E}"/>
          </ac:spMkLst>
        </pc:spChg>
        <pc:spChg chg="mod">
          <ac:chgData name="Rachel Gagen" userId="S::rsg1v20@soton.ac.uk::e2d4e6cd-5d89-46d8-93dc-e64a27afb7be" providerId="AD" clId="Web-{06D57030-4563-F734-8F79-6A859AD152C2}" dt="2022-03-03T09:21:58.686" v="37" actId="14100"/>
          <ac:spMkLst>
            <pc:docMk/>
            <pc:sldMk cId="2161569620" sldId="314"/>
            <ac:spMk id="6" creationId="{81A4CF53-38E6-42C7-B9F3-39C9A86F08BE}"/>
          </ac:spMkLst>
        </pc:spChg>
        <pc:spChg chg="mod">
          <ac:chgData name="Rachel Gagen" userId="S::rsg1v20@soton.ac.uk::e2d4e6cd-5d89-46d8-93dc-e64a27afb7be" providerId="AD" clId="Web-{06D57030-4563-F734-8F79-6A859AD152C2}" dt="2022-03-03T09:21:51.936" v="36" actId="1076"/>
          <ac:spMkLst>
            <pc:docMk/>
            <pc:sldMk cId="2161569620" sldId="314"/>
            <ac:spMk id="51" creationId="{784AFBEB-29C7-4596-90CC-4BD1708DBA85}"/>
          </ac:spMkLst>
        </pc:spChg>
        <pc:spChg chg="mod">
          <ac:chgData name="Rachel Gagen" userId="S::rsg1v20@soton.ac.uk::e2d4e6cd-5d89-46d8-93dc-e64a27afb7be" providerId="AD" clId="Web-{06D57030-4563-F734-8F79-6A859AD152C2}" dt="2022-03-03T09:28:00.568" v="53" actId="1076"/>
          <ac:spMkLst>
            <pc:docMk/>
            <pc:sldMk cId="2161569620" sldId="314"/>
            <ac:spMk id="61" creationId="{5E9B2A84-28A7-4373-9371-F57B36F95F0A}"/>
          </ac:spMkLst>
        </pc:spChg>
        <pc:spChg chg="mod">
          <ac:chgData name="Rachel Gagen" userId="S::rsg1v20@soton.ac.uk::e2d4e6cd-5d89-46d8-93dc-e64a27afb7be" providerId="AD" clId="Web-{06D57030-4563-F734-8F79-6A859AD152C2}" dt="2022-03-03T09:21:14.793" v="32" actId="1076"/>
          <ac:spMkLst>
            <pc:docMk/>
            <pc:sldMk cId="2161569620" sldId="314"/>
            <ac:spMk id="62" creationId="{041B50A5-272A-4151-9C5F-D85C5BF8B2D3}"/>
          </ac:spMkLst>
        </pc:spChg>
        <pc:grpChg chg="del">
          <ac:chgData name="Rachel Gagen" userId="S::rsg1v20@soton.ac.uk::e2d4e6cd-5d89-46d8-93dc-e64a27afb7be" providerId="AD" clId="Web-{06D57030-4563-F734-8F79-6A859AD152C2}" dt="2022-03-03T09:20:55.370" v="29"/>
          <ac:grpSpMkLst>
            <pc:docMk/>
            <pc:sldMk cId="2161569620" sldId="314"/>
            <ac:grpSpMk id="2" creationId="{776EC829-B7CB-46DA-854D-6B403141D6D0}"/>
          </ac:grpSpMkLst>
        </pc:grpChg>
        <pc:picChg chg="add del mod">
          <ac:chgData name="Rachel Gagen" userId="S::rsg1v20@soton.ac.uk::e2d4e6cd-5d89-46d8-93dc-e64a27afb7be" providerId="AD" clId="Web-{06D57030-4563-F734-8F79-6A859AD152C2}" dt="2022-03-03T09:27:39.754" v="51"/>
          <ac:picMkLst>
            <pc:docMk/>
            <pc:sldMk cId="2161569620" sldId="314"/>
            <ac:picMk id="7" creationId="{42A66991-DED2-40D4-97B3-05EE19A82FF0}"/>
          </ac:picMkLst>
        </pc:picChg>
        <pc:picChg chg="add del mod">
          <ac:chgData name="Rachel Gagen" userId="S::rsg1v20@soton.ac.uk::e2d4e6cd-5d89-46d8-93dc-e64a27afb7be" providerId="AD" clId="Web-{06D57030-4563-F734-8F79-6A859AD152C2}" dt="2022-03-03T09:27:17.753" v="46"/>
          <ac:picMkLst>
            <pc:docMk/>
            <pc:sldMk cId="2161569620" sldId="314"/>
            <ac:picMk id="14" creationId="{8860EF61-9AE7-430E-85CF-0F0D234CCA1E}"/>
          </ac:picMkLst>
        </pc:picChg>
      </pc:sldChg>
      <pc:sldChg chg="addCm">
        <pc:chgData name="Rachel Gagen" userId="S::rsg1v20@soton.ac.uk::e2d4e6cd-5d89-46d8-93dc-e64a27afb7be" providerId="AD" clId="Web-{06D57030-4563-F734-8F79-6A859AD152C2}" dt="2022-03-03T09:16:46.995" v="0"/>
        <pc:sldMkLst>
          <pc:docMk/>
          <pc:sldMk cId="0" sldId="315"/>
        </pc:sldMkLst>
      </pc:sldChg>
      <pc:sldChg chg="delSp modSp addCm">
        <pc:chgData name="Rachel Gagen" userId="S::rsg1v20@soton.ac.uk::e2d4e6cd-5d89-46d8-93dc-e64a27afb7be" providerId="AD" clId="Web-{06D57030-4563-F734-8F79-6A859AD152C2}" dt="2022-03-03T09:20:41.369" v="27" actId="14100"/>
        <pc:sldMkLst>
          <pc:docMk/>
          <pc:sldMk cId="2619093150" sldId="321"/>
        </pc:sldMkLst>
        <pc:spChg chg="mod">
          <ac:chgData name="Rachel Gagen" userId="S::rsg1v20@soton.ac.uk::e2d4e6cd-5d89-46d8-93dc-e64a27afb7be" providerId="AD" clId="Web-{06D57030-4563-F734-8F79-6A859AD152C2}" dt="2022-03-03T09:19:35.224" v="22" actId="20577"/>
          <ac:spMkLst>
            <pc:docMk/>
            <pc:sldMk cId="2619093150" sldId="321"/>
            <ac:spMk id="2" creationId="{4736B18A-E4DD-4FD0-B373-F91A680CC246}"/>
          </ac:spMkLst>
        </pc:spChg>
        <pc:spChg chg="mod">
          <ac:chgData name="Rachel Gagen" userId="S::rsg1v20@soton.ac.uk::e2d4e6cd-5d89-46d8-93dc-e64a27afb7be" providerId="AD" clId="Web-{06D57030-4563-F734-8F79-6A859AD152C2}" dt="2022-03-03T09:20:41.369" v="27" actId="14100"/>
          <ac:spMkLst>
            <pc:docMk/>
            <pc:sldMk cId="2619093150" sldId="321"/>
            <ac:spMk id="10" creationId="{7AFEEB84-B724-469D-A315-56DEDD315017}"/>
          </ac:spMkLst>
        </pc:spChg>
        <pc:spChg chg="del">
          <ac:chgData name="Rachel Gagen" userId="S::rsg1v20@soton.ac.uk::e2d4e6cd-5d89-46d8-93dc-e64a27afb7be" providerId="AD" clId="Web-{06D57030-4563-F734-8F79-6A859AD152C2}" dt="2022-03-03T09:18:49.518" v="3"/>
          <ac:spMkLst>
            <pc:docMk/>
            <pc:sldMk cId="2619093150" sldId="321"/>
            <ac:spMk id="13" creationId="{B6CD3AD1-439C-4E3C-B01F-42D8EAE4A66A}"/>
          </ac:spMkLst>
        </pc:spChg>
        <pc:spChg chg="mod">
          <ac:chgData name="Rachel Gagen" userId="S::rsg1v20@soton.ac.uk::e2d4e6cd-5d89-46d8-93dc-e64a27afb7be" providerId="AD" clId="Web-{06D57030-4563-F734-8F79-6A859AD152C2}" dt="2022-03-03T09:20:25.806" v="25" actId="1076"/>
          <ac:spMkLst>
            <pc:docMk/>
            <pc:sldMk cId="2619093150" sldId="321"/>
            <ac:spMk id="17" creationId="{AE32DFAB-A9BD-4F5B-8DE6-AABF900854C5}"/>
          </ac:spMkLst>
        </pc:spChg>
        <pc:cxnChg chg="del mod">
          <ac:chgData name="Rachel Gagen" userId="S::rsg1v20@soton.ac.uk::e2d4e6cd-5d89-46d8-93dc-e64a27afb7be" providerId="AD" clId="Web-{06D57030-4563-F734-8F79-6A859AD152C2}" dt="2022-03-03T09:18:52.534" v="4"/>
          <ac:cxnSpMkLst>
            <pc:docMk/>
            <pc:sldMk cId="2619093150" sldId="321"/>
            <ac:cxnSpMk id="8" creationId="{2AD010C2-1AF7-4B86-B941-0286F01EDE24}"/>
          </ac:cxnSpMkLst>
        </pc:cxnChg>
      </pc:sldChg>
    </pc:docChg>
  </pc:docChgLst>
  <pc:docChgLst>
    <pc:chgData name="Rachel Gagen" userId="S::rsg1v20@soton.ac.uk::e2d4e6cd-5d89-46d8-93dc-e64a27afb7be" providerId="AD" clId="Web-{27D53175-F100-1E44-9A8C-0FC826C83A91}"/>
    <pc:docChg chg="modSld">
      <pc:chgData name="Rachel Gagen" userId="S::rsg1v20@soton.ac.uk::e2d4e6cd-5d89-46d8-93dc-e64a27afb7be" providerId="AD" clId="Web-{27D53175-F100-1E44-9A8C-0FC826C83A91}" dt="2022-03-01T09:41:09.874" v="28" actId="14100"/>
      <pc:docMkLst>
        <pc:docMk/>
      </pc:docMkLst>
      <pc:sldChg chg="modSp delCm">
        <pc:chgData name="Rachel Gagen" userId="S::rsg1v20@soton.ac.uk::e2d4e6cd-5d89-46d8-93dc-e64a27afb7be" providerId="AD" clId="Web-{27D53175-F100-1E44-9A8C-0FC826C83A91}" dt="2022-03-01T09:32:05.957" v="16"/>
        <pc:sldMkLst>
          <pc:docMk/>
          <pc:sldMk cId="1114045790" sldId="309"/>
        </pc:sldMkLst>
        <pc:spChg chg="mod">
          <ac:chgData name="Rachel Gagen" userId="S::rsg1v20@soton.ac.uk::e2d4e6cd-5d89-46d8-93dc-e64a27afb7be" providerId="AD" clId="Web-{27D53175-F100-1E44-9A8C-0FC826C83A91}" dt="2022-03-01T09:32:05.848" v="15" actId="20577"/>
          <ac:spMkLst>
            <pc:docMk/>
            <pc:sldMk cId="1114045790" sldId="309"/>
            <ac:spMk id="6" creationId="{C05DFC17-12BA-48D4-A2B0-10FE23C83D20}"/>
          </ac:spMkLst>
        </pc:spChg>
      </pc:sldChg>
      <pc:sldChg chg="modSp delCm">
        <pc:chgData name="Rachel Gagen" userId="S::rsg1v20@soton.ac.uk::e2d4e6cd-5d89-46d8-93dc-e64a27afb7be" providerId="AD" clId="Web-{27D53175-F100-1E44-9A8C-0FC826C83A91}" dt="2022-03-01T09:34:51.929" v="22"/>
        <pc:sldMkLst>
          <pc:docMk/>
          <pc:sldMk cId="1371093626" sldId="312"/>
        </pc:sldMkLst>
        <pc:spChg chg="mod">
          <ac:chgData name="Rachel Gagen" userId="S::rsg1v20@soton.ac.uk::e2d4e6cd-5d89-46d8-93dc-e64a27afb7be" providerId="AD" clId="Web-{27D53175-F100-1E44-9A8C-0FC826C83A91}" dt="2022-03-01T09:32:32.427" v="21" actId="20577"/>
          <ac:spMkLst>
            <pc:docMk/>
            <pc:sldMk cId="1371093626" sldId="312"/>
            <ac:spMk id="6" creationId="{6BE0472D-CDBF-4E53-8B14-82FCD275DDA8}"/>
          </ac:spMkLst>
        </pc:spChg>
      </pc:sldChg>
      <pc:sldChg chg="modSp">
        <pc:chgData name="Rachel Gagen" userId="S::rsg1v20@soton.ac.uk::e2d4e6cd-5d89-46d8-93dc-e64a27afb7be" providerId="AD" clId="Web-{27D53175-F100-1E44-9A8C-0FC826C83A91}" dt="2022-03-01T09:41:09.874" v="28" actId="14100"/>
        <pc:sldMkLst>
          <pc:docMk/>
          <pc:sldMk cId="114665572" sldId="313"/>
        </pc:sldMkLst>
        <pc:spChg chg="mod">
          <ac:chgData name="Rachel Gagen" userId="S::rsg1v20@soton.ac.uk::e2d4e6cd-5d89-46d8-93dc-e64a27afb7be" providerId="AD" clId="Web-{27D53175-F100-1E44-9A8C-0FC826C83A91}" dt="2022-03-01T09:41:09.874" v="28" actId="14100"/>
          <ac:spMkLst>
            <pc:docMk/>
            <pc:sldMk cId="114665572" sldId="313"/>
            <ac:spMk id="11" creationId="{4D5353CC-077E-49D5-A2CD-9814CF1A2892}"/>
          </ac:spMkLst>
        </pc:spChg>
      </pc:sldChg>
      <pc:sldChg chg="modSp delCm">
        <pc:chgData name="Rachel Gagen" userId="S::rsg1v20@soton.ac.uk::e2d4e6cd-5d89-46d8-93dc-e64a27afb7be" providerId="AD" clId="Web-{27D53175-F100-1E44-9A8C-0FC826C83A91}" dt="2022-03-01T09:35:16.289" v="25"/>
        <pc:sldMkLst>
          <pc:docMk/>
          <pc:sldMk cId="2161569620" sldId="314"/>
        </pc:sldMkLst>
        <pc:spChg chg="mod">
          <ac:chgData name="Rachel Gagen" userId="S::rsg1v20@soton.ac.uk::e2d4e6cd-5d89-46d8-93dc-e64a27afb7be" providerId="AD" clId="Web-{27D53175-F100-1E44-9A8C-0FC826C83A91}" dt="2022-03-01T09:35:12.680" v="24" actId="20577"/>
          <ac:spMkLst>
            <pc:docMk/>
            <pc:sldMk cId="2161569620" sldId="314"/>
            <ac:spMk id="60" creationId="{E18253B0-4F5A-43F5-B571-2FCD671C90BA}"/>
          </ac:spMkLst>
        </pc:spChg>
      </pc:sldChg>
    </pc:docChg>
  </pc:docChgLst>
  <pc:docChgLst>
    <pc:chgData name="Rachel Gagen" userId="b8147b453b790b83" providerId="LiveId" clId="{AC84AB7B-A878-44FA-8D8B-EDE0B193E73B}"/>
    <pc:docChg chg="undo custSel addSld delSld modSld sldOrd">
      <pc:chgData name="Rachel Gagen" userId="b8147b453b790b83" providerId="LiveId" clId="{AC84AB7B-A878-44FA-8D8B-EDE0B193E73B}" dt="2022-03-01T11:32:42.522" v="2654" actId="1076"/>
      <pc:docMkLst>
        <pc:docMk/>
      </pc:docMkLst>
      <pc:sldChg chg="add">
        <pc:chgData name="Rachel Gagen" userId="b8147b453b790b83" providerId="LiveId" clId="{AC84AB7B-A878-44FA-8D8B-EDE0B193E73B}" dt="2022-01-28T11:38:41.950" v="3"/>
        <pc:sldMkLst>
          <pc:docMk/>
          <pc:sldMk cId="3838240487" sldId="256"/>
        </pc:sldMkLst>
      </pc:sldChg>
      <pc:sldChg chg="add">
        <pc:chgData name="Rachel Gagen" userId="b8147b453b790b83" providerId="LiveId" clId="{AC84AB7B-A878-44FA-8D8B-EDE0B193E73B}" dt="2022-01-28T11:38:41.950" v="3"/>
        <pc:sldMkLst>
          <pc:docMk/>
          <pc:sldMk cId="1674533984" sldId="257"/>
        </pc:sldMkLst>
      </pc:sldChg>
      <pc:sldChg chg="addSp delSp modSp add del mod">
        <pc:chgData name="Rachel Gagen" userId="b8147b453b790b83" providerId="LiveId" clId="{AC84AB7B-A878-44FA-8D8B-EDE0B193E73B}" dt="2022-02-03T15:56:17.598" v="1780" actId="47"/>
        <pc:sldMkLst>
          <pc:docMk/>
          <pc:sldMk cId="1594651890" sldId="260"/>
        </pc:sldMkLst>
        <pc:spChg chg="add mod">
          <ac:chgData name="Rachel Gagen" userId="b8147b453b790b83" providerId="LiveId" clId="{AC84AB7B-A878-44FA-8D8B-EDE0B193E73B}" dt="2022-02-03T15:54:48.452" v="1779"/>
          <ac:spMkLst>
            <pc:docMk/>
            <pc:sldMk cId="1594651890" sldId="260"/>
            <ac:spMk id="3" creationId="{8E17911E-3528-49D1-8FBD-060040B4FD34}"/>
          </ac:spMkLst>
        </pc:spChg>
        <pc:spChg chg="del">
          <ac:chgData name="Rachel Gagen" userId="b8147b453b790b83" providerId="LiveId" clId="{AC84AB7B-A878-44FA-8D8B-EDE0B193E73B}" dt="2022-02-03T15:52:59.573" v="1767" actId="21"/>
          <ac:spMkLst>
            <pc:docMk/>
            <pc:sldMk cId="1594651890" sldId="260"/>
            <ac:spMk id="4" creationId="{E43EFB5A-C0D5-49FE-B655-B3B51C191E15}"/>
          </ac:spMkLst>
        </pc:spChg>
        <pc:spChg chg="del">
          <ac:chgData name="Rachel Gagen" userId="b8147b453b790b83" providerId="LiveId" clId="{AC84AB7B-A878-44FA-8D8B-EDE0B193E73B}" dt="2022-02-03T15:52:59.573" v="1767" actId="21"/>
          <ac:spMkLst>
            <pc:docMk/>
            <pc:sldMk cId="1594651890" sldId="260"/>
            <ac:spMk id="264" creationId="{00000000-0000-0000-0000-000000000000}"/>
          </ac:spMkLst>
        </pc:spChg>
      </pc:sldChg>
      <pc:sldChg chg="addSp delSp modSp add mod delAnim">
        <pc:chgData name="Rachel Gagen" userId="b8147b453b790b83" providerId="LiveId" clId="{AC84AB7B-A878-44FA-8D8B-EDE0B193E73B}" dt="2022-02-04T10:14:04.878" v="1944" actId="1076"/>
        <pc:sldMkLst>
          <pc:docMk/>
          <pc:sldMk cId="2015771844" sldId="261"/>
        </pc:sldMkLst>
        <pc:spChg chg="add mod">
          <ac:chgData name="Rachel Gagen" userId="b8147b453b790b83" providerId="LiveId" clId="{AC84AB7B-A878-44FA-8D8B-EDE0B193E73B}" dt="2022-02-04T10:11:23.086" v="1798" actId="208"/>
          <ac:spMkLst>
            <pc:docMk/>
            <pc:sldMk cId="2015771844" sldId="261"/>
            <ac:spMk id="2" creationId="{AD72C493-25E4-434E-B89F-2B84D3DE7F56}"/>
          </ac:spMkLst>
        </pc:spChg>
        <pc:spChg chg="add mod">
          <ac:chgData name="Rachel Gagen" userId="b8147b453b790b83" providerId="LiveId" clId="{AC84AB7B-A878-44FA-8D8B-EDE0B193E73B}" dt="2022-02-04T10:14:04.878" v="1944" actId="1076"/>
          <ac:spMkLst>
            <pc:docMk/>
            <pc:sldMk cId="2015771844" sldId="261"/>
            <ac:spMk id="3" creationId="{7120E298-0E56-402C-A4B6-0FC135F1B2C8}"/>
          </ac:spMkLst>
        </pc:spChg>
        <pc:grpChg chg="del mod">
          <ac:chgData name="Rachel Gagen" userId="b8147b453b790b83" providerId="LiveId" clId="{AC84AB7B-A878-44FA-8D8B-EDE0B193E73B}" dt="2022-02-04T10:10:25.338" v="1789" actId="478"/>
          <ac:grpSpMkLst>
            <pc:docMk/>
            <pc:sldMk cId="2015771844" sldId="261"/>
            <ac:grpSpMk id="275" creationId="{00000000-0000-0000-0000-000000000000}"/>
          </ac:grpSpMkLst>
        </pc:grpChg>
      </pc:sldChg>
      <pc:sldChg chg="add">
        <pc:chgData name="Rachel Gagen" userId="b8147b453b790b83" providerId="LiveId" clId="{AC84AB7B-A878-44FA-8D8B-EDE0B193E73B}" dt="2022-01-28T11:41:10.210" v="13"/>
        <pc:sldMkLst>
          <pc:docMk/>
          <pc:sldMk cId="1406289196" sldId="267"/>
        </pc:sldMkLst>
      </pc:sldChg>
      <pc:sldChg chg="addSp delSp modSp mod ord">
        <pc:chgData name="Rachel Gagen" userId="b8147b453b790b83" providerId="LiveId" clId="{AC84AB7B-A878-44FA-8D8B-EDE0B193E73B}" dt="2022-02-04T11:32:32.141" v="2002"/>
        <pc:sldMkLst>
          <pc:docMk/>
          <pc:sldMk cId="2141227752" sldId="286"/>
        </pc:sldMkLst>
        <pc:spChg chg="mod">
          <ac:chgData name="Rachel Gagen" userId="b8147b453b790b83" providerId="LiveId" clId="{AC84AB7B-A878-44FA-8D8B-EDE0B193E73B}" dt="2022-02-04T11:32:32.141" v="2002"/>
          <ac:spMkLst>
            <pc:docMk/>
            <pc:sldMk cId="2141227752" sldId="286"/>
            <ac:spMk id="2" creationId="{F1D56992-8731-47F6-8135-80D64017FC3E}"/>
          </ac:spMkLst>
        </pc:spChg>
        <pc:spChg chg="del">
          <ac:chgData name="Rachel Gagen" userId="b8147b453b790b83" providerId="LiveId" clId="{AC84AB7B-A878-44FA-8D8B-EDE0B193E73B}" dt="2022-01-28T11:42:34.487" v="15"/>
          <ac:spMkLst>
            <pc:docMk/>
            <pc:sldMk cId="2141227752" sldId="286"/>
            <ac:spMk id="3" creationId="{D018DDFF-C5A1-447F-AB0B-EB16D664EBE5}"/>
          </ac:spMkLst>
        </pc:spChg>
        <pc:picChg chg="add mod">
          <ac:chgData name="Rachel Gagen" userId="b8147b453b790b83" providerId="LiveId" clId="{AC84AB7B-A878-44FA-8D8B-EDE0B193E73B}" dt="2022-01-28T11:43:32.145" v="20" actId="1076"/>
          <ac:picMkLst>
            <pc:docMk/>
            <pc:sldMk cId="2141227752" sldId="286"/>
            <ac:picMk id="4" creationId="{3123342E-45C1-404D-B935-7247B1EC7CFF}"/>
          </ac:picMkLst>
        </pc:picChg>
      </pc:sldChg>
      <pc:sldChg chg="modSp del ord">
        <pc:chgData name="Rachel Gagen" userId="b8147b453b790b83" providerId="LiveId" clId="{AC84AB7B-A878-44FA-8D8B-EDE0B193E73B}" dt="2022-02-03T15:56:25.471" v="1783" actId="47"/>
        <pc:sldMkLst>
          <pc:docMk/>
          <pc:sldMk cId="4201883447" sldId="287"/>
        </pc:sldMkLst>
        <pc:spChg chg="mod">
          <ac:chgData name="Rachel Gagen" userId="b8147b453b790b83" providerId="LiveId" clId="{AC84AB7B-A878-44FA-8D8B-EDE0B193E73B}" dt="2022-02-03T15:54:48.452" v="1779"/>
          <ac:spMkLst>
            <pc:docMk/>
            <pc:sldMk cId="4201883447" sldId="287"/>
            <ac:spMk id="2" creationId="{65D3A81B-1FEF-44A7-8B1F-E6484AD1F919}"/>
          </ac:spMkLst>
        </pc:spChg>
        <pc:spChg chg="mod">
          <ac:chgData name="Rachel Gagen" userId="b8147b453b790b83" providerId="LiveId" clId="{AC84AB7B-A878-44FA-8D8B-EDE0B193E73B}" dt="2022-02-03T15:54:48.452" v="1779"/>
          <ac:spMkLst>
            <pc:docMk/>
            <pc:sldMk cId="4201883447" sldId="287"/>
            <ac:spMk id="3" creationId="{052C0786-C3B4-4647-BF25-562DB3E5A12A}"/>
          </ac:spMkLst>
        </pc:spChg>
      </pc:sldChg>
      <pc:sldChg chg="del">
        <pc:chgData name="Rachel Gagen" userId="b8147b453b790b83" providerId="LiveId" clId="{AC84AB7B-A878-44FA-8D8B-EDE0B193E73B}" dt="2022-02-03T15:56:21.890" v="1782" actId="47"/>
        <pc:sldMkLst>
          <pc:docMk/>
          <pc:sldMk cId="1651227424" sldId="288"/>
        </pc:sldMkLst>
      </pc:sldChg>
      <pc:sldChg chg="addSp delSp modSp del mod ord modClrScheme chgLayout">
        <pc:chgData name="Rachel Gagen" userId="b8147b453b790b83" providerId="LiveId" clId="{AC84AB7B-A878-44FA-8D8B-EDE0B193E73B}" dt="2022-02-04T11:38:28.573" v="2019" actId="47"/>
        <pc:sldMkLst>
          <pc:docMk/>
          <pc:sldMk cId="3506126365" sldId="290"/>
        </pc:sldMkLst>
        <pc:spChg chg="del">
          <ac:chgData name="Rachel Gagen" userId="b8147b453b790b83" providerId="LiveId" clId="{AC84AB7B-A878-44FA-8D8B-EDE0B193E73B}" dt="2022-02-03T15:53:21.674" v="1771" actId="478"/>
          <ac:spMkLst>
            <pc:docMk/>
            <pc:sldMk cId="3506126365" sldId="290"/>
            <ac:spMk id="2" creationId="{87AF48A3-3E9C-4D9C-8027-5C88FEB45B8C}"/>
          </ac:spMkLst>
        </pc:spChg>
        <pc:spChg chg="del">
          <ac:chgData name="Rachel Gagen" userId="b8147b453b790b83" providerId="LiveId" clId="{AC84AB7B-A878-44FA-8D8B-EDE0B193E73B}" dt="2022-02-03T15:53:11.356" v="1769" actId="478"/>
          <ac:spMkLst>
            <pc:docMk/>
            <pc:sldMk cId="3506126365" sldId="290"/>
            <ac:spMk id="3" creationId="{E8C6611A-933B-4986-BF71-30A9583F835C}"/>
          </ac:spMkLst>
        </pc:spChg>
        <pc:spChg chg="add del mod">
          <ac:chgData name="Rachel Gagen" userId="b8147b453b790b83" providerId="LiveId" clId="{AC84AB7B-A878-44FA-8D8B-EDE0B193E73B}" dt="2022-02-04T11:38:03.865" v="2014" actId="21"/>
          <ac:spMkLst>
            <pc:docMk/>
            <pc:sldMk cId="3506126365" sldId="290"/>
            <ac:spMk id="4" creationId="{C1F2C87C-E7F0-4E59-BACA-519844ABFB93}"/>
          </ac:spMkLst>
        </pc:spChg>
        <pc:spChg chg="add del mod">
          <ac:chgData name="Rachel Gagen" userId="b8147b453b790b83" providerId="LiveId" clId="{AC84AB7B-A878-44FA-8D8B-EDE0B193E73B}" dt="2022-02-04T11:38:14.325" v="2016" actId="21"/>
          <ac:spMkLst>
            <pc:docMk/>
            <pc:sldMk cId="3506126365" sldId="290"/>
            <ac:spMk id="5" creationId="{4BCC1A15-1B11-4930-9227-7776E04FA4A7}"/>
          </ac:spMkLst>
        </pc:spChg>
      </pc:sldChg>
      <pc:sldChg chg="del">
        <pc:chgData name="Rachel Gagen" userId="b8147b453b790b83" providerId="LiveId" clId="{AC84AB7B-A878-44FA-8D8B-EDE0B193E73B}" dt="2022-02-04T11:37:00.664" v="2009"/>
        <pc:sldMkLst>
          <pc:docMk/>
          <pc:sldMk cId="0" sldId="292"/>
        </pc:sldMkLst>
      </pc:sldChg>
      <pc:sldChg chg="del ord">
        <pc:chgData name="Rachel Gagen" userId="b8147b453b790b83" providerId="LiveId" clId="{AC84AB7B-A878-44FA-8D8B-EDE0B193E73B}" dt="2022-02-03T15:56:19.715" v="1781" actId="47"/>
        <pc:sldMkLst>
          <pc:docMk/>
          <pc:sldMk cId="1152563904" sldId="292"/>
        </pc:sldMkLst>
      </pc:sldChg>
      <pc:sldChg chg="delSp mod delCm">
        <pc:chgData name="Rachel Gagen" userId="b8147b453b790b83" providerId="LiveId" clId="{AC84AB7B-A878-44FA-8D8B-EDE0B193E73B}" dt="2022-03-01T10:11:05.813" v="2048" actId="1592"/>
        <pc:sldMkLst>
          <pc:docMk/>
          <pc:sldMk cId="1974776008" sldId="293"/>
        </pc:sldMkLst>
        <pc:spChg chg="del">
          <ac:chgData name="Rachel Gagen" userId="b8147b453b790b83" providerId="LiveId" clId="{AC84AB7B-A878-44FA-8D8B-EDE0B193E73B}" dt="2022-01-28T11:00:50.315" v="1" actId="478"/>
          <ac:spMkLst>
            <pc:docMk/>
            <pc:sldMk cId="1974776008" sldId="293"/>
            <ac:spMk id="2" creationId="{0B95BAB1-CB1B-4122-BEDE-092EACC2C66E}"/>
          </ac:spMkLst>
        </pc:spChg>
        <pc:spChg chg="del">
          <ac:chgData name="Rachel Gagen" userId="b8147b453b790b83" providerId="LiveId" clId="{AC84AB7B-A878-44FA-8D8B-EDE0B193E73B}" dt="2022-01-28T11:00:53.420" v="2" actId="478"/>
          <ac:spMkLst>
            <pc:docMk/>
            <pc:sldMk cId="1974776008" sldId="293"/>
            <ac:spMk id="3" creationId="{F40B4FC7-E86E-47E7-BF52-DB2858D5689D}"/>
          </ac:spMkLst>
        </pc:spChg>
      </pc:sldChg>
      <pc:sldChg chg="del">
        <pc:chgData name="Rachel Gagen" userId="b8147b453b790b83" providerId="LiveId" clId="{AC84AB7B-A878-44FA-8D8B-EDE0B193E73B}" dt="2022-01-28T11:00:42.080" v="0" actId="47"/>
        <pc:sldMkLst>
          <pc:docMk/>
          <pc:sldMk cId="480856902" sldId="294"/>
        </pc:sldMkLst>
      </pc:sldChg>
      <pc:sldChg chg="modSp del ord">
        <pc:chgData name="Rachel Gagen" userId="b8147b453b790b83" providerId="LiveId" clId="{AC84AB7B-A878-44FA-8D8B-EDE0B193E73B}" dt="2022-02-03T15:56:30.650" v="1785" actId="47"/>
        <pc:sldMkLst>
          <pc:docMk/>
          <pc:sldMk cId="2269068817" sldId="295"/>
        </pc:sldMkLst>
        <pc:spChg chg="mod">
          <ac:chgData name="Rachel Gagen" userId="b8147b453b790b83" providerId="LiveId" clId="{AC84AB7B-A878-44FA-8D8B-EDE0B193E73B}" dt="2022-02-03T15:54:48.452" v="1779"/>
          <ac:spMkLst>
            <pc:docMk/>
            <pc:sldMk cId="2269068817" sldId="295"/>
            <ac:spMk id="2" creationId="{E8A7BAF6-380D-442E-A1EA-AD9C7A12CCB8}"/>
          </ac:spMkLst>
        </pc:spChg>
        <pc:spChg chg="mod">
          <ac:chgData name="Rachel Gagen" userId="b8147b453b790b83" providerId="LiveId" clId="{AC84AB7B-A878-44FA-8D8B-EDE0B193E73B}" dt="2022-02-03T15:54:48.452" v="1779"/>
          <ac:spMkLst>
            <pc:docMk/>
            <pc:sldMk cId="2269068817" sldId="295"/>
            <ac:spMk id="3" creationId="{2002FAEA-95D7-4A70-AB61-C80CAAB9B22E}"/>
          </ac:spMkLst>
        </pc:spChg>
      </pc:sldChg>
      <pc:sldChg chg="del ord">
        <pc:chgData name="Rachel Gagen" userId="b8147b453b790b83" providerId="LiveId" clId="{AC84AB7B-A878-44FA-8D8B-EDE0B193E73B}" dt="2022-02-03T15:56:28.546" v="1784" actId="47"/>
        <pc:sldMkLst>
          <pc:docMk/>
          <pc:sldMk cId="3774715035" sldId="296"/>
        </pc:sldMkLst>
      </pc:sldChg>
      <pc:sldChg chg="addSp delSp modSp add mod modClrScheme chgLayout">
        <pc:chgData name="Rachel Gagen" userId="b8147b453b790b83" providerId="LiveId" clId="{AC84AB7B-A878-44FA-8D8B-EDE0B193E73B}" dt="2022-02-04T11:33:35.663" v="2006" actId="700"/>
        <pc:sldMkLst>
          <pc:docMk/>
          <pc:sldMk cId="933243173" sldId="302"/>
        </pc:sldMkLst>
        <pc:spChg chg="del">
          <ac:chgData name="Rachel Gagen" userId="b8147b453b790b83" providerId="LiveId" clId="{AC84AB7B-A878-44FA-8D8B-EDE0B193E73B}" dt="2022-02-03T12:38:21.355" v="1522" actId="478"/>
          <ac:spMkLst>
            <pc:docMk/>
            <pc:sldMk cId="933243173" sldId="302"/>
            <ac:spMk id="3" creationId="{3386BD35-19B8-4A8A-AC7F-CADDC71772B0}"/>
          </ac:spMkLst>
        </pc:spChg>
        <pc:spChg chg="del">
          <ac:chgData name="Rachel Gagen" userId="b8147b453b790b83" providerId="LiveId" clId="{AC84AB7B-A878-44FA-8D8B-EDE0B193E73B}" dt="2022-02-03T12:10:49.136" v="1390" actId="478"/>
          <ac:spMkLst>
            <pc:docMk/>
            <pc:sldMk cId="933243173" sldId="302"/>
            <ac:spMk id="4" creationId="{4430A93A-4F3A-421B-9EA4-CE6BFC304994}"/>
          </ac:spMkLst>
        </pc:spChg>
        <pc:spChg chg="add mod">
          <ac:chgData name="Rachel Gagen" userId="b8147b453b790b83" providerId="LiveId" clId="{AC84AB7B-A878-44FA-8D8B-EDE0B193E73B}" dt="2022-02-03T12:21:44.764" v="1509" actId="1076"/>
          <ac:spMkLst>
            <pc:docMk/>
            <pc:sldMk cId="933243173" sldId="302"/>
            <ac:spMk id="13" creationId="{9119777E-28E3-4764-85B6-4B9862CC91F6}"/>
          </ac:spMkLst>
        </pc:spChg>
        <pc:spChg chg="add mod">
          <ac:chgData name="Rachel Gagen" userId="b8147b453b790b83" providerId="LiveId" clId="{AC84AB7B-A878-44FA-8D8B-EDE0B193E73B}" dt="2022-02-03T12:27:05.452" v="1520" actId="1076"/>
          <ac:spMkLst>
            <pc:docMk/>
            <pc:sldMk cId="933243173" sldId="302"/>
            <ac:spMk id="14" creationId="{55D2924D-703F-41F5-80AD-EBD70545CC67}"/>
          </ac:spMkLst>
        </pc:spChg>
        <pc:spChg chg="add mod">
          <ac:chgData name="Rachel Gagen" userId="b8147b453b790b83" providerId="LiveId" clId="{AC84AB7B-A878-44FA-8D8B-EDE0B193E73B}" dt="2022-02-03T12:27:10.176" v="1521" actId="122"/>
          <ac:spMkLst>
            <pc:docMk/>
            <pc:sldMk cId="933243173" sldId="302"/>
            <ac:spMk id="15" creationId="{6A6D15AE-AD52-41B9-8E2B-7D08F467475B}"/>
          </ac:spMkLst>
        </pc:spChg>
        <pc:spChg chg="add mod">
          <ac:chgData name="Rachel Gagen" userId="b8147b453b790b83" providerId="LiveId" clId="{AC84AB7B-A878-44FA-8D8B-EDE0B193E73B}" dt="2022-02-03T12:25:47.022" v="1514" actId="1076"/>
          <ac:spMkLst>
            <pc:docMk/>
            <pc:sldMk cId="933243173" sldId="302"/>
            <ac:spMk id="16" creationId="{B8DC7C18-0B76-49CA-82E9-6D960FB23F89}"/>
          </ac:spMkLst>
        </pc:spChg>
        <pc:spChg chg="add mod">
          <ac:chgData name="Rachel Gagen" userId="b8147b453b790b83" providerId="LiveId" clId="{AC84AB7B-A878-44FA-8D8B-EDE0B193E73B}" dt="2022-02-03T12:42:31.993" v="1656" actId="1076"/>
          <ac:spMkLst>
            <pc:docMk/>
            <pc:sldMk cId="933243173" sldId="302"/>
            <ac:spMk id="19" creationId="{0A406984-04B7-4D6B-AE1C-DD65F59354EB}"/>
          </ac:spMkLst>
        </pc:spChg>
        <pc:graphicFrameChg chg="add del mod modGraphic">
          <ac:chgData name="Rachel Gagen" userId="b8147b453b790b83" providerId="LiveId" clId="{AC84AB7B-A878-44FA-8D8B-EDE0B193E73B}" dt="2022-02-03T12:39:43.057" v="1534"/>
          <ac:graphicFrameMkLst>
            <pc:docMk/>
            <pc:sldMk cId="933243173" sldId="302"/>
            <ac:graphicFrameMk id="17" creationId="{BEDDEEF4-389F-4C4D-BADA-A9D283E580F1}"/>
          </ac:graphicFrameMkLst>
        </pc:graphicFrameChg>
        <pc:picChg chg="add mod">
          <ac:chgData name="Rachel Gagen" userId="b8147b453b790b83" providerId="LiveId" clId="{AC84AB7B-A878-44FA-8D8B-EDE0B193E73B}" dt="2022-02-03T12:26:58.370" v="1518" actId="1076"/>
          <ac:picMkLst>
            <pc:docMk/>
            <pc:sldMk cId="933243173" sldId="302"/>
            <ac:picMk id="6" creationId="{34765915-95A6-40BE-9A00-99D8259EEB4C}"/>
          </ac:picMkLst>
        </pc:picChg>
        <pc:picChg chg="add mod">
          <ac:chgData name="Rachel Gagen" userId="b8147b453b790b83" providerId="LiveId" clId="{AC84AB7B-A878-44FA-8D8B-EDE0B193E73B}" dt="2022-02-03T12:21:06.833" v="1503" actId="1076"/>
          <ac:picMkLst>
            <pc:docMk/>
            <pc:sldMk cId="933243173" sldId="302"/>
            <ac:picMk id="8" creationId="{184DB55D-C29B-4909-8BB6-20E32A790F79}"/>
          </ac:picMkLst>
        </pc:picChg>
        <pc:picChg chg="add mod">
          <ac:chgData name="Rachel Gagen" userId="b8147b453b790b83" providerId="LiveId" clId="{AC84AB7B-A878-44FA-8D8B-EDE0B193E73B}" dt="2022-02-03T12:26:49.091" v="1515" actId="14100"/>
          <ac:picMkLst>
            <pc:docMk/>
            <pc:sldMk cId="933243173" sldId="302"/>
            <ac:picMk id="10" creationId="{743EF83F-B9AA-44E1-9665-9ADEB2A8349F}"/>
          </ac:picMkLst>
        </pc:picChg>
        <pc:picChg chg="add mod modCrop">
          <ac:chgData name="Rachel Gagen" userId="b8147b453b790b83" providerId="LiveId" clId="{AC84AB7B-A878-44FA-8D8B-EDE0B193E73B}" dt="2022-02-03T12:25:41.303" v="1513" actId="14100"/>
          <ac:picMkLst>
            <pc:docMk/>
            <pc:sldMk cId="933243173" sldId="302"/>
            <ac:picMk id="12" creationId="{347144A0-8B70-4C9B-98EC-8E6E56115E6D}"/>
          </ac:picMkLst>
        </pc:picChg>
        <pc:picChg chg="add mod">
          <ac:chgData name="Rachel Gagen" userId="b8147b453b790b83" providerId="LiveId" clId="{AC84AB7B-A878-44FA-8D8B-EDE0B193E73B}" dt="2022-02-03T12:40:06.797" v="1539" actId="1076"/>
          <ac:picMkLst>
            <pc:docMk/>
            <pc:sldMk cId="933243173" sldId="302"/>
            <ac:picMk id="18" creationId="{88A2DF28-D153-4C8E-AD31-10A02B0665D0}"/>
          </ac:picMkLst>
        </pc:picChg>
      </pc:sldChg>
      <pc:sldChg chg="addSp delSp modSp add mod">
        <pc:chgData name="Rachel Gagen" userId="b8147b453b790b83" providerId="LiveId" clId="{AC84AB7B-A878-44FA-8D8B-EDE0B193E73B}" dt="2022-02-04T11:27:22.792" v="1986" actId="1076"/>
        <pc:sldMkLst>
          <pc:docMk/>
          <pc:sldMk cId="2662819167" sldId="307"/>
        </pc:sldMkLst>
        <pc:spChg chg="del mod">
          <ac:chgData name="Rachel Gagen" userId="b8147b453b790b83" providerId="LiveId" clId="{AC84AB7B-A878-44FA-8D8B-EDE0B193E73B}" dt="2022-02-04T11:12:02.601" v="1945" actId="478"/>
          <ac:spMkLst>
            <pc:docMk/>
            <pc:sldMk cId="2662819167" sldId="307"/>
            <ac:spMk id="3" creationId="{CBFBCED1-6DE5-4355-9D38-B1B57506196E}"/>
          </ac:spMkLst>
        </pc:spChg>
        <pc:spChg chg="add mod">
          <ac:chgData name="Rachel Gagen" userId="b8147b453b790b83" providerId="LiveId" clId="{AC84AB7B-A878-44FA-8D8B-EDE0B193E73B}" dt="2022-02-04T11:27:22.792" v="1986" actId="1076"/>
          <ac:spMkLst>
            <pc:docMk/>
            <pc:sldMk cId="2662819167" sldId="307"/>
            <ac:spMk id="4" creationId="{A18BBF0E-392F-4349-8331-549EF5CEA045}"/>
          </ac:spMkLst>
        </pc:spChg>
      </pc:sldChg>
      <pc:sldChg chg="addSp delSp modSp add mod modClrScheme delCm chgLayout">
        <pc:chgData name="Rachel Gagen" userId="b8147b453b790b83" providerId="LiveId" clId="{AC84AB7B-A878-44FA-8D8B-EDE0B193E73B}" dt="2022-03-01T11:32:42.522" v="2654" actId="1076"/>
        <pc:sldMkLst>
          <pc:docMk/>
          <pc:sldMk cId="1153686409" sldId="308"/>
        </pc:sldMkLst>
        <pc:spChg chg="mod">
          <ac:chgData name="Rachel Gagen" userId="b8147b453b790b83" providerId="LiveId" clId="{AC84AB7B-A878-44FA-8D8B-EDE0B193E73B}" dt="2022-03-01T11:32:06.552" v="2646" actId="1076"/>
          <ac:spMkLst>
            <pc:docMk/>
            <pc:sldMk cId="1153686409" sldId="308"/>
            <ac:spMk id="2" creationId="{340E3CAD-5BEA-4BA6-AC17-8F0AF6B1AC7F}"/>
          </ac:spMkLst>
        </pc:spChg>
        <pc:spChg chg="add del mod">
          <ac:chgData name="Rachel Gagen" userId="b8147b453b790b83" providerId="LiveId" clId="{AC84AB7B-A878-44FA-8D8B-EDE0B193E73B}" dt="2022-03-01T10:12:13.021" v="2066"/>
          <ac:spMkLst>
            <pc:docMk/>
            <pc:sldMk cId="1153686409" sldId="308"/>
            <ac:spMk id="3" creationId="{4953C023-5A3B-4ACD-9C83-7C8147630D40}"/>
          </ac:spMkLst>
        </pc:spChg>
        <pc:spChg chg="add del mod ord">
          <ac:chgData name="Rachel Gagen" userId="b8147b453b790b83" providerId="LiveId" clId="{AC84AB7B-A878-44FA-8D8B-EDE0B193E73B}" dt="2022-02-04T11:30:45.440" v="1994" actId="478"/>
          <ac:spMkLst>
            <pc:docMk/>
            <pc:sldMk cId="1153686409" sldId="308"/>
            <ac:spMk id="3" creationId="{F6E849ED-9F65-4CA0-89A5-48E54F52CB58}"/>
          </ac:spMkLst>
        </pc:spChg>
        <pc:spChg chg="add del mod ord">
          <ac:chgData name="Rachel Gagen" userId="b8147b453b790b83" providerId="LiveId" clId="{AC84AB7B-A878-44FA-8D8B-EDE0B193E73B}" dt="2022-02-04T11:30:40.326" v="1993" actId="478"/>
          <ac:spMkLst>
            <pc:docMk/>
            <pc:sldMk cId="1153686409" sldId="308"/>
            <ac:spMk id="4" creationId="{7D533688-B66E-4EA9-A56F-070AF5AB7E17}"/>
          </ac:spMkLst>
        </pc:spChg>
        <pc:spChg chg="add del mod">
          <ac:chgData name="Rachel Gagen" userId="b8147b453b790b83" providerId="LiveId" clId="{AC84AB7B-A878-44FA-8D8B-EDE0B193E73B}" dt="2022-03-01T11:25:01.039" v="2619"/>
          <ac:spMkLst>
            <pc:docMk/>
            <pc:sldMk cId="1153686409" sldId="308"/>
            <ac:spMk id="4" creationId="{BC5E8F9C-CA0F-457E-9ADD-379D1E18507E}"/>
          </ac:spMkLst>
        </pc:spChg>
        <pc:spChg chg="add mod">
          <ac:chgData name="Rachel Gagen" userId="b8147b453b790b83" providerId="LiveId" clId="{AC84AB7B-A878-44FA-8D8B-EDE0B193E73B}" dt="2022-03-01T11:32:12.707" v="2647" actId="1076"/>
          <ac:spMkLst>
            <pc:docMk/>
            <pc:sldMk cId="1153686409" sldId="308"/>
            <ac:spMk id="5" creationId="{2122AC09-4C11-4CD5-B3E6-402B1EBB8922}"/>
          </ac:spMkLst>
        </pc:spChg>
        <pc:spChg chg="add mod">
          <ac:chgData name="Rachel Gagen" userId="b8147b453b790b83" providerId="LiveId" clId="{AC84AB7B-A878-44FA-8D8B-EDE0B193E73B}" dt="2022-03-01T11:32:21.715" v="2649" actId="1076"/>
          <ac:spMkLst>
            <pc:docMk/>
            <pc:sldMk cId="1153686409" sldId="308"/>
            <ac:spMk id="6" creationId="{FD0E68FD-59D9-45ED-8961-2F83BA6433CD}"/>
          </ac:spMkLst>
        </pc:spChg>
        <pc:spChg chg="add mod">
          <ac:chgData name="Rachel Gagen" userId="b8147b453b790b83" providerId="LiveId" clId="{AC84AB7B-A878-44FA-8D8B-EDE0B193E73B}" dt="2022-03-01T11:32:25.174" v="2650" actId="1076"/>
          <ac:spMkLst>
            <pc:docMk/>
            <pc:sldMk cId="1153686409" sldId="308"/>
            <ac:spMk id="7" creationId="{F3397436-C0F0-4CB6-849B-2AC91EAB749B}"/>
          </ac:spMkLst>
        </pc:spChg>
        <pc:spChg chg="add mod">
          <ac:chgData name="Rachel Gagen" userId="b8147b453b790b83" providerId="LiveId" clId="{AC84AB7B-A878-44FA-8D8B-EDE0B193E73B}" dt="2022-03-01T11:32:33.855" v="2652" actId="1076"/>
          <ac:spMkLst>
            <pc:docMk/>
            <pc:sldMk cId="1153686409" sldId="308"/>
            <ac:spMk id="8" creationId="{A6C9F94A-78F7-4D1A-AC24-50C413F738FF}"/>
          </ac:spMkLst>
        </pc:spChg>
        <pc:spChg chg="add mod">
          <ac:chgData name="Rachel Gagen" userId="b8147b453b790b83" providerId="LiveId" clId="{AC84AB7B-A878-44FA-8D8B-EDE0B193E73B}" dt="2022-03-01T11:32:38.907" v="2653" actId="1076"/>
          <ac:spMkLst>
            <pc:docMk/>
            <pc:sldMk cId="1153686409" sldId="308"/>
            <ac:spMk id="9" creationId="{BFA090CB-6588-4409-9EF3-20236FE9E44B}"/>
          </ac:spMkLst>
        </pc:spChg>
        <pc:spChg chg="add del mod">
          <ac:chgData name="Rachel Gagen" userId="b8147b453b790b83" providerId="LiveId" clId="{AC84AB7B-A878-44FA-8D8B-EDE0B193E73B}" dt="2022-03-01T11:32:01.005" v="2645" actId="478"/>
          <ac:spMkLst>
            <pc:docMk/>
            <pc:sldMk cId="1153686409" sldId="308"/>
            <ac:spMk id="16" creationId="{C74B68D0-5E7A-4F58-B5DA-EE2A528646CA}"/>
          </ac:spMkLst>
        </pc:spChg>
        <pc:picChg chg="add mod">
          <ac:chgData name="Rachel Gagen" userId="b8147b453b790b83" providerId="LiveId" clId="{AC84AB7B-A878-44FA-8D8B-EDE0B193E73B}" dt="2022-03-01T11:32:16.836" v="2648" actId="1076"/>
          <ac:picMkLst>
            <pc:docMk/>
            <pc:sldMk cId="1153686409" sldId="308"/>
            <ac:picMk id="11" creationId="{AE0AEE0D-AE61-4702-9937-3B69A76B75DA}"/>
          </ac:picMkLst>
        </pc:picChg>
        <pc:picChg chg="add mod">
          <ac:chgData name="Rachel Gagen" userId="b8147b453b790b83" providerId="LiveId" clId="{AC84AB7B-A878-44FA-8D8B-EDE0B193E73B}" dt="2022-03-01T11:32:29.398" v="2651" actId="1076"/>
          <ac:picMkLst>
            <pc:docMk/>
            <pc:sldMk cId="1153686409" sldId="308"/>
            <ac:picMk id="13" creationId="{88C138A6-BF81-4460-BBA0-0B39431C5B6E}"/>
          </ac:picMkLst>
        </pc:picChg>
        <pc:picChg chg="add mod">
          <ac:chgData name="Rachel Gagen" userId="b8147b453b790b83" providerId="LiveId" clId="{AC84AB7B-A878-44FA-8D8B-EDE0B193E73B}" dt="2022-03-01T11:32:42.522" v="2654" actId="1076"/>
          <ac:picMkLst>
            <pc:docMk/>
            <pc:sldMk cId="1153686409" sldId="308"/>
            <ac:picMk id="15" creationId="{1D516F48-99CE-4036-9C9C-101D73E55AE5}"/>
          </ac:picMkLst>
        </pc:picChg>
        <pc:picChg chg="del mod">
          <ac:chgData name="Rachel Gagen" userId="b8147b453b790b83" providerId="LiveId" clId="{AC84AB7B-A878-44FA-8D8B-EDE0B193E73B}" dt="2022-03-01T10:11:26.133" v="2052" actId="478"/>
          <ac:picMkLst>
            <pc:docMk/>
            <pc:sldMk cId="1153686409" sldId="308"/>
            <ac:picMk id="1026" creationId="{ECAA78D1-61DB-49D5-A736-8B5E8B5B3624}"/>
          </ac:picMkLst>
        </pc:picChg>
      </pc:sldChg>
      <pc:sldChg chg="modSp add mod">
        <pc:chgData name="Rachel Gagen" userId="b8147b453b790b83" providerId="LiveId" clId="{AC84AB7B-A878-44FA-8D8B-EDE0B193E73B}" dt="2022-02-02T11:52:03.979" v="1389" actId="20577"/>
        <pc:sldMkLst>
          <pc:docMk/>
          <pc:sldMk cId="1114045790" sldId="309"/>
        </pc:sldMkLst>
        <pc:spChg chg="mod">
          <ac:chgData name="Rachel Gagen" userId="b8147b453b790b83" providerId="LiveId" clId="{AC84AB7B-A878-44FA-8D8B-EDE0B193E73B}" dt="2022-02-02T11:52:03.979" v="1389" actId="20577"/>
          <ac:spMkLst>
            <pc:docMk/>
            <pc:sldMk cId="1114045790" sldId="309"/>
            <ac:spMk id="6" creationId="{C05DFC17-12BA-48D4-A2B0-10FE23C83D20}"/>
          </ac:spMkLst>
        </pc:spChg>
      </pc:sldChg>
      <pc:sldChg chg="addSp modSp add mod modTransition modClrScheme chgLayout">
        <pc:chgData name="Rachel Gagen" userId="b8147b453b790b83" providerId="LiveId" clId="{AC84AB7B-A878-44FA-8D8B-EDE0B193E73B}" dt="2022-02-04T11:33:49.219" v="2007" actId="700"/>
        <pc:sldMkLst>
          <pc:docMk/>
          <pc:sldMk cId="3235437911" sldId="311"/>
        </pc:sldMkLst>
        <pc:spChg chg="mod">
          <ac:chgData name="Rachel Gagen" userId="b8147b453b790b83" providerId="LiveId" clId="{AC84AB7B-A878-44FA-8D8B-EDE0B193E73B}" dt="2022-02-01T12:41:28.313" v="1213" actId="164"/>
          <ac:spMkLst>
            <pc:docMk/>
            <pc:sldMk cId="3235437911" sldId="311"/>
            <ac:spMk id="2" creationId="{67D25F1D-4665-4733-A8EA-9387505EFDBC}"/>
          </ac:spMkLst>
        </pc:spChg>
        <pc:spChg chg="add mod">
          <ac:chgData name="Rachel Gagen" userId="b8147b453b790b83" providerId="LiveId" clId="{AC84AB7B-A878-44FA-8D8B-EDE0B193E73B}" dt="2022-02-03T15:51:25.741" v="1766" actId="207"/>
          <ac:spMkLst>
            <pc:docMk/>
            <pc:sldMk cId="3235437911" sldId="311"/>
            <ac:spMk id="3" creationId="{1EEB16DD-9C0A-4B0F-95DE-7C7C80ACAA71}"/>
          </ac:spMkLst>
        </pc:spChg>
        <pc:grpChg chg="add mod">
          <ac:chgData name="Rachel Gagen" userId="b8147b453b790b83" providerId="LiveId" clId="{AC84AB7B-A878-44FA-8D8B-EDE0B193E73B}" dt="2022-02-01T12:41:28.313" v="1213" actId="164"/>
          <ac:grpSpMkLst>
            <pc:docMk/>
            <pc:sldMk cId="3235437911" sldId="311"/>
            <ac:grpSpMk id="5" creationId="{CDEDCA8C-2EF3-431A-9DA6-6CE7197D9F9A}"/>
          </ac:grpSpMkLst>
        </pc:grpChg>
        <pc:picChg chg="add mod">
          <ac:chgData name="Rachel Gagen" userId="b8147b453b790b83" providerId="LiveId" clId="{AC84AB7B-A878-44FA-8D8B-EDE0B193E73B}" dt="2022-02-03T15:50:26.511" v="1763" actId="1076"/>
          <ac:picMkLst>
            <pc:docMk/>
            <pc:sldMk cId="3235437911" sldId="311"/>
            <ac:picMk id="4" creationId="{04F234F1-D441-4D60-952D-620DEBEB53EC}"/>
          </ac:picMkLst>
        </pc:picChg>
      </pc:sldChg>
      <pc:sldChg chg="addSp delSp modSp add mod modClrScheme chgLayout">
        <pc:chgData name="Rachel Gagen" userId="b8147b453b790b83" providerId="LiveId" clId="{AC84AB7B-A878-44FA-8D8B-EDE0B193E73B}" dt="2022-02-04T11:33:03.061" v="2003" actId="700"/>
        <pc:sldMkLst>
          <pc:docMk/>
          <pc:sldMk cId="1371093626" sldId="312"/>
        </pc:sldMkLst>
        <pc:spChg chg="mod ord">
          <ac:chgData name="Rachel Gagen" userId="b8147b453b790b83" providerId="LiveId" clId="{AC84AB7B-A878-44FA-8D8B-EDE0B193E73B}" dt="2022-02-01T11:58:47.301" v="1139" actId="1076"/>
          <ac:spMkLst>
            <pc:docMk/>
            <pc:sldMk cId="1371093626" sldId="312"/>
            <ac:spMk id="2" creationId="{4736B18A-E4DD-4FD0-B373-F91A680CC246}"/>
          </ac:spMkLst>
        </pc:spChg>
        <pc:spChg chg="mod">
          <ac:chgData name="Rachel Gagen" userId="b8147b453b790b83" providerId="LiveId" clId="{AC84AB7B-A878-44FA-8D8B-EDE0B193E73B}" dt="2022-01-28T11:46:52.561" v="129" actId="1076"/>
          <ac:spMkLst>
            <pc:docMk/>
            <pc:sldMk cId="1371093626" sldId="312"/>
            <ac:spMk id="5" creationId="{FDE55598-4FC3-427D-8588-206943EE1571}"/>
          </ac:spMkLst>
        </pc:spChg>
        <pc:spChg chg="mod">
          <ac:chgData name="Rachel Gagen" userId="b8147b453b790b83" providerId="LiveId" clId="{AC84AB7B-A878-44FA-8D8B-EDE0B193E73B}" dt="2022-02-01T12:24:39.281" v="1175" actId="1076"/>
          <ac:spMkLst>
            <pc:docMk/>
            <pc:sldMk cId="1371093626" sldId="312"/>
            <ac:spMk id="11" creationId="{68BA6BF0-95D5-46FA-A4FF-FD0B9C5942B8}"/>
          </ac:spMkLst>
        </pc:spChg>
        <pc:spChg chg="add del mod">
          <ac:chgData name="Rachel Gagen" userId="b8147b453b790b83" providerId="LiveId" clId="{AC84AB7B-A878-44FA-8D8B-EDE0B193E73B}" dt="2022-02-01T10:37:14.509" v="146" actId="21"/>
          <ac:spMkLst>
            <pc:docMk/>
            <pc:sldMk cId="1371093626" sldId="312"/>
            <ac:spMk id="12" creationId="{AF0E1D04-4959-4D25-A246-380E8FC6A084}"/>
          </ac:spMkLst>
        </pc:spChg>
        <pc:spChg chg="add mod">
          <ac:chgData name="Rachel Gagen" userId="b8147b453b790b83" providerId="LiveId" clId="{AC84AB7B-A878-44FA-8D8B-EDE0B193E73B}" dt="2022-02-01T11:59:03.762" v="1159" actId="14100"/>
          <ac:spMkLst>
            <pc:docMk/>
            <pc:sldMk cId="1371093626" sldId="312"/>
            <ac:spMk id="13" creationId="{B6CD3AD1-439C-4E3C-B01F-42D8EAE4A66A}"/>
          </ac:spMkLst>
        </pc:spChg>
        <pc:spChg chg="del mod">
          <ac:chgData name="Rachel Gagen" userId="b8147b453b790b83" providerId="LiveId" clId="{AC84AB7B-A878-44FA-8D8B-EDE0B193E73B}" dt="2022-02-01T12:26:04.254" v="1188" actId="478"/>
          <ac:spMkLst>
            <pc:docMk/>
            <pc:sldMk cId="1371093626" sldId="312"/>
            <ac:spMk id="14" creationId="{DF91A992-5915-4E29-8814-61A407E8D66A}"/>
          </ac:spMkLst>
        </pc:spChg>
        <pc:spChg chg="del mod">
          <ac:chgData name="Rachel Gagen" userId="b8147b453b790b83" providerId="LiveId" clId="{AC84AB7B-A878-44FA-8D8B-EDE0B193E73B}" dt="2022-02-01T12:25:03.118" v="1180" actId="478"/>
          <ac:spMkLst>
            <pc:docMk/>
            <pc:sldMk cId="1371093626" sldId="312"/>
            <ac:spMk id="17" creationId="{2DA093E5-1C2B-4B9B-AB14-3528F4E5ED61}"/>
          </ac:spMkLst>
        </pc:spChg>
        <pc:spChg chg="add mod">
          <ac:chgData name="Rachel Gagen" userId="b8147b453b790b83" providerId="LiveId" clId="{AC84AB7B-A878-44FA-8D8B-EDE0B193E73B}" dt="2022-02-01T12:26:15.774" v="1190" actId="14100"/>
          <ac:spMkLst>
            <pc:docMk/>
            <pc:sldMk cId="1371093626" sldId="312"/>
            <ac:spMk id="19" creationId="{6B1A6E5D-F557-49B9-87F9-53CBAC17B44C}"/>
          </ac:spMkLst>
        </pc:spChg>
        <pc:picChg chg="add mod">
          <ac:chgData name="Rachel Gagen" userId="b8147b453b790b83" providerId="LiveId" clId="{AC84AB7B-A878-44FA-8D8B-EDE0B193E73B}" dt="2022-02-01T11:58:02.044" v="1133" actId="1076"/>
          <ac:picMkLst>
            <pc:docMk/>
            <pc:sldMk cId="1371093626" sldId="312"/>
            <ac:picMk id="4" creationId="{2A8E6EC4-E243-47FE-8E38-2CE28B7D3433}"/>
          </ac:picMkLst>
        </pc:picChg>
        <pc:picChg chg="del">
          <ac:chgData name="Rachel Gagen" userId="b8147b453b790b83" providerId="LiveId" clId="{AC84AB7B-A878-44FA-8D8B-EDE0B193E73B}" dt="2022-02-01T10:04:32.020" v="136" actId="478"/>
          <ac:picMkLst>
            <pc:docMk/>
            <pc:sldMk cId="1371093626" sldId="312"/>
            <ac:picMk id="10" creationId="{3B9629A0-3A42-48F8-8CF3-C9695CEB3701}"/>
          </ac:picMkLst>
        </pc:picChg>
        <pc:picChg chg="del">
          <ac:chgData name="Rachel Gagen" userId="b8147b453b790b83" providerId="LiveId" clId="{AC84AB7B-A878-44FA-8D8B-EDE0B193E73B}" dt="2022-01-28T11:42:07.196" v="14" actId="21"/>
          <ac:picMkLst>
            <pc:docMk/>
            <pc:sldMk cId="1371093626" sldId="312"/>
            <ac:picMk id="16" creationId="{88F2C1BA-D22C-40D1-846B-D213A43BBA1A}"/>
          </ac:picMkLst>
        </pc:picChg>
        <pc:picChg chg="add mod">
          <ac:chgData name="Rachel Gagen" userId="b8147b453b790b83" providerId="LiveId" clId="{AC84AB7B-A878-44FA-8D8B-EDE0B193E73B}" dt="2022-02-01T12:24:51.341" v="1178" actId="1076"/>
          <ac:picMkLst>
            <pc:docMk/>
            <pc:sldMk cId="1371093626" sldId="312"/>
            <ac:picMk id="18" creationId="{4CDA51B1-E0B7-47B5-A995-6C6E82E563B0}"/>
          </ac:picMkLst>
        </pc:picChg>
        <pc:picChg chg="add mod ord modCrop">
          <ac:chgData name="Rachel Gagen" userId="b8147b453b790b83" providerId="LiveId" clId="{AC84AB7B-A878-44FA-8D8B-EDE0B193E73B}" dt="2022-02-02T10:39:12.383" v="1215" actId="167"/>
          <ac:picMkLst>
            <pc:docMk/>
            <pc:sldMk cId="1371093626" sldId="312"/>
            <ac:picMk id="21" creationId="{F88CB255-4CF3-45C7-A6DB-D342BE755411}"/>
          </ac:picMkLst>
        </pc:picChg>
        <pc:cxnChg chg="add mod">
          <ac:chgData name="Rachel Gagen" userId="b8147b453b790b83" providerId="LiveId" clId="{AC84AB7B-A878-44FA-8D8B-EDE0B193E73B}" dt="2022-02-01T11:59:42.840" v="1162" actId="1582"/>
          <ac:cxnSpMkLst>
            <pc:docMk/>
            <pc:sldMk cId="1371093626" sldId="312"/>
            <ac:cxnSpMk id="8" creationId="{2AD010C2-1AF7-4B86-B941-0286F01EDE24}"/>
          </ac:cxnSpMkLst>
        </pc:cxnChg>
        <pc:cxnChg chg="add mod">
          <ac:chgData name="Rachel Gagen" userId="b8147b453b790b83" providerId="LiveId" clId="{AC84AB7B-A878-44FA-8D8B-EDE0B193E73B}" dt="2022-02-01T11:59:56.759" v="1165" actId="14100"/>
          <ac:cxnSpMkLst>
            <pc:docMk/>
            <pc:sldMk cId="1371093626" sldId="312"/>
            <ac:cxnSpMk id="15" creationId="{31319FB7-5A3A-4885-A1E9-BE20F5049F1E}"/>
          </ac:cxnSpMkLst>
        </pc:cxnChg>
      </pc:sldChg>
      <pc:sldChg chg="addSp delSp modSp add mod modClrScheme delCm chgLayout">
        <pc:chgData name="Rachel Gagen" userId="b8147b453b790b83" providerId="LiveId" clId="{AC84AB7B-A878-44FA-8D8B-EDE0B193E73B}" dt="2022-03-01T10:10:56.201" v="2047" actId="1592"/>
        <pc:sldMkLst>
          <pc:docMk/>
          <pc:sldMk cId="114665572" sldId="313"/>
        </pc:sldMkLst>
        <pc:spChg chg="add mod">
          <ac:chgData name="Rachel Gagen" userId="b8147b453b790b83" providerId="LiveId" clId="{AC84AB7B-A878-44FA-8D8B-EDE0B193E73B}" dt="2022-03-01T10:10:43.832" v="2046" actId="20577"/>
          <ac:spMkLst>
            <pc:docMk/>
            <pc:sldMk cId="114665572" sldId="313"/>
            <ac:spMk id="2" creationId="{14BE50AA-DD84-4334-A9FD-3435D9CB6F45}"/>
          </ac:spMkLst>
        </pc:spChg>
        <pc:spChg chg="mod">
          <ac:chgData name="Rachel Gagen" userId="b8147b453b790b83" providerId="LiveId" clId="{AC84AB7B-A878-44FA-8D8B-EDE0B193E73B}" dt="2022-02-02T10:47:53.215" v="1351" actId="1076"/>
          <ac:spMkLst>
            <pc:docMk/>
            <pc:sldMk cId="114665572" sldId="313"/>
            <ac:spMk id="5" creationId="{ECC80C62-9DE0-44BD-9C2B-B14FB2C2CCD5}"/>
          </ac:spMkLst>
        </pc:spChg>
        <pc:spChg chg="del">
          <ac:chgData name="Rachel Gagen" userId="b8147b453b790b83" providerId="LiveId" clId="{AC84AB7B-A878-44FA-8D8B-EDE0B193E73B}" dt="2022-01-28T12:24:23.075" v="130" actId="21"/>
          <ac:spMkLst>
            <pc:docMk/>
            <pc:sldMk cId="114665572" sldId="313"/>
            <ac:spMk id="6" creationId="{8DEFA332-6FEE-451C-8073-203DBA470FCA}"/>
          </ac:spMkLst>
        </pc:spChg>
        <pc:spChg chg="mod">
          <ac:chgData name="Rachel Gagen" userId="b8147b453b790b83" providerId="LiveId" clId="{AC84AB7B-A878-44FA-8D8B-EDE0B193E73B}" dt="2022-03-01T10:06:33.395" v="2023" actId="14100"/>
          <ac:spMkLst>
            <pc:docMk/>
            <pc:sldMk cId="114665572" sldId="313"/>
            <ac:spMk id="11" creationId="{4D5353CC-077E-49D5-A2CD-9814CF1A2892}"/>
          </ac:spMkLst>
        </pc:spChg>
        <pc:spChg chg="mod">
          <ac:chgData name="Rachel Gagen" userId="b8147b453b790b83" providerId="LiveId" clId="{AC84AB7B-A878-44FA-8D8B-EDE0B193E73B}" dt="2022-03-01T10:09:59.220" v="2038" actId="1076"/>
          <ac:spMkLst>
            <pc:docMk/>
            <pc:sldMk cId="114665572" sldId="313"/>
            <ac:spMk id="14" creationId="{87695289-356F-43B6-82B6-6342D2FD0ECC}"/>
          </ac:spMkLst>
        </pc:spChg>
        <pc:picChg chg="del">
          <ac:chgData name="Rachel Gagen" userId="b8147b453b790b83" providerId="LiveId" clId="{AC84AB7B-A878-44FA-8D8B-EDE0B193E73B}" dt="2022-02-01T10:04:44.138" v="138" actId="478"/>
          <ac:picMkLst>
            <pc:docMk/>
            <pc:sldMk cId="114665572" sldId="313"/>
            <ac:picMk id="3" creationId="{388422BF-9F32-4C78-BF23-58261335354F}"/>
          </ac:picMkLst>
        </pc:picChg>
        <pc:picChg chg="add mod">
          <ac:chgData name="Rachel Gagen" userId="b8147b453b790b83" providerId="LiveId" clId="{AC84AB7B-A878-44FA-8D8B-EDE0B193E73B}" dt="2022-02-02T10:39:28.939" v="1216" actId="1076"/>
          <ac:picMkLst>
            <pc:docMk/>
            <pc:sldMk cId="114665572" sldId="313"/>
            <ac:picMk id="4" creationId="{C83EF6AF-65D6-42EF-8B5E-00E1A799A752}"/>
          </ac:picMkLst>
        </pc:picChg>
        <pc:picChg chg="add mod">
          <ac:chgData name="Rachel Gagen" userId="b8147b453b790b83" providerId="LiveId" clId="{AC84AB7B-A878-44FA-8D8B-EDE0B193E73B}" dt="2022-02-02T10:47:34.897" v="1350" actId="14100"/>
          <ac:picMkLst>
            <pc:docMk/>
            <pc:sldMk cId="114665572" sldId="313"/>
            <ac:picMk id="7" creationId="{A8F43BB9-3974-45B0-AB64-30C56486945A}"/>
          </ac:picMkLst>
        </pc:picChg>
        <pc:picChg chg="del">
          <ac:chgData name="Rachel Gagen" userId="b8147b453b790b83" providerId="LiveId" clId="{AC84AB7B-A878-44FA-8D8B-EDE0B193E73B}" dt="2022-02-01T10:04:42.283" v="137" actId="478"/>
          <ac:picMkLst>
            <pc:docMk/>
            <pc:sldMk cId="114665572" sldId="313"/>
            <ac:picMk id="10" creationId="{D4BF1B22-0892-4ED8-97EE-60558B131D21}"/>
          </ac:picMkLst>
        </pc:picChg>
        <pc:picChg chg="del">
          <ac:chgData name="Rachel Gagen" userId="b8147b453b790b83" providerId="LiveId" clId="{AC84AB7B-A878-44FA-8D8B-EDE0B193E73B}" dt="2022-02-01T10:04:46.172" v="139" actId="478"/>
          <ac:picMkLst>
            <pc:docMk/>
            <pc:sldMk cId="114665572" sldId="313"/>
            <ac:picMk id="13" creationId="{32BC7278-32BE-405B-89AF-54D0F2B8680D}"/>
          </ac:picMkLst>
        </pc:picChg>
      </pc:sldChg>
      <pc:sldChg chg="addSp delSp modSp new mod modClrScheme chgLayout">
        <pc:chgData name="Rachel Gagen" userId="b8147b453b790b83" providerId="LiveId" clId="{AC84AB7B-A878-44FA-8D8B-EDE0B193E73B}" dt="2022-02-04T11:33:17.007" v="2004" actId="700"/>
        <pc:sldMkLst>
          <pc:docMk/>
          <pc:sldMk cId="2161569620" sldId="314"/>
        </pc:sldMkLst>
        <pc:spChg chg="add mod">
          <ac:chgData name="Rachel Gagen" userId="b8147b453b790b83" providerId="LiveId" clId="{AC84AB7B-A878-44FA-8D8B-EDE0B193E73B}" dt="2022-02-01T10:36:56.329" v="145" actId="1076"/>
          <ac:spMkLst>
            <pc:docMk/>
            <pc:sldMk cId="2161569620" sldId="314"/>
            <ac:spMk id="3" creationId="{BD2A9D87-0EF8-4B50-A0B1-DB8D6867C940}"/>
          </ac:spMkLst>
        </pc:spChg>
        <pc:spChg chg="add mod">
          <ac:chgData name="Rachel Gagen" userId="b8147b453b790b83" providerId="LiveId" clId="{AC84AB7B-A878-44FA-8D8B-EDE0B193E73B}" dt="2022-02-01T11:08:03.091" v="363" actId="1076"/>
          <ac:spMkLst>
            <pc:docMk/>
            <pc:sldMk cId="2161569620" sldId="314"/>
            <ac:spMk id="4" creationId="{F392F2CA-B432-4F88-943D-937A32A9E46A}"/>
          </ac:spMkLst>
        </pc:spChg>
        <pc:spChg chg="add mod ord">
          <ac:chgData name="Rachel Gagen" userId="b8147b453b790b83" providerId="LiveId" clId="{AC84AB7B-A878-44FA-8D8B-EDE0B193E73B}" dt="2022-02-01T10:43:09.478" v="181" actId="164"/>
          <ac:spMkLst>
            <pc:docMk/>
            <pc:sldMk cId="2161569620" sldId="314"/>
            <ac:spMk id="12" creationId="{D0FAE4FA-ED59-4DE8-BF65-4A695F2D2FA3}"/>
          </ac:spMkLst>
        </pc:spChg>
        <pc:spChg chg="add mod ord">
          <ac:chgData name="Rachel Gagen" userId="b8147b453b790b83" providerId="LiveId" clId="{AC84AB7B-A878-44FA-8D8B-EDE0B193E73B}" dt="2022-02-01T10:55:26.474" v="243" actId="164"/>
          <ac:spMkLst>
            <pc:docMk/>
            <pc:sldMk cId="2161569620" sldId="314"/>
            <ac:spMk id="49" creationId="{BD37A996-7CB2-4778-9DCF-DDEA6458F9FC}"/>
          </ac:spMkLst>
        </pc:spChg>
        <pc:spChg chg="add del">
          <ac:chgData name="Rachel Gagen" userId="b8147b453b790b83" providerId="LiveId" clId="{AC84AB7B-A878-44FA-8D8B-EDE0B193E73B}" dt="2022-02-01T10:57:55.241" v="257" actId="478"/>
          <ac:spMkLst>
            <pc:docMk/>
            <pc:sldMk cId="2161569620" sldId="314"/>
            <ac:spMk id="51" creationId="{1D9212E3-405D-4E72-96D0-EE930C4CDB5A}"/>
          </ac:spMkLst>
        </pc:spChg>
        <pc:spChg chg="add del mod ord">
          <ac:chgData name="Rachel Gagen" userId="b8147b453b790b83" providerId="LiveId" clId="{AC84AB7B-A878-44FA-8D8B-EDE0B193E73B}" dt="2022-02-01T11:00:16.183" v="286" actId="11529"/>
          <ac:spMkLst>
            <pc:docMk/>
            <pc:sldMk cId="2161569620" sldId="314"/>
            <ac:spMk id="53" creationId="{847F7ADC-1B96-405D-AF07-DB7AD3A55EDD}"/>
          </ac:spMkLst>
        </pc:spChg>
        <pc:spChg chg="add mod ord">
          <ac:chgData name="Rachel Gagen" userId="b8147b453b790b83" providerId="LiveId" clId="{AC84AB7B-A878-44FA-8D8B-EDE0B193E73B}" dt="2022-02-01T11:03:07.956" v="302" actId="164"/>
          <ac:spMkLst>
            <pc:docMk/>
            <pc:sldMk cId="2161569620" sldId="314"/>
            <ac:spMk id="56" creationId="{A32A2A73-C2BE-4803-94E8-E510693B02B1}"/>
          </ac:spMkLst>
        </pc:spChg>
        <pc:spChg chg="add del mod">
          <ac:chgData name="Rachel Gagen" userId="b8147b453b790b83" providerId="LiveId" clId="{AC84AB7B-A878-44FA-8D8B-EDE0B193E73B}" dt="2022-02-01T11:06:53.097" v="317" actId="767"/>
          <ac:spMkLst>
            <pc:docMk/>
            <pc:sldMk cId="2161569620" sldId="314"/>
            <ac:spMk id="58" creationId="{870B1D0B-A1BB-40A0-8155-B76B57167BF5}"/>
          </ac:spMkLst>
        </pc:spChg>
        <pc:spChg chg="add del mod">
          <ac:chgData name="Rachel Gagen" userId="b8147b453b790b83" providerId="LiveId" clId="{AC84AB7B-A878-44FA-8D8B-EDE0B193E73B}" dt="2022-02-01T11:28:33.805" v="920" actId="478"/>
          <ac:spMkLst>
            <pc:docMk/>
            <pc:sldMk cId="2161569620" sldId="314"/>
            <ac:spMk id="59" creationId="{47CACB9B-82F5-4AD2-A2A6-1F5E0ACC4844}"/>
          </ac:spMkLst>
        </pc:spChg>
        <pc:spChg chg="add mod">
          <ac:chgData name="Rachel Gagen" userId="b8147b453b790b83" providerId="LiveId" clId="{AC84AB7B-A878-44FA-8D8B-EDE0B193E73B}" dt="2022-02-01T11:27:24.616" v="913" actId="208"/>
          <ac:spMkLst>
            <pc:docMk/>
            <pc:sldMk cId="2161569620" sldId="314"/>
            <ac:spMk id="60" creationId="{E18253B0-4F5A-43F5-B571-2FCD671C90BA}"/>
          </ac:spMkLst>
        </pc:spChg>
        <pc:spChg chg="add mod">
          <ac:chgData name="Rachel Gagen" userId="b8147b453b790b83" providerId="LiveId" clId="{AC84AB7B-A878-44FA-8D8B-EDE0B193E73B}" dt="2022-02-01T11:35:14.411" v="1081" actId="20577"/>
          <ac:spMkLst>
            <pc:docMk/>
            <pc:sldMk cId="2161569620" sldId="314"/>
            <ac:spMk id="61" creationId="{5E9B2A84-28A7-4373-9371-F57B36F95F0A}"/>
          </ac:spMkLst>
        </pc:spChg>
        <pc:spChg chg="add mod">
          <ac:chgData name="Rachel Gagen" userId="b8147b453b790b83" providerId="LiveId" clId="{AC84AB7B-A878-44FA-8D8B-EDE0B193E73B}" dt="2022-02-01T11:28:19.587" v="918" actId="14100"/>
          <ac:spMkLst>
            <pc:docMk/>
            <pc:sldMk cId="2161569620" sldId="314"/>
            <ac:spMk id="62" creationId="{041B50A5-272A-4151-9C5F-D85C5BF8B2D3}"/>
          </ac:spMkLst>
        </pc:spChg>
        <pc:spChg chg="add mod">
          <ac:chgData name="Rachel Gagen" userId="b8147b453b790b83" providerId="LiveId" clId="{AC84AB7B-A878-44FA-8D8B-EDE0B193E73B}" dt="2022-02-01T11:34:33.369" v="1049" actId="1076"/>
          <ac:spMkLst>
            <pc:docMk/>
            <pc:sldMk cId="2161569620" sldId="314"/>
            <ac:spMk id="63" creationId="{879E0860-7657-44F4-B863-A0359B9605B6}"/>
          </ac:spMkLst>
        </pc:spChg>
        <pc:spChg chg="add mod">
          <ac:chgData name="Rachel Gagen" userId="b8147b453b790b83" providerId="LiveId" clId="{AC84AB7B-A878-44FA-8D8B-EDE0B193E73B}" dt="2022-02-01T11:40:05.121" v="1124" actId="208"/>
          <ac:spMkLst>
            <pc:docMk/>
            <pc:sldMk cId="2161569620" sldId="314"/>
            <ac:spMk id="66" creationId="{4C7C1D85-BAF4-44B2-9444-B9E1A1A361B5}"/>
          </ac:spMkLst>
        </pc:spChg>
        <pc:grpChg chg="add mod">
          <ac:chgData name="Rachel Gagen" userId="b8147b453b790b83" providerId="LiveId" clId="{AC84AB7B-A878-44FA-8D8B-EDE0B193E73B}" dt="2022-02-01T11:22:02.964" v="752" actId="1076"/>
          <ac:grpSpMkLst>
            <pc:docMk/>
            <pc:sldMk cId="2161569620" sldId="314"/>
            <ac:grpSpMk id="13" creationId="{92F98FF2-311C-4050-B0B5-997B761D0EDB}"/>
          </ac:grpSpMkLst>
        </pc:grpChg>
        <pc:grpChg chg="add mod">
          <ac:chgData name="Rachel Gagen" userId="b8147b453b790b83" providerId="LiveId" clId="{AC84AB7B-A878-44FA-8D8B-EDE0B193E73B}" dt="2022-02-01T10:55:26.474" v="243" actId="164"/>
          <ac:grpSpMkLst>
            <pc:docMk/>
            <pc:sldMk cId="2161569620" sldId="314"/>
            <ac:grpSpMk id="44" creationId="{A5A9ED92-B41C-4D37-882F-D2E32B630D1E}"/>
          </ac:grpSpMkLst>
        </pc:grpChg>
        <pc:grpChg chg="add mod">
          <ac:chgData name="Rachel Gagen" userId="b8147b453b790b83" providerId="LiveId" clId="{AC84AB7B-A878-44FA-8D8B-EDE0B193E73B}" dt="2022-02-01T11:27:47.047" v="916" actId="14100"/>
          <ac:grpSpMkLst>
            <pc:docMk/>
            <pc:sldMk cId="2161569620" sldId="314"/>
            <ac:grpSpMk id="50" creationId="{13184B37-31E8-44AC-A0D4-21F59F1E9EDA}"/>
          </ac:grpSpMkLst>
        </pc:grpChg>
        <pc:grpChg chg="add mod">
          <ac:chgData name="Rachel Gagen" userId="b8147b453b790b83" providerId="LiveId" clId="{AC84AB7B-A878-44FA-8D8B-EDE0B193E73B}" dt="2022-02-01T11:00:17.632" v="287" actId="164"/>
          <ac:grpSpMkLst>
            <pc:docMk/>
            <pc:sldMk cId="2161569620" sldId="314"/>
            <ac:grpSpMk id="52" creationId="{386673B5-81DC-4199-8F81-2FE665E47118}"/>
          </ac:grpSpMkLst>
        </pc:grpChg>
        <pc:grpChg chg="add mod">
          <ac:chgData name="Rachel Gagen" userId="b8147b453b790b83" providerId="LiveId" clId="{AC84AB7B-A878-44FA-8D8B-EDE0B193E73B}" dt="2022-02-01T11:00:12.184" v="281" actId="164"/>
          <ac:grpSpMkLst>
            <pc:docMk/>
            <pc:sldMk cId="2161569620" sldId="314"/>
            <ac:grpSpMk id="54" creationId="{B655C045-F603-432D-B05B-7F6923B404DA}"/>
          </ac:grpSpMkLst>
        </pc:grpChg>
        <pc:grpChg chg="add mod">
          <ac:chgData name="Rachel Gagen" userId="b8147b453b790b83" providerId="LiveId" clId="{AC84AB7B-A878-44FA-8D8B-EDE0B193E73B}" dt="2022-02-01T11:03:07.956" v="302" actId="164"/>
          <ac:grpSpMkLst>
            <pc:docMk/>
            <pc:sldMk cId="2161569620" sldId="314"/>
            <ac:grpSpMk id="55" creationId="{FC41E09D-B057-4F7D-BDCE-CB75C5EA2DDF}"/>
          </ac:grpSpMkLst>
        </pc:grpChg>
        <pc:grpChg chg="add mod">
          <ac:chgData name="Rachel Gagen" userId="b8147b453b790b83" providerId="LiveId" clId="{AC84AB7B-A878-44FA-8D8B-EDE0B193E73B}" dt="2022-02-01T11:34:42.637" v="1050" actId="1076"/>
          <ac:grpSpMkLst>
            <pc:docMk/>
            <pc:sldMk cId="2161569620" sldId="314"/>
            <ac:grpSpMk id="57" creationId="{0326EDB0-CE5B-45D6-B018-669D432BF50F}"/>
          </ac:grpSpMkLst>
        </pc:grpChg>
        <pc:picChg chg="add del mod modCrop">
          <ac:chgData name="Rachel Gagen" userId="b8147b453b790b83" providerId="LiveId" clId="{AC84AB7B-A878-44FA-8D8B-EDE0B193E73B}" dt="2022-02-01T10:48:21.939" v="226" actId="478"/>
          <ac:picMkLst>
            <pc:docMk/>
            <pc:sldMk cId="2161569620" sldId="314"/>
            <ac:picMk id="6" creationId="{F5795042-12E6-4BA3-903A-186372E69656}"/>
          </ac:picMkLst>
        </pc:picChg>
        <pc:picChg chg="add del mod">
          <ac:chgData name="Rachel Gagen" userId="b8147b453b790b83" providerId="LiveId" clId="{AC84AB7B-A878-44FA-8D8B-EDE0B193E73B}" dt="2022-02-01T10:40:03.224" v="165" actId="478"/>
          <ac:picMkLst>
            <pc:docMk/>
            <pc:sldMk cId="2161569620" sldId="314"/>
            <ac:picMk id="7" creationId="{0D33A3CD-4BD3-468F-A199-1D7D0B823942}"/>
          </ac:picMkLst>
        </pc:picChg>
        <pc:picChg chg="add mod">
          <ac:chgData name="Rachel Gagen" userId="b8147b453b790b83" providerId="LiveId" clId="{AC84AB7B-A878-44FA-8D8B-EDE0B193E73B}" dt="2022-02-01T10:43:09.478" v="181" actId="164"/>
          <ac:picMkLst>
            <pc:docMk/>
            <pc:sldMk cId="2161569620" sldId="314"/>
            <ac:picMk id="8" creationId="{55AF58D3-3319-4F02-90BA-1C4EBEAE2EBD}"/>
          </ac:picMkLst>
        </pc:picChg>
        <pc:picChg chg="add mod">
          <ac:chgData name="Rachel Gagen" userId="b8147b453b790b83" providerId="LiveId" clId="{AC84AB7B-A878-44FA-8D8B-EDE0B193E73B}" dt="2022-02-01T10:43:09.478" v="181" actId="164"/>
          <ac:picMkLst>
            <pc:docMk/>
            <pc:sldMk cId="2161569620" sldId="314"/>
            <ac:picMk id="9" creationId="{53CD71BD-3798-4C5D-A34D-028748569905}"/>
          </ac:picMkLst>
        </pc:picChg>
        <pc:picChg chg="add mod">
          <ac:chgData name="Rachel Gagen" userId="b8147b453b790b83" providerId="LiveId" clId="{AC84AB7B-A878-44FA-8D8B-EDE0B193E73B}" dt="2022-02-01T10:43:09.478" v="181" actId="164"/>
          <ac:picMkLst>
            <pc:docMk/>
            <pc:sldMk cId="2161569620" sldId="314"/>
            <ac:picMk id="10" creationId="{9539F05A-D6E9-4A59-A004-1186FB3AB6AD}"/>
          </ac:picMkLst>
        </pc:picChg>
        <pc:picChg chg="add mod">
          <ac:chgData name="Rachel Gagen" userId="b8147b453b790b83" providerId="LiveId" clId="{AC84AB7B-A878-44FA-8D8B-EDE0B193E73B}" dt="2022-02-01T10:43:09.478" v="181" actId="164"/>
          <ac:picMkLst>
            <pc:docMk/>
            <pc:sldMk cId="2161569620" sldId="314"/>
            <ac:picMk id="11" creationId="{62741880-DC58-4D4A-88FA-AB47BE539927}"/>
          </ac:picMkLst>
        </pc:picChg>
        <pc:picChg chg="add del mod">
          <ac:chgData name="Rachel Gagen" userId="b8147b453b790b83" providerId="LiveId" clId="{AC84AB7B-A878-44FA-8D8B-EDE0B193E73B}" dt="2022-02-01T10:48:21.939" v="226" actId="478"/>
          <ac:picMkLst>
            <pc:docMk/>
            <pc:sldMk cId="2161569620" sldId="314"/>
            <ac:picMk id="14" creationId="{1C2F0C4B-4594-4771-9EB8-1E624564ED6B}"/>
          </ac:picMkLst>
        </pc:picChg>
        <pc:picChg chg="add del mod">
          <ac:chgData name="Rachel Gagen" userId="b8147b453b790b83" providerId="LiveId" clId="{AC84AB7B-A878-44FA-8D8B-EDE0B193E73B}" dt="2022-02-01T10:48:21.939" v="226" actId="478"/>
          <ac:picMkLst>
            <pc:docMk/>
            <pc:sldMk cId="2161569620" sldId="314"/>
            <ac:picMk id="15" creationId="{540E58D4-EF4C-4EEE-9743-8D7BFED1AA7B}"/>
          </ac:picMkLst>
        </pc:picChg>
        <pc:picChg chg="add del mod">
          <ac:chgData name="Rachel Gagen" userId="b8147b453b790b83" providerId="LiveId" clId="{AC84AB7B-A878-44FA-8D8B-EDE0B193E73B}" dt="2022-02-01T10:48:21.939" v="226" actId="478"/>
          <ac:picMkLst>
            <pc:docMk/>
            <pc:sldMk cId="2161569620" sldId="314"/>
            <ac:picMk id="16" creationId="{07164214-11F3-41E2-8170-27A517AD8536}"/>
          </ac:picMkLst>
        </pc:picChg>
        <pc:picChg chg="add del mod">
          <ac:chgData name="Rachel Gagen" userId="b8147b453b790b83" providerId="LiveId" clId="{AC84AB7B-A878-44FA-8D8B-EDE0B193E73B}" dt="2022-02-01T10:48:21.939" v="226" actId="478"/>
          <ac:picMkLst>
            <pc:docMk/>
            <pc:sldMk cId="2161569620" sldId="314"/>
            <ac:picMk id="17" creationId="{F06056D6-99D8-46BA-876E-29F8DE645216}"/>
          </ac:picMkLst>
        </pc:picChg>
        <pc:picChg chg="add del mod">
          <ac:chgData name="Rachel Gagen" userId="b8147b453b790b83" providerId="LiveId" clId="{AC84AB7B-A878-44FA-8D8B-EDE0B193E73B}" dt="2022-02-01T10:48:25.038" v="228" actId="478"/>
          <ac:picMkLst>
            <pc:docMk/>
            <pc:sldMk cId="2161569620" sldId="314"/>
            <ac:picMk id="18" creationId="{E1B2E981-1A05-4C45-BB18-D09B51EE2FBB}"/>
          </ac:picMkLst>
        </pc:picChg>
        <pc:picChg chg="add del mod">
          <ac:chgData name="Rachel Gagen" userId="b8147b453b790b83" providerId="LiveId" clId="{AC84AB7B-A878-44FA-8D8B-EDE0B193E73B}" dt="2022-02-01T10:48:23.498" v="227" actId="478"/>
          <ac:picMkLst>
            <pc:docMk/>
            <pc:sldMk cId="2161569620" sldId="314"/>
            <ac:picMk id="19" creationId="{C85B1E6C-6D9C-461D-A641-E466264E1738}"/>
          </ac:picMkLst>
        </pc:picChg>
        <pc:picChg chg="add del mod">
          <ac:chgData name="Rachel Gagen" userId="b8147b453b790b83" providerId="LiveId" clId="{AC84AB7B-A878-44FA-8D8B-EDE0B193E73B}" dt="2022-02-01T10:48:21.939" v="226" actId="478"/>
          <ac:picMkLst>
            <pc:docMk/>
            <pc:sldMk cId="2161569620" sldId="314"/>
            <ac:picMk id="20" creationId="{845DC75B-6F98-49A0-AA69-ED644967E5BD}"/>
          </ac:picMkLst>
        </pc:picChg>
        <pc:picChg chg="add mod">
          <ac:chgData name="Rachel Gagen" userId="b8147b453b790b83" providerId="LiveId" clId="{AC84AB7B-A878-44FA-8D8B-EDE0B193E73B}" dt="2022-02-01T10:50:10.612" v="229" actId="164"/>
          <ac:picMkLst>
            <pc:docMk/>
            <pc:sldMk cId="2161569620" sldId="314"/>
            <ac:picMk id="21" creationId="{0FE4BE68-EC41-4E93-9AFD-8FBA77BC262C}"/>
          </ac:picMkLst>
        </pc:picChg>
        <pc:picChg chg="add mod">
          <ac:chgData name="Rachel Gagen" userId="b8147b453b790b83" providerId="LiveId" clId="{AC84AB7B-A878-44FA-8D8B-EDE0B193E73B}" dt="2022-02-01T10:50:10.612" v="229" actId="164"/>
          <ac:picMkLst>
            <pc:docMk/>
            <pc:sldMk cId="2161569620" sldId="314"/>
            <ac:picMk id="22" creationId="{67B28E63-D302-4638-825A-0B60CCACF952}"/>
          </ac:picMkLst>
        </pc:picChg>
        <pc:picChg chg="add mod">
          <ac:chgData name="Rachel Gagen" userId="b8147b453b790b83" providerId="LiveId" clId="{AC84AB7B-A878-44FA-8D8B-EDE0B193E73B}" dt="2022-02-01T10:50:10.612" v="229" actId="164"/>
          <ac:picMkLst>
            <pc:docMk/>
            <pc:sldMk cId="2161569620" sldId="314"/>
            <ac:picMk id="23" creationId="{90A3F1D3-FF8E-4A69-9BEA-FA8DEEDA230A}"/>
          </ac:picMkLst>
        </pc:picChg>
        <pc:picChg chg="add mod">
          <ac:chgData name="Rachel Gagen" userId="b8147b453b790b83" providerId="LiveId" clId="{AC84AB7B-A878-44FA-8D8B-EDE0B193E73B}" dt="2022-02-01T10:50:10.612" v="229" actId="164"/>
          <ac:picMkLst>
            <pc:docMk/>
            <pc:sldMk cId="2161569620" sldId="314"/>
            <ac:picMk id="24" creationId="{2FA0D8EB-CD3A-485A-B750-413F71B72DEA}"/>
          </ac:picMkLst>
        </pc:picChg>
        <pc:picChg chg="add mod">
          <ac:chgData name="Rachel Gagen" userId="b8147b453b790b83" providerId="LiveId" clId="{AC84AB7B-A878-44FA-8D8B-EDE0B193E73B}" dt="2022-02-01T10:50:10.612" v="229" actId="164"/>
          <ac:picMkLst>
            <pc:docMk/>
            <pc:sldMk cId="2161569620" sldId="314"/>
            <ac:picMk id="25" creationId="{44D742A3-326C-41D9-9269-7B61BF531523}"/>
          </ac:picMkLst>
        </pc:picChg>
        <pc:picChg chg="add mod">
          <ac:chgData name="Rachel Gagen" userId="b8147b453b790b83" providerId="LiveId" clId="{AC84AB7B-A878-44FA-8D8B-EDE0B193E73B}" dt="2022-02-01T10:50:10.612" v="229" actId="164"/>
          <ac:picMkLst>
            <pc:docMk/>
            <pc:sldMk cId="2161569620" sldId="314"/>
            <ac:picMk id="26" creationId="{67210BBF-DC6B-4125-B3E7-79E0CBC43453}"/>
          </ac:picMkLst>
        </pc:picChg>
        <pc:picChg chg="add mod">
          <ac:chgData name="Rachel Gagen" userId="b8147b453b790b83" providerId="LiveId" clId="{AC84AB7B-A878-44FA-8D8B-EDE0B193E73B}" dt="2022-02-01T10:50:10.612" v="229" actId="164"/>
          <ac:picMkLst>
            <pc:docMk/>
            <pc:sldMk cId="2161569620" sldId="314"/>
            <ac:picMk id="27" creationId="{A459A1BE-EB41-4F13-979D-0570EEDA6486}"/>
          </ac:picMkLst>
        </pc:picChg>
        <pc:picChg chg="add mod">
          <ac:chgData name="Rachel Gagen" userId="b8147b453b790b83" providerId="LiveId" clId="{AC84AB7B-A878-44FA-8D8B-EDE0B193E73B}" dt="2022-02-01T10:50:10.612" v="229" actId="164"/>
          <ac:picMkLst>
            <pc:docMk/>
            <pc:sldMk cId="2161569620" sldId="314"/>
            <ac:picMk id="28" creationId="{04C82901-6793-4515-B0A8-6158198646ED}"/>
          </ac:picMkLst>
        </pc:picChg>
        <pc:picChg chg="add mod">
          <ac:chgData name="Rachel Gagen" userId="b8147b453b790b83" providerId="LiveId" clId="{AC84AB7B-A878-44FA-8D8B-EDE0B193E73B}" dt="2022-02-01T10:50:10.612" v="229" actId="164"/>
          <ac:picMkLst>
            <pc:docMk/>
            <pc:sldMk cId="2161569620" sldId="314"/>
            <ac:picMk id="29" creationId="{34F8009B-171B-4827-B44D-EB2D638FD651}"/>
          </ac:picMkLst>
        </pc:picChg>
        <pc:picChg chg="add mod">
          <ac:chgData name="Rachel Gagen" userId="b8147b453b790b83" providerId="LiveId" clId="{AC84AB7B-A878-44FA-8D8B-EDE0B193E73B}" dt="2022-02-01T10:50:10.612" v="229" actId="164"/>
          <ac:picMkLst>
            <pc:docMk/>
            <pc:sldMk cId="2161569620" sldId="314"/>
            <ac:picMk id="30" creationId="{4B0FE44F-1F7F-4FDD-A79F-7DB19C9E45DA}"/>
          </ac:picMkLst>
        </pc:picChg>
        <pc:picChg chg="add mod">
          <ac:chgData name="Rachel Gagen" userId="b8147b453b790b83" providerId="LiveId" clId="{AC84AB7B-A878-44FA-8D8B-EDE0B193E73B}" dt="2022-02-01T10:50:10.612" v="229" actId="164"/>
          <ac:picMkLst>
            <pc:docMk/>
            <pc:sldMk cId="2161569620" sldId="314"/>
            <ac:picMk id="31" creationId="{80958D4C-68D3-4F3A-999B-7ACFC0F0339D}"/>
          </ac:picMkLst>
        </pc:picChg>
        <pc:picChg chg="add mod">
          <ac:chgData name="Rachel Gagen" userId="b8147b453b790b83" providerId="LiveId" clId="{AC84AB7B-A878-44FA-8D8B-EDE0B193E73B}" dt="2022-02-01T10:50:10.612" v="229" actId="164"/>
          <ac:picMkLst>
            <pc:docMk/>
            <pc:sldMk cId="2161569620" sldId="314"/>
            <ac:picMk id="32" creationId="{02D491A2-4D3C-4E1A-B783-1C7447967B32}"/>
          </ac:picMkLst>
        </pc:picChg>
        <pc:picChg chg="add mod">
          <ac:chgData name="Rachel Gagen" userId="b8147b453b790b83" providerId="LiveId" clId="{AC84AB7B-A878-44FA-8D8B-EDE0B193E73B}" dt="2022-02-01T10:50:10.612" v="229" actId="164"/>
          <ac:picMkLst>
            <pc:docMk/>
            <pc:sldMk cId="2161569620" sldId="314"/>
            <ac:picMk id="33" creationId="{97858CC9-8589-4D05-8508-471853736ED7}"/>
          </ac:picMkLst>
        </pc:picChg>
        <pc:picChg chg="add mod">
          <ac:chgData name="Rachel Gagen" userId="b8147b453b790b83" providerId="LiveId" clId="{AC84AB7B-A878-44FA-8D8B-EDE0B193E73B}" dt="2022-02-01T10:50:10.612" v="229" actId="164"/>
          <ac:picMkLst>
            <pc:docMk/>
            <pc:sldMk cId="2161569620" sldId="314"/>
            <ac:picMk id="34" creationId="{D3FCBB1D-77D6-4C9D-92FA-4EF50BD05877}"/>
          </ac:picMkLst>
        </pc:picChg>
        <pc:picChg chg="add mod">
          <ac:chgData name="Rachel Gagen" userId="b8147b453b790b83" providerId="LiveId" clId="{AC84AB7B-A878-44FA-8D8B-EDE0B193E73B}" dt="2022-02-01T10:50:10.612" v="229" actId="164"/>
          <ac:picMkLst>
            <pc:docMk/>
            <pc:sldMk cId="2161569620" sldId="314"/>
            <ac:picMk id="35" creationId="{C7B123D6-0A15-4F20-8234-4405DBFAE7BC}"/>
          </ac:picMkLst>
        </pc:picChg>
        <pc:picChg chg="add mod">
          <ac:chgData name="Rachel Gagen" userId="b8147b453b790b83" providerId="LiveId" clId="{AC84AB7B-A878-44FA-8D8B-EDE0B193E73B}" dt="2022-02-01T10:50:10.612" v="229" actId="164"/>
          <ac:picMkLst>
            <pc:docMk/>
            <pc:sldMk cId="2161569620" sldId="314"/>
            <ac:picMk id="36" creationId="{56C81D80-C6EA-4632-9ED5-C2796F75EC43}"/>
          </ac:picMkLst>
        </pc:picChg>
        <pc:picChg chg="add mod">
          <ac:chgData name="Rachel Gagen" userId="b8147b453b790b83" providerId="LiveId" clId="{AC84AB7B-A878-44FA-8D8B-EDE0B193E73B}" dt="2022-02-01T10:50:10.612" v="229" actId="164"/>
          <ac:picMkLst>
            <pc:docMk/>
            <pc:sldMk cId="2161569620" sldId="314"/>
            <ac:picMk id="37" creationId="{461D0465-2E35-4D3F-A122-732FFB2E5AD8}"/>
          </ac:picMkLst>
        </pc:picChg>
        <pc:picChg chg="add mod">
          <ac:chgData name="Rachel Gagen" userId="b8147b453b790b83" providerId="LiveId" clId="{AC84AB7B-A878-44FA-8D8B-EDE0B193E73B}" dt="2022-02-01T10:50:10.612" v="229" actId="164"/>
          <ac:picMkLst>
            <pc:docMk/>
            <pc:sldMk cId="2161569620" sldId="314"/>
            <ac:picMk id="38" creationId="{724C07C9-696B-46AB-8AD1-780B09228F7A}"/>
          </ac:picMkLst>
        </pc:picChg>
        <pc:picChg chg="add mod">
          <ac:chgData name="Rachel Gagen" userId="b8147b453b790b83" providerId="LiveId" clId="{AC84AB7B-A878-44FA-8D8B-EDE0B193E73B}" dt="2022-02-01T10:50:10.612" v="229" actId="164"/>
          <ac:picMkLst>
            <pc:docMk/>
            <pc:sldMk cId="2161569620" sldId="314"/>
            <ac:picMk id="39" creationId="{4D7FBA02-E704-4336-BC7B-15AFF6E13009}"/>
          </ac:picMkLst>
        </pc:picChg>
        <pc:picChg chg="add mod">
          <ac:chgData name="Rachel Gagen" userId="b8147b453b790b83" providerId="LiveId" clId="{AC84AB7B-A878-44FA-8D8B-EDE0B193E73B}" dt="2022-02-01T10:50:10.612" v="229" actId="164"/>
          <ac:picMkLst>
            <pc:docMk/>
            <pc:sldMk cId="2161569620" sldId="314"/>
            <ac:picMk id="40" creationId="{EF641CB8-6CFF-4469-82E0-0D2D08BEDD7D}"/>
          </ac:picMkLst>
        </pc:picChg>
        <pc:picChg chg="add mod">
          <ac:chgData name="Rachel Gagen" userId="b8147b453b790b83" providerId="LiveId" clId="{AC84AB7B-A878-44FA-8D8B-EDE0B193E73B}" dt="2022-02-01T10:50:10.612" v="229" actId="164"/>
          <ac:picMkLst>
            <pc:docMk/>
            <pc:sldMk cId="2161569620" sldId="314"/>
            <ac:picMk id="41" creationId="{5480616C-D2A2-4832-B2EB-2B50385F4458}"/>
          </ac:picMkLst>
        </pc:picChg>
        <pc:picChg chg="add mod">
          <ac:chgData name="Rachel Gagen" userId="b8147b453b790b83" providerId="LiveId" clId="{AC84AB7B-A878-44FA-8D8B-EDE0B193E73B}" dt="2022-02-01T10:50:10.612" v="229" actId="164"/>
          <ac:picMkLst>
            <pc:docMk/>
            <pc:sldMk cId="2161569620" sldId="314"/>
            <ac:picMk id="42" creationId="{A1B72C4D-0954-4ECC-AF2F-0D7C60D68CA1}"/>
          </ac:picMkLst>
        </pc:picChg>
        <pc:picChg chg="add del mod">
          <ac:chgData name="Rachel Gagen" userId="b8147b453b790b83" providerId="LiveId" clId="{AC84AB7B-A878-44FA-8D8B-EDE0B193E73B}" dt="2022-02-01T10:55:54.376" v="247" actId="478"/>
          <ac:picMkLst>
            <pc:docMk/>
            <pc:sldMk cId="2161569620" sldId="314"/>
            <ac:picMk id="43" creationId="{AF4BE0A4-3A73-4E2F-9266-2547A9D26DC0}"/>
          </ac:picMkLst>
        </pc:picChg>
        <pc:picChg chg="add mod">
          <ac:chgData name="Rachel Gagen" userId="b8147b453b790b83" providerId="LiveId" clId="{AC84AB7B-A878-44FA-8D8B-EDE0B193E73B}" dt="2022-02-01T11:01:35.540" v="294" actId="164"/>
          <ac:picMkLst>
            <pc:docMk/>
            <pc:sldMk cId="2161569620" sldId="314"/>
            <ac:picMk id="45" creationId="{A0C5E04F-E3B5-4727-92BB-7351E37C41B6}"/>
          </ac:picMkLst>
        </pc:picChg>
        <pc:picChg chg="add mod">
          <ac:chgData name="Rachel Gagen" userId="b8147b453b790b83" providerId="LiveId" clId="{AC84AB7B-A878-44FA-8D8B-EDE0B193E73B}" dt="2022-02-01T11:01:35.540" v="294" actId="164"/>
          <ac:picMkLst>
            <pc:docMk/>
            <pc:sldMk cId="2161569620" sldId="314"/>
            <ac:picMk id="46" creationId="{5932412A-CC48-4C23-91F3-0FC5708AD975}"/>
          </ac:picMkLst>
        </pc:picChg>
        <pc:picChg chg="add mod">
          <ac:chgData name="Rachel Gagen" userId="b8147b453b790b83" providerId="LiveId" clId="{AC84AB7B-A878-44FA-8D8B-EDE0B193E73B}" dt="2022-02-01T11:01:35.540" v="294" actId="164"/>
          <ac:picMkLst>
            <pc:docMk/>
            <pc:sldMk cId="2161569620" sldId="314"/>
            <ac:picMk id="47" creationId="{3E24323B-95F2-4631-BA54-503F2EC1FDB3}"/>
          </ac:picMkLst>
        </pc:picChg>
        <pc:picChg chg="add mod">
          <ac:chgData name="Rachel Gagen" userId="b8147b453b790b83" providerId="LiveId" clId="{AC84AB7B-A878-44FA-8D8B-EDE0B193E73B}" dt="2022-02-01T11:01:35.540" v="294" actId="164"/>
          <ac:picMkLst>
            <pc:docMk/>
            <pc:sldMk cId="2161569620" sldId="314"/>
            <ac:picMk id="48" creationId="{C0697A4A-8844-436D-8F7F-4C8A22EFADC7}"/>
          </ac:picMkLst>
        </pc:picChg>
        <pc:picChg chg="add mod">
          <ac:chgData name="Rachel Gagen" userId="b8147b453b790b83" providerId="LiveId" clId="{AC84AB7B-A878-44FA-8D8B-EDE0B193E73B}" dt="2022-02-01T11:37:48.142" v="1088" actId="1076"/>
          <ac:picMkLst>
            <pc:docMk/>
            <pc:sldMk cId="2161569620" sldId="314"/>
            <ac:picMk id="65" creationId="{9EF3D9DF-BA5C-48FB-95CE-C72CCB427F56}"/>
          </ac:picMkLst>
        </pc:picChg>
      </pc:sldChg>
      <pc:sldChg chg="addSp delSp modSp mod">
        <pc:chgData name="Rachel Gagen" userId="b8147b453b790b83" providerId="LiveId" clId="{AC84AB7B-A878-44FA-8D8B-EDE0B193E73B}" dt="2022-02-04T11:38:22.158" v="2018" actId="1076"/>
        <pc:sldMkLst>
          <pc:docMk/>
          <pc:sldMk cId="0" sldId="315"/>
        </pc:sldMkLst>
        <pc:spChg chg="del">
          <ac:chgData name="Rachel Gagen" userId="b8147b453b790b83" providerId="LiveId" clId="{AC84AB7B-A878-44FA-8D8B-EDE0B193E73B}" dt="2022-02-04T11:37:38.773" v="2011" actId="478"/>
          <ac:spMkLst>
            <pc:docMk/>
            <pc:sldMk cId="0" sldId="315"/>
            <ac:spMk id="2" creationId="{D8D7C08C-E4ED-A147-A6E5-E534D4ABC265}"/>
          </ac:spMkLst>
        </pc:spChg>
        <pc:spChg chg="del">
          <ac:chgData name="Rachel Gagen" userId="b8147b453b790b83" providerId="LiveId" clId="{AC84AB7B-A878-44FA-8D8B-EDE0B193E73B}" dt="2022-02-04T11:37:35.175" v="2010" actId="478"/>
          <ac:spMkLst>
            <pc:docMk/>
            <pc:sldMk cId="0" sldId="315"/>
            <ac:spMk id="3" creationId="{4F2C4DE8-5542-574D-89F0-534F41FB5A28}"/>
          </ac:spMkLst>
        </pc:spChg>
        <pc:spChg chg="add del mod">
          <ac:chgData name="Rachel Gagen" userId="b8147b453b790b83" providerId="LiveId" clId="{AC84AB7B-A878-44FA-8D8B-EDE0B193E73B}" dt="2022-02-04T11:37:41.900" v="2012" actId="478"/>
          <ac:spMkLst>
            <pc:docMk/>
            <pc:sldMk cId="0" sldId="315"/>
            <ac:spMk id="4" creationId="{57705699-8E96-4C4B-AA0B-97CAAFDCC79D}"/>
          </ac:spMkLst>
        </pc:spChg>
        <pc:spChg chg="add del mod">
          <ac:chgData name="Rachel Gagen" userId="b8147b453b790b83" providerId="LiveId" clId="{AC84AB7B-A878-44FA-8D8B-EDE0B193E73B}" dt="2022-02-04T11:37:45.284" v="2013" actId="478"/>
          <ac:spMkLst>
            <pc:docMk/>
            <pc:sldMk cId="0" sldId="315"/>
            <ac:spMk id="5" creationId="{26B73172-5ABA-48B8-94D9-4A4D83A0094E}"/>
          </ac:spMkLst>
        </pc:spChg>
        <pc:spChg chg="add mod">
          <ac:chgData name="Rachel Gagen" userId="b8147b453b790b83" providerId="LiveId" clId="{AC84AB7B-A878-44FA-8D8B-EDE0B193E73B}" dt="2022-02-04T11:38:08.105" v="2015"/>
          <ac:spMkLst>
            <pc:docMk/>
            <pc:sldMk cId="0" sldId="315"/>
            <ac:spMk id="6" creationId="{253185A8-48A3-46BA-B8E0-C6839945B790}"/>
          </ac:spMkLst>
        </pc:spChg>
        <pc:spChg chg="add mod">
          <ac:chgData name="Rachel Gagen" userId="b8147b453b790b83" providerId="LiveId" clId="{AC84AB7B-A878-44FA-8D8B-EDE0B193E73B}" dt="2022-02-04T11:38:22.158" v="2018" actId="1076"/>
          <ac:spMkLst>
            <pc:docMk/>
            <pc:sldMk cId="0" sldId="315"/>
            <ac:spMk id="7" creationId="{556794E8-90F3-4239-B771-68ACD73BB379}"/>
          </ac:spMkLst>
        </pc:spChg>
      </pc:sldChg>
      <pc:sldMasterChg chg="delSldLayout">
        <pc:chgData name="Rachel Gagen" userId="b8147b453b790b83" providerId="LiveId" clId="{AC84AB7B-A878-44FA-8D8B-EDE0B193E73B}" dt="2022-02-03T15:56:17.598" v="1780" actId="47"/>
        <pc:sldMasterMkLst>
          <pc:docMk/>
          <pc:sldMasterMk cId="4294732596" sldId="2147483705"/>
        </pc:sldMasterMkLst>
        <pc:sldLayoutChg chg="del">
          <pc:chgData name="Rachel Gagen" userId="b8147b453b790b83" providerId="LiveId" clId="{AC84AB7B-A878-44FA-8D8B-EDE0B193E73B}" dt="2022-02-03T15:56:17.598" v="1780" actId="47"/>
          <pc:sldLayoutMkLst>
            <pc:docMk/>
            <pc:sldMasterMk cId="4294732596" sldId="2147483705"/>
            <pc:sldLayoutMk cId="2563159586" sldId="2147483888"/>
          </pc:sldLayoutMkLst>
        </pc:sldLayoutChg>
      </pc:sldMasterChg>
    </pc:docChg>
  </pc:docChgLst>
  <pc:docChgLst>
    <pc:chgData name="Natasha Green" userId="95db0ffa-da5b-477d-ae38-1990569217b1" providerId="ADAL" clId="{5A47CD63-E4B4-094E-872D-322AD73038C0}"/>
    <pc:docChg chg="modSld">
      <pc:chgData name="Natasha Green" userId="95db0ffa-da5b-477d-ae38-1990569217b1" providerId="ADAL" clId="{5A47CD63-E4B4-094E-872D-322AD73038C0}" dt="2022-03-02T21:17:52.897" v="8" actId="14100"/>
      <pc:docMkLst>
        <pc:docMk/>
      </pc:docMkLst>
      <pc:sldChg chg="modSp mod">
        <pc:chgData name="Natasha Green" userId="95db0ffa-da5b-477d-ae38-1990569217b1" providerId="ADAL" clId="{5A47CD63-E4B4-094E-872D-322AD73038C0}" dt="2022-03-02T21:17:52.897" v="8" actId="14100"/>
        <pc:sldMkLst>
          <pc:docMk/>
          <pc:sldMk cId="933243173" sldId="302"/>
        </pc:sldMkLst>
        <pc:picChg chg="mod">
          <ac:chgData name="Natasha Green" userId="95db0ffa-da5b-477d-ae38-1990569217b1" providerId="ADAL" clId="{5A47CD63-E4B4-094E-872D-322AD73038C0}" dt="2022-03-02T21:17:52.897" v="8" actId="14100"/>
          <ac:picMkLst>
            <pc:docMk/>
            <pc:sldMk cId="933243173" sldId="302"/>
            <ac:picMk id="3" creationId="{E4EEA093-699E-4490-B7FE-7DBE076586B9}"/>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D018C1-BF27-4E4D-BE86-BCDEB0A399C0}" type="datetimeFigureOut">
              <a:rPr lang="en-GB" smtClean="0"/>
              <a:t>16/03/2022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F67A11-B7A6-4536-8CA4-3278B9D1F9B5}" type="slidenum">
              <a:rPr lang="en-GB" smtClean="0"/>
              <a:t>‹#›</a:t>
            </a:fld>
            <a:endParaRPr lang="en-GB"/>
          </a:p>
        </p:txBody>
      </p:sp>
    </p:spTree>
    <p:extLst>
      <p:ext uri="{BB962C8B-B14F-4D97-AF65-F5344CB8AC3E}">
        <p14:creationId xmlns:p14="http://schemas.microsoft.com/office/powerpoint/2010/main" val="1493006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p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
        <p:nvSpPr>
          <p:cNvPr id="231" name="Google Shape;231;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282699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6"/>
        <p:cNvGrpSpPr/>
        <p:nvPr/>
      </p:nvGrpSpPr>
      <p:grpSpPr>
        <a:xfrm>
          <a:off x="0" y="0"/>
          <a:ext cx="0" cy="0"/>
          <a:chOff x="0" y="0"/>
          <a:chExt cx="0" cy="0"/>
        </a:xfrm>
      </p:grpSpPr>
      <p:sp>
        <p:nvSpPr>
          <p:cNvPr id="237" name="Google Shape;237;gb65152134c_2_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38" name="Google Shape;238;gb65152134c_2_18: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29726083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abefc0c955_0_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270" name="Google Shape;270;gabefc0c955_0_1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100"/>
              <a:buNone/>
            </a:pPr>
            <a:endParaRPr/>
          </a:p>
        </p:txBody>
      </p:sp>
    </p:spTree>
    <p:extLst>
      <p:ext uri="{BB962C8B-B14F-4D97-AF65-F5344CB8AC3E}">
        <p14:creationId xmlns:p14="http://schemas.microsoft.com/office/powerpoint/2010/main" val="30893936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65EEC4-E13D-446D-AE50-94972F3438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52E98FB-4D85-416E-99BB-F75FCA9A5B5D}"/>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8977D21-C698-4D5F-BBB5-56BB96EACBC5}"/>
              </a:ext>
            </a:extLst>
          </p:cNvPr>
          <p:cNvSpPr>
            <a:spLocks noGrp="1"/>
          </p:cNvSpPr>
          <p:nvPr>
            <p:ph type="dt" sz="half" idx="10"/>
          </p:nvPr>
        </p:nvSpPr>
        <p:spPr/>
        <p:txBody>
          <a:bodyPr/>
          <a:lstStyle/>
          <a:p>
            <a:fld id="{05874639-9AA8-41A8-BF0F-7D6D1CF89907}" type="datetimeFigureOut">
              <a:rPr lang="en-GB" smtClean="0"/>
              <a:t>16/03/2022</a:t>
            </a:fld>
            <a:endParaRPr lang="en-GB"/>
          </a:p>
        </p:txBody>
      </p:sp>
      <p:sp>
        <p:nvSpPr>
          <p:cNvPr id="5" name="Footer Placeholder 4">
            <a:extLst>
              <a:ext uri="{FF2B5EF4-FFF2-40B4-BE49-F238E27FC236}">
                <a16:creationId xmlns:a16="http://schemas.microsoft.com/office/drawing/2014/main" id="{11BA44F5-1AE5-492C-862D-294A50D838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8AD3E04-CEB9-45E0-8711-77EB808A222E}"/>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0707843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3DC644-B13B-4DFC-B209-088AB1637A9D}"/>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C02C53-0DA5-4C21-A5D7-2B5BD666CDA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B0D9246-EDE1-4320-BB7B-40AC83A53A4C}"/>
              </a:ext>
            </a:extLst>
          </p:cNvPr>
          <p:cNvSpPr>
            <a:spLocks noGrp="1"/>
          </p:cNvSpPr>
          <p:nvPr>
            <p:ph type="dt" sz="half" idx="10"/>
          </p:nvPr>
        </p:nvSpPr>
        <p:spPr/>
        <p:txBody>
          <a:bodyPr/>
          <a:lstStyle/>
          <a:p>
            <a:fld id="{05874639-9AA8-41A8-BF0F-7D6D1CF89907}" type="datetimeFigureOut">
              <a:rPr lang="en-GB" smtClean="0"/>
              <a:t>16/03/2022</a:t>
            </a:fld>
            <a:endParaRPr lang="en-GB"/>
          </a:p>
        </p:txBody>
      </p:sp>
      <p:sp>
        <p:nvSpPr>
          <p:cNvPr id="5" name="Footer Placeholder 4">
            <a:extLst>
              <a:ext uri="{FF2B5EF4-FFF2-40B4-BE49-F238E27FC236}">
                <a16:creationId xmlns:a16="http://schemas.microsoft.com/office/drawing/2014/main" id="{84E258A4-31A5-4E66-BE8D-D97D066DE01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7C0208A-A068-452C-B24A-9EC854CDE1B1}"/>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22840388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CCFF2F-FAD8-4FE3-BE01-E535ECD45DC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52C116-4C1A-4A10-8C85-3CDEA1A4EE9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F1D56E1-6338-4CDE-BC20-4FAA98E5B4A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D6A2E5B-54B5-4731-B955-A6C87C3739A5}"/>
              </a:ext>
            </a:extLst>
          </p:cNvPr>
          <p:cNvSpPr>
            <a:spLocks noGrp="1"/>
          </p:cNvSpPr>
          <p:nvPr>
            <p:ph type="dt" sz="half" idx="10"/>
          </p:nvPr>
        </p:nvSpPr>
        <p:spPr/>
        <p:txBody>
          <a:bodyPr/>
          <a:lstStyle/>
          <a:p>
            <a:fld id="{48BBE26B-49CC-49B4-AB02-D13493F3E413}" type="datetimeFigureOut">
              <a:rPr lang="en-GB" smtClean="0"/>
              <a:t>16/03/2022</a:t>
            </a:fld>
            <a:endParaRPr lang="en-GB"/>
          </a:p>
        </p:txBody>
      </p:sp>
      <p:sp>
        <p:nvSpPr>
          <p:cNvPr id="6" name="Footer Placeholder 5">
            <a:extLst>
              <a:ext uri="{FF2B5EF4-FFF2-40B4-BE49-F238E27FC236}">
                <a16:creationId xmlns:a16="http://schemas.microsoft.com/office/drawing/2014/main" id="{7889269B-78D5-47C1-B547-0669C2E2F21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C5E348B-96C7-4B0F-86D9-B719827DBB1F}"/>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69020374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5CB4D5-BF93-47F8-B47C-8FA480AD21A0}"/>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13452586-0B92-4055-81BD-0662979A5913}"/>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120C0BE-4411-4E43-96CF-CD016C858E3D}"/>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AC1E0C-44BB-4089-AC5E-63554E22AD6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F4C0541-1877-49A5-A1F0-3DB0C3629F27}"/>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0D1C8A0-75CE-46B4-B005-57BFD2B17057}"/>
              </a:ext>
            </a:extLst>
          </p:cNvPr>
          <p:cNvSpPr>
            <a:spLocks noGrp="1"/>
          </p:cNvSpPr>
          <p:nvPr>
            <p:ph type="dt" sz="half" idx="10"/>
          </p:nvPr>
        </p:nvSpPr>
        <p:spPr/>
        <p:txBody>
          <a:bodyPr/>
          <a:lstStyle/>
          <a:p>
            <a:fld id="{48BBE26B-49CC-49B4-AB02-D13493F3E413}" type="datetimeFigureOut">
              <a:rPr lang="en-GB" smtClean="0"/>
              <a:t>16/03/2022</a:t>
            </a:fld>
            <a:endParaRPr lang="en-GB"/>
          </a:p>
        </p:txBody>
      </p:sp>
      <p:sp>
        <p:nvSpPr>
          <p:cNvPr id="8" name="Footer Placeholder 7">
            <a:extLst>
              <a:ext uri="{FF2B5EF4-FFF2-40B4-BE49-F238E27FC236}">
                <a16:creationId xmlns:a16="http://schemas.microsoft.com/office/drawing/2014/main" id="{E8FCBFA4-9735-44C0-840B-18559AEA61B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FD80151-D633-48AE-BBA9-D1EE54E5B54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7566739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61342D-C4B0-4F13-9415-C96D8D42B95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23E6BA4-7D97-4512-9207-C7306947FAF2}"/>
              </a:ext>
            </a:extLst>
          </p:cNvPr>
          <p:cNvSpPr>
            <a:spLocks noGrp="1"/>
          </p:cNvSpPr>
          <p:nvPr>
            <p:ph type="dt" sz="half" idx="10"/>
          </p:nvPr>
        </p:nvSpPr>
        <p:spPr/>
        <p:txBody>
          <a:bodyPr/>
          <a:lstStyle/>
          <a:p>
            <a:fld id="{48BBE26B-49CC-49B4-AB02-D13493F3E413}" type="datetimeFigureOut">
              <a:rPr lang="en-GB" smtClean="0"/>
              <a:t>16/03/2022</a:t>
            </a:fld>
            <a:endParaRPr lang="en-GB"/>
          </a:p>
        </p:txBody>
      </p:sp>
      <p:sp>
        <p:nvSpPr>
          <p:cNvPr id="4" name="Footer Placeholder 3">
            <a:extLst>
              <a:ext uri="{FF2B5EF4-FFF2-40B4-BE49-F238E27FC236}">
                <a16:creationId xmlns:a16="http://schemas.microsoft.com/office/drawing/2014/main" id="{B7D7730C-443B-437F-BB5A-F61F7CCA477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4AA1CF6-55FB-4965-AC00-52348CFAB6D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7012402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9959F31-DAEF-4C8B-8350-667EEB90B27C}"/>
              </a:ext>
            </a:extLst>
          </p:cNvPr>
          <p:cNvSpPr>
            <a:spLocks noGrp="1"/>
          </p:cNvSpPr>
          <p:nvPr>
            <p:ph type="dt" sz="half" idx="10"/>
          </p:nvPr>
        </p:nvSpPr>
        <p:spPr/>
        <p:txBody>
          <a:bodyPr/>
          <a:lstStyle/>
          <a:p>
            <a:fld id="{48BBE26B-49CC-49B4-AB02-D13493F3E413}" type="datetimeFigureOut">
              <a:rPr lang="en-GB" smtClean="0"/>
              <a:t>16/03/2022</a:t>
            </a:fld>
            <a:endParaRPr lang="en-GB"/>
          </a:p>
        </p:txBody>
      </p:sp>
      <p:sp>
        <p:nvSpPr>
          <p:cNvPr id="3" name="Footer Placeholder 2">
            <a:extLst>
              <a:ext uri="{FF2B5EF4-FFF2-40B4-BE49-F238E27FC236}">
                <a16:creationId xmlns:a16="http://schemas.microsoft.com/office/drawing/2014/main" id="{F2D863F1-FA8E-4347-A3EB-C7B9A9920E1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D8A45F2D-3245-45CF-AC01-063A0DCD6BC4}"/>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999136110"/>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E40367-05B9-4CC3-B48E-80635701E31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30A5637-87C0-41E0-BA78-69F95BDED66D}"/>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2EDB9AAB-6110-476B-9C8A-57CAE018B68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CDA074-43E6-48C7-B689-F9A2D1852E04}"/>
              </a:ext>
            </a:extLst>
          </p:cNvPr>
          <p:cNvSpPr>
            <a:spLocks noGrp="1"/>
          </p:cNvSpPr>
          <p:nvPr>
            <p:ph type="dt" sz="half" idx="10"/>
          </p:nvPr>
        </p:nvSpPr>
        <p:spPr/>
        <p:txBody>
          <a:bodyPr/>
          <a:lstStyle/>
          <a:p>
            <a:fld id="{48BBE26B-49CC-49B4-AB02-D13493F3E413}" type="datetimeFigureOut">
              <a:rPr lang="en-GB" smtClean="0"/>
              <a:t>16/03/2022</a:t>
            </a:fld>
            <a:endParaRPr lang="en-GB"/>
          </a:p>
        </p:txBody>
      </p:sp>
      <p:sp>
        <p:nvSpPr>
          <p:cNvPr id="6" name="Footer Placeholder 5">
            <a:extLst>
              <a:ext uri="{FF2B5EF4-FFF2-40B4-BE49-F238E27FC236}">
                <a16:creationId xmlns:a16="http://schemas.microsoft.com/office/drawing/2014/main" id="{E8618C45-B929-4263-9C0D-E87438109A3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AA3908C4-C239-4480-8852-1C812C664E5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229553514"/>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866EE-8A2E-43F5-A10A-8AD3771F52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01D9492-EFA1-4F26-A38A-EB502411E5C0}"/>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7D75259-64BA-4B6F-9BC7-C9E2B937EED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7D9D68-FABE-413C-90DD-081A6F36F760}"/>
              </a:ext>
            </a:extLst>
          </p:cNvPr>
          <p:cNvSpPr>
            <a:spLocks noGrp="1"/>
          </p:cNvSpPr>
          <p:nvPr>
            <p:ph type="dt" sz="half" idx="10"/>
          </p:nvPr>
        </p:nvSpPr>
        <p:spPr/>
        <p:txBody>
          <a:bodyPr/>
          <a:lstStyle/>
          <a:p>
            <a:fld id="{48BBE26B-49CC-49B4-AB02-D13493F3E413}" type="datetimeFigureOut">
              <a:rPr lang="en-GB" smtClean="0"/>
              <a:t>16/03/2022</a:t>
            </a:fld>
            <a:endParaRPr lang="en-GB"/>
          </a:p>
        </p:txBody>
      </p:sp>
      <p:sp>
        <p:nvSpPr>
          <p:cNvPr id="6" name="Footer Placeholder 5">
            <a:extLst>
              <a:ext uri="{FF2B5EF4-FFF2-40B4-BE49-F238E27FC236}">
                <a16:creationId xmlns:a16="http://schemas.microsoft.com/office/drawing/2014/main" id="{78B11AB3-0A52-4F27-A14C-F0F19348C8D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73CF00F-D1A7-4B37-B64E-B7A14642C506}"/>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8509379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2006C-B5FE-4902-873D-81A409A38F7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6E9776F-B526-4585-84F0-5FD115442ED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1D6328-B4C4-4CC0-A921-BEE944AD29E5}"/>
              </a:ext>
            </a:extLst>
          </p:cNvPr>
          <p:cNvSpPr>
            <a:spLocks noGrp="1"/>
          </p:cNvSpPr>
          <p:nvPr>
            <p:ph type="dt" sz="half" idx="10"/>
          </p:nvPr>
        </p:nvSpPr>
        <p:spPr/>
        <p:txBody>
          <a:bodyPr/>
          <a:lstStyle/>
          <a:p>
            <a:fld id="{48BBE26B-49CC-49B4-AB02-D13493F3E413}" type="datetimeFigureOut">
              <a:rPr lang="en-GB" smtClean="0"/>
              <a:t>16/03/2022</a:t>
            </a:fld>
            <a:endParaRPr lang="en-GB"/>
          </a:p>
        </p:txBody>
      </p:sp>
      <p:sp>
        <p:nvSpPr>
          <p:cNvPr id="5" name="Footer Placeholder 4">
            <a:extLst>
              <a:ext uri="{FF2B5EF4-FFF2-40B4-BE49-F238E27FC236}">
                <a16:creationId xmlns:a16="http://schemas.microsoft.com/office/drawing/2014/main" id="{3B7567EF-D34D-46D2-A680-40AE4C459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9BACB713-B1A9-44EC-8E05-BFA39148765C}"/>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95651531"/>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1AF87B2-E667-476B-B3F3-3E9EC27EC142}"/>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4C788EA-B06E-438C-ABF5-8A1AA15C3CC8}"/>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9503BBF-27FB-409B-A4D7-D6A21F6AFF0C}"/>
              </a:ext>
            </a:extLst>
          </p:cNvPr>
          <p:cNvSpPr>
            <a:spLocks noGrp="1"/>
          </p:cNvSpPr>
          <p:nvPr>
            <p:ph type="dt" sz="half" idx="10"/>
          </p:nvPr>
        </p:nvSpPr>
        <p:spPr/>
        <p:txBody>
          <a:bodyPr/>
          <a:lstStyle/>
          <a:p>
            <a:fld id="{48BBE26B-49CC-49B4-AB02-D13493F3E413}" type="datetimeFigureOut">
              <a:rPr lang="en-GB" smtClean="0"/>
              <a:t>16/03/2022</a:t>
            </a:fld>
            <a:endParaRPr lang="en-GB"/>
          </a:p>
        </p:txBody>
      </p:sp>
      <p:sp>
        <p:nvSpPr>
          <p:cNvPr id="5" name="Footer Placeholder 4">
            <a:extLst>
              <a:ext uri="{FF2B5EF4-FFF2-40B4-BE49-F238E27FC236}">
                <a16:creationId xmlns:a16="http://schemas.microsoft.com/office/drawing/2014/main" id="{D6AF5D03-2092-417B-A041-F3911EDDAB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58C9E13-1FC7-4E17-95EE-15657E511CAA}"/>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367311258"/>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359BD38-80EA-3B4D-A301-6463C902C11B}"/>
              </a:ext>
            </a:extLst>
          </p:cNvPr>
          <p:cNvSpPr>
            <a:spLocks noGrp="1"/>
          </p:cNvSpPr>
          <p:nvPr>
            <p:ph type="dt" sz="half" idx="10"/>
          </p:nvPr>
        </p:nvSpPr>
        <p:spPr/>
        <p:txBody>
          <a:bodyPr/>
          <a:lstStyle>
            <a:lvl1pPr>
              <a:defRPr/>
            </a:lvl1pPr>
          </a:lstStyle>
          <a:p>
            <a:pPr>
              <a:defRPr/>
            </a:pPr>
            <a:fld id="{42CDE8DA-EDD4-0E4F-AABF-D7530D65F0DC}" type="datetimeFigureOut">
              <a:rPr lang="en-GB"/>
              <a:pPr>
                <a:defRPr/>
              </a:pPr>
              <a:t>16/03/2022</a:t>
            </a:fld>
            <a:endParaRPr lang="en-GB"/>
          </a:p>
        </p:txBody>
      </p:sp>
      <p:sp>
        <p:nvSpPr>
          <p:cNvPr id="5" name="Footer Placeholder 4">
            <a:extLst>
              <a:ext uri="{FF2B5EF4-FFF2-40B4-BE49-F238E27FC236}">
                <a16:creationId xmlns:a16="http://schemas.microsoft.com/office/drawing/2014/main" id="{1795E0EB-1AFA-8941-B09D-B417753F6041}"/>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2C04F4CC-DBF1-084B-A3B9-A9B09841A86B}"/>
              </a:ext>
            </a:extLst>
          </p:cNvPr>
          <p:cNvSpPr>
            <a:spLocks noGrp="1"/>
          </p:cNvSpPr>
          <p:nvPr>
            <p:ph type="sldNum" sz="quarter" idx="12"/>
          </p:nvPr>
        </p:nvSpPr>
        <p:spPr/>
        <p:txBody>
          <a:bodyPr/>
          <a:lstStyle>
            <a:lvl1pPr>
              <a:defRPr/>
            </a:lvl1pPr>
          </a:lstStyle>
          <a:p>
            <a:pPr>
              <a:defRPr/>
            </a:pPr>
            <a:fld id="{8755667B-639E-A742-A039-859CD07C301E}" type="slidenum">
              <a:rPr lang="en-GB"/>
              <a:pPr>
                <a:defRPr/>
              </a:pPr>
              <a:t>‹#›</a:t>
            </a:fld>
            <a:endParaRPr lang="en-GB"/>
          </a:p>
        </p:txBody>
      </p:sp>
    </p:spTree>
    <p:extLst>
      <p:ext uri="{BB962C8B-B14F-4D97-AF65-F5344CB8AC3E}">
        <p14:creationId xmlns:p14="http://schemas.microsoft.com/office/powerpoint/2010/main" val="971195531"/>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25F3A95-40CD-8544-902F-0495FE3DF47B}"/>
              </a:ext>
            </a:extLst>
          </p:cNvPr>
          <p:cNvSpPr>
            <a:spLocks noGrp="1"/>
          </p:cNvSpPr>
          <p:nvPr>
            <p:ph type="dt" sz="half" idx="10"/>
          </p:nvPr>
        </p:nvSpPr>
        <p:spPr/>
        <p:txBody>
          <a:bodyPr/>
          <a:lstStyle>
            <a:lvl1pPr>
              <a:defRPr/>
            </a:lvl1pPr>
          </a:lstStyle>
          <a:p>
            <a:pPr>
              <a:defRPr/>
            </a:pPr>
            <a:fld id="{35338067-22E7-694C-A9B9-F09C41995167}" type="datetimeFigureOut">
              <a:rPr lang="en-GB"/>
              <a:pPr>
                <a:defRPr/>
              </a:pPr>
              <a:t>16/03/2022</a:t>
            </a:fld>
            <a:endParaRPr lang="en-GB"/>
          </a:p>
        </p:txBody>
      </p:sp>
      <p:sp>
        <p:nvSpPr>
          <p:cNvPr id="5" name="Footer Placeholder 4">
            <a:extLst>
              <a:ext uri="{FF2B5EF4-FFF2-40B4-BE49-F238E27FC236}">
                <a16:creationId xmlns:a16="http://schemas.microsoft.com/office/drawing/2014/main" id="{3612C28E-29C2-BC4A-95D7-128F3304289F}"/>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E7A658E-222A-DF47-8BA3-4B92C7F1A268}"/>
              </a:ext>
            </a:extLst>
          </p:cNvPr>
          <p:cNvSpPr>
            <a:spLocks noGrp="1"/>
          </p:cNvSpPr>
          <p:nvPr>
            <p:ph type="sldNum" sz="quarter" idx="12"/>
          </p:nvPr>
        </p:nvSpPr>
        <p:spPr/>
        <p:txBody>
          <a:bodyPr/>
          <a:lstStyle>
            <a:lvl1pPr>
              <a:defRPr/>
            </a:lvl1pPr>
          </a:lstStyle>
          <a:p>
            <a:pPr>
              <a:defRPr/>
            </a:pPr>
            <a:fld id="{088100B1-57B1-1346-AC3A-A8A52211AF21}" type="slidenum">
              <a:rPr lang="en-GB"/>
              <a:pPr>
                <a:defRPr/>
              </a:pPr>
              <a:t>‹#›</a:t>
            </a:fld>
            <a:endParaRPr lang="en-GB"/>
          </a:p>
        </p:txBody>
      </p:sp>
    </p:spTree>
    <p:extLst>
      <p:ext uri="{BB962C8B-B14F-4D97-AF65-F5344CB8AC3E}">
        <p14:creationId xmlns:p14="http://schemas.microsoft.com/office/powerpoint/2010/main" val="1419946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D26FF1C-FB95-4036-8C98-7D6067906828}"/>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896DE3D-40E4-4238-BD76-A16F4CB17000}"/>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80D8EB5-9207-44C7-AD72-E73460CC9EB4}"/>
              </a:ext>
            </a:extLst>
          </p:cNvPr>
          <p:cNvSpPr>
            <a:spLocks noGrp="1"/>
          </p:cNvSpPr>
          <p:nvPr>
            <p:ph type="dt" sz="half" idx="10"/>
          </p:nvPr>
        </p:nvSpPr>
        <p:spPr/>
        <p:txBody>
          <a:bodyPr/>
          <a:lstStyle/>
          <a:p>
            <a:fld id="{05874639-9AA8-41A8-BF0F-7D6D1CF89907}" type="datetimeFigureOut">
              <a:rPr lang="en-GB" smtClean="0"/>
              <a:t>16/03/2022</a:t>
            </a:fld>
            <a:endParaRPr lang="en-GB"/>
          </a:p>
        </p:txBody>
      </p:sp>
      <p:sp>
        <p:nvSpPr>
          <p:cNvPr id="5" name="Footer Placeholder 4">
            <a:extLst>
              <a:ext uri="{FF2B5EF4-FFF2-40B4-BE49-F238E27FC236}">
                <a16:creationId xmlns:a16="http://schemas.microsoft.com/office/drawing/2014/main" id="{14FB650C-C0E3-4516-9E5C-B48D7FF84D8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4D3717D-3671-4929-A4FC-B317D278CFDC}"/>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12941915"/>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A384FC1-05B1-5748-87D7-DA6237A7DB17}"/>
              </a:ext>
            </a:extLst>
          </p:cNvPr>
          <p:cNvSpPr>
            <a:spLocks noGrp="1"/>
          </p:cNvSpPr>
          <p:nvPr>
            <p:ph type="dt" sz="half" idx="10"/>
          </p:nvPr>
        </p:nvSpPr>
        <p:spPr/>
        <p:txBody>
          <a:bodyPr/>
          <a:lstStyle>
            <a:lvl1pPr>
              <a:defRPr/>
            </a:lvl1pPr>
          </a:lstStyle>
          <a:p>
            <a:pPr>
              <a:defRPr/>
            </a:pPr>
            <a:fld id="{ABCD9879-9ACA-BD4E-BD28-C8ED300AFB60}" type="datetimeFigureOut">
              <a:rPr lang="en-GB"/>
              <a:pPr>
                <a:defRPr/>
              </a:pPr>
              <a:t>16/03/2022</a:t>
            </a:fld>
            <a:endParaRPr lang="en-GB"/>
          </a:p>
        </p:txBody>
      </p:sp>
      <p:sp>
        <p:nvSpPr>
          <p:cNvPr id="5" name="Footer Placeholder 4">
            <a:extLst>
              <a:ext uri="{FF2B5EF4-FFF2-40B4-BE49-F238E27FC236}">
                <a16:creationId xmlns:a16="http://schemas.microsoft.com/office/drawing/2014/main" id="{0B1E832C-DC24-434B-B7A3-B95E59456965}"/>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40E53DBA-3FFD-194D-AA8D-9D5AB3B62905}"/>
              </a:ext>
            </a:extLst>
          </p:cNvPr>
          <p:cNvSpPr>
            <a:spLocks noGrp="1"/>
          </p:cNvSpPr>
          <p:nvPr>
            <p:ph type="sldNum" sz="quarter" idx="12"/>
          </p:nvPr>
        </p:nvSpPr>
        <p:spPr/>
        <p:txBody>
          <a:bodyPr/>
          <a:lstStyle>
            <a:lvl1pPr>
              <a:defRPr/>
            </a:lvl1pPr>
          </a:lstStyle>
          <a:p>
            <a:pPr>
              <a:defRPr/>
            </a:pPr>
            <a:fld id="{E78AD47E-2E15-A849-ACC1-ACA0699CB214}" type="slidenum">
              <a:rPr lang="en-GB"/>
              <a:pPr>
                <a:defRPr/>
              </a:pPr>
              <a:t>‹#›</a:t>
            </a:fld>
            <a:endParaRPr lang="en-GB"/>
          </a:p>
        </p:txBody>
      </p:sp>
    </p:spTree>
    <p:extLst>
      <p:ext uri="{BB962C8B-B14F-4D97-AF65-F5344CB8AC3E}">
        <p14:creationId xmlns:p14="http://schemas.microsoft.com/office/powerpoint/2010/main" val="10580742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3">
            <a:extLst>
              <a:ext uri="{FF2B5EF4-FFF2-40B4-BE49-F238E27FC236}">
                <a16:creationId xmlns:a16="http://schemas.microsoft.com/office/drawing/2014/main" id="{473C7075-8D89-D24D-B342-F947578A1948}"/>
              </a:ext>
            </a:extLst>
          </p:cNvPr>
          <p:cNvSpPr>
            <a:spLocks noGrp="1"/>
          </p:cNvSpPr>
          <p:nvPr>
            <p:ph type="dt" sz="half" idx="10"/>
          </p:nvPr>
        </p:nvSpPr>
        <p:spPr/>
        <p:txBody>
          <a:bodyPr/>
          <a:lstStyle>
            <a:lvl1pPr>
              <a:defRPr/>
            </a:lvl1pPr>
          </a:lstStyle>
          <a:p>
            <a:pPr>
              <a:defRPr/>
            </a:pPr>
            <a:fld id="{6EAC0FDC-1713-C848-8CAF-F0F8B190BB7C}" type="datetimeFigureOut">
              <a:rPr lang="en-GB"/>
              <a:pPr>
                <a:defRPr/>
              </a:pPr>
              <a:t>16/03/2022</a:t>
            </a:fld>
            <a:endParaRPr lang="en-GB"/>
          </a:p>
        </p:txBody>
      </p:sp>
      <p:sp>
        <p:nvSpPr>
          <p:cNvPr id="6" name="Footer Placeholder 4">
            <a:extLst>
              <a:ext uri="{FF2B5EF4-FFF2-40B4-BE49-F238E27FC236}">
                <a16:creationId xmlns:a16="http://schemas.microsoft.com/office/drawing/2014/main" id="{62EF5E2B-19BE-3741-8712-4BACED9F445E}"/>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314B1804-B6EA-5046-9797-C7E4AEFC7CBD}"/>
              </a:ext>
            </a:extLst>
          </p:cNvPr>
          <p:cNvSpPr>
            <a:spLocks noGrp="1"/>
          </p:cNvSpPr>
          <p:nvPr>
            <p:ph type="sldNum" sz="quarter" idx="12"/>
          </p:nvPr>
        </p:nvSpPr>
        <p:spPr/>
        <p:txBody>
          <a:bodyPr/>
          <a:lstStyle>
            <a:lvl1pPr>
              <a:defRPr/>
            </a:lvl1pPr>
          </a:lstStyle>
          <a:p>
            <a:pPr>
              <a:defRPr/>
            </a:pPr>
            <a:fld id="{E34726C9-FAE9-1440-9EB6-974BACD25545}" type="slidenum">
              <a:rPr lang="en-GB"/>
              <a:pPr>
                <a:defRPr/>
              </a:pPr>
              <a:t>‹#›</a:t>
            </a:fld>
            <a:endParaRPr lang="en-GB"/>
          </a:p>
        </p:txBody>
      </p:sp>
    </p:spTree>
    <p:extLst>
      <p:ext uri="{BB962C8B-B14F-4D97-AF65-F5344CB8AC3E}">
        <p14:creationId xmlns:p14="http://schemas.microsoft.com/office/powerpoint/2010/main" val="277809702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3">
            <a:extLst>
              <a:ext uri="{FF2B5EF4-FFF2-40B4-BE49-F238E27FC236}">
                <a16:creationId xmlns:a16="http://schemas.microsoft.com/office/drawing/2014/main" id="{87CB8E50-A57C-8043-85A9-A8B1B9FE1D8E}"/>
              </a:ext>
            </a:extLst>
          </p:cNvPr>
          <p:cNvSpPr>
            <a:spLocks noGrp="1"/>
          </p:cNvSpPr>
          <p:nvPr>
            <p:ph type="dt" sz="half" idx="10"/>
          </p:nvPr>
        </p:nvSpPr>
        <p:spPr/>
        <p:txBody>
          <a:bodyPr/>
          <a:lstStyle>
            <a:lvl1pPr>
              <a:defRPr/>
            </a:lvl1pPr>
          </a:lstStyle>
          <a:p>
            <a:pPr>
              <a:defRPr/>
            </a:pPr>
            <a:fld id="{09856650-7245-6C47-9571-5462307092E6}" type="datetimeFigureOut">
              <a:rPr lang="en-GB"/>
              <a:pPr>
                <a:defRPr/>
              </a:pPr>
              <a:t>16/03/2022</a:t>
            </a:fld>
            <a:endParaRPr lang="en-GB"/>
          </a:p>
        </p:txBody>
      </p:sp>
      <p:sp>
        <p:nvSpPr>
          <p:cNvPr id="8" name="Footer Placeholder 4">
            <a:extLst>
              <a:ext uri="{FF2B5EF4-FFF2-40B4-BE49-F238E27FC236}">
                <a16:creationId xmlns:a16="http://schemas.microsoft.com/office/drawing/2014/main" id="{D070C3D6-FFB0-E640-B4FF-C0D06350F078}"/>
              </a:ext>
            </a:extLst>
          </p:cNvPr>
          <p:cNvSpPr>
            <a:spLocks noGrp="1"/>
          </p:cNvSpPr>
          <p:nvPr>
            <p:ph type="ftr" sz="quarter" idx="11"/>
          </p:nvPr>
        </p:nvSpPr>
        <p:spPr/>
        <p:txBody>
          <a:bodyPr/>
          <a:lstStyle>
            <a:lvl1pPr>
              <a:defRPr/>
            </a:lvl1pPr>
          </a:lstStyle>
          <a:p>
            <a:pPr>
              <a:defRPr/>
            </a:pPr>
            <a:endParaRPr lang="en-GB"/>
          </a:p>
        </p:txBody>
      </p:sp>
      <p:sp>
        <p:nvSpPr>
          <p:cNvPr id="9" name="Slide Number Placeholder 5">
            <a:extLst>
              <a:ext uri="{FF2B5EF4-FFF2-40B4-BE49-F238E27FC236}">
                <a16:creationId xmlns:a16="http://schemas.microsoft.com/office/drawing/2014/main" id="{F066862E-FCA8-D34C-B1F4-E9D13D943048}"/>
              </a:ext>
            </a:extLst>
          </p:cNvPr>
          <p:cNvSpPr>
            <a:spLocks noGrp="1"/>
          </p:cNvSpPr>
          <p:nvPr>
            <p:ph type="sldNum" sz="quarter" idx="12"/>
          </p:nvPr>
        </p:nvSpPr>
        <p:spPr/>
        <p:txBody>
          <a:bodyPr/>
          <a:lstStyle>
            <a:lvl1pPr>
              <a:defRPr/>
            </a:lvl1pPr>
          </a:lstStyle>
          <a:p>
            <a:pPr>
              <a:defRPr/>
            </a:pPr>
            <a:fld id="{15E3A4B0-3B87-C847-ABCD-A504039125CC}" type="slidenum">
              <a:rPr lang="en-GB"/>
              <a:pPr>
                <a:defRPr/>
              </a:pPr>
              <a:t>‹#›</a:t>
            </a:fld>
            <a:endParaRPr lang="en-GB"/>
          </a:p>
        </p:txBody>
      </p:sp>
    </p:spTree>
    <p:extLst>
      <p:ext uri="{BB962C8B-B14F-4D97-AF65-F5344CB8AC3E}">
        <p14:creationId xmlns:p14="http://schemas.microsoft.com/office/powerpoint/2010/main" val="1182881013"/>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3">
            <a:extLst>
              <a:ext uri="{FF2B5EF4-FFF2-40B4-BE49-F238E27FC236}">
                <a16:creationId xmlns:a16="http://schemas.microsoft.com/office/drawing/2014/main" id="{C9315D35-BAD7-B14C-A8D6-1379AF78CC20}"/>
              </a:ext>
            </a:extLst>
          </p:cNvPr>
          <p:cNvSpPr>
            <a:spLocks noGrp="1"/>
          </p:cNvSpPr>
          <p:nvPr>
            <p:ph type="dt" sz="half" idx="10"/>
          </p:nvPr>
        </p:nvSpPr>
        <p:spPr/>
        <p:txBody>
          <a:bodyPr/>
          <a:lstStyle>
            <a:lvl1pPr>
              <a:defRPr/>
            </a:lvl1pPr>
          </a:lstStyle>
          <a:p>
            <a:pPr>
              <a:defRPr/>
            </a:pPr>
            <a:fld id="{FAA5D324-E8FB-2B4D-A3DF-6C503B725F22}" type="datetimeFigureOut">
              <a:rPr lang="en-GB"/>
              <a:pPr>
                <a:defRPr/>
              </a:pPr>
              <a:t>16/03/2022</a:t>
            </a:fld>
            <a:endParaRPr lang="en-GB"/>
          </a:p>
        </p:txBody>
      </p:sp>
      <p:sp>
        <p:nvSpPr>
          <p:cNvPr id="4" name="Footer Placeholder 4">
            <a:extLst>
              <a:ext uri="{FF2B5EF4-FFF2-40B4-BE49-F238E27FC236}">
                <a16:creationId xmlns:a16="http://schemas.microsoft.com/office/drawing/2014/main" id="{74D8ED5C-F496-1E4B-95ED-C72E9A2582CA}"/>
              </a:ext>
            </a:extLst>
          </p:cNvPr>
          <p:cNvSpPr>
            <a:spLocks noGrp="1"/>
          </p:cNvSpPr>
          <p:nvPr>
            <p:ph type="ftr" sz="quarter" idx="11"/>
          </p:nvPr>
        </p:nvSpPr>
        <p:spPr/>
        <p:txBody>
          <a:bodyPr/>
          <a:lstStyle>
            <a:lvl1pPr>
              <a:defRPr/>
            </a:lvl1pPr>
          </a:lstStyle>
          <a:p>
            <a:pPr>
              <a:defRPr/>
            </a:pPr>
            <a:endParaRPr lang="en-GB"/>
          </a:p>
        </p:txBody>
      </p:sp>
      <p:sp>
        <p:nvSpPr>
          <p:cNvPr id="5" name="Slide Number Placeholder 5">
            <a:extLst>
              <a:ext uri="{FF2B5EF4-FFF2-40B4-BE49-F238E27FC236}">
                <a16:creationId xmlns:a16="http://schemas.microsoft.com/office/drawing/2014/main" id="{4F2C1FC3-84F7-B040-82CA-9E7F019A0537}"/>
              </a:ext>
            </a:extLst>
          </p:cNvPr>
          <p:cNvSpPr>
            <a:spLocks noGrp="1"/>
          </p:cNvSpPr>
          <p:nvPr>
            <p:ph type="sldNum" sz="quarter" idx="12"/>
          </p:nvPr>
        </p:nvSpPr>
        <p:spPr/>
        <p:txBody>
          <a:bodyPr/>
          <a:lstStyle>
            <a:lvl1pPr>
              <a:defRPr/>
            </a:lvl1pPr>
          </a:lstStyle>
          <a:p>
            <a:pPr>
              <a:defRPr/>
            </a:pPr>
            <a:fld id="{F82772FE-880E-0C41-A443-602EA4E6C2BE}" type="slidenum">
              <a:rPr lang="en-GB"/>
              <a:pPr>
                <a:defRPr/>
              </a:pPr>
              <a:t>‹#›</a:t>
            </a:fld>
            <a:endParaRPr lang="en-GB"/>
          </a:p>
        </p:txBody>
      </p:sp>
    </p:spTree>
    <p:extLst>
      <p:ext uri="{BB962C8B-B14F-4D97-AF65-F5344CB8AC3E}">
        <p14:creationId xmlns:p14="http://schemas.microsoft.com/office/powerpoint/2010/main" val="65685518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EA67B07B-76F5-344B-BB49-C6883BEEC77B}"/>
              </a:ext>
            </a:extLst>
          </p:cNvPr>
          <p:cNvSpPr>
            <a:spLocks noGrp="1"/>
          </p:cNvSpPr>
          <p:nvPr>
            <p:ph type="dt" sz="half" idx="10"/>
          </p:nvPr>
        </p:nvSpPr>
        <p:spPr/>
        <p:txBody>
          <a:bodyPr/>
          <a:lstStyle>
            <a:lvl1pPr>
              <a:defRPr/>
            </a:lvl1pPr>
          </a:lstStyle>
          <a:p>
            <a:pPr>
              <a:defRPr/>
            </a:pPr>
            <a:fld id="{2B7E5FF1-B27B-6241-95F1-3F411BCDA880}" type="datetimeFigureOut">
              <a:rPr lang="en-GB"/>
              <a:pPr>
                <a:defRPr/>
              </a:pPr>
              <a:t>16/03/2022</a:t>
            </a:fld>
            <a:endParaRPr lang="en-GB"/>
          </a:p>
        </p:txBody>
      </p:sp>
      <p:sp>
        <p:nvSpPr>
          <p:cNvPr id="3" name="Footer Placeholder 4">
            <a:extLst>
              <a:ext uri="{FF2B5EF4-FFF2-40B4-BE49-F238E27FC236}">
                <a16:creationId xmlns:a16="http://schemas.microsoft.com/office/drawing/2014/main" id="{2E8935EF-1DA0-CF48-9B1A-B3F5F367E382}"/>
              </a:ext>
            </a:extLst>
          </p:cNvPr>
          <p:cNvSpPr>
            <a:spLocks noGrp="1"/>
          </p:cNvSpPr>
          <p:nvPr>
            <p:ph type="ftr" sz="quarter" idx="11"/>
          </p:nvPr>
        </p:nvSpPr>
        <p:spPr/>
        <p:txBody>
          <a:bodyPr/>
          <a:lstStyle>
            <a:lvl1pPr>
              <a:defRPr/>
            </a:lvl1pPr>
          </a:lstStyle>
          <a:p>
            <a:pPr>
              <a:defRPr/>
            </a:pPr>
            <a:endParaRPr lang="en-GB"/>
          </a:p>
        </p:txBody>
      </p:sp>
      <p:sp>
        <p:nvSpPr>
          <p:cNvPr id="4" name="Slide Number Placeholder 5">
            <a:extLst>
              <a:ext uri="{FF2B5EF4-FFF2-40B4-BE49-F238E27FC236}">
                <a16:creationId xmlns:a16="http://schemas.microsoft.com/office/drawing/2014/main" id="{8A1386CC-3A36-1545-821D-97D3F0F3F908}"/>
              </a:ext>
            </a:extLst>
          </p:cNvPr>
          <p:cNvSpPr>
            <a:spLocks noGrp="1"/>
          </p:cNvSpPr>
          <p:nvPr>
            <p:ph type="sldNum" sz="quarter" idx="12"/>
          </p:nvPr>
        </p:nvSpPr>
        <p:spPr/>
        <p:txBody>
          <a:bodyPr/>
          <a:lstStyle>
            <a:lvl1pPr>
              <a:defRPr/>
            </a:lvl1pPr>
          </a:lstStyle>
          <a:p>
            <a:pPr>
              <a:defRPr/>
            </a:pPr>
            <a:fld id="{0054D83C-B0FC-294B-B1F6-EFFAE2018CC3}" type="slidenum">
              <a:rPr lang="en-GB"/>
              <a:pPr>
                <a:defRPr/>
              </a:pPr>
              <a:t>‹#›</a:t>
            </a:fld>
            <a:endParaRPr lang="en-GB"/>
          </a:p>
        </p:txBody>
      </p:sp>
    </p:spTree>
    <p:extLst>
      <p:ext uri="{BB962C8B-B14F-4D97-AF65-F5344CB8AC3E}">
        <p14:creationId xmlns:p14="http://schemas.microsoft.com/office/powerpoint/2010/main" val="3200581464"/>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A595E89-47DA-9047-9220-E14754451F80}"/>
              </a:ext>
            </a:extLst>
          </p:cNvPr>
          <p:cNvSpPr>
            <a:spLocks noGrp="1"/>
          </p:cNvSpPr>
          <p:nvPr>
            <p:ph type="dt" sz="half" idx="10"/>
          </p:nvPr>
        </p:nvSpPr>
        <p:spPr/>
        <p:txBody>
          <a:bodyPr/>
          <a:lstStyle>
            <a:lvl1pPr>
              <a:defRPr/>
            </a:lvl1pPr>
          </a:lstStyle>
          <a:p>
            <a:pPr>
              <a:defRPr/>
            </a:pPr>
            <a:fld id="{F1C02837-11D4-A449-9740-CC56E207A725}" type="datetimeFigureOut">
              <a:rPr lang="en-GB"/>
              <a:pPr>
                <a:defRPr/>
              </a:pPr>
              <a:t>16/03/2022</a:t>
            </a:fld>
            <a:endParaRPr lang="en-GB"/>
          </a:p>
        </p:txBody>
      </p:sp>
      <p:sp>
        <p:nvSpPr>
          <p:cNvPr id="6" name="Footer Placeholder 4">
            <a:extLst>
              <a:ext uri="{FF2B5EF4-FFF2-40B4-BE49-F238E27FC236}">
                <a16:creationId xmlns:a16="http://schemas.microsoft.com/office/drawing/2014/main" id="{C3A47CB5-3772-894F-8CE3-E8E88EC51728}"/>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8831F54D-BF99-7A41-9DF8-E75360CB9DC3}"/>
              </a:ext>
            </a:extLst>
          </p:cNvPr>
          <p:cNvSpPr>
            <a:spLocks noGrp="1"/>
          </p:cNvSpPr>
          <p:nvPr>
            <p:ph type="sldNum" sz="quarter" idx="12"/>
          </p:nvPr>
        </p:nvSpPr>
        <p:spPr/>
        <p:txBody>
          <a:bodyPr/>
          <a:lstStyle>
            <a:lvl1pPr>
              <a:defRPr/>
            </a:lvl1pPr>
          </a:lstStyle>
          <a:p>
            <a:pPr>
              <a:defRPr/>
            </a:pPr>
            <a:fld id="{7D285071-C26E-6F43-AB8E-5BACDEDD0D3A}" type="slidenum">
              <a:rPr lang="en-GB"/>
              <a:pPr>
                <a:defRPr/>
              </a:pPr>
              <a:t>‹#›</a:t>
            </a:fld>
            <a:endParaRPr lang="en-GB"/>
          </a:p>
        </p:txBody>
      </p:sp>
    </p:spTree>
    <p:extLst>
      <p:ext uri="{BB962C8B-B14F-4D97-AF65-F5344CB8AC3E}">
        <p14:creationId xmlns:p14="http://schemas.microsoft.com/office/powerpoint/2010/main" val="4112136722"/>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3">
            <a:extLst>
              <a:ext uri="{FF2B5EF4-FFF2-40B4-BE49-F238E27FC236}">
                <a16:creationId xmlns:a16="http://schemas.microsoft.com/office/drawing/2014/main" id="{861F8D84-6BB9-C243-BF78-BFDFFD057417}"/>
              </a:ext>
            </a:extLst>
          </p:cNvPr>
          <p:cNvSpPr>
            <a:spLocks noGrp="1"/>
          </p:cNvSpPr>
          <p:nvPr>
            <p:ph type="dt" sz="half" idx="10"/>
          </p:nvPr>
        </p:nvSpPr>
        <p:spPr/>
        <p:txBody>
          <a:bodyPr/>
          <a:lstStyle>
            <a:lvl1pPr>
              <a:defRPr/>
            </a:lvl1pPr>
          </a:lstStyle>
          <a:p>
            <a:pPr>
              <a:defRPr/>
            </a:pPr>
            <a:fld id="{5A2723CE-E46F-2343-9E1D-CBB730BF60A7}" type="datetimeFigureOut">
              <a:rPr lang="en-GB"/>
              <a:pPr>
                <a:defRPr/>
              </a:pPr>
              <a:t>16/03/2022</a:t>
            </a:fld>
            <a:endParaRPr lang="en-GB"/>
          </a:p>
        </p:txBody>
      </p:sp>
      <p:sp>
        <p:nvSpPr>
          <p:cNvPr id="6" name="Footer Placeholder 4">
            <a:extLst>
              <a:ext uri="{FF2B5EF4-FFF2-40B4-BE49-F238E27FC236}">
                <a16:creationId xmlns:a16="http://schemas.microsoft.com/office/drawing/2014/main" id="{01CCBC75-AEEF-7C4A-89B1-735CE2A9B68D}"/>
              </a:ext>
            </a:extLst>
          </p:cNvPr>
          <p:cNvSpPr>
            <a:spLocks noGrp="1"/>
          </p:cNvSpPr>
          <p:nvPr>
            <p:ph type="ftr" sz="quarter" idx="11"/>
          </p:nvPr>
        </p:nvSpPr>
        <p:spPr/>
        <p:txBody>
          <a:bodyPr/>
          <a:lstStyle>
            <a:lvl1pPr>
              <a:defRPr/>
            </a:lvl1pPr>
          </a:lstStyle>
          <a:p>
            <a:pPr>
              <a:defRPr/>
            </a:pPr>
            <a:endParaRPr lang="en-GB"/>
          </a:p>
        </p:txBody>
      </p:sp>
      <p:sp>
        <p:nvSpPr>
          <p:cNvPr id="7" name="Slide Number Placeholder 5">
            <a:extLst>
              <a:ext uri="{FF2B5EF4-FFF2-40B4-BE49-F238E27FC236}">
                <a16:creationId xmlns:a16="http://schemas.microsoft.com/office/drawing/2014/main" id="{DC0A826F-F1C4-D54C-BBC0-6B57B68390B3}"/>
              </a:ext>
            </a:extLst>
          </p:cNvPr>
          <p:cNvSpPr>
            <a:spLocks noGrp="1"/>
          </p:cNvSpPr>
          <p:nvPr>
            <p:ph type="sldNum" sz="quarter" idx="12"/>
          </p:nvPr>
        </p:nvSpPr>
        <p:spPr/>
        <p:txBody>
          <a:bodyPr/>
          <a:lstStyle>
            <a:lvl1pPr>
              <a:defRPr/>
            </a:lvl1pPr>
          </a:lstStyle>
          <a:p>
            <a:pPr>
              <a:defRPr/>
            </a:pPr>
            <a:fld id="{EC3526E1-8C90-EB4E-B7BC-E2F154840A2D}" type="slidenum">
              <a:rPr lang="en-GB"/>
              <a:pPr>
                <a:defRPr/>
              </a:pPr>
              <a:t>‹#›</a:t>
            </a:fld>
            <a:endParaRPr lang="en-GB"/>
          </a:p>
        </p:txBody>
      </p:sp>
    </p:spTree>
    <p:extLst>
      <p:ext uri="{BB962C8B-B14F-4D97-AF65-F5344CB8AC3E}">
        <p14:creationId xmlns:p14="http://schemas.microsoft.com/office/powerpoint/2010/main" val="2266848048"/>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3752704-CBA2-E141-942D-8462581691F4}"/>
              </a:ext>
            </a:extLst>
          </p:cNvPr>
          <p:cNvSpPr>
            <a:spLocks noGrp="1"/>
          </p:cNvSpPr>
          <p:nvPr>
            <p:ph type="dt" sz="half" idx="10"/>
          </p:nvPr>
        </p:nvSpPr>
        <p:spPr/>
        <p:txBody>
          <a:bodyPr/>
          <a:lstStyle>
            <a:lvl1pPr>
              <a:defRPr/>
            </a:lvl1pPr>
          </a:lstStyle>
          <a:p>
            <a:pPr>
              <a:defRPr/>
            </a:pPr>
            <a:fld id="{E6E7E922-2F08-8E4A-94CF-FEF922A55154}" type="datetimeFigureOut">
              <a:rPr lang="en-GB"/>
              <a:pPr>
                <a:defRPr/>
              </a:pPr>
              <a:t>16/03/2022</a:t>
            </a:fld>
            <a:endParaRPr lang="en-GB"/>
          </a:p>
        </p:txBody>
      </p:sp>
      <p:sp>
        <p:nvSpPr>
          <p:cNvPr id="5" name="Footer Placeholder 4">
            <a:extLst>
              <a:ext uri="{FF2B5EF4-FFF2-40B4-BE49-F238E27FC236}">
                <a16:creationId xmlns:a16="http://schemas.microsoft.com/office/drawing/2014/main" id="{CE4AB746-CBBB-7548-A466-8B0B0A205DE9}"/>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CB539E93-B95A-9A49-85CE-916824098C53}"/>
              </a:ext>
            </a:extLst>
          </p:cNvPr>
          <p:cNvSpPr>
            <a:spLocks noGrp="1"/>
          </p:cNvSpPr>
          <p:nvPr>
            <p:ph type="sldNum" sz="quarter" idx="12"/>
          </p:nvPr>
        </p:nvSpPr>
        <p:spPr/>
        <p:txBody>
          <a:bodyPr/>
          <a:lstStyle>
            <a:lvl1pPr>
              <a:defRPr/>
            </a:lvl1pPr>
          </a:lstStyle>
          <a:p>
            <a:pPr>
              <a:defRPr/>
            </a:pPr>
            <a:fld id="{F9E650C6-DDB2-3647-BD44-7D9B861C269F}" type="slidenum">
              <a:rPr lang="en-GB"/>
              <a:pPr>
                <a:defRPr/>
              </a:pPr>
              <a:t>‹#›</a:t>
            </a:fld>
            <a:endParaRPr lang="en-GB"/>
          </a:p>
        </p:txBody>
      </p:sp>
    </p:spTree>
    <p:extLst>
      <p:ext uri="{BB962C8B-B14F-4D97-AF65-F5344CB8AC3E}">
        <p14:creationId xmlns:p14="http://schemas.microsoft.com/office/powerpoint/2010/main" val="48468009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5E5784D-1437-9240-9822-BEB724BAC3B9}"/>
              </a:ext>
            </a:extLst>
          </p:cNvPr>
          <p:cNvSpPr>
            <a:spLocks noGrp="1"/>
          </p:cNvSpPr>
          <p:nvPr>
            <p:ph type="dt" sz="half" idx="10"/>
          </p:nvPr>
        </p:nvSpPr>
        <p:spPr/>
        <p:txBody>
          <a:bodyPr/>
          <a:lstStyle>
            <a:lvl1pPr>
              <a:defRPr/>
            </a:lvl1pPr>
          </a:lstStyle>
          <a:p>
            <a:pPr>
              <a:defRPr/>
            </a:pPr>
            <a:fld id="{3F6A6019-6A20-0846-B521-1B08C67A79C1}" type="datetimeFigureOut">
              <a:rPr lang="en-GB"/>
              <a:pPr>
                <a:defRPr/>
              </a:pPr>
              <a:t>16/03/2022</a:t>
            </a:fld>
            <a:endParaRPr lang="en-GB"/>
          </a:p>
        </p:txBody>
      </p:sp>
      <p:sp>
        <p:nvSpPr>
          <p:cNvPr id="5" name="Footer Placeholder 4">
            <a:extLst>
              <a:ext uri="{FF2B5EF4-FFF2-40B4-BE49-F238E27FC236}">
                <a16:creationId xmlns:a16="http://schemas.microsoft.com/office/drawing/2014/main" id="{CC462EC6-A2A3-2648-B2B7-DE237C05D140}"/>
              </a:ext>
            </a:extLst>
          </p:cNvPr>
          <p:cNvSpPr>
            <a:spLocks noGrp="1"/>
          </p:cNvSpPr>
          <p:nvPr>
            <p:ph type="ftr" sz="quarter" idx="11"/>
          </p:nvPr>
        </p:nvSpPr>
        <p:spPr/>
        <p:txBody>
          <a:bodyPr/>
          <a:lstStyle>
            <a:lvl1pPr>
              <a:defRPr/>
            </a:lvl1pPr>
          </a:lstStyle>
          <a:p>
            <a:pPr>
              <a:defRPr/>
            </a:pPr>
            <a:endParaRPr lang="en-GB"/>
          </a:p>
        </p:txBody>
      </p:sp>
      <p:sp>
        <p:nvSpPr>
          <p:cNvPr id="6" name="Slide Number Placeholder 5">
            <a:extLst>
              <a:ext uri="{FF2B5EF4-FFF2-40B4-BE49-F238E27FC236}">
                <a16:creationId xmlns:a16="http://schemas.microsoft.com/office/drawing/2014/main" id="{007C9317-B702-4B4E-B151-4103E377E977}"/>
              </a:ext>
            </a:extLst>
          </p:cNvPr>
          <p:cNvSpPr>
            <a:spLocks noGrp="1"/>
          </p:cNvSpPr>
          <p:nvPr>
            <p:ph type="sldNum" sz="quarter" idx="12"/>
          </p:nvPr>
        </p:nvSpPr>
        <p:spPr/>
        <p:txBody>
          <a:bodyPr/>
          <a:lstStyle>
            <a:lvl1pPr>
              <a:defRPr/>
            </a:lvl1pPr>
          </a:lstStyle>
          <a:p>
            <a:pPr>
              <a:defRPr/>
            </a:pPr>
            <a:fld id="{8E171C5B-5B4F-A947-9855-948E8BE21A82}" type="slidenum">
              <a:rPr lang="en-GB"/>
              <a:pPr>
                <a:defRPr/>
              </a:pPr>
              <a:t>‹#›</a:t>
            </a:fld>
            <a:endParaRPr lang="en-GB"/>
          </a:p>
        </p:txBody>
      </p:sp>
    </p:spTree>
    <p:extLst>
      <p:ext uri="{BB962C8B-B14F-4D97-AF65-F5344CB8AC3E}">
        <p14:creationId xmlns:p14="http://schemas.microsoft.com/office/powerpoint/2010/main" val="2960170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16" name="Subtitle 2">
            <a:extLst>
              <a:ext uri="{FF2B5EF4-FFF2-40B4-BE49-F238E27FC236}">
                <a16:creationId xmlns:a16="http://schemas.microsoft.com/office/drawing/2014/main" id="{F2966C72-6CF5-4BF6-B2C6-F600513B0182}"/>
              </a:ext>
            </a:extLst>
          </p:cNvPr>
          <p:cNvSpPr>
            <a:spLocks noGrp="1"/>
          </p:cNvSpPr>
          <p:nvPr>
            <p:ph type="subTitle" idx="1"/>
          </p:nvPr>
        </p:nvSpPr>
        <p:spPr>
          <a:xfrm>
            <a:off x="1371600" y="3886200"/>
            <a:ext cx="6400800" cy="1752600"/>
          </a:xfrm>
        </p:spPr>
        <p:txBody>
          <a:bodyPr/>
          <a:lstStyle>
            <a:lvl1pPr>
              <a:defRPr/>
            </a:lvl1pPr>
          </a:lstStyle>
          <a:p>
            <a:r>
              <a:rPr lang="en-US"/>
              <a:t>Click to edit Master subtitle style</a:t>
            </a:r>
            <a:endParaRPr lang="en-GB"/>
          </a:p>
        </p:txBody>
      </p:sp>
    </p:spTree>
    <p:extLst>
      <p:ext uri="{BB962C8B-B14F-4D97-AF65-F5344CB8AC3E}">
        <p14:creationId xmlns:p14="http://schemas.microsoft.com/office/powerpoint/2010/main" val="2641401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0299322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423D5-9997-4D3E-AA1C-14E22CF11955}"/>
              </a:ext>
            </a:extLst>
          </p:cNvPr>
          <p:cNvSpPr>
            <a:spLocks noGrp="1"/>
          </p:cNvSpPr>
          <p:nvPr>
            <p:ph type="ctrTitle"/>
          </p:nvPr>
        </p:nvSpPr>
        <p:spPr>
          <a:xfrm>
            <a:off x="1143000" y="1122363"/>
            <a:ext cx="6858000" cy="2387600"/>
          </a:xfrm>
        </p:spPr>
        <p:txBody>
          <a:bodyPr anchor="b"/>
          <a:lstStyle>
            <a:lvl1pPr algn="ctr">
              <a:defRPr sz="6000">
                <a:latin typeface="Gill Sans MT" panose="020B0502020104020203" pitchFamily="34" charset="0"/>
              </a:defRPr>
            </a:lvl1pPr>
          </a:lstStyle>
          <a:p>
            <a:r>
              <a:rPr lang="en-US"/>
              <a:t>Click to edit Master title style</a:t>
            </a:r>
            <a:endParaRPr lang="en-GB"/>
          </a:p>
        </p:txBody>
      </p:sp>
      <p:sp>
        <p:nvSpPr>
          <p:cNvPr id="3" name="Subtitle 2">
            <a:extLst>
              <a:ext uri="{FF2B5EF4-FFF2-40B4-BE49-F238E27FC236}">
                <a16:creationId xmlns:a16="http://schemas.microsoft.com/office/drawing/2014/main" id="{657822B6-3FD3-489D-AA69-467F518EB4A3}"/>
              </a:ext>
            </a:extLst>
          </p:cNvPr>
          <p:cNvSpPr>
            <a:spLocks noGrp="1"/>
          </p:cNvSpPr>
          <p:nvPr>
            <p:ph type="subTitle" idx="1"/>
          </p:nvPr>
        </p:nvSpPr>
        <p:spPr>
          <a:xfrm>
            <a:off x="1143000" y="3602038"/>
            <a:ext cx="6858000" cy="1655762"/>
          </a:xfrm>
        </p:spPr>
        <p:txBody>
          <a:bodyPr/>
          <a:lstStyle>
            <a:lvl1pPr marL="0" indent="0" algn="ctr">
              <a:buNone/>
              <a:defRPr sz="2400">
                <a:latin typeface="Gill Sans MT" panose="020B0502020104020203"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785E285-94C8-4A8E-9532-8777495785FA}"/>
              </a:ext>
            </a:extLst>
          </p:cNvPr>
          <p:cNvSpPr>
            <a:spLocks noGrp="1"/>
          </p:cNvSpPr>
          <p:nvPr>
            <p:ph type="dt" sz="half" idx="10"/>
          </p:nvPr>
        </p:nvSpPr>
        <p:spPr/>
        <p:txBody>
          <a:bodyPr/>
          <a:lstStyle>
            <a:lvl1pPr>
              <a:defRPr>
                <a:latin typeface="Gill Sans MT" panose="020B0502020104020203" pitchFamily="34" charset="0"/>
              </a:defRPr>
            </a:lvl1pPr>
          </a:lstStyle>
          <a:p>
            <a:fld id="{C6E768C0-30A1-4AC6-9DEC-7D24D7F560BF}" type="datetimeFigureOut">
              <a:rPr lang="en-GB" smtClean="0"/>
              <a:pPr/>
              <a:t>16/03/2022</a:t>
            </a:fld>
            <a:endParaRPr lang="en-GB"/>
          </a:p>
        </p:txBody>
      </p:sp>
      <p:sp>
        <p:nvSpPr>
          <p:cNvPr id="5" name="Footer Placeholder 4">
            <a:extLst>
              <a:ext uri="{FF2B5EF4-FFF2-40B4-BE49-F238E27FC236}">
                <a16:creationId xmlns:a16="http://schemas.microsoft.com/office/drawing/2014/main" id="{C212D3BE-79B6-4B4C-B306-1D6C3D92AA5D}"/>
              </a:ext>
            </a:extLst>
          </p:cNvPr>
          <p:cNvSpPr>
            <a:spLocks noGrp="1"/>
          </p:cNvSpPr>
          <p:nvPr>
            <p:ph type="ftr" sz="quarter" idx="11"/>
          </p:nvPr>
        </p:nvSpPr>
        <p:spPr/>
        <p:txBody>
          <a:bodyPr/>
          <a:lstStyle>
            <a:lvl1pPr>
              <a:defRPr>
                <a:latin typeface="Gill Sans MT" panose="020B0502020104020203" pitchFamily="34" charset="0"/>
              </a:defRPr>
            </a:lvl1pPr>
          </a:lstStyle>
          <a:p>
            <a:endParaRPr lang="en-GB"/>
          </a:p>
        </p:txBody>
      </p:sp>
      <p:sp>
        <p:nvSpPr>
          <p:cNvPr id="6" name="Slide Number Placeholder 5">
            <a:extLst>
              <a:ext uri="{FF2B5EF4-FFF2-40B4-BE49-F238E27FC236}">
                <a16:creationId xmlns:a16="http://schemas.microsoft.com/office/drawing/2014/main" id="{D575A493-3B30-4F38-B7D2-519C70ED8ACC}"/>
              </a:ext>
            </a:extLst>
          </p:cNvPr>
          <p:cNvSpPr>
            <a:spLocks noGrp="1"/>
          </p:cNvSpPr>
          <p:nvPr>
            <p:ph type="sldNum" sz="quarter" idx="12"/>
          </p:nvPr>
        </p:nvSpPr>
        <p:spPr/>
        <p:txBody>
          <a:bodyPr/>
          <a:lstStyle>
            <a:lvl1pPr>
              <a:defRPr>
                <a:latin typeface="Gill Sans MT" panose="020B0502020104020203" pitchFamily="34" charset="0"/>
              </a:defRPr>
            </a:lvl1pPr>
          </a:lstStyle>
          <a:p>
            <a:fld id="{7B13764B-372E-49F7-9A0D-35AC17700F93}" type="slidenum">
              <a:rPr lang="en-GB" smtClean="0"/>
              <a:pPr/>
              <a:t>‹#›</a:t>
            </a:fld>
            <a:endParaRPr lang="en-GB"/>
          </a:p>
        </p:txBody>
      </p:sp>
    </p:spTree>
    <p:extLst>
      <p:ext uri="{BB962C8B-B14F-4D97-AF65-F5344CB8AC3E}">
        <p14:creationId xmlns:p14="http://schemas.microsoft.com/office/powerpoint/2010/main" val="1682092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D65A22-4F5B-4AFC-9E46-9DAFB6C297C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F98F2C8-9ADA-464C-8B53-36F20901A90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D06C7D-0FF8-4EAD-99A9-E8BCCB0E3CCD}"/>
              </a:ext>
            </a:extLst>
          </p:cNvPr>
          <p:cNvSpPr>
            <a:spLocks noGrp="1"/>
          </p:cNvSpPr>
          <p:nvPr>
            <p:ph type="dt" sz="half" idx="10"/>
          </p:nvPr>
        </p:nvSpPr>
        <p:spPr/>
        <p:txBody>
          <a:bodyPr/>
          <a:lstStyle/>
          <a:p>
            <a:fld id="{C6E768C0-30A1-4AC6-9DEC-7D24D7F560BF}" type="datetimeFigureOut">
              <a:rPr lang="en-GB" smtClean="0"/>
              <a:t>16/03/2022</a:t>
            </a:fld>
            <a:endParaRPr lang="en-GB"/>
          </a:p>
        </p:txBody>
      </p:sp>
      <p:sp>
        <p:nvSpPr>
          <p:cNvPr id="5" name="Footer Placeholder 4">
            <a:extLst>
              <a:ext uri="{FF2B5EF4-FFF2-40B4-BE49-F238E27FC236}">
                <a16:creationId xmlns:a16="http://schemas.microsoft.com/office/drawing/2014/main" id="{E968DF6E-B841-4C1C-A430-6E46917575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CE46D17-0E43-4CF3-9FDD-D40920EDA28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1160145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8DB67F-6A12-417C-863D-983749753AB9}"/>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79CCECF-EF8E-4AA7-AF1D-ADC8108C0DD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58404E-2417-4C4F-9737-C0BE2E276D7A}"/>
              </a:ext>
            </a:extLst>
          </p:cNvPr>
          <p:cNvSpPr>
            <a:spLocks noGrp="1"/>
          </p:cNvSpPr>
          <p:nvPr>
            <p:ph type="dt" sz="half" idx="10"/>
          </p:nvPr>
        </p:nvSpPr>
        <p:spPr/>
        <p:txBody>
          <a:bodyPr/>
          <a:lstStyle/>
          <a:p>
            <a:fld id="{C6E768C0-30A1-4AC6-9DEC-7D24D7F560BF}" type="datetimeFigureOut">
              <a:rPr lang="en-GB" smtClean="0"/>
              <a:t>16/03/2022</a:t>
            </a:fld>
            <a:endParaRPr lang="en-GB"/>
          </a:p>
        </p:txBody>
      </p:sp>
      <p:sp>
        <p:nvSpPr>
          <p:cNvPr id="5" name="Footer Placeholder 4">
            <a:extLst>
              <a:ext uri="{FF2B5EF4-FFF2-40B4-BE49-F238E27FC236}">
                <a16:creationId xmlns:a16="http://schemas.microsoft.com/office/drawing/2014/main" id="{18717E94-BFC8-4957-AAB1-263A9F0CE2B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BB1FFD0-BB42-4117-835D-33E3A9A4A185}"/>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583059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CEA269-D7D2-4D9D-B9F0-C2AB29F86DB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A1DE30A-9A6B-455F-8E3B-4E7601ACF797}"/>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41CC3439-2A8E-458D-AEF0-3C685A381B5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FFBD800-84EF-4030-A8FB-E4F434CC8631}"/>
              </a:ext>
            </a:extLst>
          </p:cNvPr>
          <p:cNvSpPr>
            <a:spLocks noGrp="1"/>
          </p:cNvSpPr>
          <p:nvPr>
            <p:ph type="dt" sz="half" idx="10"/>
          </p:nvPr>
        </p:nvSpPr>
        <p:spPr/>
        <p:txBody>
          <a:bodyPr/>
          <a:lstStyle/>
          <a:p>
            <a:fld id="{C6E768C0-30A1-4AC6-9DEC-7D24D7F560BF}" type="datetimeFigureOut">
              <a:rPr lang="en-GB" smtClean="0"/>
              <a:t>16/03/2022</a:t>
            </a:fld>
            <a:endParaRPr lang="en-GB"/>
          </a:p>
        </p:txBody>
      </p:sp>
      <p:sp>
        <p:nvSpPr>
          <p:cNvPr id="6" name="Footer Placeholder 5">
            <a:extLst>
              <a:ext uri="{FF2B5EF4-FFF2-40B4-BE49-F238E27FC236}">
                <a16:creationId xmlns:a16="http://schemas.microsoft.com/office/drawing/2014/main" id="{EFF4C471-1291-4681-A3B6-757EEFF6ABC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2933233-47C9-4036-AC85-49859871972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2142847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36D503-C2CD-451F-9BC8-BEC2A9C62A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4C63800-A7AC-4C71-BD9F-242238C7E748}"/>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AC122-8995-4803-96ED-305BDDD46E6B}"/>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C479B810-9F78-4CB9-BFBB-79D6AB9D54A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C145E8-C99B-4F36-9B16-5A5F4485BAC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808C0B50-0EFD-4182-9BA3-062653C166B9}"/>
              </a:ext>
            </a:extLst>
          </p:cNvPr>
          <p:cNvSpPr>
            <a:spLocks noGrp="1"/>
          </p:cNvSpPr>
          <p:nvPr>
            <p:ph type="dt" sz="half" idx="10"/>
          </p:nvPr>
        </p:nvSpPr>
        <p:spPr/>
        <p:txBody>
          <a:bodyPr/>
          <a:lstStyle/>
          <a:p>
            <a:fld id="{C6E768C0-30A1-4AC6-9DEC-7D24D7F560BF}" type="datetimeFigureOut">
              <a:rPr lang="en-GB" smtClean="0"/>
              <a:t>16/03/2022</a:t>
            </a:fld>
            <a:endParaRPr lang="en-GB"/>
          </a:p>
        </p:txBody>
      </p:sp>
      <p:sp>
        <p:nvSpPr>
          <p:cNvPr id="8" name="Footer Placeholder 7">
            <a:extLst>
              <a:ext uri="{FF2B5EF4-FFF2-40B4-BE49-F238E27FC236}">
                <a16:creationId xmlns:a16="http://schemas.microsoft.com/office/drawing/2014/main" id="{8FE4819A-C2D8-4379-B01E-2CBBCFCA32D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1725A39E-5806-40F2-8267-D73E8123249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40099430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C642D6-FF05-4A46-A682-5F85BBBF0540}"/>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1DDDE749-E906-4BCC-92F8-6395F837A7B2}"/>
              </a:ext>
            </a:extLst>
          </p:cNvPr>
          <p:cNvSpPr>
            <a:spLocks noGrp="1"/>
          </p:cNvSpPr>
          <p:nvPr>
            <p:ph type="dt" sz="half" idx="10"/>
          </p:nvPr>
        </p:nvSpPr>
        <p:spPr/>
        <p:txBody>
          <a:bodyPr/>
          <a:lstStyle/>
          <a:p>
            <a:fld id="{C6E768C0-30A1-4AC6-9DEC-7D24D7F560BF}" type="datetimeFigureOut">
              <a:rPr lang="en-GB" smtClean="0"/>
              <a:t>16/03/2022</a:t>
            </a:fld>
            <a:endParaRPr lang="en-GB"/>
          </a:p>
        </p:txBody>
      </p:sp>
      <p:sp>
        <p:nvSpPr>
          <p:cNvPr id="4" name="Footer Placeholder 3">
            <a:extLst>
              <a:ext uri="{FF2B5EF4-FFF2-40B4-BE49-F238E27FC236}">
                <a16:creationId xmlns:a16="http://schemas.microsoft.com/office/drawing/2014/main" id="{BFB01E3C-70D0-4642-9FBE-C51BA4BFFF5E}"/>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5B1F58E-F7E7-44E7-89E8-D71F4888376E}"/>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7065548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8B1C05-5369-41D4-B6B3-00BA6A3E6A9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CEBACAE-4E21-4B48-8754-531B7521A6A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20CF9C8-69C7-4A2F-9525-734BB906EBB4}"/>
              </a:ext>
            </a:extLst>
          </p:cNvPr>
          <p:cNvSpPr>
            <a:spLocks noGrp="1"/>
          </p:cNvSpPr>
          <p:nvPr>
            <p:ph type="dt" sz="half" idx="10"/>
          </p:nvPr>
        </p:nvSpPr>
        <p:spPr/>
        <p:txBody>
          <a:bodyPr/>
          <a:lstStyle/>
          <a:p>
            <a:fld id="{05874639-9AA8-41A8-BF0F-7D6D1CF89907}" type="datetimeFigureOut">
              <a:rPr lang="en-GB" smtClean="0"/>
              <a:t>16/03/2022</a:t>
            </a:fld>
            <a:endParaRPr lang="en-GB"/>
          </a:p>
        </p:txBody>
      </p:sp>
      <p:sp>
        <p:nvSpPr>
          <p:cNvPr id="5" name="Footer Placeholder 4">
            <a:extLst>
              <a:ext uri="{FF2B5EF4-FFF2-40B4-BE49-F238E27FC236}">
                <a16:creationId xmlns:a16="http://schemas.microsoft.com/office/drawing/2014/main" id="{3C2C222F-F86A-4CEB-8D5C-413CAEB000A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F4C8541-F7CF-406E-8E8A-5283DF2A34C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338497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4A80FD3-4179-4224-9C51-761E6F542889}"/>
              </a:ext>
            </a:extLst>
          </p:cNvPr>
          <p:cNvSpPr>
            <a:spLocks noGrp="1"/>
          </p:cNvSpPr>
          <p:nvPr>
            <p:ph type="dt" sz="half" idx="10"/>
          </p:nvPr>
        </p:nvSpPr>
        <p:spPr/>
        <p:txBody>
          <a:bodyPr/>
          <a:lstStyle/>
          <a:p>
            <a:fld id="{C6E768C0-30A1-4AC6-9DEC-7D24D7F560BF}" type="datetimeFigureOut">
              <a:rPr lang="en-GB" smtClean="0"/>
              <a:t>16/03/2022</a:t>
            </a:fld>
            <a:endParaRPr lang="en-GB"/>
          </a:p>
        </p:txBody>
      </p:sp>
      <p:sp>
        <p:nvSpPr>
          <p:cNvPr id="3" name="Footer Placeholder 2">
            <a:extLst>
              <a:ext uri="{FF2B5EF4-FFF2-40B4-BE49-F238E27FC236}">
                <a16:creationId xmlns:a16="http://schemas.microsoft.com/office/drawing/2014/main" id="{0E612D33-ACEF-4F7C-9851-4C8EE7C2352A}"/>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0F155EE-D2DA-4BD0-B65F-E4724043C8A4}"/>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30674501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3681-8CED-4459-A054-F2B0AA857ED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292C7CB-1FA9-42FC-B5A6-1B20BE91ED8E}"/>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CE51E1D0-074C-42C2-A7B5-D4A1DA8BB8F0}"/>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ABBA853-7CBE-4874-87AC-80AC2026353A}"/>
              </a:ext>
            </a:extLst>
          </p:cNvPr>
          <p:cNvSpPr>
            <a:spLocks noGrp="1"/>
          </p:cNvSpPr>
          <p:nvPr>
            <p:ph type="dt" sz="half" idx="10"/>
          </p:nvPr>
        </p:nvSpPr>
        <p:spPr/>
        <p:txBody>
          <a:bodyPr/>
          <a:lstStyle/>
          <a:p>
            <a:fld id="{C6E768C0-30A1-4AC6-9DEC-7D24D7F560BF}" type="datetimeFigureOut">
              <a:rPr lang="en-GB" smtClean="0"/>
              <a:t>16/03/2022</a:t>
            </a:fld>
            <a:endParaRPr lang="en-GB"/>
          </a:p>
        </p:txBody>
      </p:sp>
      <p:sp>
        <p:nvSpPr>
          <p:cNvPr id="6" name="Footer Placeholder 5">
            <a:extLst>
              <a:ext uri="{FF2B5EF4-FFF2-40B4-BE49-F238E27FC236}">
                <a16:creationId xmlns:a16="http://schemas.microsoft.com/office/drawing/2014/main" id="{B79DB187-E075-4BCF-8E86-3A88692C76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7385011-67F1-46F4-8DB4-B28CAA38E46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71731036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A4A13F-E332-4FDB-B81E-3BF63E2A893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82D53CAA-B4A6-400A-AE06-AA65FF0AC7E5}"/>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F1C8F3-7CD9-4ED4-B811-4CCBE9780BFE}"/>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284ABC4-10AD-4E52-8F51-583E434FFF1C}"/>
              </a:ext>
            </a:extLst>
          </p:cNvPr>
          <p:cNvSpPr>
            <a:spLocks noGrp="1"/>
          </p:cNvSpPr>
          <p:nvPr>
            <p:ph type="dt" sz="half" idx="10"/>
          </p:nvPr>
        </p:nvSpPr>
        <p:spPr/>
        <p:txBody>
          <a:bodyPr/>
          <a:lstStyle/>
          <a:p>
            <a:fld id="{C6E768C0-30A1-4AC6-9DEC-7D24D7F560BF}" type="datetimeFigureOut">
              <a:rPr lang="en-GB" smtClean="0"/>
              <a:t>16/03/2022</a:t>
            </a:fld>
            <a:endParaRPr lang="en-GB"/>
          </a:p>
        </p:txBody>
      </p:sp>
      <p:sp>
        <p:nvSpPr>
          <p:cNvPr id="6" name="Footer Placeholder 5">
            <a:extLst>
              <a:ext uri="{FF2B5EF4-FFF2-40B4-BE49-F238E27FC236}">
                <a16:creationId xmlns:a16="http://schemas.microsoft.com/office/drawing/2014/main" id="{061E479E-172A-47CC-847D-F1208E72A9D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E048EF8-F1D9-4940-81F5-BEC1A2C29AA2}"/>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19554344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A8EAE9-B026-43CA-9F83-9AE33E685F7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D71983E5-6621-4F0F-A20E-1288082408C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6DEC05B-49D8-4702-909C-09097651BB38}"/>
              </a:ext>
            </a:extLst>
          </p:cNvPr>
          <p:cNvSpPr>
            <a:spLocks noGrp="1"/>
          </p:cNvSpPr>
          <p:nvPr>
            <p:ph type="dt" sz="half" idx="10"/>
          </p:nvPr>
        </p:nvSpPr>
        <p:spPr/>
        <p:txBody>
          <a:bodyPr/>
          <a:lstStyle/>
          <a:p>
            <a:fld id="{C6E768C0-30A1-4AC6-9DEC-7D24D7F560BF}" type="datetimeFigureOut">
              <a:rPr lang="en-GB" smtClean="0"/>
              <a:t>16/03/2022</a:t>
            </a:fld>
            <a:endParaRPr lang="en-GB"/>
          </a:p>
        </p:txBody>
      </p:sp>
      <p:sp>
        <p:nvSpPr>
          <p:cNvPr id="5" name="Footer Placeholder 4">
            <a:extLst>
              <a:ext uri="{FF2B5EF4-FFF2-40B4-BE49-F238E27FC236}">
                <a16:creationId xmlns:a16="http://schemas.microsoft.com/office/drawing/2014/main" id="{DE1D548C-15EF-4409-A721-869FB2C6332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5C8D323-1146-4DB6-A25F-702A83822D30}"/>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207405062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7DCF795-2039-4498-A32F-975C8B90CDF7}"/>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60F09D-750F-412B-B9D8-3FBB333784E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CA1AB76-38D2-4F8B-AB48-8279E580761C}"/>
              </a:ext>
            </a:extLst>
          </p:cNvPr>
          <p:cNvSpPr>
            <a:spLocks noGrp="1"/>
          </p:cNvSpPr>
          <p:nvPr>
            <p:ph type="dt" sz="half" idx="10"/>
          </p:nvPr>
        </p:nvSpPr>
        <p:spPr/>
        <p:txBody>
          <a:bodyPr/>
          <a:lstStyle/>
          <a:p>
            <a:fld id="{C6E768C0-30A1-4AC6-9DEC-7D24D7F560BF}" type="datetimeFigureOut">
              <a:rPr lang="en-GB" smtClean="0"/>
              <a:t>16/03/2022</a:t>
            </a:fld>
            <a:endParaRPr lang="en-GB"/>
          </a:p>
        </p:txBody>
      </p:sp>
      <p:sp>
        <p:nvSpPr>
          <p:cNvPr id="5" name="Footer Placeholder 4">
            <a:extLst>
              <a:ext uri="{FF2B5EF4-FFF2-40B4-BE49-F238E27FC236}">
                <a16:creationId xmlns:a16="http://schemas.microsoft.com/office/drawing/2014/main" id="{F611421A-91E5-423D-9462-7380966CA1C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FF24702-C4D5-47E4-97AE-3603BB1F7DE7}"/>
              </a:ext>
            </a:extLst>
          </p:cNvPr>
          <p:cNvSpPr>
            <a:spLocks noGrp="1"/>
          </p:cNvSpPr>
          <p:nvPr>
            <p:ph type="sldNum" sz="quarter" idx="12"/>
          </p:nvPr>
        </p:nvSpPr>
        <p:spPr/>
        <p:txBody>
          <a:bodyPr/>
          <a:lstStyle/>
          <a:p>
            <a:fld id="{7B13764B-372E-49F7-9A0D-35AC17700F93}" type="slidenum">
              <a:rPr lang="en-GB" smtClean="0"/>
              <a:t>‹#›</a:t>
            </a:fld>
            <a:endParaRPr lang="en-GB"/>
          </a:p>
        </p:txBody>
      </p:sp>
    </p:spTree>
    <p:extLst>
      <p:ext uri="{BB962C8B-B14F-4D97-AF65-F5344CB8AC3E}">
        <p14:creationId xmlns:p14="http://schemas.microsoft.com/office/powerpoint/2010/main" val="69106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325076531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11255734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5336DE-0913-4BD9-85E4-27A17744916C}"/>
              </a:ext>
            </a:extLst>
          </p:cNvPr>
          <p:cNvSpPr>
            <a:spLocks noGrp="1"/>
          </p:cNvSpPr>
          <p:nvPr>
            <p:ph type="ctrTitle"/>
          </p:nvPr>
        </p:nvSpPr>
        <p:spPr>
          <a:xfrm>
            <a:off x="1143000" y="1122363"/>
            <a:ext cx="6858000" cy="2387600"/>
          </a:xfrm>
          <a:prstGeom prst="rect">
            <a:avLst/>
          </a:prstGeo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558F5FF-6704-477B-A85F-C954E1A6D183}"/>
              </a:ext>
            </a:extLst>
          </p:cNvPr>
          <p:cNvSpPr>
            <a:spLocks noGrp="1"/>
          </p:cNvSpPr>
          <p:nvPr>
            <p:ph type="subTitle" idx="1"/>
          </p:nvPr>
        </p:nvSpPr>
        <p:spPr>
          <a:xfrm>
            <a:off x="1143000" y="3602038"/>
            <a:ext cx="6858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EB5E8EC-580B-47CF-868C-F5714E5692DA}"/>
              </a:ext>
            </a:extLst>
          </p:cNvPr>
          <p:cNvSpPr>
            <a:spLocks noGrp="1"/>
          </p:cNvSpPr>
          <p:nvPr>
            <p:ph type="dt" sz="half" idx="10"/>
          </p:nvPr>
        </p:nvSpPr>
        <p:spPr/>
        <p:txBody>
          <a:bodyPr/>
          <a:lstStyle/>
          <a:p>
            <a:fld id="{311EFBFD-9C2D-479A-88C9-90FE6730ED25}" type="datetimeFigureOut">
              <a:rPr lang="en-GB" smtClean="0"/>
              <a:t>16/03/2022</a:t>
            </a:fld>
            <a:endParaRPr lang="en-GB"/>
          </a:p>
        </p:txBody>
      </p:sp>
      <p:sp>
        <p:nvSpPr>
          <p:cNvPr id="5" name="Footer Placeholder 4">
            <a:extLst>
              <a:ext uri="{FF2B5EF4-FFF2-40B4-BE49-F238E27FC236}">
                <a16:creationId xmlns:a16="http://schemas.microsoft.com/office/drawing/2014/main" id="{3871AF47-C2E1-4318-B999-34B69DE9DAD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2D9D36E-FD8B-4297-8D0E-59497660E99D}"/>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77418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29B0C-9973-4C1E-A133-9511597FA317}"/>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054A4CFA-1663-47FD-886D-FD45547A9A16}"/>
              </a:ext>
            </a:extLst>
          </p:cNvPr>
          <p:cNvSpPr>
            <a:spLocks noGrp="1"/>
          </p:cNvSpPr>
          <p:nvPr>
            <p:ph idx="1"/>
          </p:nvPr>
        </p:nvSpPr>
        <p:spPr>
          <a:xfrm>
            <a:off x="628650" y="1825625"/>
            <a:ext cx="78867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929F225-89CB-4B43-90FE-78261832C42E}"/>
              </a:ext>
            </a:extLst>
          </p:cNvPr>
          <p:cNvSpPr>
            <a:spLocks noGrp="1"/>
          </p:cNvSpPr>
          <p:nvPr>
            <p:ph type="dt" sz="half" idx="10"/>
          </p:nvPr>
        </p:nvSpPr>
        <p:spPr/>
        <p:txBody>
          <a:bodyPr/>
          <a:lstStyle/>
          <a:p>
            <a:fld id="{311EFBFD-9C2D-479A-88C9-90FE6730ED25}" type="datetimeFigureOut">
              <a:rPr lang="en-GB" smtClean="0"/>
              <a:t>16/03/2022</a:t>
            </a:fld>
            <a:endParaRPr lang="en-GB"/>
          </a:p>
        </p:txBody>
      </p:sp>
      <p:sp>
        <p:nvSpPr>
          <p:cNvPr id="5" name="Footer Placeholder 4">
            <a:extLst>
              <a:ext uri="{FF2B5EF4-FFF2-40B4-BE49-F238E27FC236}">
                <a16:creationId xmlns:a16="http://schemas.microsoft.com/office/drawing/2014/main" id="{2F084B2D-595F-4717-9EA3-B1674C67153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D6B0F41-A268-46E7-9EE8-0CDF3B7339F5}"/>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05654880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9882F6-E786-4DB8-9B30-75ED98DF6A59}"/>
              </a:ext>
            </a:extLst>
          </p:cNvPr>
          <p:cNvSpPr>
            <a:spLocks noGrp="1"/>
          </p:cNvSpPr>
          <p:nvPr>
            <p:ph type="title"/>
          </p:nvPr>
        </p:nvSpPr>
        <p:spPr>
          <a:xfrm>
            <a:off x="623888" y="1709738"/>
            <a:ext cx="7886700" cy="2852737"/>
          </a:xfrm>
          <a:prstGeom prst="rect">
            <a:avLst/>
          </a:prstGeo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CE49FA9-C039-4564-B80B-E4E26191F90A}"/>
              </a:ext>
            </a:extLst>
          </p:cNvPr>
          <p:cNvSpPr>
            <a:spLocks noGrp="1"/>
          </p:cNvSpPr>
          <p:nvPr>
            <p:ph type="body" idx="1"/>
          </p:nvPr>
        </p:nvSpPr>
        <p:spPr>
          <a:xfrm>
            <a:off x="623888" y="4589463"/>
            <a:ext cx="78867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C602935-76A2-485B-9282-1E7875152629}"/>
              </a:ext>
            </a:extLst>
          </p:cNvPr>
          <p:cNvSpPr>
            <a:spLocks noGrp="1"/>
          </p:cNvSpPr>
          <p:nvPr>
            <p:ph type="dt" sz="half" idx="10"/>
          </p:nvPr>
        </p:nvSpPr>
        <p:spPr/>
        <p:txBody>
          <a:bodyPr/>
          <a:lstStyle/>
          <a:p>
            <a:fld id="{311EFBFD-9C2D-479A-88C9-90FE6730ED25}" type="datetimeFigureOut">
              <a:rPr lang="en-GB" smtClean="0"/>
              <a:t>16/03/2022</a:t>
            </a:fld>
            <a:endParaRPr lang="en-GB"/>
          </a:p>
        </p:txBody>
      </p:sp>
      <p:sp>
        <p:nvSpPr>
          <p:cNvPr id="5" name="Footer Placeholder 4">
            <a:extLst>
              <a:ext uri="{FF2B5EF4-FFF2-40B4-BE49-F238E27FC236}">
                <a16:creationId xmlns:a16="http://schemas.microsoft.com/office/drawing/2014/main" id="{9AAD4D8C-F51D-4B35-9400-046307B06ED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A9B23A6-60D4-40A0-8665-9A116803AFB4}"/>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806441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C14D70-F54A-4B52-BD2C-C39388EFE2C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086FD8B7-14E5-42E3-8CAF-001127833CE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A9E70DB-039C-4696-B690-DF92160198AD}"/>
              </a:ext>
            </a:extLst>
          </p:cNvPr>
          <p:cNvSpPr>
            <a:spLocks noGrp="1"/>
          </p:cNvSpPr>
          <p:nvPr>
            <p:ph type="dt" sz="half" idx="10"/>
          </p:nvPr>
        </p:nvSpPr>
        <p:spPr/>
        <p:txBody>
          <a:bodyPr/>
          <a:lstStyle/>
          <a:p>
            <a:fld id="{05874639-9AA8-41A8-BF0F-7D6D1CF89907}" type="datetimeFigureOut">
              <a:rPr lang="en-GB" smtClean="0"/>
              <a:t>16/03/2022</a:t>
            </a:fld>
            <a:endParaRPr lang="en-GB"/>
          </a:p>
        </p:txBody>
      </p:sp>
      <p:sp>
        <p:nvSpPr>
          <p:cNvPr id="5" name="Footer Placeholder 4">
            <a:extLst>
              <a:ext uri="{FF2B5EF4-FFF2-40B4-BE49-F238E27FC236}">
                <a16:creationId xmlns:a16="http://schemas.microsoft.com/office/drawing/2014/main" id="{7C158E2B-E8A3-4DA8-A77A-8A50DECEE2E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553BD7A-6AF7-4419-8EC0-7C44A64C47CD}"/>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7313185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21EBF3-4880-4BFA-95C4-751771005558}"/>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5E47D58-1B81-4C7F-89FA-5C72AE993AED}"/>
              </a:ext>
            </a:extLst>
          </p:cNvPr>
          <p:cNvSpPr>
            <a:spLocks noGrp="1"/>
          </p:cNvSpPr>
          <p:nvPr>
            <p:ph sz="half" idx="1"/>
          </p:nvPr>
        </p:nvSpPr>
        <p:spPr>
          <a:xfrm>
            <a:off x="62865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9F962BEE-B97B-4330-AC2B-0B9999AF5988}"/>
              </a:ext>
            </a:extLst>
          </p:cNvPr>
          <p:cNvSpPr>
            <a:spLocks noGrp="1"/>
          </p:cNvSpPr>
          <p:nvPr>
            <p:ph sz="half" idx="2"/>
          </p:nvPr>
        </p:nvSpPr>
        <p:spPr>
          <a:xfrm>
            <a:off x="4648200" y="1825625"/>
            <a:ext cx="386715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3D31566-F18B-4BE2-8FD0-BB500F87659C}"/>
              </a:ext>
            </a:extLst>
          </p:cNvPr>
          <p:cNvSpPr>
            <a:spLocks noGrp="1"/>
          </p:cNvSpPr>
          <p:nvPr>
            <p:ph type="dt" sz="half" idx="10"/>
          </p:nvPr>
        </p:nvSpPr>
        <p:spPr/>
        <p:txBody>
          <a:bodyPr/>
          <a:lstStyle/>
          <a:p>
            <a:fld id="{311EFBFD-9C2D-479A-88C9-90FE6730ED25}" type="datetimeFigureOut">
              <a:rPr lang="en-GB" smtClean="0"/>
              <a:t>16/03/2022</a:t>
            </a:fld>
            <a:endParaRPr lang="en-GB"/>
          </a:p>
        </p:txBody>
      </p:sp>
      <p:sp>
        <p:nvSpPr>
          <p:cNvPr id="6" name="Footer Placeholder 5">
            <a:extLst>
              <a:ext uri="{FF2B5EF4-FFF2-40B4-BE49-F238E27FC236}">
                <a16:creationId xmlns:a16="http://schemas.microsoft.com/office/drawing/2014/main" id="{981EF009-3402-4C73-B016-1EF99F33A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FDB5A0B-57BA-4B22-8DAA-B55A1031C9E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360763783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F5E0B8-0EEF-4C75-8096-1FC9AB0D6489}"/>
              </a:ext>
            </a:extLst>
          </p:cNvPr>
          <p:cNvSpPr>
            <a:spLocks noGrp="1"/>
          </p:cNvSpPr>
          <p:nvPr>
            <p:ph type="title"/>
          </p:nvPr>
        </p:nvSpPr>
        <p:spPr>
          <a:xfrm>
            <a:off x="630238" y="365125"/>
            <a:ext cx="7886700" cy="1325563"/>
          </a:xfrm>
          <a:prstGeom prst="rect">
            <a:avLst/>
          </a:prstGeo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479B164-7A5C-4155-BFBE-AD1851F370E9}"/>
              </a:ext>
            </a:extLst>
          </p:cNvPr>
          <p:cNvSpPr>
            <a:spLocks noGrp="1"/>
          </p:cNvSpPr>
          <p:nvPr>
            <p:ph type="body" idx="1"/>
          </p:nvPr>
        </p:nvSpPr>
        <p:spPr>
          <a:xfrm>
            <a:off x="630238" y="1681163"/>
            <a:ext cx="386873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7812E9-FADB-4070-BFC9-335091814009}"/>
              </a:ext>
            </a:extLst>
          </p:cNvPr>
          <p:cNvSpPr>
            <a:spLocks noGrp="1"/>
          </p:cNvSpPr>
          <p:nvPr>
            <p:ph sz="half" idx="2"/>
          </p:nvPr>
        </p:nvSpPr>
        <p:spPr>
          <a:xfrm>
            <a:off x="630238" y="2505075"/>
            <a:ext cx="386873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78807E7-ED33-434F-959E-1EFDBF267B6A}"/>
              </a:ext>
            </a:extLst>
          </p:cNvPr>
          <p:cNvSpPr>
            <a:spLocks noGrp="1"/>
          </p:cNvSpPr>
          <p:nvPr>
            <p:ph type="body" sz="quarter" idx="3"/>
          </p:nvPr>
        </p:nvSpPr>
        <p:spPr>
          <a:xfrm>
            <a:off x="4629150" y="1681163"/>
            <a:ext cx="38877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E8FF620-18B5-44A9-A938-74D23A654FAC}"/>
              </a:ext>
            </a:extLst>
          </p:cNvPr>
          <p:cNvSpPr>
            <a:spLocks noGrp="1"/>
          </p:cNvSpPr>
          <p:nvPr>
            <p:ph sz="quarter" idx="4"/>
          </p:nvPr>
        </p:nvSpPr>
        <p:spPr>
          <a:xfrm>
            <a:off x="4629150" y="2505075"/>
            <a:ext cx="38877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3CECFCB-D04F-4310-A1A5-9D5B67DEDC06}"/>
              </a:ext>
            </a:extLst>
          </p:cNvPr>
          <p:cNvSpPr>
            <a:spLocks noGrp="1"/>
          </p:cNvSpPr>
          <p:nvPr>
            <p:ph type="dt" sz="half" idx="10"/>
          </p:nvPr>
        </p:nvSpPr>
        <p:spPr/>
        <p:txBody>
          <a:bodyPr/>
          <a:lstStyle/>
          <a:p>
            <a:fld id="{311EFBFD-9C2D-479A-88C9-90FE6730ED25}" type="datetimeFigureOut">
              <a:rPr lang="en-GB" smtClean="0"/>
              <a:t>16/03/2022</a:t>
            </a:fld>
            <a:endParaRPr lang="en-GB"/>
          </a:p>
        </p:txBody>
      </p:sp>
      <p:sp>
        <p:nvSpPr>
          <p:cNvPr id="8" name="Footer Placeholder 7">
            <a:extLst>
              <a:ext uri="{FF2B5EF4-FFF2-40B4-BE49-F238E27FC236}">
                <a16:creationId xmlns:a16="http://schemas.microsoft.com/office/drawing/2014/main" id="{07B80B7A-BEFE-417E-8127-14A7F2742166}"/>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23093DF8-59DA-4FFF-8806-3A76A8E510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0099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10C3F6-8F58-4D9F-A721-17986C91626C}"/>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7EF11E66-92AF-4349-AFE8-C63566C104A8}"/>
              </a:ext>
            </a:extLst>
          </p:cNvPr>
          <p:cNvSpPr>
            <a:spLocks noGrp="1"/>
          </p:cNvSpPr>
          <p:nvPr>
            <p:ph type="dt" sz="half" idx="10"/>
          </p:nvPr>
        </p:nvSpPr>
        <p:spPr/>
        <p:txBody>
          <a:bodyPr/>
          <a:lstStyle/>
          <a:p>
            <a:fld id="{311EFBFD-9C2D-479A-88C9-90FE6730ED25}" type="datetimeFigureOut">
              <a:rPr lang="en-GB" smtClean="0"/>
              <a:t>16/03/2022</a:t>
            </a:fld>
            <a:endParaRPr lang="en-GB"/>
          </a:p>
        </p:txBody>
      </p:sp>
      <p:sp>
        <p:nvSpPr>
          <p:cNvPr id="4" name="Footer Placeholder 3">
            <a:extLst>
              <a:ext uri="{FF2B5EF4-FFF2-40B4-BE49-F238E27FC236}">
                <a16:creationId xmlns:a16="http://schemas.microsoft.com/office/drawing/2014/main" id="{D18DCC9D-7832-4C71-82BC-EC0760180226}"/>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CD9218-BF93-42A9-B00C-A547AC066E97}"/>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6653134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3B825-0442-45E6-9E86-89337A4AF61D}"/>
              </a:ext>
            </a:extLst>
          </p:cNvPr>
          <p:cNvSpPr>
            <a:spLocks noGrp="1"/>
          </p:cNvSpPr>
          <p:nvPr>
            <p:ph type="dt" sz="half" idx="10"/>
          </p:nvPr>
        </p:nvSpPr>
        <p:spPr/>
        <p:txBody>
          <a:bodyPr/>
          <a:lstStyle/>
          <a:p>
            <a:fld id="{311EFBFD-9C2D-479A-88C9-90FE6730ED25}" type="datetimeFigureOut">
              <a:rPr lang="en-GB" smtClean="0"/>
              <a:t>16/03/2022</a:t>
            </a:fld>
            <a:endParaRPr lang="en-GB"/>
          </a:p>
        </p:txBody>
      </p:sp>
      <p:sp>
        <p:nvSpPr>
          <p:cNvPr id="3" name="Footer Placeholder 2">
            <a:extLst>
              <a:ext uri="{FF2B5EF4-FFF2-40B4-BE49-F238E27FC236}">
                <a16:creationId xmlns:a16="http://schemas.microsoft.com/office/drawing/2014/main" id="{E416FEEF-59D5-4011-86AD-40589DC04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0AFB6610-4591-4032-9649-3323EF5A71B3}"/>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98867478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22B55A-8663-4205-AE5A-1CC007C8F200}"/>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8E358568-49E2-434C-A82B-3C3D02C57E9C}"/>
              </a:ext>
            </a:extLst>
          </p:cNvPr>
          <p:cNvSpPr>
            <a:spLocks noGrp="1"/>
          </p:cNvSpPr>
          <p:nvPr>
            <p:ph idx="1"/>
          </p:nvPr>
        </p:nvSpPr>
        <p:spPr>
          <a:xfrm>
            <a:off x="3887788" y="987425"/>
            <a:ext cx="462915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E2630A-AD69-4300-A7F4-4B5479C6E78A}"/>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E9F73CA-4893-49A6-9323-7C2DB5C9019E}"/>
              </a:ext>
            </a:extLst>
          </p:cNvPr>
          <p:cNvSpPr>
            <a:spLocks noGrp="1"/>
          </p:cNvSpPr>
          <p:nvPr>
            <p:ph type="dt" sz="half" idx="10"/>
          </p:nvPr>
        </p:nvSpPr>
        <p:spPr/>
        <p:txBody>
          <a:bodyPr/>
          <a:lstStyle/>
          <a:p>
            <a:fld id="{311EFBFD-9C2D-479A-88C9-90FE6730ED25}" type="datetimeFigureOut">
              <a:rPr lang="en-GB" smtClean="0"/>
              <a:t>16/03/2022</a:t>
            </a:fld>
            <a:endParaRPr lang="en-GB"/>
          </a:p>
        </p:txBody>
      </p:sp>
      <p:sp>
        <p:nvSpPr>
          <p:cNvPr id="6" name="Footer Placeholder 5">
            <a:extLst>
              <a:ext uri="{FF2B5EF4-FFF2-40B4-BE49-F238E27FC236}">
                <a16:creationId xmlns:a16="http://schemas.microsoft.com/office/drawing/2014/main" id="{F0E2CFBD-7BCE-4CE3-9A1A-DFC6EA978B7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1016CD7-5801-4494-ABE9-A4E9A75F4099}"/>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55226956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516782-177A-4E0F-8F62-83997159A4C2}"/>
              </a:ext>
            </a:extLst>
          </p:cNvPr>
          <p:cNvSpPr>
            <a:spLocks noGrp="1"/>
          </p:cNvSpPr>
          <p:nvPr>
            <p:ph type="title"/>
          </p:nvPr>
        </p:nvSpPr>
        <p:spPr>
          <a:xfrm>
            <a:off x="630238" y="457200"/>
            <a:ext cx="2949575" cy="1600200"/>
          </a:xfrm>
          <a:prstGeom prst="rect">
            <a:avLst/>
          </a:prstGeo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1C8F3361-3B67-4753-8471-3F0CE3161C18}"/>
              </a:ext>
            </a:extLst>
          </p:cNvPr>
          <p:cNvSpPr>
            <a:spLocks noGrp="1"/>
          </p:cNvSpPr>
          <p:nvPr>
            <p:ph type="pic" idx="1"/>
          </p:nvPr>
        </p:nvSpPr>
        <p:spPr>
          <a:xfrm>
            <a:off x="3887788" y="987425"/>
            <a:ext cx="462915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6407C06B-FF17-46B3-9967-7079DA64107C}"/>
              </a:ext>
            </a:extLst>
          </p:cNvPr>
          <p:cNvSpPr>
            <a:spLocks noGrp="1"/>
          </p:cNvSpPr>
          <p:nvPr>
            <p:ph type="body" sz="half" idx="2"/>
          </p:nvPr>
        </p:nvSpPr>
        <p:spPr>
          <a:xfrm>
            <a:off x="630238" y="2057400"/>
            <a:ext cx="2949575"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45E1448-F4DC-4600-B9E9-396F8E5E9120}"/>
              </a:ext>
            </a:extLst>
          </p:cNvPr>
          <p:cNvSpPr>
            <a:spLocks noGrp="1"/>
          </p:cNvSpPr>
          <p:nvPr>
            <p:ph type="dt" sz="half" idx="10"/>
          </p:nvPr>
        </p:nvSpPr>
        <p:spPr/>
        <p:txBody>
          <a:bodyPr/>
          <a:lstStyle/>
          <a:p>
            <a:fld id="{311EFBFD-9C2D-479A-88C9-90FE6730ED25}" type="datetimeFigureOut">
              <a:rPr lang="en-GB" smtClean="0"/>
              <a:t>16/03/2022</a:t>
            </a:fld>
            <a:endParaRPr lang="en-GB"/>
          </a:p>
        </p:txBody>
      </p:sp>
      <p:sp>
        <p:nvSpPr>
          <p:cNvPr id="6" name="Footer Placeholder 5">
            <a:extLst>
              <a:ext uri="{FF2B5EF4-FFF2-40B4-BE49-F238E27FC236}">
                <a16:creationId xmlns:a16="http://schemas.microsoft.com/office/drawing/2014/main" id="{04E6EDB2-FAA9-407C-8665-B86C6B38772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52D9F49-4234-417B-AA4F-4671BA5D418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3239914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27788A-917A-4CF1-BC1F-04D57713860D}"/>
              </a:ext>
            </a:extLst>
          </p:cNvPr>
          <p:cNvSpPr>
            <a:spLocks noGrp="1"/>
          </p:cNvSpPr>
          <p:nvPr>
            <p:ph type="title"/>
          </p:nvPr>
        </p:nvSpPr>
        <p:spPr>
          <a:xfrm>
            <a:off x="628650" y="365125"/>
            <a:ext cx="7886700" cy="1325563"/>
          </a:xfrm>
          <a:prstGeom prst="rect">
            <a:avLst/>
          </a:prstGeom>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738DD2C7-53DC-454D-A6F6-0278E6F9FE08}"/>
              </a:ext>
            </a:extLst>
          </p:cNvPr>
          <p:cNvSpPr>
            <a:spLocks noGrp="1"/>
          </p:cNvSpPr>
          <p:nvPr>
            <p:ph type="body" orient="vert" idx="1"/>
          </p:nvPr>
        </p:nvSpPr>
        <p:spPr>
          <a:xfrm>
            <a:off x="628650" y="1825625"/>
            <a:ext cx="78867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2FD431-C10D-4319-8703-AE5AC5FDB220}"/>
              </a:ext>
            </a:extLst>
          </p:cNvPr>
          <p:cNvSpPr>
            <a:spLocks noGrp="1"/>
          </p:cNvSpPr>
          <p:nvPr>
            <p:ph type="dt" sz="half" idx="10"/>
          </p:nvPr>
        </p:nvSpPr>
        <p:spPr/>
        <p:txBody>
          <a:bodyPr/>
          <a:lstStyle/>
          <a:p>
            <a:fld id="{311EFBFD-9C2D-479A-88C9-90FE6730ED25}" type="datetimeFigureOut">
              <a:rPr lang="en-GB" smtClean="0"/>
              <a:t>16/03/2022</a:t>
            </a:fld>
            <a:endParaRPr lang="en-GB"/>
          </a:p>
        </p:txBody>
      </p:sp>
      <p:sp>
        <p:nvSpPr>
          <p:cNvPr id="5" name="Footer Placeholder 4">
            <a:extLst>
              <a:ext uri="{FF2B5EF4-FFF2-40B4-BE49-F238E27FC236}">
                <a16:creationId xmlns:a16="http://schemas.microsoft.com/office/drawing/2014/main" id="{A28B19F8-CC67-4C65-9D2D-8F4907C1D9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439A625-B36C-4B66-98B5-96889DE18B6C}"/>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214777321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076A1B6-D9E8-44C6-A9DE-CFEE3B3AE57D}"/>
              </a:ext>
            </a:extLst>
          </p:cNvPr>
          <p:cNvSpPr>
            <a:spLocks noGrp="1"/>
          </p:cNvSpPr>
          <p:nvPr>
            <p:ph type="title" orient="vert"/>
          </p:nvPr>
        </p:nvSpPr>
        <p:spPr>
          <a:xfrm>
            <a:off x="6543675" y="365125"/>
            <a:ext cx="1971675" cy="5811838"/>
          </a:xfrm>
          <a:prstGeom prst="rect">
            <a:avLst/>
          </a:prstGeo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0A4B8B3-88D1-4EFB-9590-754B0A03B971}"/>
              </a:ext>
            </a:extLst>
          </p:cNvPr>
          <p:cNvSpPr>
            <a:spLocks noGrp="1"/>
          </p:cNvSpPr>
          <p:nvPr>
            <p:ph type="body" orient="vert" idx="1"/>
          </p:nvPr>
        </p:nvSpPr>
        <p:spPr>
          <a:xfrm>
            <a:off x="628650" y="365125"/>
            <a:ext cx="5762625"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C0DC52C-B107-4234-BB74-6F9C826124C3}"/>
              </a:ext>
            </a:extLst>
          </p:cNvPr>
          <p:cNvSpPr>
            <a:spLocks noGrp="1"/>
          </p:cNvSpPr>
          <p:nvPr>
            <p:ph type="dt" sz="half" idx="10"/>
          </p:nvPr>
        </p:nvSpPr>
        <p:spPr/>
        <p:txBody>
          <a:bodyPr/>
          <a:lstStyle/>
          <a:p>
            <a:fld id="{311EFBFD-9C2D-479A-88C9-90FE6730ED25}" type="datetimeFigureOut">
              <a:rPr lang="en-GB" smtClean="0"/>
              <a:t>16/03/2022</a:t>
            </a:fld>
            <a:endParaRPr lang="en-GB"/>
          </a:p>
        </p:txBody>
      </p:sp>
      <p:sp>
        <p:nvSpPr>
          <p:cNvPr id="5" name="Footer Placeholder 4">
            <a:extLst>
              <a:ext uri="{FF2B5EF4-FFF2-40B4-BE49-F238E27FC236}">
                <a16:creationId xmlns:a16="http://schemas.microsoft.com/office/drawing/2014/main" id="{E36BCF6B-87B1-4065-AD4C-7F79812C1A0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4D3AE22-8E71-415A-8F81-5AF2F3927C98}"/>
              </a:ext>
            </a:extLst>
          </p:cNvPr>
          <p:cNvSpPr>
            <a:spLocks noGrp="1"/>
          </p:cNvSpPr>
          <p:nvPr>
            <p:ph type="sldNum" sz="quarter" idx="12"/>
          </p:nvPr>
        </p:nvSpPr>
        <p:spPr/>
        <p:txBody>
          <a:bodyPr/>
          <a:lstStyle/>
          <a:p>
            <a:fld id="{21F81A3B-6BAF-485C-9573-638FB44FE6D8}" type="slidenum">
              <a:rPr lang="en-GB" smtClean="0"/>
              <a:t>‹#›</a:t>
            </a:fld>
            <a:endParaRPr lang="en-GB"/>
          </a:p>
        </p:txBody>
      </p:sp>
    </p:spTree>
    <p:extLst>
      <p:ext uri="{BB962C8B-B14F-4D97-AF65-F5344CB8AC3E}">
        <p14:creationId xmlns:p14="http://schemas.microsoft.com/office/powerpoint/2010/main" val="110712597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9019E7-D0D7-4CBB-AACE-C5FC307A3752}"/>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CCDEEBC-5A7B-4B35-9581-31198D2D4043}"/>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E091FA4-2370-481A-8BCB-608C1684F485}"/>
              </a:ext>
            </a:extLst>
          </p:cNvPr>
          <p:cNvSpPr>
            <a:spLocks noGrp="1"/>
          </p:cNvSpPr>
          <p:nvPr>
            <p:ph type="dt" sz="half" idx="10"/>
          </p:nvPr>
        </p:nvSpPr>
        <p:spPr/>
        <p:txBody>
          <a:bodyPr/>
          <a:lstStyle/>
          <a:p>
            <a:fld id="{789177D8-F209-473E-97B6-F7A1A7814214}" type="datetimeFigureOut">
              <a:rPr lang="en-GB" smtClean="0"/>
              <a:t>16/03/2022</a:t>
            </a:fld>
            <a:endParaRPr lang="en-GB"/>
          </a:p>
        </p:txBody>
      </p:sp>
      <p:sp>
        <p:nvSpPr>
          <p:cNvPr id="5" name="Footer Placeholder 4">
            <a:extLst>
              <a:ext uri="{FF2B5EF4-FFF2-40B4-BE49-F238E27FC236}">
                <a16:creationId xmlns:a16="http://schemas.microsoft.com/office/drawing/2014/main" id="{A4425FB8-6EEC-46AE-92A5-749F1DA7587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DBF0804-0C4A-4C27-878C-88FEA8833F3D}"/>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56237173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4EC0DE-12CB-4348-A897-E126D605C24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73B85F3-1B32-49BD-9337-D7DA385CD1B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2AE112C-3889-446B-B008-0B5DA57EF340}"/>
              </a:ext>
            </a:extLst>
          </p:cNvPr>
          <p:cNvSpPr>
            <a:spLocks noGrp="1"/>
          </p:cNvSpPr>
          <p:nvPr>
            <p:ph type="dt" sz="half" idx="10"/>
          </p:nvPr>
        </p:nvSpPr>
        <p:spPr/>
        <p:txBody>
          <a:bodyPr/>
          <a:lstStyle/>
          <a:p>
            <a:fld id="{789177D8-F209-473E-97B6-F7A1A7814214}" type="datetimeFigureOut">
              <a:rPr lang="en-GB" smtClean="0"/>
              <a:t>16/03/2022</a:t>
            </a:fld>
            <a:endParaRPr lang="en-GB"/>
          </a:p>
        </p:txBody>
      </p:sp>
      <p:sp>
        <p:nvSpPr>
          <p:cNvPr id="5" name="Footer Placeholder 4">
            <a:extLst>
              <a:ext uri="{FF2B5EF4-FFF2-40B4-BE49-F238E27FC236}">
                <a16:creationId xmlns:a16="http://schemas.microsoft.com/office/drawing/2014/main" id="{0A649288-9B2F-4E76-AB20-3092640D3950}"/>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8BDBA22-A989-41AE-878C-0EB24F205CC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06789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6B7CC-6BB9-4CD1-A05E-B94EF1D90C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8936057-49D1-42BB-BA1A-D772A7BF1B8C}"/>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E7B80786-8CDB-43B8-8C7C-B4359C932213}"/>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FC699A23-0F27-42BC-8595-ABBE53D185D0}"/>
              </a:ext>
            </a:extLst>
          </p:cNvPr>
          <p:cNvSpPr>
            <a:spLocks noGrp="1"/>
          </p:cNvSpPr>
          <p:nvPr>
            <p:ph type="dt" sz="half" idx="10"/>
          </p:nvPr>
        </p:nvSpPr>
        <p:spPr/>
        <p:txBody>
          <a:bodyPr/>
          <a:lstStyle/>
          <a:p>
            <a:fld id="{05874639-9AA8-41A8-BF0F-7D6D1CF89907}" type="datetimeFigureOut">
              <a:rPr lang="en-GB" smtClean="0"/>
              <a:t>16/03/2022</a:t>
            </a:fld>
            <a:endParaRPr lang="en-GB"/>
          </a:p>
        </p:txBody>
      </p:sp>
      <p:sp>
        <p:nvSpPr>
          <p:cNvPr id="6" name="Footer Placeholder 5">
            <a:extLst>
              <a:ext uri="{FF2B5EF4-FFF2-40B4-BE49-F238E27FC236}">
                <a16:creationId xmlns:a16="http://schemas.microsoft.com/office/drawing/2014/main" id="{7B5D9A62-5839-4814-94D8-11A278D714A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D67799A-2B4C-46F3-AA7F-CD28B582680F}"/>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236900253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54FB90-E603-40DB-88A5-97CD14E743BE}"/>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61EC246B-8A90-4C61-A591-3DE2BC409F28}"/>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E0A0DB-28F8-43B1-B5A3-41E8E23CFE13}"/>
              </a:ext>
            </a:extLst>
          </p:cNvPr>
          <p:cNvSpPr>
            <a:spLocks noGrp="1"/>
          </p:cNvSpPr>
          <p:nvPr>
            <p:ph type="dt" sz="half" idx="10"/>
          </p:nvPr>
        </p:nvSpPr>
        <p:spPr/>
        <p:txBody>
          <a:bodyPr/>
          <a:lstStyle/>
          <a:p>
            <a:fld id="{789177D8-F209-473E-97B6-F7A1A7814214}" type="datetimeFigureOut">
              <a:rPr lang="en-GB" smtClean="0"/>
              <a:t>16/03/2022</a:t>
            </a:fld>
            <a:endParaRPr lang="en-GB"/>
          </a:p>
        </p:txBody>
      </p:sp>
      <p:sp>
        <p:nvSpPr>
          <p:cNvPr id="5" name="Footer Placeholder 4">
            <a:extLst>
              <a:ext uri="{FF2B5EF4-FFF2-40B4-BE49-F238E27FC236}">
                <a16:creationId xmlns:a16="http://schemas.microsoft.com/office/drawing/2014/main" id="{F2C513A3-FA12-4A5F-9046-58865A757E6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1AFAD9-1413-4118-B481-D42EA7E9BF4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17334898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16215-2B5E-4BC7-83E8-5367F47BE9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710B254-83D0-4325-B971-1480F220956B}"/>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EAB6158-C422-4DB8-9FA6-C53E5CC6E7CA}"/>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E33C50B2-0336-4DEF-95FF-9DF00867758A}"/>
              </a:ext>
            </a:extLst>
          </p:cNvPr>
          <p:cNvSpPr>
            <a:spLocks noGrp="1"/>
          </p:cNvSpPr>
          <p:nvPr>
            <p:ph type="dt" sz="half" idx="10"/>
          </p:nvPr>
        </p:nvSpPr>
        <p:spPr/>
        <p:txBody>
          <a:bodyPr/>
          <a:lstStyle/>
          <a:p>
            <a:fld id="{789177D8-F209-473E-97B6-F7A1A7814214}" type="datetimeFigureOut">
              <a:rPr lang="en-GB" smtClean="0"/>
              <a:t>16/03/2022</a:t>
            </a:fld>
            <a:endParaRPr lang="en-GB"/>
          </a:p>
        </p:txBody>
      </p:sp>
      <p:sp>
        <p:nvSpPr>
          <p:cNvPr id="6" name="Footer Placeholder 5">
            <a:extLst>
              <a:ext uri="{FF2B5EF4-FFF2-40B4-BE49-F238E27FC236}">
                <a16:creationId xmlns:a16="http://schemas.microsoft.com/office/drawing/2014/main" id="{0997D576-C992-49AA-99D3-86A35011148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D3FB918-A4DE-4366-B986-46E7501C8BA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28390537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3BA92-F8A7-4476-979B-8CA2C57134A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B493AA4-D7F2-49B2-9DB1-D7FFA19FA4FD}"/>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FB0D446-5381-4677-BE80-1DED58F3BCE1}"/>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13A056B4-9DBF-4F64-BD3F-8D75235DF84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E7E8D03-8637-473C-A216-7FF1A8D4EF38}"/>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390BF38-7764-4358-A8F9-78B80A6B0B3A}"/>
              </a:ext>
            </a:extLst>
          </p:cNvPr>
          <p:cNvSpPr>
            <a:spLocks noGrp="1"/>
          </p:cNvSpPr>
          <p:nvPr>
            <p:ph type="dt" sz="half" idx="10"/>
          </p:nvPr>
        </p:nvSpPr>
        <p:spPr/>
        <p:txBody>
          <a:bodyPr/>
          <a:lstStyle/>
          <a:p>
            <a:fld id="{789177D8-F209-473E-97B6-F7A1A7814214}" type="datetimeFigureOut">
              <a:rPr lang="en-GB" smtClean="0"/>
              <a:t>16/03/2022</a:t>
            </a:fld>
            <a:endParaRPr lang="en-GB"/>
          </a:p>
        </p:txBody>
      </p:sp>
      <p:sp>
        <p:nvSpPr>
          <p:cNvPr id="8" name="Footer Placeholder 7">
            <a:extLst>
              <a:ext uri="{FF2B5EF4-FFF2-40B4-BE49-F238E27FC236}">
                <a16:creationId xmlns:a16="http://schemas.microsoft.com/office/drawing/2014/main" id="{65F8C702-C7F7-4395-98E9-207E6E9F5F9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486E2425-7F51-4BF4-ADE2-CA7CDFD38445}"/>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3555784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E66128-DFA8-4FEC-A126-B7901BFB71AD}"/>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6C335252-81F2-474B-89DD-98985E54B898}"/>
              </a:ext>
            </a:extLst>
          </p:cNvPr>
          <p:cNvSpPr>
            <a:spLocks noGrp="1"/>
          </p:cNvSpPr>
          <p:nvPr>
            <p:ph type="dt" sz="half" idx="10"/>
          </p:nvPr>
        </p:nvSpPr>
        <p:spPr/>
        <p:txBody>
          <a:bodyPr/>
          <a:lstStyle/>
          <a:p>
            <a:fld id="{789177D8-F209-473E-97B6-F7A1A7814214}" type="datetimeFigureOut">
              <a:rPr lang="en-GB" smtClean="0"/>
              <a:t>16/03/2022</a:t>
            </a:fld>
            <a:endParaRPr lang="en-GB"/>
          </a:p>
        </p:txBody>
      </p:sp>
      <p:sp>
        <p:nvSpPr>
          <p:cNvPr id="4" name="Footer Placeholder 3">
            <a:extLst>
              <a:ext uri="{FF2B5EF4-FFF2-40B4-BE49-F238E27FC236}">
                <a16:creationId xmlns:a16="http://schemas.microsoft.com/office/drawing/2014/main" id="{3A266CCD-5DE9-4300-BCB7-C4A5F4D5377D}"/>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6394510-2520-4A43-966A-31410FCFE577}"/>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467117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1E2A35E-24EF-4776-B81C-EEA809CD05A7}"/>
              </a:ext>
            </a:extLst>
          </p:cNvPr>
          <p:cNvSpPr>
            <a:spLocks noGrp="1"/>
          </p:cNvSpPr>
          <p:nvPr>
            <p:ph type="dt" sz="half" idx="10"/>
          </p:nvPr>
        </p:nvSpPr>
        <p:spPr/>
        <p:txBody>
          <a:bodyPr/>
          <a:lstStyle/>
          <a:p>
            <a:fld id="{789177D8-F209-473E-97B6-F7A1A7814214}" type="datetimeFigureOut">
              <a:rPr lang="en-GB" smtClean="0"/>
              <a:t>16/03/2022</a:t>
            </a:fld>
            <a:endParaRPr lang="en-GB"/>
          </a:p>
        </p:txBody>
      </p:sp>
      <p:sp>
        <p:nvSpPr>
          <p:cNvPr id="3" name="Footer Placeholder 2">
            <a:extLst>
              <a:ext uri="{FF2B5EF4-FFF2-40B4-BE49-F238E27FC236}">
                <a16:creationId xmlns:a16="http://schemas.microsoft.com/office/drawing/2014/main" id="{27285F7D-8391-415F-9960-3A9FE4029D1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44A943B-E868-4C10-AF10-CCDB593A031C}"/>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31924158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36610-D411-47D4-82DC-D74788FC01E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0A2F3BAC-C5A1-47E3-8929-B20E0959281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A49EA96-94FB-471C-A502-17F3F7164DE8}"/>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A70251B-8CF0-47A6-85B2-B43587443729}"/>
              </a:ext>
            </a:extLst>
          </p:cNvPr>
          <p:cNvSpPr>
            <a:spLocks noGrp="1"/>
          </p:cNvSpPr>
          <p:nvPr>
            <p:ph type="dt" sz="half" idx="10"/>
          </p:nvPr>
        </p:nvSpPr>
        <p:spPr/>
        <p:txBody>
          <a:bodyPr/>
          <a:lstStyle/>
          <a:p>
            <a:fld id="{789177D8-F209-473E-97B6-F7A1A7814214}" type="datetimeFigureOut">
              <a:rPr lang="en-GB" smtClean="0"/>
              <a:t>16/03/2022</a:t>
            </a:fld>
            <a:endParaRPr lang="en-GB"/>
          </a:p>
        </p:txBody>
      </p:sp>
      <p:sp>
        <p:nvSpPr>
          <p:cNvPr id="6" name="Footer Placeholder 5">
            <a:extLst>
              <a:ext uri="{FF2B5EF4-FFF2-40B4-BE49-F238E27FC236}">
                <a16:creationId xmlns:a16="http://schemas.microsoft.com/office/drawing/2014/main" id="{6F4C23D8-D692-4777-B53F-55D0947BD3B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9A5CD8-29B0-46BC-9EE2-5AF9CB38FA4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94643424"/>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508DE6-AFFC-47B8-86D6-CE363C194F83}"/>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BBF0186B-F228-4FD7-AEBF-2FFCED5F8CAA}"/>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6C9126D-B307-44CB-9E20-FBB204E8FD8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EF2C032-A238-4AB8-8263-4A1961E1E346}"/>
              </a:ext>
            </a:extLst>
          </p:cNvPr>
          <p:cNvSpPr>
            <a:spLocks noGrp="1"/>
          </p:cNvSpPr>
          <p:nvPr>
            <p:ph type="dt" sz="half" idx="10"/>
          </p:nvPr>
        </p:nvSpPr>
        <p:spPr/>
        <p:txBody>
          <a:bodyPr/>
          <a:lstStyle/>
          <a:p>
            <a:fld id="{789177D8-F209-473E-97B6-F7A1A7814214}" type="datetimeFigureOut">
              <a:rPr lang="en-GB" smtClean="0"/>
              <a:t>16/03/2022</a:t>
            </a:fld>
            <a:endParaRPr lang="en-GB"/>
          </a:p>
        </p:txBody>
      </p:sp>
      <p:sp>
        <p:nvSpPr>
          <p:cNvPr id="6" name="Footer Placeholder 5">
            <a:extLst>
              <a:ext uri="{FF2B5EF4-FFF2-40B4-BE49-F238E27FC236}">
                <a16:creationId xmlns:a16="http://schemas.microsoft.com/office/drawing/2014/main" id="{49677205-ED85-41BA-BC8D-0198D4EAD19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1771F2D-7809-43AB-B377-E4AAF07B8DAA}"/>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8058232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4BB02-2241-4849-BB2F-95BD76EB1EC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1399EF7-7ADC-458B-9DE3-71F6C4F7891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86632E8-5999-4754-89B8-B20CB4FD686A}"/>
              </a:ext>
            </a:extLst>
          </p:cNvPr>
          <p:cNvSpPr>
            <a:spLocks noGrp="1"/>
          </p:cNvSpPr>
          <p:nvPr>
            <p:ph type="dt" sz="half" idx="10"/>
          </p:nvPr>
        </p:nvSpPr>
        <p:spPr/>
        <p:txBody>
          <a:bodyPr/>
          <a:lstStyle/>
          <a:p>
            <a:fld id="{789177D8-F209-473E-97B6-F7A1A7814214}" type="datetimeFigureOut">
              <a:rPr lang="en-GB" smtClean="0"/>
              <a:t>16/03/2022</a:t>
            </a:fld>
            <a:endParaRPr lang="en-GB"/>
          </a:p>
        </p:txBody>
      </p:sp>
      <p:sp>
        <p:nvSpPr>
          <p:cNvPr id="5" name="Footer Placeholder 4">
            <a:extLst>
              <a:ext uri="{FF2B5EF4-FFF2-40B4-BE49-F238E27FC236}">
                <a16:creationId xmlns:a16="http://schemas.microsoft.com/office/drawing/2014/main" id="{0052882A-9F7B-4758-A2F4-B898FEA15A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1D3125-50A4-4FA6-8777-1AAB533D11F2}"/>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3205883318"/>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3829FD-76E6-4248-9031-AF20DEC9B0B0}"/>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EA3DFE86-BA64-4CBB-8A7A-0981D0D1D873}"/>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F298042-2878-42B0-9EA9-B6F4F7D6C355}"/>
              </a:ext>
            </a:extLst>
          </p:cNvPr>
          <p:cNvSpPr>
            <a:spLocks noGrp="1"/>
          </p:cNvSpPr>
          <p:nvPr>
            <p:ph type="dt" sz="half" idx="10"/>
          </p:nvPr>
        </p:nvSpPr>
        <p:spPr/>
        <p:txBody>
          <a:bodyPr/>
          <a:lstStyle/>
          <a:p>
            <a:fld id="{789177D8-F209-473E-97B6-F7A1A7814214}" type="datetimeFigureOut">
              <a:rPr lang="en-GB" smtClean="0"/>
              <a:t>16/03/2022</a:t>
            </a:fld>
            <a:endParaRPr lang="en-GB"/>
          </a:p>
        </p:txBody>
      </p:sp>
      <p:sp>
        <p:nvSpPr>
          <p:cNvPr id="5" name="Footer Placeholder 4">
            <a:extLst>
              <a:ext uri="{FF2B5EF4-FFF2-40B4-BE49-F238E27FC236}">
                <a16:creationId xmlns:a16="http://schemas.microsoft.com/office/drawing/2014/main" id="{6AA583D6-562A-4568-BDCA-649E26E387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6225213-EA3D-4495-B45F-C4C7E6C213EF}"/>
              </a:ext>
            </a:extLst>
          </p:cNvPr>
          <p:cNvSpPr>
            <a:spLocks noGrp="1"/>
          </p:cNvSpPr>
          <p:nvPr>
            <p:ph type="sldNum" sz="quarter" idx="12"/>
          </p:nvPr>
        </p:nvSpPr>
        <p:spPr/>
        <p:txBody>
          <a:bodyPr/>
          <a:lstStyle/>
          <a:p>
            <a:fld id="{F8D38C90-1CA1-444B-9124-281EBDC23D87}" type="slidenum">
              <a:rPr lang="en-GB" smtClean="0"/>
              <a:t>‹#›</a:t>
            </a:fld>
            <a:endParaRPr lang="en-GB"/>
          </a:p>
        </p:txBody>
      </p:sp>
    </p:spTree>
    <p:extLst>
      <p:ext uri="{BB962C8B-B14F-4D97-AF65-F5344CB8AC3E}">
        <p14:creationId xmlns:p14="http://schemas.microsoft.com/office/powerpoint/2010/main" val="258890094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041158-F6C1-47B1-A2D4-6C8C5A11E87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D72C4A4-26DB-4347-B592-A38C1F7419BA}"/>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E3D10899-4762-4D1D-BC5A-B9EFDB48F0D4}"/>
              </a:ext>
            </a:extLst>
          </p:cNvPr>
          <p:cNvSpPr>
            <a:spLocks noGrp="1"/>
          </p:cNvSpPr>
          <p:nvPr>
            <p:ph type="dt" sz="half" idx="10"/>
          </p:nvPr>
        </p:nvSpPr>
        <p:spPr/>
        <p:txBody>
          <a:bodyPr/>
          <a:lstStyle/>
          <a:p>
            <a:fld id="{700EAB7A-5B31-4A00-9AFA-6AF9D1985513}" type="datetimeFigureOut">
              <a:rPr lang="en-GB" smtClean="0"/>
              <a:t>16/03/2022</a:t>
            </a:fld>
            <a:endParaRPr lang="en-GB"/>
          </a:p>
        </p:txBody>
      </p:sp>
      <p:sp>
        <p:nvSpPr>
          <p:cNvPr id="5" name="Footer Placeholder 4">
            <a:extLst>
              <a:ext uri="{FF2B5EF4-FFF2-40B4-BE49-F238E27FC236}">
                <a16:creationId xmlns:a16="http://schemas.microsoft.com/office/drawing/2014/main" id="{92682135-B8D8-48D7-9E72-351E6C3AC04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EBABDE-AC8F-4B85-925B-99EF202C5210}"/>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110043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75F4DF-8408-4BB4-863B-02E70DC69744}"/>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D62339D-0B1D-42DF-B934-966A18DAD3C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ECC0A1-65AC-47B1-9A86-E9AAC845C6E4}"/>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D73457A7-C10F-4478-A111-F49F691DC5D6}"/>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A706381-909D-409D-80E1-0A0825EC0A53}"/>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F59CE91-3493-4FE7-896E-54BEDA619869}"/>
              </a:ext>
            </a:extLst>
          </p:cNvPr>
          <p:cNvSpPr>
            <a:spLocks noGrp="1"/>
          </p:cNvSpPr>
          <p:nvPr>
            <p:ph type="dt" sz="half" idx="10"/>
          </p:nvPr>
        </p:nvSpPr>
        <p:spPr/>
        <p:txBody>
          <a:bodyPr/>
          <a:lstStyle/>
          <a:p>
            <a:fld id="{05874639-9AA8-41A8-BF0F-7D6D1CF89907}" type="datetimeFigureOut">
              <a:rPr lang="en-GB" smtClean="0"/>
              <a:t>16/03/2022</a:t>
            </a:fld>
            <a:endParaRPr lang="en-GB"/>
          </a:p>
        </p:txBody>
      </p:sp>
      <p:sp>
        <p:nvSpPr>
          <p:cNvPr id="8" name="Footer Placeholder 7">
            <a:extLst>
              <a:ext uri="{FF2B5EF4-FFF2-40B4-BE49-F238E27FC236}">
                <a16:creationId xmlns:a16="http://schemas.microsoft.com/office/drawing/2014/main" id="{30D762B6-A30D-4BB6-BD9B-8D0177CC2672}"/>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5F5779-F069-41C9-9DAC-F67EC80481E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1226768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85535-B55D-4BD2-8111-4EFEABADE0F2}"/>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50CAB92-8FCA-43DC-AB51-78A455B3BD3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603836-3CF5-4545-B34C-64757BD4AADE}"/>
              </a:ext>
            </a:extLst>
          </p:cNvPr>
          <p:cNvSpPr>
            <a:spLocks noGrp="1"/>
          </p:cNvSpPr>
          <p:nvPr>
            <p:ph type="dt" sz="half" idx="10"/>
          </p:nvPr>
        </p:nvSpPr>
        <p:spPr/>
        <p:txBody>
          <a:bodyPr/>
          <a:lstStyle/>
          <a:p>
            <a:fld id="{700EAB7A-5B31-4A00-9AFA-6AF9D1985513}" type="datetimeFigureOut">
              <a:rPr lang="en-GB" smtClean="0"/>
              <a:t>16/03/2022</a:t>
            </a:fld>
            <a:endParaRPr lang="en-GB"/>
          </a:p>
        </p:txBody>
      </p:sp>
      <p:sp>
        <p:nvSpPr>
          <p:cNvPr id="5" name="Footer Placeholder 4">
            <a:extLst>
              <a:ext uri="{FF2B5EF4-FFF2-40B4-BE49-F238E27FC236}">
                <a16:creationId xmlns:a16="http://schemas.microsoft.com/office/drawing/2014/main" id="{980D1895-1E51-40EF-A7E9-9C88C8CCA12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27866A2-EBDA-4F2A-8072-527E91A5CE53}"/>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75849122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F3B6A8-D236-49DB-9E78-1AF585909805}"/>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77AAC29C-8949-4481-99AC-74E549AA72D4}"/>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FCD467-1F2D-474D-ACFD-CCC94A7B80FC}"/>
              </a:ext>
            </a:extLst>
          </p:cNvPr>
          <p:cNvSpPr>
            <a:spLocks noGrp="1"/>
          </p:cNvSpPr>
          <p:nvPr>
            <p:ph type="dt" sz="half" idx="10"/>
          </p:nvPr>
        </p:nvSpPr>
        <p:spPr/>
        <p:txBody>
          <a:bodyPr/>
          <a:lstStyle/>
          <a:p>
            <a:fld id="{700EAB7A-5B31-4A00-9AFA-6AF9D1985513}" type="datetimeFigureOut">
              <a:rPr lang="en-GB" smtClean="0"/>
              <a:t>16/03/2022</a:t>
            </a:fld>
            <a:endParaRPr lang="en-GB"/>
          </a:p>
        </p:txBody>
      </p:sp>
      <p:sp>
        <p:nvSpPr>
          <p:cNvPr id="5" name="Footer Placeholder 4">
            <a:extLst>
              <a:ext uri="{FF2B5EF4-FFF2-40B4-BE49-F238E27FC236}">
                <a16:creationId xmlns:a16="http://schemas.microsoft.com/office/drawing/2014/main" id="{E1B01083-FD6E-4E53-95BA-8F908B689DE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B83B80A-CB6B-45C0-8F73-90583B42E6C4}"/>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74767622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5583B-B1C6-4264-8D51-2134456B7F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5A274E1C-891D-4445-99A9-50ADCD1D2D8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6E4F8C7-2223-48AA-9338-2D4AF2E9EC34}"/>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4D6A3DE-B842-46C8-A326-7C0B343FFCD7}"/>
              </a:ext>
            </a:extLst>
          </p:cNvPr>
          <p:cNvSpPr>
            <a:spLocks noGrp="1"/>
          </p:cNvSpPr>
          <p:nvPr>
            <p:ph type="dt" sz="half" idx="10"/>
          </p:nvPr>
        </p:nvSpPr>
        <p:spPr/>
        <p:txBody>
          <a:bodyPr/>
          <a:lstStyle/>
          <a:p>
            <a:fld id="{700EAB7A-5B31-4A00-9AFA-6AF9D1985513}" type="datetimeFigureOut">
              <a:rPr lang="en-GB" smtClean="0"/>
              <a:t>16/03/2022</a:t>
            </a:fld>
            <a:endParaRPr lang="en-GB"/>
          </a:p>
        </p:txBody>
      </p:sp>
      <p:sp>
        <p:nvSpPr>
          <p:cNvPr id="6" name="Footer Placeholder 5">
            <a:extLst>
              <a:ext uri="{FF2B5EF4-FFF2-40B4-BE49-F238E27FC236}">
                <a16:creationId xmlns:a16="http://schemas.microsoft.com/office/drawing/2014/main" id="{B865D3A3-3DCD-40FC-BFBD-334E9812ACD8}"/>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8BA6E37-8E56-4BBA-A336-9AA3BCF30849}"/>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92860483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E75548-9AD9-4101-807B-3DC76E32A5B1}"/>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18B6336-50FE-49A9-BFDF-FA7D1D569D22}"/>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FFFB3EB-8C97-4555-83E4-6C79EE9EAE07}"/>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A94330A1-D3E2-4036-8E6B-A54848315C1B}"/>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7091B7-1815-46CC-A82E-BAEFB5A27A8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A0EB603-C4E2-4F23-8B83-595BE053E95B}"/>
              </a:ext>
            </a:extLst>
          </p:cNvPr>
          <p:cNvSpPr>
            <a:spLocks noGrp="1"/>
          </p:cNvSpPr>
          <p:nvPr>
            <p:ph type="dt" sz="half" idx="10"/>
          </p:nvPr>
        </p:nvSpPr>
        <p:spPr/>
        <p:txBody>
          <a:bodyPr/>
          <a:lstStyle/>
          <a:p>
            <a:fld id="{700EAB7A-5B31-4A00-9AFA-6AF9D1985513}" type="datetimeFigureOut">
              <a:rPr lang="en-GB" smtClean="0"/>
              <a:t>16/03/2022</a:t>
            </a:fld>
            <a:endParaRPr lang="en-GB"/>
          </a:p>
        </p:txBody>
      </p:sp>
      <p:sp>
        <p:nvSpPr>
          <p:cNvPr id="8" name="Footer Placeholder 7">
            <a:extLst>
              <a:ext uri="{FF2B5EF4-FFF2-40B4-BE49-F238E27FC236}">
                <a16:creationId xmlns:a16="http://schemas.microsoft.com/office/drawing/2014/main" id="{64137316-D802-43ED-8A25-B770224C6733}"/>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9712F12C-9E25-4145-841A-5FFCCA7C6B9D}"/>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7924580"/>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B91E64-C9F2-4E9B-AA79-73012B74189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5E4D9B6-7468-4465-A302-FA6732151F31}"/>
              </a:ext>
            </a:extLst>
          </p:cNvPr>
          <p:cNvSpPr>
            <a:spLocks noGrp="1"/>
          </p:cNvSpPr>
          <p:nvPr>
            <p:ph type="dt" sz="half" idx="10"/>
          </p:nvPr>
        </p:nvSpPr>
        <p:spPr/>
        <p:txBody>
          <a:bodyPr/>
          <a:lstStyle/>
          <a:p>
            <a:fld id="{700EAB7A-5B31-4A00-9AFA-6AF9D1985513}" type="datetimeFigureOut">
              <a:rPr lang="en-GB" smtClean="0"/>
              <a:t>16/03/2022</a:t>
            </a:fld>
            <a:endParaRPr lang="en-GB"/>
          </a:p>
        </p:txBody>
      </p:sp>
      <p:sp>
        <p:nvSpPr>
          <p:cNvPr id="4" name="Footer Placeholder 3">
            <a:extLst>
              <a:ext uri="{FF2B5EF4-FFF2-40B4-BE49-F238E27FC236}">
                <a16:creationId xmlns:a16="http://schemas.microsoft.com/office/drawing/2014/main" id="{07A60A60-75B2-44C2-91FB-E9D43BB86054}"/>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05A74F4D-7A09-48F2-9121-C7BF26EFAA3B}"/>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407556935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1AC3F87-EBA0-45B7-845F-AEF9F7918B0C}"/>
              </a:ext>
            </a:extLst>
          </p:cNvPr>
          <p:cNvSpPr>
            <a:spLocks noGrp="1"/>
          </p:cNvSpPr>
          <p:nvPr>
            <p:ph type="dt" sz="half" idx="10"/>
          </p:nvPr>
        </p:nvSpPr>
        <p:spPr/>
        <p:txBody>
          <a:bodyPr/>
          <a:lstStyle/>
          <a:p>
            <a:fld id="{700EAB7A-5B31-4A00-9AFA-6AF9D1985513}" type="datetimeFigureOut">
              <a:rPr lang="en-GB" smtClean="0"/>
              <a:t>16/03/2022</a:t>
            </a:fld>
            <a:endParaRPr lang="en-GB"/>
          </a:p>
        </p:txBody>
      </p:sp>
      <p:sp>
        <p:nvSpPr>
          <p:cNvPr id="3" name="Footer Placeholder 2">
            <a:extLst>
              <a:ext uri="{FF2B5EF4-FFF2-40B4-BE49-F238E27FC236}">
                <a16:creationId xmlns:a16="http://schemas.microsoft.com/office/drawing/2014/main" id="{0DF37120-0FE8-44A6-BBAF-47C405862E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774CFE9-31AB-4F62-8456-4592D196F625}"/>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32029121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62ED8-FBA8-4196-B209-71F28631B94B}"/>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27B5BB0-9718-48AB-A789-84051A15A37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9D4B411-E521-42DC-A758-2965F3163A8A}"/>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A835C5C-2F6A-44CE-97AA-0E61D064B567}"/>
              </a:ext>
            </a:extLst>
          </p:cNvPr>
          <p:cNvSpPr>
            <a:spLocks noGrp="1"/>
          </p:cNvSpPr>
          <p:nvPr>
            <p:ph type="dt" sz="half" idx="10"/>
          </p:nvPr>
        </p:nvSpPr>
        <p:spPr/>
        <p:txBody>
          <a:bodyPr/>
          <a:lstStyle/>
          <a:p>
            <a:fld id="{700EAB7A-5B31-4A00-9AFA-6AF9D1985513}" type="datetimeFigureOut">
              <a:rPr lang="en-GB" smtClean="0"/>
              <a:t>16/03/2022</a:t>
            </a:fld>
            <a:endParaRPr lang="en-GB"/>
          </a:p>
        </p:txBody>
      </p:sp>
      <p:sp>
        <p:nvSpPr>
          <p:cNvPr id="6" name="Footer Placeholder 5">
            <a:extLst>
              <a:ext uri="{FF2B5EF4-FFF2-40B4-BE49-F238E27FC236}">
                <a16:creationId xmlns:a16="http://schemas.microsoft.com/office/drawing/2014/main" id="{A8E72AE1-F190-4FB0-9338-C35BA328320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F5B87B0-3E6E-443A-B3AB-3388DD95B5A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311039639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8694E-3BB4-401A-8488-70FB3BF5A2FE}"/>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92B7001D-EC08-4DA5-8F1B-F5C77426F712}"/>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3151572-D9BB-4766-BA13-97593292AD5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EC01C8-1182-4944-8CF4-BABAA3400627}"/>
              </a:ext>
            </a:extLst>
          </p:cNvPr>
          <p:cNvSpPr>
            <a:spLocks noGrp="1"/>
          </p:cNvSpPr>
          <p:nvPr>
            <p:ph type="dt" sz="half" idx="10"/>
          </p:nvPr>
        </p:nvSpPr>
        <p:spPr/>
        <p:txBody>
          <a:bodyPr/>
          <a:lstStyle/>
          <a:p>
            <a:fld id="{700EAB7A-5B31-4A00-9AFA-6AF9D1985513}" type="datetimeFigureOut">
              <a:rPr lang="en-GB" smtClean="0"/>
              <a:t>16/03/2022</a:t>
            </a:fld>
            <a:endParaRPr lang="en-GB"/>
          </a:p>
        </p:txBody>
      </p:sp>
      <p:sp>
        <p:nvSpPr>
          <p:cNvPr id="6" name="Footer Placeholder 5">
            <a:extLst>
              <a:ext uri="{FF2B5EF4-FFF2-40B4-BE49-F238E27FC236}">
                <a16:creationId xmlns:a16="http://schemas.microsoft.com/office/drawing/2014/main" id="{A7BF394A-FA91-4D69-BAB9-CC4F0EA502E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E5C8747-A86B-4CAB-8167-E09FAB0473CE}"/>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2657777812"/>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ADE6B8-5FFE-4600-8DFB-8DFDAABC9190}"/>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F5F0E0B-2EF8-4ACB-83BC-17F11D66A1A9}"/>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B5B476C8-E5C2-4518-A35E-9D4CCBA8159B}"/>
              </a:ext>
            </a:extLst>
          </p:cNvPr>
          <p:cNvSpPr>
            <a:spLocks noGrp="1"/>
          </p:cNvSpPr>
          <p:nvPr>
            <p:ph type="dt" sz="half" idx="10"/>
          </p:nvPr>
        </p:nvSpPr>
        <p:spPr/>
        <p:txBody>
          <a:bodyPr/>
          <a:lstStyle/>
          <a:p>
            <a:fld id="{700EAB7A-5B31-4A00-9AFA-6AF9D1985513}" type="datetimeFigureOut">
              <a:rPr lang="en-GB" smtClean="0"/>
              <a:t>16/03/2022</a:t>
            </a:fld>
            <a:endParaRPr lang="en-GB"/>
          </a:p>
        </p:txBody>
      </p:sp>
      <p:sp>
        <p:nvSpPr>
          <p:cNvPr id="5" name="Footer Placeholder 4">
            <a:extLst>
              <a:ext uri="{FF2B5EF4-FFF2-40B4-BE49-F238E27FC236}">
                <a16:creationId xmlns:a16="http://schemas.microsoft.com/office/drawing/2014/main" id="{ED88A640-00B7-4F10-B28C-41E7163C186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6187A63-A646-4692-9D6A-8FBCE627BE82}"/>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1192257540"/>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B81F2814-D6B4-4F02-9120-41AC13EB01ED}"/>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B4BEB31-D253-4DDF-9661-0D9ACC5621E4}"/>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A62F0E8-BAA9-4367-AA89-1704EBE9CB10}"/>
              </a:ext>
            </a:extLst>
          </p:cNvPr>
          <p:cNvSpPr>
            <a:spLocks noGrp="1"/>
          </p:cNvSpPr>
          <p:nvPr>
            <p:ph type="dt" sz="half" idx="10"/>
          </p:nvPr>
        </p:nvSpPr>
        <p:spPr/>
        <p:txBody>
          <a:bodyPr/>
          <a:lstStyle/>
          <a:p>
            <a:fld id="{700EAB7A-5B31-4A00-9AFA-6AF9D1985513}" type="datetimeFigureOut">
              <a:rPr lang="en-GB" smtClean="0"/>
              <a:t>16/03/2022</a:t>
            </a:fld>
            <a:endParaRPr lang="en-GB"/>
          </a:p>
        </p:txBody>
      </p:sp>
      <p:sp>
        <p:nvSpPr>
          <p:cNvPr id="5" name="Footer Placeholder 4">
            <a:extLst>
              <a:ext uri="{FF2B5EF4-FFF2-40B4-BE49-F238E27FC236}">
                <a16:creationId xmlns:a16="http://schemas.microsoft.com/office/drawing/2014/main" id="{12245086-6A04-4383-B589-76E5AD60B68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F4C1ECD-1D96-4BFC-B970-8580D530F3AA}"/>
              </a:ext>
            </a:extLst>
          </p:cNvPr>
          <p:cNvSpPr>
            <a:spLocks noGrp="1"/>
          </p:cNvSpPr>
          <p:nvPr>
            <p:ph type="sldNum" sz="quarter" idx="12"/>
          </p:nvPr>
        </p:nvSpPr>
        <p:spPr/>
        <p:txBody>
          <a:bodyPr/>
          <a:lstStyle/>
          <a:p>
            <a:fld id="{A6D57C70-FEA0-4C98-9CEA-1F19390AF6D0}" type="slidenum">
              <a:rPr lang="en-GB" smtClean="0"/>
              <a:t>‹#›</a:t>
            </a:fld>
            <a:endParaRPr lang="en-GB"/>
          </a:p>
        </p:txBody>
      </p:sp>
    </p:spTree>
    <p:extLst>
      <p:ext uri="{BB962C8B-B14F-4D97-AF65-F5344CB8AC3E}">
        <p14:creationId xmlns:p14="http://schemas.microsoft.com/office/powerpoint/2010/main" val="8316656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82E7FC-486D-4614-9EAB-239065FDA3F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CF3DDAA7-69C5-47C0-B8B6-795B504ADAEB}"/>
              </a:ext>
            </a:extLst>
          </p:cNvPr>
          <p:cNvSpPr>
            <a:spLocks noGrp="1"/>
          </p:cNvSpPr>
          <p:nvPr>
            <p:ph type="dt" sz="half" idx="10"/>
          </p:nvPr>
        </p:nvSpPr>
        <p:spPr/>
        <p:txBody>
          <a:bodyPr/>
          <a:lstStyle/>
          <a:p>
            <a:fld id="{05874639-9AA8-41A8-BF0F-7D6D1CF89907}" type="datetimeFigureOut">
              <a:rPr lang="en-GB" smtClean="0"/>
              <a:t>16/03/2022</a:t>
            </a:fld>
            <a:endParaRPr lang="en-GB"/>
          </a:p>
        </p:txBody>
      </p:sp>
      <p:sp>
        <p:nvSpPr>
          <p:cNvPr id="4" name="Footer Placeholder 3">
            <a:extLst>
              <a:ext uri="{FF2B5EF4-FFF2-40B4-BE49-F238E27FC236}">
                <a16:creationId xmlns:a16="http://schemas.microsoft.com/office/drawing/2014/main" id="{BDA39A9E-FF0F-4063-A784-D89B4B9A0A2A}"/>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F432CD2D-CC56-4FBC-9136-D7A222A32A8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05476738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194663594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294073467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A581F7-B48D-482B-A3C7-19610A8C2284}"/>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22A3DDA7-96DD-4F77-A917-EFA129D61418}"/>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4F98F4DF-2C51-4325-88FA-C8C6352992FB}"/>
              </a:ext>
            </a:extLst>
          </p:cNvPr>
          <p:cNvSpPr>
            <a:spLocks noGrp="1"/>
          </p:cNvSpPr>
          <p:nvPr>
            <p:ph type="dt" sz="half" idx="10"/>
          </p:nvPr>
        </p:nvSpPr>
        <p:spPr/>
        <p:txBody>
          <a:bodyPr/>
          <a:lstStyle/>
          <a:p>
            <a:fld id="{429EDBE1-C5E5-438B-8408-A2F0F37B4919}" type="datetimeFigureOut">
              <a:rPr lang="en-GB" smtClean="0"/>
              <a:t>16/03/2022</a:t>
            </a:fld>
            <a:endParaRPr lang="en-GB"/>
          </a:p>
        </p:txBody>
      </p:sp>
      <p:sp>
        <p:nvSpPr>
          <p:cNvPr id="5" name="Footer Placeholder 4">
            <a:extLst>
              <a:ext uri="{FF2B5EF4-FFF2-40B4-BE49-F238E27FC236}">
                <a16:creationId xmlns:a16="http://schemas.microsoft.com/office/drawing/2014/main" id="{D84A2530-B769-418C-88EF-94A6A0C5E73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70A2783-2314-4CEC-A114-656AB391BDD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70154160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977857-9A1F-43B1-A45F-708ED0958FD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207F5F4-228E-422C-A9F6-93678C0B074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210978A-22AC-43CF-89E8-95ED32B90703}"/>
              </a:ext>
            </a:extLst>
          </p:cNvPr>
          <p:cNvSpPr>
            <a:spLocks noGrp="1"/>
          </p:cNvSpPr>
          <p:nvPr>
            <p:ph type="dt" sz="half" idx="10"/>
          </p:nvPr>
        </p:nvSpPr>
        <p:spPr/>
        <p:txBody>
          <a:bodyPr/>
          <a:lstStyle/>
          <a:p>
            <a:fld id="{429EDBE1-C5E5-438B-8408-A2F0F37B4919}" type="datetimeFigureOut">
              <a:rPr lang="en-GB" smtClean="0"/>
              <a:t>16/03/2022</a:t>
            </a:fld>
            <a:endParaRPr lang="en-GB"/>
          </a:p>
        </p:txBody>
      </p:sp>
      <p:sp>
        <p:nvSpPr>
          <p:cNvPr id="5" name="Footer Placeholder 4">
            <a:extLst>
              <a:ext uri="{FF2B5EF4-FFF2-40B4-BE49-F238E27FC236}">
                <a16:creationId xmlns:a16="http://schemas.microsoft.com/office/drawing/2014/main" id="{4E129A22-9EEF-4518-A262-064852F20B1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8ACAFA5-7FDC-4EBB-8CD8-263E766B7CF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45032769"/>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5543C4-C290-42DE-AA32-50089BD038A8}"/>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23F9281B-EF6A-45D8-AE43-E0EB0AC2B8C5}"/>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353134C-B6D3-4701-ACAE-B1A74724FF31}"/>
              </a:ext>
            </a:extLst>
          </p:cNvPr>
          <p:cNvSpPr>
            <a:spLocks noGrp="1"/>
          </p:cNvSpPr>
          <p:nvPr>
            <p:ph type="dt" sz="half" idx="10"/>
          </p:nvPr>
        </p:nvSpPr>
        <p:spPr/>
        <p:txBody>
          <a:bodyPr/>
          <a:lstStyle/>
          <a:p>
            <a:fld id="{429EDBE1-C5E5-438B-8408-A2F0F37B4919}" type="datetimeFigureOut">
              <a:rPr lang="en-GB" smtClean="0"/>
              <a:t>16/03/2022</a:t>
            </a:fld>
            <a:endParaRPr lang="en-GB"/>
          </a:p>
        </p:txBody>
      </p:sp>
      <p:sp>
        <p:nvSpPr>
          <p:cNvPr id="5" name="Footer Placeholder 4">
            <a:extLst>
              <a:ext uri="{FF2B5EF4-FFF2-40B4-BE49-F238E27FC236}">
                <a16:creationId xmlns:a16="http://schemas.microsoft.com/office/drawing/2014/main" id="{C529B2D4-3CB0-429F-ACB2-443629AD654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3EED48-85B4-4C07-AF70-10880B05F593}"/>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26442481"/>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90677-0A9B-40FB-BA82-247901064D4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8FA4FBFC-4F9C-48E0-9D87-AA4E1A963751}"/>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B7FE200-2C7F-4C03-ACA5-5FFB3DCDE50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516DC1CD-1119-49FF-A571-F4535D0E7F36}"/>
              </a:ext>
            </a:extLst>
          </p:cNvPr>
          <p:cNvSpPr>
            <a:spLocks noGrp="1"/>
          </p:cNvSpPr>
          <p:nvPr>
            <p:ph type="dt" sz="half" idx="10"/>
          </p:nvPr>
        </p:nvSpPr>
        <p:spPr/>
        <p:txBody>
          <a:bodyPr/>
          <a:lstStyle/>
          <a:p>
            <a:fld id="{429EDBE1-C5E5-438B-8408-A2F0F37B4919}" type="datetimeFigureOut">
              <a:rPr lang="en-GB" smtClean="0"/>
              <a:t>16/03/2022</a:t>
            </a:fld>
            <a:endParaRPr lang="en-GB"/>
          </a:p>
        </p:txBody>
      </p:sp>
      <p:sp>
        <p:nvSpPr>
          <p:cNvPr id="6" name="Footer Placeholder 5">
            <a:extLst>
              <a:ext uri="{FF2B5EF4-FFF2-40B4-BE49-F238E27FC236}">
                <a16:creationId xmlns:a16="http://schemas.microsoft.com/office/drawing/2014/main" id="{EF6D931B-7F04-49F2-9B9A-4F5CEC1A4151}"/>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1403C3C-EA2E-428D-8155-0DFA8E4977D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989602116"/>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E5059-1633-46FE-A2E8-2087219108CD}"/>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23B099E-1C4F-4D2D-B9C4-11FED52382D9}"/>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141D616-C27A-4138-8887-1C71579A8ADF}"/>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017EAC18-31AB-4CE4-A934-2BEEEF366998}"/>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EB9F355-80C6-471A-8023-7332D8F9D7D4}"/>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55CE4B40-8933-429D-8AD2-39F31E06ED4F}"/>
              </a:ext>
            </a:extLst>
          </p:cNvPr>
          <p:cNvSpPr>
            <a:spLocks noGrp="1"/>
          </p:cNvSpPr>
          <p:nvPr>
            <p:ph type="dt" sz="half" idx="10"/>
          </p:nvPr>
        </p:nvSpPr>
        <p:spPr/>
        <p:txBody>
          <a:bodyPr/>
          <a:lstStyle/>
          <a:p>
            <a:fld id="{429EDBE1-C5E5-438B-8408-A2F0F37B4919}" type="datetimeFigureOut">
              <a:rPr lang="en-GB" smtClean="0"/>
              <a:t>16/03/2022</a:t>
            </a:fld>
            <a:endParaRPr lang="en-GB"/>
          </a:p>
        </p:txBody>
      </p:sp>
      <p:sp>
        <p:nvSpPr>
          <p:cNvPr id="8" name="Footer Placeholder 7">
            <a:extLst>
              <a:ext uri="{FF2B5EF4-FFF2-40B4-BE49-F238E27FC236}">
                <a16:creationId xmlns:a16="http://schemas.microsoft.com/office/drawing/2014/main" id="{252F7879-CB64-4E7C-A035-85301EC83D6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885B3CDE-3491-4540-BAC9-3E57F88675E7}"/>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3441401368"/>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49C9D-C0A1-4340-99A3-2B7977358A0E}"/>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93434BC0-127A-4432-B197-B05B6491D66C}"/>
              </a:ext>
            </a:extLst>
          </p:cNvPr>
          <p:cNvSpPr>
            <a:spLocks noGrp="1"/>
          </p:cNvSpPr>
          <p:nvPr>
            <p:ph type="dt" sz="half" idx="10"/>
          </p:nvPr>
        </p:nvSpPr>
        <p:spPr/>
        <p:txBody>
          <a:bodyPr/>
          <a:lstStyle/>
          <a:p>
            <a:fld id="{429EDBE1-C5E5-438B-8408-A2F0F37B4919}" type="datetimeFigureOut">
              <a:rPr lang="en-GB" smtClean="0"/>
              <a:t>16/03/2022</a:t>
            </a:fld>
            <a:endParaRPr lang="en-GB"/>
          </a:p>
        </p:txBody>
      </p:sp>
      <p:sp>
        <p:nvSpPr>
          <p:cNvPr id="4" name="Footer Placeholder 3">
            <a:extLst>
              <a:ext uri="{FF2B5EF4-FFF2-40B4-BE49-F238E27FC236}">
                <a16:creationId xmlns:a16="http://schemas.microsoft.com/office/drawing/2014/main" id="{BC640084-8F60-4F2D-81B8-2C061DE07B1F}"/>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40FAFB8D-4BA0-4769-A7A8-531900106105}"/>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61444536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DED6EA-2845-4397-A3A9-8AB1929C5856}"/>
              </a:ext>
            </a:extLst>
          </p:cNvPr>
          <p:cNvSpPr>
            <a:spLocks noGrp="1"/>
          </p:cNvSpPr>
          <p:nvPr>
            <p:ph type="dt" sz="half" idx="10"/>
          </p:nvPr>
        </p:nvSpPr>
        <p:spPr/>
        <p:txBody>
          <a:bodyPr/>
          <a:lstStyle/>
          <a:p>
            <a:fld id="{429EDBE1-C5E5-438B-8408-A2F0F37B4919}" type="datetimeFigureOut">
              <a:rPr lang="en-GB" smtClean="0"/>
              <a:t>16/03/2022</a:t>
            </a:fld>
            <a:endParaRPr lang="en-GB"/>
          </a:p>
        </p:txBody>
      </p:sp>
      <p:sp>
        <p:nvSpPr>
          <p:cNvPr id="3" name="Footer Placeholder 2">
            <a:extLst>
              <a:ext uri="{FF2B5EF4-FFF2-40B4-BE49-F238E27FC236}">
                <a16:creationId xmlns:a16="http://schemas.microsoft.com/office/drawing/2014/main" id="{BEF04D89-2E7D-4D5D-8E7A-509175652B6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1B5138CB-7C7C-488C-A31E-DE568D37BA08}"/>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4104720680"/>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FB3C4-1A6A-4CDF-B380-C836909A1A76}"/>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40443964-F7EF-4687-873B-AB282BE477B9}"/>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308C373-D3A0-40D1-926B-17E3BFCCD3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D3FCA24-CA24-4E44-A97B-B6021E5ED1E4}"/>
              </a:ext>
            </a:extLst>
          </p:cNvPr>
          <p:cNvSpPr>
            <a:spLocks noGrp="1"/>
          </p:cNvSpPr>
          <p:nvPr>
            <p:ph type="dt" sz="half" idx="10"/>
          </p:nvPr>
        </p:nvSpPr>
        <p:spPr/>
        <p:txBody>
          <a:bodyPr/>
          <a:lstStyle/>
          <a:p>
            <a:fld id="{429EDBE1-C5E5-438B-8408-A2F0F37B4919}" type="datetimeFigureOut">
              <a:rPr lang="en-GB" smtClean="0"/>
              <a:t>16/03/2022</a:t>
            </a:fld>
            <a:endParaRPr lang="en-GB"/>
          </a:p>
        </p:txBody>
      </p:sp>
      <p:sp>
        <p:nvSpPr>
          <p:cNvPr id="6" name="Footer Placeholder 5">
            <a:extLst>
              <a:ext uri="{FF2B5EF4-FFF2-40B4-BE49-F238E27FC236}">
                <a16:creationId xmlns:a16="http://schemas.microsoft.com/office/drawing/2014/main" id="{9D405436-5D09-4F04-93A2-0E9B12901EF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FDE383E-3E76-4342-957A-BF4220C934BD}"/>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774370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792A00-DCF4-48B5-9EC4-37687693D91F}"/>
              </a:ext>
            </a:extLst>
          </p:cNvPr>
          <p:cNvSpPr>
            <a:spLocks noGrp="1"/>
          </p:cNvSpPr>
          <p:nvPr>
            <p:ph type="dt" sz="half" idx="10"/>
          </p:nvPr>
        </p:nvSpPr>
        <p:spPr/>
        <p:txBody>
          <a:bodyPr/>
          <a:lstStyle/>
          <a:p>
            <a:fld id="{05874639-9AA8-41A8-BF0F-7D6D1CF89907}" type="datetimeFigureOut">
              <a:rPr lang="en-GB" smtClean="0"/>
              <a:t>16/03/2022</a:t>
            </a:fld>
            <a:endParaRPr lang="en-GB"/>
          </a:p>
        </p:txBody>
      </p:sp>
      <p:sp>
        <p:nvSpPr>
          <p:cNvPr id="3" name="Footer Placeholder 2">
            <a:extLst>
              <a:ext uri="{FF2B5EF4-FFF2-40B4-BE49-F238E27FC236}">
                <a16:creationId xmlns:a16="http://schemas.microsoft.com/office/drawing/2014/main" id="{7E8D98D1-E1E3-458F-8C6A-E93DC361216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559E0B6E-E1E0-44F4-AF4D-63E86F7FBE32}"/>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895074595"/>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4704B8-C05A-406A-958E-912AF7BB7F38}"/>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0FACF11-B8A5-40C4-8051-A560F27E459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8BE017B8-D276-4F9F-A588-F88CF5E80BB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EB3BB3C-B83E-48CD-8633-2695BFE89D47}"/>
              </a:ext>
            </a:extLst>
          </p:cNvPr>
          <p:cNvSpPr>
            <a:spLocks noGrp="1"/>
          </p:cNvSpPr>
          <p:nvPr>
            <p:ph type="dt" sz="half" idx="10"/>
          </p:nvPr>
        </p:nvSpPr>
        <p:spPr/>
        <p:txBody>
          <a:bodyPr/>
          <a:lstStyle/>
          <a:p>
            <a:fld id="{429EDBE1-C5E5-438B-8408-A2F0F37B4919}" type="datetimeFigureOut">
              <a:rPr lang="en-GB" smtClean="0"/>
              <a:t>16/03/2022</a:t>
            </a:fld>
            <a:endParaRPr lang="en-GB"/>
          </a:p>
        </p:txBody>
      </p:sp>
      <p:sp>
        <p:nvSpPr>
          <p:cNvPr id="6" name="Footer Placeholder 5">
            <a:extLst>
              <a:ext uri="{FF2B5EF4-FFF2-40B4-BE49-F238E27FC236}">
                <a16:creationId xmlns:a16="http://schemas.microsoft.com/office/drawing/2014/main" id="{6D4EB7FB-040D-4CEB-84DF-376D60DE770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B1E1F705-D0CA-48D6-A5AC-7C9823B3990A}"/>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2563550439"/>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4E3401-5474-4DAD-9706-2F80509A4D0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A52649-681A-473E-A8E2-3B33CDF05BC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036BA9C-CE7D-4551-8CD2-82D0C4A1A40E}"/>
              </a:ext>
            </a:extLst>
          </p:cNvPr>
          <p:cNvSpPr>
            <a:spLocks noGrp="1"/>
          </p:cNvSpPr>
          <p:nvPr>
            <p:ph type="dt" sz="half" idx="10"/>
          </p:nvPr>
        </p:nvSpPr>
        <p:spPr/>
        <p:txBody>
          <a:bodyPr/>
          <a:lstStyle/>
          <a:p>
            <a:fld id="{429EDBE1-C5E5-438B-8408-A2F0F37B4919}" type="datetimeFigureOut">
              <a:rPr lang="en-GB" smtClean="0"/>
              <a:t>16/03/2022</a:t>
            </a:fld>
            <a:endParaRPr lang="en-GB"/>
          </a:p>
        </p:txBody>
      </p:sp>
      <p:sp>
        <p:nvSpPr>
          <p:cNvPr id="5" name="Footer Placeholder 4">
            <a:extLst>
              <a:ext uri="{FF2B5EF4-FFF2-40B4-BE49-F238E27FC236}">
                <a16:creationId xmlns:a16="http://schemas.microsoft.com/office/drawing/2014/main" id="{BAE50A8A-72DA-410A-9379-09E09823AE0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C4800D76-9CFB-460F-A31E-936DD777F03F}"/>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52014175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F1FE0AF-D91C-4FB1-A618-0D9A51D1DC55}"/>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8BB8178-9BF4-470B-B53A-C78A861D4FF7}"/>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F5AD39-A712-4932-8030-F543BB30B31F}"/>
              </a:ext>
            </a:extLst>
          </p:cNvPr>
          <p:cNvSpPr>
            <a:spLocks noGrp="1"/>
          </p:cNvSpPr>
          <p:nvPr>
            <p:ph type="dt" sz="half" idx="10"/>
          </p:nvPr>
        </p:nvSpPr>
        <p:spPr/>
        <p:txBody>
          <a:bodyPr/>
          <a:lstStyle/>
          <a:p>
            <a:fld id="{429EDBE1-C5E5-438B-8408-A2F0F37B4919}" type="datetimeFigureOut">
              <a:rPr lang="en-GB" smtClean="0"/>
              <a:t>16/03/2022</a:t>
            </a:fld>
            <a:endParaRPr lang="en-GB"/>
          </a:p>
        </p:txBody>
      </p:sp>
      <p:sp>
        <p:nvSpPr>
          <p:cNvPr id="5" name="Footer Placeholder 4">
            <a:extLst>
              <a:ext uri="{FF2B5EF4-FFF2-40B4-BE49-F238E27FC236}">
                <a16:creationId xmlns:a16="http://schemas.microsoft.com/office/drawing/2014/main" id="{80376A72-0D9B-44B8-ABA5-F72D9CCB2E1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ED58399-563C-46D4-B9D8-1387E38777F6}"/>
              </a:ext>
            </a:extLst>
          </p:cNvPr>
          <p:cNvSpPr>
            <a:spLocks noGrp="1"/>
          </p:cNvSpPr>
          <p:nvPr>
            <p:ph type="sldNum" sz="quarter" idx="12"/>
          </p:nvPr>
        </p:nvSpPr>
        <p:spPr/>
        <p:txBody>
          <a:bodyPr/>
          <a:lstStyle/>
          <a:p>
            <a:fld id="{94B60F40-BCE9-4723-AC8B-EE60B1F45437}" type="slidenum">
              <a:rPr lang="en-GB" smtClean="0"/>
              <a:t>‹#›</a:t>
            </a:fld>
            <a:endParaRPr lang="en-GB"/>
          </a:p>
        </p:txBody>
      </p:sp>
    </p:spTree>
    <p:extLst>
      <p:ext uri="{BB962C8B-B14F-4D97-AF65-F5344CB8AC3E}">
        <p14:creationId xmlns:p14="http://schemas.microsoft.com/office/powerpoint/2010/main" val="130622184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E64B42-AF58-48F4-906D-96E277DDD966}"/>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C035418B-A686-4F68-ABC7-0031B7F7A237}"/>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D50D20E0-8A50-468C-B9C2-17E70249551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16/03/2022</a:t>
            </a:fld>
            <a:endParaRPr lang="en-GB"/>
          </a:p>
        </p:txBody>
      </p:sp>
      <p:sp>
        <p:nvSpPr>
          <p:cNvPr id="5" name="Footer Placeholder 4">
            <a:extLst>
              <a:ext uri="{FF2B5EF4-FFF2-40B4-BE49-F238E27FC236}">
                <a16:creationId xmlns:a16="http://schemas.microsoft.com/office/drawing/2014/main" id="{C7510383-4C5B-4666-922C-6F45490DA00B}"/>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68DFDD0-4F98-4A84-9493-A7AB606EC0C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206327442"/>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CB55BE-34B6-457F-A9A5-D833D5DF1E69}"/>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566F85A-46F1-4DD6-8E1C-4C8975B18AF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B250944-7B7A-4A6B-AA6E-DF4F7507C8B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16/03/2022</a:t>
            </a:fld>
            <a:endParaRPr lang="en-GB"/>
          </a:p>
        </p:txBody>
      </p:sp>
      <p:sp>
        <p:nvSpPr>
          <p:cNvPr id="5" name="Footer Placeholder 4">
            <a:extLst>
              <a:ext uri="{FF2B5EF4-FFF2-40B4-BE49-F238E27FC236}">
                <a16:creationId xmlns:a16="http://schemas.microsoft.com/office/drawing/2014/main" id="{97706309-328F-4CC5-964A-B44A2834226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357FE2FD-0CD1-4FFA-86E5-99B41B266236}"/>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278714617"/>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ACFBD-631E-4F3C-91D7-02459A2191D6}"/>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D86CC10F-F4BC-47F8-ABEA-72193F3F4C3C}"/>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07A3597-9A88-4217-A613-47B29ACF3201}"/>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16/03/2022</a:t>
            </a:fld>
            <a:endParaRPr lang="en-GB"/>
          </a:p>
        </p:txBody>
      </p:sp>
      <p:sp>
        <p:nvSpPr>
          <p:cNvPr id="5" name="Footer Placeholder 4">
            <a:extLst>
              <a:ext uri="{FF2B5EF4-FFF2-40B4-BE49-F238E27FC236}">
                <a16:creationId xmlns:a16="http://schemas.microsoft.com/office/drawing/2014/main" id="{69D2D776-907A-4316-BC98-22E742810E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FCDC14C8-5B34-4829-8D84-50EA7691BA2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583842316"/>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28D83-A8C9-4BD0-A112-5DE821585D01}"/>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2C2CB11-018E-4AB4-82F9-848D95C1B256}"/>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B149B244-D380-4E14-99F4-1D2F42C8806E}"/>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31323762-2540-4516-AF48-8FFA4A044A10}"/>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16/03/2022</a:t>
            </a:fld>
            <a:endParaRPr lang="en-GB"/>
          </a:p>
        </p:txBody>
      </p:sp>
      <p:sp>
        <p:nvSpPr>
          <p:cNvPr id="6" name="Footer Placeholder 5">
            <a:extLst>
              <a:ext uri="{FF2B5EF4-FFF2-40B4-BE49-F238E27FC236}">
                <a16:creationId xmlns:a16="http://schemas.microsoft.com/office/drawing/2014/main" id="{D7C7DC68-A04C-4D7B-B769-E8EBE2E0A9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9D4785F0-F675-468C-87F7-66179B9604FD}"/>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400696617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5566FD-E1DF-4716-9A2B-1818CC90E37E}"/>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8F3F0A19-0AE4-414A-AB58-C31D17CA0C15}"/>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C73DE3-1497-465A-8F20-7528CDD734E3}"/>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F8B0126-C097-43DC-8649-1DBC09D81349}"/>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F806FC2-331D-4AE5-830E-4CAFA4F48506}"/>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963E1C5E-0CF7-432E-B509-DBE1FDEA2EBA}"/>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16/03/2022</a:t>
            </a:fld>
            <a:endParaRPr lang="en-GB"/>
          </a:p>
        </p:txBody>
      </p:sp>
      <p:sp>
        <p:nvSpPr>
          <p:cNvPr id="8" name="Footer Placeholder 7">
            <a:extLst>
              <a:ext uri="{FF2B5EF4-FFF2-40B4-BE49-F238E27FC236}">
                <a16:creationId xmlns:a16="http://schemas.microsoft.com/office/drawing/2014/main" id="{06FC2065-7D00-4861-A0C8-FB4F9FC64D9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9" name="Slide Number Placeholder 8">
            <a:extLst>
              <a:ext uri="{FF2B5EF4-FFF2-40B4-BE49-F238E27FC236}">
                <a16:creationId xmlns:a16="http://schemas.microsoft.com/office/drawing/2014/main" id="{47907199-2737-40D2-B9F8-A0C6AAFC6400}"/>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956180731"/>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E0CEBD-7655-4E63-B6C4-21C18DA0C6C3}"/>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C830A27-5BA1-4F43-9742-D04E8252D476}"/>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16/03/2022</a:t>
            </a:fld>
            <a:endParaRPr lang="en-GB"/>
          </a:p>
        </p:txBody>
      </p:sp>
      <p:sp>
        <p:nvSpPr>
          <p:cNvPr id="4" name="Footer Placeholder 3">
            <a:extLst>
              <a:ext uri="{FF2B5EF4-FFF2-40B4-BE49-F238E27FC236}">
                <a16:creationId xmlns:a16="http://schemas.microsoft.com/office/drawing/2014/main" id="{2C0B25AC-6A05-4CA4-B521-8EE976504B06}"/>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5" name="Slide Number Placeholder 4">
            <a:extLst>
              <a:ext uri="{FF2B5EF4-FFF2-40B4-BE49-F238E27FC236}">
                <a16:creationId xmlns:a16="http://schemas.microsoft.com/office/drawing/2014/main" id="{A0CB54BB-3A26-472A-AB38-882D3C5739E3}"/>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74852430"/>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85D3F5B-66F0-4890-BEDE-C85128D87F57}"/>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16/03/2022</a:t>
            </a:fld>
            <a:endParaRPr lang="en-GB"/>
          </a:p>
        </p:txBody>
      </p:sp>
      <p:sp>
        <p:nvSpPr>
          <p:cNvPr id="3" name="Footer Placeholder 2">
            <a:extLst>
              <a:ext uri="{FF2B5EF4-FFF2-40B4-BE49-F238E27FC236}">
                <a16:creationId xmlns:a16="http://schemas.microsoft.com/office/drawing/2014/main" id="{FF521752-9B92-4AF7-A41A-57F6B662BF15}"/>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4" name="Slide Number Placeholder 3">
            <a:extLst>
              <a:ext uri="{FF2B5EF4-FFF2-40B4-BE49-F238E27FC236}">
                <a16:creationId xmlns:a16="http://schemas.microsoft.com/office/drawing/2014/main" id="{169C4012-1780-4167-B95E-936FCDB1249C}"/>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3537899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5E7072-8FED-4133-8EFB-CE46E080CFC2}"/>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14B1A98F-DBE4-45EB-8168-2CA9E24CB901}"/>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7CC18E0A-1D0B-42C3-8CDF-9E177227CFE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98DAA94-735F-48C1-B95A-C6F1AA4C7A23}"/>
              </a:ext>
            </a:extLst>
          </p:cNvPr>
          <p:cNvSpPr>
            <a:spLocks noGrp="1"/>
          </p:cNvSpPr>
          <p:nvPr>
            <p:ph type="dt" sz="half" idx="10"/>
          </p:nvPr>
        </p:nvSpPr>
        <p:spPr/>
        <p:txBody>
          <a:bodyPr/>
          <a:lstStyle/>
          <a:p>
            <a:fld id="{05874639-9AA8-41A8-BF0F-7D6D1CF89907}" type="datetimeFigureOut">
              <a:rPr lang="en-GB" smtClean="0"/>
              <a:t>16/03/2022</a:t>
            </a:fld>
            <a:endParaRPr lang="en-GB"/>
          </a:p>
        </p:txBody>
      </p:sp>
      <p:sp>
        <p:nvSpPr>
          <p:cNvPr id="6" name="Footer Placeholder 5">
            <a:extLst>
              <a:ext uri="{FF2B5EF4-FFF2-40B4-BE49-F238E27FC236}">
                <a16:creationId xmlns:a16="http://schemas.microsoft.com/office/drawing/2014/main" id="{E364BE28-A5C2-46D3-A999-9AC224D162A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719D4C-A9E4-4D27-A9C0-C2C793FF869B}"/>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1672538195"/>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3D0E80-EE9B-452F-AB32-DE6CC1617FC1}"/>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F6753D99-F1AE-4F33-AA17-D31CFBCAB35A}"/>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E092E115-1865-4348-8BC6-DED22EDDB562}"/>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90937B0-CF2F-4134-A7B3-32C1655E82C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16/03/2022</a:t>
            </a:fld>
            <a:endParaRPr lang="en-GB"/>
          </a:p>
        </p:txBody>
      </p:sp>
      <p:sp>
        <p:nvSpPr>
          <p:cNvPr id="6" name="Footer Placeholder 5">
            <a:extLst>
              <a:ext uri="{FF2B5EF4-FFF2-40B4-BE49-F238E27FC236}">
                <a16:creationId xmlns:a16="http://schemas.microsoft.com/office/drawing/2014/main" id="{E31733F2-D00C-416C-BDC5-2DF99B478120}"/>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17D63FF7-D24A-4AD5-92D7-F07982DABD0A}"/>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13781826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83167E-7328-4112-97F5-01A34F570FD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619DAE47-B438-4BBE-B8AC-8CA61BD0026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C7B9AF6A-8095-4A65-ABA8-45F2BD1DC464}"/>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83FFCB-5309-4B8B-AC0E-D7E8DFEDFC59}"/>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16/03/2022</a:t>
            </a:fld>
            <a:endParaRPr lang="en-GB"/>
          </a:p>
        </p:txBody>
      </p:sp>
      <p:sp>
        <p:nvSpPr>
          <p:cNvPr id="6" name="Footer Placeholder 5">
            <a:extLst>
              <a:ext uri="{FF2B5EF4-FFF2-40B4-BE49-F238E27FC236}">
                <a16:creationId xmlns:a16="http://schemas.microsoft.com/office/drawing/2014/main" id="{C5B145EC-3905-496A-B222-535AE00D7AC1}"/>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7" name="Slide Number Placeholder 6">
            <a:extLst>
              <a:ext uri="{FF2B5EF4-FFF2-40B4-BE49-F238E27FC236}">
                <a16:creationId xmlns:a16="http://schemas.microsoft.com/office/drawing/2014/main" id="{5BE21A38-7852-4E69-8F6E-33B641084414}"/>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694915297"/>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2DF19A-E7FD-43A3-86B2-750C39A6A7B9}"/>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8C79DF2-5F3B-4B58-B364-2CF56240735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A3972B2E-83A7-4C31-A3F1-5857FA2AC0DD}"/>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16/03/2022</a:t>
            </a:fld>
            <a:endParaRPr lang="en-GB"/>
          </a:p>
        </p:txBody>
      </p:sp>
      <p:sp>
        <p:nvSpPr>
          <p:cNvPr id="5" name="Footer Placeholder 4">
            <a:extLst>
              <a:ext uri="{FF2B5EF4-FFF2-40B4-BE49-F238E27FC236}">
                <a16:creationId xmlns:a16="http://schemas.microsoft.com/office/drawing/2014/main" id="{7D0A87EF-76E7-42FD-9B09-6631CA09D238}"/>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90172280-AE1A-464E-85B6-310E5D295DE7}"/>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56596151"/>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65C4A7-6518-4F78-8607-99E02DC7C974}"/>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EF79A79-B6C2-454F-8ABF-09877E110E3A}"/>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D3CE242-60CF-465E-A8BB-59ACC74C5AB4}"/>
              </a:ext>
            </a:extLst>
          </p:cNvPr>
          <p:cNvSpPr>
            <a:spLocks noGrp="1"/>
          </p:cNvSpPr>
          <p:nvPr>
            <p:ph type="dt" sz="half" idx="10"/>
          </p:nvPr>
        </p:nvSpPr>
        <p:spPr>
          <a:xfrm>
            <a:off x="628650" y="6356350"/>
            <a:ext cx="2057400" cy="365125"/>
          </a:xfrm>
          <a:prstGeom prst="rect">
            <a:avLst/>
          </a:prstGeom>
        </p:spPr>
        <p:txBody>
          <a:bodyPr/>
          <a:lstStyle/>
          <a:p>
            <a:fld id="{BFDB24E5-F630-4735-80CD-B2DB01889098}" type="datetimeFigureOut">
              <a:rPr lang="en-GB" smtClean="0"/>
              <a:t>16/03/2022</a:t>
            </a:fld>
            <a:endParaRPr lang="en-GB"/>
          </a:p>
        </p:txBody>
      </p:sp>
      <p:sp>
        <p:nvSpPr>
          <p:cNvPr id="5" name="Footer Placeholder 4">
            <a:extLst>
              <a:ext uri="{FF2B5EF4-FFF2-40B4-BE49-F238E27FC236}">
                <a16:creationId xmlns:a16="http://schemas.microsoft.com/office/drawing/2014/main" id="{CC5ED571-3324-4932-AC05-E7E8D4F9DE43}"/>
              </a:ext>
            </a:extLst>
          </p:cNvPr>
          <p:cNvSpPr>
            <a:spLocks noGrp="1"/>
          </p:cNvSpPr>
          <p:nvPr>
            <p:ph type="ftr" sz="quarter" idx="11"/>
          </p:nvPr>
        </p:nvSpPr>
        <p:spPr>
          <a:xfrm>
            <a:off x="3028950" y="6356350"/>
            <a:ext cx="3086100" cy="365125"/>
          </a:xfrm>
          <a:prstGeom prst="rect">
            <a:avLst/>
          </a:prstGeom>
        </p:spPr>
        <p:txBody>
          <a:bodyPr/>
          <a:lstStyle/>
          <a:p>
            <a:endParaRPr lang="en-GB"/>
          </a:p>
        </p:txBody>
      </p:sp>
      <p:sp>
        <p:nvSpPr>
          <p:cNvPr id="6" name="Slide Number Placeholder 5">
            <a:extLst>
              <a:ext uri="{FF2B5EF4-FFF2-40B4-BE49-F238E27FC236}">
                <a16:creationId xmlns:a16="http://schemas.microsoft.com/office/drawing/2014/main" id="{07E52E2F-1B82-4ECF-8842-713BB606F7BF}"/>
              </a:ext>
            </a:extLst>
          </p:cNvPr>
          <p:cNvSpPr>
            <a:spLocks noGrp="1"/>
          </p:cNvSpPr>
          <p:nvPr>
            <p:ph type="sldNum" sz="quarter" idx="12"/>
          </p:nvPr>
        </p:nvSpPr>
        <p:spPr>
          <a:xfrm>
            <a:off x="6457950" y="6356350"/>
            <a:ext cx="2057400" cy="365125"/>
          </a:xfrm>
          <a:prstGeom prst="rect">
            <a:avLst/>
          </a:prstGeom>
        </p:spPr>
        <p:txBody>
          <a:bodyPr/>
          <a:lstStyle/>
          <a:p>
            <a:fld id="{CF3A54AD-51B3-4898-9E71-3D9EA39FD4EA}" type="slidenum">
              <a:rPr lang="en-GB" smtClean="0"/>
              <a:t>‹#›</a:t>
            </a:fld>
            <a:endParaRPr lang="en-GB"/>
          </a:p>
        </p:txBody>
      </p:sp>
    </p:spTree>
    <p:extLst>
      <p:ext uri="{BB962C8B-B14F-4D97-AF65-F5344CB8AC3E}">
        <p14:creationId xmlns:p14="http://schemas.microsoft.com/office/powerpoint/2010/main" val="1911277271"/>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matchingName="1_Title Only">
  <p:cSld name="1_Title Only">
    <p:spTree>
      <p:nvGrpSpPr>
        <p:cNvPr id="1" name="Shape 11"/>
        <p:cNvGrpSpPr/>
        <p:nvPr/>
      </p:nvGrpSpPr>
      <p:grpSpPr>
        <a:xfrm>
          <a:off x="0" y="0"/>
          <a:ext cx="0" cy="0"/>
          <a:chOff x="0" y="0"/>
          <a:chExt cx="0" cy="0"/>
        </a:xfrm>
      </p:grpSpPr>
      <p:sp>
        <p:nvSpPr>
          <p:cNvPr id="12" name="Google Shape;12;p5"/>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7" name="Google Shape;17;p5"/>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l">
              <a:lnSpc>
                <a:spcPct val="85000"/>
              </a:lnSpc>
              <a:spcBef>
                <a:spcPts val="1300"/>
              </a:spcBef>
              <a:spcAft>
                <a:spcPts val="0"/>
              </a:spcAft>
              <a:buClr>
                <a:srgbClr val="262626"/>
              </a:buClr>
              <a:buSzPts val="2400"/>
              <a:buChar char=" "/>
              <a:defRPr/>
            </a:lvl1pPr>
            <a:lvl2pPr lvl="1" algn="l">
              <a:lnSpc>
                <a:spcPct val="85000"/>
              </a:lnSpc>
              <a:spcBef>
                <a:spcPts val="600"/>
              </a:spcBef>
              <a:spcAft>
                <a:spcPts val="0"/>
              </a:spcAft>
              <a:buClr>
                <a:srgbClr val="262626"/>
              </a:buClr>
              <a:buSzPts val="1800"/>
              <a:buChar char=" "/>
              <a:defRPr/>
            </a:lvl2pPr>
            <a:lvl3pPr lvl="2" algn="l">
              <a:lnSpc>
                <a:spcPct val="85000"/>
              </a:lnSpc>
              <a:spcBef>
                <a:spcPts val="600"/>
              </a:spcBef>
              <a:spcAft>
                <a:spcPts val="0"/>
              </a:spcAft>
              <a:buClr>
                <a:srgbClr val="262626"/>
              </a:buClr>
              <a:buSzPts val="1800"/>
              <a:buChar char=" "/>
              <a:defRPr/>
            </a:lvl3pPr>
            <a:lvl4pPr lvl="3" algn="l">
              <a:lnSpc>
                <a:spcPct val="85000"/>
              </a:lnSpc>
              <a:spcBef>
                <a:spcPts val="600"/>
              </a:spcBef>
              <a:spcAft>
                <a:spcPts val="0"/>
              </a:spcAft>
              <a:buClr>
                <a:srgbClr val="262626"/>
              </a:buClr>
              <a:buSzPts val="1800"/>
              <a:buChar char=" "/>
              <a:defRPr/>
            </a:lvl4pPr>
            <a:lvl5pPr lvl="4" algn="l">
              <a:lnSpc>
                <a:spcPct val="85000"/>
              </a:lnSpc>
              <a:spcBef>
                <a:spcPts val="600"/>
              </a:spcBef>
              <a:spcAft>
                <a:spcPts val="0"/>
              </a:spcAft>
              <a:buClr>
                <a:srgbClr val="262626"/>
              </a:buClr>
              <a:buSzPts val="1800"/>
              <a:buChar char=" "/>
              <a:defRPr/>
            </a:lvl5pPr>
            <a:lvl6pPr lvl="5" algn="l">
              <a:lnSpc>
                <a:spcPct val="85000"/>
              </a:lnSpc>
              <a:spcBef>
                <a:spcPts val="600"/>
              </a:spcBef>
              <a:spcAft>
                <a:spcPts val="0"/>
              </a:spcAft>
              <a:buClr>
                <a:srgbClr val="262626"/>
              </a:buClr>
              <a:buSzPts val="1800"/>
              <a:buChar char=" "/>
              <a:defRPr/>
            </a:lvl6pPr>
            <a:lvl7pPr lvl="6" algn="l">
              <a:lnSpc>
                <a:spcPct val="85000"/>
              </a:lnSpc>
              <a:spcBef>
                <a:spcPts val="600"/>
              </a:spcBef>
              <a:spcAft>
                <a:spcPts val="0"/>
              </a:spcAft>
              <a:buClr>
                <a:srgbClr val="262626"/>
              </a:buClr>
              <a:buSzPts val="1800"/>
              <a:buChar char=" "/>
              <a:defRPr/>
            </a:lvl7pPr>
            <a:lvl8pPr lvl="7" algn="l">
              <a:lnSpc>
                <a:spcPct val="85000"/>
              </a:lnSpc>
              <a:spcBef>
                <a:spcPts val="600"/>
              </a:spcBef>
              <a:spcAft>
                <a:spcPts val="0"/>
              </a:spcAft>
              <a:buClr>
                <a:srgbClr val="262626"/>
              </a:buClr>
              <a:buSzPts val="1800"/>
              <a:buChar char=" "/>
              <a:defRPr/>
            </a:lvl8pPr>
            <a:lvl9pPr lvl="8" algn="l">
              <a:lnSpc>
                <a:spcPct val="85000"/>
              </a:lnSpc>
              <a:spcBef>
                <a:spcPts val="600"/>
              </a:spcBef>
              <a:spcAft>
                <a:spcPts val="0"/>
              </a:spcAft>
              <a:buClr>
                <a:srgbClr val="262626"/>
              </a:buClr>
              <a:buSzPts val="1800"/>
              <a:buChar char=" "/>
              <a:defRPr/>
            </a:lvl9pPr>
          </a:lstStyle>
          <a:p>
            <a:endParaRPr/>
          </a:p>
        </p:txBody>
      </p:sp>
    </p:spTree>
    <p:extLst>
      <p:ext uri="{BB962C8B-B14F-4D97-AF65-F5344CB8AC3E}">
        <p14:creationId xmlns:p14="http://schemas.microsoft.com/office/powerpoint/2010/main" val="2737168959"/>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matchingName="2_Title Only">
  <p:cSld name="2_Title Only">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492919" y="499533"/>
            <a:ext cx="8079600" cy="16581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accent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Tree>
    <p:extLst>
      <p:ext uri="{BB962C8B-B14F-4D97-AF65-F5344CB8AC3E}">
        <p14:creationId xmlns:p14="http://schemas.microsoft.com/office/powerpoint/2010/main" val="455519804"/>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05C01B-F3D9-45E4-B776-BB5639EB35DB}"/>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EC4B5C12-4165-4997-8EE0-141EE8516E2C}"/>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F3DB710-A402-4915-AB78-F47802487CC6}"/>
              </a:ext>
            </a:extLst>
          </p:cNvPr>
          <p:cNvSpPr>
            <a:spLocks noGrp="1"/>
          </p:cNvSpPr>
          <p:nvPr>
            <p:ph type="dt" sz="half" idx="10"/>
          </p:nvPr>
        </p:nvSpPr>
        <p:spPr/>
        <p:txBody>
          <a:bodyPr/>
          <a:lstStyle/>
          <a:p>
            <a:fld id="{624F9C03-CBBB-4B76-82B8-C9FCDA9FA10A}" type="datetimeFigureOut">
              <a:rPr lang="en-GB" smtClean="0"/>
              <a:t>16/03/2022</a:t>
            </a:fld>
            <a:endParaRPr lang="en-GB"/>
          </a:p>
        </p:txBody>
      </p:sp>
      <p:sp>
        <p:nvSpPr>
          <p:cNvPr id="5" name="Footer Placeholder 4">
            <a:extLst>
              <a:ext uri="{FF2B5EF4-FFF2-40B4-BE49-F238E27FC236}">
                <a16:creationId xmlns:a16="http://schemas.microsoft.com/office/drawing/2014/main" id="{6083FF19-2905-4731-95BA-9DFB05EFF8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6222F25-C7F1-4722-B0C7-AFAB2CB13E13}"/>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2794963023"/>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9444F-FEC4-4587-941B-DFB5A37160F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037E9C8-07A2-4A84-B52A-37E19799CB5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80D98B9-8A0F-4B83-851C-16F62FD3FD6C}"/>
              </a:ext>
            </a:extLst>
          </p:cNvPr>
          <p:cNvSpPr>
            <a:spLocks noGrp="1"/>
          </p:cNvSpPr>
          <p:nvPr>
            <p:ph type="dt" sz="half" idx="10"/>
          </p:nvPr>
        </p:nvSpPr>
        <p:spPr/>
        <p:txBody>
          <a:bodyPr/>
          <a:lstStyle/>
          <a:p>
            <a:fld id="{624F9C03-CBBB-4B76-82B8-C9FCDA9FA10A}" type="datetimeFigureOut">
              <a:rPr lang="en-GB" smtClean="0"/>
              <a:t>16/03/2022</a:t>
            </a:fld>
            <a:endParaRPr lang="en-GB"/>
          </a:p>
        </p:txBody>
      </p:sp>
      <p:sp>
        <p:nvSpPr>
          <p:cNvPr id="5" name="Footer Placeholder 4">
            <a:extLst>
              <a:ext uri="{FF2B5EF4-FFF2-40B4-BE49-F238E27FC236}">
                <a16:creationId xmlns:a16="http://schemas.microsoft.com/office/drawing/2014/main" id="{EB40A365-09FD-47F4-88B0-645E5609D87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D2C8FD8-6DCA-48B2-9B2F-2E4714B53AEA}"/>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559129032"/>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D89077-C505-4F82-822E-6C57B954286D}"/>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892A8FA7-DD13-48CF-A18F-8F48FA3ED910}"/>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3029553-3FE9-4D4A-82A2-C5BB12147B72}"/>
              </a:ext>
            </a:extLst>
          </p:cNvPr>
          <p:cNvSpPr>
            <a:spLocks noGrp="1"/>
          </p:cNvSpPr>
          <p:nvPr>
            <p:ph type="dt" sz="half" idx="10"/>
          </p:nvPr>
        </p:nvSpPr>
        <p:spPr/>
        <p:txBody>
          <a:bodyPr/>
          <a:lstStyle/>
          <a:p>
            <a:fld id="{624F9C03-CBBB-4B76-82B8-C9FCDA9FA10A}" type="datetimeFigureOut">
              <a:rPr lang="en-GB" smtClean="0"/>
              <a:t>16/03/2022</a:t>
            </a:fld>
            <a:endParaRPr lang="en-GB"/>
          </a:p>
        </p:txBody>
      </p:sp>
      <p:sp>
        <p:nvSpPr>
          <p:cNvPr id="5" name="Footer Placeholder 4">
            <a:extLst>
              <a:ext uri="{FF2B5EF4-FFF2-40B4-BE49-F238E27FC236}">
                <a16:creationId xmlns:a16="http://schemas.microsoft.com/office/drawing/2014/main" id="{E302FCD2-B4DB-4E83-8AEF-0FF16481C43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C9C250-0E8C-4247-B5F0-22AFF8E7C360}"/>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767638664"/>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3EF4A-8C6D-485B-94B2-C54924B6D8F4}"/>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844C7DB-5982-47FD-9C82-50F1300747AA}"/>
              </a:ext>
            </a:extLst>
          </p:cNvPr>
          <p:cNvSpPr>
            <a:spLocks noGrp="1"/>
          </p:cNvSpPr>
          <p:nvPr>
            <p:ph sz="half" idx="1"/>
          </p:nvPr>
        </p:nvSpPr>
        <p:spPr>
          <a:xfrm>
            <a:off x="62865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3FC17BAF-46F3-4F69-8D28-437D9869CFBB}"/>
              </a:ext>
            </a:extLst>
          </p:cNvPr>
          <p:cNvSpPr>
            <a:spLocks noGrp="1"/>
          </p:cNvSpPr>
          <p:nvPr>
            <p:ph sz="half" idx="2"/>
          </p:nvPr>
        </p:nvSpPr>
        <p:spPr>
          <a:xfrm>
            <a:off x="4648200" y="1825625"/>
            <a:ext cx="38671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B08DB5A-77D7-4F0F-80F0-B0563115220C}"/>
              </a:ext>
            </a:extLst>
          </p:cNvPr>
          <p:cNvSpPr>
            <a:spLocks noGrp="1"/>
          </p:cNvSpPr>
          <p:nvPr>
            <p:ph type="dt" sz="half" idx="10"/>
          </p:nvPr>
        </p:nvSpPr>
        <p:spPr/>
        <p:txBody>
          <a:bodyPr/>
          <a:lstStyle/>
          <a:p>
            <a:fld id="{624F9C03-CBBB-4B76-82B8-C9FCDA9FA10A}" type="datetimeFigureOut">
              <a:rPr lang="en-GB" smtClean="0"/>
              <a:t>16/03/2022</a:t>
            </a:fld>
            <a:endParaRPr lang="en-GB"/>
          </a:p>
        </p:txBody>
      </p:sp>
      <p:sp>
        <p:nvSpPr>
          <p:cNvPr id="6" name="Footer Placeholder 5">
            <a:extLst>
              <a:ext uri="{FF2B5EF4-FFF2-40B4-BE49-F238E27FC236}">
                <a16:creationId xmlns:a16="http://schemas.microsoft.com/office/drawing/2014/main" id="{9C645421-76C7-4FB0-AE17-B10DD05FC4C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77480DD-5346-4438-BEC8-1E499E6F4052}"/>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3938489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E694A9-9FF8-439C-B4CA-0EA533803189}"/>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4908E593-0B0F-42B6-BF4A-1CC48606141F}"/>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a:extLst>
              <a:ext uri="{FF2B5EF4-FFF2-40B4-BE49-F238E27FC236}">
                <a16:creationId xmlns:a16="http://schemas.microsoft.com/office/drawing/2014/main" id="{A514D3AD-2959-47DC-817D-678D7EB91D29}"/>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8D6F34-ED60-44D3-B809-92D709ECDA75}"/>
              </a:ext>
            </a:extLst>
          </p:cNvPr>
          <p:cNvSpPr>
            <a:spLocks noGrp="1"/>
          </p:cNvSpPr>
          <p:nvPr>
            <p:ph type="dt" sz="half" idx="10"/>
          </p:nvPr>
        </p:nvSpPr>
        <p:spPr/>
        <p:txBody>
          <a:bodyPr/>
          <a:lstStyle/>
          <a:p>
            <a:fld id="{05874639-9AA8-41A8-BF0F-7D6D1CF89907}" type="datetimeFigureOut">
              <a:rPr lang="en-GB" smtClean="0"/>
              <a:t>16/03/2022</a:t>
            </a:fld>
            <a:endParaRPr lang="en-GB"/>
          </a:p>
        </p:txBody>
      </p:sp>
      <p:sp>
        <p:nvSpPr>
          <p:cNvPr id="6" name="Footer Placeholder 5">
            <a:extLst>
              <a:ext uri="{FF2B5EF4-FFF2-40B4-BE49-F238E27FC236}">
                <a16:creationId xmlns:a16="http://schemas.microsoft.com/office/drawing/2014/main" id="{ECBAAB79-8863-4055-A663-567EF41A5E1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CD5305-62A0-429E-9974-65C2EFF29F93}"/>
              </a:ext>
            </a:extLst>
          </p:cNvPr>
          <p:cNvSpPr>
            <a:spLocks noGrp="1"/>
          </p:cNvSpPr>
          <p:nvPr>
            <p:ph type="sldNum" sz="quarter" idx="12"/>
          </p:nvPr>
        </p:nvSpPr>
        <p:spPr/>
        <p:txBody>
          <a:bodyPr/>
          <a:lstStyle/>
          <a:p>
            <a:fld id="{D19C4186-D994-4DEE-A395-8D7DD7CB86C5}" type="slidenum">
              <a:rPr lang="en-GB" smtClean="0"/>
              <a:t>‹#›</a:t>
            </a:fld>
            <a:endParaRPr lang="en-GB"/>
          </a:p>
        </p:txBody>
      </p:sp>
    </p:spTree>
    <p:extLst>
      <p:ext uri="{BB962C8B-B14F-4D97-AF65-F5344CB8AC3E}">
        <p14:creationId xmlns:p14="http://schemas.microsoft.com/office/powerpoint/2010/main" val="3321045775"/>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A7FCD-8061-40DB-A5AE-B56F161DD295}"/>
              </a:ext>
            </a:extLst>
          </p:cNvPr>
          <p:cNvSpPr>
            <a:spLocks noGrp="1"/>
          </p:cNvSpPr>
          <p:nvPr>
            <p:ph type="title"/>
          </p:nvPr>
        </p:nvSpPr>
        <p:spPr>
          <a:xfrm>
            <a:off x="630238" y="365125"/>
            <a:ext cx="78867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F83AA68-B51A-41E0-B6F1-A19BDB062080}"/>
              </a:ext>
            </a:extLst>
          </p:cNvPr>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8CA91E7-D8C7-4EFE-BC0E-31DDD2DEF070}"/>
              </a:ext>
            </a:extLst>
          </p:cNvPr>
          <p:cNvSpPr>
            <a:spLocks noGrp="1"/>
          </p:cNvSpPr>
          <p:nvPr>
            <p:ph sz="half" idx="2"/>
          </p:nvPr>
        </p:nvSpPr>
        <p:spPr>
          <a:xfrm>
            <a:off x="630238" y="2505075"/>
            <a:ext cx="386873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4366EFD-4EB6-4624-8EDB-41B4EF13A711}"/>
              </a:ext>
            </a:extLst>
          </p:cNvPr>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66412E5-8DA2-4DC0-A97F-BF0F992D529F}"/>
              </a:ext>
            </a:extLst>
          </p:cNvPr>
          <p:cNvSpPr>
            <a:spLocks noGrp="1"/>
          </p:cNvSpPr>
          <p:nvPr>
            <p:ph sz="quarter" idx="4"/>
          </p:nvPr>
        </p:nvSpPr>
        <p:spPr>
          <a:xfrm>
            <a:off x="4629150" y="2505075"/>
            <a:ext cx="38877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7B8F6115-60A6-40DB-9BCA-DBFB05DF7CDF}"/>
              </a:ext>
            </a:extLst>
          </p:cNvPr>
          <p:cNvSpPr>
            <a:spLocks noGrp="1"/>
          </p:cNvSpPr>
          <p:nvPr>
            <p:ph type="dt" sz="half" idx="10"/>
          </p:nvPr>
        </p:nvSpPr>
        <p:spPr/>
        <p:txBody>
          <a:bodyPr/>
          <a:lstStyle/>
          <a:p>
            <a:fld id="{624F9C03-CBBB-4B76-82B8-C9FCDA9FA10A}" type="datetimeFigureOut">
              <a:rPr lang="en-GB" smtClean="0"/>
              <a:t>16/03/2022</a:t>
            </a:fld>
            <a:endParaRPr lang="en-GB"/>
          </a:p>
        </p:txBody>
      </p:sp>
      <p:sp>
        <p:nvSpPr>
          <p:cNvPr id="8" name="Footer Placeholder 7">
            <a:extLst>
              <a:ext uri="{FF2B5EF4-FFF2-40B4-BE49-F238E27FC236}">
                <a16:creationId xmlns:a16="http://schemas.microsoft.com/office/drawing/2014/main" id="{2A77EC97-0318-43A6-9937-1F34B810189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6351F1D-F7C8-4FDE-A87C-DFE0B50FA99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44560799"/>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C797BB-DD4F-4077-B2D8-AB2B24D897B1}"/>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A57887DF-E219-4590-A072-C32C44020993}"/>
              </a:ext>
            </a:extLst>
          </p:cNvPr>
          <p:cNvSpPr>
            <a:spLocks noGrp="1"/>
          </p:cNvSpPr>
          <p:nvPr>
            <p:ph type="dt" sz="half" idx="10"/>
          </p:nvPr>
        </p:nvSpPr>
        <p:spPr/>
        <p:txBody>
          <a:bodyPr/>
          <a:lstStyle/>
          <a:p>
            <a:fld id="{624F9C03-CBBB-4B76-82B8-C9FCDA9FA10A}" type="datetimeFigureOut">
              <a:rPr lang="en-GB" smtClean="0"/>
              <a:t>16/03/2022</a:t>
            </a:fld>
            <a:endParaRPr lang="en-GB"/>
          </a:p>
        </p:txBody>
      </p:sp>
      <p:sp>
        <p:nvSpPr>
          <p:cNvPr id="4" name="Footer Placeholder 3">
            <a:extLst>
              <a:ext uri="{FF2B5EF4-FFF2-40B4-BE49-F238E27FC236}">
                <a16:creationId xmlns:a16="http://schemas.microsoft.com/office/drawing/2014/main" id="{1ADBBB19-AC54-4F5B-818A-FC1D75882E22}"/>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7E2DADC3-9518-4BAF-8F58-9E36228AE3ED}"/>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95655642"/>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258C-8CE2-448E-AAF3-A5AA18F5C6D7}"/>
              </a:ext>
            </a:extLst>
          </p:cNvPr>
          <p:cNvSpPr>
            <a:spLocks noGrp="1"/>
          </p:cNvSpPr>
          <p:nvPr>
            <p:ph type="dt" sz="half" idx="10"/>
          </p:nvPr>
        </p:nvSpPr>
        <p:spPr/>
        <p:txBody>
          <a:bodyPr/>
          <a:lstStyle/>
          <a:p>
            <a:fld id="{624F9C03-CBBB-4B76-82B8-C9FCDA9FA10A}" type="datetimeFigureOut">
              <a:rPr lang="en-GB" smtClean="0"/>
              <a:t>16/03/2022</a:t>
            </a:fld>
            <a:endParaRPr lang="en-GB"/>
          </a:p>
        </p:txBody>
      </p:sp>
      <p:sp>
        <p:nvSpPr>
          <p:cNvPr id="3" name="Footer Placeholder 2">
            <a:extLst>
              <a:ext uri="{FF2B5EF4-FFF2-40B4-BE49-F238E27FC236}">
                <a16:creationId xmlns:a16="http://schemas.microsoft.com/office/drawing/2014/main" id="{EF607B95-16D7-4E84-8CA3-895A83393E7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2A6F6529-3001-47CB-87E2-88D1006B8044}"/>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238493667"/>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7808CA-2E81-41A1-99F4-C727FB0FA955}"/>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2FDDC2B7-56C2-48AF-8C20-39334446C4AC}"/>
              </a:ext>
            </a:extLst>
          </p:cNvPr>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887EB71-FD41-4983-AEBD-E8BB8ADB1D0B}"/>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1B64993-9B7C-41EA-8B0E-AA2CC1EC6336}"/>
              </a:ext>
            </a:extLst>
          </p:cNvPr>
          <p:cNvSpPr>
            <a:spLocks noGrp="1"/>
          </p:cNvSpPr>
          <p:nvPr>
            <p:ph type="dt" sz="half" idx="10"/>
          </p:nvPr>
        </p:nvSpPr>
        <p:spPr/>
        <p:txBody>
          <a:bodyPr/>
          <a:lstStyle/>
          <a:p>
            <a:fld id="{624F9C03-CBBB-4B76-82B8-C9FCDA9FA10A}" type="datetimeFigureOut">
              <a:rPr lang="en-GB" smtClean="0"/>
              <a:t>16/03/2022</a:t>
            </a:fld>
            <a:endParaRPr lang="en-GB"/>
          </a:p>
        </p:txBody>
      </p:sp>
      <p:sp>
        <p:nvSpPr>
          <p:cNvPr id="6" name="Footer Placeholder 5">
            <a:extLst>
              <a:ext uri="{FF2B5EF4-FFF2-40B4-BE49-F238E27FC236}">
                <a16:creationId xmlns:a16="http://schemas.microsoft.com/office/drawing/2014/main" id="{8E2AE7BF-2CD0-4942-80C3-97D4D94B2A7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8E3251B8-E6B8-4800-8E8E-9EE7AE9CE8D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1158563117"/>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E00661-13F9-4181-938E-E36E4FB337EA}"/>
              </a:ext>
            </a:extLst>
          </p:cNvPr>
          <p:cNvSpPr>
            <a:spLocks noGrp="1"/>
          </p:cNvSpPr>
          <p:nvPr>
            <p:ph type="title"/>
          </p:nvPr>
        </p:nvSpPr>
        <p:spPr>
          <a:xfrm>
            <a:off x="630238" y="457200"/>
            <a:ext cx="2949575"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2E61139B-3F0B-498B-8AE8-ED1B57045D67}"/>
              </a:ext>
            </a:extLst>
          </p:cNvPr>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70A8891A-8EAF-4741-BE07-54CEE68315DC}"/>
              </a:ext>
            </a:extLst>
          </p:cNvPr>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AE421-957F-4290-B9FC-B243C478A2E3}"/>
              </a:ext>
            </a:extLst>
          </p:cNvPr>
          <p:cNvSpPr>
            <a:spLocks noGrp="1"/>
          </p:cNvSpPr>
          <p:nvPr>
            <p:ph type="dt" sz="half" idx="10"/>
          </p:nvPr>
        </p:nvSpPr>
        <p:spPr/>
        <p:txBody>
          <a:bodyPr/>
          <a:lstStyle/>
          <a:p>
            <a:fld id="{624F9C03-CBBB-4B76-82B8-C9FCDA9FA10A}" type="datetimeFigureOut">
              <a:rPr lang="en-GB" smtClean="0"/>
              <a:t>16/03/2022</a:t>
            </a:fld>
            <a:endParaRPr lang="en-GB"/>
          </a:p>
        </p:txBody>
      </p:sp>
      <p:sp>
        <p:nvSpPr>
          <p:cNvPr id="6" name="Footer Placeholder 5">
            <a:extLst>
              <a:ext uri="{FF2B5EF4-FFF2-40B4-BE49-F238E27FC236}">
                <a16:creationId xmlns:a16="http://schemas.microsoft.com/office/drawing/2014/main" id="{58FB5868-BA1F-4AF9-BE35-D45D8FA750B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B7F8C76-247A-484D-922A-F222C2BCCE68}"/>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65030792"/>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41D9D3-A4BF-4C14-B574-AF0F0939C79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02897CF-0EC6-4DBB-9C06-0995C39D72E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56906A-7625-4D4A-989F-A54936781BB4}"/>
              </a:ext>
            </a:extLst>
          </p:cNvPr>
          <p:cNvSpPr>
            <a:spLocks noGrp="1"/>
          </p:cNvSpPr>
          <p:nvPr>
            <p:ph type="dt" sz="half" idx="10"/>
          </p:nvPr>
        </p:nvSpPr>
        <p:spPr/>
        <p:txBody>
          <a:bodyPr/>
          <a:lstStyle/>
          <a:p>
            <a:fld id="{624F9C03-CBBB-4B76-82B8-C9FCDA9FA10A}" type="datetimeFigureOut">
              <a:rPr lang="en-GB" smtClean="0"/>
              <a:t>16/03/2022</a:t>
            </a:fld>
            <a:endParaRPr lang="en-GB"/>
          </a:p>
        </p:txBody>
      </p:sp>
      <p:sp>
        <p:nvSpPr>
          <p:cNvPr id="5" name="Footer Placeholder 4">
            <a:extLst>
              <a:ext uri="{FF2B5EF4-FFF2-40B4-BE49-F238E27FC236}">
                <a16:creationId xmlns:a16="http://schemas.microsoft.com/office/drawing/2014/main" id="{B7EA6722-FA87-4F24-9D15-AB642A79C84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F133E05-F3B3-4CE3-8EB8-D16A5C756111}"/>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732882217"/>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48852A8-CDDA-48F9-B7FE-0B13BD6FB07F}"/>
              </a:ext>
            </a:extLst>
          </p:cNvPr>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65E21FB-94B1-4998-9C6C-3A229497A2BC}"/>
              </a:ext>
            </a:extLst>
          </p:cNvPr>
          <p:cNvSpPr>
            <a:spLocks noGrp="1"/>
          </p:cNvSpPr>
          <p:nvPr>
            <p:ph type="body" orient="vert" idx="1"/>
          </p:nvPr>
        </p:nvSpPr>
        <p:spPr>
          <a:xfrm>
            <a:off x="628650" y="365125"/>
            <a:ext cx="57626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845A45E-0821-42AF-92BF-91CAFF7F2773}"/>
              </a:ext>
            </a:extLst>
          </p:cNvPr>
          <p:cNvSpPr>
            <a:spLocks noGrp="1"/>
          </p:cNvSpPr>
          <p:nvPr>
            <p:ph type="dt" sz="half" idx="10"/>
          </p:nvPr>
        </p:nvSpPr>
        <p:spPr/>
        <p:txBody>
          <a:bodyPr/>
          <a:lstStyle/>
          <a:p>
            <a:fld id="{624F9C03-CBBB-4B76-82B8-C9FCDA9FA10A}" type="datetimeFigureOut">
              <a:rPr lang="en-GB" smtClean="0"/>
              <a:t>16/03/2022</a:t>
            </a:fld>
            <a:endParaRPr lang="en-GB"/>
          </a:p>
        </p:txBody>
      </p:sp>
      <p:sp>
        <p:nvSpPr>
          <p:cNvPr id="5" name="Footer Placeholder 4">
            <a:extLst>
              <a:ext uri="{FF2B5EF4-FFF2-40B4-BE49-F238E27FC236}">
                <a16:creationId xmlns:a16="http://schemas.microsoft.com/office/drawing/2014/main" id="{1C180D0C-DA22-4CEF-AF2E-1773BF970F6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E5161F-D954-4E84-A69D-4BA247CFA4EF}"/>
              </a:ext>
            </a:extLst>
          </p:cNvPr>
          <p:cNvSpPr>
            <a:spLocks noGrp="1"/>
          </p:cNvSpPr>
          <p:nvPr>
            <p:ph type="sldNum" sz="quarter" idx="12"/>
          </p:nvPr>
        </p:nvSpPr>
        <p:spPr/>
        <p:txBody>
          <a:bodyPr/>
          <a:lstStyle/>
          <a:p>
            <a:fld id="{D7281516-2369-4D55-92CD-83AF186CA14B}" type="slidenum">
              <a:rPr lang="en-GB" smtClean="0"/>
              <a:t>‹#›</a:t>
            </a:fld>
            <a:endParaRPr lang="en-GB"/>
          </a:p>
        </p:txBody>
      </p:sp>
    </p:spTree>
    <p:extLst>
      <p:ext uri="{BB962C8B-B14F-4D97-AF65-F5344CB8AC3E}">
        <p14:creationId xmlns:p14="http://schemas.microsoft.com/office/powerpoint/2010/main" val="4158655436"/>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8C6EE7-33B1-4659-96E8-E70808E278B7}"/>
              </a:ext>
            </a:extLst>
          </p:cNvPr>
          <p:cNvSpPr>
            <a:spLocks noGrp="1"/>
          </p:cNvSpPr>
          <p:nvPr>
            <p:ph type="ctrTitle"/>
          </p:nvPr>
        </p:nvSpPr>
        <p:spPr>
          <a:xfrm>
            <a:off x="1143000" y="1122363"/>
            <a:ext cx="6858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883B8710-6E77-45D1-9067-F84586D3CEC2}"/>
              </a:ext>
            </a:extLst>
          </p:cNvPr>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2E3A2F7-4B82-4374-AF86-9B9758BFE2A4}"/>
              </a:ext>
            </a:extLst>
          </p:cNvPr>
          <p:cNvSpPr>
            <a:spLocks noGrp="1"/>
          </p:cNvSpPr>
          <p:nvPr>
            <p:ph type="dt" sz="half" idx="10"/>
          </p:nvPr>
        </p:nvSpPr>
        <p:spPr/>
        <p:txBody>
          <a:bodyPr/>
          <a:lstStyle/>
          <a:p>
            <a:fld id="{48BBE26B-49CC-49B4-AB02-D13493F3E413}" type="datetimeFigureOut">
              <a:rPr lang="en-GB" smtClean="0"/>
              <a:t>16/03/2022</a:t>
            </a:fld>
            <a:endParaRPr lang="en-GB"/>
          </a:p>
        </p:txBody>
      </p:sp>
      <p:sp>
        <p:nvSpPr>
          <p:cNvPr id="5" name="Footer Placeholder 4">
            <a:extLst>
              <a:ext uri="{FF2B5EF4-FFF2-40B4-BE49-F238E27FC236}">
                <a16:creationId xmlns:a16="http://schemas.microsoft.com/office/drawing/2014/main" id="{D8A7A75A-4220-4DBD-A4E5-F93DECF8D1F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1E2F1A1-3F87-47CA-BFA4-68BFAA0BB342}"/>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1873251537"/>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895A10-54D3-44AA-902E-CAE85D45CBC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97B81031-B4FE-4C44-96A5-903C93D7AB3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D161DF7-C5B7-4DB5-BC2B-BE207D9F411B}"/>
              </a:ext>
            </a:extLst>
          </p:cNvPr>
          <p:cNvSpPr>
            <a:spLocks noGrp="1"/>
          </p:cNvSpPr>
          <p:nvPr>
            <p:ph type="dt" sz="half" idx="10"/>
          </p:nvPr>
        </p:nvSpPr>
        <p:spPr/>
        <p:txBody>
          <a:bodyPr/>
          <a:lstStyle/>
          <a:p>
            <a:fld id="{48BBE26B-49CC-49B4-AB02-D13493F3E413}" type="datetimeFigureOut">
              <a:rPr lang="en-GB" smtClean="0"/>
              <a:t>16/03/2022</a:t>
            </a:fld>
            <a:endParaRPr lang="en-GB"/>
          </a:p>
        </p:txBody>
      </p:sp>
      <p:sp>
        <p:nvSpPr>
          <p:cNvPr id="5" name="Footer Placeholder 4">
            <a:extLst>
              <a:ext uri="{FF2B5EF4-FFF2-40B4-BE49-F238E27FC236}">
                <a16:creationId xmlns:a16="http://schemas.microsoft.com/office/drawing/2014/main" id="{0722341D-B6D4-42C5-BAD3-825245D4BF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7FB301-2FC7-4A34-BCF5-8F722DCDCEBB}"/>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374201524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A9641D-0E6F-4D25-AE78-286BA84D23DA}"/>
              </a:ext>
            </a:extLst>
          </p:cNvPr>
          <p:cNvSpPr>
            <a:spLocks noGrp="1"/>
          </p:cNvSpPr>
          <p:nvPr>
            <p:ph type="title"/>
          </p:nvPr>
        </p:nvSpPr>
        <p:spPr>
          <a:xfrm>
            <a:off x="623888" y="1709738"/>
            <a:ext cx="78867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53D6DEF0-EFC7-4811-859E-13AF585BE207}"/>
              </a:ext>
            </a:extLst>
          </p:cNvPr>
          <p:cNvSpPr>
            <a:spLocks noGrp="1"/>
          </p:cNvSpPr>
          <p:nvPr>
            <p:ph type="body" idx="1"/>
          </p:nvPr>
        </p:nvSpPr>
        <p:spPr>
          <a:xfrm>
            <a:off x="623888" y="4589463"/>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CF17676-6DA3-4759-9516-1C59140F88A7}"/>
              </a:ext>
            </a:extLst>
          </p:cNvPr>
          <p:cNvSpPr>
            <a:spLocks noGrp="1"/>
          </p:cNvSpPr>
          <p:nvPr>
            <p:ph type="dt" sz="half" idx="10"/>
          </p:nvPr>
        </p:nvSpPr>
        <p:spPr/>
        <p:txBody>
          <a:bodyPr/>
          <a:lstStyle/>
          <a:p>
            <a:fld id="{48BBE26B-49CC-49B4-AB02-D13493F3E413}" type="datetimeFigureOut">
              <a:rPr lang="en-GB" smtClean="0"/>
              <a:t>16/03/2022</a:t>
            </a:fld>
            <a:endParaRPr lang="en-GB"/>
          </a:p>
        </p:txBody>
      </p:sp>
      <p:sp>
        <p:nvSpPr>
          <p:cNvPr id="5" name="Footer Placeholder 4">
            <a:extLst>
              <a:ext uri="{FF2B5EF4-FFF2-40B4-BE49-F238E27FC236}">
                <a16:creationId xmlns:a16="http://schemas.microsoft.com/office/drawing/2014/main" id="{F2E25724-5E17-4D79-A729-03CD524E3A9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80E6C77-2DDF-45A3-A92A-6B41BE4290D3}"/>
              </a:ext>
            </a:extLst>
          </p:cNvPr>
          <p:cNvSpPr>
            <a:spLocks noGrp="1"/>
          </p:cNvSpPr>
          <p:nvPr>
            <p:ph type="sldNum" sz="quarter" idx="12"/>
          </p:nvPr>
        </p:nvSpPr>
        <p:spPr/>
        <p:txBody>
          <a:bodyPr/>
          <a:lstStyle/>
          <a:p>
            <a:fld id="{5E99285C-D667-4CE2-9FA1-C63BA712584C}" type="slidenum">
              <a:rPr lang="en-GB" smtClean="0"/>
              <a:t>‹#›</a:t>
            </a:fld>
            <a:endParaRPr lang="en-GB"/>
          </a:p>
        </p:txBody>
      </p:sp>
    </p:spTree>
    <p:extLst>
      <p:ext uri="{BB962C8B-B14F-4D97-AF65-F5344CB8AC3E}">
        <p14:creationId xmlns:p14="http://schemas.microsoft.com/office/powerpoint/2010/main" val="5027892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15.xml"/><Relationship Id="rId13" Type="http://schemas.openxmlformats.org/officeDocument/2006/relationships/image" Target="../media/image4.png"/><Relationship Id="rId3" Type="http://schemas.openxmlformats.org/officeDocument/2006/relationships/slideLayout" Target="../slideLayouts/slideLayout110.xml"/><Relationship Id="rId7" Type="http://schemas.openxmlformats.org/officeDocument/2006/relationships/slideLayout" Target="../slideLayouts/slideLayout114.xml"/><Relationship Id="rId12" Type="http://schemas.openxmlformats.org/officeDocument/2006/relationships/theme" Target="../theme/theme10.xml"/><Relationship Id="rId17" Type="http://schemas.openxmlformats.org/officeDocument/2006/relationships/image" Target="../media/image1.png"/><Relationship Id="rId2" Type="http://schemas.openxmlformats.org/officeDocument/2006/relationships/slideLayout" Target="../slideLayouts/slideLayout109.xml"/><Relationship Id="rId16" Type="http://schemas.openxmlformats.org/officeDocument/2006/relationships/image" Target="../media/image7.png"/><Relationship Id="rId1" Type="http://schemas.openxmlformats.org/officeDocument/2006/relationships/slideLayout" Target="../slideLayouts/slideLayout108.xml"/><Relationship Id="rId6" Type="http://schemas.openxmlformats.org/officeDocument/2006/relationships/slideLayout" Target="../slideLayouts/slideLayout113.xml"/><Relationship Id="rId11" Type="http://schemas.openxmlformats.org/officeDocument/2006/relationships/slideLayout" Target="../slideLayouts/slideLayout118.xml"/><Relationship Id="rId5" Type="http://schemas.openxmlformats.org/officeDocument/2006/relationships/slideLayout" Target="../slideLayouts/slideLayout112.xml"/><Relationship Id="rId15" Type="http://schemas.openxmlformats.org/officeDocument/2006/relationships/image" Target="../media/image6.png"/><Relationship Id="rId10" Type="http://schemas.openxmlformats.org/officeDocument/2006/relationships/slideLayout" Target="../slideLayouts/slideLayout117.xml"/><Relationship Id="rId4" Type="http://schemas.openxmlformats.org/officeDocument/2006/relationships/slideLayout" Target="../slideLayouts/slideLayout111.xml"/><Relationship Id="rId9" Type="http://schemas.openxmlformats.org/officeDocument/2006/relationships/slideLayout" Target="../slideLayouts/slideLayout116.xml"/><Relationship Id="rId14" Type="http://schemas.openxmlformats.org/officeDocument/2006/relationships/image" Target="../media/image5.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2" Type="http://schemas.openxmlformats.org/officeDocument/2006/relationships/slideLayout" Target="../slideLayouts/slideLayout15.xml"/><Relationship Id="rId16" Type="http://schemas.openxmlformats.org/officeDocument/2006/relationships/image" Target="../media/image2.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1.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4.xml"/><Relationship Id="rId13" Type="http://schemas.openxmlformats.org/officeDocument/2006/relationships/image" Target="../media/image3.png"/><Relationship Id="rId3" Type="http://schemas.openxmlformats.org/officeDocument/2006/relationships/slideLayout" Target="../slideLayouts/slideLayout29.xml"/><Relationship Id="rId7" Type="http://schemas.openxmlformats.org/officeDocument/2006/relationships/slideLayout" Target="../slideLayouts/slideLayout33.xml"/><Relationship Id="rId12" Type="http://schemas.openxmlformats.org/officeDocument/2006/relationships/theme" Target="../theme/theme3.xml"/><Relationship Id="rId2" Type="http://schemas.openxmlformats.org/officeDocument/2006/relationships/slideLayout" Target="../slideLayouts/slideLayout28.xml"/><Relationship Id="rId1" Type="http://schemas.openxmlformats.org/officeDocument/2006/relationships/slideLayout" Target="../slideLayouts/slideLayout27.xml"/><Relationship Id="rId6" Type="http://schemas.openxmlformats.org/officeDocument/2006/relationships/slideLayout" Target="../slideLayouts/slideLayout32.xml"/><Relationship Id="rId11" Type="http://schemas.openxmlformats.org/officeDocument/2006/relationships/slideLayout" Target="../slideLayouts/slideLayout37.xml"/><Relationship Id="rId5" Type="http://schemas.openxmlformats.org/officeDocument/2006/relationships/slideLayout" Target="../slideLayouts/slideLayout31.xml"/><Relationship Id="rId10" Type="http://schemas.openxmlformats.org/officeDocument/2006/relationships/slideLayout" Target="../slideLayouts/slideLayout36.xml"/><Relationship Id="rId4" Type="http://schemas.openxmlformats.org/officeDocument/2006/relationships/slideLayout" Target="../slideLayouts/slideLayout30.xml"/><Relationship Id="rId9" Type="http://schemas.openxmlformats.org/officeDocument/2006/relationships/slideLayout" Target="../slideLayouts/slideLayout3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image" Target="../media/image4.png"/><Relationship Id="rId3" Type="http://schemas.openxmlformats.org/officeDocument/2006/relationships/slideLayout" Target="../slideLayouts/slideLayout40.xml"/><Relationship Id="rId7" Type="http://schemas.openxmlformats.org/officeDocument/2006/relationships/slideLayout" Target="../slideLayouts/slideLayout44.xml"/><Relationship Id="rId12" Type="http://schemas.openxmlformats.org/officeDocument/2006/relationships/theme" Target="../theme/theme4.xml"/><Relationship Id="rId2" Type="http://schemas.openxmlformats.org/officeDocument/2006/relationships/slideLayout" Target="../slideLayouts/slideLayout39.xml"/><Relationship Id="rId16" Type="http://schemas.openxmlformats.org/officeDocument/2006/relationships/image" Target="../media/image7.png"/><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5" Type="http://schemas.openxmlformats.org/officeDocument/2006/relationships/slideLayout" Target="../slideLayouts/slideLayout42.xml"/><Relationship Id="rId15" Type="http://schemas.openxmlformats.org/officeDocument/2006/relationships/image" Target="../media/image6.png"/><Relationship Id="rId10" Type="http://schemas.openxmlformats.org/officeDocument/2006/relationships/slideLayout" Target="../slideLayouts/slideLayout47.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image" Target="../media/image5.pn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slideLayout" Target="../slideLayouts/slideLayout61.xml"/><Relationship Id="rId18" Type="http://schemas.openxmlformats.org/officeDocument/2006/relationships/image" Target="../media/image7.png"/><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17" Type="http://schemas.openxmlformats.org/officeDocument/2006/relationships/image" Target="../media/image6.png"/><Relationship Id="rId2" Type="http://schemas.openxmlformats.org/officeDocument/2006/relationships/slideLayout" Target="../slideLayouts/slideLayout50.xml"/><Relationship Id="rId16" Type="http://schemas.openxmlformats.org/officeDocument/2006/relationships/image" Target="../media/image5.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4.png"/><Relationship Id="rId10" Type="http://schemas.openxmlformats.org/officeDocument/2006/relationships/slideLayout" Target="../slideLayouts/slideLayout58.xml"/><Relationship Id="rId19" Type="http://schemas.openxmlformats.org/officeDocument/2006/relationships/image" Target="../media/image1.png"/><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9.xml"/><Relationship Id="rId13" Type="http://schemas.openxmlformats.org/officeDocument/2006/relationships/image" Target="../media/image4.png"/><Relationship Id="rId3" Type="http://schemas.openxmlformats.org/officeDocument/2006/relationships/slideLayout" Target="../slideLayouts/slideLayout64.xml"/><Relationship Id="rId7" Type="http://schemas.openxmlformats.org/officeDocument/2006/relationships/slideLayout" Target="../slideLayouts/slideLayout68.xml"/><Relationship Id="rId12" Type="http://schemas.openxmlformats.org/officeDocument/2006/relationships/theme" Target="../theme/theme6.xml"/><Relationship Id="rId17" Type="http://schemas.openxmlformats.org/officeDocument/2006/relationships/image" Target="../media/image1.png"/><Relationship Id="rId2" Type="http://schemas.openxmlformats.org/officeDocument/2006/relationships/slideLayout" Target="../slideLayouts/slideLayout63.xml"/><Relationship Id="rId16" Type="http://schemas.openxmlformats.org/officeDocument/2006/relationships/image" Target="../media/image7.png"/><Relationship Id="rId1" Type="http://schemas.openxmlformats.org/officeDocument/2006/relationships/slideLayout" Target="../slideLayouts/slideLayout62.xml"/><Relationship Id="rId6" Type="http://schemas.openxmlformats.org/officeDocument/2006/relationships/slideLayout" Target="../slideLayouts/slideLayout67.xml"/><Relationship Id="rId11" Type="http://schemas.openxmlformats.org/officeDocument/2006/relationships/slideLayout" Target="../slideLayouts/slideLayout72.xml"/><Relationship Id="rId5" Type="http://schemas.openxmlformats.org/officeDocument/2006/relationships/slideLayout" Target="../slideLayouts/slideLayout66.xml"/><Relationship Id="rId15" Type="http://schemas.openxmlformats.org/officeDocument/2006/relationships/image" Target="../media/image6.png"/><Relationship Id="rId10" Type="http://schemas.openxmlformats.org/officeDocument/2006/relationships/slideLayout" Target="../slideLayouts/slideLayout71.xml"/><Relationship Id="rId4" Type="http://schemas.openxmlformats.org/officeDocument/2006/relationships/slideLayout" Target="../slideLayouts/slideLayout65.xml"/><Relationship Id="rId9" Type="http://schemas.openxmlformats.org/officeDocument/2006/relationships/slideLayout" Target="../slideLayouts/slideLayout70.xml"/><Relationship Id="rId14" Type="http://schemas.openxmlformats.org/officeDocument/2006/relationships/image" Target="../media/image5.pn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93.xml"/><Relationship Id="rId13" Type="http://schemas.openxmlformats.org/officeDocument/2006/relationships/image" Target="../media/image4.png"/><Relationship Id="rId3" Type="http://schemas.openxmlformats.org/officeDocument/2006/relationships/slideLayout" Target="../slideLayouts/slideLayout88.xml"/><Relationship Id="rId7" Type="http://schemas.openxmlformats.org/officeDocument/2006/relationships/slideLayout" Target="../slideLayouts/slideLayout92.xml"/><Relationship Id="rId12" Type="http://schemas.openxmlformats.org/officeDocument/2006/relationships/theme" Target="../theme/theme8.xml"/><Relationship Id="rId2" Type="http://schemas.openxmlformats.org/officeDocument/2006/relationships/slideLayout" Target="../slideLayouts/slideLayout87.xml"/><Relationship Id="rId16" Type="http://schemas.openxmlformats.org/officeDocument/2006/relationships/image" Target="../media/image7.png"/><Relationship Id="rId1" Type="http://schemas.openxmlformats.org/officeDocument/2006/relationships/slideLayout" Target="../slideLayouts/slideLayout86.xml"/><Relationship Id="rId6" Type="http://schemas.openxmlformats.org/officeDocument/2006/relationships/slideLayout" Target="../slideLayouts/slideLayout91.xml"/><Relationship Id="rId11" Type="http://schemas.openxmlformats.org/officeDocument/2006/relationships/slideLayout" Target="../slideLayouts/slideLayout96.xml"/><Relationship Id="rId5" Type="http://schemas.openxmlformats.org/officeDocument/2006/relationships/slideLayout" Target="../slideLayouts/slideLayout90.xml"/><Relationship Id="rId15" Type="http://schemas.openxmlformats.org/officeDocument/2006/relationships/image" Target="../media/image6.png"/><Relationship Id="rId10" Type="http://schemas.openxmlformats.org/officeDocument/2006/relationships/slideLayout" Target="../slideLayouts/slideLayout95.xml"/><Relationship Id="rId4" Type="http://schemas.openxmlformats.org/officeDocument/2006/relationships/slideLayout" Target="../slideLayouts/slideLayout89.xml"/><Relationship Id="rId9" Type="http://schemas.openxmlformats.org/officeDocument/2006/relationships/slideLayout" Target="../slideLayouts/slideLayout94.xml"/><Relationship Id="rId14" Type="http://schemas.openxmlformats.org/officeDocument/2006/relationships/image" Target="../media/image5.png"/></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104.xml"/><Relationship Id="rId3" Type="http://schemas.openxmlformats.org/officeDocument/2006/relationships/slideLayout" Target="../slideLayouts/slideLayout99.xml"/><Relationship Id="rId7" Type="http://schemas.openxmlformats.org/officeDocument/2006/relationships/slideLayout" Target="../slideLayouts/slideLayout103.xml"/><Relationship Id="rId12" Type="http://schemas.openxmlformats.org/officeDocument/2006/relationships/theme" Target="../theme/theme9.xml"/><Relationship Id="rId2" Type="http://schemas.openxmlformats.org/officeDocument/2006/relationships/slideLayout" Target="../slideLayouts/slideLayout98.xml"/><Relationship Id="rId1" Type="http://schemas.openxmlformats.org/officeDocument/2006/relationships/slideLayout" Target="../slideLayouts/slideLayout97.xml"/><Relationship Id="rId6" Type="http://schemas.openxmlformats.org/officeDocument/2006/relationships/slideLayout" Target="../slideLayouts/slideLayout102.xml"/><Relationship Id="rId11" Type="http://schemas.openxmlformats.org/officeDocument/2006/relationships/slideLayout" Target="../slideLayouts/slideLayout107.xml"/><Relationship Id="rId5" Type="http://schemas.openxmlformats.org/officeDocument/2006/relationships/slideLayout" Target="../slideLayouts/slideLayout101.xml"/><Relationship Id="rId10" Type="http://schemas.openxmlformats.org/officeDocument/2006/relationships/slideLayout" Target="../slideLayouts/slideLayout106.xml"/><Relationship Id="rId4" Type="http://schemas.openxmlformats.org/officeDocument/2006/relationships/slideLayout" Target="../slideLayouts/slideLayout100.xml"/><Relationship Id="rId9" Type="http://schemas.openxmlformats.org/officeDocument/2006/relationships/slideLayout" Target="../slideLayouts/slideLayout10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9F214B3-82DF-4D42-ABB1-4A45D0F5F0B6}"/>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3B82FAF-C10B-4231-930F-3D86B1F51326}"/>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DE6D38F-3C14-48A8-B3B2-770A54071C5E}"/>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5874639-9AA8-41A8-BF0F-7D6D1CF89907}" type="datetimeFigureOut">
              <a:rPr lang="en-GB" smtClean="0"/>
              <a:t>16/03/2022</a:t>
            </a:fld>
            <a:endParaRPr lang="en-GB"/>
          </a:p>
        </p:txBody>
      </p:sp>
      <p:sp>
        <p:nvSpPr>
          <p:cNvPr id="5" name="Footer Placeholder 4">
            <a:extLst>
              <a:ext uri="{FF2B5EF4-FFF2-40B4-BE49-F238E27FC236}">
                <a16:creationId xmlns:a16="http://schemas.microsoft.com/office/drawing/2014/main" id="{3BE12E05-86E0-4245-93E6-5AC5A1C7D71E}"/>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079FDBD3-79AC-4E54-B112-4A6D7EE9B288}"/>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9C4186-D994-4DEE-A395-8D7DD7CB86C5}" type="slidenum">
              <a:rPr lang="en-GB" smtClean="0"/>
              <a:t>‹#›</a:t>
            </a:fld>
            <a:endParaRPr lang="en-GB"/>
          </a:p>
        </p:txBody>
      </p:sp>
      <p:sp>
        <p:nvSpPr>
          <p:cNvPr id="7" name="Rectangle 6">
            <a:extLst>
              <a:ext uri="{FF2B5EF4-FFF2-40B4-BE49-F238E27FC236}">
                <a16:creationId xmlns:a16="http://schemas.microsoft.com/office/drawing/2014/main" id="{78CEF06D-797B-4976-8600-B350D416B636}"/>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a:extLst>
              <a:ext uri="{FF2B5EF4-FFF2-40B4-BE49-F238E27FC236}">
                <a16:creationId xmlns:a16="http://schemas.microsoft.com/office/drawing/2014/main" id="{55B95C9A-C6E0-40FA-A641-7418E335591F}"/>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pic>
        <p:nvPicPr>
          <p:cNvPr id="14" name="Picture 13" descr="Logo&#10;&#10;Description automatically generated">
            <a:extLst>
              <a:ext uri="{FF2B5EF4-FFF2-40B4-BE49-F238E27FC236}">
                <a16:creationId xmlns:a16="http://schemas.microsoft.com/office/drawing/2014/main" id="{A4B8B68F-1AE1-4E72-BE75-051CE53B006F}"/>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6" name="Picture 15" descr="Icon&#10;&#10;Description automatically generated">
            <a:extLst>
              <a:ext uri="{FF2B5EF4-FFF2-40B4-BE49-F238E27FC236}">
                <a16:creationId xmlns:a16="http://schemas.microsoft.com/office/drawing/2014/main" id="{3A63917D-ED99-45C3-A20B-D32C51BB54F7}"/>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rot="19024476">
            <a:off x="-442154" y="-593161"/>
            <a:ext cx="1423304" cy="1420900"/>
          </a:xfrm>
          <a:prstGeom prst="rect">
            <a:avLst/>
          </a:prstGeom>
        </p:spPr>
      </p:pic>
    </p:spTree>
    <p:extLst>
      <p:ext uri="{BB962C8B-B14F-4D97-AF65-F5344CB8AC3E}">
        <p14:creationId xmlns:p14="http://schemas.microsoft.com/office/powerpoint/2010/main" val="4294732596"/>
      </p:ext>
    </p:extLst>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699" r:id="rId12"/>
    <p:sldLayoutId id="2147483887" r:id="rId13"/>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194" name="Title Placeholder 1">
            <a:extLst>
              <a:ext uri="{FF2B5EF4-FFF2-40B4-BE49-F238E27FC236}">
                <a16:creationId xmlns:a16="http://schemas.microsoft.com/office/drawing/2014/main" id="{B1DF287E-A4F2-7E4D-83A7-47B49BDD428F}"/>
              </a:ext>
            </a:extLst>
          </p:cNvPr>
          <p:cNvSpPr>
            <a:spLocks noGrp="1" noChangeArrowheads="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8195" name="Text Placeholder 2">
            <a:extLst>
              <a:ext uri="{FF2B5EF4-FFF2-40B4-BE49-F238E27FC236}">
                <a16:creationId xmlns:a16="http://schemas.microsoft.com/office/drawing/2014/main" id="{B3CD45A4-E622-2344-BB61-098F9A0556A0}"/>
              </a:ext>
            </a:extLst>
          </p:cNvPr>
          <p:cNvSpPr>
            <a:spLocks noGrp="1" noChangeArrowheads="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sp>
        <p:nvSpPr>
          <p:cNvPr id="4" name="Date Placeholder 3">
            <a:extLst>
              <a:ext uri="{FF2B5EF4-FFF2-40B4-BE49-F238E27FC236}">
                <a16:creationId xmlns:a16="http://schemas.microsoft.com/office/drawing/2014/main" id="{E616B003-18FF-1545-87F8-4EE2317369C2}"/>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smtClean="0">
                <a:solidFill>
                  <a:schemeClr val="tx1">
                    <a:tint val="75000"/>
                  </a:schemeClr>
                </a:solidFill>
                <a:latin typeface="+mn-lt"/>
              </a:defRPr>
            </a:lvl1pPr>
          </a:lstStyle>
          <a:p>
            <a:pPr>
              <a:defRPr/>
            </a:pPr>
            <a:fld id="{FFE8FF27-7F47-C74B-9433-BE3C8F36A0C6}" type="datetimeFigureOut">
              <a:rPr lang="en-GB"/>
              <a:pPr>
                <a:defRPr/>
              </a:pPr>
              <a:t>16/03/2022</a:t>
            </a:fld>
            <a:endParaRPr lang="en-GB"/>
          </a:p>
        </p:txBody>
      </p:sp>
      <p:sp>
        <p:nvSpPr>
          <p:cNvPr id="5" name="Footer Placeholder 4">
            <a:extLst>
              <a:ext uri="{FF2B5EF4-FFF2-40B4-BE49-F238E27FC236}">
                <a16:creationId xmlns:a16="http://schemas.microsoft.com/office/drawing/2014/main" id="{4DB34DAC-CF59-6E4C-8264-961213D838BF}"/>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GB"/>
          </a:p>
        </p:txBody>
      </p:sp>
      <p:sp>
        <p:nvSpPr>
          <p:cNvPr id="6" name="Slide Number Placeholder 5">
            <a:extLst>
              <a:ext uri="{FF2B5EF4-FFF2-40B4-BE49-F238E27FC236}">
                <a16:creationId xmlns:a16="http://schemas.microsoft.com/office/drawing/2014/main" id="{EF5F9E41-3C6C-9045-B80D-77341B7410E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eaLnBrk="1" fontAlgn="auto" hangingPunct="1">
              <a:spcBef>
                <a:spcPts val="0"/>
              </a:spcBef>
              <a:spcAft>
                <a:spcPts val="0"/>
              </a:spcAft>
              <a:defRPr sz="1200" smtClean="0">
                <a:solidFill>
                  <a:schemeClr val="tx1">
                    <a:tint val="75000"/>
                  </a:schemeClr>
                </a:solidFill>
                <a:latin typeface="+mn-lt"/>
              </a:defRPr>
            </a:lvl1pPr>
          </a:lstStyle>
          <a:p>
            <a:pPr>
              <a:defRPr/>
            </a:pPr>
            <a:fld id="{166676C0-2BBC-004F-A8C6-9FAF6C69BDB1}" type="slidenum">
              <a:rPr lang="en-GB"/>
              <a:pPr>
                <a:defRPr/>
              </a:pPr>
              <a:t>‹#›</a:t>
            </a:fld>
            <a:endParaRPr lang="en-GB"/>
          </a:p>
        </p:txBody>
      </p:sp>
      <p:pic>
        <p:nvPicPr>
          <p:cNvPr id="8199" name="Picture 8" descr="Icon&#10;&#10;Description automatically generated">
            <a:extLst>
              <a:ext uri="{FF2B5EF4-FFF2-40B4-BE49-F238E27FC236}">
                <a16:creationId xmlns:a16="http://schemas.microsoft.com/office/drawing/2014/main" id="{89F98DBE-411D-6245-BB49-6B8C9F1FA7EB}"/>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120650" y="1693863"/>
            <a:ext cx="1227138"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0" name="Picture 9" descr="Icon&#10;&#10;Description automatically generated">
            <a:extLst>
              <a:ext uri="{FF2B5EF4-FFF2-40B4-BE49-F238E27FC236}">
                <a16:creationId xmlns:a16="http://schemas.microsoft.com/office/drawing/2014/main" id="{1FB6A1F8-DEE0-A145-A68F-BF28D4E29245}"/>
              </a:ext>
            </a:extLst>
          </p:cNvPr>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a:off x="-130175" y="4700588"/>
            <a:ext cx="1120775" cy="1119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1" name="Picture 10" descr="Icon&#10;&#10;Description automatically generated">
            <a:extLst>
              <a:ext uri="{FF2B5EF4-FFF2-40B4-BE49-F238E27FC236}">
                <a16:creationId xmlns:a16="http://schemas.microsoft.com/office/drawing/2014/main" id="{D7D601CC-3F6D-6445-903C-FCD11B34D64D}"/>
              </a:ext>
            </a:extLst>
          </p:cNvPr>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8153400" y="3989388"/>
            <a:ext cx="1470025" cy="146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2" name="Picture 11" descr="Icon&#10;&#10;Description automatically generated">
            <a:extLst>
              <a:ext uri="{FF2B5EF4-FFF2-40B4-BE49-F238E27FC236}">
                <a16:creationId xmlns:a16="http://schemas.microsoft.com/office/drawing/2014/main" id="{B00B4209-EEDD-574C-ACF2-5CE8B9333E68}"/>
              </a:ext>
            </a:extLst>
          </p:cNvPr>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818438" y="1693863"/>
            <a:ext cx="1227137" cy="1225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203" name="Picture 13" descr="Logo&#10;&#10;Description automatically generated">
            <a:extLst>
              <a:ext uri="{FF2B5EF4-FFF2-40B4-BE49-F238E27FC236}">
                <a16:creationId xmlns:a16="http://schemas.microsoft.com/office/drawing/2014/main" id="{542B45C4-8754-A943-BF47-8F66560CC190}"/>
              </a:ext>
            </a:extLst>
          </p:cNvPr>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7634288" y="117475"/>
            <a:ext cx="1520825" cy="106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4" name="TextBox 16">
            <a:extLst>
              <a:ext uri="{FF2B5EF4-FFF2-40B4-BE49-F238E27FC236}">
                <a16:creationId xmlns:a16="http://schemas.microsoft.com/office/drawing/2014/main" id="{A46E1DF6-9474-F346-870D-9A3C1996DB3A}"/>
              </a:ext>
            </a:extLst>
          </p:cNvPr>
          <p:cNvSpPr txBox="1">
            <a:spLocks noChangeArrowheads="1"/>
          </p:cNvSpPr>
          <p:nvPr userDrawn="1"/>
        </p:nvSpPr>
        <p:spPr bwMode="auto">
          <a:xfrm>
            <a:off x="4956175" y="6186488"/>
            <a:ext cx="4089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3000" b="1">
                <a:solidFill>
                  <a:schemeClr val="bg1"/>
                </a:solidFill>
              </a:rPr>
              <a:t>#BePartOfTheSolution</a:t>
            </a:r>
          </a:p>
        </p:txBody>
      </p:sp>
      <p:sp>
        <p:nvSpPr>
          <p:cNvPr id="21" name="Rectangle 20">
            <a:extLst>
              <a:ext uri="{FF2B5EF4-FFF2-40B4-BE49-F238E27FC236}">
                <a16:creationId xmlns:a16="http://schemas.microsoft.com/office/drawing/2014/main" id="{F8C9CCD6-CE19-9441-BE57-7D9DA8DC8BAB}"/>
              </a:ext>
            </a:extLst>
          </p:cNvPr>
          <p:cNvSpPr/>
          <p:nvPr userDrawn="1"/>
        </p:nvSpPr>
        <p:spPr>
          <a:xfrm>
            <a:off x="0" y="6035675"/>
            <a:ext cx="9144000" cy="820738"/>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sp>
        <p:nvSpPr>
          <p:cNvPr id="8206" name="TextBox 21">
            <a:extLst>
              <a:ext uri="{FF2B5EF4-FFF2-40B4-BE49-F238E27FC236}">
                <a16:creationId xmlns:a16="http://schemas.microsoft.com/office/drawing/2014/main" id="{1D56B022-75BE-A74D-8774-F5B7E69F30B3}"/>
              </a:ext>
            </a:extLst>
          </p:cNvPr>
          <p:cNvSpPr txBox="1">
            <a:spLocks noChangeArrowheads="1"/>
          </p:cNvSpPr>
          <p:nvPr userDrawn="1"/>
        </p:nvSpPr>
        <p:spPr bwMode="auto">
          <a:xfrm>
            <a:off x="4956175" y="6183313"/>
            <a:ext cx="4089400" cy="554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algn="r" eaLnBrk="1" hangingPunct="1"/>
            <a:r>
              <a:rPr lang="en-GB" altLang="en-US" sz="3000" b="1">
                <a:solidFill>
                  <a:schemeClr val="bg1"/>
                </a:solidFill>
              </a:rPr>
              <a:t>#BePartOfTheSolution</a:t>
            </a:r>
          </a:p>
        </p:txBody>
      </p:sp>
    </p:spTree>
    <p:extLst>
      <p:ext uri="{BB962C8B-B14F-4D97-AF65-F5344CB8AC3E}">
        <p14:creationId xmlns:p14="http://schemas.microsoft.com/office/powerpoint/2010/main" val="2393559012"/>
      </p:ext>
    </p:extLst>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xStyles>
    <p:titleStyle>
      <a:lvl1pPr algn="l" rtl="0" fontAlgn="base">
        <a:lnSpc>
          <a:spcPct val="90000"/>
        </a:lnSpc>
        <a:spcBef>
          <a:spcPct val="0"/>
        </a:spcBef>
        <a:spcAft>
          <a:spcPct val="0"/>
        </a:spcAft>
        <a:defRPr sz="4400" kern="1200">
          <a:solidFill>
            <a:schemeClr val="tx1"/>
          </a:solidFill>
          <a:latin typeface="Gill Sans MT" panose="020B0502020104020203" pitchFamily="34" charset="0"/>
          <a:ea typeface="+mj-ea"/>
          <a:cs typeface="+mj-cs"/>
        </a:defRPr>
      </a:lvl1pPr>
      <a:lvl2pPr algn="l" rtl="0" fontAlgn="base">
        <a:lnSpc>
          <a:spcPct val="90000"/>
        </a:lnSpc>
        <a:spcBef>
          <a:spcPct val="0"/>
        </a:spcBef>
        <a:spcAft>
          <a:spcPct val="0"/>
        </a:spcAft>
        <a:defRPr sz="4400">
          <a:solidFill>
            <a:schemeClr val="tx1"/>
          </a:solidFill>
          <a:latin typeface="Gill Sans MT" panose="020B0502020104020203" pitchFamily="34" charset="77"/>
        </a:defRPr>
      </a:lvl2pPr>
      <a:lvl3pPr algn="l" rtl="0" fontAlgn="base">
        <a:lnSpc>
          <a:spcPct val="90000"/>
        </a:lnSpc>
        <a:spcBef>
          <a:spcPct val="0"/>
        </a:spcBef>
        <a:spcAft>
          <a:spcPct val="0"/>
        </a:spcAft>
        <a:defRPr sz="4400">
          <a:solidFill>
            <a:schemeClr val="tx1"/>
          </a:solidFill>
          <a:latin typeface="Gill Sans MT" panose="020B0502020104020203" pitchFamily="34" charset="77"/>
        </a:defRPr>
      </a:lvl3pPr>
      <a:lvl4pPr algn="l" rtl="0" fontAlgn="base">
        <a:lnSpc>
          <a:spcPct val="90000"/>
        </a:lnSpc>
        <a:spcBef>
          <a:spcPct val="0"/>
        </a:spcBef>
        <a:spcAft>
          <a:spcPct val="0"/>
        </a:spcAft>
        <a:defRPr sz="4400">
          <a:solidFill>
            <a:schemeClr val="tx1"/>
          </a:solidFill>
          <a:latin typeface="Gill Sans MT" panose="020B0502020104020203" pitchFamily="34" charset="77"/>
        </a:defRPr>
      </a:lvl4pPr>
      <a:lvl5pPr algn="l" rtl="0" fontAlgn="base">
        <a:lnSpc>
          <a:spcPct val="90000"/>
        </a:lnSpc>
        <a:spcBef>
          <a:spcPct val="0"/>
        </a:spcBef>
        <a:spcAft>
          <a:spcPct val="0"/>
        </a:spcAft>
        <a:defRPr sz="4400">
          <a:solidFill>
            <a:schemeClr val="tx1"/>
          </a:solidFill>
          <a:latin typeface="Gill Sans MT" panose="020B0502020104020203" pitchFamily="34" charset="77"/>
        </a:defRPr>
      </a:lvl5pPr>
      <a:lvl6pPr marL="457200" algn="l" rtl="0" fontAlgn="base">
        <a:lnSpc>
          <a:spcPct val="90000"/>
        </a:lnSpc>
        <a:spcBef>
          <a:spcPct val="0"/>
        </a:spcBef>
        <a:spcAft>
          <a:spcPct val="0"/>
        </a:spcAft>
        <a:defRPr sz="4400">
          <a:solidFill>
            <a:schemeClr val="tx1"/>
          </a:solidFill>
          <a:latin typeface="Gill Sans MT" panose="020B0502020104020203" pitchFamily="34" charset="77"/>
        </a:defRPr>
      </a:lvl6pPr>
      <a:lvl7pPr marL="914400" algn="l" rtl="0" fontAlgn="base">
        <a:lnSpc>
          <a:spcPct val="90000"/>
        </a:lnSpc>
        <a:spcBef>
          <a:spcPct val="0"/>
        </a:spcBef>
        <a:spcAft>
          <a:spcPct val="0"/>
        </a:spcAft>
        <a:defRPr sz="4400">
          <a:solidFill>
            <a:schemeClr val="tx1"/>
          </a:solidFill>
          <a:latin typeface="Gill Sans MT" panose="020B0502020104020203" pitchFamily="34" charset="77"/>
        </a:defRPr>
      </a:lvl7pPr>
      <a:lvl8pPr marL="1371600" algn="l" rtl="0" fontAlgn="base">
        <a:lnSpc>
          <a:spcPct val="90000"/>
        </a:lnSpc>
        <a:spcBef>
          <a:spcPct val="0"/>
        </a:spcBef>
        <a:spcAft>
          <a:spcPct val="0"/>
        </a:spcAft>
        <a:defRPr sz="4400">
          <a:solidFill>
            <a:schemeClr val="tx1"/>
          </a:solidFill>
          <a:latin typeface="Gill Sans MT" panose="020B0502020104020203" pitchFamily="34" charset="77"/>
        </a:defRPr>
      </a:lvl8pPr>
      <a:lvl9pPr marL="1828800" algn="l" rtl="0" fontAlgn="base">
        <a:lnSpc>
          <a:spcPct val="90000"/>
        </a:lnSpc>
        <a:spcBef>
          <a:spcPct val="0"/>
        </a:spcBef>
        <a:spcAft>
          <a:spcPct val="0"/>
        </a:spcAft>
        <a:defRPr sz="4400">
          <a:solidFill>
            <a:schemeClr val="tx1"/>
          </a:solidFill>
          <a:latin typeface="Gill Sans MT" panose="020B0502020104020203" pitchFamily="34" charset="77"/>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Gill Sans MT" panose="020B0502020104020203" pitchFamily="34" charset="0"/>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3501BCA-D9D7-4730-95AB-6EEA4562FE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2EEA40F-60F6-47E9-9F1A-56B2EAB5EBAA}"/>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C3CC17E-EC19-4439-B28B-8414E31CAE48}"/>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E768C0-30A1-4AC6-9DEC-7D24D7F560BF}" type="datetimeFigureOut">
              <a:rPr lang="en-GB" smtClean="0"/>
              <a:t>16/03/2022</a:t>
            </a:fld>
            <a:endParaRPr lang="en-GB"/>
          </a:p>
        </p:txBody>
      </p:sp>
      <p:sp>
        <p:nvSpPr>
          <p:cNvPr id="5" name="Footer Placeholder 4">
            <a:extLst>
              <a:ext uri="{FF2B5EF4-FFF2-40B4-BE49-F238E27FC236}">
                <a16:creationId xmlns:a16="http://schemas.microsoft.com/office/drawing/2014/main" id="{EB035186-9C2D-4BBD-923E-C103C164FDA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3F62228-9BEF-4B4C-8FE6-D41736B1DD9D}"/>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13764B-372E-49F7-9A0D-35AC17700F93}" type="slidenum">
              <a:rPr lang="en-GB" smtClean="0"/>
              <a:t>‹#›</a:t>
            </a:fld>
            <a:endParaRPr lang="en-GB"/>
          </a:p>
        </p:txBody>
      </p:sp>
      <p:pic>
        <p:nvPicPr>
          <p:cNvPr id="7" name="Picture 6" descr="Logo&#10;&#10;Description automatically generated">
            <a:extLst>
              <a:ext uri="{FF2B5EF4-FFF2-40B4-BE49-F238E27FC236}">
                <a16:creationId xmlns:a16="http://schemas.microsoft.com/office/drawing/2014/main" id="{D3874DE5-0F4D-4649-A5F3-0F8B9833B3A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pic>
        <p:nvPicPr>
          <p:cNvPr id="14" name="Picture 13" descr="Icon&#10;&#10;Description automatically generated">
            <a:extLst>
              <a:ext uri="{FF2B5EF4-FFF2-40B4-BE49-F238E27FC236}">
                <a16:creationId xmlns:a16="http://schemas.microsoft.com/office/drawing/2014/main" id="{1F51A19A-3406-4795-9647-2484C866BE1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rot="19024476">
            <a:off x="-442154" y="-533519"/>
            <a:ext cx="1423304" cy="1420900"/>
          </a:xfrm>
          <a:prstGeom prst="rect">
            <a:avLst/>
          </a:prstGeom>
        </p:spPr>
      </p:pic>
    </p:spTree>
    <p:extLst>
      <p:ext uri="{BB962C8B-B14F-4D97-AF65-F5344CB8AC3E}">
        <p14:creationId xmlns:p14="http://schemas.microsoft.com/office/powerpoint/2010/main" val="440985703"/>
      </p:ext>
    </p:extLst>
  </p:cSld>
  <p:clrMap bg1="lt1" tx1="dk1" bg2="lt2" tx2="dk2" accent1="accent1" accent2="accent2" accent3="accent3" accent4="accent4" accent5="accent5" accent6="accent6" hlink="hlink" folHlink="folHlink"/>
  <p:sldLayoutIdLst>
    <p:sldLayoutId id="2147483858" r:id="rId1"/>
    <p:sldLayoutId id="2147483859" r:id="rId2"/>
    <p:sldLayoutId id="2147483860" r:id="rId3"/>
    <p:sldLayoutId id="2147483861" r:id="rId4"/>
    <p:sldLayoutId id="2147483862" r:id="rId5"/>
    <p:sldLayoutId id="2147483863" r:id="rId6"/>
    <p:sldLayoutId id="2147483864" r:id="rId7"/>
    <p:sldLayoutId id="2147483865" r:id="rId8"/>
    <p:sldLayoutId id="2147483866" r:id="rId9"/>
    <p:sldLayoutId id="2147483867" r:id="rId10"/>
    <p:sldLayoutId id="2147483868" r:id="rId11"/>
    <p:sldLayoutId id="2147483881" r:id="rId12"/>
    <p:sldLayoutId id="2147483882" r:id="rId13"/>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C9E2A304-47ED-4FC5-845D-7E8F68181CA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1EFBFD-9C2D-479A-88C9-90FE6730ED25}" type="datetimeFigureOut">
              <a:rPr lang="en-GB" smtClean="0"/>
              <a:t>16/03/2022</a:t>
            </a:fld>
            <a:endParaRPr lang="en-GB"/>
          </a:p>
        </p:txBody>
      </p:sp>
      <p:sp>
        <p:nvSpPr>
          <p:cNvPr id="5" name="Footer Placeholder 4">
            <a:extLst>
              <a:ext uri="{FF2B5EF4-FFF2-40B4-BE49-F238E27FC236}">
                <a16:creationId xmlns:a16="http://schemas.microsoft.com/office/drawing/2014/main" id="{4B5C3750-AAC4-414D-9D26-2B9EE0F6DE9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6FC72E6-D607-46DE-9E17-1DC10CDC51BE}"/>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1F81A3B-6BAF-485C-9573-638FB44FE6D8}" type="slidenum">
              <a:rPr lang="en-GB" smtClean="0"/>
              <a:t>‹#›</a:t>
            </a:fld>
            <a:endParaRPr lang="en-GB"/>
          </a:p>
        </p:txBody>
      </p:sp>
      <p:sp>
        <p:nvSpPr>
          <p:cNvPr id="7" name="Rectangle 6">
            <a:extLst>
              <a:ext uri="{FF2B5EF4-FFF2-40B4-BE49-F238E27FC236}">
                <a16:creationId xmlns:a16="http://schemas.microsoft.com/office/drawing/2014/main" id="{067E7D86-B09C-4760-B6A7-BEED47B41648}"/>
              </a:ext>
            </a:extLst>
          </p:cNvPr>
          <p:cNvSpPr/>
          <p:nvPr userDrawn="1"/>
        </p:nvSpPr>
        <p:spPr>
          <a:xfrm>
            <a:off x="0" y="6037006"/>
            <a:ext cx="9144000" cy="820994"/>
          </a:xfrm>
          <a:prstGeom prst="rect">
            <a:avLst/>
          </a:prstGeom>
          <a:solidFill>
            <a:srgbClr val="E26EA8"/>
          </a:solidFill>
          <a:ln>
            <a:solidFill>
              <a:srgbClr val="E26F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3CC26F52-ABB7-48D9-BD58-0CBA70BCE6C4}"/>
              </a:ext>
            </a:extLst>
          </p:cNvPr>
          <p:cNvSpPr txBox="1"/>
          <p:nvPr userDrawn="1"/>
        </p:nvSpPr>
        <p:spPr>
          <a:xfrm>
            <a:off x="2225984" y="4781194"/>
            <a:ext cx="4089115" cy="553998"/>
          </a:xfrm>
          <a:prstGeom prst="rect">
            <a:avLst/>
          </a:prstGeom>
          <a:noFill/>
        </p:spPr>
        <p:txBody>
          <a:bodyPr wrap="square" rtlCol="0">
            <a:spAutoFit/>
          </a:bodyPr>
          <a:lstStyle/>
          <a:p>
            <a:pPr algn="r"/>
            <a:r>
              <a:rPr lang="en-GB" sz="3000" b="1">
                <a:solidFill>
                  <a:srgbClr val="40B8A8"/>
                </a:solidFill>
              </a:rPr>
              <a:t>#</a:t>
            </a:r>
            <a:r>
              <a:rPr lang="en-GB" sz="3000" b="1" err="1">
                <a:solidFill>
                  <a:srgbClr val="40B8A8"/>
                </a:solidFill>
              </a:rPr>
              <a:t>BePartOfTheSolution</a:t>
            </a:r>
            <a:endParaRPr lang="en-GB" sz="3000" b="1">
              <a:solidFill>
                <a:srgbClr val="40B8A8"/>
              </a:solidFill>
            </a:endParaRPr>
          </a:p>
        </p:txBody>
      </p:sp>
      <p:pic>
        <p:nvPicPr>
          <p:cNvPr id="9" name="Picture 8" descr="Logo&#10;&#10;Description automatically generated">
            <a:extLst>
              <a:ext uri="{FF2B5EF4-FFF2-40B4-BE49-F238E27FC236}">
                <a16:creationId xmlns:a16="http://schemas.microsoft.com/office/drawing/2014/main" id="{A824A24A-5068-4124-905C-E9FFC9E83E7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521009" y="1787558"/>
            <a:ext cx="4101982" cy="2872428"/>
          </a:xfrm>
          <a:prstGeom prst="rect">
            <a:avLst/>
          </a:prstGeom>
        </p:spPr>
      </p:pic>
      <p:sp>
        <p:nvSpPr>
          <p:cNvPr id="10" name="TextBox 9">
            <a:extLst>
              <a:ext uri="{FF2B5EF4-FFF2-40B4-BE49-F238E27FC236}">
                <a16:creationId xmlns:a16="http://schemas.microsoft.com/office/drawing/2014/main" id="{3B51EB7F-0C43-4372-A073-BD3F2B717DA7}"/>
              </a:ext>
            </a:extLst>
          </p:cNvPr>
          <p:cNvSpPr txBox="1"/>
          <p:nvPr userDrawn="1"/>
        </p:nvSpPr>
        <p:spPr>
          <a:xfrm>
            <a:off x="0" y="5970449"/>
            <a:ext cx="9144000" cy="923330"/>
          </a:xfrm>
          <a:prstGeom prst="rect">
            <a:avLst/>
          </a:prstGeom>
          <a:solidFill>
            <a:srgbClr val="40B8A8"/>
          </a:solidFill>
          <a:ln>
            <a:solidFill>
              <a:srgbClr val="40B8A8"/>
            </a:solidFill>
          </a:ln>
        </p:spPr>
        <p:txBody>
          <a:bodyPr wrap="square" rtlCol="0">
            <a:spAutoFit/>
          </a:bodyPr>
          <a:lstStyle/>
          <a:p>
            <a:pPr algn="ctr"/>
            <a:r>
              <a:rPr lang="en-GB" sz="1800">
                <a:solidFill>
                  <a:schemeClr val="bg1"/>
                </a:solidFill>
              </a:rPr>
              <a:t>This work is funded by the Department of Health and Social Care (DHSC) and the National Institute for Health Research (NIHR). The views expressed are those of the authors and not necessarily those of DHSC or NIHR</a:t>
            </a:r>
          </a:p>
        </p:txBody>
      </p:sp>
      <p:sp>
        <p:nvSpPr>
          <p:cNvPr id="11" name="Subtitle 2">
            <a:extLst>
              <a:ext uri="{FF2B5EF4-FFF2-40B4-BE49-F238E27FC236}">
                <a16:creationId xmlns:a16="http://schemas.microsoft.com/office/drawing/2014/main" id="{C867DB39-AF1F-4C9D-8A3C-0ADD6C47011C}"/>
              </a:ext>
            </a:extLst>
          </p:cNvPr>
          <p:cNvSpPr txBox="1">
            <a:spLocks/>
          </p:cNvSpPr>
          <p:nvPr userDrawn="1"/>
        </p:nvSpPr>
        <p:spPr>
          <a:xfrm>
            <a:off x="965675" y="4871102"/>
            <a:ext cx="7238288" cy="767697"/>
          </a:xfrm>
          <a:prstGeom prst="rect">
            <a:avLst/>
          </a:prstGeom>
        </p:spPr>
        <p:txBody>
          <a:bodyPr/>
          <a:lstStyle>
            <a:lvl1pPr marL="91440" indent="-91440" algn="ctr" defTabSz="914400" rtl="0" eaLnBrk="1" latinLnBrk="0" hangingPunct="1">
              <a:lnSpc>
                <a:spcPct val="85000"/>
              </a:lnSpc>
              <a:spcBef>
                <a:spcPts val="1300"/>
              </a:spcBef>
              <a:buFont typeface="Arial" pitchFamily="34" charset="0"/>
              <a:buChar char=" "/>
              <a:defRPr sz="2400" kern="1200">
                <a:solidFill>
                  <a:srgbClr val="4FADA0"/>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a:lstStyle>
          <a:p>
            <a:endParaRPr lang="en-GB" sz="1800"/>
          </a:p>
        </p:txBody>
      </p:sp>
      <p:pic>
        <p:nvPicPr>
          <p:cNvPr id="21" name="Picture 20" descr="Icon&#10;&#10;Description automatically generated">
            <a:extLst>
              <a:ext uri="{FF2B5EF4-FFF2-40B4-BE49-F238E27FC236}">
                <a16:creationId xmlns:a16="http://schemas.microsoft.com/office/drawing/2014/main" id="{0BC0ACA1-CE4D-4FF6-A889-BFCA62CCCD30}"/>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rot="19024476">
            <a:off x="-414623" y="-496137"/>
            <a:ext cx="1423304" cy="1420900"/>
          </a:xfrm>
          <a:prstGeom prst="rect">
            <a:avLst/>
          </a:prstGeom>
        </p:spPr>
      </p:pic>
    </p:spTree>
    <p:extLst>
      <p:ext uri="{BB962C8B-B14F-4D97-AF65-F5344CB8AC3E}">
        <p14:creationId xmlns:p14="http://schemas.microsoft.com/office/powerpoint/2010/main" val="4249937586"/>
      </p:ext>
    </p:extLst>
  </p:cSld>
  <p:clrMap bg1="lt1" tx1="dk1" bg2="lt2" tx2="dk2" accent1="accent1" accent2="accent2" accent3="accent3" accent4="accent4" accent5="accent5" accent6="accent6" hlink="hlink" folHlink="folHlink"/>
  <p:sldLayoutIdLst>
    <p:sldLayoutId id="2147483834" r:id="rId1"/>
    <p:sldLayoutId id="2147483835" r:id="rId2"/>
    <p:sldLayoutId id="2147483836" r:id="rId3"/>
    <p:sldLayoutId id="2147483837" r:id="rId4"/>
    <p:sldLayoutId id="2147483838" r:id="rId5"/>
    <p:sldLayoutId id="2147483839" r:id="rId6"/>
    <p:sldLayoutId id="2147483840" r:id="rId7"/>
    <p:sldLayoutId id="2147483841" r:id="rId8"/>
    <p:sldLayoutId id="2147483842" r:id="rId9"/>
    <p:sldLayoutId id="2147483843" r:id="rId10"/>
    <p:sldLayoutId id="2147483844" r:id="rId11"/>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38316A0-E902-47ED-AACC-94AD790ECF83}"/>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AE57D1D-9A5A-41D5-AB9A-A8595BC17F1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8847A4B-3916-47A8-9FEA-4B31D5C713C1}"/>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9177D8-F209-473E-97B6-F7A1A7814214}" type="datetimeFigureOut">
              <a:rPr lang="en-GB" smtClean="0"/>
              <a:t>16/03/2022</a:t>
            </a:fld>
            <a:endParaRPr lang="en-GB"/>
          </a:p>
        </p:txBody>
      </p:sp>
      <p:sp>
        <p:nvSpPr>
          <p:cNvPr id="5" name="Footer Placeholder 4">
            <a:extLst>
              <a:ext uri="{FF2B5EF4-FFF2-40B4-BE49-F238E27FC236}">
                <a16:creationId xmlns:a16="http://schemas.microsoft.com/office/drawing/2014/main" id="{D3D81E3F-F25B-43A3-93C2-710F55ECA2C7}"/>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C282E035-8CC5-46A3-A634-C8F448085B1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8D38C90-1CA1-444B-9124-281EBDC23D8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D74E0BE4-6B18-4CF0-B9BD-ED4CBDEC10D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3E18DE5A-3706-4144-83E6-32256B6ED81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5AB59404-2E2E-4EA4-B8AD-7C98B15F9434}"/>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018A4577-ADAF-4F53-9A7D-F06881F35542}"/>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
        <p:nvSpPr>
          <p:cNvPr id="13" name="Rectangle 12">
            <a:extLst>
              <a:ext uri="{FF2B5EF4-FFF2-40B4-BE49-F238E27FC236}">
                <a16:creationId xmlns:a16="http://schemas.microsoft.com/office/drawing/2014/main" id="{190FAC57-A36C-4945-8F04-69FEE2D55A23}"/>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3B3E0E72-9523-4D64-8EF4-69DF12897975}"/>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spTree>
    <p:extLst>
      <p:ext uri="{BB962C8B-B14F-4D97-AF65-F5344CB8AC3E}">
        <p14:creationId xmlns:p14="http://schemas.microsoft.com/office/powerpoint/2010/main" val="2791510739"/>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FA6EF50-43C9-40E3-805F-451DDC8261B7}"/>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957D015-690D-482B-B77C-FD5BB7B671DC}"/>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E1C3AAE-6695-47AE-B028-1FEE661ABA34}"/>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0EAB7A-5B31-4A00-9AFA-6AF9D1985513}" type="datetimeFigureOut">
              <a:rPr lang="en-GB" smtClean="0"/>
              <a:t>16/03/2022</a:t>
            </a:fld>
            <a:endParaRPr lang="en-GB"/>
          </a:p>
        </p:txBody>
      </p:sp>
      <p:sp>
        <p:nvSpPr>
          <p:cNvPr id="5" name="Footer Placeholder 4">
            <a:extLst>
              <a:ext uri="{FF2B5EF4-FFF2-40B4-BE49-F238E27FC236}">
                <a16:creationId xmlns:a16="http://schemas.microsoft.com/office/drawing/2014/main" id="{67FB00DB-CC59-4CF1-B0E3-88526E48C7E3}"/>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18840CF6-EA48-4B7D-9190-1D66A5A95442}"/>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57C70-FEA0-4C98-9CEA-1F19390AF6D0}" type="slidenum">
              <a:rPr lang="en-GB" smtClean="0"/>
              <a:t>‹#›</a:t>
            </a:fld>
            <a:endParaRPr lang="en-GB"/>
          </a:p>
        </p:txBody>
      </p:sp>
      <p:pic>
        <p:nvPicPr>
          <p:cNvPr id="9" name="Picture 8" descr="Icon&#10;&#10;Description automatically generated">
            <a:extLst>
              <a:ext uri="{FF2B5EF4-FFF2-40B4-BE49-F238E27FC236}">
                <a16:creationId xmlns:a16="http://schemas.microsoft.com/office/drawing/2014/main" id="{9D2E6365-CA86-403D-9E21-AA03120F3109}"/>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10" name="Picture 9" descr="Icon&#10;&#10;Description automatically generated">
            <a:extLst>
              <a:ext uri="{FF2B5EF4-FFF2-40B4-BE49-F238E27FC236}">
                <a16:creationId xmlns:a16="http://schemas.microsoft.com/office/drawing/2014/main" id="{E9C86B46-3B68-4322-97D4-225BC6B709CA}"/>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11" name="Picture 10" descr="Icon&#10;&#10;Description automatically generated">
            <a:extLst>
              <a:ext uri="{FF2B5EF4-FFF2-40B4-BE49-F238E27FC236}">
                <a16:creationId xmlns:a16="http://schemas.microsoft.com/office/drawing/2014/main" id="{AF625806-BF9E-4AFB-BABE-EED7D9BBB558}"/>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2" name="Picture 11" descr="Icon&#10;&#10;Description automatically generated">
            <a:extLst>
              <a:ext uri="{FF2B5EF4-FFF2-40B4-BE49-F238E27FC236}">
                <a16:creationId xmlns:a16="http://schemas.microsoft.com/office/drawing/2014/main" id="{043D17BC-212F-4C32-AAC2-FF314B0FECB3}"/>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4" name="Picture 13" descr="Logo&#10;&#10;Description automatically generated">
            <a:extLst>
              <a:ext uri="{FF2B5EF4-FFF2-40B4-BE49-F238E27FC236}">
                <a16:creationId xmlns:a16="http://schemas.microsoft.com/office/drawing/2014/main" id="{CAEFC673-0D9F-4B46-AF92-7477E8BD30B3}"/>
              </a:ext>
            </a:extLst>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
        <p:nvSpPr>
          <p:cNvPr id="17" name="TextBox 16">
            <a:extLst>
              <a:ext uri="{FF2B5EF4-FFF2-40B4-BE49-F238E27FC236}">
                <a16:creationId xmlns:a16="http://schemas.microsoft.com/office/drawing/2014/main" id="{8BFC111A-3389-43E4-A04C-5F79EEBB3E76}"/>
              </a:ext>
            </a:extLst>
          </p:cNvPr>
          <p:cNvSpPr txBox="1"/>
          <p:nvPr userDrawn="1"/>
        </p:nvSpPr>
        <p:spPr>
          <a:xfrm>
            <a:off x="4956561" y="6185893"/>
            <a:ext cx="4089115"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sp>
        <p:nvSpPr>
          <p:cNvPr id="21" name="Rectangle 20">
            <a:extLst>
              <a:ext uri="{FF2B5EF4-FFF2-40B4-BE49-F238E27FC236}">
                <a16:creationId xmlns:a16="http://schemas.microsoft.com/office/drawing/2014/main" id="{00FD08F8-0682-461B-920F-F235AE2477B1}"/>
              </a:ext>
            </a:extLst>
          </p:cNvPr>
          <p:cNvSpPr/>
          <p:nvPr userDrawn="1"/>
        </p:nvSpPr>
        <p:spPr>
          <a:xfrm>
            <a:off x="0" y="6034964"/>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TextBox 21">
            <a:extLst>
              <a:ext uri="{FF2B5EF4-FFF2-40B4-BE49-F238E27FC236}">
                <a16:creationId xmlns:a16="http://schemas.microsoft.com/office/drawing/2014/main" id="{057D864E-883A-45EF-BD2F-BA218DE8DDFA}"/>
              </a:ext>
            </a:extLst>
          </p:cNvPr>
          <p:cNvSpPr txBox="1"/>
          <p:nvPr userDrawn="1"/>
        </p:nvSpPr>
        <p:spPr>
          <a:xfrm>
            <a:off x="4956561" y="6183851"/>
            <a:ext cx="4089115"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spTree>
    <p:extLst>
      <p:ext uri="{BB962C8B-B14F-4D97-AF65-F5344CB8AC3E}">
        <p14:creationId xmlns:p14="http://schemas.microsoft.com/office/powerpoint/2010/main" val="3618294328"/>
      </p:ext>
    </p:extLst>
  </p:cSld>
  <p:clrMap bg1="lt1" tx1="dk1" bg2="lt2" tx2="dk2" accent1="accent1" accent2="accent2" accent3="accent3" accent4="accent4" accent5="accent5" accent6="accent6" hlink="hlink" folHlink="folHlink"/>
  <p:sldLayoutIdLst>
    <p:sldLayoutId id="2147483774" r:id="rId1"/>
    <p:sldLayoutId id="2147483775" r:id="rId2"/>
    <p:sldLayoutId id="2147483776" r:id="rId3"/>
    <p:sldLayoutId id="2147483777" r:id="rId4"/>
    <p:sldLayoutId id="2147483778" r:id="rId5"/>
    <p:sldLayoutId id="2147483779" r:id="rId6"/>
    <p:sldLayoutId id="2147483780" r:id="rId7"/>
    <p:sldLayoutId id="2147483781" r:id="rId8"/>
    <p:sldLayoutId id="2147483782" r:id="rId9"/>
    <p:sldLayoutId id="2147483783" r:id="rId10"/>
    <p:sldLayoutId id="2147483784" r:id="rId11"/>
    <p:sldLayoutId id="2147483883" r:id="rId12"/>
    <p:sldLayoutId id="2147483884" r:id="rId13"/>
  </p:sldLayoutIdLst>
  <p:txStyles>
    <p:titleStyle>
      <a:lvl1pPr algn="l" defTabSz="914400" rtl="0" eaLnBrk="1" latinLnBrk="0" hangingPunct="1">
        <a:lnSpc>
          <a:spcPct val="90000"/>
        </a:lnSpc>
        <a:spcBef>
          <a:spcPct val="0"/>
        </a:spcBef>
        <a:buNone/>
        <a:defRPr sz="4400" kern="1200">
          <a:solidFill>
            <a:schemeClr val="tx1"/>
          </a:solidFill>
          <a:latin typeface="Gill Sans MT" panose="020B0502020104020203"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Gill Sans MT" panose="020B0502020104020203"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Gill Sans MT" panose="020B0502020104020203"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Gill Sans MT" panose="020B0502020104020203"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Gill Sans MT" panose="020B0502020104020203"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81A3B3-103D-471A-B943-BB922063551E}"/>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84121B5-58AC-42E0-9EAB-BBC49A59B07B}"/>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0F2EC01-21A2-4026-A02D-01196E7B2F95}"/>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29EDBE1-C5E5-438B-8408-A2F0F37B4919}" type="datetimeFigureOut">
              <a:rPr lang="en-GB" smtClean="0"/>
              <a:t>16/03/2022</a:t>
            </a:fld>
            <a:endParaRPr lang="en-GB"/>
          </a:p>
        </p:txBody>
      </p:sp>
      <p:sp>
        <p:nvSpPr>
          <p:cNvPr id="5" name="Footer Placeholder 4">
            <a:extLst>
              <a:ext uri="{FF2B5EF4-FFF2-40B4-BE49-F238E27FC236}">
                <a16:creationId xmlns:a16="http://schemas.microsoft.com/office/drawing/2014/main" id="{2B9713C0-8CA4-4AB2-AFA9-3DCD9003B30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EDF1E8F-9067-48E5-9BB6-D10C4D7C5B9A}"/>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4B60F40-BCE9-4723-AC8B-EE60B1F45437}"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780E0270-28AB-4C20-9A73-A4F4F657172F}"/>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7E96B30-9665-433A-A670-19E3AB30E139}"/>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CBEE91CE-1053-4300-8A84-55AF5C48FE52}"/>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D88FD5C9-BC9D-4850-A755-E39C1C703CFF}"/>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pic>
        <p:nvPicPr>
          <p:cNvPr id="11" name="Picture 10" descr="Logo&#10;&#10;Description automatically generated">
            <a:extLst>
              <a:ext uri="{FF2B5EF4-FFF2-40B4-BE49-F238E27FC236}">
                <a16:creationId xmlns:a16="http://schemas.microsoft.com/office/drawing/2014/main" id="{8166695C-5B9B-474C-9A60-8BA178FA53F6}"/>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7634964" y="117289"/>
            <a:ext cx="1520206" cy="1064530"/>
          </a:xfrm>
          <a:prstGeom prst="rect">
            <a:avLst/>
          </a:prstGeom>
        </p:spPr>
      </p:pic>
    </p:spTree>
    <p:extLst>
      <p:ext uri="{BB962C8B-B14F-4D97-AF65-F5344CB8AC3E}">
        <p14:creationId xmlns:p14="http://schemas.microsoft.com/office/powerpoint/2010/main" val="2617642264"/>
      </p:ext>
    </p:extLst>
  </p:cSld>
  <p:clrMap bg1="lt1" tx1="dk1" bg2="lt2" tx2="dk2" accent1="accent1" accent2="accent2" accent3="accent3" accent4="accent4" accent5="accent5" accent6="accent6" hlink="hlink" folHlink="folHlink"/>
  <p:sldLayoutIdLst>
    <p:sldLayoutId id="2147483798" r:id="rId1"/>
    <p:sldLayoutId id="2147483799" r:id="rId2"/>
    <p:sldLayoutId id="2147483800" r:id="rId3"/>
    <p:sldLayoutId id="2147483801" r:id="rId4"/>
    <p:sldLayoutId id="2147483802" r:id="rId5"/>
    <p:sldLayoutId id="2147483803" r:id="rId6"/>
    <p:sldLayoutId id="2147483804" r:id="rId7"/>
    <p:sldLayoutId id="2147483805" r:id="rId8"/>
    <p:sldLayoutId id="2147483806" r:id="rId9"/>
    <p:sldLayoutId id="2147483807" r:id="rId10"/>
    <p:sldLayoutId id="214748380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02B85EEC-8693-44CF-88F4-F4BD591590C1}"/>
              </a:ext>
            </a:extLst>
          </p:cNvPr>
          <p:cNvSpPr/>
          <p:nvPr userDrawn="1"/>
        </p:nvSpPr>
        <p:spPr>
          <a:xfrm>
            <a:off x="0" y="6037006"/>
            <a:ext cx="9144000" cy="820994"/>
          </a:xfrm>
          <a:prstGeom prst="rect">
            <a:avLst/>
          </a:prstGeom>
          <a:solidFill>
            <a:srgbClr val="40B8A8"/>
          </a:solidFill>
          <a:ln>
            <a:solidFill>
              <a:srgbClr val="40B8A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Placeholder 1">
            <a:extLst>
              <a:ext uri="{FF2B5EF4-FFF2-40B4-BE49-F238E27FC236}">
                <a16:creationId xmlns:a16="http://schemas.microsoft.com/office/drawing/2014/main" id="{4B0AEF2A-CB13-498A-A9B6-DE11490DC8BD}"/>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283D084-6E1D-4469-AA7B-B67913A7E202}"/>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extBox 12">
            <a:extLst>
              <a:ext uri="{FF2B5EF4-FFF2-40B4-BE49-F238E27FC236}">
                <a16:creationId xmlns:a16="http://schemas.microsoft.com/office/drawing/2014/main" id="{F7A2C80B-1C74-44F0-B5C8-38CDD5272C3E}"/>
              </a:ext>
            </a:extLst>
          </p:cNvPr>
          <p:cNvSpPr txBox="1"/>
          <p:nvPr userDrawn="1"/>
        </p:nvSpPr>
        <p:spPr>
          <a:xfrm>
            <a:off x="4917479" y="6240482"/>
            <a:ext cx="4089115" cy="553998"/>
          </a:xfrm>
          <a:prstGeom prst="rect">
            <a:avLst/>
          </a:prstGeom>
          <a:noFill/>
        </p:spPr>
        <p:txBody>
          <a:bodyPr wrap="square" rtlCol="0">
            <a:spAutoFit/>
          </a:bodyPr>
          <a:lstStyle/>
          <a:p>
            <a:pPr algn="r"/>
            <a:r>
              <a:rPr lang="en-GB" sz="3000" b="1">
                <a:solidFill>
                  <a:schemeClr val="bg1"/>
                </a:solidFill>
              </a:rPr>
              <a:t>#</a:t>
            </a:r>
            <a:r>
              <a:rPr lang="en-GB" sz="3000" b="1" err="1">
                <a:solidFill>
                  <a:schemeClr val="bg1"/>
                </a:solidFill>
              </a:rPr>
              <a:t>BePartOfTheSolution</a:t>
            </a:r>
            <a:endParaRPr lang="en-GB" sz="3000" b="1">
              <a:solidFill>
                <a:schemeClr val="bg1"/>
              </a:solidFill>
            </a:endParaRPr>
          </a:p>
        </p:txBody>
      </p:sp>
    </p:spTree>
    <p:extLst>
      <p:ext uri="{BB962C8B-B14F-4D97-AF65-F5344CB8AC3E}">
        <p14:creationId xmlns:p14="http://schemas.microsoft.com/office/powerpoint/2010/main" val="2302594339"/>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 id="2147483745" r:id="rId8"/>
    <p:sldLayoutId id="2147483746" r:id="rId9"/>
    <p:sldLayoutId id="2147483747" r:id="rId10"/>
    <p:sldLayoutId id="2147483748" r:id="rId11"/>
    <p:sldLayoutId id="2147483885" r:id="rId12"/>
    <p:sldLayoutId id="2147483886"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E38EF8-CCB1-4085-9DC1-CB07EB0688B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DDAF131-6D8F-42FB-9924-25BECA71E035}"/>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2963287-26B4-4144-9121-5D0CD8BB87FC}"/>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4F9C03-CBBB-4B76-82B8-C9FCDA9FA10A}" type="datetimeFigureOut">
              <a:rPr lang="en-GB" smtClean="0"/>
              <a:t>16/03/2022</a:t>
            </a:fld>
            <a:endParaRPr lang="en-GB"/>
          </a:p>
        </p:txBody>
      </p:sp>
      <p:sp>
        <p:nvSpPr>
          <p:cNvPr id="5" name="Footer Placeholder 4">
            <a:extLst>
              <a:ext uri="{FF2B5EF4-FFF2-40B4-BE49-F238E27FC236}">
                <a16:creationId xmlns:a16="http://schemas.microsoft.com/office/drawing/2014/main" id="{3689B030-42B0-42FA-A071-B6CF01C861A8}"/>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46630AD-2050-415C-9C2E-070F4A3DBAE6}"/>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7281516-2369-4D55-92CD-83AF186CA14B}" type="slidenum">
              <a:rPr lang="en-GB" smtClean="0"/>
              <a:t>‹#›</a:t>
            </a:fld>
            <a:endParaRPr lang="en-GB"/>
          </a:p>
        </p:txBody>
      </p:sp>
      <p:pic>
        <p:nvPicPr>
          <p:cNvPr id="7" name="Picture 6" descr="Icon&#10;&#10;Description automatically generated">
            <a:extLst>
              <a:ext uri="{FF2B5EF4-FFF2-40B4-BE49-F238E27FC236}">
                <a16:creationId xmlns:a16="http://schemas.microsoft.com/office/drawing/2014/main" id="{27FF7ED5-BDC4-4751-968C-8D53758C60D4}"/>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120664" y="1694072"/>
            <a:ext cx="1227165" cy="1225092"/>
          </a:xfrm>
          <a:prstGeom prst="rect">
            <a:avLst/>
          </a:prstGeom>
        </p:spPr>
      </p:pic>
      <p:pic>
        <p:nvPicPr>
          <p:cNvPr id="8" name="Picture 7" descr="Icon&#10;&#10;Description automatically generated">
            <a:extLst>
              <a:ext uri="{FF2B5EF4-FFF2-40B4-BE49-F238E27FC236}">
                <a16:creationId xmlns:a16="http://schemas.microsoft.com/office/drawing/2014/main" id="{E220400F-2A6B-46E7-9654-705F4DC0327E}"/>
              </a:ext>
            </a:extLst>
          </p:cNvPr>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130872" y="4700270"/>
            <a:ext cx="1120979" cy="1119085"/>
          </a:xfrm>
          <a:prstGeom prst="rect">
            <a:avLst/>
          </a:prstGeom>
        </p:spPr>
      </p:pic>
      <p:pic>
        <p:nvPicPr>
          <p:cNvPr id="9" name="Picture 8" descr="Icon&#10;&#10;Description automatically generated">
            <a:extLst>
              <a:ext uri="{FF2B5EF4-FFF2-40B4-BE49-F238E27FC236}">
                <a16:creationId xmlns:a16="http://schemas.microsoft.com/office/drawing/2014/main" id="{180EA08C-CEB2-46EF-AF7A-8615638093E5}"/>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8153893" y="3989610"/>
            <a:ext cx="1469038" cy="1466557"/>
          </a:xfrm>
          <a:prstGeom prst="rect">
            <a:avLst/>
          </a:prstGeom>
        </p:spPr>
      </p:pic>
      <p:pic>
        <p:nvPicPr>
          <p:cNvPr id="10" name="Picture 9" descr="Icon&#10;&#10;Description automatically generated">
            <a:extLst>
              <a:ext uri="{FF2B5EF4-FFF2-40B4-BE49-F238E27FC236}">
                <a16:creationId xmlns:a16="http://schemas.microsoft.com/office/drawing/2014/main" id="{16D9BB16-BCA5-47B8-B06E-AC70E3A2D599}"/>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7818511" y="1694072"/>
            <a:ext cx="1227165" cy="1225092"/>
          </a:xfrm>
          <a:prstGeom prst="rect">
            <a:avLst/>
          </a:prstGeom>
        </p:spPr>
      </p:pic>
    </p:spTree>
    <p:extLst>
      <p:ext uri="{BB962C8B-B14F-4D97-AF65-F5344CB8AC3E}">
        <p14:creationId xmlns:p14="http://schemas.microsoft.com/office/powerpoint/2010/main" val="3759835481"/>
      </p:ext>
    </p:extLst>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 id="2147483756" r:id="rId7"/>
    <p:sldLayoutId id="2147483757" r:id="rId8"/>
    <p:sldLayoutId id="2147483758" r:id="rId9"/>
    <p:sldLayoutId id="2147483759" r:id="rId10"/>
    <p:sldLayoutId id="214748376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CE1D873-B0C3-4BB5-A4B9-70BAB4AFCE74}"/>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D00476A-8327-419E-99AB-649B989BB7EF}"/>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B0CA974-FF31-4F81-A707-36BDA8BC6293}"/>
              </a:ext>
            </a:extLst>
          </p:cNvPr>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8BBE26B-49CC-49B4-AB02-D13493F3E413}" type="datetimeFigureOut">
              <a:rPr lang="en-GB" smtClean="0"/>
              <a:t>16/03/2022</a:t>
            </a:fld>
            <a:endParaRPr lang="en-GB"/>
          </a:p>
        </p:txBody>
      </p:sp>
      <p:sp>
        <p:nvSpPr>
          <p:cNvPr id="5" name="Footer Placeholder 4">
            <a:extLst>
              <a:ext uri="{FF2B5EF4-FFF2-40B4-BE49-F238E27FC236}">
                <a16:creationId xmlns:a16="http://schemas.microsoft.com/office/drawing/2014/main" id="{CADA59F7-A732-42D4-9DF7-CCE905562B40}"/>
              </a:ext>
            </a:extLst>
          </p:cNvPr>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84AECB-FB91-4952-ADF7-6C827F285255}"/>
              </a:ext>
            </a:extLst>
          </p:cNvPr>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99285C-D667-4CE2-9FA1-C63BA712584C}" type="slidenum">
              <a:rPr lang="en-GB" smtClean="0"/>
              <a:t>‹#›</a:t>
            </a:fld>
            <a:endParaRPr lang="en-GB"/>
          </a:p>
        </p:txBody>
      </p:sp>
    </p:spTree>
    <p:extLst>
      <p:ext uri="{BB962C8B-B14F-4D97-AF65-F5344CB8AC3E}">
        <p14:creationId xmlns:p14="http://schemas.microsoft.com/office/powerpoint/2010/main" val="3762044788"/>
      </p:ext>
    </p:extLst>
  </p:cSld>
  <p:clrMap bg1="lt1" tx1="dk1" bg2="lt2" tx2="dk2" accent1="accent1" accent2="accent2" accent3="accent3" accent4="accent4" accent5="accent5" accent6="accent6" hlink="hlink" folHlink="folHlink"/>
  <p:sldLayoutIdLst>
    <p:sldLayoutId id="2147483846" r:id="rId1"/>
    <p:sldLayoutId id="2147483847" r:id="rId2"/>
    <p:sldLayoutId id="2147483848" r:id="rId3"/>
    <p:sldLayoutId id="2147483849" r:id="rId4"/>
    <p:sldLayoutId id="2147483850" r:id="rId5"/>
    <p:sldLayoutId id="2147483851" r:id="rId6"/>
    <p:sldLayoutId id="2147483852" r:id="rId7"/>
    <p:sldLayoutId id="2147483853" r:id="rId8"/>
    <p:sldLayoutId id="2147483854" r:id="rId9"/>
    <p:sldLayoutId id="2147483855" r:id="rId10"/>
    <p:sldLayoutId id="214748385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audio" Target="../media/audio1.wav"/><Relationship Id="rId1" Type="http://schemas.openxmlformats.org/officeDocument/2006/relationships/slideLayout" Target="../slideLayouts/slideLayout20.xml"/><Relationship Id="rId4" Type="http://schemas.openxmlformats.org/officeDocument/2006/relationships/audio" Target="../media/audio1.wav"/></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8.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4.xml"/><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0.xml"/><Relationship Id="rId5" Type="http://schemas.microsoft.com/office/2007/relationships/hdphoto" Target="../media/hdphoto1.wdp"/><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0.xml"/><Relationship Id="rId5" Type="http://schemas.openxmlformats.org/officeDocument/2006/relationships/image" Target="../media/image20.png"/><Relationship Id="rId4" Type="http://schemas.openxmlformats.org/officeDocument/2006/relationships/image" Target="../media/image19.png"/></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0.xml"/><Relationship Id="rId6" Type="http://schemas.microsoft.com/office/2007/relationships/hdphoto" Target="../media/hdphoto2.wdp"/><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32"/>
        <p:cNvGrpSpPr/>
        <p:nvPr/>
      </p:nvGrpSpPr>
      <p:grpSpPr>
        <a:xfrm>
          <a:off x="0" y="0"/>
          <a:ext cx="0" cy="0"/>
          <a:chOff x="0" y="0"/>
          <a:chExt cx="0" cy="0"/>
        </a:xfrm>
      </p:grpSpPr>
      <p:sp>
        <p:nvSpPr>
          <p:cNvPr id="233" name="Google Shape;233;p1"/>
          <p:cNvSpPr txBox="1">
            <a:spLocks noGrp="1"/>
          </p:cNvSpPr>
          <p:nvPr>
            <p:ph type="title"/>
          </p:nvPr>
        </p:nvSpPr>
        <p:spPr>
          <a:xfrm>
            <a:off x="492919" y="499533"/>
            <a:ext cx="8079600" cy="1419419"/>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4800"/>
              <a:buFont typeface="Calibri"/>
              <a:buNone/>
            </a:pPr>
            <a:r>
              <a:rPr lang="en-GB" sz="4800">
                <a:solidFill>
                  <a:srgbClr val="0F6AB1"/>
                </a:solidFill>
                <a:latin typeface="Gill Sans"/>
                <a:ea typeface="Gill Sans"/>
                <a:cs typeface="Gill Sans"/>
                <a:sym typeface="Gill Sans"/>
              </a:rPr>
              <a:t>Vaccines</a:t>
            </a:r>
            <a:endParaRPr sz="4800">
              <a:solidFill>
                <a:srgbClr val="0F6AB1"/>
              </a:solidFill>
              <a:latin typeface="Gill Sans"/>
              <a:ea typeface="Gill Sans"/>
              <a:cs typeface="Gill Sans"/>
              <a:sym typeface="Gill Sans"/>
            </a:endParaRPr>
          </a:p>
        </p:txBody>
      </p:sp>
      <p:sp>
        <p:nvSpPr>
          <p:cNvPr id="9" name="Google Shape;234;p1">
            <a:extLst>
              <a:ext uri="{FF2B5EF4-FFF2-40B4-BE49-F238E27FC236}">
                <a16:creationId xmlns:a16="http://schemas.microsoft.com/office/drawing/2014/main" id="{E779FA76-E7D5-0A47-9DC6-34E5F5ED3167}"/>
              </a:ext>
            </a:extLst>
          </p:cNvPr>
          <p:cNvSpPr txBox="1">
            <a:spLocks noGrp="1"/>
          </p:cNvSpPr>
          <p:nvPr>
            <p:ph type="subTitle" idx="1"/>
          </p:nvPr>
        </p:nvSpPr>
        <p:spPr>
          <a:xfrm>
            <a:off x="676325" y="1634280"/>
            <a:ext cx="7529145" cy="3940935"/>
          </a:xfrm>
          <a:prstGeom prst="rect">
            <a:avLst/>
          </a:prstGeom>
          <a:noFill/>
          <a:ln>
            <a:noFill/>
          </a:ln>
        </p:spPr>
        <p:txBody>
          <a:bodyPr spcFirstLastPara="1" wrap="square" lIns="91425" tIns="45700" rIns="91425" bIns="45700" anchor="t" anchorCtr="0">
            <a:normAutofit lnSpcReduction="10000"/>
          </a:bodyPr>
          <a:lstStyle/>
          <a:p>
            <a:pPr marL="0" indent="0">
              <a:lnSpc>
                <a:spcPct val="115000"/>
              </a:lnSpc>
              <a:spcBef>
                <a:spcPts val="0"/>
              </a:spcBef>
              <a:buClr>
                <a:schemeClr val="dk1"/>
              </a:buClr>
              <a:buSzPts val="1100"/>
              <a:buNone/>
            </a:pPr>
            <a:r>
              <a:rPr lang="en-GB" sz="4000">
                <a:solidFill>
                  <a:schemeClr val="accent5">
                    <a:lumMod val="50000"/>
                  </a:schemeClr>
                </a:solidFill>
                <a:highlight>
                  <a:srgbClr val="FFFFFF"/>
                </a:highlight>
                <a:latin typeface="Gill Sans"/>
                <a:ea typeface="Gill Sans"/>
                <a:cs typeface="Gill Sans"/>
                <a:sym typeface="Gill Sans"/>
              </a:rPr>
              <a:t>Objectives:</a:t>
            </a:r>
            <a:r>
              <a:rPr lang="en-GB" sz="4000">
                <a:solidFill>
                  <a:schemeClr val="accent5">
                    <a:lumMod val="50000"/>
                  </a:schemeClr>
                </a:solidFill>
                <a:highlight>
                  <a:srgbClr val="FFFFFF"/>
                </a:highlight>
                <a:latin typeface="Comfortaa"/>
                <a:ea typeface="Gill Sans"/>
                <a:cs typeface="Gill Sans"/>
                <a:sym typeface="Comfortaa"/>
              </a:rPr>
              <a:t> </a:t>
            </a:r>
            <a:endParaRPr lang="en-GB" sz="4000">
              <a:solidFill>
                <a:schemeClr val="accent5">
                  <a:lumMod val="50000"/>
                </a:schemeClr>
              </a:solidFill>
              <a:highlight>
                <a:srgbClr val="FFFFFF"/>
              </a:highlight>
              <a:latin typeface="Comfortaa"/>
              <a:ea typeface="Comfortaa"/>
              <a:cs typeface="Comfortaa"/>
              <a:sym typeface="Comfortaa"/>
            </a:endParaRPr>
          </a:p>
          <a:p>
            <a:pPr marL="0" lvl="0" indent="0" algn="l" rtl="0">
              <a:lnSpc>
                <a:spcPct val="115000"/>
              </a:lnSpc>
              <a:spcBef>
                <a:spcPts val="0"/>
              </a:spcBef>
              <a:spcAft>
                <a:spcPts val="0"/>
              </a:spcAft>
              <a:buClr>
                <a:schemeClr val="dk1"/>
              </a:buClr>
              <a:buSzPts val="1100"/>
              <a:buNone/>
            </a:pPr>
            <a:endParaRPr sz="2900">
              <a:solidFill>
                <a:schemeClr val="accent5">
                  <a:lumMod val="50000"/>
                </a:schemeClr>
              </a:solidFill>
              <a:highlight>
                <a:srgbClr val="FFFFFF"/>
              </a:highlight>
              <a:latin typeface="Comfortaa"/>
              <a:ea typeface="Comfortaa"/>
              <a:cs typeface="Comfortaa"/>
              <a:sym typeface="Comfortaa"/>
            </a:endParaRPr>
          </a:p>
          <a:p>
            <a:pPr lvl="0">
              <a:lnSpc>
                <a:spcPct val="115000"/>
              </a:lnSpc>
              <a:spcBef>
                <a:spcPts val="0"/>
              </a:spcBef>
              <a:buClr>
                <a:srgbClr val="1F4E79"/>
              </a:buClr>
              <a:buSzPct val="80000"/>
              <a:buFont typeface="Arial" panose="020B0604020202020204" pitchFamily="34" charset="0"/>
              <a:buChar char="•"/>
            </a:pPr>
            <a:r>
              <a:rPr lang="en-GB" sz="3400">
                <a:solidFill>
                  <a:schemeClr val="accent5">
                    <a:lumMod val="50000"/>
                  </a:schemeClr>
                </a:solidFill>
                <a:highlight>
                  <a:srgbClr val="FFFFFF"/>
                </a:highlight>
                <a:latin typeface="Gill Sans"/>
                <a:ea typeface="Gill Sans"/>
                <a:cs typeface="Gill Sans"/>
                <a:sym typeface="Gill Sans"/>
              </a:rPr>
              <a:t>To define the term ‘vaccine’</a:t>
            </a:r>
            <a:endParaRPr lang="en-GB" sz="3400">
              <a:solidFill>
                <a:schemeClr val="accent5">
                  <a:lumMod val="50000"/>
                </a:schemeClr>
              </a:solidFill>
              <a:highlight>
                <a:srgbClr val="FFFFFF"/>
              </a:highlight>
              <a:latin typeface="Gill Sans"/>
              <a:ea typeface="Gill Sans"/>
              <a:cs typeface="Gill Sans"/>
            </a:endParaRPr>
          </a:p>
          <a:p>
            <a:pPr lvl="0">
              <a:lnSpc>
                <a:spcPct val="115000"/>
              </a:lnSpc>
              <a:spcBef>
                <a:spcPts val="0"/>
              </a:spcBef>
              <a:buClr>
                <a:srgbClr val="1F4E79"/>
              </a:buClr>
              <a:buSzPct val="80000"/>
              <a:buFont typeface="Arial" panose="020B0604020202020204" pitchFamily="34" charset="0"/>
              <a:buChar char="•"/>
            </a:pPr>
            <a:r>
              <a:rPr lang="en-GB" sz="3400">
                <a:solidFill>
                  <a:schemeClr val="accent5">
                    <a:lumMod val="50000"/>
                  </a:schemeClr>
                </a:solidFill>
                <a:highlight>
                  <a:srgbClr val="FFFFFF"/>
                </a:highlight>
                <a:latin typeface="Gill Sans"/>
                <a:ea typeface="Gill Sans"/>
                <a:cs typeface="Gill Sans"/>
                <a:sym typeface="Gill Sans"/>
              </a:rPr>
              <a:t>To explain how a vaccine works</a:t>
            </a:r>
            <a:endParaRPr lang="en-GB" sz="3400">
              <a:solidFill>
                <a:schemeClr val="accent5">
                  <a:lumMod val="50000"/>
                </a:schemeClr>
              </a:solidFill>
              <a:highlight>
                <a:srgbClr val="FFFFFF"/>
              </a:highlight>
              <a:latin typeface="Gill Sans"/>
              <a:ea typeface="Gill Sans"/>
              <a:cs typeface="Gill Sans"/>
            </a:endParaRPr>
          </a:p>
          <a:p>
            <a:pPr>
              <a:lnSpc>
                <a:spcPct val="115000"/>
              </a:lnSpc>
              <a:spcBef>
                <a:spcPts val="0"/>
              </a:spcBef>
              <a:buClr>
                <a:srgbClr val="1F4E79"/>
              </a:buClr>
              <a:buSzPct val="80000"/>
              <a:buFont typeface="Arial" panose="020B0604020202020204" pitchFamily="34" charset="0"/>
              <a:buChar char="•"/>
            </a:pPr>
            <a:r>
              <a:rPr lang="en-GB" sz="3400">
                <a:solidFill>
                  <a:schemeClr val="accent5">
                    <a:lumMod val="50000"/>
                  </a:schemeClr>
                </a:solidFill>
                <a:highlight>
                  <a:srgbClr val="FFFFFF"/>
                </a:highlight>
                <a:latin typeface="Gill Sans"/>
                <a:ea typeface="Gill Sans"/>
                <a:cs typeface="Gill Sans"/>
                <a:sym typeface="Gill Sans"/>
              </a:rPr>
              <a:t>To describe how a vaccine is developed</a:t>
            </a:r>
          </a:p>
          <a:p>
            <a:pPr>
              <a:lnSpc>
                <a:spcPct val="115000"/>
              </a:lnSpc>
              <a:spcBef>
                <a:spcPts val="0"/>
              </a:spcBef>
              <a:buClr>
                <a:srgbClr val="1F4E79"/>
              </a:buClr>
              <a:buSzPct val="80000"/>
              <a:buFont typeface="Arial" panose="020B0604020202020204" pitchFamily="34" charset="0"/>
              <a:buChar char="•"/>
            </a:pPr>
            <a:r>
              <a:rPr lang="en-GB" sz="3400">
                <a:solidFill>
                  <a:schemeClr val="accent5">
                    <a:lumMod val="50000"/>
                  </a:schemeClr>
                </a:solidFill>
                <a:highlight>
                  <a:srgbClr val="FFFFFF"/>
                </a:highlight>
                <a:latin typeface="Gill Sans"/>
                <a:ea typeface="Comfortaa"/>
                <a:cs typeface="Comfortaa"/>
                <a:sym typeface="Gill Sans"/>
              </a:rPr>
              <a:t>To discuss how vaccines can help you and your community</a:t>
            </a:r>
            <a:endParaRPr lang="en-GB" sz="3400">
              <a:solidFill>
                <a:schemeClr val="accent5">
                  <a:lumMod val="50000"/>
                </a:schemeClr>
              </a:solidFill>
              <a:highlight>
                <a:srgbClr val="FFFFFF"/>
              </a:highlight>
              <a:latin typeface="Gill Sans"/>
              <a:ea typeface="Comfortaa"/>
              <a:cs typeface="Comfortaa"/>
            </a:endParaRPr>
          </a:p>
          <a:p>
            <a:pPr lvl="0" algn="l">
              <a:lnSpc>
                <a:spcPct val="114999"/>
              </a:lnSpc>
              <a:spcBef>
                <a:spcPts val="0"/>
              </a:spcBef>
              <a:spcAft>
                <a:spcPts val="0"/>
              </a:spcAft>
              <a:buClr>
                <a:srgbClr val="1F4E79"/>
              </a:buClr>
              <a:buSzPct val="80000"/>
              <a:buChar char="•"/>
            </a:pPr>
            <a:endParaRPr lang="en-GB" sz="3400">
              <a:solidFill>
                <a:schemeClr val="accent5">
                  <a:lumMod val="50000"/>
                </a:schemeClr>
              </a:solidFill>
              <a:highlight>
                <a:srgbClr val="FFFFFF"/>
              </a:highlight>
              <a:latin typeface="Gill Sans"/>
            </a:endParaRPr>
          </a:p>
          <a:p>
            <a:pPr marL="91440" indent="0">
              <a:spcBef>
                <a:spcPts val="0"/>
              </a:spcBef>
              <a:buNone/>
            </a:pPr>
            <a:endParaRPr lang="en-GB"/>
          </a:p>
        </p:txBody>
      </p:sp>
    </p:spTree>
    <p:extLst>
      <p:ext uri="{BB962C8B-B14F-4D97-AF65-F5344CB8AC3E}">
        <p14:creationId xmlns:p14="http://schemas.microsoft.com/office/powerpoint/2010/main" val="38382404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CDEDCA8C-2EF3-431A-9DA6-6CE7197D9F9A}"/>
              </a:ext>
            </a:extLst>
          </p:cNvPr>
          <p:cNvGrpSpPr/>
          <p:nvPr/>
        </p:nvGrpSpPr>
        <p:grpSpPr>
          <a:xfrm>
            <a:off x="-52713" y="1140609"/>
            <a:ext cx="9117102" cy="5525822"/>
            <a:chOff x="-52713" y="1140609"/>
            <a:chExt cx="9117102" cy="5525822"/>
          </a:xfrm>
        </p:grpSpPr>
        <p:sp>
          <p:nvSpPr>
            <p:cNvPr id="2" name="Explosion: 14 Points 1">
              <a:extLst>
                <a:ext uri="{FF2B5EF4-FFF2-40B4-BE49-F238E27FC236}">
                  <a16:creationId xmlns:a16="http://schemas.microsoft.com/office/drawing/2014/main" id="{67D25F1D-4665-4733-A8EA-9387505EFDBC}"/>
                </a:ext>
              </a:extLst>
            </p:cNvPr>
            <p:cNvSpPr/>
            <p:nvPr/>
          </p:nvSpPr>
          <p:spPr>
            <a:xfrm rot="20847222">
              <a:off x="-52713" y="1140609"/>
              <a:ext cx="9117102" cy="3451359"/>
            </a:xfrm>
            <a:prstGeom prst="irregularSeal2">
              <a:avLst/>
            </a:prstGeom>
            <a:ln w="76200">
              <a:solidFill>
                <a:srgbClr val="FFFF00"/>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GB" sz="4800">
                  <a:solidFill>
                    <a:srgbClr val="92D050"/>
                  </a:solidFill>
                  <a:latin typeface="Eras Bold ITC" panose="020B0907030504020204" pitchFamily="34" charset="0"/>
                </a:rPr>
                <a:t>Vaccinated!</a:t>
              </a:r>
            </a:p>
          </p:txBody>
        </p:sp>
        <p:pic>
          <p:nvPicPr>
            <p:cNvPr id="4" name="Picture 3" descr="A picture containing clock, gauge, device&#10;&#10;Description automatically generated">
              <a:extLst>
                <a:ext uri="{FF2B5EF4-FFF2-40B4-BE49-F238E27FC236}">
                  <a16:creationId xmlns:a16="http://schemas.microsoft.com/office/drawing/2014/main" id="{04F234F1-D441-4D60-952D-620DEBEB53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32960" y="2757371"/>
              <a:ext cx="3909060" cy="3909060"/>
            </a:xfrm>
            <a:prstGeom prst="rect">
              <a:avLst/>
            </a:prstGeom>
          </p:spPr>
        </p:pic>
      </p:grpSp>
      <p:sp>
        <p:nvSpPr>
          <p:cNvPr id="3" name="TextBox 2">
            <a:extLst>
              <a:ext uri="{FF2B5EF4-FFF2-40B4-BE49-F238E27FC236}">
                <a16:creationId xmlns:a16="http://schemas.microsoft.com/office/drawing/2014/main" id="{1EEB16DD-9C0A-4B0F-95DE-7C7C80ACAA71}"/>
              </a:ext>
            </a:extLst>
          </p:cNvPr>
          <p:cNvSpPr txBox="1"/>
          <p:nvPr/>
        </p:nvSpPr>
        <p:spPr>
          <a:xfrm>
            <a:off x="68580" y="5432085"/>
            <a:ext cx="4923834" cy="1328023"/>
          </a:xfrm>
          <a:prstGeom prst="roundRect">
            <a:avLst/>
          </a:prstGeom>
          <a:solidFill>
            <a:srgbClr val="EDA5C9"/>
          </a:solidFill>
          <a:ln w="38100">
            <a:solidFill>
              <a:srgbClr val="FF0000"/>
            </a:solidFill>
          </a:ln>
        </p:spPr>
        <p:txBody>
          <a:bodyPr wrap="square" rtlCol="0">
            <a:spAutoFit/>
          </a:bodyPr>
          <a:lstStyle/>
          <a:p>
            <a:r>
              <a:rPr lang="en-GB" sz="2400">
                <a:solidFill>
                  <a:srgbClr val="993366"/>
                </a:solidFill>
                <a:latin typeface="Gill Sans"/>
              </a:rPr>
              <a:t>You have been vaccinated!</a:t>
            </a:r>
          </a:p>
          <a:p>
            <a:r>
              <a:rPr lang="en-GB" sz="2400">
                <a:solidFill>
                  <a:srgbClr val="993366"/>
                </a:solidFill>
                <a:latin typeface="Gill Sans"/>
              </a:rPr>
              <a:t>Now your body can recognise the germs and fight them more easily!</a:t>
            </a:r>
          </a:p>
        </p:txBody>
      </p:sp>
    </p:spTree>
    <p:extLst>
      <p:ext uri="{BB962C8B-B14F-4D97-AF65-F5344CB8AC3E}">
        <p14:creationId xmlns:p14="http://schemas.microsoft.com/office/powerpoint/2010/main" val="3235437911"/>
      </p:ext>
    </p:extLst>
  </p:cSld>
  <p:clrMapOvr>
    <a:masterClrMapping/>
  </p:clrMapOvr>
  <mc:AlternateContent xmlns:mc="http://schemas.openxmlformats.org/markup-compatibility/2006" xmlns:p14="http://schemas.microsoft.com/office/powerpoint/2010/main">
    <mc:Choice Requires="p14">
      <p:transition spd="slow" p14:dur="3000">
        <p14:flash/>
        <p:sndAc>
          <p:stSnd>
            <p:snd r:embed="rId2" name="explode.wav"/>
          </p:stSnd>
        </p:sndAc>
      </p:transition>
    </mc:Choice>
    <mc:Fallback xmlns="">
      <p:transition spd="slow">
        <p:fade/>
        <p:sndAc>
          <p:stSnd>
            <p:snd r:embed="rId4" name="explode.wav"/>
          </p:stSnd>
        </p:sndAc>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Google Shape;264;gb65152134c_1_0">
            <a:extLst>
              <a:ext uri="{FF2B5EF4-FFF2-40B4-BE49-F238E27FC236}">
                <a16:creationId xmlns:a16="http://schemas.microsoft.com/office/drawing/2014/main" id="{253185A8-48A3-46BA-B8E0-C6839945B790}"/>
              </a:ext>
            </a:extLst>
          </p:cNvPr>
          <p:cNvSpPr txBox="1">
            <a:spLocks/>
          </p:cNvSpPr>
          <p:nvPr/>
        </p:nvSpPr>
        <p:spPr>
          <a:xfrm>
            <a:off x="-1159966" y="537788"/>
            <a:ext cx="8079600" cy="1188326"/>
          </a:xfrm>
          <a:prstGeom prst="rect">
            <a:avLst/>
          </a:prstGeom>
          <a:noFill/>
          <a:ln>
            <a:noFill/>
          </a:ln>
        </p:spPr>
        <p:txBody>
          <a:bodyPr spcFirstLastPara="1" vert="horz" wrap="square" lIns="91425" tIns="45700" rIns="91425" bIns="45700" rtlCol="0" anchor="ctr" anchorCtr="0">
            <a:noAutofit/>
          </a:bodyPr>
          <a:lstStyle>
            <a:lvl1pPr algn="ctr" defTabSz="914400" rtl="0" eaLnBrk="1" latinLnBrk="0" hangingPunct="1">
              <a:lnSpc>
                <a:spcPct val="90000"/>
              </a:lnSpc>
              <a:spcBef>
                <a:spcPct val="0"/>
              </a:spcBef>
              <a:buNone/>
              <a:defRPr sz="6000" kern="1200">
                <a:solidFill>
                  <a:schemeClr val="tx1"/>
                </a:solidFill>
                <a:latin typeface="Gill Sans MT" panose="020B0502020104020203" pitchFamily="34" charset="0"/>
                <a:ea typeface="+mj-ea"/>
                <a:cs typeface="+mj-cs"/>
              </a:defRPr>
            </a:lvl1pPr>
          </a:lstStyle>
          <a:p>
            <a:pPr>
              <a:spcBef>
                <a:spcPts val="0"/>
              </a:spcBef>
              <a:buClr>
                <a:srgbClr val="000000"/>
              </a:buClr>
              <a:buSzPts val="1800"/>
              <a:buFont typeface="Arial"/>
              <a:buNone/>
            </a:pPr>
            <a:r>
              <a:rPr lang="en-GB" sz="5000">
                <a:solidFill>
                  <a:srgbClr val="0F6AB1"/>
                </a:solidFill>
                <a:latin typeface="Gill Sans"/>
                <a:ea typeface="Gill Sans"/>
                <a:cs typeface="Gill Sans"/>
                <a:sym typeface="Gill Sans"/>
              </a:rPr>
              <a:t>You can now:</a:t>
            </a:r>
          </a:p>
          <a:p>
            <a:pPr algn="l">
              <a:spcBef>
                <a:spcPts val="0"/>
              </a:spcBef>
              <a:buClr>
                <a:schemeClr val="accent1"/>
              </a:buClr>
              <a:buSzPts val="4800"/>
              <a:buFont typeface="Calibri"/>
              <a:buNone/>
            </a:pPr>
            <a:endParaRPr lang="en-GB"/>
          </a:p>
        </p:txBody>
      </p:sp>
      <p:sp>
        <p:nvSpPr>
          <p:cNvPr id="5" name="TextBox 1">
            <a:extLst>
              <a:ext uri="{FF2B5EF4-FFF2-40B4-BE49-F238E27FC236}">
                <a16:creationId xmlns:a16="http://schemas.microsoft.com/office/drawing/2014/main" id="{3D92C581-8C2B-48D4-9315-9DB0419D6C49}"/>
              </a:ext>
            </a:extLst>
          </p:cNvPr>
          <p:cNvSpPr txBox="1"/>
          <p:nvPr/>
        </p:nvSpPr>
        <p:spPr>
          <a:xfrm>
            <a:off x="1185010" y="1131951"/>
            <a:ext cx="7401941" cy="5472332"/>
          </a:xfrm>
          <a:prstGeom prst="rect">
            <a:avLst/>
          </a:prstGeom>
          <a:noFill/>
        </p:spPr>
        <p:txBody>
          <a:bodyPr wrap="square" lIns="91440" tIns="45720" rIns="91440" bIns="45720" anchor="t">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228600" indent="-228600" defTabSz="914400">
              <a:lnSpc>
                <a:spcPct val="115000"/>
              </a:lnSpc>
              <a:buClr>
                <a:srgbClr val="1F4E79"/>
              </a:buClr>
              <a:buSzPct val="80000"/>
              <a:buFont typeface="Arial" panose="020B0604020202020204" pitchFamily="34" charset="0"/>
              <a:buChar char="•"/>
              <a:defRPr/>
            </a:pPr>
            <a:r>
              <a:rPr lang="en-GB" sz="3400" dirty="0">
                <a:solidFill>
                  <a:schemeClr val="accent1">
                    <a:lumMod val="75000"/>
                  </a:schemeClr>
                </a:solidFill>
                <a:highlight>
                  <a:srgbClr val="FFFFFF"/>
                </a:highlight>
                <a:latin typeface="Gill Sans"/>
                <a:ea typeface="Gill Sans"/>
                <a:cs typeface="Gill Sans"/>
              </a:rPr>
              <a:t>Explain to your partner what a vaccine is and how it works</a:t>
            </a:r>
            <a:endParaRPr lang="en-GB" sz="3400" b="0" i="0" u="none" strike="noStrike" kern="1200" cap="none" spc="0" normalizeH="0" baseline="0" noProof="0" dirty="0">
              <a:ln>
                <a:noFill/>
              </a:ln>
              <a:solidFill>
                <a:schemeClr val="accent1">
                  <a:lumMod val="75000"/>
                </a:schemeClr>
              </a:solidFill>
              <a:effectLst/>
              <a:highlight>
                <a:srgbClr val="FFFFFF"/>
              </a:highlight>
              <a:uLnTx/>
              <a:uFillTx/>
              <a:latin typeface="Gill Sans"/>
              <a:ea typeface="Gill Sans"/>
              <a:cs typeface="Gill Sans"/>
            </a:endParaRPr>
          </a:p>
          <a:p>
            <a:pPr marL="228600" marR="0" lvl="0" indent="-228600" algn="l" defTabSz="914400" rtl="0" eaLnBrk="1" fontAlgn="auto" latinLnBrk="0" hangingPunct="1">
              <a:lnSpc>
                <a:spcPct val="115000"/>
              </a:lnSpc>
              <a:spcBef>
                <a:spcPts val="0"/>
              </a:spcBef>
              <a:spcAft>
                <a:spcPts val="0"/>
              </a:spcAft>
              <a:buClr>
                <a:srgbClr val="1F4E79"/>
              </a:buClr>
              <a:buSzPct val="80000"/>
              <a:buFont typeface="Arial" panose="020B0604020202020204" pitchFamily="34" charset="0"/>
              <a:buChar char="•"/>
              <a:tabLst/>
              <a:defRPr/>
            </a:pPr>
            <a:endParaRPr lang="en-GB" sz="3400" b="0" i="0" u="none" strike="noStrike" kern="1200" cap="none" spc="0" normalizeH="0" baseline="0" noProof="0" dirty="0">
              <a:ln>
                <a:noFill/>
              </a:ln>
              <a:solidFill>
                <a:schemeClr val="accent1">
                  <a:lumMod val="75000"/>
                </a:schemeClr>
              </a:solidFill>
              <a:effectLst/>
              <a:highlight>
                <a:srgbClr val="FFFFFF"/>
              </a:highlight>
              <a:uLnTx/>
              <a:uFillTx/>
              <a:latin typeface="Gill Sans"/>
              <a:ea typeface="Gill Sans"/>
              <a:cs typeface="Gill Sans"/>
            </a:endParaRPr>
          </a:p>
          <a:p>
            <a:pPr marL="228600" indent="-228600" defTabSz="914400">
              <a:lnSpc>
                <a:spcPct val="114999"/>
              </a:lnSpc>
              <a:buClr>
                <a:srgbClr val="1F4E79"/>
              </a:buClr>
              <a:buSzPct val="80000"/>
              <a:buFont typeface="Arial" panose="020B0604020202020204" pitchFamily="34" charset="0"/>
              <a:buChar char="•"/>
              <a:defRPr/>
            </a:pPr>
            <a:r>
              <a:rPr lang="en-GB" sz="3400" dirty="0">
                <a:solidFill>
                  <a:schemeClr val="accent1">
                    <a:lumMod val="75000"/>
                  </a:schemeClr>
                </a:solidFill>
                <a:highlight>
                  <a:srgbClr val="FFFFFF"/>
                </a:highlight>
                <a:latin typeface="Gill Sans"/>
                <a:ea typeface="Gill Sans"/>
                <a:cs typeface="Gill Sans"/>
              </a:rPr>
              <a:t>List the important steps in how a </a:t>
            </a:r>
          </a:p>
          <a:p>
            <a:pPr defTabSz="914400">
              <a:lnSpc>
                <a:spcPct val="114999"/>
              </a:lnSpc>
              <a:buClr>
                <a:srgbClr val="1F4E79"/>
              </a:buClr>
              <a:buSzPct val="80000"/>
              <a:defRPr/>
            </a:pPr>
            <a:r>
              <a:rPr lang="en-GB" sz="3400" dirty="0">
                <a:solidFill>
                  <a:schemeClr val="accent1">
                    <a:lumMod val="75000"/>
                  </a:schemeClr>
                </a:solidFill>
                <a:highlight>
                  <a:srgbClr val="FFFFFF"/>
                </a:highlight>
                <a:latin typeface="Gill Sans"/>
                <a:ea typeface="Gill Sans"/>
                <a:cs typeface="Gill Sans"/>
              </a:rPr>
              <a:t>  vaccine is developed</a:t>
            </a:r>
            <a:endParaRPr lang="en-GB" sz="3600" dirty="0">
              <a:solidFill>
                <a:schemeClr val="accent1">
                  <a:lumMod val="75000"/>
                </a:schemeClr>
              </a:solidFill>
              <a:cs typeface="Calibri" panose="020F0502020204030204"/>
            </a:endParaRPr>
          </a:p>
          <a:p>
            <a:pPr marL="228600" indent="-228600" defTabSz="914400">
              <a:lnSpc>
                <a:spcPct val="115000"/>
              </a:lnSpc>
              <a:buClr>
                <a:srgbClr val="1F4E79"/>
              </a:buClr>
              <a:buSzPct val="80000"/>
              <a:buFont typeface="Arial" panose="020B0604020202020204" pitchFamily="34" charset="0"/>
              <a:buChar char="•"/>
              <a:defRPr/>
            </a:pPr>
            <a:endParaRPr lang="en-GB" sz="3400" dirty="0">
              <a:solidFill>
                <a:schemeClr val="accent1">
                  <a:lumMod val="75000"/>
                </a:schemeClr>
              </a:solidFill>
              <a:highlight>
                <a:srgbClr val="FFFFFF"/>
              </a:highlight>
              <a:latin typeface="Gill Sans"/>
              <a:ea typeface="Gill Sans"/>
              <a:cs typeface="Gill Sans"/>
            </a:endParaRPr>
          </a:p>
          <a:p>
            <a:pPr marL="228600" indent="-228600" defTabSz="914400">
              <a:lnSpc>
                <a:spcPct val="115000"/>
              </a:lnSpc>
              <a:buClr>
                <a:srgbClr val="1F4E79"/>
              </a:buClr>
              <a:buSzPct val="80000"/>
              <a:buFont typeface="Arial" panose="020B0604020202020204" pitchFamily="34" charset="0"/>
              <a:buChar char="•"/>
              <a:defRPr/>
            </a:pPr>
            <a:r>
              <a:rPr lang="en-GB" sz="3400" dirty="0">
                <a:solidFill>
                  <a:schemeClr val="accent1">
                    <a:lumMod val="75000"/>
                  </a:schemeClr>
                </a:solidFill>
                <a:highlight>
                  <a:srgbClr val="FFFFFF"/>
                </a:highlight>
                <a:latin typeface="Gill Sans"/>
                <a:ea typeface="Gill Sans"/>
                <a:cs typeface="Gill Sans"/>
              </a:rPr>
              <a:t>Talk about how vaccination can help you and your community</a:t>
            </a:r>
          </a:p>
          <a:p>
            <a:pPr marL="228600" indent="-228600" defTabSz="914400">
              <a:lnSpc>
                <a:spcPct val="114999"/>
              </a:lnSpc>
              <a:buClr>
                <a:srgbClr val="1F4E79"/>
              </a:buClr>
              <a:buSzPct val="80000"/>
              <a:buFont typeface="Arial" panose="020B0604020202020204" pitchFamily="34" charset="0"/>
              <a:buChar char="•"/>
              <a:defRPr/>
            </a:pPr>
            <a:endParaRPr lang="en-GB" sz="3400" dirty="0">
              <a:solidFill>
                <a:schemeClr val="accent1">
                  <a:lumMod val="75000"/>
                </a:schemeClr>
              </a:solidFill>
              <a:highlight>
                <a:srgbClr val="FFFFFF"/>
              </a:highlight>
              <a:latin typeface="Gill Sans"/>
              <a:ea typeface="Gill Sans"/>
              <a:cs typeface="Gill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pic>
        <p:nvPicPr>
          <p:cNvPr id="7" name="Picture 6" descr="Logo&#10;&#10;Description automatically generated">
            <a:extLst>
              <a:ext uri="{FF2B5EF4-FFF2-40B4-BE49-F238E27FC236}">
                <a16:creationId xmlns:a16="http://schemas.microsoft.com/office/drawing/2014/main" id="{2A95126A-A5FA-439B-A74E-A6A72539BD4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7735" y="841308"/>
            <a:ext cx="2139975" cy="2139975"/>
          </a:xfrm>
          <a:prstGeom prst="rect">
            <a:avLst/>
          </a:prstGeom>
        </p:spPr>
      </p:pic>
      <p:sp>
        <p:nvSpPr>
          <p:cNvPr id="2" name="Speech Bubble: Oval 1">
            <a:extLst>
              <a:ext uri="{FF2B5EF4-FFF2-40B4-BE49-F238E27FC236}">
                <a16:creationId xmlns:a16="http://schemas.microsoft.com/office/drawing/2014/main" id="{AD72C493-25E4-434E-B89F-2B84D3DE7F56}"/>
              </a:ext>
            </a:extLst>
          </p:cNvPr>
          <p:cNvSpPr/>
          <p:nvPr/>
        </p:nvSpPr>
        <p:spPr>
          <a:xfrm>
            <a:off x="3289710" y="1046817"/>
            <a:ext cx="5151120" cy="2568741"/>
          </a:xfrm>
          <a:prstGeom prst="wedgeEllipseCallout">
            <a:avLst>
              <a:gd name="adj1" fmla="val -60626"/>
              <a:gd name="adj2" fmla="val -2806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7120E298-0E56-402C-A4B6-0FC135F1B2C8}"/>
              </a:ext>
            </a:extLst>
          </p:cNvPr>
          <p:cNvSpPr txBox="1"/>
          <p:nvPr/>
        </p:nvSpPr>
        <p:spPr>
          <a:xfrm>
            <a:off x="4152900" y="1380689"/>
            <a:ext cx="3710940" cy="1569660"/>
          </a:xfrm>
          <a:prstGeom prst="rect">
            <a:avLst/>
          </a:prstGeom>
          <a:noFill/>
        </p:spPr>
        <p:txBody>
          <a:bodyPr wrap="square" rtlCol="0">
            <a:spAutoFit/>
          </a:bodyPr>
          <a:lstStyle/>
          <a:p>
            <a:r>
              <a:rPr lang="en-GB" sz="2400">
                <a:solidFill>
                  <a:schemeClr val="accent1">
                    <a:lumMod val="75000"/>
                  </a:schemeClr>
                </a:solidFill>
                <a:latin typeface="Gill Sans"/>
              </a:rPr>
              <a:t>Ace says </a:t>
            </a:r>
            <a:r>
              <a:rPr lang="en-GB" sz="2400" b="1">
                <a:solidFill>
                  <a:schemeClr val="accent1">
                    <a:lumMod val="75000"/>
                  </a:schemeClr>
                </a:solidFill>
                <a:latin typeface="Gill Sans"/>
              </a:rPr>
              <a:t>“Make sure your vaccines are up to date to keep yourself, friends and family healthy.”</a:t>
            </a:r>
          </a:p>
        </p:txBody>
      </p:sp>
    </p:spTree>
    <p:extLst>
      <p:ext uri="{BB962C8B-B14F-4D97-AF65-F5344CB8AC3E}">
        <p14:creationId xmlns:p14="http://schemas.microsoft.com/office/powerpoint/2010/main" val="20157718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Google Shape;287;gabefc0c955_0_11">
            <a:extLst>
              <a:ext uri="{FF2B5EF4-FFF2-40B4-BE49-F238E27FC236}">
                <a16:creationId xmlns:a16="http://schemas.microsoft.com/office/drawing/2014/main" id="{30926FED-FAE3-495E-8A5A-A984014D0BC0}"/>
              </a:ext>
            </a:extLst>
          </p:cNvPr>
          <p:cNvSpPr txBox="1">
            <a:spLocks/>
          </p:cNvSpPr>
          <p:nvPr/>
        </p:nvSpPr>
        <p:spPr>
          <a:xfrm>
            <a:off x="3648368" y="1472700"/>
            <a:ext cx="3053893" cy="19563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90000"/>
              </a:lnSpc>
              <a:spcBef>
                <a:spcPts val="0"/>
              </a:spcBef>
              <a:spcAft>
                <a:spcPts val="0"/>
              </a:spcAft>
              <a:buClr>
                <a:schemeClr val="accent1"/>
              </a:buClr>
              <a:buSzPts val="1800"/>
              <a:buFont typeface="Calibri"/>
              <a:buNone/>
              <a:defRPr sz="4800" b="0" i="0" u="none" strike="noStrike" cap="none">
                <a:solidFill>
                  <a:schemeClr val="accent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a:ln>
                  <a:noFill/>
                </a:ln>
                <a:solidFill>
                  <a:srgbClr val="0F6AB1"/>
                </a:solidFill>
                <a:effectLst/>
                <a:uLnTx/>
                <a:uFillTx/>
                <a:latin typeface="Gill Sans"/>
                <a:ea typeface="Gill Sans"/>
                <a:cs typeface="Gill Sans"/>
                <a:sym typeface="Gill Sans"/>
              </a:rPr>
              <a:t>Bye, </a:t>
            </a:r>
          </a:p>
          <a:p>
            <a:pPr marL="0" marR="0" lvl="0" indent="0" algn="ctr" defTabSz="914400" rtl="0" eaLnBrk="1" fontAlgn="auto" latinLnBrk="0" hangingPunct="1">
              <a:lnSpc>
                <a:spcPct val="90000"/>
              </a:lnSpc>
              <a:spcBef>
                <a:spcPts val="0"/>
              </a:spcBef>
              <a:spcAft>
                <a:spcPts val="0"/>
              </a:spcAft>
              <a:buClr>
                <a:srgbClr val="000000"/>
              </a:buClr>
              <a:buSzPts val="1100"/>
              <a:buFont typeface="Arial"/>
              <a:buNone/>
              <a:tabLst/>
              <a:defRPr/>
            </a:pPr>
            <a:r>
              <a:rPr kumimoji="0" lang="en-GB" sz="5400" b="0" i="0" u="none" strike="noStrike" kern="0" cap="none" spc="0" normalizeH="0" baseline="0" noProof="0">
                <a:ln>
                  <a:noFill/>
                </a:ln>
                <a:solidFill>
                  <a:srgbClr val="0F6AB1"/>
                </a:solidFill>
                <a:effectLst/>
                <a:uLnTx/>
                <a:uFillTx/>
                <a:latin typeface="Gill Sans"/>
                <a:ea typeface="Gill Sans"/>
                <a:cs typeface="Gill Sans"/>
                <a:sym typeface="Gill Sans"/>
              </a:rPr>
              <a:t>see you soon!</a:t>
            </a:r>
          </a:p>
        </p:txBody>
      </p:sp>
      <p:sp>
        <p:nvSpPr>
          <p:cNvPr id="7" name="Google Shape;292;gabefc0c955_0_11">
            <a:extLst>
              <a:ext uri="{FF2B5EF4-FFF2-40B4-BE49-F238E27FC236}">
                <a16:creationId xmlns:a16="http://schemas.microsoft.com/office/drawing/2014/main" id="{66E1F673-BFE0-4D9B-88AE-1BCABE64216C}"/>
              </a:ext>
            </a:extLst>
          </p:cNvPr>
          <p:cNvSpPr/>
          <p:nvPr/>
        </p:nvSpPr>
        <p:spPr>
          <a:xfrm>
            <a:off x="3369981" y="1002268"/>
            <a:ext cx="3610665" cy="3424851"/>
          </a:xfrm>
          <a:prstGeom prst="wedgeEllipseCallout">
            <a:avLst>
              <a:gd name="adj1" fmla="val -58794"/>
              <a:gd name="adj2" fmla="val -41295"/>
            </a:avLst>
          </a:prstGeom>
          <a:noFill/>
          <a:ln w="12700" cap="flat" cmpd="sng">
            <a:solidFill>
              <a:schemeClr val="dk2"/>
            </a:solidFill>
            <a:prstDash val="solid"/>
            <a:round/>
            <a:headEnd type="none" w="sm" len="sm"/>
            <a:tailEnd type="none" w="sm" len="sm"/>
            <a:extLst>
              <a:ext uri="{C807C97D-BFC1-408E-A445-0C87EB9F89A2}">
                <ask:lineSketchStyleProps xmlns:ask="http://schemas.microsoft.com/office/drawing/2018/sketchyshapes">
                  <ask:type>
                    <ask:lineSketchNone/>
                  </ask:type>
                </ask:lineSketchStyleProps>
              </a:ext>
            </a:extLst>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endParaRPr kumimoji="0" sz="1400" b="0" i="0" u="none" strike="noStrike" kern="0" cap="none" spc="0" normalizeH="0" baseline="0" noProof="0">
              <a:ln>
                <a:noFill/>
              </a:ln>
              <a:solidFill>
                <a:srgbClr val="000000"/>
              </a:solidFill>
              <a:effectLst/>
              <a:uLnTx/>
              <a:uFillTx/>
              <a:latin typeface="Arial"/>
              <a:ea typeface="Arial"/>
              <a:cs typeface="Arial"/>
              <a:sym typeface="Arial"/>
            </a:endParaRPr>
          </a:p>
        </p:txBody>
      </p:sp>
      <p:pic>
        <p:nvPicPr>
          <p:cNvPr id="8" name="Picture 7" descr="Logo&#10;&#10;Description automatically generated">
            <a:extLst>
              <a:ext uri="{FF2B5EF4-FFF2-40B4-BE49-F238E27FC236}">
                <a16:creationId xmlns:a16="http://schemas.microsoft.com/office/drawing/2014/main" id="{D2E62808-01B1-4B48-8EB2-7C01E2140BE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6100" y="574718"/>
            <a:ext cx="2139975" cy="2139975"/>
          </a:xfrm>
          <a:prstGeom prst="rect">
            <a:avLst/>
          </a:prstGeom>
        </p:spPr>
      </p:pic>
    </p:spTree>
    <p:extLst>
      <p:ext uri="{BB962C8B-B14F-4D97-AF65-F5344CB8AC3E}">
        <p14:creationId xmlns:p14="http://schemas.microsoft.com/office/powerpoint/2010/main" val="14062891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47760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D56992-8731-47F6-8135-80D64017FC3E}"/>
              </a:ext>
            </a:extLst>
          </p:cNvPr>
          <p:cNvSpPr>
            <a:spLocks noGrp="1"/>
          </p:cNvSpPr>
          <p:nvPr>
            <p:ph type="title"/>
          </p:nvPr>
        </p:nvSpPr>
        <p:spPr/>
        <p:txBody>
          <a:bodyPr/>
          <a:lstStyle/>
          <a:p>
            <a:pPr algn="ctr"/>
            <a:r>
              <a:rPr kumimoji="0" lang="en-GB" sz="4800" b="0" i="0" u="none" strike="noStrike" kern="1200" cap="none" spc="0" normalizeH="0" baseline="0" noProof="0">
                <a:ln>
                  <a:noFill/>
                </a:ln>
                <a:solidFill>
                  <a:srgbClr val="0F6AB1"/>
                </a:solidFill>
                <a:effectLst/>
                <a:uLnTx/>
                <a:uFillTx/>
                <a:latin typeface="Gill Sans"/>
                <a:ea typeface="Gill Sans"/>
                <a:cs typeface="Gill Sans"/>
                <a:sym typeface="Gill Sans"/>
              </a:rPr>
              <a:t>Extra Information</a:t>
            </a:r>
            <a:endParaRPr lang="en-GB"/>
          </a:p>
        </p:txBody>
      </p:sp>
      <p:pic>
        <p:nvPicPr>
          <p:cNvPr id="4" name="Content Placeholder 3">
            <a:extLst>
              <a:ext uri="{FF2B5EF4-FFF2-40B4-BE49-F238E27FC236}">
                <a16:creationId xmlns:a16="http://schemas.microsoft.com/office/drawing/2014/main" id="{3123342E-45C1-404D-B935-7247B1EC7CFF}"/>
              </a:ext>
            </a:extLst>
          </p:cNvPr>
          <p:cNvPicPr>
            <a:picLocks noGrp="1" noChangeAspect="1"/>
          </p:cNvPicPr>
          <p:nvPr>
            <p:ph idx="1"/>
          </p:nvPr>
        </p:nvPicPr>
        <p:blipFill>
          <a:blip r:embed="rId2"/>
          <a:stretch>
            <a:fillRect/>
          </a:stretch>
        </p:blipFill>
        <p:spPr>
          <a:xfrm>
            <a:off x="272425" y="1440180"/>
            <a:ext cx="8599149" cy="4420689"/>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1412277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sp>
        <p:nvSpPr>
          <p:cNvPr id="240" name="Google Shape;240;gb65152134c_2_18"/>
          <p:cNvSpPr txBox="1"/>
          <p:nvPr/>
        </p:nvSpPr>
        <p:spPr>
          <a:xfrm>
            <a:off x="817050" y="656325"/>
            <a:ext cx="6737400" cy="877200"/>
          </a:xfrm>
          <a:prstGeom prst="rect">
            <a:avLst/>
          </a:prstGeom>
          <a:noFill/>
          <a:ln>
            <a:noFill/>
          </a:ln>
        </p:spPr>
        <p:txBody>
          <a:bodyPr spcFirstLastPara="1" wrap="square" lIns="91425" tIns="91425" rIns="91425" bIns="91425" anchor="t" anchorCtr="0">
            <a:spAutoFit/>
          </a:bodyPr>
          <a:lstStyle/>
          <a:p>
            <a:pPr marL="0" marR="0" lvl="0" indent="0" algn="ctr" rtl="0">
              <a:lnSpc>
                <a:spcPct val="90000"/>
              </a:lnSpc>
              <a:spcBef>
                <a:spcPts val="0"/>
              </a:spcBef>
              <a:spcAft>
                <a:spcPts val="0"/>
              </a:spcAft>
              <a:buClr>
                <a:srgbClr val="000000"/>
              </a:buClr>
              <a:buSzPts val="5000"/>
              <a:buFont typeface="Arial"/>
              <a:buNone/>
            </a:pPr>
            <a:r>
              <a:rPr lang="en-GB" sz="4800" b="0" i="0" u="none" strike="noStrike" cap="none">
                <a:solidFill>
                  <a:srgbClr val="0F6AB1"/>
                </a:solidFill>
                <a:latin typeface="Gill Sans"/>
                <a:ea typeface="Gill Sans"/>
                <a:cs typeface="Gill Sans"/>
                <a:sym typeface="Gill Sans"/>
              </a:rPr>
              <a:t>Video Introduction</a:t>
            </a:r>
            <a:endParaRPr sz="4800" b="0" i="0" u="none" strike="noStrike" cap="none">
              <a:solidFill>
                <a:srgbClr val="0F6AB1"/>
              </a:solidFill>
              <a:latin typeface="Gill Sans"/>
              <a:ea typeface="Gill Sans"/>
              <a:cs typeface="Gill Sans"/>
              <a:sym typeface="Gill Sans"/>
            </a:endParaRPr>
          </a:p>
        </p:txBody>
      </p:sp>
      <p:pic>
        <p:nvPicPr>
          <p:cNvPr id="241" name="Google Shape;241;gb65152134c_2_18"/>
          <p:cNvPicPr preferRelativeResize="0"/>
          <p:nvPr/>
        </p:nvPicPr>
        <p:blipFill rotWithShape="1">
          <a:blip r:embed="rId3">
            <a:alphaModFix/>
          </a:blip>
          <a:srcRect/>
          <a:stretch/>
        </p:blipFill>
        <p:spPr>
          <a:xfrm>
            <a:off x="0" y="3786145"/>
            <a:ext cx="2256151" cy="2221851"/>
          </a:xfrm>
          <a:prstGeom prst="rect">
            <a:avLst/>
          </a:prstGeom>
          <a:noFill/>
          <a:ln>
            <a:noFill/>
          </a:ln>
        </p:spPr>
      </p:pic>
      <p:sp>
        <p:nvSpPr>
          <p:cNvPr id="242" name="Google Shape;242;gb65152134c_2_18"/>
          <p:cNvSpPr txBox="1"/>
          <p:nvPr/>
        </p:nvSpPr>
        <p:spPr>
          <a:xfrm>
            <a:off x="1235200" y="2308525"/>
            <a:ext cx="6495600" cy="1661963"/>
          </a:xfrm>
          <a:prstGeom prst="rect">
            <a:avLst/>
          </a:prstGeom>
          <a:noFill/>
          <a:ln>
            <a:noFill/>
          </a:ln>
        </p:spPr>
        <p:txBody>
          <a:bodyPr spcFirstLastPara="1" wrap="square" lIns="91425" tIns="91425" rIns="91425" bIns="91425" anchor="t" anchorCtr="0">
            <a:spAutoFit/>
          </a:bodyPr>
          <a:lstStyle/>
          <a:p>
            <a:pPr marL="0" marR="0" lvl="0" indent="0" algn="ctr" rtl="0">
              <a:lnSpc>
                <a:spcPct val="100000"/>
              </a:lnSpc>
              <a:spcBef>
                <a:spcPts val="0"/>
              </a:spcBef>
              <a:spcAft>
                <a:spcPts val="0"/>
              </a:spcAft>
              <a:buClr>
                <a:srgbClr val="000000"/>
              </a:buClr>
              <a:buSzPts val="2500"/>
              <a:buFont typeface="Arial"/>
              <a:buNone/>
            </a:pPr>
            <a:r>
              <a:rPr lang="en-GB" sz="3000" b="0" i="0" u="none" strike="noStrike" cap="none">
                <a:solidFill>
                  <a:schemeClr val="accent5">
                    <a:lumMod val="50000"/>
                  </a:schemeClr>
                </a:solidFill>
                <a:latin typeface="Gill Sans"/>
                <a:ea typeface="Gill Sans"/>
                <a:cs typeface="Gill Sans"/>
                <a:sym typeface="Gill Sans"/>
              </a:rPr>
              <a:t>Watch the COVID-19 Warriors Video Introduction</a:t>
            </a:r>
            <a:endParaRPr sz="3000" b="0" i="0" u="none" strike="noStrike" cap="none">
              <a:solidFill>
                <a:schemeClr val="accent5">
                  <a:lumMod val="50000"/>
                </a:schemeClr>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2200"/>
              <a:buFont typeface="Arial"/>
              <a:buNone/>
            </a:pPr>
            <a:endParaRPr sz="2200" b="0" i="0" u="none" strike="noStrike" cap="none">
              <a:solidFill>
                <a:srgbClr val="000000"/>
              </a:solidFill>
              <a:latin typeface="Gill Sans"/>
              <a:ea typeface="Gill Sans"/>
              <a:cs typeface="Gill Sans"/>
              <a:sym typeface="Gill Sans"/>
            </a:endParaRPr>
          </a:p>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Calibri"/>
              <a:ea typeface="Calibri"/>
              <a:cs typeface="Calibri"/>
              <a:sym typeface="Calibri"/>
            </a:endParaRPr>
          </a:p>
        </p:txBody>
      </p:sp>
      <p:pic>
        <p:nvPicPr>
          <p:cNvPr id="3" name="Picture 2" descr="Logo&#10;&#10;Description automatically generated">
            <a:extLst>
              <a:ext uri="{FF2B5EF4-FFF2-40B4-BE49-F238E27FC236}">
                <a16:creationId xmlns:a16="http://schemas.microsoft.com/office/drawing/2014/main" id="{5075DCA9-D7F6-4BEA-82EF-5F8AF53B655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94980" y="3786145"/>
            <a:ext cx="2139975" cy="2139975"/>
          </a:xfrm>
          <a:prstGeom prst="rect">
            <a:avLst/>
          </a:prstGeom>
        </p:spPr>
      </p:pic>
    </p:spTree>
    <p:extLst>
      <p:ext uri="{BB962C8B-B14F-4D97-AF65-F5344CB8AC3E}">
        <p14:creationId xmlns:p14="http://schemas.microsoft.com/office/powerpoint/2010/main" val="16745339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Google Shape;249;gb9e4fe795c_2_7">
            <a:extLst>
              <a:ext uri="{FF2B5EF4-FFF2-40B4-BE49-F238E27FC236}">
                <a16:creationId xmlns:a16="http://schemas.microsoft.com/office/drawing/2014/main" id="{F5A6DC17-DF77-41AF-8736-50A695802AF4}"/>
              </a:ext>
            </a:extLst>
          </p:cNvPr>
          <p:cNvSpPr txBox="1">
            <a:spLocks/>
          </p:cNvSpPr>
          <p:nvPr/>
        </p:nvSpPr>
        <p:spPr>
          <a:xfrm>
            <a:off x="288359" y="177018"/>
            <a:ext cx="8079600" cy="920400"/>
          </a:xfrm>
          <a:prstGeom prst="rect">
            <a:avLst/>
          </a:prstGeom>
          <a:noFill/>
          <a:ln>
            <a:noFill/>
          </a:ln>
        </p:spPr>
        <p:txBody>
          <a:bodyPr spcFirstLastPara="1" wrap="square" lIns="91425" tIns="45700" rIns="91425" bIns="45700" anchor="ctr" anchorCtr="0">
            <a:no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marL="0" marR="0" lvl="0" indent="0" algn="ctr" defTabSz="457200" rtl="0" eaLnBrk="1" fontAlgn="auto" latinLnBrk="0" hangingPunct="1">
              <a:lnSpc>
                <a:spcPct val="90000"/>
              </a:lnSpc>
              <a:spcBef>
                <a:spcPts val="0"/>
              </a:spcBef>
              <a:spcAft>
                <a:spcPts val="0"/>
              </a:spcAft>
              <a:buClr>
                <a:srgbClr val="000000"/>
              </a:buClr>
              <a:buSzPts val="1800"/>
              <a:buFont typeface="Arial"/>
              <a:buNone/>
              <a:tabLst/>
              <a:defRPr/>
            </a:pPr>
            <a:r>
              <a:rPr kumimoji="0" lang="en-GB" sz="4400" b="0" i="0" u="none" strike="noStrike" kern="1200" cap="none" spc="0" normalizeH="0" baseline="0" noProof="0">
                <a:ln>
                  <a:noFill/>
                </a:ln>
                <a:solidFill>
                  <a:srgbClr val="0F6AB1"/>
                </a:solidFill>
                <a:effectLst/>
                <a:uLnTx/>
                <a:uFillTx/>
                <a:latin typeface="Gill Sans"/>
                <a:cs typeface="Arial"/>
                <a:sym typeface="Gill Sans"/>
              </a:rPr>
              <a:t>How do vaccinations work?</a:t>
            </a:r>
          </a:p>
        </p:txBody>
      </p:sp>
      <p:sp>
        <p:nvSpPr>
          <p:cNvPr id="14" name="Rectangle: Rounded Corners 13">
            <a:extLst>
              <a:ext uri="{FF2B5EF4-FFF2-40B4-BE49-F238E27FC236}">
                <a16:creationId xmlns:a16="http://schemas.microsoft.com/office/drawing/2014/main" id="{CAB6CF4B-BCD2-4585-91F3-F4180CA7745F}"/>
              </a:ext>
            </a:extLst>
          </p:cNvPr>
          <p:cNvSpPr/>
          <p:nvPr/>
        </p:nvSpPr>
        <p:spPr>
          <a:xfrm>
            <a:off x="447712" y="1221955"/>
            <a:ext cx="6996961" cy="769620"/>
          </a:xfrm>
          <a:prstGeom prst="roundRect">
            <a:avLst/>
          </a:prstGeom>
          <a:solidFill>
            <a:srgbClr val="40B8A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rgbClr val="5B9BD5">
                    <a:lumMod val="50000"/>
                  </a:srgbClr>
                </a:solidFill>
                <a:effectLst/>
                <a:uLnTx/>
                <a:uFillTx/>
                <a:latin typeface="Gill Sans"/>
                <a:ea typeface="+mn-ea"/>
                <a:cs typeface="+mn-cs"/>
                <a:sym typeface="Gill Sans"/>
              </a:rPr>
              <a:t>Vaccination is the safest way to protect children against infectious diseases.</a:t>
            </a:r>
          </a:p>
        </p:txBody>
      </p:sp>
      <p:sp>
        <p:nvSpPr>
          <p:cNvPr id="16" name="Rectangle: Rounded Corners 15">
            <a:extLst>
              <a:ext uri="{FF2B5EF4-FFF2-40B4-BE49-F238E27FC236}">
                <a16:creationId xmlns:a16="http://schemas.microsoft.com/office/drawing/2014/main" id="{9358958E-823A-4A01-95CD-5D3B36C78D08}"/>
              </a:ext>
            </a:extLst>
          </p:cNvPr>
          <p:cNvSpPr/>
          <p:nvPr/>
        </p:nvSpPr>
        <p:spPr>
          <a:xfrm>
            <a:off x="2581887" y="2304752"/>
            <a:ext cx="5661947" cy="845820"/>
          </a:xfrm>
          <a:prstGeom prst="roundRect">
            <a:avLst/>
          </a:prstGeom>
          <a:solidFill>
            <a:srgbClr val="30D4D8"/>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defRPr/>
            </a:pPr>
            <a:r>
              <a:rPr kumimoji="0" lang="en-GB" sz="2400" b="0" i="0" u="none" strike="noStrike" kern="1200" cap="none" spc="0" normalizeH="0" baseline="0" noProof="0">
                <a:ln>
                  <a:noFill/>
                </a:ln>
                <a:solidFill>
                  <a:schemeClr val="tx2"/>
                </a:solidFill>
                <a:effectLst/>
                <a:uLnTx/>
                <a:uFillTx/>
                <a:latin typeface="Gill Sans"/>
                <a:ea typeface="+mn-ea"/>
                <a:cs typeface="+mn-cs"/>
                <a:sym typeface="Gill Sans"/>
              </a:rPr>
              <a:t>Once you are vaccinated, you are likely to have </a:t>
            </a:r>
            <a:r>
              <a:rPr lang="en-GB" sz="2400">
                <a:solidFill>
                  <a:schemeClr val="tx2"/>
                </a:solidFill>
                <a:latin typeface="Gill Sans"/>
                <a:sym typeface="Gill Sans"/>
              </a:rPr>
              <a:t>some</a:t>
            </a:r>
            <a:r>
              <a:rPr lang="en-GB" sz="2400">
                <a:solidFill>
                  <a:srgbClr val="5B9BD5"/>
                </a:solidFill>
                <a:latin typeface="Gill Sans"/>
                <a:sym typeface="Gill Sans"/>
              </a:rPr>
              <a:t> </a:t>
            </a:r>
            <a:r>
              <a:rPr lang="en-GB" sz="2400">
                <a:solidFill>
                  <a:srgbClr val="FF0000"/>
                </a:solidFill>
                <a:latin typeface="Gill Sans"/>
                <a:sym typeface="Gill Sans"/>
              </a:rPr>
              <a:t>immunity</a:t>
            </a:r>
            <a:r>
              <a:rPr lang="en-GB" sz="2400">
                <a:solidFill>
                  <a:srgbClr val="0A1AF7"/>
                </a:solidFill>
                <a:latin typeface="Gill Sans"/>
                <a:sym typeface="Gill Sans"/>
              </a:rPr>
              <a:t> </a:t>
            </a:r>
            <a:r>
              <a:rPr lang="en-GB" sz="2400">
                <a:solidFill>
                  <a:schemeClr val="tx2"/>
                </a:solidFill>
                <a:latin typeface="Gill Sans"/>
                <a:sym typeface="Gill Sans"/>
              </a:rPr>
              <a:t>to</a:t>
            </a:r>
            <a:r>
              <a:rPr kumimoji="0" lang="en-GB" sz="2400" b="0" i="0" u="none" strike="noStrike" kern="1200" cap="none" spc="0" normalizeH="0" baseline="0" noProof="0">
                <a:ln>
                  <a:noFill/>
                </a:ln>
                <a:solidFill>
                  <a:schemeClr val="tx2"/>
                </a:solidFill>
                <a:effectLst/>
                <a:uLnTx/>
                <a:uFillTx/>
                <a:latin typeface="Gill Sans"/>
                <a:ea typeface="+mn-ea"/>
                <a:cs typeface="+mn-cs"/>
                <a:sym typeface="Gill Sans"/>
              </a:rPr>
              <a:t> the disease.</a:t>
            </a:r>
          </a:p>
        </p:txBody>
      </p:sp>
      <p:sp>
        <p:nvSpPr>
          <p:cNvPr id="17" name="Rectangle: Rounded Corners 16">
            <a:extLst>
              <a:ext uri="{FF2B5EF4-FFF2-40B4-BE49-F238E27FC236}">
                <a16:creationId xmlns:a16="http://schemas.microsoft.com/office/drawing/2014/main" id="{EB90BC12-4E6C-42BF-A720-4BFEF3EA0155}"/>
              </a:ext>
            </a:extLst>
          </p:cNvPr>
          <p:cNvSpPr/>
          <p:nvPr/>
        </p:nvSpPr>
        <p:spPr>
          <a:xfrm>
            <a:off x="91440" y="3429000"/>
            <a:ext cx="6756208" cy="1037038"/>
          </a:xfrm>
          <a:prstGeom prst="roundRect">
            <a:avLst/>
          </a:prstGeom>
          <a:solidFill>
            <a:srgbClr val="40C8BB"/>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2"/>
                </a:solidFill>
                <a:effectLst/>
                <a:uLnTx/>
                <a:uFillTx/>
                <a:latin typeface="Gill Sans"/>
                <a:ea typeface="+mn-ea"/>
                <a:cs typeface="+mn-cs"/>
                <a:sym typeface="Gill Sans"/>
              </a:rPr>
              <a:t>You are given a small amount of a form of a germ, then your body makes</a:t>
            </a:r>
            <a:r>
              <a:rPr kumimoji="0" lang="en-GB" sz="2400" b="0" i="0" u="none" strike="noStrike" kern="1200" cap="none" spc="0" normalizeH="0" baseline="0" noProof="0">
                <a:ln>
                  <a:noFill/>
                </a:ln>
                <a:solidFill>
                  <a:srgbClr val="5B9BD5"/>
                </a:solidFill>
                <a:effectLst/>
                <a:uLnTx/>
                <a:uFillTx/>
                <a:latin typeface="Gill Sans"/>
                <a:ea typeface="+mn-ea"/>
                <a:cs typeface="+mn-cs"/>
                <a:sym typeface="Gill Sans"/>
              </a:rPr>
              <a:t> </a:t>
            </a:r>
            <a:r>
              <a:rPr kumimoji="0" lang="en-GB" sz="2400" b="0" i="0" u="none" strike="noStrike" kern="1200" cap="none" spc="0" normalizeH="0" baseline="0" noProof="0">
                <a:ln>
                  <a:noFill/>
                </a:ln>
                <a:solidFill>
                  <a:srgbClr val="FF0000"/>
                </a:solidFill>
                <a:effectLst/>
                <a:uLnTx/>
                <a:uFillTx/>
                <a:latin typeface="Gill Sans"/>
                <a:ea typeface="+mn-ea"/>
                <a:cs typeface="+mn-cs"/>
                <a:sym typeface="Gill Sans"/>
              </a:rPr>
              <a:t>antibodies</a:t>
            </a:r>
            <a:r>
              <a:rPr kumimoji="0" lang="en-GB" sz="2400" b="0" i="0" u="none" strike="noStrike" kern="1200" cap="none" spc="0" normalizeH="0" baseline="0" noProof="0">
                <a:ln>
                  <a:noFill/>
                </a:ln>
                <a:solidFill>
                  <a:srgbClr val="D5D9FB"/>
                </a:solidFill>
                <a:effectLst/>
                <a:uLnTx/>
                <a:uFillTx/>
                <a:latin typeface="Gill Sans"/>
                <a:ea typeface="+mn-ea"/>
                <a:cs typeface="+mn-cs"/>
                <a:sym typeface="Gill Sans"/>
              </a:rPr>
              <a:t> </a:t>
            </a:r>
            <a:r>
              <a:rPr kumimoji="0" lang="en-GB" sz="2400" b="0" i="0" u="none" strike="noStrike" kern="1200" cap="none" spc="0" normalizeH="0" baseline="0" noProof="0">
                <a:ln>
                  <a:noFill/>
                </a:ln>
                <a:solidFill>
                  <a:schemeClr val="tx2"/>
                </a:solidFill>
                <a:effectLst/>
                <a:uLnTx/>
                <a:uFillTx/>
                <a:latin typeface="Gill Sans"/>
                <a:ea typeface="+mn-ea"/>
                <a:cs typeface="+mn-cs"/>
                <a:sym typeface="Gill Sans"/>
              </a:rPr>
              <a:t>to fight it off.</a:t>
            </a:r>
            <a:endParaRPr lang="en-GB" sz="2400" b="0" i="0" u="none" strike="noStrike" kern="1200" cap="none" spc="0" normalizeH="0" baseline="0" noProof="0">
              <a:ln>
                <a:noFill/>
              </a:ln>
              <a:solidFill>
                <a:schemeClr val="tx2"/>
              </a:solidFill>
              <a:effectLst/>
              <a:uLnTx/>
              <a:uFillTx/>
              <a:latin typeface="Gill Sans"/>
            </a:endParaRPr>
          </a:p>
        </p:txBody>
      </p:sp>
      <p:sp>
        <p:nvSpPr>
          <p:cNvPr id="18" name="Rectangle: Rounded Corners 17">
            <a:extLst>
              <a:ext uri="{FF2B5EF4-FFF2-40B4-BE49-F238E27FC236}">
                <a16:creationId xmlns:a16="http://schemas.microsoft.com/office/drawing/2014/main" id="{A6449306-0BA9-4367-9426-6BACCE6CD7E4}"/>
              </a:ext>
            </a:extLst>
          </p:cNvPr>
          <p:cNvSpPr/>
          <p:nvPr/>
        </p:nvSpPr>
        <p:spPr>
          <a:xfrm>
            <a:off x="1851660" y="4632088"/>
            <a:ext cx="6400800" cy="1120140"/>
          </a:xfrm>
          <a:prstGeom prst="roundRect">
            <a:avLst/>
          </a:prstGeom>
          <a:solidFill>
            <a:srgbClr val="16CDF2"/>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2"/>
                </a:solidFill>
                <a:effectLst/>
                <a:uLnTx/>
                <a:uFillTx/>
                <a:latin typeface="Gill Sans"/>
                <a:ea typeface="+mn-ea"/>
                <a:cs typeface="+mn-cs"/>
                <a:sym typeface="Gill Sans"/>
              </a:rPr>
              <a:t>Then, if you get the disease again, your body already has the</a:t>
            </a:r>
            <a:r>
              <a:rPr kumimoji="0" lang="en-GB" sz="2400" b="0" i="0" u="none" strike="noStrike" kern="1200" cap="none" spc="0" normalizeH="0" baseline="0" noProof="0">
                <a:ln>
                  <a:noFill/>
                </a:ln>
                <a:solidFill>
                  <a:srgbClr val="5B9BD5"/>
                </a:solidFill>
                <a:effectLst/>
                <a:uLnTx/>
                <a:uFillTx/>
                <a:latin typeface="Gill Sans"/>
                <a:ea typeface="+mn-ea"/>
                <a:cs typeface="+mn-cs"/>
                <a:sym typeface="Gill Sans"/>
              </a:rPr>
              <a:t> </a:t>
            </a:r>
            <a:r>
              <a:rPr kumimoji="0" lang="en-GB" sz="2400" b="0" i="0" u="none" strike="noStrike" kern="1200" cap="none" spc="0" normalizeH="0" baseline="0" noProof="0">
                <a:ln>
                  <a:noFill/>
                </a:ln>
                <a:solidFill>
                  <a:srgbClr val="FF0000"/>
                </a:solidFill>
                <a:effectLst/>
                <a:uLnTx/>
                <a:uFillTx/>
                <a:latin typeface="Gill Sans"/>
                <a:ea typeface="+mn-ea"/>
                <a:cs typeface="+mn-cs"/>
                <a:sym typeface="Gill Sans"/>
              </a:rPr>
              <a:t>antibodies</a:t>
            </a:r>
            <a:r>
              <a:rPr kumimoji="0" lang="en-GB" sz="2400" b="0" i="0" u="none" strike="noStrike" kern="1200" cap="none" spc="0" normalizeH="0" baseline="0" noProof="0">
                <a:ln>
                  <a:noFill/>
                </a:ln>
                <a:solidFill>
                  <a:srgbClr val="5B9BD5"/>
                </a:solidFill>
                <a:effectLst/>
                <a:uLnTx/>
                <a:uFillTx/>
                <a:latin typeface="Gill Sans"/>
                <a:ea typeface="+mn-ea"/>
                <a:cs typeface="+mn-cs"/>
                <a:sym typeface="Gill Sans"/>
              </a:rPr>
              <a:t> </a:t>
            </a:r>
            <a:r>
              <a:rPr kumimoji="0" lang="en-GB" sz="2400" b="0" i="0" u="none" strike="noStrike" kern="1200" cap="none" spc="0" normalizeH="0" baseline="0" noProof="0">
                <a:ln>
                  <a:noFill/>
                </a:ln>
                <a:solidFill>
                  <a:schemeClr val="tx2"/>
                </a:solidFill>
                <a:effectLst/>
                <a:uLnTx/>
                <a:uFillTx/>
                <a:latin typeface="Gill Sans"/>
                <a:ea typeface="+mn-ea"/>
                <a:cs typeface="+mn-cs"/>
                <a:sym typeface="Gill Sans"/>
              </a:rPr>
              <a:t>which makes you less likely to get sick.</a:t>
            </a:r>
          </a:p>
        </p:txBody>
      </p:sp>
      <p:sp>
        <p:nvSpPr>
          <p:cNvPr id="19" name="Rectangle: Rounded Corners 18">
            <a:extLst>
              <a:ext uri="{FF2B5EF4-FFF2-40B4-BE49-F238E27FC236}">
                <a16:creationId xmlns:a16="http://schemas.microsoft.com/office/drawing/2014/main" id="{DF90EF37-DAE7-41A1-8D9B-39841F5CA550}"/>
              </a:ext>
            </a:extLst>
          </p:cNvPr>
          <p:cNvSpPr/>
          <p:nvPr/>
        </p:nvSpPr>
        <p:spPr>
          <a:xfrm>
            <a:off x="3726180" y="6105102"/>
            <a:ext cx="2537460" cy="425100"/>
          </a:xfrm>
          <a:prstGeom prst="roundRect">
            <a:avLst/>
          </a:prstGeom>
          <a:solidFill>
            <a:srgbClr val="8791F1"/>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a:ln>
                  <a:noFill/>
                </a:ln>
                <a:solidFill>
                  <a:schemeClr val="tx2"/>
                </a:solidFill>
                <a:effectLst/>
                <a:uLnTx/>
                <a:uFillTx/>
                <a:latin typeface="Gill Sans"/>
                <a:ea typeface="+mn-ea"/>
                <a:cs typeface="+mn-cs"/>
                <a:sym typeface="Gill Sans"/>
              </a:rPr>
              <a:t>You are</a:t>
            </a:r>
            <a:r>
              <a:rPr kumimoji="0" lang="en-GB" sz="2400" b="0" i="0" u="none" strike="noStrike" kern="1200" cap="none" spc="0" normalizeH="0" baseline="0" noProof="0">
                <a:ln>
                  <a:noFill/>
                </a:ln>
                <a:solidFill>
                  <a:srgbClr val="5B9BD5"/>
                </a:solidFill>
                <a:effectLst/>
                <a:uLnTx/>
                <a:uFillTx/>
                <a:latin typeface="Gill Sans"/>
                <a:ea typeface="+mn-ea"/>
                <a:cs typeface="+mn-cs"/>
                <a:sym typeface="Gill Sans"/>
              </a:rPr>
              <a:t> </a:t>
            </a:r>
            <a:r>
              <a:rPr kumimoji="0" lang="en-GB" sz="2400" b="0" i="0" u="none" strike="noStrike" kern="1200" cap="none" spc="0" normalizeH="0" baseline="0" noProof="0">
                <a:ln>
                  <a:noFill/>
                </a:ln>
                <a:solidFill>
                  <a:srgbClr val="FF0000"/>
                </a:solidFill>
                <a:effectLst/>
                <a:uLnTx/>
                <a:uFillTx/>
                <a:latin typeface="Gill Sans"/>
                <a:ea typeface="+mn-ea"/>
                <a:cs typeface="+mn-cs"/>
                <a:sym typeface="Gill Sans"/>
              </a:rPr>
              <a:t>immune</a:t>
            </a:r>
            <a:r>
              <a:rPr kumimoji="0" lang="en-GB" sz="2400" b="0" i="0" u="none" strike="noStrike" kern="1200" cap="none" spc="0" normalizeH="0" baseline="0" noProof="0">
                <a:ln>
                  <a:noFill/>
                </a:ln>
                <a:solidFill>
                  <a:schemeClr val="tx2"/>
                </a:solidFill>
                <a:effectLst/>
                <a:uLnTx/>
                <a:uFillTx/>
                <a:latin typeface="Gill Sans"/>
                <a:ea typeface="+mn-ea"/>
                <a:cs typeface="+mn-cs"/>
                <a:sym typeface="Gill Sans"/>
              </a:rPr>
              <a:t>.</a:t>
            </a:r>
          </a:p>
        </p:txBody>
      </p:sp>
      <p:pic>
        <p:nvPicPr>
          <p:cNvPr id="20" name="Picture 19" descr="A picture containing background pattern&#10;&#10;Description automatically generated">
            <a:extLst>
              <a:ext uri="{FF2B5EF4-FFF2-40B4-BE49-F238E27FC236}">
                <a16:creationId xmlns:a16="http://schemas.microsoft.com/office/drawing/2014/main" id="{3F4C21AF-195E-44BB-AC73-BCEDDBCC194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3161" y="925917"/>
            <a:ext cx="1382763" cy="952479"/>
          </a:xfrm>
          <a:prstGeom prst="rect">
            <a:avLst/>
          </a:prstGeom>
        </p:spPr>
      </p:pic>
      <p:pic>
        <p:nvPicPr>
          <p:cNvPr id="21" name="Picture 20" descr="A picture containing object, bubble, indoor, plastic&#10;&#10;Description automatically generated">
            <a:extLst>
              <a:ext uri="{FF2B5EF4-FFF2-40B4-BE49-F238E27FC236}">
                <a16:creationId xmlns:a16="http://schemas.microsoft.com/office/drawing/2014/main" id="{3CB97DEF-37B4-4B7E-B5B8-8648D08BE2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2566" y="3332488"/>
            <a:ext cx="1497508" cy="1128719"/>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2" name="Picture 21" descr="A picture containing vector graphics&#10;&#10;Description automatically generated">
            <a:extLst>
              <a:ext uri="{FF2B5EF4-FFF2-40B4-BE49-F238E27FC236}">
                <a16:creationId xmlns:a16="http://schemas.microsoft.com/office/drawing/2014/main" id="{0DA8C8B3-6725-43CA-90E1-B16CDF3073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8446" y="5192158"/>
            <a:ext cx="1520488" cy="1302710"/>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1536864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9;gb9e4fe795c_2_7">
            <a:extLst>
              <a:ext uri="{FF2B5EF4-FFF2-40B4-BE49-F238E27FC236}">
                <a16:creationId xmlns:a16="http://schemas.microsoft.com/office/drawing/2014/main" id="{340E3CAD-5BEA-4BA6-AC17-8F0AF6B1AC7F}"/>
              </a:ext>
            </a:extLst>
          </p:cNvPr>
          <p:cNvSpPr txBox="1">
            <a:spLocks/>
          </p:cNvSpPr>
          <p:nvPr/>
        </p:nvSpPr>
        <p:spPr>
          <a:xfrm>
            <a:off x="-154249" y="68580"/>
            <a:ext cx="8079600" cy="920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800">
                <a:solidFill>
                  <a:srgbClr val="0F6AB1"/>
                </a:solidFill>
                <a:latin typeface="Gill Sans"/>
                <a:sym typeface="Gill Sans"/>
              </a:rPr>
              <a:t>Why do we vaccinate?</a:t>
            </a:r>
          </a:p>
        </p:txBody>
      </p:sp>
      <p:pic>
        <p:nvPicPr>
          <p:cNvPr id="2050" name="Picture 2" descr="HerdImmunity_BSI_CelebrateVaccines">
            <a:extLst>
              <a:ext uri="{FF2B5EF4-FFF2-40B4-BE49-F238E27FC236}">
                <a16:creationId xmlns:a16="http://schemas.microsoft.com/office/drawing/2014/main" id="{848A2B01-D4C7-4EDF-AB52-D25B718E5E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b="50000"/>
          <a:stretch/>
        </p:blipFill>
        <p:spPr bwMode="auto">
          <a:xfrm>
            <a:off x="1121553" y="1061639"/>
            <a:ext cx="6696563" cy="4734722"/>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528B3842-2A05-4B38-A672-6339566A7107}"/>
              </a:ext>
            </a:extLst>
          </p:cNvPr>
          <p:cNvSpPr/>
          <p:nvPr/>
        </p:nvSpPr>
        <p:spPr>
          <a:xfrm>
            <a:off x="3721608" y="3429000"/>
            <a:ext cx="1655064" cy="1719072"/>
          </a:xfrm>
          <a:prstGeom prst="rect">
            <a:avLst/>
          </a:prstGeom>
          <a:solidFill>
            <a:srgbClr val="EFEEEC"/>
          </a:solidFill>
          <a:ln>
            <a:solidFill>
              <a:srgbClr val="EFE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a:extLst>
              <a:ext uri="{FF2B5EF4-FFF2-40B4-BE49-F238E27FC236}">
                <a16:creationId xmlns:a16="http://schemas.microsoft.com/office/drawing/2014/main" id="{0B8597EA-D3BA-48D1-958B-3EB0442EF303}"/>
              </a:ext>
            </a:extLst>
          </p:cNvPr>
          <p:cNvSpPr/>
          <p:nvPr/>
        </p:nvSpPr>
        <p:spPr>
          <a:xfrm>
            <a:off x="5430011" y="3429000"/>
            <a:ext cx="1655064" cy="1719072"/>
          </a:xfrm>
          <a:prstGeom prst="rect">
            <a:avLst/>
          </a:prstGeom>
          <a:solidFill>
            <a:srgbClr val="EFEEEC"/>
          </a:solidFill>
          <a:ln>
            <a:solidFill>
              <a:srgbClr val="EFE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a:extLst>
              <a:ext uri="{FF2B5EF4-FFF2-40B4-BE49-F238E27FC236}">
                <a16:creationId xmlns:a16="http://schemas.microsoft.com/office/drawing/2014/main" id="{BCE2F7AA-EED3-42EE-8CC5-CFE2D10CCCBF}"/>
              </a:ext>
            </a:extLst>
          </p:cNvPr>
          <p:cNvSpPr/>
          <p:nvPr/>
        </p:nvSpPr>
        <p:spPr>
          <a:xfrm>
            <a:off x="4469835" y="5148072"/>
            <a:ext cx="2304000" cy="462803"/>
          </a:xfrm>
          <a:prstGeom prst="rect">
            <a:avLst/>
          </a:prstGeom>
          <a:solidFill>
            <a:srgbClr val="EFEEEC"/>
          </a:solidFill>
          <a:ln>
            <a:solidFill>
              <a:srgbClr val="EFE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324157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5000"/>
                                  </p:stCondLst>
                                  <p:childTnLst>
                                    <p:set>
                                      <p:cBhvr>
                                        <p:cTn id="6" dur="1" fill="hold">
                                          <p:stCondLst>
                                            <p:cond delay="0"/>
                                          </p:stCondLst>
                                        </p:cTn>
                                        <p:tgtEl>
                                          <p:spTgt spid="3"/>
                                        </p:tgtEl>
                                        <p:attrNameLst>
                                          <p:attrName>style.visibility</p:attrName>
                                        </p:attrNameLst>
                                      </p:cBhvr>
                                      <p:to>
                                        <p:strVal val="hidden"/>
                                      </p:to>
                                    </p:set>
                                  </p:childTnLst>
                                </p:cTn>
                              </p:par>
                            </p:childTnLst>
                          </p:cTn>
                        </p:par>
                        <p:par>
                          <p:cTn id="7" fill="hold">
                            <p:stCondLst>
                              <p:cond delay="5000"/>
                            </p:stCondLst>
                            <p:childTnLst>
                              <p:par>
                                <p:cTn id="8" presetID="1" presetClass="exit" presetSubtype="0" fill="hold" grpId="0" nodeType="afterEffect">
                                  <p:stCondLst>
                                    <p:cond delay="1500"/>
                                  </p:stCondLst>
                                  <p:childTnLst>
                                    <p:set>
                                      <p:cBhvr>
                                        <p:cTn id="9" dur="1" fill="hold">
                                          <p:stCondLst>
                                            <p:cond delay="0"/>
                                          </p:stCondLst>
                                        </p:cTn>
                                        <p:tgtEl>
                                          <p:spTgt spid="5"/>
                                        </p:tgtEl>
                                        <p:attrNameLst>
                                          <p:attrName>style.visibility</p:attrName>
                                        </p:attrNameLst>
                                      </p:cBhvr>
                                      <p:to>
                                        <p:strVal val="hidden"/>
                                      </p:to>
                                    </p:set>
                                  </p:childTnLst>
                                </p:cTn>
                              </p:par>
                              <p:par>
                                <p:cTn id="10" presetID="1" presetClass="exit" presetSubtype="0" fill="hold" grpId="0" nodeType="withEffect">
                                  <p:stCondLst>
                                    <p:cond delay="1500"/>
                                  </p:stCondLst>
                                  <p:childTnLst>
                                    <p:set>
                                      <p:cBhvr>
                                        <p:cTn id="11" dur="1" fill="hold">
                                          <p:stCondLst>
                                            <p:cond delay="0"/>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P spid="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9;gb9e4fe795c_2_7">
            <a:extLst>
              <a:ext uri="{FF2B5EF4-FFF2-40B4-BE49-F238E27FC236}">
                <a16:creationId xmlns:a16="http://schemas.microsoft.com/office/drawing/2014/main" id="{340E3CAD-5BEA-4BA6-AC17-8F0AF6B1AC7F}"/>
              </a:ext>
            </a:extLst>
          </p:cNvPr>
          <p:cNvSpPr txBox="1">
            <a:spLocks/>
          </p:cNvSpPr>
          <p:nvPr/>
        </p:nvSpPr>
        <p:spPr>
          <a:xfrm>
            <a:off x="-154249" y="68580"/>
            <a:ext cx="8079600" cy="920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800">
                <a:solidFill>
                  <a:srgbClr val="0F6AB1"/>
                </a:solidFill>
                <a:latin typeface="Gill Sans"/>
                <a:sym typeface="Gill Sans"/>
              </a:rPr>
              <a:t>Why do we vaccinate?</a:t>
            </a:r>
          </a:p>
        </p:txBody>
      </p:sp>
      <p:pic>
        <p:nvPicPr>
          <p:cNvPr id="2050" name="Picture 2" descr="HerdImmunity_BSI_CelebrateVaccines">
            <a:extLst>
              <a:ext uri="{FF2B5EF4-FFF2-40B4-BE49-F238E27FC236}">
                <a16:creationId xmlns:a16="http://schemas.microsoft.com/office/drawing/2014/main" id="{848A2B01-D4C7-4EDF-AB52-D25B718E5E61}"/>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381"/>
          <a:stretch/>
        </p:blipFill>
        <p:spPr bwMode="auto">
          <a:xfrm>
            <a:off x="1434030" y="1261871"/>
            <a:ext cx="6275939" cy="4581023"/>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BA9C2CC-DEAE-4400-B96F-0D55BA55AEC8}"/>
              </a:ext>
            </a:extLst>
          </p:cNvPr>
          <p:cNvSpPr/>
          <p:nvPr/>
        </p:nvSpPr>
        <p:spPr>
          <a:xfrm>
            <a:off x="3867912" y="2093976"/>
            <a:ext cx="1655064" cy="1719072"/>
          </a:xfrm>
          <a:prstGeom prst="rect">
            <a:avLst/>
          </a:prstGeom>
          <a:solidFill>
            <a:srgbClr val="EFEEEC"/>
          </a:solidFill>
          <a:ln>
            <a:solidFill>
              <a:srgbClr val="EFE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a:extLst>
              <a:ext uri="{FF2B5EF4-FFF2-40B4-BE49-F238E27FC236}">
                <a16:creationId xmlns:a16="http://schemas.microsoft.com/office/drawing/2014/main" id="{3F26A003-2E08-42BA-B7F2-5639C6DB97F2}"/>
              </a:ext>
            </a:extLst>
          </p:cNvPr>
          <p:cNvSpPr/>
          <p:nvPr/>
        </p:nvSpPr>
        <p:spPr>
          <a:xfrm>
            <a:off x="5522976" y="2093976"/>
            <a:ext cx="1655064" cy="1719072"/>
          </a:xfrm>
          <a:prstGeom prst="rect">
            <a:avLst/>
          </a:prstGeom>
          <a:solidFill>
            <a:srgbClr val="EFEEEC"/>
          </a:solidFill>
          <a:ln>
            <a:solidFill>
              <a:srgbClr val="EFE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F5AF8B15-41A5-42A9-831F-005FCC8A2D84}"/>
              </a:ext>
            </a:extLst>
          </p:cNvPr>
          <p:cNvSpPr/>
          <p:nvPr/>
        </p:nvSpPr>
        <p:spPr>
          <a:xfrm>
            <a:off x="3419999" y="4085939"/>
            <a:ext cx="2304000" cy="462803"/>
          </a:xfrm>
          <a:prstGeom prst="rect">
            <a:avLst/>
          </a:prstGeom>
          <a:solidFill>
            <a:srgbClr val="EFEEEC"/>
          </a:solidFill>
          <a:ln>
            <a:solidFill>
              <a:srgbClr val="EFEE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539922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xit" presetSubtype="0" fill="hold" grpId="0" nodeType="afterEffect">
                                  <p:stCondLst>
                                    <p:cond delay="5000"/>
                                  </p:stCondLst>
                                  <p:childTnLst>
                                    <p:set>
                                      <p:cBhvr>
                                        <p:cTn id="6" dur="1" fill="hold">
                                          <p:stCondLst>
                                            <p:cond delay="0"/>
                                          </p:stCondLst>
                                        </p:cTn>
                                        <p:tgtEl>
                                          <p:spTgt spid="5"/>
                                        </p:tgtEl>
                                        <p:attrNameLst>
                                          <p:attrName>style.visibility</p:attrName>
                                        </p:attrNameLst>
                                      </p:cBhvr>
                                      <p:to>
                                        <p:strVal val="hidden"/>
                                      </p:to>
                                    </p:set>
                                  </p:childTnLst>
                                </p:cTn>
                              </p:par>
                            </p:childTnLst>
                          </p:cTn>
                        </p:par>
                        <p:par>
                          <p:cTn id="7" fill="hold">
                            <p:stCondLst>
                              <p:cond delay="5000"/>
                            </p:stCondLst>
                            <p:childTnLst>
                              <p:par>
                                <p:cTn id="8" presetID="1" presetClass="exit" presetSubtype="0" fill="hold" grpId="0" nodeType="afterEffect">
                                  <p:stCondLst>
                                    <p:cond delay="1500"/>
                                  </p:stCondLst>
                                  <p:childTnLst>
                                    <p:set>
                                      <p:cBhvr>
                                        <p:cTn id="9" dur="1" fill="hold">
                                          <p:stCondLst>
                                            <p:cond delay="0"/>
                                          </p:stCondLst>
                                        </p:cTn>
                                        <p:tgtEl>
                                          <p:spTgt spid="7"/>
                                        </p:tgtEl>
                                        <p:attrNameLst>
                                          <p:attrName>style.visibility</p:attrName>
                                        </p:attrNameLst>
                                      </p:cBhvr>
                                      <p:to>
                                        <p:strVal val="hidden"/>
                                      </p:to>
                                    </p:set>
                                  </p:childTnLst>
                                </p:cTn>
                              </p:par>
                              <p:par>
                                <p:cTn id="10" presetID="1" presetClass="exit" presetSubtype="0" fill="hold" grpId="0" nodeType="withEffect">
                                  <p:stCondLst>
                                    <p:cond delay="1500"/>
                                  </p:stCondLst>
                                  <p:childTnLst>
                                    <p:set>
                                      <p:cBhvr>
                                        <p:cTn id="11"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Diagram&#10;&#10;Description automatically generated">
            <a:extLst>
              <a:ext uri="{FF2B5EF4-FFF2-40B4-BE49-F238E27FC236}">
                <a16:creationId xmlns:a16="http://schemas.microsoft.com/office/drawing/2014/main" id="{F88CB255-4CF3-45C7-A6DB-D342BE755411}"/>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25803" t="4037" r="31006" b="4037"/>
          <a:stretch/>
        </p:blipFill>
        <p:spPr>
          <a:xfrm>
            <a:off x="7706006" y="4075728"/>
            <a:ext cx="1241810" cy="2643052"/>
          </a:xfrm>
          <a:prstGeom prst="rect">
            <a:avLst/>
          </a:prstGeom>
        </p:spPr>
      </p:pic>
      <p:sp>
        <p:nvSpPr>
          <p:cNvPr id="5" name="TextBox 4">
            <a:extLst>
              <a:ext uri="{FF2B5EF4-FFF2-40B4-BE49-F238E27FC236}">
                <a16:creationId xmlns:a16="http://schemas.microsoft.com/office/drawing/2014/main" id="{FDE55598-4FC3-427D-8588-206943EE1571}"/>
              </a:ext>
            </a:extLst>
          </p:cNvPr>
          <p:cNvSpPr txBox="1"/>
          <p:nvPr/>
        </p:nvSpPr>
        <p:spPr>
          <a:xfrm>
            <a:off x="-144924" y="380513"/>
            <a:ext cx="8862060" cy="646331"/>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90000"/>
              </a:lnSpc>
              <a:spcBef>
                <a:spcPts val="0"/>
              </a:spcBef>
              <a:spcAft>
                <a:spcPts val="0"/>
              </a:spcAft>
              <a:buClrTx/>
              <a:buSzPts val="1800"/>
              <a:buFontTx/>
              <a:buNone/>
              <a:tabLst/>
              <a:defRPr/>
            </a:pPr>
            <a:r>
              <a:rPr kumimoji="0" lang="en-GB" sz="4000" b="0" i="0" u="none" strike="noStrike" kern="1200" cap="none" spc="0" normalizeH="0" baseline="0" noProof="0">
                <a:ln>
                  <a:noFill/>
                </a:ln>
                <a:solidFill>
                  <a:srgbClr val="0F6AB1"/>
                </a:solidFill>
                <a:effectLst/>
                <a:uLnTx/>
                <a:uFillTx/>
                <a:latin typeface="Gill Sans"/>
                <a:ea typeface="+mn-ea"/>
                <a:cs typeface="+mn-cs"/>
                <a:sym typeface="Gill Sans"/>
              </a:rPr>
              <a:t>How is a vaccine developed?</a:t>
            </a:r>
            <a:endParaRPr lang="en-GB" sz="4000" b="0" i="0" u="none" strike="noStrike" kern="1200" cap="none" spc="0" normalizeH="0" baseline="0" noProof="0">
              <a:ln>
                <a:noFill/>
              </a:ln>
              <a:solidFill>
                <a:srgbClr val="0F6AB1"/>
              </a:solidFill>
              <a:effectLst/>
              <a:uLnTx/>
              <a:uFillTx/>
              <a:latin typeface="Gill Sans"/>
            </a:endParaRPr>
          </a:p>
        </p:txBody>
      </p:sp>
      <p:sp>
        <p:nvSpPr>
          <p:cNvPr id="6" name="Callout: Right Arrow 5">
            <a:extLst>
              <a:ext uri="{FF2B5EF4-FFF2-40B4-BE49-F238E27FC236}">
                <a16:creationId xmlns:a16="http://schemas.microsoft.com/office/drawing/2014/main" id="{6BE0472D-CDBF-4E53-8B14-82FCD275DDA8}"/>
              </a:ext>
            </a:extLst>
          </p:cNvPr>
          <p:cNvSpPr/>
          <p:nvPr/>
        </p:nvSpPr>
        <p:spPr>
          <a:xfrm>
            <a:off x="91440" y="1026843"/>
            <a:ext cx="4164971" cy="2342705"/>
          </a:xfrm>
          <a:prstGeom prst="rightArrowCallout">
            <a:avLst>
              <a:gd name="adj1" fmla="val 23879"/>
              <a:gd name="adj2" fmla="val 25000"/>
              <a:gd name="adj3" fmla="val 25000"/>
              <a:gd name="adj4" fmla="val 75783"/>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200">
                <a:solidFill>
                  <a:srgbClr val="1F4E79"/>
                </a:solidFill>
                <a:latin typeface="Gill Sans"/>
                <a:ea typeface="Gill Sans"/>
                <a:cs typeface="Gill Sans"/>
                <a:sym typeface="Gill Sans"/>
              </a:rPr>
              <a:t>The most important ingredient in most vaccines is the antigen which can be used to help your body build the right antibodies to fight the disease. </a:t>
            </a:r>
          </a:p>
        </p:txBody>
      </p:sp>
      <p:grpSp>
        <p:nvGrpSpPr>
          <p:cNvPr id="7" name="Group 6">
            <a:extLst>
              <a:ext uri="{FF2B5EF4-FFF2-40B4-BE49-F238E27FC236}">
                <a16:creationId xmlns:a16="http://schemas.microsoft.com/office/drawing/2014/main" id="{FF16323F-B87A-414D-A6FA-17B450373088}"/>
              </a:ext>
            </a:extLst>
          </p:cNvPr>
          <p:cNvGrpSpPr/>
          <p:nvPr/>
        </p:nvGrpSpPr>
        <p:grpSpPr>
          <a:xfrm>
            <a:off x="185664" y="3488453"/>
            <a:ext cx="3051179" cy="1671625"/>
            <a:chOff x="327660" y="2593187"/>
            <a:chExt cx="3051179" cy="1671625"/>
          </a:xfrm>
        </p:grpSpPr>
        <p:pic>
          <p:nvPicPr>
            <p:cNvPr id="4" name="Picture 3" descr="A picture containing cloth, fabric&#10;&#10;Description automatically generated">
              <a:extLst>
                <a:ext uri="{FF2B5EF4-FFF2-40B4-BE49-F238E27FC236}">
                  <a16:creationId xmlns:a16="http://schemas.microsoft.com/office/drawing/2014/main" id="{2A8E6EC4-E243-47FE-8E38-2CE28B7D34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27660" y="2593187"/>
              <a:ext cx="2117098" cy="1671625"/>
            </a:xfrm>
            <a:prstGeom prst="rect">
              <a:avLst/>
            </a:prstGeom>
          </p:spPr>
        </p:pic>
        <p:sp>
          <p:nvSpPr>
            <p:cNvPr id="2" name="TextBox 1">
              <a:extLst>
                <a:ext uri="{FF2B5EF4-FFF2-40B4-BE49-F238E27FC236}">
                  <a16:creationId xmlns:a16="http://schemas.microsoft.com/office/drawing/2014/main" id="{4736B18A-E4DD-4FD0-B373-F91A680CC246}"/>
                </a:ext>
              </a:extLst>
            </p:cNvPr>
            <p:cNvSpPr txBox="1"/>
            <p:nvPr/>
          </p:nvSpPr>
          <p:spPr>
            <a:xfrm>
              <a:off x="1953899" y="2671091"/>
              <a:ext cx="1424940" cy="923330"/>
            </a:xfrm>
            <a:prstGeom prst="rect">
              <a:avLst/>
            </a:prstGeom>
            <a:solidFill>
              <a:schemeClr val="accent2">
                <a:lumMod val="40000"/>
                <a:lumOff val="60000"/>
              </a:schemeClr>
            </a:solidFill>
            <a:ln w="57150">
              <a:solidFill>
                <a:schemeClr val="tx1"/>
              </a:solidFill>
            </a:ln>
          </p:spPr>
          <p:txBody>
            <a:bodyPr wrap="square" lIns="91440" tIns="45720" rIns="91440" bIns="45720" rtlCol="0" anchor="t">
              <a:spAutoFit/>
            </a:bodyPr>
            <a:lstStyle/>
            <a:p>
              <a:pPr algn="ctr"/>
              <a:r>
                <a:rPr lang="en-GB">
                  <a:solidFill>
                    <a:srgbClr val="1F4E79"/>
                  </a:solidFill>
                </a:rPr>
                <a:t>Antibodies travelling in the blood</a:t>
              </a:r>
              <a:endParaRPr lang="en-US"/>
            </a:p>
          </p:txBody>
        </p:sp>
        <p:cxnSp>
          <p:nvCxnSpPr>
            <p:cNvPr id="15" name="Straight Arrow Connector 14">
              <a:extLst>
                <a:ext uri="{FF2B5EF4-FFF2-40B4-BE49-F238E27FC236}">
                  <a16:creationId xmlns:a16="http://schemas.microsoft.com/office/drawing/2014/main" id="{31319FB7-5A3A-4885-A1E9-BE20F5049F1E}"/>
                </a:ext>
              </a:extLst>
            </p:cNvPr>
            <p:cNvCxnSpPr>
              <a:cxnSpLocks/>
            </p:cNvCxnSpPr>
            <p:nvPr/>
          </p:nvCxnSpPr>
          <p:spPr>
            <a:xfrm flipH="1">
              <a:off x="830580" y="2855757"/>
              <a:ext cx="1097291" cy="108423"/>
            </a:xfrm>
            <a:prstGeom prst="straightConnector1">
              <a:avLst/>
            </a:prstGeom>
            <a:ln w="57150">
              <a:tailEnd type="triangle"/>
            </a:ln>
          </p:spPr>
          <p:style>
            <a:lnRef idx="1">
              <a:schemeClr val="dk1"/>
            </a:lnRef>
            <a:fillRef idx="0">
              <a:schemeClr val="dk1"/>
            </a:fillRef>
            <a:effectRef idx="0">
              <a:schemeClr val="dk1"/>
            </a:effectRef>
            <a:fontRef idx="minor">
              <a:schemeClr val="tx1"/>
            </a:fontRef>
          </p:style>
        </p:cxnSp>
      </p:grpSp>
      <p:sp>
        <p:nvSpPr>
          <p:cNvPr id="10" name="Oval 9">
            <a:extLst>
              <a:ext uri="{FF2B5EF4-FFF2-40B4-BE49-F238E27FC236}">
                <a16:creationId xmlns:a16="http://schemas.microsoft.com/office/drawing/2014/main" id="{7AFEEB84-B724-469D-A315-56DEDD315017}"/>
              </a:ext>
            </a:extLst>
          </p:cNvPr>
          <p:cNvSpPr/>
          <p:nvPr/>
        </p:nvSpPr>
        <p:spPr>
          <a:xfrm>
            <a:off x="4247785" y="874453"/>
            <a:ext cx="3229404" cy="4283272"/>
          </a:xfrm>
          <a:prstGeom prst="ellipse">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a:solidFill>
                  <a:srgbClr val="1F4E79"/>
                </a:solidFill>
                <a:latin typeface="Gill Sans"/>
                <a:ea typeface="Gill Sans"/>
                <a:cs typeface="Gill Sans"/>
                <a:sym typeface="Gill Sans"/>
              </a:rPr>
              <a:t>This builds your immune system and means that if the germ tries to infect you again your body will recognise it and fight back without you getting ill.</a:t>
            </a:r>
            <a:endParaRPr lang="en-GB" sz="2200">
              <a:latin typeface="Gill Sans"/>
            </a:endParaRPr>
          </a:p>
        </p:txBody>
      </p:sp>
      <p:pic>
        <p:nvPicPr>
          <p:cNvPr id="14" name="Picture 13" descr="A picture containing vector graphics&#10;&#10;Description automatically generated">
            <a:extLst>
              <a:ext uri="{FF2B5EF4-FFF2-40B4-BE49-F238E27FC236}">
                <a16:creationId xmlns:a16="http://schemas.microsoft.com/office/drawing/2014/main" id="{6FA95CFA-1486-4D35-8351-AFEBDAB495A3}"/>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2736" b="96201" l="0" r="97526">
                        <a14:foregroundMark x1="45964" y1="11094" x2="53516" y2="608"/>
                        <a14:foregroundMark x1="62280" y1="6138" x2="62669" y2="6383"/>
                        <a14:foregroundMark x1="53516" y1="608" x2="57494" y2="3118"/>
                        <a14:foregroundMark x1="57585" y1="6687" x2="52734" y2="6687"/>
                        <a14:foregroundMark x1="59744" y1="9115" x2="61068" y2="9574"/>
                        <a14:foregroundMark x1="52734" y1="6687" x2="59713" y2="9105"/>
                        <a14:foregroundMark x1="53516" y1="2736" x2="53125" y2="4407"/>
                        <a14:foregroundMark x1="61328" y1="8815" x2="70443" y2="6839"/>
                        <a14:foregroundMark x1="90495" y1="20365" x2="90104" y2="32675"/>
                        <a14:foregroundMark x1="90104" y1="32675" x2="95182" y2="34498"/>
                        <a14:foregroundMark x1="94792" y1="48936" x2="97786" y2="49848"/>
                        <a14:foregroundMark x1="62630" y1="43921" x2="53255" y2="37386"/>
                        <a14:foregroundMark x1="53255" y1="37386" x2="49089" y2="48176"/>
                        <a14:foregroundMark x1="49089" y1="48176" x2="67578" y2="38298"/>
                        <a14:foregroundMark x1="67578" y1="38298" x2="62370" y2="49696"/>
                        <a14:foregroundMark x1="62370" y1="49696" x2="67969" y2="41185"/>
                        <a14:foregroundMark x1="61068" y1="44225" x2="48958" y2="45137"/>
                        <a14:foregroundMark x1="48958" y1="45137" x2="58724" y2="43313"/>
                        <a14:foregroundMark x1="58724" y1="43313" x2="67969" y2="48480"/>
                        <a14:foregroundMark x1="67969" y1="48480" x2="69010" y2="34498"/>
                        <a14:foregroundMark x1="69010" y1="34498" x2="58333" y2="33739"/>
                        <a14:foregroundMark x1="54427" y1="46960" x2="76042" y2="43921"/>
                        <a14:foregroundMark x1="76042" y1="43921" x2="76042" y2="43921"/>
                        <a14:foregroundMark x1="60938" y1="49392" x2="50521" y2="52888"/>
                        <a14:foregroundMark x1="50521" y1="52888" x2="60807" y2="49696"/>
                        <a14:foregroundMark x1="60807" y1="49696" x2="55859" y2="63070"/>
                        <a14:foregroundMark x1="55859" y1="63070" x2="78776" y2="69909"/>
                        <a14:foregroundMark x1="78776" y1="69909" x2="69010" y2="71429"/>
                        <a14:foregroundMark x1="69010" y1="71429" x2="64583" y2="74924"/>
                        <a14:foregroundMark x1="18490" y1="57295" x2="8333" y2="55319"/>
                        <a14:foregroundMark x1="8333" y1="55319" x2="2605" y2="50409"/>
                        <a14:foregroundMark x1="1387" y1="47969" x2="11198" y2="46505"/>
                        <a14:foregroundMark x1="11198" y1="46505" x2="25651" y2="54863"/>
                        <a14:foregroundMark x1="59375" y1="79483" x2="66927" y2="84043"/>
                        <a14:foregroundMark x1="66667" y1="84043" x2="57422" y2="79787"/>
                        <a14:foregroundMark x1="57422" y1="79787" x2="59766" y2="75532"/>
                        <a14:foregroundMark x1="71094" y1="90122" x2="94271" y2="95441"/>
                        <a14:foregroundMark x1="94271" y1="95441" x2="93880" y2="96201"/>
                        <a14:foregroundMark x1="94661" y1="61398" x2="90365" y2="68541"/>
                        <a14:backgroundMark x1="391" y1="49848" x2="391" y2="53495"/>
                        <a14:backgroundMark x1="3125" y1="52280" x2="260" y2="48480"/>
                        <a14:backgroundMark x1="2995" y1="52432" x2="781" y2="48328"/>
                        <a14:backgroundMark x1="3125" y1="51976" x2="391" y2="48328"/>
                        <a14:backgroundMark x1="3125" y1="51368" x2="521" y2="48328"/>
                        <a14:backgroundMark x1="96094" y1="55319" x2="98177" y2="58967"/>
                        <a14:backgroundMark x1="57422" y1="3191" x2="60677" y2="6383"/>
                        <a14:backgroundMark x1="60156" y1="7751" x2="60938" y2="4863"/>
                        <a14:backgroundMark x1="60938" y1="6231" x2="62630" y2="5319"/>
                        <a14:backgroundMark x1="60547" y1="7447" x2="60547" y2="7447"/>
                        <a14:backgroundMark x1="60677" y1="6383" x2="60677" y2="7295"/>
                        <a14:backgroundMark x1="57943" y1="4407" x2="57422" y2="2432"/>
                      </a14:backgroundRemoval>
                    </a14:imgEffect>
                  </a14:imgLayer>
                </a14:imgProps>
              </a:ext>
              <a:ext uri="{28A0092B-C50C-407E-A947-70E740481C1C}">
                <a14:useLocalDpi xmlns:a14="http://schemas.microsoft.com/office/drawing/2010/main" val="0"/>
              </a:ext>
            </a:extLst>
          </a:blip>
          <a:stretch>
            <a:fillRect/>
          </a:stretch>
        </p:blipFill>
        <p:spPr>
          <a:xfrm>
            <a:off x="6786840" y="1460746"/>
            <a:ext cx="2265720" cy="1941202"/>
          </a:xfrm>
          <a:prstGeom prst="rect">
            <a:avLst/>
          </a:prstGeom>
        </p:spPr>
      </p:pic>
      <p:sp>
        <p:nvSpPr>
          <p:cNvPr id="16" name="Callout: Left Arrow 15">
            <a:extLst>
              <a:ext uri="{FF2B5EF4-FFF2-40B4-BE49-F238E27FC236}">
                <a16:creationId xmlns:a16="http://schemas.microsoft.com/office/drawing/2014/main" id="{BA16F683-B609-460A-9D7E-8B9CF3926B63}"/>
              </a:ext>
            </a:extLst>
          </p:cNvPr>
          <p:cNvSpPr/>
          <p:nvPr/>
        </p:nvSpPr>
        <p:spPr>
          <a:xfrm>
            <a:off x="4935474" y="4753780"/>
            <a:ext cx="2885574" cy="1626727"/>
          </a:xfrm>
          <a:prstGeom prst="leftArrowCallou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uClr>
                <a:srgbClr val="000000"/>
              </a:buClr>
              <a:buSzPts val="2500"/>
            </a:pPr>
            <a:r>
              <a:rPr lang="en-GB" sz="2000">
                <a:solidFill>
                  <a:srgbClr val="1F4E79"/>
                </a:solidFill>
                <a:latin typeface="Gill Sans"/>
                <a:ea typeface="Gill Sans"/>
                <a:cs typeface="Gill Sans"/>
                <a:sym typeface="Gill Sans"/>
              </a:rPr>
              <a:t>Scientists start by doing tests to find the antigen that will help.</a:t>
            </a:r>
          </a:p>
        </p:txBody>
      </p:sp>
      <p:sp>
        <p:nvSpPr>
          <p:cNvPr id="17" name="Oval 16">
            <a:extLst>
              <a:ext uri="{FF2B5EF4-FFF2-40B4-BE49-F238E27FC236}">
                <a16:creationId xmlns:a16="http://schemas.microsoft.com/office/drawing/2014/main" id="{AE32DFAB-A9BD-4F5B-8DE6-AABF900854C5}"/>
              </a:ext>
            </a:extLst>
          </p:cNvPr>
          <p:cNvSpPr/>
          <p:nvPr/>
        </p:nvSpPr>
        <p:spPr>
          <a:xfrm>
            <a:off x="2725836" y="4072113"/>
            <a:ext cx="2138940" cy="2755195"/>
          </a:xfrm>
          <a:prstGeom prst="ellipse">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a:ln>
                  <a:noFill/>
                </a:ln>
                <a:solidFill>
                  <a:srgbClr val="4472C4">
                    <a:lumMod val="50000"/>
                  </a:srgbClr>
                </a:solidFill>
                <a:effectLst/>
                <a:uLnTx/>
                <a:uFillTx/>
                <a:latin typeface="Gill Sans"/>
                <a:ea typeface="Gill Sans"/>
                <a:cs typeface="Gill Sans"/>
                <a:sym typeface="Gill Sans"/>
              </a:rPr>
              <a:t>The antigen is mixed with other ingredients to make a vaccine.</a:t>
            </a:r>
          </a:p>
        </p:txBody>
      </p:sp>
      <p:sp>
        <p:nvSpPr>
          <p:cNvPr id="27" name="Arrow: Curved Left 26">
            <a:extLst>
              <a:ext uri="{FF2B5EF4-FFF2-40B4-BE49-F238E27FC236}">
                <a16:creationId xmlns:a16="http://schemas.microsoft.com/office/drawing/2014/main" id="{8332469E-EB77-4F13-BC87-94528DF7E348}"/>
              </a:ext>
            </a:extLst>
          </p:cNvPr>
          <p:cNvSpPr/>
          <p:nvPr/>
        </p:nvSpPr>
        <p:spPr>
          <a:xfrm rot="20205319">
            <a:off x="7426010" y="3317526"/>
            <a:ext cx="511745" cy="1341768"/>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6190931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4" fill="hold" nodeType="with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down)">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6" presetClass="entr" presetSubtype="0" fill="hold" grpId="0" nodeType="clickEffect">
                                  <p:stCondLst>
                                    <p:cond delay="0"/>
                                  </p:stCondLst>
                                  <p:childTnLst>
                                    <p:set>
                                      <p:cBhvr>
                                        <p:cTn id="26" dur="1" fill="hold">
                                          <p:stCondLst>
                                            <p:cond delay="0"/>
                                          </p:stCondLst>
                                        </p:cTn>
                                        <p:tgtEl>
                                          <p:spTgt spid="27"/>
                                        </p:tgtEl>
                                        <p:attrNameLst>
                                          <p:attrName>style.visibility</p:attrName>
                                        </p:attrNameLst>
                                      </p:cBhvr>
                                      <p:to>
                                        <p:strVal val="visible"/>
                                      </p:to>
                                    </p:set>
                                    <p:animEffect transition="in" filter="wipe(down)">
                                      <p:cBhvr>
                                        <p:cTn id="27" dur="580">
                                          <p:stCondLst>
                                            <p:cond delay="0"/>
                                          </p:stCondLst>
                                        </p:cTn>
                                        <p:tgtEl>
                                          <p:spTgt spid="27"/>
                                        </p:tgtEl>
                                      </p:cBhvr>
                                    </p:animEffect>
                                    <p:anim calcmode="lin" valueType="num">
                                      <p:cBhvr>
                                        <p:cTn id="28" dur="1822" tmFilter="0,0; 0.14,0.36; 0.43,0.73; 0.71,0.91; 1.0,1.0">
                                          <p:stCondLst>
                                            <p:cond delay="0"/>
                                          </p:stCondLst>
                                        </p:cTn>
                                        <p:tgtEl>
                                          <p:spTgt spid="27"/>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27"/>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27"/>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27"/>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27"/>
                                        </p:tgtEl>
                                        <p:attrNameLst>
                                          <p:attrName>ppt_y</p:attrName>
                                        </p:attrNameLst>
                                      </p:cBhvr>
                                      <p:tavLst>
                                        <p:tav tm="0" fmla="#ppt_y-sin(pi*$)/81">
                                          <p:val>
                                            <p:fltVal val="0"/>
                                          </p:val>
                                        </p:tav>
                                        <p:tav tm="100000">
                                          <p:val>
                                            <p:fltVal val="1"/>
                                          </p:val>
                                        </p:tav>
                                      </p:tavLst>
                                    </p:anim>
                                    <p:animScale>
                                      <p:cBhvr>
                                        <p:cTn id="33" dur="26">
                                          <p:stCondLst>
                                            <p:cond delay="650"/>
                                          </p:stCondLst>
                                        </p:cTn>
                                        <p:tgtEl>
                                          <p:spTgt spid="27"/>
                                        </p:tgtEl>
                                      </p:cBhvr>
                                      <p:to x="100000" y="60000"/>
                                    </p:animScale>
                                    <p:animScale>
                                      <p:cBhvr>
                                        <p:cTn id="34" dur="166" decel="50000">
                                          <p:stCondLst>
                                            <p:cond delay="676"/>
                                          </p:stCondLst>
                                        </p:cTn>
                                        <p:tgtEl>
                                          <p:spTgt spid="27"/>
                                        </p:tgtEl>
                                      </p:cBhvr>
                                      <p:to x="100000" y="100000"/>
                                    </p:animScale>
                                    <p:animScale>
                                      <p:cBhvr>
                                        <p:cTn id="35" dur="26">
                                          <p:stCondLst>
                                            <p:cond delay="1312"/>
                                          </p:stCondLst>
                                        </p:cTn>
                                        <p:tgtEl>
                                          <p:spTgt spid="27"/>
                                        </p:tgtEl>
                                      </p:cBhvr>
                                      <p:to x="100000" y="80000"/>
                                    </p:animScale>
                                    <p:animScale>
                                      <p:cBhvr>
                                        <p:cTn id="36" dur="166" decel="50000">
                                          <p:stCondLst>
                                            <p:cond delay="1338"/>
                                          </p:stCondLst>
                                        </p:cTn>
                                        <p:tgtEl>
                                          <p:spTgt spid="27"/>
                                        </p:tgtEl>
                                      </p:cBhvr>
                                      <p:to x="100000" y="100000"/>
                                    </p:animScale>
                                    <p:animScale>
                                      <p:cBhvr>
                                        <p:cTn id="37" dur="26">
                                          <p:stCondLst>
                                            <p:cond delay="1642"/>
                                          </p:stCondLst>
                                        </p:cTn>
                                        <p:tgtEl>
                                          <p:spTgt spid="27"/>
                                        </p:tgtEl>
                                      </p:cBhvr>
                                      <p:to x="100000" y="90000"/>
                                    </p:animScale>
                                    <p:animScale>
                                      <p:cBhvr>
                                        <p:cTn id="38" dur="166" decel="50000">
                                          <p:stCondLst>
                                            <p:cond delay="1668"/>
                                          </p:stCondLst>
                                        </p:cTn>
                                        <p:tgtEl>
                                          <p:spTgt spid="27"/>
                                        </p:tgtEl>
                                      </p:cBhvr>
                                      <p:to x="100000" y="100000"/>
                                    </p:animScale>
                                    <p:animScale>
                                      <p:cBhvr>
                                        <p:cTn id="39" dur="26">
                                          <p:stCondLst>
                                            <p:cond delay="1808"/>
                                          </p:stCondLst>
                                        </p:cTn>
                                        <p:tgtEl>
                                          <p:spTgt spid="27"/>
                                        </p:tgtEl>
                                      </p:cBhvr>
                                      <p:to x="100000" y="95000"/>
                                    </p:animScale>
                                    <p:animScale>
                                      <p:cBhvr>
                                        <p:cTn id="40" dur="166" decel="50000">
                                          <p:stCondLst>
                                            <p:cond delay="1834"/>
                                          </p:stCondLst>
                                        </p:cTn>
                                        <p:tgtEl>
                                          <p:spTgt spid="27"/>
                                        </p:tgtEl>
                                      </p:cBhvr>
                                      <p:to x="100000" y="100000"/>
                                    </p:animScale>
                                  </p:childTnLst>
                                </p:cTn>
                              </p:par>
                              <p:par>
                                <p:cTn id="41" presetID="26" presetClass="entr" presetSubtype="0" fill="hold" nodeType="with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down)">
                                      <p:cBhvr>
                                        <p:cTn id="43" dur="580">
                                          <p:stCondLst>
                                            <p:cond delay="0"/>
                                          </p:stCondLst>
                                        </p:cTn>
                                        <p:tgtEl>
                                          <p:spTgt spid="21"/>
                                        </p:tgtEl>
                                      </p:cBhvr>
                                    </p:animEffect>
                                    <p:anim calcmode="lin" valueType="num">
                                      <p:cBhvr>
                                        <p:cTn id="44"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49" dur="26">
                                          <p:stCondLst>
                                            <p:cond delay="650"/>
                                          </p:stCondLst>
                                        </p:cTn>
                                        <p:tgtEl>
                                          <p:spTgt spid="21"/>
                                        </p:tgtEl>
                                      </p:cBhvr>
                                      <p:to x="100000" y="60000"/>
                                    </p:animScale>
                                    <p:animScale>
                                      <p:cBhvr>
                                        <p:cTn id="50" dur="166" decel="50000">
                                          <p:stCondLst>
                                            <p:cond delay="676"/>
                                          </p:stCondLst>
                                        </p:cTn>
                                        <p:tgtEl>
                                          <p:spTgt spid="21"/>
                                        </p:tgtEl>
                                      </p:cBhvr>
                                      <p:to x="100000" y="100000"/>
                                    </p:animScale>
                                    <p:animScale>
                                      <p:cBhvr>
                                        <p:cTn id="51" dur="26">
                                          <p:stCondLst>
                                            <p:cond delay="1312"/>
                                          </p:stCondLst>
                                        </p:cTn>
                                        <p:tgtEl>
                                          <p:spTgt spid="21"/>
                                        </p:tgtEl>
                                      </p:cBhvr>
                                      <p:to x="100000" y="80000"/>
                                    </p:animScale>
                                    <p:animScale>
                                      <p:cBhvr>
                                        <p:cTn id="52" dur="166" decel="50000">
                                          <p:stCondLst>
                                            <p:cond delay="1338"/>
                                          </p:stCondLst>
                                        </p:cTn>
                                        <p:tgtEl>
                                          <p:spTgt spid="21"/>
                                        </p:tgtEl>
                                      </p:cBhvr>
                                      <p:to x="100000" y="100000"/>
                                    </p:animScale>
                                    <p:animScale>
                                      <p:cBhvr>
                                        <p:cTn id="53" dur="26">
                                          <p:stCondLst>
                                            <p:cond delay="1642"/>
                                          </p:stCondLst>
                                        </p:cTn>
                                        <p:tgtEl>
                                          <p:spTgt spid="21"/>
                                        </p:tgtEl>
                                      </p:cBhvr>
                                      <p:to x="100000" y="90000"/>
                                    </p:animScale>
                                    <p:animScale>
                                      <p:cBhvr>
                                        <p:cTn id="54" dur="166" decel="50000">
                                          <p:stCondLst>
                                            <p:cond delay="1668"/>
                                          </p:stCondLst>
                                        </p:cTn>
                                        <p:tgtEl>
                                          <p:spTgt spid="21"/>
                                        </p:tgtEl>
                                      </p:cBhvr>
                                      <p:to x="100000" y="100000"/>
                                    </p:animScale>
                                    <p:animScale>
                                      <p:cBhvr>
                                        <p:cTn id="55" dur="26">
                                          <p:stCondLst>
                                            <p:cond delay="1808"/>
                                          </p:stCondLst>
                                        </p:cTn>
                                        <p:tgtEl>
                                          <p:spTgt spid="21"/>
                                        </p:tgtEl>
                                      </p:cBhvr>
                                      <p:to x="100000" y="95000"/>
                                    </p:animScale>
                                    <p:animScale>
                                      <p:cBhvr>
                                        <p:cTn id="56" dur="166" decel="50000">
                                          <p:stCondLst>
                                            <p:cond delay="1834"/>
                                          </p:stCondLst>
                                        </p:cTn>
                                        <p:tgtEl>
                                          <p:spTgt spid="21"/>
                                        </p:tgtEl>
                                      </p:cBhvr>
                                      <p:to x="100000" y="100000"/>
                                    </p:animScale>
                                  </p:childTnLst>
                                </p:cTn>
                              </p:par>
                              <p:par>
                                <p:cTn id="57" presetID="26" presetClass="entr" presetSubtype="0"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wipe(down)">
                                      <p:cBhvr>
                                        <p:cTn id="59" dur="580">
                                          <p:stCondLst>
                                            <p:cond delay="0"/>
                                          </p:stCondLst>
                                        </p:cTn>
                                        <p:tgtEl>
                                          <p:spTgt spid="16"/>
                                        </p:tgtEl>
                                      </p:cBhvr>
                                    </p:animEffect>
                                    <p:anim calcmode="lin" valueType="num">
                                      <p:cBhvr>
                                        <p:cTn id="60"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65" dur="26">
                                          <p:stCondLst>
                                            <p:cond delay="650"/>
                                          </p:stCondLst>
                                        </p:cTn>
                                        <p:tgtEl>
                                          <p:spTgt spid="16"/>
                                        </p:tgtEl>
                                      </p:cBhvr>
                                      <p:to x="100000" y="60000"/>
                                    </p:animScale>
                                    <p:animScale>
                                      <p:cBhvr>
                                        <p:cTn id="66" dur="166" decel="50000">
                                          <p:stCondLst>
                                            <p:cond delay="676"/>
                                          </p:stCondLst>
                                        </p:cTn>
                                        <p:tgtEl>
                                          <p:spTgt spid="16"/>
                                        </p:tgtEl>
                                      </p:cBhvr>
                                      <p:to x="100000" y="100000"/>
                                    </p:animScale>
                                    <p:animScale>
                                      <p:cBhvr>
                                        <p:cTn id="67" dur="26">
                                          <p:stCondLst>
                                            <p:cond delay="1312"/>
                                          </p:stCondLst>
                                        </p:cTn>
                                        <p:tgtEl>
                                          <p:spTgt spid="16"/>
                                        </p:tgtEl>
                                      </p:cBhvr>
                                      <p:to x="100000" y="80000"/>
                                    </p:animScale>
                                    <p:animScale>
                                      <p:cBhvr>
                                        <p:cTn id="68" dur="166" decel="50000">
                                          <p:stCondLst>
                                            <p:cond delay="1338"/>
                                          </p:stCondLst>
                                        </p:cTn>
                                        <p:tgtEl>
                                          <p:spTgt spid="16"/>
                                        </p:tgtEl>
                                      </p:cBhvr>
                                      <p:to x="100000" y="100000"/>
                                    </p:animScale>
                                    <p:animScale>
                                      <p:cBhvr>
                                        <p:cTn id="69" dur="26">
                                          <p:stCondLst>
                                            <p:cond delay="1642"/>
                                          </p:stCondLst>
                                        </p:cTn>
                                        <p:tgtEl>
                                          <p:spTgt spid="16"/>
                                        </p:tgtEl>
                                      </p:cBhvr>
                                      <p:to x="100000" y="90000"/>
                                    </p:animScale>
                                    <p:animScale>
                                      <p:cBhvr>
                                        <p:cTn id="70" dur="166" decel="50000">
                                          <p:stCondLst>
                                            <p:cond delay="1668"/>
                                          </p:stCondLst>
                                        </p:cTn>
                                        <p:tgtEl>
                                          <p:spTgt spid="16"/>
                                        </p:tgtEl>
                                      </p:cBhvr>
                                      <p:to x="100000" y="100000"/>
                                    </p:animScale>
                                    <p:animScale>
                                      <p:cBhvr>
                                        <p:cTn id="71" dur="26">
                                          <p:stCondLst>
                                            <p:cond delay="1808"/>
                                          </p:stCondLst>
                                        </p:cTn>
                                        <p:tgtEl>
                                          <p:spTgt spid="16"/>
                                        </p:tgtEl>
                                      </p:cBhvr>
                                      <p:to x="100000" y="95000"/>
                                    </p:animScale>
                                    <p:animScale>
                                      <p:cBhvr>
                                        <p:cTn id="72" dur="166" decel="50000">
                                          <p:stCondLst>
                                            <p:cond delay="1834"/>
                                          </p:stCondLst>
                                        </p:cTn>
                                        <p:tgtEl>
                                          <p:spTgt spid="16"/>
                                        </p:tgtEl>
                                      </p:cBhvr>
                                      <p:to x="100000" y="100000"/>
                                    </p:animScale>
                                  </p:childTnLst>
                                </p:cTn>
                              </p:par>
                            </p:childTnLst>
                          </p:cTn>
                        </p:par>
                      </p:childTnLst>
                    </p:cTn>
                  </p:par>
                  <p:par>
                    <p:cTn id="73" fill="hold">
                      <p:stCondLst>
                        <p:cond delay="indefinite"/>
                      </p:stCondLst>
                      <p:childTnLst>
                        <p:par>
                          <p:cTn id="74" fill="hold">
                            <p:stCondLst>
                              <p:cond delay="0"/>
                            </p:stCondLst>
                            <p:childTnLst>
                              <p:par>
                                <p:cTn id="75" presetID="2" presetClass="entr" presetSubtype="4" fill="hold" grpId="0" nodeType="clickEffect">
                                  <p:stCondLst>
                                    <p:cond delay="0"/>
                                  </p:stCondLst>
                                  <p:childTnLst>
                                    <p:set>
                                      <p:cBhvr>
                                        <p:cTn id="76" dur="1" fill="hold">
                                          <p:stCondLst>
                                            <p:cond delay="0"/>
                                          </p:stCondLst>
                                        </p:cTn>
                                        <p:tgtEl>
                                          <p:spTgt spid="17"/>
                                        </p:tgtEl>
                                        <p:attrNameLst>
                                          <p:attrName>style.visibility</p:attrName>
                                        </p:attrNameLst>
                                      </p:cBhvr>
                                      <p:to>
                                        <p:strVal val="visible"/>
                                      </p:to>
                                    </p:set>
                                    <p:anim calcmode="lin" valueType="num">
                                      <p:cBhvr additive="base">
                                        <p:cTn id="77" dur="500" fill="hold"/>
                                        <p:tgtEl>
                                          <p:spTgt spid="17"/>
                                        </p:tgtEl>
                                        <p:attrNameLst>
                                          <p:attrName>ppt_x</p:attrName>
                                        </p:attrNameLst>
                                      </p:cBhvr>
                                      <p:tavLst>
                                        <p:tav tm="0">
                                          <p:val>
                                            <p:strVal val="#ppt_x"/>
                                          </p:val>
                                        </p:tav>
                                        <p:tav tm="100000">
                                          <p:val>
                                            <p:strVal val="#ppt_x"/>
                                          </p:val>
                                        </p:tav>
                                      </p:tavLst>
                                    </p:anim>
                                    <p:anim calcmode="lin" valueType="num">
                                      <p:cBhvr additive="base">
                                        <p:cTn id="78"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0" grpId="0" animBg="1"/>
      <p:bldP spid="16" grpId="0" animBg="1"/>
      <p:bldP spid="17" grpId="0" animBg="1"/>
      <p:bldP spid="2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D2A9D87-0EF8-4B50-A0B1-DB8D6867C940}"/>
              </a:ext>
            </a:extLst>
          </p:cNvPr>
          <p:cNvSpPr txBox="1"/>
          <p:nvPr/>
        </p:nvSpPr>
        <p:spPr>
          <a:xfrm>
            <a:off x="145355" y="350589"/>
            <a:ext cx="8232763" cy="646331"/>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90000"/>
              </a:lnSpc>
              <a:spcBef>
                <a:spcPts val="0"/>
              </a:spcBef>
              <a:spcAft>
                <a:spcPts val="0"/>
              </a:spcAft>
              <a:buClrTx/>
              <a:buSzPts val="1800"/>
              <a:buFontTx/>
              <a:buNone/>
              <a:tabLst/>
              <a:defRPr/>
            </a:pPr>
            <a:r>
              <a:rPr kumimoji="0" lang="en-GB" sz="4000" b="0" i="0" u="none" strike="noStrike" kern="1200" cap="none" spc="0" normalizeH="0" baseline="0" noProof="0">
                <a:ln>
                  <a:noFill/>
                </a:ln>
                <a:solidFill>
                  <a:srgbClr val="0F6AB1"/>
                </a:solidFill>
                <a:effectLst/>
                <a:uLnTx/>
                <a:uFillTx/>
                <a:latin typeface="Gill Sans"/>
                <a:ea typeface="+mn-ea"/>
                <a:cs typeface="+mn-cs"/>
                <a:sym typeface="Gill Sans"/>
              </a:rPr>
              <a:t>How is a vaccine developed?</a:t>
            </a:r>
            <a:endParaRPr lang="en-GB" sz="4000" b="0" i="0" u="none" strike="noStrike" kern="1200" cap="none" spc="0" normalizeH="0" baseline="0" noProof="0">
              <a:ln>
                <a:noFill/>
              </a:ln>
              <a:solidFill>
                <a:srgbClr val="0F6AB1"/>
              </a:solidFill>
              <a:effectLst/>
              <a:uLnTx/>
              <a:uFillTx/>
              <a:latin typeface="Gill Sans"/>
            </a:endParaRPr>
          </a:p>
        </p:txBody>
      </p:sp>
      <p:sp>
        <p:nvSpPr>
          <p:cNvPr id="4" name="Callout: Right Arrow 3">
            <a:extLst>
              <a:ext uri="{FF2B5EF4-FFF2-40B4-BE49-F238E27FC236}">
                <a16:creationId xmlns:a16="http://schemas.microsoft.com/office/drawing/2014/main" id="{F392F2CA-B432-4F88-943D-937A32A9E46A}"/>
              </a:ext>
            </a:extLst>
          </p:cNvPr>
          <p:cNvSpPr/>
          <p:nvPr/>
        </p:nvSpPr>
        <p:spPr>
          <a:xfrm>
            <a:off x="141682" y="957757"/>
            <a:ext cx="4430318" cy="1276897"/>
          </a:xfrm>
          <a:prstGeom prst="rightArrowCallout">
            <a:avLst>
              <a:gd name="adj1" fmla="val 25000"/>
              <a:gd name="adj2" fmla="val 25000"/>
              <a:gd name="adj3" fmla="val 25000"/>
              <a:gd name="adj4" fmla="val 71074"/>
            </a:avLst>
          </a:prstGeom>
          <a:solidFill>
            <a:schemeClr val="accent6">
              <a:lumMod val="40000"/>
              <a:lumOff val="6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2000">
                <a:solidFill>
                  <a:srgbClr val="1F4E79"/>
                </a:solidFill>
                <a:latin typeface="Gill Sans"/>
                <a:ea typeface="Gill Sans"/>
                <a:cs typeface="Gill Sans"/>
                <a:sym typeface="Gill Sans"/>
              </a:rPr>
              <a:t>The vaccine is tested using cells, then tested on human volunteers in 3 Phases.</a:t>
            </a:r>
          </a:p>
        </p:txBody>
      </p:sp>
      <p:grpSp>
        <p:nvGrpSpPr>
          <p:cNvPr id="13" name="Group 12">
            <a:extLst>
              <a:ext uri="{FF2B5EF4-FFF2-40B4-BE49-F238E27FC236}">
                <a16:creationId xmlns:a16="http://schemas.microsoft.com/office/drawing/2014/main" id="{92F98FF2-311C-4050-B0B5-997B761D0EDB}"/>
              </a:ext>
            </a:extLst>
          </p:cNvPr>
          <p:cNvGrpSpPr/>
          <p:nvPr/>
        </p:nvGrpSpPr>
        <p:grpSpPr>
          <a:xfrm>
            <a:off x="7903095" y="1331941"/>
            <a:ext cx="1099609" cy="1287505"/>
            <a:chOff x="6050274" y="2263739"/>
            <a:chExt cx="1450135" cy="1690009"/>
          </a:xfrm>
        </p:grpSpPr>
        <p:sp>
          <p:nvSpPr>
            <p:cNvPr id="12" name="Rectangle 11">
              <a:extLst>
                <a:ext uri="{FF2B5EF4-FFF2-40B4-BE49-F238E27FC236}">
                  <a16:creationId xmlns:a16="http://schemas.microsoft.com/office/drawing/2014/main" id="{D0FAE4FA-ED59-4DE8-BF65-4A695F2D2FA3}"/>
                </a:ext>
              </a:extLst>
            </p:cNvPr>
            <p:cNvSpPr/>
            <p:nvPr/>
          </p:nvSpPr>
          <p:spPr>
            <a:xfrm>
              <a:off x="6050274" y="2263739"/>
              <a:ext cx="1450129" cy="1690009"/>
            </a:xfrm>
            <a:prstGeom prst="rect">
              <a:avLst/>
            </a:prstGeom>
            <a:solidFill>
              <a:schemeClr val="accent6">
                <a:lumMod val="20000"/>
                <a:lumOff val="80000"/>
              </a:schemeClr>
            </a:solidFill>
            <a:ln w="57150">
              <a:solidFill>
                <a:schemeClr val="accent6">
                  <a:lumMod val="60000"/>
                  <a:lumOff val="40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GB"/>
            </a:p>
          </p:txBody>
        </p:sp>
        <p:pic>
          <p:nvPicPr>
            <p:cNvPr id="8" name="Picture 7" descr="A picture containing wearing, posing, dressed&#10;&#10;Description automatically generated">
              <a:extLst>
                <a:ext uri="{FF2B5EF4-FFF2-40B4-BE49-F238E27FC236}">
                  <a16:creationId xmlns:a16="http://schemas.microsoft.com/office/drawing/2014/main" id="{55AF58D3-3319-4F02-90BA-1C4EBEAE2EB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5830"/>
            <a:stretch/>
          </p:blipFill>
          <p:spPr>
            <a:xfrm>
              <a:off x="6050274" y="3526739"/>
              <a:ext cx="1450129" cy="427009"/>
            </a:xfrm>
            <a:prstGeom prst="rect">
              <a:avLst/>
            </a:prstGeom>
          </p:spPr>
        </p:pic>
        <p:pic>
          <p:nvPicPr>
            <p:cNvPr id="9" name="Picture 8" descr="A picture containing wearing, posing, dressed&#10;&#10;Description automatically generated">
              <a:extLst>
                <a:ext uri="{FF2B5EF4-FFF2-40B4-BE49-F238E27FC236}">
                  <a16:creationId xmlns:a16="http://schemas.microsoft.com/office/drawing/2014/main" id="{53CD71BD-3798-4C5D-A34D-02874856990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5830"/>
            <a:stretch/>
          </p:blipFill>
          <p:spPr>
            <a:xfrm>
              <a:off x="6050276" y="3117757"/>
              <a:ext cx="1450129" cy="427009"/>
            </a:xfrm>
            <a:prstGeom prst="rect">
              <a:avLst/>
            </a:prstGeom>
          </p:spPr>
        </p:pic>
        <p:pic>
          <p:nvPicPr>
            <p:cNvPr id="10" name="Picture 9" descr="A picture containing wearing, posing, dressed&#10;&#10;Description automatically generated">
              <a:extLst>
                <a:ext uri="{FF2B5EF4-FFF2-40B4-BE49-F238E27FC236}">
                  <a16:creationId xmlns:a16="http://schemas.microsoft.com/office/drawing/2014/main" id="{9539F05A-D6E9-4A59-A004-1186FB3AB6AD}"/>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5830"/>
            <a:stretch/>
          </p:blipFill>
          <p:spPr>
            <a:xfrm>
              <a:off x="6050278" y="2690748"/>
              <a:ext cx="1450129" cy="427009"/>
            </a:xfrm>
            <a:prstGeom prst="rect">
              <a:avLst/>
            </a:prstGeom>
          </p:spPr>
        </p:pic>
        <p:pic>
          <p:nvPicPr>
            <p:cNvPr id="11" name="Picture 10" descr="A picture containing wearing, posing, dressed&#10;&#10;Description automatically generated">
              <a:extLst>
                <a:ext uri="{FF2B5EF4-FFF2-40B4-BE49-F238E27FC236}">
                  <a16:creationId xmlns:a16="http://schemas.microsoft.com/office/drawing/2014/main" id="{62741880-DC58-4D4A-88FA-AB47BE539927}"/>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55830"/>
            <a:stretch/>
          </p:blipFill>
          <p:spPr>
            <a:xfrm>
              <a:off x="6050280" y="2263739"/>
              <a:ext cx="1450129" cy="427009"/>
            </a:xfrm>
            <a:prstGeom prst="rect">
              <a:avLst/>
            </a:prstGeom>
          </p:spPr>
        </p:pic>
      </p:grpSp>
      <p:grpSp>
        <p:nvGrpSpPr>
          <p:cNvPr id="50" name="Group 49">
            <a:extLst>
              <a:ext uri="{FF2B5EF4-FFF2-40B4-BE49-F238E27FC236}">
                <a16:creationId xmlns:a16="http://schemas.microsoft.com/office/drawing/2014/main" id="{13184B37-31E8-44AC-A0D4-21F59F1E9EDA}"/>
              </a:ext>
            </a:extLst>
          </p:cNvPr>
          <p:cNvGrpSpPr/>
          <p:nvPr/>
        </p:nvGrpSpPr>
        <p:grpSpPr>
          <a:xfrm>
            <a:off x="4286535" y="5282490"/>
            <a:ext cx="2719641" cy="1484297"/>
            <a:chOff x="4206240" y="3300105"/>
            <a:chExt cx="4152900" cy="3004746"/>
          </a:xfrm>
        </p:grpSpPr>
        <p:sp>
          <p:nvSpPr>
            <p:cNvPr id="49" name="Rectangle 48">
              <a:extLst>
                <a:ext uri="{FF2B5EF4-FFF2-40B4-BE49-F238E27FC236}">
                  <a16:creationId xmlns:a16="http://schemas.microsoft.com/office/drawing/2014/main" id="{BD37A996-7CB2-4778-9DCF-DDEA6458F9FC}"/>
                </a:ext>
              </a:extLst>
            </p:cNvPr>
            <p:cNvSpPr/>
            <p:nvPr/>
          </p:nvSpPr>
          <p:spPr>
            <a:xfrm>
              <a:off x="4206240" y="3300105"/>
              <a:ext cx="4152900" cy="3001635"/>
            </a:xfrm>
            <a:prstGeom prst="rect">
              <a:avLst/>
            </a:prstGeom>
            <a:solidFill>
              <a:schemeClr val="accent6">
                <a:lumMod val="20000"/>
                <a:lumOff val="80000"/>
              </a:schemeClr>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44" name="Group 43">
              <a:extLst>
                <a:ext uri="{FF2B5EF4-FFF2-40B4-BE49-F238E27FC236}">
                  <a16:creationId xmlns:a16="http://schemas.microsoft.com/office/drawing/2014/main" id="{A5A9ED92-B41C-4D37-882F-D2E32B630D1E}"/>
                </a:ext>
              </a:extLst>
            </p:cNvPr>
            <p:cNvGrpSpPr/>
            <p:nvPr/>
          </p:nvGrpSpPr>
          <p:grpSpPr>
            <a:xfrm>
              <a:off x="4213861" y="3318132"/>
              <a:ext cx="4113365" cy="2986719"/>
              <a:chOff x="4259581" y="3642881"/>
              <a:chExt cx="4113365" cy="2986719"/>
            </a:xfrm>
          </p:grpSpPr>
          <p:pic>
            <p:nvPicPr>
              <p:cNvPr id="21" name="Picture 20" descr="A picture containing wearing, posing, dressed&#10;&#10;Description automatically generated">
                <a:extLst>
                  <a:ext uri="{FF2B5EF4-FFF2-40B4-BE49-F238E27FC236}">
                    <a16:creationId xmlns:a16="http://schemas.microsoft.com/office/drawing/2014/main" id="{0FE4BE68-EC41-4E93-9AFD-8FBA77BC262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5288281" y="4854852"/>
                <a:ext cx="1028700" cy="302914"/>
              </a:xfrm>
              <a:prstGeom prst="rect">
                <a:avLst/>
              </a:prstGeom>
            </p:spPr>
          </p:pic>
          <p:pic>
            <p:nvPicPr>
              <p:cNvPr id="22" name="Picture 21" descr="A picture containing wearing, posing, dressed&#10;&#10;Description automatically generated">
                <a:extLst>
                  <a:ext uri="{FF2B5EF4-FFF2-40B4-BE49-F238E27FC236}">
                    <a16:creationId xmlns:a16="http://schemas.microsoft.com/office/drawing/2014/main" id="{67B28E63-D302-4638-825A-0B60CCACF95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5288281" y="4554884"/>
                <a:ext cx="1028700" cy="302914"/>
              </a:xfrm>
              <a:prstGeom prst="rect">
                <a:avLst/>
              </a:prstGeom>
            </p:spPr>
          </p:pic>
          <p:pic>
            <p:nvPicPr>
              <p:cNvPr id="23" name="Picture 22" descr="A picture containing wearing, posing, dressed&#10;&#10;Description automatically generated">
                <a:extLst>
                  <a:ext uri="{FF2B5EF4-FFF2-40B4-BE49-F238E27FC236}">
                    <a16:creationId xmlns:a16="http://schemas.microsoft.com/office/drawing/2014/main" id="{90A3F1D3-FF8E-4A69-9BEA-FA8DEEDA23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5288281" y="4251970"/>
                <a:ext cx="1028700" cy="302914"/>
              </a:xfrm>
              <a:prstGeom prst="rect">
                <a:avLst/>
              </a:prstGeom>
            </p:spPr>
          </p:pic>
          <p:pic>
            <p:nvPicPr>
              <p:cNvPr id="24" name="Picture 23" descr="A picture containing wearing, posing, dressed&#10;&#10;Description automatically generated">
                <a:extLst>
                  <a:ext uri="{FF2B5EF4-FFF2-40B4-BE49-F238E27FC236}">
                    <a16:creationId xmlns:a16="http://schemas.microsoft.com/office/drawing/2014/main" id="{2FA0D8EB-CD3A-485A-B750-413F71B72DE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5288281" y="3949697"/>
                <a:ext cx="1028700" cy="302914"/>
              </a:xfrm>
              <a:prstGeom prst="rect">
                <a:avLst/>
              </a:prstGeom>
            </p:spPr>
          </p:pic>
          <p:pic>
            <p:nvPicPr>
              <p:cNvPr id="25" name="Picture 24" descr="A picture containing wearing, posing, dressed&#10;&#10;Description automatically generated">
                <a:extLst>
                  <a:ext uri="{FF2B5EF4-FFF2-40B4-BE49-F238E27FC236}">
                    <a16:creationId xmlns:a16="http://schemas.microsoft.com/office/drawing/2014/main" id="{44D742A3-326C-41D9-9269-7B61BF53152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5288281" y="3648065"/>
                <a:ext cx="1028700" cy="302914"/>
              </a:xfrm>
              <a:prstGeom prst="rect">
                <a:avLst/>
              </a:prstGeom>
            </p:spPr>
          </p:pic>
          <p:pic>
            <p:nvPicPr>
              <p:cNvPr id="26" name="Picture 25" descr="A picture containing wearing, posing, dressed&#10;&#10;Description automatically generated">
                <a:extLst>
                  <a:ext uri="{FF2B5EF4-FFF2-40B4-BE49-F238E27FC236}">
                    <a16:creationId xmlns:a16="http://schemas.microsoft.com/office/drawing/2014/main" id="{67210BBF-DC6B-4125-B3E7-79E0CBC4345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4259582" y="4851906"/>
                <a:ext cx="1028700" cy="302914"/>
              </a:xfrm>
              <a:prstGeom prst="rect">
                <a:avLst/>
              </a:prstGeom>
            </p:spPr>
          </p:pic>
          <p:pic>
            <p:nvPicPr>
              <p:cNvPr id="27" name="Picture 26" descr="A picture containing wearing, posing, dressed&#10;&#10;Description automatically generated">
                <a:extLst>
                  <a:ext uri="{FF2B5EF4-FFF2-40B4-BE49-F238E27FC236}">
                    <a16:creationId xmlns:a16="http://schemas.microsoft.com/office/drawing/2014/main" id="{A459A1BE-EB41-4F13-979D-0570EEDA648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4259581" y="4554884"/>
                <a:ext cx="1028700" cy="302914"/>
              </a:xfrm>
              <a:prstGeom prst="rect">
                <a:avLst/>
              </a:prstGeom>
            </p:spPr>
          </p:pic>
          <p:pic>
            <p:nvPicPr>
              <p:cNvPr id="28" name="Picture 27" descr="A picture containing wearing, posing, dressed&#10;&#10;Description automatically generated">
                <a:extLst>
                  <a:ext uri="{FF2B5EF4-FFF2-40B4-BE49-F238E27FC236}">
                    <a16:creationId xmlns:a16="http://schemas.microsoft.com/office/drawing/2014/main" id="{04C82901-6793-4515-B0A8-6158198646E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4259581" y="4256580"/>
                <a:ext cx="1028700" cy="302914"/>
              </a:xfrm>
              <a:prstGeom prst="rect">
                <a:avLst/>
              </a:prstGeom>
            </p:spPr>
          </p:pic>
          <p:pic>
            <p:nvPicPr>
              <p:cNvPr id="29" name="Picture 28" descr="A picture containing wearing, posing, dressed&#10;&#10;Description automatically generated">
                <a:extLst>
                  <a:ext uri="{FF2B5EF4-FFF2-40B4-BE49-F238E27FC236}">
                    <a16:creationId xmlns:a16="http://schemas.microsoft.com/office/drawing/2014/main" id="{34F8009B-171B-4827-B44D-EB2D638FD65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4259581" y="3954948"/>
                <a:ext cx="1028700" cy="302914"/>
              </a:xfrm>
              <a:prstGeom prst="rect">
                <a:avLst/>
              </a:prstGeom>
            </p:spPr>
          </p:pic>
          <p:pic>
            <p:nvPicPr>
              <p:cNvPr id="30" name="Picture 29" descr="A picture containing wearing, posing, dressed&#10;&#10;Description automatically generated">
                <a:extLst>
                  <a:ext uri="{FF2B5EF4-FFF2-40B4-BE49-F238E27FC236}">
                    <a16:creationId xmlns:a16="http://schemas.microsoft.com/office/drawing/2014/main" id="{4B0FE44F-1F7F-4FDD-A79F-7DB19C9E45D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4259581" y="3653316"/>
                <a:ext cx="1028700" cy="302914"/>
              </a:xfrm>
              <a:prstGeom prst="rect">
                <a:avLst/>
              </a:prstGeom>
            </p:spPr>
          </p:pic>
          <p:pic>
            <p:nvPicPr>
              <p:cNvPr id="31" name="Picture 30">
                <a:extLst>
                  <a:ext uri="{FF2B5EF4-FFF2-40B4-BE49-F238E27FC236}">
                    <a16:creationId xmlns:a16="http://schemas.microsoft.com/office/drawing/2014/main" id="{80958D4C-68D3-4F3A-999B-7ACFC0F0339D}"/>
                  </a:ext>
                </a:extLst>
              </p:cNvPr>
              <p:cNvPicPr>
                <a:picLocks noChangeAspect="1"/>
              </p:cNvPicPr>
              <p:nvPr/>
            </p:nvPicPr>
            <p:blipFill>
              <a:blip r:embed="rId4"/>
              <a:stretch>
                <a:fillRect/>
              </a:stretch>
            </p:blipFill>
            <p:spPr>
              <a:xfrm>
                <a:off x="6318416" y="3642881"/>
                <a:ext cx="2054530" cy="1511939"/>
              </a:xfrm>
              <a:prstGeom prst="rect">
                <a:avLst/>
              </a:prstGeom>
            </p:spPr>
          </p:pic>
          <p:pic>
            <p:nvPicPr>
              <p:cNvPr id="32" name="Picture 31" descr="A picture containing wearing, posing, dressed&#10;&#10;Description automatically generated">
                <a:extLst>
                  <a:ext uri="{FF2B5EF4-FFF2-40B4-BE49-F238E27FC236}">
                    <a16:creationId xmlns:a16="http://schemas.microsoft.com/office/drawing/2014/main" id="{02D491A2-4D3C-4E1A-B783-1C7447967B3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5288281" y="6326686"/>
                <a:ext cx="1028700" cy="302914"/>
              </a:xfrm>
              <a:prstGeom prst="rect">
                <a:avLst/>
              </a:prstGeom>
            </p:spPr>
          </p:pic>
          <p:pic>
            <p:nvPicPr>
              <p:cNvPr id="33" name="Picture 32" descr="A picture containing wearing, posing, dressed&#10;&#10;Description automatically generated">
                <a:extLst>
                  <a:ext uri="{FF2B5EF4-FFF2-40B4-BE49-F238E27FC236}">
                    <a16:creationId xmlns:a16="http://schemas.microsoft.com/office/drawing/2014/main" id="{97858CC9-8589-4D05-8508-471853736ED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5288281" y="6026718"/>
                <a:ext cx="1028700" cy="302914"/>
              </a:xfrm>
              <a:prstGeom prst="rect">
                <a:avLst/>
              </a:prstGeom>
            </p:spPr>
          </p:pic>
          <p:pic>
            <p:nvPicPr>
              <p:cNvPr id="34" name="Picture 33" descr="A picture containing wearing, posing, dressed&#10;&#10;Description automatically generated">
                <a:extLst>
                  <a:ext uri="{FF2B5EF4-FFF2-40B4-BE49-F238E27FC236}">
                    <a16:creationId xmlns:a16="http://schemas.microsoft.com/office/drawing/2014/main" id="{D3FCBB1D-77D6-4C9D-92FA-4EF50BD05877}"/>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5288281" y="5723804"/>
                <a:ext cx="1028700" cy="302914"/>
              </a:xfrm>
              <a:prstGeom prst="rect">
                <a:avLst/>
              </a:prstGeom>
            </p:spPr>
          </p:pic>
          <p:pic>
            <p:nvPicPr>
              <p:cNvPr id="35" name="Picture 34" descr="A picture containing wearing, posing, dressed&#10;&#10;Description automatically generated">
                <a:extLst>
                  <a:ext uri="{FF2B5EF4-FFF2-40B4-BE49-F238E27FC236}">
                    <a16:creationId xmlns:a16="http://schemas.microsoft.com/office/drawing/2014/main" id="{C7B123D6-0A15-4F20-8234-4405DBFAE7B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5288281" y="5421531"/>
                <a:ext cx="1028700" cy="302914"/>
              </a:xfrm>
              <a:prstGeom prst="rect">
                <a:avLst/>
              </a:prstGeom>
            </p:spPr>
          </p:pic>
          <p:pic>
            <p:nvPicPr>
              <p:cNvPr id="36" name="Picture 35" descr="A picture containing wearing, posing, dressed&#10;&#10;Description automatically generated">
                <a:extLst>
                  <a:ext uri="{FF2B5EF4-FFF2-40B4-BE49-F238E27FC236}">
                    <a16:creationId xmlns:a16="http://schemas.microsoft.com/office/drawing/2014/main" id="{56C81D80-C6EA-4632-9ED5-C2796F75EC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5288281" y="5119899"/>
                <a:ext cx="1028700" cy="302914"/>
              </a:xfrm>
              <a:prstGeom prst="rect">
                <a:avLst/>
              </a:prstGeom>
            </p:spPr>
          </p:pic>
          <p:pic>
            <p:nvPicPr>
              <p:cNvPr id="37" name="Picture 36" descr="A picture containing wearing, posing, dressed&#10;&#10;Description automatically generated">
                <a:extLst>
                  <a:ext uri="{FF2B5EF4-FFF2-40B4-BE49-F238E27FC236}">
                    <a16:creationId xmlns:a16="http://schemas.microsoft.com/office/drawing/2014/main" id="{461D0465-2E35-4D3F-A122-732FFB2E5AD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4259582" y="6323740"/>
                <a:ext cx="1028700" cy="302914"/>
              </a:xfrm>
              <a:prstGeom prst="rect">
                <a:avLst/>
              </a:prstGeom>
            </p:spPr>
          </p:pic>
          <p:pic>
            <p:nvPicPr>
              <p:cNvPr id="38" name="Picture 37" descr="A picture containing wearing, posing, dressed&#10;&#10;Description automatically generated">
                <a:extLst>
                  <a:ext uri="{FF2B5EF4-FFF2-40B4-BE49-F238E27FC236}">
                    <a16:creationId xmlns:a16="http://schemas.microsoft.com/office/drawing/2014/main" id="{724C07C9-696B-46AB-8AD1-780B09228F7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4259581" y="6026718"/>
                <a:ext cx="1028700" cy="302914"/>
              </a:xfrm>
              <a:prstGeom prst="rect">
                <a:avLst/>
              </a:prstGeom>
            </p:spPr>
          </p:pic>
          <p:pic>
            <p:nvPicPr>
              <p:cNvPr id="39" name="Picture 38" descr="A picture containing wearing, posing, dressed&#10;&#10;Description automatically generated">
                <a:extLst>
                  <a:ext uri="{FF2B5EF4-FFF2-40B4-BE49-F238E27FC236}">
                    <a16:creationId xmlns:a16="http://schemas.microsoft.com/office/drawing/2014/main" id="{4D7FBA02-E704-4336-BC7B-15AFF6E1300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4259581" y="5728414"/>
                <a:ext cx="1028700" cy="302914"/>
              </a:xfrm>
              <a:prstGeom prst="rect">
                <a:avLst/>
              </a:prstGeom>
            </p:spPr>
          </p:pic>
          <p:pic>
            <p:nvPicPr>
              <p:cNvPr id="40" name="Picture 39" descr="A picture containing wearing, posing, dressed&#10;&#10;Description automatically generated">
                <a:extLst>
                  <a:ext uri="{FF2B5EF4-FFF2-40B4-BE49-F238E27FC236}">
                    <a16:creationId xmlns:a16="http://schemas.microsoft.com/office/drawing/2014/main" id="{EF641CB8-6CFF-4469-82E0-0D2D08BEDD7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4259581" y="5426782"/>
                <a:ext cx="1028700" cy="302914"/>
              </a:xfrm>
              <a:prstGeom prst="rect">
                <a:avLst/>
              </a:prstGeom>
            </p:spPr>
          </p:pic>
          <p:pic>
            <p:nvPicPr>
              <p:cNvPr id="41" name="Picture 40" descr="A picture containing wearing, posing, dressed&#10;&#10;Description automatically generated">
                <a:extLst>
                  <a:ext uri="{FF2B5EF4-FFF2-40B4-BE49-F238E27FC236}">
                    <a16:creationId xmlns:a16="http://schemas.microsoft.com/office/drawing/2014/main" id="{5480616C-D2A2-4832-B2EB-2B50385F445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55830"/>
              <a:stretch/>
            </p:blipFill>
            <p:spPr>
              <a:xfrm>
                <a:off x="4259581" y="5125150"/>
                <a:ext cx="1028700" cy="302914"/>
              </a:xfrm>
              <a:prstGeom prst="rect">
                <a:avLst/>
              </a:prstGeom>
            </p:spPr>
          </p:pic>
          <p:pic>
            <p:nvPicPr>
              <p:cNvPr id="42" name="Picture 41">
                <a:extLst>
                  <a:ext uri="{FF2B5EF4-FFF2-40B4-BE49-F238E27FC236}">
                    <a16:creationId xmlns:a16="http://schemas.microsoft.com/office/drawing/2014/main" id="{A1B72C4D-0954-4ECC-AF2F-0D7C60D68CA1}"/>
                  </a:ext>
                </a:extLst>
              </p:cNvPr>
              <p:cNvPicPr>
                <a:picLocks noChangeAspect="1"/>
              </p:cNvPicPr>
              <p:nvPr/>
            </p:nvPicPr>
            <p:blipFill>
              <a:blip r:embed="rId4"/>
              <a:stretch>
                <a:fillRect/>
              </a:stretch>
            </p:blipFill>
            <p:spPr>
              <a:xfrm>
                <a:off x="6316981" y="5113374"/>
                <a:ext cx="2054530" cy="1511939"/>
              </a:xfrm>
              <a:prstGeom prst="rect">
                <a:avLst/>
              </a:prstGeom>
            </p:spPr>
          </p:pic>
        </p:grpSp>
      </p:grpSp>
      <p:sp>
        <p:nvSpPr>
          <p:cNvPr id="5" name="Rectangle 4">
            <a:extLst>
              <a:ext uri="{FF2B5EF4-FFF2-40B4-BE49-F238E27FC236}">
                <a16:creationId xmlns:a16="http://schemas.microsoft.com/office/drawing/2014/main" id="{79471D9E-ACF7-4684-BA6D-C71E011E946E}"/>
              </a:ext>
            </a:extLst>
          </p:cNvPr>
          <p:cNvSpPr/>
          <p:nvPr/>
        </p:nvSpPr>
        <p:spPr>
          <a:xfrm>
            <a:off x="5210495" y="961620"/>
            <a:ext cx="2634723" cy="3406949"/>
          </a:xfrm>
          <a:prstGeom prst="rect">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a:ln>
                  <a:noFill/>
                </a:ln>
                <a:solidFill>
                  <a:srgbClr val="1F4E79"/>
                </a:solidFill>
                <a:effectLst/>
                <a:uLnTx/>
                <a:uFillTx/>
                <a:latin typeface="Gill Sans"/>
                <a:ea typeface="Gill Sans"/>
                <a:cs typeface="Gill Sans"/>
                <a:sym typeface="Gill Sans"/>
              </a:rPr>
              <a:t>Phase 1</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1F4E79"/>
                </a:solidFill>
                <a:effectLst/>
                <a:uLnTx/>
                <a:uFillTx/>
                <a:latin typeface="Gill Sans"/>
                <a:ea typeface="Gill Sans"/>
                <a:cs typeface="Gill Sans"/>
                <a:sym typeface="Gill Sans"/>
              </a:rPr>
              <a:t>20-50 people are given the vaccine.</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1F4E79"/>
                </a:solidFill>
                <a:effectLst/>
                <a:uLnTx/>
                <a:uFillTx/>
                <a:latin typeface="Gill Sans"/>
                <a:ea typeface="Gill Sans"/>
                <a:cs typeface="Gill Sans"/>
                <a:sym typeface="Gill Sans"/>
              </a:rPr>
              <a:t>Side effects are recorded.</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1F4E79"/>
                </a:solidFill>
                <a:effectLst/>
                <a:uLnTx/>
                <a:uFillTx/>
                <a:latin typeface="Gill Sans"/>
                <a:ea typeface="Gill Sans"/>
                <a:cs typeface="Gill Sans"/>
                <a:sym typeface="Gill Sans"/>
              </a:rPr>
              <a:t>Recipe is checked.</a:t>
            </a:r>
          </a:p>
          <a:p>
            <a:pPr marL="342900" marR="0" lvl="0" indent="-34290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1F4E79"/>
                </a:solidFill>
                <a:effectLst/>
                <a:uLnTx/>
                <a:uFillTx/>
                <a:latin typeface="Gill Sans"/>
                <a:ea typeface="Gill Sans"/>
                <a:cs typeface="Gill Sans"/>
                <a:sym typeface="Gill Sans"/>
              </a:rPr>
              <a:t>Decisions are made: injection, a tablet or nasal spray.</a:t>
            </a:r>
          </a:p>
        </p:txBody>
      </p:sp>
      <p:sp>
        <p:nvSpPr>
          <p:cNvPr id="62" name="Callout: Left Arrow 61">
            <a:extLst>
              <a:ext uri="{FF2B5EF4-FFF2-40B4-BE49-F238E27FC236}">
                <a16:creationId xmlns:a16="http://schemas.microsoft.com/office/drawing/2014/main" id="{041B50A5-272A-4151-9C5F-D85C5BF8B2D3}"/>
              </a:ext>
            </a:extLst>
          </p:cNvPr>
          <p:cNvSpPr/>
          <p:nvPr/>
        </p:nvSpPr>
        <p:spPr>
          <a:xfrm>
            <a:off x="5182057" y="4189087"/>
            <a:ext cx="3892269" cy="1998618"/>
          </a:xfrm>
          <a:prstGeom prst="leftArrowCallout">
            <a:avLst>
              <a:gd name="adj1" fmla="val 25000"/>
              <a:gd name="adj2" fmla="val 25000"/>
              <a:gd name="adj3" fmla="val 23400"/>
              <a:gd name="adj4" fmla="val 66014"/>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a:ln>
                  <a:noFill/>
                </a:ln>
                <a:solidFill>
                  <a:srgbClr val="1F4E79"/>
                </a:solidFill>
                <a:effectLst/>
                <a:uLnTx/>
                <a:uFillTx/>
                <a:latin typeface="Gill Sans"/>
                <a:ea typeface="Gill Sans"/>
                <a:cs typeface="Gill Sans"/>
                <a:sym typeface="Gill Sans"/>
              </a:rPr>
              <a:t>Phase 2</a:t>
            </a:r>
          </a:p>
          <a:p>
            <a:pPr marL="171450" marR="0" lvl="0" indent="-1714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2000">
                <a:solidFill>
                  <a:srgbClr val="1F4E79"/>
                </a:solidFill>
                <a:latin typeface="Gill Sans"/>
                <a:ea typeface="Gill Sans"/>
                <a:cs typeface="Gill Sans"/>
                <a:sym typeface="Gill Sans"/>
              </a:rPr>
              <a:t>G</a:t>
            </a:r>
            <a:r>
              <a:rPr kumimoji="0" lang="en-GB" sz="2000" b="0" i="0" u="none" strike="noStrike" kern="1200" cap="none" spc="0" normalizeH="0" baseline="0" noProof="0" err="1">
                <a:ln>
                  <a:noFill/>
                </a:ln>
                <a:solidFill>
                  <a:srgbClr val="1F4E79"/>
                </a:solidFill>
                <a:effectLst/>
                <a:uLnTx/>
                <a:uFillTx/>
                <a:latin typeface="Gill Sans"/>
                <a:ea typeface="Gill Sans"/>
                <a:cs typeface="Gill Sans"/>
                <a:sym typeface="Gill Sans"/>
              </a:rPr>
              <a:t>roups</a:t>
            </a:r>
            <a:r>
              <a:rPr kumimoji="0" lang="en-GB" sz="2000" b="0" i="0" u="none" strike="noStrike" kern="1200" cap="none" spc="0" normalizeH="0" baseline="0" noProof="0">
                <a:ln>
                  <a:noFill/>
                </a:ln>
                <a:solidFill>
                  <a:srgbClr val="1F4E79"/>
                </a:solidFill>
                <a:effectLst/>
                <a:uLnTx/>
                <a:uFillTx/>
                <a:latin typeface="Gill Sans"/>
                <a:ea typeface="Gill Sans"/>
                <a:cs typeface="Gill Sans"/>
                <a:sym typeface="Gill Sans"/>
              </a:rPr>
              <a:t> of several hundred people are given the vaccine.</a:t>
            </a:r>
          </a:p>
          <a:p>
            <a:pPr marL="171450" marR="0" lvl="0" indent="-171450"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noProof="0">
                <a:ln>
                  <a:noFill/>
                </a:ln>
                <a:solidFill>
                  <a:srgbClr val="1F4E79"/>
                </a:solidFill>
                <a:effectLst/>
                <a:uLnTx/>
                <a:uFillTx/>
                <a:latin typeface="Gill Sans"/>
                <a:ea typeface="Gill Sans"/>
                <a:cs typeface="Gill Sans"/>
                <a:sym typeface="Gill Sans"/>
              </a:rPr>
              <a:t> </a:t>
            </a:r>
            <a:r>
              <a:rPr kumimoji="0" lang="en-GB" sz="2000" b="0" i="0" u="none" strike="noStrike" kern="1200" cap="none" spc="0" normalizeH="0" baseline="0" noProof="0">
                <a:ln>
                  <a:noFill/>
                </a:ln>
                <a:solidFill>
                  <a:srgbClr val="1F4E79"/>
                </a:solidFill>
                <a:effectLst/>
                <a:uLnTx/>
                <a:uFillTx/>
                <a:latin typeface="Gill Sans"/>
                <a:ea typeface="Gill Sans"/>
                <a:cs typeface="Gill Sans"/>
                <a:sym typeface="Gill Sans"/>
              </a:rPr>
              <a:t>Focussed on age and gender.</a:t>
            </a:r>
          </a:p>
        </p:txBody>
      </p:sp>
      <p:sp>
        <p:nvSpPr>
          <p:cNvPr id="6" name="Rectangle 5">
            <a:extLst>
              <a:ext uri="{FF2B5EF4-FFF2-40B4-BE49-F238E27FC236}">
                <a16:creationId xmlns:a16="http://schemas.microsoft.com/office/drawing/2014/main" id="{81A4CF53-38E6-42C7-B9F3-39C9A86F08BE}"/>
              </a:ext>
            </a:extLst>
          </p:cNvPr>
          <p:cNvSpPr/>
          <p:nvPr/>
        </p:nvSpPr>
        <p:spPr>
          <a:xfrm>
            <a:off x="86927" y="3241597"/>
            <a:ext cx="2244461" cy="3360713"/>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GB" sz="2000" b="1" i="0" u="sng" strike="noStrike" kern="1200" cap="none" spc="0" normalizeH="0" baseline="0" noProof="0">
                <a:ln>
                  <a:noFill/>
                </a:ln>
                <a:solidFill>
                  <a:srgbClr val="1F4E79"/>
                </a:solidFill>
                <a:effectLst/>
                <a:uLnTx/>
                <a:uFillTx/>
                <a:latin typeface="Gill Sans"/>
                <a:ea typeface="Gill Sans"/>
                <a:cs typeface="Gill Sans"/>
                <a:sym typeface="Gill Sans"/>
              </a:rPr>
              <a:t>Phase 3</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1F4E79"/>
                </a:solidFill>
                <a:effectLst/>
                <a:uLnTx/>
                <a:uFillTx/>
                <a:latin typeface="Gill Sans"/>
                <a:ea typeface="Gill Sans"/>
                <a:cs typeface="Gill Sans"/>
                <a:sym typeface="Gill Sans"/>
              </a:rPr>
              <a:t>Groups of thousands of people are given the vaccine. </a:t>
            </a:r>
          </a:p>
          <a:p>
            <a:pPr marL="342900" marR="0" lvl="0" indent="-34290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2000" b="0" i="0" u="none" strike="noStrike" kern="1200" cap="none" spc="0" normalizeH="0" baseline="0" noProof="0">
                <a:ln>
                  <a:noFill/>
                </a:ln>
                <a:solidFill>
                  <a:srgbClr val="1F4E79"/>
                </a:solidFill>
                <a:effectLst/>
                <a:uLnTx/>
                <a:uFillTx/>
                <a:latin typeface="Gill Sans"/>
                <a:ea typeface="Gill Sans"/>
                <a:cs typeface="Gill Sans"/>
                <a:sym typeface="Gill Sans"/>
              </a:rPr>
              <a:t>A bigger variety of population groups covered. </a:t>
            </a:r>
          </a:p>
        </p:txBody>
      </p:sp>
      <p:grpSp>
        <p:nvGrpSpPr>
          <p:cNvPr id="57" name="Group 56">
            <a:extLst>
              <a:ext uri="{FF2B5EF4-FFF2-40B4-BE49-F238E27FC236}">
                <a16:creationId xmlns:a16="http://schemas.microsoft.com/office/drawing/2014/main" id="{0326EDB0-CE5B-45D6-B018-669D432BF50F}"/>
              </a:ext>
            </a:extLst>
          </p:cNvPr>
          <p:cNvGrpSpPr/>
          <p:nvPr/>
        </p:nvGrpSpPr>
        <p:grpSpPr>
          <a:xfrm>
            <a:off x="2037639" y="3412629"/>
            <a:ext cx="2741397" cy="1679937"/>
            <a:chOff x="174365" y="2509183"/>
            <a:chExt cx="4885315" cy="3586817"/>
          </a:xfrm>
        </p:grpSpPr>
        <p:sp>
          <p:nvSpPr>
            <p:cNvPr id="56" name="Rectangle 55">
              <a:extLst>
                <a:ext uri="{FF2B5EF4-FFF2-40B4-BE49-F238E27FC236}">
                  <a16:creationId xmlns:a16="http://schemas.microsoft.com/office/drawing/2014/main" id="{A32A2A73-C2BE-4803-94E8-E510693B02B1}"/>
                </a:ext>
              </a:extLst>
            </p:cNvPr>
            <p:cNvSpPr/>
            <p:nvPr/>
          </p:nvSpPr>
          <p:spPr>
            <a:xfrm>
              <a:off x="174365" y="2509183"/>
              <a:ext cx="4885315" cy="3586817"/>
            </a:xfrm>
            <a:prstGeom prst="rect">
              <a:avLst/>
            </a:prstGeom>
            <a:solidFill>
              <a:schemeClr val="accent6">
                <a:lumMod val="20000"/>
                <a:lumOff val="80000"/>
              </a:schemeClr>
            </a:solidFill>
            <a:ln w="57150">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55" name="Group 54">
              <a:extLst>
                <a:ext uri="{FF2B5EF4-FFF2-40B4-BE49-F238E27FC236}">
                  <a16:creationId xmlns:a16="http://schemas.microsoft.com/office/drawing/2014/main" id="{FC41E09D-B057-4F7D-BDCE-CB75C5EA2DDF}"/>
                </a:ext>
              </a:extLst>
            </p:cNvPr>
            <p:cNvGrpSpPr/>
            <p:nvPr/>
          </p:nvGrpSpPr>
          <p:grpSpPr>
            <a:xfrm>
              <a:off x="182423" y="2550250"/>
              <a:ext cx="4843519" cy="3493849"/>
              <a:chOff x="182423" y="2550250"/>
              <a:chExt cx="4843519" cy="3493849"/>
            </a:xfrm>
          </p:grpSpPr>
          <p:pic>
            <p:nvPicPr>
              <p:cNvPr id="45" name="Picture 44">
                <a:extLst>
                  <a:ext uri="{FF2B5EF4-FFF2-40B4-BE49-F238E27FC236}">
                    <a16:creationId xmlns:a16="http://schemas.microsoft.com/office/drawing/2014/main" id="{A0C5E04F-E3B5-4727-92BB-7351E37C41B6}"/>
                  </a:ext>
                </a:extLst>
              </p:cNvPr>
              <p:cNvPicPr>
                <a:picLocks noChangeAspect="1"/>
              </p:cNvPicPr>
              <p:nvPr/>
            </p:nvPicPr>
            <p:blipFill>
              <a:blip r:embed="rId5"/>
              <a:stretch>
                <a:fillRect/>
              </a:stretch>
            </p:blipFill>
            <p:spPr>
              <a:xfrm>
                <a:off x="183858" y="2550251"/>
                <a:ext cx="2421042" cy="1757497"/>
              </a:xfrm>
              <a:prstGeom prst="rect">
                <a:avLst/>
              </a:prstGeom>
            </p:spPr>
          </p:pic>
          <p:pic>
            <p:nvPicPr>
              <p:cNvPr id="46" name="Picture 45">
                <a:extLst>
                  <a:ext uri="{FF2B5EF4-FFF2-40B4-BE49-F238E27FC236}">
                    <a16:creationId xmlns:a16="http://schemas.microsoft.com/office/drawing/2014/main" id="{5932412A-CC48-4C23-91F3-0FC5708AD975}"/>
                  </a:ext>
                </a:extLst>
              </p:cNvPr>
              <p:cNvPicPr>
                <a:picLocks noChangeAspect="1"/>
              </p:cNvPicPr>
              <p:nvPr/>
            </p:nvPicPr>
            <p:blipFill>
              <a:blip r:embed="rId5"/>
              <a:stretch>
                <a:fillRect/>
              </a:stretch>
            </p:blipFill>
            <p:spPr>
              <a:xfrm>
                <a:off x="2604900" y="2550250"/>
                <a:ext cx="2421042" cy="1757497"/>
              </a:xfrm>
              <a:prstGeom prst="rect">
                <a:avLst/>
              </a:prstGeom>
            </p:spPr>
          </p:pic>
          <p:pic>
            <p:nvPicPr>
              <p:cNvPr id="47" name="Picture 46">
                <a:extLst>
                  <a:ext uri="{FF2B5EF4-FFF2-40B4-BE49-F238E27FC236}">
                    <a16:creationId xmlns:a16="http://schemas.microsoft.com/office/drawing/2014/main" id="{3E24323B-95F2-4631-BA54-503F2EC1FDB3}"/>
                  </a:ext>
                </a:extLst>
              </p:cNvPr>
              <p:cNvPicPr>
                <a:picLocks noChangeAspect="1"/>
              </p:cNvPicPr>
              <p:nvPr/>
            </p:nvPicPr>
            <p:blipFill>
              <a:blip r:embed="rId5"/>
              <a:stretch>
                <a:fillRect/>
              </a:stretch>
            </p:blipFill>
            <p:spPr>
              <a:xfrm>
                <a:off x="2603465" y="4284444"/>
                <a:ext cx="2421042" cy="1757497"/>
              </a:xfrm>
              <a:prstGeom prst="rect">
                <a:avLst/>
              </a:prstGeom>
            </p:spPr>
          </p:pic>
          <p:pic>
            <p:nvPicPr>
              <p:cNvPr id="48" name="Picture 47">
                <a:extLst>
                  <a:ext uri="{FF2B5EF4-FFF2-40B4-BE49-F238E27FC236}">
                    <a16:creationId xmlns:a16="http://schemas.microsoft.com/office/drawing/2014/main" id="{C0697A4A-8844-436D-8F7F-4C8A22EFADC7}"/>
                  </a:ext>
                </a:extLst>
              </p:cNvPr>
              <p:cNvPicPr>
                <a:picLocks noChangeAspect="1"/>
              </p:cNvPicPr>
              <p:nvPr/>
            </p:nvPicPr>
            <p:blipFill>
              <a:blip r:embed="rId5"/>
              <a:stretch>
                <a:fillRect/>
              </a:stretch>
            </p:blipFill>
            <p:spPr>
              <a:xfrm>
                <a:off x="182423" y="4286602"/>
                <a:ext cx="2421042" cy="1757497"/>
              </a:xfrm>
              <a:prstGeom prst="rect">
                <a:avLst/>
              </a:prstGeom>
            </p:spPr>
          </p:pic>
        </p:grpSp>
      </p:grpSp>
      <p:sp>
        <p:nvSpPr>
          <p:cNvPr id="61" name="Oval 60">
            <a:extLst>
              <a:ext uri="{FF2B5EF4-FFF2-40B4-BE49-F238E27FC236}">
                <a16:creationId xmlns:a16="http://schemas.microsoft.com/office/drawing/2014/main" id="{5E9B2A84-28A7-4373-9371-F57B36F95F0A}"/>
              </a:ext>
            </a:extLst>
          </p:cNvPr>
          <p:cNvSpPr/>
          <p:nvPr/>
        </p:nvSpPr>
        <p:spPr>
          <a:xfrm>
            <a:off x="2334233" y="2068748"/>
            <a:ext cx="4068264" cy="1555005"/>
          </a:xfrm>
          <a:prstGeom prst="ellipse">
            <a:avLst/>
          </a:prstGeom>
          <a:solidFill>
            <a:schemeClr val="accent4">
              <a:lumMod val="40000"/>
              <a:lumOff val="60000"/>
            </a:schemeClr>
          </a:solidFill>
          <a:ln w="28575">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GB" sz="2000" b="0" i="0" u="none" strike="noStrike" kern="1200" cap="none" spc="0" normalizeH="0" baseline="0" noProof="0">
                <a:ln>
                  <a:noFill/>
                </a:ln>
                <a:solidFill>
                  <a:srgbClr val="1F4E79"/>
                </a:solidFill>
                <a:effectLst/>
                <a:uLnTx/>
                <a:uFillTx/>
                <a:latin typeface="Gill Sans"/>
                <a:ea typeface="Gill Sans"/>
                <a:cs typeface="Gill Sans"/>
                <a:sym typeface="Gill Sans"/>
              </a:rPr>
              <a:t>Changes are made as needed after each phase of testing to make the vaccine safer.</a:t>
            </a:r>
            <a:endParaRPr lang="en-GB" sz="2000"/>
          </a:p>
        </p:txBody>
      </p:sp>
      <p:sp>
        <p:nvSpPr>
          <p:cNvPr id="51" name="Arrow: Curved Left 50">
            <a:extLst>
              <a:ext uri="{FF2B5EF4-FFF2-40B4-BE49-F238E27FC236}">
                <a16:creationId xmlns:a16="http://schemas.microsoft.com/office/drawing/2014/main" id="{784AFBEB-29C7-4596-90CC-4BD1708DBA85}"/>
              </a:ext>
            </a:extLst>
          </p:cNvPr>
          <p:cNvSpPr/>
          <p:nvPr/>
        </p:nvSpPr>
        <p:spPr>
          <a:xfrm rot="20205319">
            <a:off x="8116676" y="3063282"/>
            <a:ext cx="511745" cy="1341768"/>
          </a:xfrm>
          <a:prstGeom prst="curvedLef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1615696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500" fill="hold"/>
                                        <p:tgtEl>
                                          <p:spTgt spid="5"/>
                                        </p:tgtEl>
                                        <p:attrNameLst>
                                          <p:attrName>ppt_x</p:attrName>
                                        </p:attrNameLst>
                                      </p:cBhvr>
                                      <p:tavLst>
                                        <p:tav tm="0">
                                          <p:val>
                                            <p:strVal val="#ppt_x"/>
                                          </p:val>
                                        </p:tav>
                                        <p:tav tm="100000">
                                          <p:val>
                                            <p:strVal val="#ppt_x"/>
                                          </p:val>
                                        </p:tav>
                                      </p:tavLst>
                                    </p:anim>
                                    <p:anim calcmode="lin" valueType="num">
                                      <p:cBhvr additive="base">
                                        <p:cTn id="13" dur="500" fill="hold"/>
                                        <p:tgtEl>
                                          <p:spTgt spid="5"/>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 calcmode="lin" valueType="num">
                                      <p:cBhvr additive="base">
                                        <p:cTn id="16" dur="500" fill="hold"/>
                                        <p:tgtEl>
                                          <p:spTgt spid="13"/>
                                        </p:tgtEl>
                                        <p:attrNameLst>
                                          <p:attrName>ppt_x</p:attrName>
                                        </p:attrNameLst>
                                      </p:cBhvr>
                                      <p:tavLst>
                                        <p:tav tm="0">
                                          <p:val>
                                            <p:strVal val="#ppt_x"/>
                                          </p:val>
                                        </p:tav>
                                        <p:tav tm="100000">
                                          <p:val>
                                            <p:strVal val="#ppt_x"/>
                                          </p:val>
                                        </p:tav>
                                      </p:tavLst>
                                    </p:anim>
                                    <p:anim calcmode="lin" valueType="num">
                                      <p:cBhvr additive="base">
                                        <p:cTn id="17"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62"/>
                                        </p:tgtEl>
                                        <p:attrNameLst>
                                          <p:attrName>style.visibility</p:attrName>
                                        </p:attrNameLst>
                                      </p:cBhvr>
                                      <p:to>
                                        <p:strVal val="visible"/>
                                      </p:to>
                                    </p:set>
                                    <p:animEffect transition="in" filter="fade">
                                      <p:cBhvr>
                                        <p:cTn id="25" dur="500"/>
                                        <p:tgtEl>
                                          <p:spTgt spid="62"/>
                                        </p:tgtEl>
                                      </p:cBhvr>
                                    </p:animEffect>
                                  </p:childTnLst>
                                </p:cTn>
                              </p:par>
                              <p:par>
                                <p:cTn id="26" presetID="10" presetClass="entr" presetSubtype="0" fill="hold" nodeType="withEffect">
                                  <p:stCondLst>
                                    <p:cond delay="0"/>
                                  </p:stCondLst>
                                  <p:childTnLst>
                                    <p:set>
                                      <p:cBhvr>
                                        <p:cTn id="27" dur="1" fill="hold">
                                          <p:stCondLst>
                                            <p:cond delay="0"/>
                                          </p:stCondLst>
                                        </p:cTn>
                                        <p:tgtEl>
                                          <p:spTgt spid="50"/>
                                        </p:tgtEl>
                                        <p:attrNameLst>
                                          <p:attrName>style.visibility</p:attrName>
                                        </p:attrNameLst>
                                      </p:cBhvr>
                                      <p:to>
                                        <p:strVal val="visible"/>
                                      </p:to>
                                    </p:set>
                                    <p:animEffect transition="in" filter="fade">
                                      <p:cBhvr>
                                        <p:cTn id="28" dur="500"/>
                                        <p:tgtEl>
                                          <p:spTgt spid="50"/>
                                        </p:tgtEl>
                                      </p:cBhvr>
                                    </p:animEffect>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6"/>
                                        </p:tgtEl>
                                        <p:attrNameLst>
                                          <p:attrName>style.visibility</p:attrName>
                                        </p:attrNameLst>
                                      </p:cBhvr>
                                      <p:to>
                                        <p:strVal val="visible"/>
                                      </p:to>
                                    </p:set>
                                    <p:animEffect transition="in" filter="fade">
                                      <p:cBhvr>
                                        <p:cTn id="33" dur="1000"/>
                                        <p:tgtEl>
                                          <p:spTgt spid="6"/>
                                        </p:tgtEl>
                                      </p:cBhvr>
                                    </p:animEffect>
                                    <p:anim calcmode="lin" valueType="num">
                                      <p:cBhvr>
                                        <p:cTn id="34" dur="1000" fill="hold"/>
                                        <p:tgtEl>
                                          <p:spTgt spid="6"/>
                                        </p:tgtEl>
                                        <p:attrNameLst>
                                          <p:attrName>ppt_x</p:attrName>
                                        </p:attrNameLst>
                                      </p:cBhvr>
                                      <p:tavLst>
                                        <p:tav tm="0">
                                          <p:val>
                                            <p:strVal val="#ppt_x"/>
                                          </p:val>
                                        </p:tav>
                                        <p:tav tm="100000">
                                          <p:val>
                                            <p:strVal val="#ppt_x"/>
                                          </p:val>
                                        </p:tav>
                                      </p:tavLst>
                                    </p:anim>
                                    <p:anim calcmode="lin" valueType="num">
                                      <p:cBhvr>
                                        <p:cTn id="35" dur="1000" fill="hold"/>
                                        <p:tgtEl>
                                          <p:spTgt spid="6"/>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57"/>
                                        </p:tgtEl>
                                        <p:attrNameLst>
                                          <p:attrName>style.visibility</p:attrName>
                                        </p:attrNameLst>
                                      </p:cBhvr>
                                      <p:to>
                                        <p:strVal val="visible"/>
                                      </p:to>
                                    </p:set>
                                    <p:animEffect transition="in" filter="fade">
                                      <p:cBhvr>
                                        <p:cTn id="38" dur="1000"/>
                                        <p:tgtEl>
                                          <p:spTgt spid="57"/>
                                        </p:tgtEl>
                                      </p:cBhvr>
                                    </p:animEffect>
                                    <p:anim calcmode="lin" valueType="num">
                                      <p:cBhvr>
                                        <p:cTn id="39" dur="1000" fill="hold"/>
                                        <p:tgtEl>
                                          <p:spTgt spid="57"/>
                                        </p:tgtEl>
                                        <p:attrNameLst>
                                          <p:attrName>ppt_x</p:attrName>
                                        </p:attrNameLst>
                                      </p:cBhvr>
                                      <p:tavLst>
                                        <p:tav tm="0">
                                          <p:val>
                                            <p:strVal val="#ppt_x"/>
                                          </p:val>
                                        </p:tav>
                                        <p:tav tm="100000">
                                          <p:val>
                                            <p:strVal val="#ppt_x"/>
                                          </p:val>
                                        </p:tav>
                                      </p:tavLst>
                                    </p:anim>
                                    <p:anim calcmode="lin" valueType="num">
                                      <p:cBhvr>
                                        <p:cTn id="40"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6" presetClass="entr" presetSubtype="0" fill="hold" grpId="0" nodeType="clickEffect">
                                  <p:stCondLst>
                                    <p:cond delay="0"/>
                                  </p:stCondLst>
                                  <p:childTnLst>
                                    <p:set>
                                      <p:cBhvr>
                                        <p:cTn id="44" dur="1" fill="hold">
                                          <p:stCondLst>
                                            <p:cond delay="0"/>
                                          </p:stCondLst>
                                        </p:cTn>
                                        <p:tgtEl>
                                          <p:spTgt spid="61"/>
                                        </p:tgtEl>
                                        <p:attrNameLst>
                                          <p:attrName>style.visibility</p:attrName>
                                        </p:attrNameLst>
                                      </p:cBhvr>
                                      <p:to>
                                        <p:strVal val="visible"/>
                                      </p:to>
                                    </p:set>
                                    <p:animEffect transition="in" filter="wipe(down)">
                                      <p:cBhvr>
                                        <p:cTn id="45" dur="580">
                                          <p:stCondLst>
                                            <p:cond delay="0"/>
                                          </p:stCondLst>
                                        </p:cTn>
                                        <p:tgtEl>
                                          <p:spTgt spid="61"/>
                                        </p:tgtEl>
                                      </p:cBhvr>
                                    </p:animEffect>
                                    <p:anim calcmode="lin" valueType="num">
                                      <p:cBhvr>
                                        <p:cTn id="46"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51" dur="26">
                                          <p:stCondLst>
                                            <p:cond delay="650"/>
                                          </p:stCondLst>
                                        </p:cTn>
                                        <p:tgtEl>
                                          <p:spTgt spid="61"/>
                                        </p:tgtEl>
                                      </p:cBhvr>
                                      <p:to x="100000" y="60000"/>
                                    </p:animScale>
                                    <p:animScale>
                                      <p:cBhvr>
                                        <p:cTn id="52" dur="166" decel="50000">
                                          <p:stCondLst>
                                            <p:cond delay="676"/>
                                          </p:stCondLst>
                                        </p:cTn>
                                        <p:tgtEl>
                                          <p:spTgt spid="61"/>
                                        </p:tgtEl>
                                      </p:cBhvr>
                                      <p:to x="100000" y="100000"/>
                                    </p:animScale>
                                    <p:animScale>
                                      <p:cBhvr>
                                        <p:cTn id="53" dur="26">
                                          <p:stCondLst>
                                            <p:cond delay="1312"/>
                                          </p:stCondLst>
                                        </p:cTn>
                                        <p:tgtEl>
                                          <p:spTgt spid="61"/>
                                        </p:tgtEl>
                                      </p:cBhvr>
                                      <p:to x="100000" y="80000"/>
                                    </p:animScale>
                                    <p:animScale>
                                      <p:cBhvr>
                                        <p:cTn id="54" dur="166" decel="50000">
                                          <p:stCondLst>
                                            <p:cond delay="1338"/>
                                          </p:stCondLst>
                                        </p:cTn>
                                        <p:tgtEl>
                                          <p:spTgt spid="61"/>
                                        </p:tgtEl>
                                      </p:cBhvr>
                                      <p:to x="100000" y="100000"/>
                                    </p:animScale>
                                    <p:animScale>
                                      <p:cBhvr>
                                        <p:cTn id="55" dur="26">
                                          <p:stCondLst>
                                            <p:cond delay="1642"/>
                                          </p:stCondLst>
                                        </p:cTn>
                                        <p:tgtEl>
                                          <p:spTgt spid="61"/>
                                        </p:tgtEl>
                                      </p:cBhvr>
                                      <p:to x="100000" y="90000"/>
                                    </p:animScale>
                                    <p:animScale>
                                      <p:cBhvr>
                                        <p:cTn id="56" dur="166" decel="50000">
                                          <p:stCondLst>
                                            <p:cond delay="1668"/>
                                          </p:stCondLst>
                                        </p:cTn>
                                        <p:tgtEl>
                                          <p:spTgt spid="61"/>
                                        </p:tgtEl>
                                      </p:cBhvr>
                                      <p:to x="100000" y="100000"/>
                                    </p:animScale>
                                    <p:animScale>
                                      <p:cBhvr>
                                        <p:cTn id="57" dur="26">
                                          <p:stCondLst>
                                            <p:cond delay="1808"/>
                                          </p:stCondLst>
                                        </p:cTn>
                                        <p:tgtEl>
                                          <p:spTgt spid="61"/>
                                        </p:tgtEl>
                                      </p:cBhvr>
                                      <p:to x="100000" y="95000"/>
                                    </p:animScale>
                                    <p:animScale>
                                      <p:cBhvr>
                                        <p:cTn id="58" dur="166" decel="50000">
                                          <p:stCondLst>
                                            <p:cond delay="1834"/>
                                          </p:stCondLst>
                                        </p:cTn>
                                        <p:tgtEl>
                                          <p:spTgt spid="6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2" grpId="0" animBg="1"/>
      <p:bldP spid="6" grpId="0" animBg="1"/>
      <p:bldP spid="61" grpId="0" animBg="1"/>
      <p:bldP spid="5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ECC80C62-9DE0-44BD-9C2B-B14FB2C2CCD5}"/>
              </a:ext>
            </a:extLst>
          </p:cNvPr>
          <p:cNvSpPr txBox="1"/>
          <p:nvPr/>
        </p:nvSpPr>
        <p:spPr>
          <a:xfrm>
            <a:off x="281940" y="409622"/>
            <a:ext cx="8187043" cy="646331"/>
          </a:xfrm>
          <a:prstGeom prst="rect">
            <a:avLst/>
          </a:prstGeom>
          <a:noFill/>
        </p:spPr>
        <p:txBody>
          <a:bodyPr wrap="square" lIns="91440" tIns="45720" rIns="91440" bIns="45720" anchor="t">
            <a:spAutoFit/>
          </a:bodyPr>
          <a:lstStyle/>
          <a:p>
            <a:pPr marL="0" marR="0" lvl="0" indent="0" algn="ctr" defTabSz="457200" rtl="0" eaLnBrk="1" fontAlgn="auto" latinLnBrk="0" hangingPunct="1">
              <a:lnSpc>
                <a:spcPct val="90000"/>
              </a:lnSpc>
              <a:spcBef>
                <a:spcPts val="0"/>
              </a:spcBef>
              <a:spcAft>
                <a:spcPts val="0"/>
              </a:spcAft>
              <a:buClrTx/>
              <a:buSzPts val="1800"/>
              <a:buFontTx/>
              <a:buNone/>
              <a:tabLst/>
              <a:defRPr/>
            </a:pPr>
            <a:r>
              <a:rPr kumimoji="0" lang="en-GB" sz="4000" b="0" i="0" u="none" strike="noStrike" kern="1200" cap="none" spc="0" normalizeH="0" baseline="0" noProof="0">
                <a:ln>
                  <a:noFill/>
                </a:ln>
                <a:solidFill>
                  <a:srgbClr val="0F6AB1"/>
                </a:solidFill>
                <a:effectLst/>
                <a:uLnTx/>
                <a:uFillTx/>
                <a:latin typeface="Gill Sans"/>
                <a:ea typeface="+mn-ea"/>
                <a:cs typeface="+mn-cs"/>
                <a:sym typeface="Gill Sans"/>
              </a:rPr>
              <a:t>How is a vaccine developed?</a:t>
            </a:r>
            <a:endParaRPr lang="en-GB" sz="4000" b="0" i="0" u="none" strike="noStrike" kern="1200" cap="none" spc="0" normalizeH="0" baseline="0" noProof="0">
              <a:ln>
                <a:noFill/>
              </a:ln>
              <a:solidFill>
                <a:srgbClr val="0F6AB1"/>
              </a:solidFill>
              <a:effectLst/>
              <a:uLnTx/>
              <a:uFillTx/>
              <a:latin typeface="Gill Sans"/>
            </a:endParaRPr>
          </a:p>
        </p:txBody>
      </p:sp>
      <p:sp>
        <p:nvSpPr>
          <p:cNvPr id="11" name="Callout: Down Arrow 10">
            <a:extLst>
              <a:ext uri="{FF2B5EF4-FFF2-40B4-BE49-F238E27FC236}">
                <a16:creationId xmlns:a16="http://schemas.microsoft.com/office/drawing/2014/main" id="{4D5353CC-077E-49D5-A2CD-9814CF1A2892}"/>
              </a:ext>
            </a:extLst>
          </p:cNvPr>
          <p:cNvSpPr/>
          <p:nvPr/>
        </p:nvSpPr>
        <p:spPr>
          <a:xfrm>
            <a:off x="609169" y="930584"/>
            <a:ext cx="3451860" cy="2373865"/>
          </a:xfrm>
          <a:prstGeom prst="downArrowCallout">
            <a:avLst>
              <a:gd name="adj1" fmla="val 11763"/>
              <a:gd name="adj2" fmla="val 14074"/>
              <a:gd name="adj3" fmla="val 20992"/>
              <a:gd name="adj4" fmla="val 62988"/>
            </a:avLst>
          </a:prstGeom>
          <a:solidFill>
            <a:schemeClr val="accent6">
              <a:lumMod val="60000"/>
              <a:lumOff val="4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200" b="0" i="0" u="none" strike="noStrike" cap="none">
                <a:solidFill>
                  <a:schemeClr val="accent5">
                    <a:lumMod val="50000"/>
                  </a:schemeClr>
                </a:solidFill>
                <a:latin typeface="Gill Sans"/>
                <a:ea typeface="Gill Sans"/>
                <a:cs typeface="Gill Sans"/>
                <a:sym typeface="Gill Sans"/>
              </a:rPr>
              <a:t>The vaccine is checked by experts in each country who decide whether it is safe to use.</a:t>
            </a:r>
          </a:p>
        </p:txBody>
      </p:sp>
      <p:sp>
        <p:nvSpPr>
          <p:cNvPr id="14" name="Rectangle 13">
            <a:extLst>
              <a:ext uri="{FF2B5EF4-FFF2-40B4-BE49-F238E27FC236}">
                <a16:creationId xmlns:a16="http://schemas.microsoft.com/office/drawing/2014/main" id="{87695289-356F-43B6-82B6-6342D2FD0ECC}"/>
              </a:ext>
            </a:extLst>
          </p:cNvPr>
          <p:cNvSpPr/>
          <p:nvPr/>
        </p:nvSpPr>
        <p:spPr>
          <a:xfrm>
            <a:off x="6098668" y="3970289"/>
            <a:ext cx="2899279" cy="282702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rtl="0">
              <a:lnSpc>
                <a:spcPct val="100000"/>
              </a:lnSpc>
              <a:spcBef>
                <a:spcPts val="0"/>
              </a:spcBef>
              <a:spcAft>
                <a:spcPts val="0"/>
              </a:spcAft>
              <a:buClr>
                <a:srgbClr val="000000"/>
              </a:buClr>
              <a:buSzPts val="2500"/>
              <a:buFont typeface="Arial"/>
              <a:buNone/>
            </a:pPr>
            <a:r>
              <a:rPr lang="en-GB" sz="2200" b="0" i="0" u="none" strike="noStrike" cap="none">
                <a:solidFill>
                  <a:schemeClr val="accent5">
                    <a:lumMod val="50000"/>
                  </a:schemeClr>
                </a:solidFill>
                <a:latin typeface="Gill Sans"/>
                <a:ea typeface="Gill Sans"/>
                <a:cs typeface="Gill Sans"/>
                <a:sym typeface="Gill Sans"/>
              </a:rPr>
              <a:t>The safety of the vaccine is continually measured. If anyone has any side effects following the vaccine, they are asked to report them using the 'yellow card' system. </a:t>
            </a:r>
          </a:p>
        </p:txBody>
      </p:sp>
      <p:pic>
        <p:nvPicPr>
          <p:cNvPr id="4" name="Picture 3" descr="A picture containing balloon, aircraft, transport&#10;&#10;Description automatically generated">
            <a:extLst>
              <a:ext uri="{FF2B5EF4-FFF2-40B4-BE49-F238E27FC236}">
                <a16:creationId xmlns:a16="http://schemas.microsoft.com/office/drawing/2014/main" id="{C83EF6AF-65D6-42EF-8B5E-00E1A799A7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172228" y="1224899"/>
            <a:ext cx="2827020" cy="2827020"/>
          </a:xfrm>
          <a:prstGeom prst="rect">
            <a:avLst/>
          </a:prstGeom>
        </p:spPr>
      </p:pic>
      <p:pic>
        <p:nvPicPr>
          <p:cNvPr id="7" name="Picture 6" descr="A picture containing text&#10;&#10;Description automatically generated">
            <a:extLst>
              <a:ext uri="{FF2B5EF4-FFF2-40B4-BE49-F238E27FC236}">
                <a16:creationId xmlns:a16="http://schemas.microsoft.com/office/drawing/2014/main" id="{A8F43BB9-3974-45B0-AB64-30C5648694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71279" y="4433919"/>
            <a:ext cx="2014459" cy="2014459"/>
          </a:xfrm>
          <a:prstGeom prst="roundRect">
            <a:avLst>
              <a:gd name="adj" fmla="val 11111"/>
            </a:avLst>
          </a:prstGeom>
          <a:ln w="190500" cap="rnd">
            <a:solidFill>
              <a:srgbClr val="C8C6BD"/>
            </a:solidFill>
            <a:prstDash val="solid"/>
          </a:ln>
          <a:effectLst>
            <a:outerShdw blurRad="101600" dist="50800" dir="7200000" algn="tl" rotWithShape="0">
              <a:srgbClr val="000000">
                <a:alpha val="45000"/>
              </a:srgbClr>
            </a:outerShdw>
          </a:effectLst>
          <a:scene3d>
            <a:camera prst="perspectiveFront" fov="5400000"/>
            <a:lightRig rig="threePt" dir="t">
              <a:rot lat="0" lon="0" rev="19200000"/>
            </a:lightRig>
          </a:scene3d>
          <a:sp3d extrusionH="25400">
            <a:bevelT w="304800" h="152400" prst="hardEdge"/>
            <a:extrusionClr>
              <a:srgbClr val="FFFFFF"/>
            </a:extrusionClr>
          </a:sp3d>
        </p:spPr>
      </p:pic>
      <p:sp>
        <p:nvSpPr>
          <p:cNvPr id="3" name="Rectangle 2">
            <a:extLst>
              <a:ext uri="{FF2B5EF4-FFF2-40B4-BE49-F238E27FC236}">
                <a16:creationId xmlns:a16="http://schemas.microsoft.com/office/drawing/2014/main" id="{8C3E48AE-442C-488D-BA6F-B2FDF025375A}"/>
              </a:ext>
            </a:extLst>
          </p:cNvPr>
          <p:cNvSpPr/>
          <p:nvPr/>
        </p:nvSpPr>
        <p:spPr>
          <a:xfrm>
            <a:off x="89215" y="3092570"/>
            <a:ext cx="3292795" cy="3713365"/>
          </a:xfrm>
          <a:prstGeom prst="rect">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457200" rtl="0" eaLnBrk="1" fontAlgn="auto" latinLnBrk="0" hangingPunct="1">
              <a:lnSpc>
                <a:spcPct val="100000"/>
              </a:lnSpc>
              <a:spcBef>
                <a:spcPts val="0"/>
              </a:spcBef>
              <a:spcAft>
                <a:spcPts val="0"/>
              </a:spcAft>
              <a:buClr>
                <a:srgbClr val="44546A"/>
              </a:buClr>
              <a:buSzPct val="100000"/>
              <a:buFontTx/>
              <a:buNone/>
              <a:tabLst/>
              <a:defRPr/>
            </a:pPr>
            <a:r>
              <a:rPr kumimoji="0" lang="en-GB" sz="2200" b="0" i="0" u="none" strike="noStrike" kern="1200" cap="none" spc="0" normalizeH="0" baseline="0" noProof="0">
                <a:ln>
                  <a:noFill/>
                </a:ln>
                <a:solidFill>
                  <a:srgbClr val="4472C4">
                    <a:lumMod val="50000"/>
                  </a:srgbClr>
                </a:solidFill>
                <a:effectLst/>
                <a:uLnTx/>
                <a:uFillTx/>
                <a:latin typeface="Gill Sans"/>
                <a:ea typeface="Gill Sans"/>
                <a:cs typeface="Gill Sans"/>
                <a:sym typeface="Gill Sans"/>
              </a:rPr>
              <a:t>In the UK we have 2 bodies who check safety and give advice on vaccines:</a:t>
            </a:r>
          </a:p>
          <a:p>
            <a:pPr marL="342900" marR="0" lvl="0" indent="-342900" algn="l" defTabSz="457200" rtl="0" eaLnBrk="1" fontAlgn="auto" latinLnBrk="0" hangingPunct="1">
              <a:lnSpc>
                <a:spcPct val="100000"/>
              </a:lnSpc>
              <a:spcBef>
                <a:spcPts val="0"/>
              </a:spcBef>
              <a:spcAft>
                <a:spcPts val="0"/>
              </a:spcAft>
              <a:buClr>
                <a:srgbClr val="44546A"/>
              </a:buClr>
              <a:buSzPct val="100000"/>
              <a:buFont typeface="Arial" panose="020B0604020202020204" pitchFamily="34" charset="0"/>
              <a:buChar char="•"/>
              <a:tabLst/>
              <a:defRPr/>
            </a:pPr>
            <a:r>
              <a:rPr kumimoji="0" lang="en-GB" sz="2200" b="0" i="0" u="none" strike="noStrike" kern="1200" cap="none" spc="0" normalizeH="0" baseline="0" noProof="0">
                <a:ln>
                  <a:noFill/>
                </a:ln>
                <a:solidFill>
                  <a:srgbClr val="4472C4">
                    <a:lumMod val="50000"/>
                  </a:srgbClr>
                </a:solidFill>
                <a:effectLst/>
                <a:uLnTx/>
                <a:uFillTx/>
                <a:latin typeface="Gill Sans"/>
                <a:ea typeface="Gill Sans"/>
                <a:cs typeface="Gill Sans"/>
                <a:sym typeface="Gill Sans"/>
              </a:rPr>
              <a:t>The Medicines and Healthcare Products Regulatory Agency (MHRA)</a:t>
            </a:r>
          </a:p>
          <a:p>
            <a:pPr marL="342900" marR="0" lvl="0" indent="-342900" algn="l" defTabSz="457200" rtl="0" eaLnBrk="1" fontAlgn="auto" latinLnBrk="0" hangingPunct="1">
              <a:lnSpc>
                <a:spcPct val="100000"/>
              </a:lnSpc>
              <a:spcBef>
                <a:spcPts val="0"/>
              </a:spcBef>
              <a:spcAft>
                <a:spcPts val="0"/>
              </a:spcAft>
              <a:buClr>
                <a:srgbClr val="44546A"/>
              </a:buClr>
              <a:buSzPct val="100000"/>
              <a:buFont typeface="Arial" panose="020B0604020202020204" pitchFamily="34" charset="0"/>
              <a:buChar char="•"/>
              <a:tabLst/>
              <a:defRPr/>
            </a:pPr>
            <a:r>
              <a:rPr kumimoji="0" lang="en-GB" sz="2200" b="0" i="0" u="none" strike="noStrike" kern="1200" cap="none" spc="0" normalizeH="0" baseline="0" noProof="0">
                <a:ln>
                  <a:noFill/>
                </a:ln>
                <a:solidFill>
                  <a:srgbClr val="4472C4">
                    <a:lumMod val="50000"/>
                  </a:srgbClr>
                </a:solidFill>
                <a:effectLst/>
                <a:uLnTx/>
                <a:uFillTx/>
                <a:latin typeface="Gill Sans"/>
                <a:ea typeface="Gill Sans"/>
                <a:cs typeface="Gill Sans"/>
                <a:sym typeface="Gill Sans"/>
              </a:rPr>
              <a:t>The Joint Committee on Vaccination and Immunisation (JCVI)</a:t>
            </a:r>
          </a:p>
        </p:txBody>
      </p:sp>
    </p:spTree>
    <p:extLst>
      <p:ext uri="{BB962C8B-B14F-4D97-AF65-F5344CB8AC3E}">
        <p14:creationId xmlns:p14="http://schemas.microsoft.com/office/powerpoint/2010/main" val="1146655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par>
                                <p:cTn id="21" presetID="26" presetClass="entr" presetSubtype="0" fill="hold" nodeType="with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down)">
                                      <p:cBhvr>
                                        <p:cTn id="23" dur="580">
                                          <p:stCondLst>
                                            <p:cond delay="0"/>
                                          </p:stCondLst>
                                        </p:cTn>
                                        <p:tgtEl>
                                          <p:spTgt spid="4"/>
                                        </p:tgtEl>
                                      </p:cBhvr>
                                    </p:animEffect>
                                    <p:anim calcmode="lin" valueType="num">
                                      <p:cBhvr>
                                        <p:cTn id="24"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29" dur="26">
                                          <p:stCondLst>
                                            <p:cond delay="650"/>
                                          </p:stCondLst>
                                        </p:cTn>
                                        <p:tgtEl>
                                          <p:spTgt spid="4"/>
                                        </p:tgtEl>
                                      </p:cBhvr>
                                      <p:to x="100000" y="60000"/>
                                    </p:animScale>
                                    <p:animScale>
                                      <p:cBhvr>
                                        <p:cTn id="30" dur="166" decel="50000">
                                          <p:stCondLst>
                                            <p:cond delay="676"/>
                                          </p:stCondLst>
                                        </p:cTn>
                                        <p:tgtEl>
                                          <p:spTgt spid="4"/>
                                        </p:tgtEl>
                                      </p:cBhvr>
                                      <p:to x="100000" y="100000"/>
                                    </p:animScale>
                                    <p:animScale>
                                      <p:cBhvr>
                                        <p:cTn id="31" dur="26">
                                          <p:stCondLst>
                                            <p:cond delay="1312"/>
                                          </p:stCondLst>
                                        </p:cTn>
                                        <p:tgtEl>
                                          <p:spTgt spid="4"/>
                                        </p:tgtEl>
                                      </p:cBhvr>
                                      <p:to x="100000" y="80000"/>
                                    </p:animScale>
                                    <p:animScale>
                                      <p:cBhvr>
                                        <p:cTn id="32" dur="166" decel="50000">
                                          <p:stCondLst>
                                            <p:cond delay="1338"/>
                                          </p:stCondLst>
                                        </p:cTn>
                                        <p:tgtEl>
                                          <p:spTgt spid="4"/>
                                        </p:tgtEl>
                                      </p:cBhvr>
                                      <p:to x="100000" y="100000"/>
                                    </p:animScale>
                                    <p:animScale>
                                      <p:cBhvr>
                                        <p:cTn id="33" dur="26">
                                          <p:stCondLst>
                                            <p:cond delay="1642"/>
                                          </p:stCondLst>
                                        </p:cTn>
                                        <p:tgtEl>
                                          <p:spTgt spid="4"/>
                                        </p:tgtEl>
                                      </p:cBhvr>
                                      <p:to x="100000" y="90000"/>
                                    </p:animScale>
                                    <p:animScale>
                                      <p:cBhvr>
                                        <p:cTn id="34" dur="166" decel="50000">
                                          <p:stCondLst>
                                            <p:cond delay="1668"/>
                                          </p:stCondLst>
                                        </p:cTn>
                                        <p:tgtEl>
                                          <p:spTgt spid="4"/>
                                        </p:tgtEl>
                                      </p:cBhvr>
                                      <p:to x="100000" y="100000"/>
                                    </p:animScale>
                                    <p:animScale>
                                      <p:cBhvr>
                                        <p:cTn id="35" dur="26">
                                          <p:stCondLst>
                                            <p:cond delay="1808"/>
                                          </p:stCondLst>
                                        </p:cTn>
                                        <p:tgtEl>
                                          <p:spTgt spid="4"/>
                                        </p:tgtEl>
                                      </p:cBhvr>
                                      <p:to x="100000" y="95000"/>
                                    </p:animScale>
                                    <p:animScale>
                                      <p:cBhvr>
                                        <p:cTn id="36" dur="166" decel="50000">
                                          <p:stCondLst>
                                            <p:cond delay="1834"/>
                                          </p:stCondLst>
                                        </p:cTn>
                                        <p:tgtEl>
                                          <p:spTgt spid="4"/>
                                        </p:tgtEl>
                                      </p:cBhvr>
                                      <p:to x="100000" y="100000"/>
                                    </p:animScale>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grpId="0" nodeType="clickEffect">
                                  <p:stCondLst>
                                    <p:cond delay="0"/>
                                  </p:stCondLst>
                                  <p:childTnLst>
                                    <p:set>
                                      <p:cBhvr>
                                        <p:cTn id="40" dur="1" fill="hold">
                                          <p:stCondLst>
                                            <p:cond delay="0"/>
                                          </p:stCondLst>
                                        </p:cTn>
                                        <p:tgtEl>
                                          <p:spTgt spid="3"/>
                                        </p:tgtEl>
                                        <p:attrNameLst>
                                          <p:attrName>style.visibility</p:attrName>
                                        </p:attrNameLst>
                                      </p:cBhvr>
                                      <p:to>
                                        <p:strVal val="visible"/>
                                      </p:to>
                                    </p:set>
                                    <p:animEffect transition="in" filter="wipe(down)">
                                      <p:cBhvr>
                                        <p:cTn id="41" dur="500"/>
                                        <p:tgtEl>
                                          <p:spTgt spid="3"/>
                                        </p:tgtEl>
                                      </p:cBhvr>
                                    </p:animEffect>
                                  </p:childTnLst>
                                </p:cTn>
                              </p:par>
                              <p:par>
                                <p:cTn id="42" presetID="22" presetClass="entr" presetSubtype="4"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down)">
                                      <p:cBhvr>
                                        <p:cTn id="44" dur="500"/>
                                        <p:tgtEl>
                                          <p:spTgt spid="7"/>
                                        </p:tgtEl>
                                      </p:cBhvr>
                                    </p:animEffect>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4" grpId="0" animBg="1"/>
      <p:bldP spid="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49;gb9e4fe795c_2_7">
            <a:extLst>
              <a:ext uri="{FF2B5EF4-FFF2-40B4-BE49-F238E27FC236}">
                <a16:creationId xmlns:a16="http://schemas.microsoft.com/office/drawing/2014/main" id="{3B383B9F-1061-490B-83E7-A73EAED1AAF1}"/>
              </a:ext>
            </a:extLst>
          </p:cNvPr>
          <p:cNvSpPr txBox="1">
            <a:spLocks/>
          </p:cNvSpPr>
          <p:nvPr/>
        </p:nvSpPr>
        <p:spPr>
          <a:xfrm>
            <a:off x="661091" y="531125"/>
            <a:ext cx="8079600" cy="920400"/>
          </a:xfrm>
          <a:prstGeom prst="rect">
            <a:avLst/>
          </a:prstGeom>
          <a:noFill/>
          <a:ln>
            <a:noFill/>
          </a:ln>
        </p:spPr>
        <p:txBody>
          <a:bodyPr spcFirstLastPara="1" wrap="square" lIns="91425" tIns="45700" rIns="91425" bIns="45700" anchor="ctr"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lnSpc>
                <a:spcPct val="90000"/>
              </a:lnSpc>
              <a:buSzPts val="1800"/>
            </a:pPr>
            <a:r>
              <a:rPr lang="en-GB" sz="4800">
                <a:solidFill>
                  <a:srgbClr val="0F6AB1"/>
                </a:solidFill>
                <a:latin typeface="Gill Sans"/>
                <a:sym typeface="Gill Sans"/>
              </a:rPr>
              <a:t>Main Activity</a:t>
            </a:r>
          </a:p>
        </p:txBody>
      </p:sp>
      <p:pic>
        <p:nvPicPr>
          <p:cNvPr id="10" name="Picture 9" descr="A picture containing background pattern&#10;&#10;Description automatically generated">
            <a:extLst>
              <a:ext uri="{FF2B5EF4-FFF2-40B4-BE49-F238E27FC236}">
                <a16:creationId xmlns:a16="http://schemas.microsoft.com/office/drawing/2014/main" id="{743EF83F-B9AA-44E1-9665-9ADEB2A8349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811764" y="1240114"/>
            <a:ext cx="1111806" cy="1752600"/>
          </a:xfrm>
          <a:prstGeom prst="rect">
            <a:avLst/>
          </a:prstGeom>
        </p:spPr>
      </p:pic>
      <p:pic>
        <p:nvPicPr>
          <p:cNvPr id="12" name="Picture 11" descr="Diagram&#10;&#10;Description automatically generated">
            <a:extLst>
              <a:ext uri="{FF2B5EF4-FFF2-40B4-BE49-F238E27FC236}">
                <a16:creationId xmlns:a16="http://schemas.microsoft.com/office/drawing/2014/main" id="{347144A0-8B70-4C9B-98EC-8E6E56115E6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1500" t="11824" r="20833" b="12177"/>
          <a:stretch/>
        </p:blipFill>
        <p:spPr>
          <a:xfrm>
            <a:off x="58889" y="5116671"/>
            <a:ext cx="1770835" cy="1650561"/>
          </a:xfrm>
          <a:prstGeom prst="rect">
            <a:avLst/>
          </a:prstGeom>
        </p:spPr>
      </p:pic>
      <p:sp>
        <p:nvSpPr>
          <p:cNvPr id="13" name="TextBox 12">
            <a:extLst>
              <a:ext uri="{FF2B5EF4-FFF2-40B4-BE49-F238E27FC236}">
                <a16:creationId xmlns:a16="http://schemas.microsoft.com/office/drawing/2014/main" id="{9119777E-28E3-4764-85B6-4B9862CC91F6}"/>
              </a:ext>
            </a:extLst>
          </p:cNvPr>
          <p:cNvSpPr txBox="1"/>
          <p:nvPr/>
        </p:nvSpPr>
        <p:spPr>
          <a:xfrm>
            <a:off x="58889" y="2575496"/>
            <a:ext cx="1953842" cy="646331"/>
          </a:xfrm>
          <a:prstGeom prst="flowChartInputOutput">
            <a:avLst/>
          </a:prstGeom>
          <a:solidFill>
            <a:schemeClr val="accent4">
              <a:lumMod val="20000"/>
              <a:lumOff val="80000"/>
            </a:schemeClr>
          </a:solidFill>
          <a:ln w="38100">
            <a:solidFill>
              <a:srgbClr val="FFC000"/>
            </a:solidFill>
          </a:ln>
        </p:spPr>
        <p:txBody>
          <a:bodyPr wrap="square" lIns="91440" tIns="45720" rIns="91440" bIns="45720" rtlCol="0" anchor="t">
            <a:spAutoFit/>
          </a:bodyPr>
          <a:lstStyle/>
          <a:p>
            <a:pPr algn="ctr"/>
            <a:r>
              <a:rPr lang="en-GB">
                <a:latin typeface="Gill Sans"/>
              </a:rPr>
              <a:t>whooping</a:t>
            </a:r>
          </a:p>
          <a:p>
            <a:pPr algn="ctr"/>
            <a:r>
              <a:rPr lang="en-GB">
                <a:latin typeface="Gill Sans"/>
              </a:rPr>
              <a:t>cough</a:t>
            </a:r>
          </a:p>
        </p:txBody>
      </p:sp>
      <p:sp>
        <p:nvSpPr>
          <p:cNvPr id="14" name="TextBox 13">
            <a:extLst>
              <a:ext uri="{FF2B5EF4-FFF2-40B4-BE49-F238E27FC236}">
                <a16:creationId xmlns:a16="http://schemas.microsoft.com/office/drawing/2014/main" id="{55D2924D-703F-41F5-80AD-EBD70545CC67}"/>
              </a:ext>
            </a:extLst>
          </p:cNvPr>
          <p:cNvSpPr txBox="1"/>
          <p:nvPr/>
        </p:nvSpPr>
        <p:spPr>
          <a:xfrm>
            <a:off x="6065870" y="5374770"/>
            <a:ext cx="1745894" cy="369332"/>
          </a:xfrm>
          <a:prstGeom prst="flowChartInputOutput">
            <a:avLst/>
          </a:prstGeom>
          <a:solidFill>
            <a:schemeClr val="accent1">
              <a:lumMod val="20000"/>
              <a:lumOff val="80000"/>
            </a:schemeClr>
          </a:solidFill>
          <a:ln w="38100">
            <a:solidFill>
              <a:schemeClr val="accent1">
                <a:lumMod val="60000"/>
                <a:lumOff val="40000"/>
              </a:schemeClr>
            </a:solidFill>
          </a:ln>
        </p:spPr>
        <p:txBody>
          <a:bodyPr wrap="square" rtlCol="0">
            <a:spAutoFit/>
          </a:bodyPr>
          <a:lstStyle/>
          <a:p>
            <a:r>
              <a:rPr lang="en-GB">
                <a:latin typeface="Gill Sans"/>
              </a:rPr>
              <a:t>measles</a:t>
            </a:r>
          </a:p>
        </p:txBody>
      </p:sp>
      <p:sp>
        <p:nvSpPr>
          <p:cNvPr id="15" name="TextBox 14">
            <a:extLst>
              <a:ext uri="{FF2B5EF4-FFF2-40B4-BE49-F238E27FC236}">
                <a16:creationId xmlns:a16="http://schemas.microsoft.com/office/drawing/2014/main" id="{6A6D15AE-AD52-41B9-8E2B-7D08F467475B}"/>
              </a:ext>
            </a:extLst>
          </p:cNvPr>
          <p:cNvSpPr txBox="1"/>
          <p:nvPr/>
        </p:nvSpPr>
        <p:spPr>
          <a:xfrm>
            <a:off x="6788283" y="1298564"/>
            <a:ext cx="1264920" cy="369332"/>
          </a:xfrm>
          <a:prstGeom prst="flowChartInputOutput">
            <a:avLst/>
          </a:prstGeom>
          <a:solidFill>
            <a:schemeClr val="accent6">
              <a:lumMod val="20000"/>
              <a:lumOff val="80000"/>
            </a:schemeClr>
          </a:solidFill>
          <a:ln w="38100">
            <a:solidFill>
              <a:schemeClr val="accent6"/>
            </a:solidFill>
          </a:ln>
        </p:spPr>
        <p:txBody>
          <a:bodyPr wrap="square" rtlCol="0">
            <a:spAutoFit/>
          </a:bodyPr>
          <a:lstStyle/>
          <a:p>
            <a:pPr algn="ctr"/>
            <a:r>
              <a:rPr lang="en-GB">
                <a:latin typeface="Gill Sans"/>
              </a:rPr>
              <a:t>flu</a:t>
            </a:r>
          </a:p>
        </p:txBody>
      </p:sp>
      <p:sp>
        <p:nvSpPr>
          <p:cNvPr id="16" name="TextBox 15">
            <a:extLst>
              <a:ext uri="{FF2B5EF4-FFF2-40B4-BE49-F238E27FC236}">
                <a16:creationId xmlns:a16="http://schemas.microsoft.com/office/drawing/2014/main" id="{B8DC7C18-0B76-49CA-82E9-6D960FB23F89}"/>
              </a:ext>
            </a:extLst>
          </p:cNvPr>
          <p:cNvSpPr txBox="1"/>
          <p:nvPr/>
        </p:nvSpPr>
        <p:spPr>
          <a:xfrm>
            <a:off x="1369839" y="6336770"/>
            <a:ext cx="2408629" cy="369332"/>
          </a:xfrm>
          <a:prstGeom prst="flowChartInputOutput">
            <a:avLst/>
          </a:prstGeom>
          <a:solidFill>
            <a:schemeClr val="accent6">
              <a:lumMod val="20000"/>
              <a:lumOff val="80000"/>
            </a:schemeClr>
          </a:solidFill>
          <a:ln w="38100">
            <a:solidFill>
              <a:schemeClr val="accent6"/>
            </a:solidFill>
          </a:ln>
        </p:spPr>
        <p:txBody>
          <a:bodyPr wrap="square" rtlCol="0">
            <a:spAutoFit/>
          </a:bodyPr>
          <a:lstStyle/>
          <a:p>
            <a:r>
              <a:rPr lang="en-GB">
                <a:latin typeface="Gill Sans"/>
              </a:rPr>
              <a:t>coronavirus</a:t>
            </a:r>
          </a:p>
        </p:txBody>
      </p:sp>
      <p:pic>
        <p:nvPicPr>
          <p:cNvPr id="18" name="Picture 17">
            <a:extLst>
              <a:ext uri="{FF2B5EF4-FFF2-40B4-BE49-F238E27FC236}">
                <a16:creationId xmlns:a16="http://schemas.microsoft.com/office/drawing/2014/main" id="{88A2DF28-D153-4C8E-AD31-10A02B0665D0}"/>
              </a:ext>
            </a:extLst>
          </p:cNvPr>
          <p:cNvPicPr>
            <a:picLocks noChangeAspect="1"/>
          </p:cNvPicPr>
          <p:nvPr/>
        </p:nvPicPr>
        <p:blipFill>
          <a:blip r:embed="rId4"/>
          <a:stretch>
            <a:fillRect/>
          </a:stretch>
        </p:blipFill>
        <p:spPr>
          <a:xfrm>
            <a:off x="2058925" y="1568407"/>
            <a:ext cx="4041870" cy="3991029"/>
          </a:xfrm>
          <a:prstGeom prst="rect">
            <a:avLst/>
          </a:prstGeom>
        </p:spPr>
      </p:pic>
      <p:sp>
        <p:nvSpPr>
          <p:cNvPr id="19" name="TextBox 18">
            <a:extLst>
              <a:ext uri="{FF2B5EF4-FFF2-40B4-BE49-F238E27FC236}">
                <a16:creationId xmlns:a16="http://schemas.microsoft.com/office/drawing/2014/main" id="{0A406984-04B7-4D6B-AE1C-DD65F59354EB}"/>
              </a:ext>
            </a:extLst>
          </p:cNvPr>
          <p:cNvSpPr txBox="1"/>
          <p:nvPr/>
        </p:nvSpPr>
        <p:spPr>
          <a:xfrm>
            <a:off x="6445970" y="3080456"/>
            <a:ext cx="2698030" cy="1938992"/>
          </a:xfrm>
          <a:prstGeom prst="rect">
            <a:avLst/>
          </a:prstGeom>
          <a:noFill/>
        </p:spPr>
        <p:txBody>
          <a:bodyPr wrap="square" rtlCol="0">
            <a:spAutoFit/>
          </a:bodyPr>
          <a:lstStyle/>
          <a:p>
            <a:r>
              <a:rPr lang="en-GB" sz="2400">
                <a:solidFill>
                  <a:schemeClr val="accent1">
                    <a:lumMod val="75000"/>
                  </a:schemeClr>
                </a:solidFill>
                <a:latin typeface="Gill Sans"/>
              </a:rPr>
              <a:t>Find a partner and use germs to play a game of battleships.</a:t>
            </a:r>
          </a:p>
          <a:p>
            <a:r>
              <a:rPr lang="en-GB" sz="2400">
                <a:solidFill>
                  <a:schemeClr val="accent1">
                    <a:lumMod val="75000"/>
                  </a:schemeClr>
                </a:solidFill>
                <a:latin typeface="Gill Sans"/>
              </a:rPr>
              <a:t>Stop when you hear the noise! </a:t>
            </a:r>
          </a:p>
        </p:txBody>
      </p:sp>
      <p:pic>
        <p:nvPicPr>
          <p:cNvPr id="3" name="Picture 3" descr="A picture containing light&#10;&#10;Description automatically generated">
            <a:extLst>
              <a:ext uri="{FF2B5EF4-FFF2-40B4-BE49-F238E27FC236}">
                <a16:creationId xmlns:a16="http://schemas.microsoft.com/office/drawing/2014/main" id="{E4EEA093-699E-4490-B7FE-7DBE076586B9}"/>
              </a:ext>
            </a:extLst>
          </p:cNvPr>
          <p:cNvPicPr>
            <a:picLocks noChangeAspect="1"/>
          </p:cNvPicPr>
          <p:nvPr/>
        </p:nvPicPr>
        <p:blipFill>
          <a:blip r:embed="rId5">
            <a:extLst>
              <a:ext uri="{BEBA8EAE-BF5A-486C-A8C5-ECC9F3942E4B}">
                <a14:imgProps xmlns:a14="http://schemas.microsoft.com/office/drawing/2010/main">
                  <a14:imgLayer r:embed="rId6">
                    <a14:imgEffect>
                      <a14:saturation sat="116000"/>
                    </a14:imgEffect>
                  </a14:imgLayer>
                </a14:imgProps>
              </a:ext>
            </a:extLst>
          </a:blip>
          <a:stretch>
            <a:fillRect/>
          </a:stretch>
        </p:blipFill>
        <p:spPr>
          <a:xfrm>
            <a:off x="363008" y="906424"/>
            <a:ext cx="1734927" cy="1752601"/>
          </a:xfrm>
          <a:prstGeom prst="rect">
            <a:avLst/>
          </a:prstGeom>
        </p:spPr>
      </p:pic>
      <p:pic>
        <p:nvPicPr>
          <p:cNvPr id="4" name="Picture 4">
            <a:extLst>
              <a:ext uri="{FF2B5EF4-FFF2-40B4-BE49-F238E27FC236}">
                <a16:creationId xmlns:a16="http://schemas.microsoft.com/office/drawing/2014/main" id="{55502242-592A-4D79-A02A-F3AB1EF7AC52}"/>
              </a:ext>
            </a:extLst>
          </p:cNvPr>
          <p:cNvPicPr>
            <a:picLocks noChangeAspect="1"/>
          </p:cNvPicPr>
          <p:nvPr/>
        </p:nvPicPr>
        <p:blipFill>
          <a:blip r:embed="rId7"/>
          <a:stretch>
            <a:fillRect/>
          </a:stretch>
        </p:blipFill>
        <p:spPr>
          <a:xfrm>
            <a:off x="7553546" y="5253146"/>
            <a:ext cx="1306920" cy="1375589"/>
          </a:xfrm>
          <a:prstGeom prst="rect">
            <a:avLst/>
          </a:prstGeom>
        </p:spPr>
      </p:pic>
    </p:spTree>
    <p:extLst>
      <p:ext uri="{BB962C8B-B14F-4D97-AF65-F5344CB8AC3E}">
        <p14:creationId xmlns:p14="http://schemas.microsoft.com/office/powerpoint/2010/main" val="933243173"/>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67843152-6004-40B0-AE6B-2F15BB974F16}"/>
    </a:ext>
  </a:extLst>
</a:theme>
</file>

<file path=ppt/theme/theme10.xml><?xml version="1.0" encoding="utf-8"?>
<a:theme xmlns:a="http://schemas.openxmlformats.org/drawingml/2006/main" name="9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A50185A-2945-426F-9541-44140523C83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7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1808EEBC-7C0C-4A1D-BB69-6088EEA1F140}"/>
    </a:ext>
  </a:extLst>
</a:theme>
</file>

<file path=ppt/theme/theme3.xml><?xml version="1.0" encoding="utf-8"?>
<a:theme xmlns:a="http://schemas.openxmlformats.org/drawingml/2006/main" name="3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92B2CEF-043B-47C1-A8B7-8495F4E4B634}"/>
    </a:ext>
  </a:extLst>
</a:theme>
</file>

<file path=ppt/theme/theme4.xml><?xml version="1.0" encoding="utf-8"?>
<a:theme xmlns:a="http://schemas.openxmlformats.org/drawingml/2006/main" name="8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DD21DD3-3838-407B-A59E-185DEF00BCE6}"/>
    </a:ext>
  </a:extLst>
</a:theme>
</file>

<file path=ppt/theme/theme5.xml><?xml version="1.0" encoding="utf-8"?>
<a:theme xmlns:a="http://schemas.openxmlformats.org/drawingml/2006/main" name="4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A50185A-2945-426F-9541-44140523C83A}"/>
    </a:ext>
  </a:extLst>
</a:theme>
</file>

<file path=ppt/theme/theme6.xml><?xml version="1.0" encoding="utf-8"?>
<a:theme xmlns:a="http://schemas.openxmlformats.org/drawingml/2006/main" name="6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E0FF3BA9-9091-4EF1-8D7F-3B98AB1B3CCF}"/>
    </a:ext>
  </a:extLst>
</a:theme>
</file>

<file path=ppt/theme/theme7.xml><?xml version="1.0" encoding="utf-8"?>
<a:theme xmlns:a="http://schemas.openxmlformats.org/drawingml/2006/main" name="1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34D267A2-57A9-4AA4-AEF2-57AE36CB9BDE}"/>
    </a:ext>
  </a:extLst>
</a:theme>
</file>

<file path=ppt/theme/theme8.xml><?xml version="1.0" encoding="utf-8"?>
<a:theme xmlns:a="http://schemas.openxmlformats.org/drawingml/2006/main" name="2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BD651304-BA35-4DC4-8C14-4CA398BB9954}"/>
    </a:ext>
  </a:extLst>
</a:theme>
</file>

<file path=ppt/theme/theme9.xml><?xml version="1.0" encoding="utf-8"?>
<a:theme xmlns:a="http://schemas.openxmlformats.org/drawingml/2006/main" name="5_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19 Warriors Year 5 and 6 Template.potx" id="{747E1088-2E73-4EBA-BDD7-2BE9F76C8857}" vid="{4CFEDFEE-FE9B-4003-AF01-E3E981C8152C}"/>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A61087FCCED942A24A4DAB5BD75292" ma:contentTypeVersion="13" ma:contentTypeDescription="Create a new document." ma:contentTypeScope="" ma:versionID="fbbc7b258796adef26752a44ba10e77d">
  <xsd:schema xmlns:xsd="http://www.w3.org/2001/XMLSchema" xmlns:xs="http://www.w3.org/2001/XMLSchema" xmlns:p="http://schemas.microsoft.com/office/2006/metadata/properties" xmlns:ns2="b93c365d-0385-4382-9509-99218ab90b25" xmlns:ns3="218bb72c-f808-4789-b960-2e9e3d60d59d" targetNamespace="http://schemas.microsoft.com/office/2006/metadata/properties" ma:root="true" ma:fieldsID="fa3d60428f6e18a27dc2119e88d4b229" ns2:_="" ns3:_="">
    <xsd:import namespace="b93c365d-0385-4382-9509-99218ab90b25"/>
    <xsd:import namespace="218bb72c-f808-4789-b960-2e9e3d60d59d"/>
    <xsd:element name="properties">
      <xsd:complexType>
        <xsd:sequence>
          <xsd:element name="documentManagement">
            <xsd:complexType>
              <xsd:all>
                <xsd:element ref="ns2:MediaServiceMetadata" minOccurs="0"/>
                <xsd:element ref="ns2:MediaServiceFastMetadata" minOccurs="0"/>
                <xsd:element ref="ns2:MediaServiceDateTaken" minOccurs="0"/>
                <xsd:element ref="ns3:SharedWithUsers" minOccurs="0"/>
                <xsd:element ref="ns3:SharedWithDetails"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Locatio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93c365d-0385-4382-9509-99218ab90b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218bb72c-f808-4789-b960-2e9e3d60d59d"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55BC540F-BE3D-4970-9D66-883BE23A408B}">
  <ds:schemaRefs>
    <ds:schemaRef ds:uri="http://schemas.microsoft.com/sharepoint/v3/contenttype/forms"/>
  </ds:schemaRefs>
</ds:datastoreItem>
</file>

<file path=customXml/itemProps2.xml><?xml version="1.0" encoding="utf-8"?>
<ds:datastoreItem xmlns:ds="http://schemas.openxmlformats.org/officeDocument/2006/customXml" ds:itemID="{A1F8E291-A3E8-4897-B105-444278EF3965}">
  <ds:schemaRefs>
    <ds:schemaRef ds:uri="218bb72c-f808-4789-b960-2e9e3d60d59d"/>
    <ds:schemaRef ds:uri="b93c365d-0385-4382-9509-99218ab90b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BFC5E136-420B-4993-B156-BD2DC3391907}">
  <ds:schemaRefs>
    <ds:schemaRef ds:uri="http://purl.org/dc/elements/1.1/"/>
    <ds:schemaRef ds:uri="http://purl.org/dc/dcmitype/"/>
    <ds:schemaRef ds:uri="http://purl.org/dc/terms/"/>
    <ds:schemaRef ds:uri="http://schemas.microsoft.com/office/2006/metadata/properties"/>
    <ds:schemaRef ds:uri="http://schemas.microsoft.com/office/infopath/2007/PartnerControls"/>
    <ds:schemaRef ds:uri="218bb72c-f808-4789-b960-2e9e3d60d59d"/>
    <ds:schemaRef ds:uri="http://schemas.microsoft.com/office/2006/documentManagement/types"/>
    <ds:schemaRef ds:uri="http://www.w3.org/XML/1998/namespace"/>
    <ds:schemaRef ds:uri="http://schemas.openxmlformats.org/package/2006/metadata/core-properties"/>
    <ds:schemaRef ds:uri="b93c365d-0385-4382-9509-99218ab90b25"/>
  </ds:schemaRefs>
</ds:datastoreItem>
</file>

<file path=docProps/app.xml><?xml version="1.0" encoding="utf-8"?>
<Properties xmlns="http://schemas.openxmlformats.org/officeDocument/2006/extended-properties" xmlns:vt="http://schemas.openxmlformats.org/officeDocument/2006/docPropsVTypes">
  <Template>C19 Warriors Year 5 and 6 Template</Template>
  <TotalTime>0</TotalTime>
  <Words>539</Words>
  <Application>Microsoft Office PowerPoint</Application>
  <PresentationFormat>On-screen Show (4:3)</PresentationFormat>
  <Paragraphs>65</Paragraphs>
  <Slides>15</Slides>
  <Notes>3</Notes>
  <HiddenSlides>0</HiddenSlides>
  <MMClips>0</MMClips>
  <ScaleCrop>false</ScaleCrop>
  <HeadingPairs>
    <vt:vector size="6" baseType="variant">
      <vt:variant>
        <vt:lpstr>Fonts Used</vt:lpstr>
      </vt:variant>
      <vt:variant>
        <vt:i4>7</vt:i4>
      </vt:variant>
      <vt:variant>
        <vt:lpstr>Theme</vt:lpstr>
      </vt:variant>
      <vt:variant>
        <vt:i4>10</vt:i4>
      </vt:variant>
      <vt:variant>
        <vt:lpstr>Slide Titles</vt:lpstr>
      </vt:variant>
      <vt:variant>
        <vt:i4>15</vt:i4>
      </vt:variant>
    </vt:vector>
  </HeadingPairs>
  <TitlesOfParts>
    <vt:vector size="32" baseType="lpstr">
      <vt:lpstr>Arial</vt:lpstr>
      <vt:lpstr>Calibri</vt:lpstr>
      <vt:lpstr>Calibri Light</vt:lpstr>
      <vt:lpstr>Comfortaa</vt:lpstr>
      <vt:lpstr>Eras Bold ITC</vt:lpstr>
      <vt:lpstr>Gill Sans</vt:lpstr>
      <vt:lpstr>Gill Sans MT</vt:lpstr>
      <vt:lpstr>Custom Design</vt:lpstr>
      <vt:lpstr>7_Custom Design</vt:lpstr>
      <vt:lpstr>3_Custom Design</vt:lpstr>
      <vt:lpstr>8_Custom Design</vt:lpstr>
      <vt:lpstr>4_Custom Design</vt:lpstr>
      <vt:lpstr>6_Custom Design</vt:lpstr>
      <vt:lpstr>1_Custom Design</vt:lpstr>
      <vt:lpstr>2_Custom Design</vt:lpstr>
      <vt:lpstr>5_Custom Design</vt:lpstr>
      <vt:lpstr>9_Custom Design</vt:lpstr>
      <vt:lpstr>Vaccines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Extra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Rachel Gagen</dc:creator>
  <cp:lastModifiedBy>Kath Woods-Townsend</cp:lastModifiedBy>
  <cp:revision>1</cp:revision>
  <dcterms:created xsi:type="dcterms:W3CDTF">2022-01-28T10:54:40Z</dcterms:created>
  <dcterms:modified xsi:type="dcterms:W3CDTF">2022-03-16T23:40:21Z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0x010100ABA61087FCCED942A24A4DAB5BD75292</vt:lpwstr>
  </property>
</Properties>
</file>