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33" r:id="rId5"/>
    <p:sldMasterId id="2147483773" r:id="rId6"/>
    <p:sldMasterId id="2147483797" r:id="rId7"/>
    <p:sldMasterId id="2147483737" r:id="rId8"/>
    <p:sldMasterId id="2147483749" r:id="rId9"/>
    <p:sldMasterId id="2147483845" r:id="rId10"/>
  </p:sldMasterIdLst>
  <p:notesMasterIdLst>
    <p:notesMasterId r:id="rId21"/>
  </p:notesMasterIdLst>
  <p:sldIdLst>
    <p:sldId id="295" r:id="rId11"/>
    <p:sldId id="296" r:id="rId12"/>
    <p:sldId id="298" r:id="rId13"/>
    <p:sldId id="299" r:id="rId14"/>
    <p:sldId id="300" r:id="rId15"/>
    <p:sldId id="301" r:id="rId16"/>
    <p:sldId id="303" r:id="rId17"/>
    <p:sldId id="305" r:id="rId18"/>
    <p:sldId id="306"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073763"/>
    <a:srgbClr val="D11651"/>
    <a:srgbClr val="E26FA9"/>
    <a:srgbClr val="D30D4F"/>
    <a:srgbClr val="E26EA8"/>
    <a:srgbClr val="D2639A"/>
    <a:srgbClr val="3699E0"/>
    <a:srgbClr val="4FA535"/>
    <a:srgbClr val="FF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FE722-5118-87AA-3ED2-65460D6BB8EC}" v="6" dt="2021-03-22T14:05:50.194"/>
    <p1510:client id="{19CC9A02-C822-3C22-DDCB-6F33D753DEFB}" v="6" dt="2021-03-18T14:31:22.102"/>
    <p1510:client id="{48419DC3-09A6-21FD-6DBD-0AFB6E375D48}" v="16" dt="2022-01-04T14:51:39.885"/>
    <p1510:client id="{4E0AD249-DA6E-4338-9C4C-289196EF834D}" v="11" dt="2021-03-18T14:27:39.911"/>
    <p1510:client id="{598C2D76-DE91-4369-927F-1EE8976E4386}" v="9" dt="2021-03-18T12:51:31.305"/>
    <p1510:client id="{62B8523F-6347-EA12-2610-64ECE700DAF6}" v="1" dt="2021-03-19T11:29:21.581"/>
    <p1510:client id="{A1631BEC-23C3-1511-52F9-D9698FC35681}" v="4" dt="2021-03-25T13:56:08.298"/>
    <p1510:client id="{A8408F8F-A66C-4462-8F82-4209EAC4EEAA}" v="93" dt="2021-03-18T13:01:15.197"/>
    <p1510:client id="{A90149B7-3328-4F08-AD7F-AF8B40176504}" v="47" dt="2021-03-18T14:19:19.079"/>
    <p1510:client id="{ADCDE583-DE68-4831-8F60-1EF4F2FB93A5}" v="1" dt="2021-03-24T12:22:36.225"/>
    <p1510:client id="{D8669A08-842A-F553-66E8-1D85EC3053D2}" v="75" dt="2021-03-18T14:19:21.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146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E047D-08A6-44BD-8EED-7102444B732A}" type="datetimeFigureOut">
              <a:rPr lang="en-GB" smtClean="0"/>
              <a:t>04/01/2022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030B-6CBD-4B73-B8BB-9BEA82DD114B}" type="slidenum">
              <a:rPr lang="en-GB" smtClean="0"/>
              <a:t>‹#›</a:t>
            </a:fld>
            <a:endParaRPr lang="en-GB"/>
          </a:p>
        </p:txBody>
      </p:sp>
    </p:spTree>
    <p:extLst>
      <p:ext uri="{BB962C8B-B14F-4D97-AF65-F5344CB8AC3E}">
        <p14:creationId xmlns:p14="http://schemas.microsoft.com/office/powerpoint/2010/main" val="230926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6.xml"/><Relationship Id="rId16"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6" Type="http://schemas.openxmlformats.org/officeDocument/2006/relationships/image" Target="../media/image5.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2928" y="-545984"/>
            <a:ext cx="1367327" cy="1365017"/>
          </a:xfrm>
          <a:prstGeom prst="rect">
            <a:avLst/>
          </a:prstGeom>
        </p:spPr>
      </p:pic>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a:solidFill>
                  <a:srgbClr val="E26FA9"/>
                </a:solidFill>
              </a:rPr>
              <a:t>#</a:t>
            </a:r>
            <a:r>
              <a:rPr lang="en-GB" sz="3000" b="1" err="1">
                <a:solidFill>
                  <a:srgbClr val="E26FA9"/>
                </a:solidFill>
              </a:rPr>
              <a:t>BePartOfTheSolution</a:t>
            </a:r>
            <a:endParaRPr lang="en-GB" sz="3000" b="1">
              <a:solidFill>
                <a:srgbClr val="E26FA9"/>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noFill/>
        </p:spPr>
        <p:txBody>
          <a:bodyPr wrap="square" rtlCol="0">
            <a:spAutoFit/>
          </a:bodyPr>
          <a:lstStyle/>
          <a:p>
            <a:pPr algn="ctr"/>
            <a:r>
              <a:rPr lang="en-GB" sz="180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a:p>
        </p:txBody>
      </p:sp>
      <p:pic>
        <p:nvPicPr>
          <p:cNvPr id="12" name="Picture 11" descr="Icon&#10;&#10;Description automatically generated">
            <a:extLst>
              <a:ext uri="{FF2B5EF4-FFF2-40B4-BE49-F238E27FC236}">
                <a16:creationId xmlns:a16="http://schemas.microsoft.com/office/drawing/2014/main" id="{5AB56D35-27C8-4560-A835-0942BF8BB3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203" y="-545984"/>
            <a:ext cx="1367327" cy="136501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sp>
        <p:nvSpPr>
          <p:cNvPr id="7" name="Rectangle 6">
            <a:extLst>
              <a:ext uri="{FF2B5EF4-FFF2-40B4-BE49-F238E27FC236}">
                <a16:creationId xmlns:a16="http://schemas.microsoft.com/office/drawing/2014/main" id="{D141291B-2E4E-4722-9849-FF8F6A78233E}"/>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5" name="TextBox 14">
            <a:extLst>
              <a:ext uri="{FF2B5EF4-FFF2-40B4-BE49-F238E27FC236}">
                <a16:creationId xmlns:a16="http://schemas.microsoft.com/office/drawing/2014/main" id="{FC3BA1E5-27CC-468F-AD9B-34AB42A620A7}"/>
              </a:ext>
            </a:extLst>
          </p:cNvPr>
          <p:cNvSpPr txBox="1"/>
          <p:nvPr userDrawn="1"/>
        </p:nvSpPr>
        <p:spPr>
          <a:xfrm>
            <a:off x="4708733" y="6185893"/>
            <a:ext cx="4336943"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7" name="Rectangle 6">
            <a:extLst>
              <a:ext uri="{FF2B5EF4-FFF2-40B4-BE49-F238E27FC236}">
                <a16:creationId xmlns:a16="http://schemas.microsoft.com/office/drawing/2014/main" id="{A0D204FC-AE8C-4142-B52C-B7DD18295829}"/>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F2C8FB-DAA6-452C-A2AE-99131B51DD48}"/>
              </a:ext>
            </a:extLst>
          </p:cNvPr>
          <p:cNvSpPr txBox="1"/>
          <p:nvPr userDrawn="1"/>
        </p:nvSpPr>
        <p:spPr>
          <a:xfrm>
            <a:off x="4982199" y="6185893"/>
            <a:ext cx="4063478"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3;p1">
            <a:extLst>
              <a:ext uri="{FF2B5EF4-FFF2-40B4-BE49-F238E27FC236}">
                <a16:creationId xmlns:a16="http://schemas.microsoft.com/office/drawing/2014/main" id="{8C5D3C51-B294-45A5-AB5C-B6E1B547899E}"/>
              </a:ext>
            </a:extLst>
          </p:cNvPr>
          <p:cNvSpPr txBox="1">
            <a:spLocks/>
          </p:cNvSpPr>
          <p:nvPr/>
        </p:nvSpPr>
        <p:spPr>
          <a:xfrm>
            <a:off x="492919" y="499533"/>
            <a:ext cx="8079581" cy="1658198"/>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buFont typeface="Calibri"/>
            </a:pPr>
            <a:r>
              <a:rPr lang="en-GB" sz="4800" dirty="0">
                <a:solidFill>
                  <a:srgbClr val="0F6AB1"/>
                </a:solidFill>
                <a:latin typeface="Gill Sans"/>
                <a:ea typeface="Gill Sans"/>
                <a:cs typeface="Gill Sans"/>
                <a:sym typeface="Gill Sans"/>
              </a:rPr>
              <a:t>Hands, Face, Space</a:t>
            </a:r>
            <a:r>
              <a:rPr lang="en-GB" sz="4800" dirty="0">
                <a:solidFill>
                  <a:srgbClr val="0F6AB1"/>
                </a:solidFill>
                <a:latin typeface="Gill Sans"/>
                <a:ea typeface="Gill Sans"/>
                <a:cs typeface="Gill Sans"/>
                <a:sym typeface="Comfortaa"/>
              </a:rPr>
              <a:t> </a:t>
            </a:r>
            <a:endParaRPr lang="en-GB" sz="4800" dirty="0">
              <a:solidFill>
                <a:srgbClr val="0F6AB1"/>
              </a:solidFill>
              <a:latin typeface="Gill Sans" panose="020B0604020202020204" charset="0"/>
              <a:ea typeface="Comfortaa"/>
              <a:cs typeface="Comfortaa"/>
            </a:endParaRPr>
          </a:p>
        </p:txBody>
      </p:sp>
      <p:sp>
        <p:nvSpPr>
          <p:cNvPr id="5" name="Google Shape;234;p1">
            <a:extLst>
              <a:ext uri="{FF2B5EF4-FFF2-40B4-BE49-F238E27FC236}">
                <a16:creationId xmlns:a16="http://schemas.microsoft.com/office/drawing/2014/main" id="{2F100B8C-B351-478F-8503-126099130117}"/>
              </a:ext>
            </a:extLst>
          </p:cNvPr>
          <p:cNvSpPr txBox="1">
            <a:spLocks noGrp="1"/>
          </p:cNvSpPr>
          <p:nvPr>
            <p:ph type="subTitle" idx="1"/>
          </p:nvPr>
        </p:nvSpPr>
        <p:spPr>
          <a:xfrm>
            <a:off x="1140050" y="2100683"/>
            <a:ext cx="6658500" cy="3629492"/>
          </a:xfrm>
          <a:prstGeom prst="rect">
            <a:avLst/>
          </a:prstGeom>
          <a:noFill/>
          <a:ln>
            <a:noFill/>
          </a:ln>
        </p:spPr>
        <p:txBody>
          <a:bodyPr spcFirstLastPara="1" wrap="square" lIns="91425" tIns="45700" rIns="91425" bIns="45700" anchor="t" anchorCtr="0">
            <a:normAutofit fontScale="92500" lnSpcReduction="20000"/>
          </a:bodyPr>
          <a:lstStyle/>
          <a:p>
            <a:pPr algn="l">
              <a:lnSpc>
                <a:spcPct val="115000"/>
              </a:lnSpc>
              <a:spcBef>
                <a:spcPts val="0"/>
              </a:spcBef>
              <a:buClr>
                <a:schemeClr val="dk1"/>
              </a:buClr>
              <a:buSzPts val="1100"/>
            </a:pPr>
            <a:r>
              <a:rPr lang="en-GB" sz="3000" dirty="0">
                <a:solidFill>
                  <a:schemeClr val="accent5">
                    <a:lumMod val="50000"/>
                  </a:schemeClr>
                </a:solidFill>
                <a:highlight>
                  <a:srgbClr val="FFFFFF"/>
                </a:highlight>
                <a:latin typeface="Gill Sans"/>
                <a:ea typeface="Gill Sans"/>
                <a:cs typeface="Gill Sans"/>
                <a:sym typeface="Gill Sans"/>
              </a:rPr>
              <a:t>Objectives: </a:t>
            </a:r>
            <a:endParaRPr lang="en-GB" sz="3000" dirty="0">
              <a:solidFill>
                <a:schemeClr val="accent5">
                  <a:lumMod val="50000"/>
                </a:schemeClr>
              </a:solidFill>
              <a:highlight>
                <a:srgbClr val="FFFFFF"/>
              </a:highlight>
              <a:latin typeface="Gill Sans"/>
              <a:ea typeface="Gill Sans"/>
              <a:cs typeface="Gill Sans"/>
            </a:endParaRPr>
          </a:p>
          <a:p>
            <a:pPr algn="l">
              <a:lnSpc>
                <a:spcPct val="114999"/>
              </a:lnSpc>
              <a:spcBef>
                <a:spcPts val="0"/>
              </a:spcBef>
              <a:buSzPts val="1100"/>
            </a:pPr>
            <a:endParaRPr lang="en-GB" sz="2800" b="1" dirty="0">
              <a:solidFill>
                <a:schemeClr val="accent5">
                  <a:lumMod val="50000"/>
                </a:schemeClr>
              </a:solidFill>
              <a:highlight>
                <a:srgbClr val="FFFFFF"/>
              </a:highlight>
              <a:latin typeface="Gill Sans"/>
              <a:ea typeface="Gill Sans"/>
              <a:cs typeface="Gill Sans"/>
            </a:endParaRPr>
          </a:p>
          <a:p>
            <a:pPr marL="342900" indent="-342900" algn="l">
              <a:lnSpc>
                <a:spcPct val="114999"/>
              </a:lnSpc>
              <a:spcBef>
                <a:spcPts val="0"/>
              </a:spcBef>
              <a:buSzPts val="1100"/>
              <a:buChar char="•"/>
            </a:pPr>
            <a:r>
              <a:rPr lang="en-GB" sz="2600" dirty="0">
                <a:solidFill>
                  <a:schemeClr val="accent5">
                    <a:lumMod val="50000"/>
                  </a:schemeClr>
                </a:solidFill>
                <a:highlight>
                  <a:srgbClr val="FFFFFF"/>
                </a:highlight>
                <a:latin typeface="Gill Sans"/>
                <a:ea typeface="Gill Sans"/>
                <a:cs typeface="Gill Sans"/>
                <a:sym typeface="Gill Sans"/>
              </a:rPr>
              <a:t>To find out what we know about COVID-19. </a:t>
            </a:r>
            <a:endParaRPr lang="en-GB" sz="2600">
              <a:solidFill>
                <a:schemeClr val="accent5">
                  <a:lumMod val="50000"/>
                </a:schemeClr>
              </a:solidFill>
              <a:highlight>
                <a:srgbClr val="FFFFFF"/>
              </a:highlight>
              <a:latin typeface="Gill Sans" panose="020B0604020202020204" charset="0"/>
              <a:ea typeface="Gill Sans"/>
              <a:cs typeface="Gill Sans"/>
            </a:endParaRPr>
          </a:p>
          <a:p>
            <a:pPr algn="l">
              <a:lnSpc>
                <a:spcPct val="114999"/>
              </a:lnSpc>
              <a:spcBef>
                <a:spcPts val="0"/>
              </a:spcBef>
              <a:buSzPts val="1100"/>
            </a:pPr>
            <a:endParaRPr lang="en-GB" sz="2600" dirty="0">
              <a:solidFill>
                <a:schemeClr val="accent5">
                  <a:lumMod val="50000"/>
                </a:schemeClr>
              </a:solidFill>
              <a:highlight>
                <a:srgbClr val="FFFFFF"/>
              </a:highlight>
              <a:latin typeface="Gill Sans"/>
              <a:ea typeface="Gill Sans"/>
              <a:cs typeface="Gill Sans"/>
            </a:endParaRPr>
          </a:p>
          <a:p>
            <a:pPr marL="342900" indent="-342900" algn="l">
              <a:lnSpc>
                <a:spcPct val="114999"/>
              </a:lnSpc>
              <a:spcBef>
                <a:spcPts val="0"/>
              </a:spcBef>
              <a:buSzPts val="1100"/>
              <a:buChar char="•"/>
            </a:pPr>
            <a:r>
              <a:rPr lang="en-GB" sz="2600" dirty="0">
                <a:solidFill>
                  <a:schemeClr val="accent5">
                    <a:lumMod val="50000"/>
                  </a:schemeClr>
                </a:solidFill>
                <a:highlight>
                  <a:srgbClr val="FFFFFF"/>
                </a:highlight>
                <a:latin typeface="Gill Sans"/>
                <a:ea typeface="Gill Sans"/>
                <a:cs typeface="Gill Sans"/>
                <a:sym typeface="Gill Sans"/>
              </a:rPr>
              <a:t>To know the measures we need to take to limit the spread of the virus. </a:t>
            </a:r>
            <a:endParaRPr lang="en-GB" sz="2600">
              <a:solidFill>
                <a:schemeClr val="accent5">
                  <a:lumMod val="50000"/>
                </a:schemeClr>
              </a:solidFill>
              <a:highlight>
                <a:srgbClr val="FFFFFF"/>
              </a:highlight>
              <a:latin typeface="Gill Sans" panose="020B0604020202020204" charset="0"/>
              <a:ea typeface="Gill Sans"/>
              <a:cs typeface="Gill Sans"/>
            </a:endParaRPr>
          </a:p>
          <a:p>
            <a:pPr algn="l">
              <a:lnSpc>
                <a:spcPct val="114999"/>
              </a:lnSpc>
              <a:spcBef>
                <a:spcPts val="0"/>
              </a:spcBef>
              <a:buSzPts val="1100"/>
            </a:pPr>
            <a:endParaRPr lang="en-GB" sz="2600" dirty="0">
              <a:solidFill>
                <a:schemeClr val="accent5">
                  <a:lumMod val="50000"/>
                </a:schemeClr>
              </a:solidFill>
              <a:highlight>
                <a:srgbClr val="FFFFFF"/>
              </a:highlight>
              <a:latin typeface="Gill Sans"/>
              <a:ea typeface="Gill Sans"/>
              <a:cs typeface="Gill Sans"/>
            </a:endParaRPr>
          </a:p>
          <a:p>
            <a:pPr marL="342900" lvl="0" indent="-342900" algn="l" rtl="0">
              <a:lnSpc>
                <a:spcPct val="114999"/>
              </a:lnSpc>
              <a:spcBef>
                <a:spcPts val="0"/>
              </a:spcBef>
              <a:spcAft>
                <a:spcPts val="0"/>
              </a:spcAft>
              <a:buSzPts val="1100"/>
              <a:buChar char="•"/>
            </a:pPr>
            <a:r>
              <a:rPr lang="en-GB" sz="2600" dirty="0">
                <a:solidFill>
                  <a:schemeClr val="accent5">
                    <a:lumMod val="50000"/>
                  </a:schemeClr>
                </a:solidFill>
                <a:highlight>
                  <a:srgbClr val="FFFFFF"/>
                </a:highlight>
                <a:latin typeface="Gill Sans"/>
                <a:ea typeface="Gill Sans"/>
                <a:cs typeface="Gill Sans"/>
                <a:sym typeface="Gill Sans"/>
              </a:rPr>
              <a:t>To think of ways we can we encourage others around us to follow the rules. </a:t>
            </a:r>
            <a:endParaRPr lang="en-GB" sz="2600">
              <a:solidFill>
                <a:schemeClr val="accent5">
                  <a:lumMod val="50000"/>
                </a:schemeClr>
              </a:solidFill>
              <a:highlight>
                <a:srgbClr val="FFFFFF"/>
              </a:highlight>
              <a:latin typeface="Gill Sans" panose="020B0604020202020204" charset="0"/>
              <a:ea typeface="Gill Sans"/>
              <a:cs typeface="Gill Sans"/>
            </a:endParaRPr>
          </a:p>
          <a:p>
            <a:pPr marL="0" lvl="0" indent="0" algn="l" rtl="0">
              <a:lnSpc>
                <a:spcPct val="115000"/>
              </a:lnSpc>
              <a:spcBef>
                <a:spcPts val="0"/>
              </a:spcBef>
              <a:spcAft>
                <a:spcPts val="0"/>
              </a:spcAft>
              <a:buClr>
                <a:schemeClr val="dk1"/>
              </a:buClr>
              <a:buSzPts val="1100"/>
              <a:buNone/>
            </a:pPr>
            <a:endParaRPr sz="2300" dirty="0">
              <a:solidFill>
                <a:schemeClr val="accent5">
                  <a:lumMod val="50000"/>
                </a:schemeClr>
              </a:solidFill>
              <a:highlight>
                <a:srgbClr val="FFFFFF"/>
              </a:highlight>
              <a:latin typeface="Gill Sans" panose="020B0604020202020204" charset="0"/>
              <a:ea typeface="Comfortaa"/>
              <a:cs typeface="Comfortaa"/>
            </a:endParaRPr>
          </a:p>
          <a:p>
            <a:pPr marL="0" lvl="0" indent="0" algn="l" rtl="0">
              <a:lnSpc>
                <a:spcPct val="115000"/>
              </a:lnSpc>
              <a:spcBef>
                <a:spcPts val="0"/>
              </a:spcBef>
              <a:spcAft>
                <a:spcPts val="0"/>
              </a:spcAft>
              <a:buClr>
                <a:schemeClr val="dk1"/>
              </a:buClr>
              <a:buSzPts val="1100"/>
              <a:buFont typeface="Arial"/>
              <a:buNone/>
            </a:pPr>
            <a:endParaRPr sz="2300">
              <a:solidFill>
                <a:srgbClr val="3D85C6"/>
              </a:solidFill>
              <a:highlight>
                <a:srgbClr val="FFFFFF"/>
              </a:highlight>
              <a:latin typeface="Gill Sans" panose="020B0604020202020204" charset="0"/>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a:latin typeface="Gill Sans" panose="020B0604020202020204" charset="0"/>
            </a:endParaRPr>
          </a:p>
        </p:txBody>
      </p:sp>
    </p:spTree>
    <p:extLst>
      <p:ext uri="{BB962C8B-B14F-4D97-AF65-F5344CB8AC3E}">
        <p14:creationId xmlns:p14="http://schemas.microsoft.com/office/powerpoint/2010/main" val="16297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0;gb65152134c_2_18">
            <a:extLst>
              <a:ext uri="{FF2B5EF4-FFF2-40B4-BE49-F238E27FC236}">
                <a16:creationId xmlns:a16="http://schemas.microsoft.com/office/drawing/2014/main" id="{5C1E3073-4628-4996-B7F0-24F1595C0267}"/>
              </a:ext>
            </a:extLst>
          </p:cNvPr>
          <p:cNvSpPr txBox="1"/>
          <p:nvPr/>
        </p:nvSpPr>
        <p:spPr>
          <a:xfrm>
            <a:off x="0" y="656325"/>
            <a:ext cx="9144000" cy="8496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4800"/>
              <a:buFont typeface="Arial"/>
              <a:buNone/>
            </a:pPr>
            <a:r>
              <a:rPr lang="en-GB" sz="4800" i="0" u="none" strike="noStrike" cap="none">
                <a:solidFill>
                  <a:srgbClr val="0F6AB1"/>
                </a:solidFill>
                <a:latin typeface="Gill Sans"/>
                <a:ea typeface="Gill Sans"/>
                <a:cs typeface="Gill Sans"/>
                <a:sym typeface="Gill Sans"/>
              </a:rPr>
              <a:t>Video Introduction</a:t>
            </a:r>
            <a:endParaRPr sz="4800" i="0" u="none" strike="noStrike" cap="none">
              <a:solidFill>
                <a:srgbClr val="0F6AB1"/>
              </a:solidFill>
              <a:latin typeface="Gill Sans"/>
              <a:ea typeface="Gill Sans"/>
              <a:cs typeface="Gill Sans"/>
              <a:sym typeface="Gill Sans"/>
            </a:endParaRPr>
          </a:p>
        </p:txBody>
      </p:sp>
      <p:sp>
        <p:nvSpPr>
          <p:cNvPr id="7" name="Google Shape;241;gb65152134c_2_18">
            <a:extLst>
              <a:ext uri="{FF2B5EF4-FFF2-40B4-BE49-F238E27FC236}">
                <a16:creationId xmlns:a16="http://schemas.microsoft.com/office/drawing/2014/main" id="{7FCCE357-E42F-41B0-A8B9-40985D96D865}"/>
              </a:ext>
            </a:extLst>
          </p:cNvPr>
          <p:cNvSpPr txBox="1"/>
          <p:nvPr/>
        </p:nvSpPr>
        <p:spPr>
          <a:xfrm>
            <a:off x="0" y="1848679"/>
            <a:ext cx="9143999" cy="34778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dirty="0">
                <a:solidFill>
                  <a:schemeClr val="accent1">
                    <a:lumMod val="75000"/>
                  </a:schemeClr>
                </a:solidFill>
                <a:latin typeface="Gill Sans"/>
                <a:ea typeface="Gill Sans"/>
                <a:cs typeface="Gill Sans"/>
                <a:sym typeface="Gill Sans"/>
              </a:rPr>
              <a:t>Meet COVID-19 Warriors!</a:t>
            </a:r>
            <a:endParaRPr lang="en-GB" sz="2800" dirty="0">
              <a:solidFill>
                <a:schemeClr val="accent1">
                  <a:lumMod val="75000"/>
                </a:schemeClr>
              </a:solidFill>
              <a:latin typeface="Gill Sans"/>
              <a:ea typeface="Gill Sans"/>
              <a:cs typeface="Gill Sans"/>
            </a:endParaRPr>
          </a:p>
          <a:p>
            <a:pPr marL="0" lvl="0" indent="0" algn="ctr" rtl="0">
              <a:spcBef>
                <a:spcPts val="0"/>
              </a:spcBef>
              <a:spcAft>
                <a:spcPts val="0"/>
              </a:spcAft>
              <a:buNone/>
            </a:pPr>
            <a:endParaRPr lang="en-GB" sz="3100">
              <a:latin typeface="Gill Sans"/>
              <a:ea typeface="Gill Sans"/>
              <a:cs typeface="Gill Sans"/>
              <a:sym typeface="Gill Sans"/>
            </a:endParaRPr>
          </a:p>
          <a:p>
            <a:pPr marL="0" lvl="0" indent="0" algn="ctr" rtl="0">
              <a:spcBef>
                <a:spcPts val="0"/>
              </a:spcBef>
              <a:spcAft>
                <a:spcPts val="0"/>
              </a:spcAft>
              <a:buNone/>
            </a:pPr>
            <a:endParaRPr lang="en-GB" sz="3100">
              <a:latin typeface="Gill Sans"/>
              <a:ea typeface="Gill Sans"/>
              <a:cs typeface="Gill Sans"/>
              <a:sym typeface="Gill Sans"/>
            </a:endParaRPr>
          </a:p>
          <a:p>
            <a:pPr marL="0" lvl="0" indent="0" algn="ctr" rtl="0">
              <a:spcBef>
                <a:spcPts val="0"/>
              </a:spcBef>
              <a:spcAft>
                <a:spcPts val="0"/>
              </a:spcAft>
              <a:buNone/>
            </a:pPr>
            <a:endParaRPr lang="en-GB" sz="3100">
              <a:latin typeface="Gill Sans"/>
              <a:ea typeface="Gill Sans"/>
              <a:cs typeface="Gill Sans"/>
              <a:sym typeface="Gill Sans"/>
            </a:endParaRPr>
          </a:p>
          <a:p>
            <a:pPr marL="0" lvl="0" indent="0" algn="ctr" rtl="0">
              <a:spcBef>
                <a:spcPts val="0"/>
              </a:spcBef>
              <a:spcAft>
                <a:spcPts val="0"/>
              </a:spcAft>
              <a:buNone/>
            </a:pPr>
            <a:endParaRPr lang="en-GB" sz="3100">
              <a:latin typeface="Gill Sans"/>
              <a:ea typeface="Gill Sans"/>
              <a:cs typeface="Gill Sans"/>
              <a:sym typeface="Gill Sans"/>
            </a:endParaRPr>
          </a:p>
          <a:p>
            <a:pPr marL="0" lvl="0" indent="0" algn="ctr" rtl="0">
              <a:spcBef>
                <a:spcPts val="0"/>
              </a:spcBef>
              <a:spcAft>
                <a:spcPts val="0"/>
              </a:spcAft>
              <a:buNone/>
            </a:pPr>
            <a:endParaRPr sz="3100">
              <a:latin typeface="Gill Sans"/>
              <a:ea typeface="Gill Sans"/>
              <a:cs typeface="Gill Sans"/>
              <a:sym typeface="Gill Sans"/>
            </a:endParaRPr>
          </a:p>
          <a:p>
            <a:pPr algn="ctr"/>
            <a:r>
              <a:rPr lang="en-GB" sz="2800" dirty="0">
                <a:solidFill>
                  <a:srgbClr val="0F6AB1"/>
                </a:solidFill>
                <a:latin typeface="Gill Sans"/>
              </a:rPr>
              <a:t>Watch COVID-19 Warriors Video Introduction</a:t>
            </a:r>
            <a:endParaRPr lang="en-GB" dirty="0"/>
          </a:p>
        </p:txBody>
      </p:sp>
      <p:pic>
        <p:nvPicPr>
          <p:cNvPr id="8" name="Google Shape;242;gb65152134c_2_18">
            <a:extLst>
              <a:ext uri="{FF2B5EF4-FFF2-40B4-BE49-F238E27FC236}">
                <a16:creationId xmlns:a16="http://schemas.microsoft.com/office/drawing/2014/main" id="{96C7899D-DC41-4679-BA16-5DDF80F19026}"/>
              </a:ext>
            </a:extLst>
          </p:cNvPr>
          <p:cNvPicPr preferRelativeResize="0">
            <a:picLocks noChangeAspect="1"/>
          </p:cNvPicPr>
          <p:nvPr/>
        </p:nvPicPr>
        <p:blipFill>
          <a:blip r:embed="rId2">
            <a:alphaModFix/>
          </a:blip>
          <a:stretch>
            <a:fillRect/>
          </a:stretch>
        </p:blipFill>
        <p:spPr>
          <a:xfrm>
            <a:off x="3571161" y="2441342"/>
            <a:ext cx="2005792" cy="1975315"/>
          </a:xfrm>
          <a:prstGeom prst="rect">
            <a:avLst/>
          </a:prstGeom>
          <a:noFill/>
          <a:ln>
            <a:noFill/>
          </a:ln>
        </p:spPr>
      </p:pic>
    </p:spTree>
    <p:extLst>
      <p:ext uri="{BB962C8B-B14F-4D97-AF65-F5344CB8AC3E}">
        <p14:creationId xmlns:p14="http://schemas.microsoft.com/office/powerpoint/2010/main" val="29786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3;gb525822f29_0_5">
            <a:extLst>
              <a:ext uri="{FF2B5EF4-FFF2-40B4-BE49-F238E27FC236}">
                <a16:creationId xmlns:a16="http://schemas.microsoft.com/office/drawing/2014/main" id="{62DD4A3C-40A3-4F2B-A1D8-2C162D29FE6C}"/>
              </a:ext>
            </a:extLst>
          </p:cNvPr>
          <p:cNvSpPr txBox="1">
            <a:spLocks/>
          </p:cNvSpPr>
          <p:nvPr/>
        </p:nvSpPr>
        <p:spPr>
          <a:xfrm>
            <a:off x="492925" y="169600"/>
            <a:ext cx="8079600" cy="9204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SzPts val="1800"/>
            </a:pPr>
            <a:r>
              <a:rPr lang="en-GB" sz="4800">
                <a:solidFill>
                  <a:srgbClr val="0F6AB1"/>
                </a:solidFill>
                <a:latin typeface="Gill Sans"/>
                <a:ea typeface="Gill Sans"/>
                <a:cs typeface="Gill Sans"/>
                <a:sym typeface="Gill Sans"/>
              </a:rPr>
              <a:t>Main Activity</a:t>
            </a:r>
          </a:p>
        </p:txBody>
      </p:sp>
      <p:sp>
        <p:nvSpPr>
          <p:cNvPr id="7" name="Google Shape;254;gb525822f29_0_5">
            <a:extLst>
              <a:ext uri="{FF2B5EF4-FFF2-40B4-BE49-F238E27FC236}">
                <a16:creationId xmlns:a16="http://schemas.microsoft.com/office/drawing/2014/main" id="{BE27C744-6872-4BDE-A820-16E8DE6E1708}"/>
              </a:ext>
            </a:extLst>
          </p:cNvPr>
          <p:cNvSpPr txBox="1">
            <a:spLocks noGrp="1"/>
          </p:cNvSpPr>
          <p:nvPr>
            <p:ph type="subTitle" idx="1"/>
          </p:nvPr>
        </p:nvSpPr>
        <p:spPr>
          <a:xfrm>
            <a:off x="1275175" y="1090000"/>
            <a:ext cx="6400800" cy="1111800"/>
          </a:xfrm>
          <a:prstGeom prst="rect">
            <a:avLst/>
          </a:prstGeom>
          <a:noFill/>
          <a:ln>
            <a:noFill/>
          </a:ln>
        </p:spPr>
        <p:txBody>
          <a:bodyPr spcFirstLastPara="1" wrap="square" lIns="91425" tIns="45700" rIns="91425" bIns="45700" anchor="t" anchorCtr="0">
            <a:noAutofit/>
          </a:bodyPr>
          <a:lstStyle/>
          <a:p>
            <a:pPr>
              <a:lnSpc>
                <a:spcPct val="85000"/>
              </a:lnSpc>
              <a:spcBef>
                <a:spcPts val="1300"/>
              </a:spcBef>
              <a:buSzPts val="2400"/>
            </a:pPr>
            <a:r>
              <a:rPr lang="en-GB" b="1">
                <a:solidFill>
                  <a:schemeClr val="accent1">
                    <a:lumMod val="75000"/>
                  </a:schemeClr>
                </a:solidFill>
                <a:latin typeface="Gill Sans"/>
                <a:ea typeface="Gill Sans"/>
                <a:cs typeface="Gill Sans"/>
                <a:sym typeface="Gill Sans"/>
              </a:rPr>
              <a:t>Can you sing this rhyme to the tune of </a:t>
            </a:r>
            <a:endParaRPr lang="en-GB" b="1">
              <a:solidFill>
                <a:schemeClr val="accent1">
                  <a:lumMod val="75000"/>
                </a:schemeClr>
              </a:solidFill>
              <a:latin typeface="Gill Sans"/>
              <a:ea typeface="Gill Sans"/>
              <a:cs typeface="Gill Sans"/>
            </a:endParaRPr>
          </a:p>
          <a:p>
            <a:pPr marL="0" lvl="0" indent="0" algn="ctr" rtl="0">
              <a:lnSpc>
                <a:spcPct val="85000"/>
              </a:lnSpc>
              <a:spcBef>
                <a:spcPts val="1300"/>
              </a:spcBef>
              <a:spcAft>
                <a:spcPts val="0"/>
              </a:spcAft>
              <a:buSzPts val="2400"/>
              <a:buNone/>
            </a:pPr>
            <a:r>
              <a:rPr lang="en-GB" b="1">
                <a:solidFill>
                  <a:schemeClr val="accent1">
                    <a:lumMod val="75000"/>
                  </a:schemeClr>
                </a:solidFill>
                <a:latin typeface="Gill Sans"/>
                <a:ea typeface="Gill Sans"/>
                <a:cs typeface="Gill Sans"/>
                <a:sym typeface="Gill Sans"/>
              </a:rPr>
              <a:t>“Row </a:t>
            </a:r>
            <a:r>
              <a:rPr lang="en-GB" b="1" err="1">
                <a:solidFill>
                  <a:schemeClr val="accent1">
                    <a:lumMod val="75000"/>
                  </a:schemeClr>
                </a:solidFill>
                <a:latin typeface="Gill Sans"/>
                <a:ea typeface="Gill Sans"/>
                <a:cs typeface="Gill Sans"/>
                <a:sym typeface="Gill Sans"/>
              </a:rPr>
              <a:t>Row</a:t>
            </a:r>
            <a:r>
              <a:rPr lang="en-GB" b="1">
                <a:solidFill>
                  <a:schemeClr val="accent1">
                    <a:lumMod val="75000"/>
                  </a:schemeClr>
                </a:solidFill>
                <a:latin typeface="Gill Sans"/>
                <a:ea typeface="Gill Sans"/>
                <a:cs typeface="Gill Sans"/>
                <a:sym typeface="Gill Sans"/>
              </a:rPr>
              <a:t> </a:t>
            </a:r>
            <a:r>
              <a:rPr lang="en-GB" b="1" err="1">
                <a:solidFill>
                  <a:schemeClr val="accent1">
                    <a:lumMod val="75000"/>
                  </a:schemeClr>
                </a:solidFill>
                <a:latin typeface="Gill Sans"/>
                <a:ea typeface="Gill Sans"/>
                <a:cs typeface="Gill Sans"/>
                <a:sym typeface="Gill Sans"/>
              </a:rPr>
              <a:t>Row</a:t>
            </a:r>
            <a:r>
              <a:rPr lang="en-GB" b="1">
                <a:solidFill>
                  <a:schemeClr val="accent1">
                    <a:lumMod val="75000"/>
                  </a:schemeClr>
                </a:solidFill>
                <a:latin typeface="Gill Sans"/>
                <a:ea typeface="Gill Sans"/>
                <a:cs typeface="Gill Sans"/>
                <a:sym typeface="Gill Sans"/>
              </a:rPr>
              <a:t> your boat”?</a:t>
            </a:r>
            <a:endParaRPr lang="en-GB" b="1">
              <a:solidFill>
                <a:schemeClr val="accent1">
                  <a:lumMod val="75000"/>
                </a:schemeClr>
              </a:solidFill>
              <a:latin typeface="Gill Sans"/>
              <a:ea typeface="Gill Sans"/>
              <a:cs typeface="Gill Sans"/>
            </a:endParaRPr>
          </a:p>
          <a:p>
            <a:pPr marL="0" lvl="0" indent="0" algn="ctr" rtl="0">
              <a:lnSpc>
                <a:spcPct val="85000"/>
              </a:lnSpc>
              <a:spcBef>
                <a:spcPts val="1300"/>
              </a:spcBef>
              <a:spcAft>
                <a:spcPts val="0"/>
              </a:spcAft>
              <a:buSzPts val="2400"/>
              <a:buNone/>
            </a:pPr>
            <a:endParaRPr b="1">
              <a:solidFill>
                <a:schemeClr val="tx2">
                  <a:lumMod val="75000"/>
                </a:schemeClr>
              </a:solidFill>
              <a:latin typeface="Comfortaa"/>
              <a:ea typeface="Comfortaa"/>
              <a:cs typeface="Comfortaa"/>
              <a:sym typeface="Comfortaa"/>
            </a:endParaRPr>
          </a:p>
        </p:txBody>
      </p:sp>
      <p:sp>
        <p:nvSpPr>
          <p:cNvPr id="8" name="Google Shape;255;gb525822f29_0_5">
            <a:extLst>
              <a:ext uri="{FF2B5EF4-FFF2-40B4-BE49-F238E27FC236}">
                <a16:creationId xmlns:a16="http://schemas.microsoft.com/office/drawing/2014/main" id="{0FD568A1-1748-4FF0-B9B2-8C2138636497}"/>
              </a:ext>
            </a:extLst>
          </p:cNvPr>
          <p:cNvSpPr txBox="1"/>
          <p:nvPr/>
        </p:nvSpPr>
        <p:spPr>
          <a:xfrm>
            <a:off x="1389475" y="2201800"/>
            <a:ext cx="6286500" cy="293615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en-GB" sz="2800" i="0" u="none" strike="noStrike" cap="none">
                <a:solidFill>
                  <a:srgbClr val="0F6AB1"/>
                </a:solidFill>
                <a:latin typeface="Gill Sans"/>
                <a:ea typeface="Gill Sans"/>
                <a:cs typeface="Gill Sans"/>
                <a:sym typeface="Gill Sans"/>
              </a:rPr>
              <a:t>Wash </a:t>
            </a:r>
            <a:r>
              <a:rPr lang="en-GB" sz="2800" i="0" u="none" strike="noStrike" cap="none" err="1">
                <a:solidFill>
                  <a:srgbClr val="0F6AB1"/>
                </a:solidFill>
                <a:latin typeface="Gill Sans"/>
                <a:ea typeface="Gill Sans"/>
                <a:cs typeface="Gill Sans"/>
                <a:sym typeface="Gill Sans"/>
              </a:rPr>
              <a:t>wash</a:t>
            </a:r>
            <a:r>
              <a:rPr lang="en-GB" sz="2800" i="0" u="none" strike="noStrike" cap="none">
                <a:solidFill>
                  <a:srgbClr val="0F6AB1"/>
                </a:solidFill>
                <a:latin typeface="Gill Sans"/>
                <a:ea typeface="Gill Sans"/>
                <a:cs typeface="Gill Sans"/>
                <a:sym typeface="Gill Sans"/>
              </a:rPr>
              <a:t> </a:t>
            </a:r>
            <a:r>
              <a:rPr lang="en-GB" sz="2800" i="0" u="none" strike="noStrike" cap="none" err="1">
                <a:solidFill>
                  <a:srgbClr val="0F6AB1"/>
                </a:solidFill>
                <a:latin typeface="Gill Sans"/>
                <a:ea typeface="Gill Sans"/>
                <a:cs typeface="Gill Sans"/>
                <a:sym typeface="Gill Sans"/>
              </a:rPr>
              <a:t>wash</a:t>
            </a:r>
            <a:r>
              <a:rPr lang="en-GB" sz="2800" i="0" u="none" strike="noStrike" cap="none">
                <a:solidFill>
                  <a:srgbClr val="0F6AB1"/>
                </a:solidFill>
                <a:latin typeface="Gill Sans"/>
                <a:ea typeface="Gill Sans"/>
                <a:cs typeface="Gill Sans"/>
                <a:sym typeface="Gill Sans"/>
              </a:rPr>
              <a:t> your hands</a:t>
            </a:r>
            <a:endParaRPr sz="2800" i="0" u="none" strike="noStrike" cap="none">
              <a:solidFill>
                <a:srgbClr val="0F6AB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en-GB" sz="2800" i="0" u="none" strike="noStrike" cap="none">
                <a:solidFill>
                  <a:srgbClr val="0F6AB1"/>
                </a:solidFill>
                <a:latin typeface="Gill Sans"/>
                <a:ea typeface="Gill Sans"/>
                <a:cs typeface="Gill Sans"/>
                <a:sym typeface="Gill Sans"/>
              </a:rPr>
              <a:t>Stay 2 metres apart</a:t>
            </a:r>
            <a:endParaRPr sz="2800" i="0" u="none" strike="noStrike" cap="none">
              <a:solidFill>
                <a:srgbClr val="0F6AB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en-GB" sz="2800" i="0" u="none" strike="noStrike" cap="none">
                <a:solidFill>
                  <a:srgbClr val="0F6AB1"/>
                </a:solidFill>
                <a:latin typeface="Gill Sans"/>
                <a:ea typeface="Gill Sans"/>
                <a:cs typeface="Gill Sans"/>
                <a:sym typeface="Gill Sans"/>
              </a:rPr>
              <a:t>Wear a mask if you’re old enough</a:t>
            </a:r>
            <a:endParaRPr sz="2800" i="0" u="none" strike="noStrike" cap="none">
              <a:solidFill>
                <a:srgbClr val="0F6AB1"/>
              </a:solidFill>
              <a:latin typeface="Gill Sans"/>
              <a:ea typeface="Gill Sans"/>
              <a:cs typeface="Gill Sans"/>
              <a:sym typeface="Gill Sans"/>
            </a:endParaRPr>
          </a:p>
          <a:p>
            <a:pPr marL="0" marR="0" lvl="0" indent="0" algn="l" rtl="0">
              <a:lnSpc>
                <a:spcPct val="115000"/>
              </a:lnSpc>
              <a:spcBef>
                <a:spcPts val="1200"/>
              </a:spcBef>
              <a:spcAft>
                <a:spcPts val="1200"/>
              </a:spcAft>
              <a:buClr>
                <a:srgbClr val="000000"/>
              </a:buClr>
              <a:buSzPts val="2700"/>
              <a:buFont typeface="Arial"/>
              <a:buNone/>
            </a:pPr>
            <a:r>
              <a:rPr lang="en-GB" sz="2800" i="0" u="none" strike="noStrike" cap="none">
                <a:solidFill>
                  <a:srgbClr val="0F6AB1"/>
                </a:solidFill>
                <a:latin typeface="Gill Sans"/>
                <a:ea typeface="Gill Sans"/>
                <a:cs typeface="Gill Sans"/>
                <a:sym typeface="Gill Sans"/>
              </a:rPr>
              <a:t>And keep your family safe</a:t>
            </a:r>
            <a:endParaRPr sz="2800" i="0" u="none" strike="noStrike" cap="none">
              <a:solidFill>
                <a:srgbClr val="0F6AB1"/>
              </a:solidFill>
              <a:latin typeface="Gill Sans"/>
              <a:ea typeface="Gill Sans"/>
              <a:cs typeface="Gill Sans"/>
              <a:sym typeface="Gill Sans"/>
            </a:endParaRPr>
          </a:p>
        </p:txBody>
      </p:sp>
      <p:sp>
        <p:nvSpPr>
          <p:cNvPr id="9" name="Google Shape;256;gb525822f29_0_5">
            <a:extLst>
              <a:ext uri="{FF2B5EF4-FFF2-40B4-BE49-F238E27FC236}">
                <a16:creationId xmlns:a16="http://schemas.microsoft.com/office/drawing/2014/main" id="{59BCEEC6-CE29-4BF8-A656-36F93585F32F}"/>
              </a:ext>
            </a:extLst>
          </p:cNvPr>
          <p:cNvSpPr txBox="1"/>
          <p:nvPr/>
        </p:nvSpPr>
        <p:spPr>
          <a:xfrm>
            <a:off x="161314" y="4970088"/>
            <a:ext cx="7944207" cy="923299"/>
          </a:xfrm>
          <a:prstGeom prst="rect">
            <a:avLst/>
          </a:prstGeom>
          <a:noFill/>
          <a:ln>
            <a:noFill/>
          </a:ln>
        </p:spPr>
        <p:txBody>
          <a:bodyPr spcFirstLastPara="1" wrap="square" lIns="91425" tIns="91425" rIns="91425" bIns="91425" anchor="t" anchorCtr="0">
            <a:spAutoFit/>
          </a:bodyPr>
          <a:lstStyle/>
          <a:p>
            <a:pPr algn="ctr">
              <a:buClr>
                <a:srgbClr val="000000"/>
              </a:buClr>
              <a:buSzPts val="2200"/>
            </a:pPr>
            <a:r>
              <a:rPr lang="en-GB" sz="2400" b="1" i="0" u="none" strike="noStrike" cap="none" dirty="0">
                <a:solidFill>
                  <a:schemeClr val="accent1">
                    <a:lumMod val="75000"/>
                  </a:schemeClr>
                </a:solidFill>
                <a:latin typeface="Gill Sans"/>
                <a:ea typeface="Gill Sans"/>
                <a:cs typeface="Gill Sans"/>
                <a:sym typeface="Gill Sans"/>
              </a:rPr>
              <a:t>Can you think of some actions to help you</a:t>
            </a:r>
            <a:endParaRPr lang="en-US" dirty="0">
              <a:solidFill>
                <a:schemeClr val="accent1">
                  <a:lumMod val="75000"/>
                </a:schemeClr>
              </a:solidFill>
              <a:sym typeface="Gill Sans"/>
            </a:endParaRPr>
          </a:p>
          <a:p>
            <a:pPr algn="ctr">
              <a:buSzPts val="2200"/>
            </a:pPr>
            <a:r>
              <a:rPr lang="en-GB" sz="2400" b="1" dirty="0">
                <a:solidFill>
                  <a:schemeClr val="accent1">
                    <a:lumMod val="75000"/>
                  </a:schemeClr>
                </a:solidFill>
                <a:latin typeface="Gill Sans"/>
                <a:ea typeface="Gill Sans"/>
                <a:cs typeface="Gill Sans"/>
                <a:sym typeface="Gill Sans"/>
              </a:rPr>
              <a:t> </a:t>
            </a:r>
            <a:r>
              <a:rPr lang="en-GB" sz="2400" b="1" i="0" u="none" strike="noStrike" cap="none" dirty="0">
                <a:solidFill>
                  <a:schemeClr val="accent1">
                    <a:lumMod val="75000"/>
                  </a:schemeClr>
                </a:solidFill>
                <a:latin typeface="Gill Sans"/>
                <a:ea typeface="Gill Sans"/>
                <a:cs typeface="Gill Sans"/>
                <a:sym typeface="Gill Sans"/>
              </a:rPr>
              <a:t>remember the rhyme?</a:t>
            </a:r>
            <a:endParaRPr lang="en-GB" dirty="0">
              <a:solidFill>
                <a:schemeClr val="accent1">
                  <a:lumMod val="75000"/>
                </a:schemeClr>
              </a:solidFill>
            </a:endParaRPr>
          </a:p>
        </p:txBody>
      </p:sp>
    </p:spTree>
    <p:extLst>
      <p:ext uri="{BB962C8B-B14F-4D97-AF65-F5344CB8AC3E}">
        <p14:creationId xmlns:p14="http://schemas.microsoft.com/office/powerpoint/2010/main" val="146186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61;gb65152134c_1_0">
            <a:extLst>
              <a:ext uri="{FF2B5EF4-FFF2-40B4-BE49-F238E27FC236}">
                <a16:creationId xmlns:a16="http://schemas.microsoft.com/office/drawing/2014/main" id="{95DC1E86-75C6-481A-BB47-FC73ADC0B47F}"/>
              </a:ext>
            </a:extLst>
          </p:cNvPr>
          <p:cNvSpPr txBox="1">
            <a:spLocks/>
          </p:cNvSpPr>
          <p:nvPr/>
        </p:nvSpPr>
        <p:spPr>
          <a:xfrm>
            <a:off x="1186927" y="599608"/>
            <a:ext cx="6594300" cy="22332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buFont typeface="Calibri"/>
              <a:buNone/>
            </a:pPr>
            <a:r>
              <a:rPr lang="en-GB" sz="4800">
                <a:solidFill>
                  <a:srgbClr val="0F6AB1"/>
                </a:solidFill>
                <a:latin typeface="Gill Sans"/>
                <a:ea typeface="Gill Sans"/>
                <a:cs typeface="Gill Sans"/>
                <a:sym typeface="Gill Sans"/>
              </a:rPr>
              <a:t>Think of ways you can encourage others to follow the rules.</a:t>
            </a:r>
            <a:endParaRPr lang="en-GB" sz="4800">
              <a:solidFill>
                <a:srgbClr val="0F6AB1"/>
              </a:solidFill>
              <a:latin typeface="Gill Sans"/>
              <a:ea typeface="Gill Sans"/>
              <a:cs typeface="Gill Sans"/>
            </a:endParaRPr>
          </a:p>
        </p:txBody>
      </p:sp>
      <p:pic>
        <p:nvPicPr>
          <p:cNvPr id="11" name="Google Shape;263;gb65152134c_1_0">
            <a:extLst>
              <a:ext uri="{FF2B5EF4-FFF2-40B4-BE49-F238E27FC236}">
                <a16:creationId xmlns:a16="http://schemas.microsoft.com/office/drawing/2014/main" id="{8D6FCC9C-380D-4A45-863E-FD728983B88E}"/>
              </a:ext>
            </a:extLst>
          </p:cNvPr>
          <p:cNvPicPr preferRelativeResize="0"/>
          <p:nvPr/>
        </p:nvPicPr>
        <p:blipFill rotWithShape="1">
          <a:blip r:embed="rId2">
            <a:alphaModFix/>
          </a:blip>
          <a:srcRect/>
          <a:stretch/>
        </p:blipFill>
        <p:spPr>
          <a:xfrm>
            <a:off x="2523300" y="3214092"/>
            <a:ext cx="4097400" cy="2663300"/>
          </a:xfrm>
          <a:prstGeom prst="rect">
            <a:avLst/>
          </a:prstGeom>
          <a:noFill/>
          <a:ln>
            <a:noFill/>
          </a:ln>
        </p:spPr>
      </p:pic>
    </p:spTree>
    <p:extLst>
      <p:ext uri="{BB962C8B-B14F-4D97-AF65-F5344CB8AC3E}">
        <p14:creationId xmlns:p14="http://schemas.microsoft.com/office/powerpoint/2010/main" val="241673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8;gb712b565a2_1_44">
            <a:extLst>
              <a:ext uri="{FF2B5EF4-FFF2-40B4-BE49-F238E27FC236}">
                <a16:creationId xmlns:a16="http://schemas.microsoft.com/office/drawing/2014/main" id="{9B2BE744-13B7-44F4-9909-D089F5A398FB}"/>
              </a:ext>
            </a:extLst>
          </p:cNvPr>
          <p:cNvSpPr txBox="1">
            <a:spLocks/>
          </p:cNvSpPr>
          <p:nvPr/>
        </p:nvSpPr>
        <p:spPr>
          <a:xfrm>
            <a:off x="264325" y="314278"/>
            <a:ext cx="8079600" cy="10140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SzPts val="1800"/>
            </a:pPr>
            <a:r>
              <a:rPr lang="en-GB" sz="4800">
                <a:solidFill>
                  <a:srgbClr val="0F6AB1"/>
                </a:solidFill>
                <a:latin typeface="Gill Sans"/>
                <a:ea typeface="Gill Sans"/>
                <a:cs typeface="Gill Sans"/>
                <a:sym typeface="Gill Sans"/>
              </a:rPr>
              <a:t>What have we learnt?</a:t>
            </a:r>
            <a:endParaRPr lang="en-GB" sz="4800">
              <a:solidFill>
                <a:srgbClr val="0F6AB1"/>
              </a:solidFill>
              <a:latin typeface="Gill Sans"/>
              <a:ea typeface="Gill Sans"/>
              <a:cs typeface="Gill Sans"/>
            </a:endParaRPr>
          </a:p>
        </p:txBody>
      </p:sp>
      <p:pic>
        <p:nvPicPr>
          <p:cNvPr id="5" name="Google Shape;270;gb712b565a2_1_44">
            <a:extLst>
              <a:ext uri="{FF2B5EF4-FFF2-40B4-BE49-F238E27FC236}">
                <a16:creationId xmlns:a16="http://schemas.microsoft.com/office/drawing/2014/main" id="{455A2C9C-440B-4782-AD34-45B3C2A6B558}"/>
              </a:ext>
            </a:extLst>
          </p:cNvPr>
          <p:cNvPicPr preferRelativeResize="0"/>
          <p:nvPr/>
        </p:nvPicPr>
        <p:blipFill rotWithShape="1">
          <a:blip r:embed="rId2">
            <a:alphaModFix/>
          </a:blip>
          <a:srcRect/>
          <a:stretch/>
        </p:blipFill>
        <p:spPr>
          <a:xfrm>
            <a:off x="5791718" y="2599829"/>
            <a:ext cx="2380824" cy="2380824"/>
          </a:xfrm>
          <a:prstGeom prst="rect">
            <a:avLst/>
          </a:prstGeom>
          <a:noFill/>
          <a:ln>
            <a:noFill/>
          </a:ln>
        </p:spPr>
      </p:pic>
      <p:pic>
        <p:nvPicPr>
          <p:cNvPr id="6" name="Google Shape;271;gb712b565a2_1_44">
            <a:extLst>
              <a:ext uri="{FF2B5EF4-FFF2-40B4-BE49-F238E27FC236}">
                <a16:creationId xmlns:a16="http://schemas.microsoft.com/office/drawing/2014/main" id="{BA00F11C-A6C0-45D0-A3C5-CD22C5877D1C}"/>
              </a:ext>
            </a:extLst>
          </p:cNvPr>
          <p:cNvPicPr preferRelativeResize="0"/>
          <p:nvPr/>
        </p:nvPicPr>
        <p:blipFill rotWithShape="1">
          <a:blip r:embed="rId3">
            <a:alphaModFix/>
          </a:blip>
          <a:srcRect/>
          <a:stretch/>
        </p:blipFill>
        <p:spPr>
          <a:xfrm>
            <a:off x="741872" y="2599829"/>
            <a:ext cx="2380824" cy="2380824"/>
          </a:xfrm>
          <a:prstGeom prst="rect">
            <a:avLst/>
          </a:prstGeom>
          <a:noFill/>
          <a:ln>
            <a:noFill/>
          </a:ln>
        </p:spPr>
      </p:pic>
      <p:sp>
        <p:nvSpPr>
          <p:cNvPr id="7" name="Google Shape;272;gb712b565a2_1_44">
            <a:extLst>
              <a:ext uri="{FF2B5EF4-FFF2-40B4-BE49-F238E27FC236}">
                <a16:creationId xmlns:a16="http://schemas.microsoft.com/office/drawing/2014/main" id="{2C5ED25B-58D0-441E-B671-B44E423A43AC}"/>
              </a:ext>
            </a:extLst>
          </p:cNvPr>
          <p:cNvSpPr txBox="1"/>
          <p:nvPr/>
        </p:nvSpPr>
        <p:spPr>
          <a:xfrm>
            <a:off x="1138527" y="1332391"/>
            <a:ext cx="6657000" cy="1046410"/>
          </a:xfrm>
          <a:prstGeom prst="rect">
            <a:avLst/>
          </a:prstGeom>
          <a:noFill/>
          <a:ln>
            <a:noFill/>
          </a:ln>
        </p:spPr>
        <p:txBody>
          <a:bodyPr spcFirstLastPara="1" wrap="square" lIns="91425" tIns="91425" rIns="91425" bIns="91425" anchor="t" anchorCtr="0">
            <a:spAutoFit/>
          </a:bodyPr>
          <a:lstStyle/>
          <a:p>
            <a:pPr marR="0" lvl="0" algn="ctr" rtl="0">
              <a:lnSpc>
                <a:spcPct val="100000"/>
              </a:lnSpc>
              <a:spcBef>
                <a:spcPts val="0"/>
              </a:spcBef>
              <a:spcAft>
                <a:spcPts val="0"/>
              </a:spcAft>
              <a:buClr>
                <a:srgbClr val="000000"/>
              </a:buClr>
              <a:buSzPts val="3000"/>
            </a:pPr>
            <a:r>
              <a:rPr lang="en-GB" sz="2800" i="0" u="none" strike="noStrike" cap="none">
                <a:solidFill>
                  <a:schemeClr val="accent1">
                    <a:lumMod val="75000"/>
                  </a:schemeClr>
                </a:solidFill>
                <a:latin typeface="Gill Sans"/>
                <a:ea typeface="Gill Sans"/>
                <a:cs typeface="Gill Sans"/>
                <a:sym typeface="Gill Sans"/>
              </a:rPr>
              <a:t>Can you remember each Warrior’s tool and</a:t>
            </a:r>
            <a:r>
              <a:rPr lang="en-GB" sz="2800">
                <a:solidFill>
                  <a:schemeClr val="accent1">
                    <a:lumMod val="75000"/>
                  </a:schemeClr>
                </a:solidFill>
                <a:latin typeface="Gill Sans"/>
                <a:ea typeface="Gill Sans"/>
                <a:cs typeface="Gill Sans"/>
                <a:sym typeface="Gill Sans"/>
              </a:rPr>
              <a:t> </a:t>
            </a:r>
            <a:r>
              <a:rPr lang="en-GB" sz="2800" i="0" u="none" strike="noStrike" cap="none">
                <a:solidFill>
                  <a:schemeClr val="accent1">
                    <a:lumMod val="75000"/>
                  </a:schemeClr>
                </a:solidFill>
                <a:latin typeface="Gill Sans"/>
                <a:ea typeface="Gill Sans"/>
                <a:cs typeface="Gill Sans"/>
                <a:sym typeface="Gill Sans"/>
              </a:rPr>
              <a:t>how it helps to defeat COVID-19?</a:t>
            </a:r>
            <a:endParaRPr lang="en-GB" sz="2800" i="0" u="none" strike="noStrike" cap="none">
              <a:solidFill>
                <a:schemeClr val="accent1">
                  <a:lumMod val="75000"/>
                </a:schemeClr>
              </a:solidFill>
              <a:latin typeface="Gill Sans"/>
              <a:ea typeface="Gill Sans"/>
              <a:cs typeface="Gill Sans"/>
            </a:endParaRPr>
          </a:p>
        </p:txBody>
      </p:sp>
      <p:pic>
        <p:nvPicPr>
          <p:cNvPr id="8" name="Google Shape;273;gb712b565a2_1_44">
            <a:extLst>
              <a:ext uri="{FF2B5EF4-FFF2-40B4-BE49-F238E27FC236}">
                <a16:creationId xmlns:a16="http://schemas.microsoft.com/office/drawing/2014/main" id="{1E88CBDC-DF4A-4C02-B998-9C2081846BC8}"/>
              </a:ext>
            </a:extLst>
          </p:cNvPr>
          <p:cNvPicPr preferRelativeResize="0"/>
          <p:nvPr/>
        </p:nvPicPr>
        <p:blipFill rotWithShape="1">
          <a:blip r:embed="rId4">
            <a:alphaModFix/>
          </a:blip>
          <a:srcRect/>
          <a:stretch/>
        </p:blipFill>
        <p:spPr>
          <a:xfrm>
            <a:off x="3313558" y="3737957"/>
            <a:ext cx="2287275" cy="2287275"/>
          </a:xfrm>
          <a:prstGeom prst="rect">
            <a:avLst/>
          </a:prstGeom>
          <a:noFill/>
          <a:ln>
            <a:noFill/>
          </a:ln>
        </p:spPr>
      </p:pic>
    </p:spTree>
    <p:extLst>
      <p:ext uri="{BB962C8B-B14F-4D97-AF65-F5344CB8AC3E}">
        <p14:creationId xmlns:p14="http://schemas.microsoft.com/office/powerpoint/2010/main" val="378465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p:tgtEl>
                                          <p:spTgt spid="6"/>
                                        </p:tgtEl>
                                        <p:attrNameLst>
                                          <p:attrName>ppt_x</p:attrName>
                                        </p:attrNameLst>
                                      </p:cBhvr>
                                      <p:tavLst>
                                        <p:tav tm="0">
                                          <p:val>
                                            <p:strVal val="#ppt_x+1"/>
                                          </p:val>
                                        </p:tav>
                                        <p:tav tm="100000">
                                          <p:val>
                                            <p:strVal val="#ppt_x"/>
                                          </p:val>
                                        </p:tav>
                                      </p:tavLst>
                                    </p:anim>
                                  </p:childTnLst>
                                </p:cTn>
                              </p:par>
                            </p:childTnLst>
                          </p:cTn>
                        </p:par>
                        <p:par>
                          <p:cTn id="8" fill="hold">
                            <p:stCondLst>
                              <p:cond delay="30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4700"/>
                                        <p:tgtEl>
                                          <p:spTgt spid="5"/>
                                        </p:tgtEl>
                                        <p:attrNameLst>
                                          <p:attrName>ppt_x</p:attrName>
                                        </p:attrNameLst>
                                      </p:cBhvr>
                                      <p:tavLst>
                                        <p:tav tm="0">
                                          <p:val>
                                            <p:strVal val="#ppt_x-1"/>
                                          </p:val>
                                        </p:tav>
                                        <p:tav tm="100000">
                                          <p:val>
                                            <p:strVal val="#ppt_x"/>
                                          </p:val>
                                        </p:tav>
                                      </p:tavLst>
                                    </p:anim>
                                  </p:childTnLst>
                                </p:cTn>
                              </p:par>
                            </p:childTnLst>
                          </p:cTn>
                        </p:par>
                        <p:par>
                          <p:cTn id="12" fill="hold">
                            <p:stCondLst>
                              <p:cond delay="770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35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78;gb712b565a2_1_32">
            <a:extLst>
              <a:ext uri="{FF2B5EF4-FFF2-40B4-BE49-F238E27FC236}">
                <a16:creationId xmlns:a16="http://schemas.microsoft.com/office/drawing/2014/main" id="{D96E5E61-2546-4E9B-A1C0-FCBB70402E34}"/>
              </a:ext>
            </a:extLst>
          </p:cNvPr>
          <p:cNvSpPr txBox="1">
            <a:spLocks/>
          </p:cNvSpPr>
          <p:nvPr/>
        </p:nvSpPr>
        <p:spPr>
          <a:xfrm>
            <a:off x="376869" y="228426"/>
            <a:ext cx="8079600" cy="10140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SzPts val="1800"/>
            </a:pPr>
            <a:r>
              <a:rPr lang="en-GB" sz="4800">
                <a:solidFill>
                  <a:srgbClr val="0F6AB1"/>
                </a:solidFill>
                <a:latin typeface="Gill Sans"/>
                <a:ea typeface="Gill Sans"/>
                <a:cs typeface="Gill Sans"/>
                <a:sym typeface="Gill Sans"/>
              </a:rPr>
              <a:t>What have we learnt?</a:t>
            </a:r>
          </a:p>
        </p:txBody>
      </p:sp>
      <p:pic>
        <p:nvPicPr>
          <p:cNvPr id="10" name="Google Shape;279;gb712b565a2_1_32">
            <a:extLst>
              <a:ext uri="{FF2B5EF4-FFF2-40B4-BE49-F238E27FC236}">
                <a16:creationId xmlns:a16="http://schemas.microsoft.com/office/drawing/2014/main" id="{8B95901F-F8A4-4961-BB4E-F97C240578BF}"/>
              </a:ext>
            </a:extLst>
          </p:cNvPr>
          <p:cNvPicPr preferRelativeResize="0"/>
          <p:nvPr/>
        </p:nvPicPr>
        <p:blipFill rotWithShape="1">
          <a:blip r:embed="rId2">
            <a:alphaModFix/>
          </a:blip>
          <a:srcRect/>
          <a:stretch/>
        </p:blipFill>
        <p:spPr>
          <a:xfrm>
            <a:off x="769527" y="2894777"/>
            <a:ext cx="2357175" cy="2357175"/>
          </a:xfrm>
          <a:prstGeom prst="rect">
            <a:avLst/>
          </a:prstGeom>
          <a:noFill/>
          <a:ln>
            <a:noFill/>
          </a:ln>
        </p:spPr>
      </p:pic>
      <p:pic>
        <p:nvPicPr>
          <p:cNvPr id="11" name="Google Shape;280;gb712b565a2_1_32">
            <a:extLst>
              <a:ext uri="{FF2B5EF4-FFF2-40B4-BE49-F238E27FC236}">
                <a16:creationId xmlns:a16="http://schemas.microsoft.com/office/drawing/2014/main" id="{51DB81E9-F5F4-4958-80DA-09DB3D92BD3A}"/>
              </a:ext>
            </a:extLst>
          </p:cNvPr>
          <p:cNvPicPr preferRelativeResize="0"/>
          <p:nvPr/>
        </p:nvPicPr>
        <p:blipFill rotWithShape="1">
          <a:blip r:embed="rId3">
            <a:alphaModFix/>
          </a:blip>
          <a:srcRect/>
          <a:stretch/>
        </p:blipFill>
        <p:spPr>
          <a:xfrm>
            <a:off x="5859025" y="2894775"/>
            <a:ext cx="2357175" cy="2357175"/>
          </a:xfrm>
          <a:prstGeom prst="rect">
            <a:avLst/>
          </a:prstGeom>
          <a:noFill/>
          <a:ln>
            <a:noFill/>
          </a:ln>
        </p:spPr>
      </p:pic>
      <p:sp>
        <p:nvSpPr>
          <p:cNvPr id="12" name="Google Shape;281;gb712b565a2_1_32">
            <a:extLst>
              <a:ext uri="{FF2B5EF4-FFF2-40B4-BE49-F238E27FC236}">
                <a16:creationId xmlns:a16="http://schemas.microsoft.com/office/drawing/2014/main" id="{58F71CA1-3992-4728-8B3B-AF12E7AA8841}"/>
              </a:ext>
            </a:extLst>
          </p:cNvPr>
          <p:cNvSpPr txBox="1"/>
          <p:nvPr/>
        </p:nvSpPr>
        <p:spPr>
          <a:xfrm>
            <a:off x="1354050" y="1249750"/>
            <a:ext cx="6435900" cy="1046410"/>
          </a:xfrm>
          <a:prstGeom prst="rect">
            <a:avLst/>
          </a:prstGeom>
          <a:noFill/>
          <a:ln>
            <a:noFill/>
          </a:ln>
        </p:spPr>
        <p:txBody>
          <a:bodyPr spcFirstLastPara="1" wrap="square" lIns="91425" tIns="91425" rIns="91425" bIns="91425" anchor="t" anchorCtr="0">
            <a:spAutoFit/>
          </a:bodyPr>
          <a:lstStyle/>
          <a:p>
            <a:pPr marR="0" lvl="0" algn="ctr" rtl="0">
              <a:lnSpc>
                <a:spcPct val="100000"/>
              </a:lnSpc>
              <a:spcBef>
                <a:spcPts val="0"/>
              </a:spcBef>
              <a:spcAft>
                <a:spcPts val="0"/>
              </a:spcAft>
              <a:buClr>
                <a:srgbClr val="000000"/>
              </a:buClr>
              <a:buSzPts val="3000"/>
            </a:pPr>
            <a:r>
              <a:rPr lang="en-GB" sz="2800" i="0" u="none" strike="noStrike" cap="none">
                <a:solidFill>
                  <a:schemeClr val="accent1">
                    <a:lumMod val="75000"/>
                  </a:schemeClr>
                </a:solidFill>
                <a:latin typeface="Gill Sans"/>
                <a:ea typeface="Gill Sans"/>
                <a:cs typeface="Gill Sans"/>
                <a:sym typeface="Gill Sans"/>
              </a:rPr>
              <a:t>Can you remember each Warrior’s tool and</a:t>
            </a:r>
            <a:r>
              <a:rPr lang="en-GB" sz="2800">
                <a:solidFill>
                  <a:schemeClr val="accent1">
                    <a:lumMod val="75000"/>
                  </a:schemeClr>
                </a:solidFill>
                <a:latin typeface="Gill Sans"/>
                <a:ea typeface="Gill Sans"/>
                <a:cs typeface="Gill Sans"/>
                <a:sym typeface="Gill Sans"/>
              </a:rPr>
              <a:t> </a:t>
            </a:r>
            <a:r>
              <a:rPr lang="en-GB" sz="2800" i="0" u="none" strike="noStrike" cap="none">
                <a:solidFill>
                  <a:schemeClr val="accent1">
                    <a:lumMod val="75000"/>
                  </a:schemeClr>
                </a:solidFill>
                <a:latin typeface="Gill Sans"/>
                <a:ea typeface="Gill Sans"/>
                <a:cs typeface="Gill Sans"/>
                <a:sym typeface="Gill Sans"/>
              </a:rPr>
              <a:t>how it helps to defeat COVID-19?</a:t>
            </a:r>
            <a:endParaRPr lang="en-US" sz="2800" i="0" u="none" strike="noStrike" cap="none">
              <a:solidFill>
                <a:schemeClr val="accent1">
                  <a:lumMod val="75000"/>
                </a:schemeClr>
              </a:solidFill>
              <a:latin typeface="Gill Sans"/>
              <a:ea typeface="Gill Sans"/>
              <a:cs typeface="Gill Sans"/>
            </a:endParaRPr>
          </a:p>
        </p:txBody>
      </p:sp>
      <p:pic>
        <p:nvPicPr>
          <p:cNvPr id="13" name="Google Shape;282;gb712b565a2_1_32">
            <a:extLst>
              <a:ext uri="{FF2B5EF4-FFF2-40B4-BE49-F238E27FC236}">
                <a16:creationId xmlns:a16="http://schemas.microsoft.com/office/drawing/2014/main" id="{1A354AE5-6AB1-46AF-A28B-ADDC94459690}"/>
              </a:ext>
            </a:extLst>
          </p:cNvPr>
          <p:cNvPicPr preferRelativeResize="0"/>
          <p:nvPr/>
        </p:nvPicPr>
        <p:blipFill>
          <a:blip r:embed="rId4">
            <a:alphaModFix/>
          </a:blip>
          <a:stretch>
            <a:fillRect/>
          </a:stretch>
        </p:blipFill>
        <p:spPr>
          <a:xfrm>
            <a:off x="3314276" y="3676946"/>
            <a:ext cx="2357175" cy="2361136"/>
          </a:xfrm>
          <a:prstGeom prst="rect">
            <a:avLst/>
          </a:prstGeom>
          <a:noFill/>
          <a:ln>
            <a:noFill/>
          </a:ln>
        </p:spPr>
      </p:pic>
    </p:spTree>
    <p:extLst>
      <p:ext uri="{BB962C8B-B14F-4D97-AF65-F5344CB8AC3E}">
        <p14:creationId xmlns:p14="http://schemas.microsoft.com/office/powerpoint/2010/main" val="19609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900"/>
                                        <p:tgtEl>
                                          <p:spTgt spid="10"/>
                                        </p:tgtEl>
                                        <p:attrNameLst>
                                          <p:attrName>ppt_x</p:attrName>
                                        </p:attrNameLst>
                                      </p:cBhvr>
                                      <p:tavLst>
                                        <p:tav tm="0">
                                          <p:val>
                                            <p:strVal val="#ppt_x+1"/>
                                          </p:val>
                                        </p:tav>
                                        <p:tav tm="100000">
                                          <p:val>
                                            <p:strVal val="#ppt_x"/>
                                          </p:val>
                                        </p:tav>
                                      </p:tavLst>
                                    </p:anim>
                                  </p:childTnLst>
                                </p:cTn>
                              </p:par>
                            </p:childTnLst>
                          </p:cTn>
                        </p:par>
                        <p:par>
                          <p:cTn id="8" fill="hold">
                            <p:stCondLst>
                              <p:cond delay="2900"/>
                            </p:stCondLst>
                            <p:childTnLst>
                              <p:par>
                                <p:cTn id="9" presetID="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p:tgtEl>
                                          <p:spTgt spid="11"/>
                                        </p:tgtEl>
                                        <p:attrNameLst>
                                          <p:attrName>ppt_x</p:attrName>
                                        </p:attrNameLst>
                                      </p:cBhvr>
                                      <p:tavLst>
                                        <p:tav tm="0">
                                          <p:val>
                                            <p:strVal val="#ppt_x-1"/>
                                          </p:val>
                                        </p:tav>
                                        <p:tav tm="100000">
                                          <p:val>
                                            <p:strVal val="#ppt_x"/>
                                          </p:val>
                                        </p:tav>
                                      </p:tavLst>
                                    </p:anim>
                                  </p:childTnLst>
                                </p:cTn>
                              </p:par>
                            </p:childTnLst>
                          </p:cTn>
                        </p:par>
                        <p:par>
                          <p:cTn id="12" fill="hold">
                            <p:stCondLst>
                              <p:cond delay="7900"/>
                            </p:stCondLst>
                            <p:childTnLst>
                              <p:par>
                                <p:cTn id="13" presetID="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46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7;gabefc0c955_0_11">
            <a:extLst>
              <a:ext uri="{FF2B5EF4-FFF2-40B4-BE49-F238E27FC236}">
                <a16:creationId xmlns:a16="http://schemas.microsoft.com/office/drawing/2014/main" id="{AF52A5B6-BEED-439B-AB05-604056F874AC}"/>
              </a:ext>
            </a:extLst>
          </p:cNvPr>
          <p:cNvSpPr txBox="1">
            <a:spLocks/>
          </p:cNvSpPr>
          <p:nvPr/>
        </p:nvSpPr>
        <p:spPr>
          <a:xfrm>
            <a:off x="3695123" y="1835564"/>
            <a:ext cx="4186200"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1100"/>
              <a:buFont typeface="Arial"/>
              <a:buNone/>
            </a:pPr>
            <a:r>
              <a:rPr lang="en-GB" sz="3600">
                <a:latin typeface="Gill Sans"/>
                <a:ea typeface="Gill Sans"/>
                <a:cs typeface="Gill Sans"/>
                <a:sym typeface="Gill Sans"/>
              </a:rPr>
              <a:t>By following the rules, we help to protect our friends and family</a:t>
            </a:r>
            <a:endParaRPr lang="en-GB">
              <a:latin typeface="Gill Sans"/>
              <a:ea typeface="Gill Sans"/>
              <a:cs typeface="Gill Sans"/>
              <a:sym typeface="Gill Sans"/>
            </a:endParaRPr>
          </a:p>
        </p:txBody>
      </p:sp>
      <p:pic>
        <p:nvPicPr>
          <p:cNvPr id="16" name="Google Shape;291;gabefc0c955_0_11">
            <a:extLst>
              <a:ext uri="{FF2B5EF4-FFF2-40B4-BE49-F238E27FC236}">
                <a16:creationId xmlns:a16="http://schemas.microsoft.com/office/drawing/2014/main" id="{98D95C48-678C-440A-8B44-4E112D7C63DD}"/>
              </a:ext>
            </a:extLst>
          </p:cNvPr>
          <p:cNvPicPr preferRelativeResize="0"/>
          <p:nvPr/>
        </p:nvPicPr>
        <p:blipFill>
          <a:blip r:embed="rId2">
            <a:alphaModFix/>
          </a:blip>
          <a:stretch>
            <a:fillRect/>
          </a:stretch>
        </p:blipFill>
        <p:spPr>
          <a:xfrm>
            <a:off x="736835" y="1836580"/>
            <a:ext cx="1953010" cy="1956300"/>
          </a:xfrm>
          <a:prstGeom prst="rect">
            <a:avLst/>
          </a:prstGeom>
          <a:noFill/>
          <a:ln>
            <a:noFill/>
          </a:ln>
        </p:spPr>
      </p:pic>
      <p:sp>
        <p:nvSpPr>
          <p:cNvPr id="17" name="Google Shape;292;gabefc0c955_0_11">
            <a:extLst>
              <a:ext uri="{FF2B5EF4-FFF2-40B4-BE49-F238E27FC236}">
                <a16:creationId xmlns:a16="http://schemas.microsoft.com/office/drawing/2014/main" id="{F1E4FE0E-A688-4066-A5B1-238511A16F31}"/>
              </a:ext>
            </a:extLst>
          </p:cNvPr>
          <p:cNvSpPr/>
          <p:nvPr/>
        </p:nvSpPr>
        <p:spPr>
          <a:xfrm>
            <a:off x="3481251" y="1286325"/>
            <a:ext cx="4534200" cy="2856065"/>
          </a:xfrm>
          <a:prstGeom prst="wedgeEllipseCallout">
            <a:avLst>
              <a:gd name="adj1" fmla="val -65517"/>
              <a:gd name="adj2" fmla="val 449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3338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7;gb72165f1ee_0_0">
            <a:extLst>
              <a:ext uri="{FF2B5EF4-FFF2-40B4-BE49-F238E27FC236}">
                <a16:creationId xmlns:a16="http://schemas.microsoft.com/office/drawing/2014/main" id="{36EF3610-2F22-4A76-BA01-A14C564CAB4A}"/>
              </a:ext>
            </a:extLst>
          </p:cNvPr>
          <p:cNvSpPr txBox="1">
            <a:spLocks/>
          </p:cNvSpPr>
          <p:nvPr/>
        </p:nvSpPr>
        <p:spPr>
          <a:xfrm>
            <a:off x="492925" y="0"/>
            <a:ext cx="8079600" cy="9204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r>
              <a:rPr lang="en-GB" sz="4800">
                <a:solidFill>
                  <a:srgbClr val="0F6AB1"/>
                </a:solidFill>
                <a:latin typeface="Gill Sans"/>
                <a:ea typeface="Gill Sans"/>
                <a:cs typeface="Gill Sans"/>
                <a:sym typeface="Gill Sans"/>
              </a:rPr>
              <a:t>Extension Activities</a:t>
            </a:r>
            <a:endParaRPr lang="en-GB" sz="4800">
              <a:solidFill>
                <a:srgbClr val="0F6AB1"/>
              </a:solidFill>
              <a:latin typeface="Gill Sans"/>
              <a:ea typeface="Gill Sans"/>
              <a:cs typeface="Gill Sans"/>
            </a:endParaRPr>
          </a:p>
        </p:txBody>
      </p:sp>
      <p:sp>
        <p:nvSpPr>
          <p:cNvPr id="3" name="Google Shape;298;gb72165f1ee_0_0">
            <a:extLst>
              <a:ext uri="{FF2B5EF4-FFF2-40B4-BE49-F238E27FC236}">
                <a16:creationId xmlns:a16="http://schemas.microsoft.com/office/drawing/2014/main" id="{C0A6BDB7-A76F-44B0-B067-EF19038EEA72}"/>
              </a:ext>
            </a:extLst>
          </p:cNvPr>
          <p:cNvSpPr txBox="1">
            <a:spLocks/>
          </p:cNvSpPr>
          <p:nvPr/>
        </p:nvSpPr>
        <p:spPr>
          <a:xfrm>
            <a:off x="1371600" y="990449"/>
            <a:ext cx="6400800" cy="21804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SzPts val="2400"/>
              <a:buNone/>
            </a:pPr>
            <a:r>
              <a:rPr lang="en-GB">
                <a:solidFill>
                  <a:schemeClr val="accent1">
                    <a:lumMod val="75000"/>
                  </a:schemeClr>
                </a:solidFill>
                <a:latin typeface="Gill Sans"/>
                <a:ea typeface="Gill Sans"/>
                <a:cs typeface="Gill Sans"/>
                <a:sym typeface="Gill Sans"/>
              </a:rPr>
              <a:t>Can you make your own</a:t>
            </a:r>
            <a:endParaRPr lang="en-GB">
              <a:solidFill>
                <a:schemeClr val="accent1">
                  <a:lumMod val="75000"/>
                </a:schemeClr>
              </a:solidFill>
              <a:latin typeface="Gill Sans"/>
              <a:ea typeface="Gill Sans"/>
              <a:cs typeface="Gill Sans"/>
            </a:endParaRPr>
          </a:p>
          <a:p>
            <a:pPr marL="0" indent="0" algn="ctr">
              <a:lnSpc>
                <a:spcPct val="85000"/>
              </a:lnSpc>
              <a:spcBef>
                <a:spcPts val="1300"/>
              </a:spcBef>
              <a:buSzPts val="2400"/>
              <a:buNone/>
            </a:pPr>
            <a:r>
              <a:rPr lang="en-GB">
                <a:solidFill>
                  <a:schemeClr val="accent1">
                    <a:lumMod val="75000"/>
                  </a:schemeClr>
                </a:solidFill>
                <a:latin typeface="Gill Sans"/>
                <a:ea typeface="Gill Sans"/>
                <a:cs typeface="Gill Sans"/>
                <a:sym typeface="Gill Sans"/>
              </a:rPr>
              <a:t> poster of the rules</a:t>
            </a:r>
            <a:endParaRPr lang="en-GB">
              <a:solidFill>
                <a:schemeClr val="accent1">
                  <a:lumMod val="75000"/>
                </a:schemeClr>
              </a:solidFill>
              <a:latin typeface="Gill Sans"/>
              <a:ea typeface="Gill Sans"/>
              <a:cs typeface="Gill Sans"/>
            </a:endParaRPr>
          </a:p>
          <a:p>
            <a:pPr marL="0" indent="0" algn="ctr">
              <a:lnSpc>
                <a:spcPct val="85000"/>
              </a:lnSpc>
              <a:spcBef>
                <a:spcPts val="1300"/>
              </a:spcBef>
              <a:buSzPts val="2400"/>
              <a:buNone/>
            </a:pPr>
            <a:r>
              <a:rPr lang="en-GB">
                <a:solidFill>
                  <a:schemeClr val="accent1">
                    <a:lumMod val="75000"/>
                  </a:schemeClr>
                </a:solidFill>
                <a:latin typeface="Gill Sans"/>
                <a:ea typeface="Gill Sans"/>
                <a:cs typeface="Gill Sans"/>
                <a:sym typeface="Gill Sans"/>
              </a:rPr>
              <a:t>“Hands Face Space”?</a:t>
            </a:r>
            <a:endParaRPr lang="en-GB">
              <a:solidFill>
                <a:schemeClr val="accent1">
                  <a:lumMod val="75000"/>
                </a:schemeClr>
              </a:solidFill>
              <a:latin typeface="Gill Sans"/>
              <a:ea typeface="Gill Sans"/>
              <a:cs typeface="Gill Sans"/>
            </a:endParaRPr>
          </a:p>
        </p:txBody>
      </p:sp>
      <p:pic>
        <p:nvPicPr>
          <p:cNvPr id="4" name="Google Shape;299;gb72165f1ee_0_0">
            <a:extLst>
              <a:ext uri="{FF2B5EF4-FFF2-40B4-BE49-F238E27FC236}">
                <a16:creationId xmlns:a16="http://schemas.microsoft.com/office/drawing/2014/main" id="{B1FE946D-F240-454A-9F38-F79724B0D8A9}"/>
              </a:ext>
            </a:extLst>
          </p:cNvPr>
          <p:cNvPicPr preferRelativeResize="0"/>
          <p:nvPr/>
        </p:nvPicPr>
        <p:blipFill>
          <a:blip r:embed="rId2">
            <a:alphaModFix/>
          </a:blip>
          <a:stretch>
            <a:fillRect/>
          </a:stretch>
        </p:blipFill>
        <p:spPr>
          <a:xfrm>
            <a:off x="3693810" y="2999677"/>
            <a:ext cx="1974675" cy="2830451"/>
          </a:xfrm>
          <a:prstGeom prst="rect">
            <a:avLst/>
          </a:prstGeom>
          <a:noFill/>
          <a:ln>
            <a:noFill/>
          </a:ln>
        </p:spPr>
      </p:pic>
      <p:sp>
        <p:nvSpPr>
          <p:cNvPr id="5" name="Google Shape;300;gb72165f1ee_0_0">
            <a:extLst>
              <a:ext uri="{FF2B5EF4-FFF2-40B4-BE49-F238E27FC236}">
                <a16:creationId xmlns:a16="http://schemas.microsoft.com/office/drawing/2014/main" id="{099D62EE-11DE-4E01-9C2D-91FE1AB83E53}"/>
              </a:ext>
            </a:extLst>
          </p:cNvPr>
          <p:cNvSpPr txBox="1"/>
          <p:nvPr/>
        </p:nvSpPr>
        <p:spPr>
          <a:xfrm>
            <a:off x="4085335" y="3391752"/>
            <a:ext cx="11079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rgbClr val="9900FF"/>
                </a:solidFill>
                <a:latin typeface="Calibri"/>
                <a:ea typeface="Calibri"/>
                <a:cs typeface="Calibri"/>
                <a:sym typeface="Calibri"/>
              </a:rPr>
              <a:t>Remember to follow these rules!</a:t>
            </a:r>
            <a:endParaRPr sz="1600">
              <a:solidFill>
                <a:srgbClr val="9900FF"/>
              </a:solidFill>
              <a:latin typeface="Calibri"/>
              <a:ea typeface="Calibri"/>
              <a:cs typeface="Calibri"/>
              <a:sym typeface="Calibri"/>
            </a:endParaRPr>
          </a:p>
          <a:p>
            <a:pPr marL="0" lvl="0" indent="0" algn="ctr" rtl="0">
              <a:spcBef>
                <a:spcPts val="0"/>
              </a:spcBef>
              <a:spcAft>
                <a:spcPts val="0"/>
              </a:spcAft>
              <a:buNone/>
            </a:pPr>
            <a:r>
              <a:rPr lang="en-GB" sz="1600">
                <a:solidFill>
                  <a:srgbClr val="9900FF"/>
                </a:solidFill>
                <a:latin typeface="Calibri"/>
                <a:ea typeface="Calibri"/>
                <a:cs typeface="Calibri"/>
                <a:sym typeface="Calibri"/>
              </a:rPr>
              <a:t>…….</a:t>
            </a:r>
            <a:endParaRPr sz="1600">
              <a:solidFill>
                <a:srgbClr val="9900FF"/>
              </a:solidFill>
              <a:latin typeface="Calibri"/>
              <a:ea typeface="Calibri"/>
              <a:cs typeface="Calibri"/>
              <a:sym typeface="Calibri"/>
            </a:endParaRPr>
          </a:p>
          <a:p>
            <a:pPr marL="0" lvl="0" indent="0" algn="ctr" rtl="0">
              <a:spcBef>
                <a:spcPts val="0"/>
              </a:spcBef>
              <a:spcAft>
                <a:spcPts val="0"/>
              </a:spcAft>
              <a:buNone/>
            </a:pPr>
            <a:r>
              <a:rPr lang="en-GB" sz="1600">
                <a:solidFill>
                  <a:srgbClr val="9900FF"/>
                </a:solidFill>
                <a:latin typeface="Calibri"/>
                <a:ea typeface="Calibri"/>
                <a:cs typeface="Calibri"/>
                <a:sym typeface="Calibri"/>
              </a:rPr>
              <a:t>…….</a:t>
            </a:r>
            <a:endParaRPr sz="1600">
              <a:solidFill>
                <a:srgbClr val="9900FF"/>
              </a:solidFill>
              <a:latin typeface="Calibri"/>
              <a:ea typeface="Calibri"/>
              <a:cs typeface="Calibri"/>
              <a:sym typeface="Calibri"/>
            </a:endParaRPr>
          </a:p>
          <a:p>
            <a:pPr marL="0" lvl="0" indent="0" algn="ctr" rtl="0">
              <a:spcBef>
                <a:spcPts val="0"/>
              </a:spcBef>
              <a:spcAft>
                <a:spcPts val="0"/>
              </a:spcAft>
              <a:buNone/>
            </a:pPr>
            <a:r>
              <a:rPr lang="en-GB" sz="1600">
                <a:solidFill>
                  <a:srgbClr val="9900FF"/>
                </a:solidFill>
                <a:latin typeface="Calibri"/>
                <a:ea typeface="Calibri"/>
                <a:cs typeface="Calibri"/>
                <a:sym typeface="Calibri"/>
              </a:rPr>
              <a:t>…...</a:t>
            </a:r>
            <a:endParaRPr sz="1600">
              <a:solidFill>
                <a:srgbClr val="9900FF"/>
              </a:solidFill>
              <a:latin typeface="Calibri"/>
              <a:ea typeface="Calibri"/>
              <a:cs typeface="Calibri"/>
              <a:sym typeface="Calibri"/>
            </a:endParaRPr>
          </a:p>
        </p:txBody>
      </p:sp>
      <p:pic>
        <p:nvPicPr>
          <p:cNvPr id="6" name="Google Shape;301;gb72165f1ee_0_0">
            <a:extLst>
              <a:ext uri="{FF2B5EF4-FFF2-40B4-BE49-F238E27FC236}">
                <a16:creationId xmlns:a16="http://schemas.microsoft.com/office/drawing/2014/main" id="{CD6EC114-2B1C-4AC1-9A6A-63BBC098F811}"/>
              </a:ext>
            </a:extLst>
          </p:cNvPr>
          <p:cNvPicPr preferRelativeResize="0"/>
          <p:nvPr/>
        </p:nvPicPr>
        <p:blipFill>
          <a:blip r:embed="rId3">
            <a:alphaModFix/>
          </a:blip>
          <a:stretch>
            <a:fillRect/>
          </a:stretch>
        </p:blipFill>
        <p:spPr>
          <a:xfrm rot="-567796">
            <a:off x="1279376" y="3758511"/>
            <a:ext cx="1778726" cy="1622179"/>
          </a:xfrm>
          <a:prstGeom prst="rect">
            <a:avLst/>
          </a:prstGeom>
          <a:noFill/>
          <a:ln>
            <a:noFill/>
          </a:ln>
        </p:spPr>
      </p:pic>
      <p:pic>
        <p:nvPicPr>
          <p:cNvPr id="7" name="Google Shape;302;gb72165f1ee_0_0">
            <a:extLst>
              <a:ext uri="{FF2B5EF4-FFF2-40B4-BE49-F238E27FC236}">
                <a16:creationId xmlns:a16="http://schemas.microsoft.com/office/drawing/2014/main" id="{45B17B1E-F318-4F03-B889-50B29C29A1E0}"/>
              </a:ext>
            </a:extLst>
          </p:cNvPr>
          <p:cNvPicPr preferRelativeResize="0"/>
          <p:nvPr/>
        </p:nvPicPr>
        <p:blipFill>
          <a:blip r:embed="rId4">
            <a:alphaModFix/>
          </a:blip>
          <a:stretch>
            <a:fillRect/>
          </a:stretch>
        </p:blipFill>
        <p:spPr>
          <a:xfrm rot="-10">
            <a:off x="5561927" y="2984706"/>
            <a:ext cx="2384850" cy="1430193"/>
          </a:xfrm>
          <a:prstGeom prst="rect">
            <a:avLst/>
          </a:prstGeom>
          <a:noFill/>
          <a:ln>
            <a:noFill/>
          </a:ln>
        </p:spPr>
      </p:pic>
      <p:pic>
        <p:nvPicPr>
          <p:cNvPr id="8" name="Google Shape;303;gb72165f1ee_0_0">
            <a:extLst>
              <a:ext uri="{FF2B5EF4-FFF2-40B4-BE49-F238E27FC236}">
                <a16:creationId xmlns:a16="http://schemas.microsoft.com/office/drawing/2014/main" id="{ACFC6339-B77E-45A1-8844-9B186D10F887}"/>
              </a:ext>
            </a:extLst>
          </p:cNvPr>
          <p:cNvPicPr preferRelativeResize="0"/>
          <p:nvPr/>
        </p:nvPicPr>
        <p:blipFill>
          <a:blip r:embed="rId5">
            <a:alphaModFix/>
          </a:blip>
          <a:stretch>
            <a:fillRect/>
          </a:stretch>
        </p:blipFill>
        <p:spPr>
          <a:xfrm rot="1014228">
            <a:off x="6417074" y="4275274"/>
            <a:ext cx="1745479" cy="1869823"/>
          </a:xfrm>
          <a:prstGeom prst="rect">
            <a:avLst/>
          </a:prstGeom>
          <a:noFill/>
          <a:ln>
            <a:noFill/>
          </a:ln>
        </p:spPr>
      </p:pic>
    </p:spTree>
    <p:extLst>
      <p:ext uri="{BB962C8B-B14F-4D97-AF65-F5344CB8AC3E}">
        <p14:creationId xmlns:p14="http://schemas.microsoft.com/office/powerpoint/2010/main" val="255950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87;gabefc0c955_0_11">
            <a:extLst>
              <a:ext uri="{FF2B5EF4-FFF2-40B4-BE49-F238E27FC236}">
                <a16:creationId xmlns:a16="http://schemas.microsoft.com/office/drawing/2014/main" id="{DDD1FDD1-6E79-4B95-9610-59BDAF898A44}"/>
              </a:ext>
            </a:extLst>
          </p:cNvPr>
          <p:cNvSpPr txBox="1">
            <a:spLocks/>
          </p:cNvSpPr>
          <p:nvPr/>
        </p:nvSpPr>
        <p:spPr>
          <a:xfrm>
            <a:off x="4270571" y="2605549"/>
            <a:ext cx="3053893" cy="20987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1100"/>
            </a:pPr>
            <a:r>
              <a:rPr lang="en-GB" sz="5400" dirty="0">
                <a:latin typeface="Gill Sans"/>
                <a:ea typeface="Gill Sans"/>
                <a:cs typeface="Gill Sans"/>
                <a:sym typeface="Gill Sans"/>
              </a:rPr>
              <a:t>Bye, </a:t>
            </a:r>
            <a:endParaRPr lang="en-GB" sz="5400" dirty="0">
              <a:latin typeface="Gill Sans"/>
              <a:ea typeface="Gill Sans"/>
              <a:cs typeface="Gill Sans"/>
            </a:endParaRPr>
          </a:p>
          <a:p>
            <a:pPr algn="ctr">
              <a:buClr>
                <a:schemeClr val="dk1"/>
              </a:buClr>
              <a:buSzPts val="1100"/>
              <a:buFont typeface="Arial"/>
              <a:buNone/>
            </a:pPr>
            <a:r>
              <a:rPr lang="en-GB" sz="5400" dirty="0">
                <a:latin typeface="Gill Sans"/>
                <a:ea typeface="Gill Sans"/>
                <a:cs typeface="Gill Sans"/>
                <a:sym typeface="Gill Sans"/>
              </a:rPr>
              <a:t>see you soon!</a:t>
            </a:r>
            <a:endParaRPr lang="en-GB" sz="5400" dirty="0">
              <a:latin typeface="Gill Sans"/>
              <a:ea typeface="Gill Sans"/>
              <a:cs typeface="Gill Sans"/>
            </a:endParaRPr>
          </a:p>
        </p:txBody>
      </p:sp>
      <p:pic>
        <p:nvPicPr>
          <p:cNvPr id="10" name="Google Shape;291;gabefc0c955_0_11">
            <a:extLst>
              <a:ext uri="{FF2B5EF4-FFF2-40B4-BE49-F238E27FC236}">
                <a16:creationId xmlns:a16="http://schemas.microsoft.com/office/drawing/2014/main" id="{B9A6D898-6F08-4B4F-A82A-9E2C2524B5BD}"/>
              </a:ext>
            </a:extLst>
          </p:cNvPr>
          <p:cNvPicPr preferRelativeResize="0"/>
          <p:nvPr/>
        </p:nvPicPr>
        <p:blipFill>
          <a:blip r:embed="rId2">
            <a:alphaModFix/>
          </a:blip>
          <a:stretch>
            <a:fillRect/>
          </a:stretch>
        </p:blipFill>
        <p:spPr>
          <a:xfrm>
            <a:off x="1384654" y="853599"/>
            <a:ext cx="1953010" cy="1956300"/>
          </a:xfrm>
          <a:prstGeom prst="rect">
            <a:avLst/>
          </a:prstGeom>
          <a:noFill/>
          <a:ln>
            <a:noFill/>
          </a:ln>
        </p:spPr>
      </p:pic>
      <p:sp>
        <p:nvSpPr>
          <p:cNvPr id="11" name="Google Shape;292;gabefc0c955_0_11">
            <a:extLst>
              <a:ext uri="{FF2B5EF4-FFF2-40B4-BE49-F238E27FC236}">
                <a16:creationId xmlns:a16="http://schemas.microsoft.com/office/drawing/2014/main" id="{F5643715-6E40-4F40-8D5B-EE77DAB8E96C}"/>
              </a:ext>
            </a:extLst>
          </p:cNvPr>
          <p:cNvSpPr/>
          <p:nvPr/>
        </p:nvSpPr>
        <p:spPr>
          <a:xfrm>
            <a:off x="3992186" y="1831749"/>
            <a:ext cx="3610665" cy="3674316"/>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6564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97566D4-FE9C-46A1-B838-2F6AF714DC20}"/>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8F606501-DC6D-4E4A-A656-4CFD19998899}"/>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400EF70-F138-43DA-BBD5-0CE4FC34722C}"/>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E8323D2E-77B2-4EF2-B0A8-35919E13241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C5814F2F-6127-478D-9F32-FD83F0B476B6}"/>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9DD3E348-A4EF-4088-BCAC-746595B08385}"/>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AC892AFE-59DC-4262-9A08-759D9D218DD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D98C0C-2EAA-4505-8452-5EC023F4123C}">
  <ds:schemaRefs>
    <ds:schemaRef ds:uri="http://schemas.microsoft.com/sharepoint/v3/contenttype/forms"/>
  </ds:schemaRefs>
</ds:datastoreItem>
</file>

<file path=customXml/itemProps2.xml><?xml version="1.0" encoding="utf-8"?>
<ds:datastoreItem xmlns:ds="http://schemas.openxmlformats.org/officeDocument/2006/customXml" ds:itemID="{EA6B16E1-18EF-4CF1-968E-80069DEB5609}">
  <ds:schemaRefs>
    <ds:schemaRef ds:uri="218bb72c-f808-4789-b960-2e9e3d60d59d"/>
    <ds:schemaRef ds:uri="http://schemas.microsoft.com/office/2006/documentManagement/types"/>
    <ds:schemaRef ds:uri="http://purl.org/dc/dcmitype/"/>
    <ds:schemaRef ds:uri="http://purl.org/dc/elements/1.1/"/>
    <ds:schemaRef ds:uri="b93c365d-0385-4382-9509-99218ab90b25"/>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74D3964-7F01-4D57-8AD8-DF0276EBB3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275</Words>
  <Application>Microsoft Office PowerPoint</Application>
  <PresentationFormat>On-screen Show (4:3)</PresentationFormat>
  <Paragraphs>55</Paragraphs>
  <Slides>10</Slides>
  <Notes>0</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Custom Design</vt:lpstr>
      <vt:lpstr>3_Custom Design</vt:lpstr>
      <vt:lpstr>4_Custom Design</vt:lpstr>
      <vt:lpstr>6_Custom Design</vt:lpstr>
      <vt:lpstr>1_Custom Design</vt:lpstr>
      <vt:lpstr>2_Custom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Rachel Gagen</cp:lastModifiedBy>
  <cp:revision>17</cp:revision>
  <dcterms:created xsi:type="dcterms:W3CDTF">2021-03-17T09:42:00Z</dcterms:created>
  <dcterms:modified xsi:type="dcterms:W3CDTF">2022-01-04T14:52:17Z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