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7" r:id="rId6"/>
  </p:sldMasterIdLst>
  <p:notesMasterIdLst>
    <p:notesMasterId r:id="rId19"/>
  </p:notesMasterIdLst>
  <p:sldIdLst>
    <p:sldId id="256" r:id="rId7"/>
    <p:sldId id="257" r:id="rId8"/>
    <p:sldId id="288" r:id="rId9"/>
    <p:sldId id="265" r:id="rId10"/>
    <p:sldId id="258" r:id="rId11"/>
    <p:sldId id="287" r:id="rId12"/>
    <p:sldId id="259" r:id="rId13"/>
    <p:sldId id="261" r:id="rId14"/>
    <p:sldId id="289" r:id="rId15"/>
    <p:sldId id="290" r:id="rId16"/>
    <p:sldId id="263" r:id="rId17"/>
    <p:sldId id="286"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28F"/>
    <a:srgbClr val="0F24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59F350-C402-4C2F-8646-5CB5C70527C5}" v="32" dt="2021-08-19T11:24:52.691"/>
    <p1510:client id="{82BC22D7-13B2-46BB-8917-72EBBB3F7595}" v="4" dt="2021-08-19T12:18:47.167"/>
    <p1510:client id="{C05E1AAD-BFCA-49E8-BC12-28C0763AC781}" v="145" dt="2021-08-18T13:34:35.444"/>
    <p1510:client id="{FFB18C45-54C8-46B7-8130-DFC0DBEE3A6A}" v="14" dt="2021-08-19T11:25:58.7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1" d="100"/>
          <a:sy n="51" d="100"/>
        </p:scale>
        <p:origin x="452" y="2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a Bagust" userId="9b0dc0b4-f81a-4c85-bc8d-cae961bc2915" providerId="ADAL" clId="{87C72DFD-269F-4607-8591-8F1133060EBC}"/>
    <pc:docChg chg="undo custSel delSld modSld sldOrd modMainMaster">
      <pc:chgData name="Lisa Bagust" userId="9b0dc0b4-f81a-4c85-bc8d-cae961bc2915" providerId="ADAL" clId="{87C72DFD-269F-4607-8591-8F1133060EBC}" dt="2021-01-13T19:54:35.497" v="705" actId="1035"/>
      <pc:docMkLst>
        <pc:docMk/>
      </pc:docMkLst>
      <pc:sldChg chg="addSp delSp modSp modNotesTx">
        <pc:chgData name="Lisa Bagust" userId="9b0dc0b4-f81a-4c85-bc8d-cae961bc2915" providerId="ADAL" clId="{87C72DFD-269F-4607-8591-8F1133060EBC}" dt="2021-01-13T19:22:12.130" v="690" actId="27636"/>
        <pc:sldMkLst>
          <pc:docMk/>
          <pc:sldMk cId="4266223134" sldId="256"/>
        </pc:sldMkLst>
        <pc:spChg chg="del">
          <ac:chgData name="Lisa Bagust" userId="9b0dc0b4-f81a-4c85-bc8d-cae961bc2915" providerId="ADAL" clId="{87C72DFD-269F-4607-8591-8F1133060EBC}" dt="2021-01-12T17:10:35.825" v="3" actId="478"/>
          <ac:spMkLst>
            <pc:docMk/>
            <pc:sldMk cId="4266223134" sldId="256"/>
            <ac:spMk id="2" creationId="{00000000-0000-0000-0000-000000000000}"/>
          </ac:spMkLst>
        </pc:spChg>
        <pc:spChg chg="add del mod">
          <ac:chgData name="Lisa Bagust" userId="9b0dc0b4-f81a-4c85-bc8d-cae961bc2915" providerId="ADAL" clId="{87C72DFD-269F-4607-8591-8F1133060EBC}" dt="2021-01-13T10:48:04.187" v="212" actId="478"/>
          <ac:spMkLst>
            <pc:docMk/>
            <pc:sldMk cId="4266223134" sldId="256"/>
            <ac:spMk id="2" creationId="{DE803838-FBBA-41C8-9569-D7395FCEA080}"/>
          </ac:spMkLst>
        </pc:spChg>
        <pc:spChg chg="del mod">
          <ac:chgData name="Lisa Bagust" userId="9b0dc0b4-f81a-4c85-bc8d-cae961bc2915" providerId="ADAL" clId="{87C72DFD-269F-4607-8591-8F1133060EBC}" dt="2021-01-13T19:11:15.358" v="684"/>
          <ac:spMkLst>
            <pc:docMk/>
            <pc:sldMk cId="4266223134" sldId="256"/>
            <ac:spMk id="3" creationId="{00000000-0000-0000-0000-000000000000}"/>
          </ac:spMkLst>
        </pc:spChg>
        <pc:spChg chg="add del mod">
          <ac:chgData name="Lisa Bagust" userId="9b0dc0b4-f81a-4c85-bc8d-cae961bc2915" providerId="ADAL" clId="{87C72DFD-269F-4607-8591-8F1133060EBC}" dt="2021-01-13T11:10:35.547" v="360"/>
          <ac:spMkLst>
            <pc:docMk/>
            <pc:sldMk cId="4266223134" sldId="256"/>
            <ac:spMk id="5" creationId="{8CB30425-4D78-4698-9404-B3CA8B30E10E}"/>
          </ac:spMkLst>
        </pc:spChg>
        <pc:spChg chg="add mod">
          <ac:chgData name="Lisa Bagust" userId="9b0dc0b4-f81a-4c85-bc8d-cae961bc2915" providerId="ADAL" clId="{87C72DFD-269F-4607-8591-8F1133060EBC}" dt="2021-01-13T19:22:12.130" v="690" actId="27636"/>
          <ac:spMkLst>
            <pc:docMk/>
            <pc:sldMk cId="4266223134" sldId="256"/>
            <ac:spMk id="5" creationId="{D12F11A1-54B7-4E8A-B61B-CDE57003AD3E}"/>
          </ac:spMkLst>
        </pc:spChg>
        <pc:picChg chg="mod">
          <ac:chgData name="Lisa Bagust" userId="9b0dc0b4-f81a-4c85-bc8d-cae961bc2915" providerId="ADAL" clId="{87C72DFD-269F-4607-8591-8F1133060EBC}" dt="2021-01-13T10:48:15.180" v="218" actId="167"/>
          <ac:picMkLst>
            <pc:docMk/>
            <pc:sldMk cId="4266223134" sldId="256"/>
            <ac:picMk id="4" creationId="{E7C813C1-2EFD-4663-8D07-84E59D3D092A}"/>
          </ac:picMkLst>
        </pc:picChg>
      </pc:sldChg>
      <pc:sldChg chg="addSp delSp modSp">
        <pc:chgData name="Lisa Bagust" userId="9b0dc0b4-f81a-4c85-bc8d-cae961bc2915" providerId="ADAL" clId="{87C72DFD-269F-4607-8591-8F1133060EBC}" dt="2021-01-13T10:50:29.216" v="224" actId="167"/>
        <pc:sldMkLst>
          <pc:docMk/>
          <pc:sldMk cId="993279112" sldId="257"/>
        </pc:sldMkLst>
        <pc:spChg chg="add del mod">
          <ac:chgData name="Lisa Bagust" userId="9b0dc0b4-f81a-4c85-bc8d-cae961bc2915" providerId="ADAL" clId="{87C72DFD-269F-4607-8591-8F1133060EBC}" dt="2021-01-13T10:50:18.499" v="223" actId="478"/>
          <ac:spMkLst>
            <pc:docMk/>
            <pc:sldMk cId="993279112" sldId="257"/>
            <ac:spMk id="2" creationId="{429BA830-B393-4A11-B67B-D8C8317E85BD}"/>
          </ac:spMkLst>
        </pc:spChg>
        <pc:spChg chg="add del mod">
          <ac:chgData name="Lisa Bagust" userId="9b0dc0b4-f81a-4c85-bc8d-cae961bc2915" providerId="ADAL" clId="{87C72DFD-269F-4607-8591-8F1133060EBC}" dt="2021-01-13T10:50:16.209" v="222" actId="478"/>
          <ac:spMkLst>
            <pc:docMk/>
            <pc:sldMk cId="993279112" sldId="257"/>
            <ac:spMk id="3" creationId="{67D231A8-BD1B-42F8-90CF-C9881D3BA4AA}"/>
          </ac:spMkLst>
        </pc:spChg>
        <pc:spChg chg="mod">
          <ac:chgData name="Lisa Bagust" userId="9b0dc0b4-f81a-4c85-bc8d-cae961bc2915" providerId="ADAL" clId="{87C72DFD-269F-4607-8591-8F1133060EBC}" dt="2021-01-12T17:11:23.855" v="13" actId="1038"/>
          <ac:spMkLst>
            <pc:docMk/>
            <pc:sldMk cId="993279112" sldId="257"/>
            <ac:spMk id="6" creationId="{366E0675-6B21-4FC4-9EA2-D855DC077BE6}"/>
          </ac:spMkLst>
        </pc:spChg>
        <pc:spChg chg="mod">
          <ac:chgData name="Lisa Bagust" userId="9b0dc0b4-f81a-4c85-bc8d-cae961bc2915" providerId="ADAL" clId="{87C72DFD-269F-4607-8591-8F1133060EBC}" dt="2021-01-12T17:11:36.344" v="23" actId="1035"/>
          <ac:spMkLst>
            <pc:docMk/>
            <pc:sldMk cId="993279112" sldId="257"/>
            <ac:spMk id="7" creationId="{855EC8B2-794F-4C6D-83D2-A7F97AACD7ED}"/>
          </ac:spMkLst>
        </pc:spChg>
        <pc:spChg chg="del">
          <ac:chgData name="Lisa Bagust" userId="9b0dc0b4-f81a-4c85-bc8d-cae961bc2915" providerId="ADAL" clId="{87C72DFD-269F-4607-8591-8F1133060EBC}" dt="2021-01-12T17:10:49.351" v="4" actId="478"/>
          <ac:spMkLst>
            <pc:docMk/>
            <pc:sldMk cId="993279112" sldId="257"/>
            <ac:spMk id="8" creationId="{B60BF59A-21C4-4A63-86FD-AEB03418D101}"/>
          </ac:spMkLst>
        </pc:spChg>
        <pc:spChg chg="del">
          <ac:chgData name="Lisa Bagust" userId="9b0dc0b4-f81a-4c85-bc8d-cae961bc2915" providerId="ADAL" clId="{87C72DFD-269F-4607-8591-8F1133060EBC}" dt="2021-01-12T17:10:52.975" v="5" actId="478"/>
          <ac:spMkLst>
            <pc:docMk/>
            <pc:sldMk cId="993279112" sldId="257"/>
            <ac:spMk id="9" creationId="{CD664309-3BE0-43AE-B12D-A3A35BBF3D9A}"/>
          </ac:spMkLst>
        </pc:spChg>
        <pc:spChg chg="mod">
          <ac:chgData name="Lisa Bagust" userId="9b0dc0b4-f81a-4c85-bc8d-cae961bc2915" providerId="ADAL" clId="{87C72DFD-269F-4607-8591-8F1133060EBC}" dt="2021-01-12T17:11:06.269" v="8" actId="1076"/>
          <ac:spMkLst>
            <pc:docMk/>
            <pc:sldMk cId="993279112" sldId="257"/>
            <ac:spMk id="10" creationId="{D3FA89CB-583A-4DE9-A285-BC59AF500B94}"/>
          </ac:spMkLst>
        </pc:spChg>
        <pc:spChg chg="mod">
          <ac:chgData name="Lisa Bagust" userId="9b0dc0b4-f81a-4c85-bc8d-cae961bc2915" providerId="ADAL" clId="{87C72DFD-269F-4607-8591-8F1133060EBC}" dt="2021-01-12T17:11:13.677" v="9" actId="1076"/>
          <ac:spMkLst>
            <pc:docMk/>
            <pc:sldMk cId="993279112" sldId="257"/>
            <ac:spMk id="11" creationId="{54E130F6-9AFC-44A9-92BE-2BD5239B3E01}"/>
          </ac:spMkLst>
        </pc:spChg>
        <pc:picChg chg="ord">
          <ac:chgData name="Lisa Bagust" userId="9b0dc0b4-f81a-4c85-bc8d-cae961bc2915" providerId="ADAL" clId="{87C72DFD-269F-4607-8591-8F1133060EBC}" dt="2021-01-13T10:50:29.216" v="224" actId="167"/>
          <ac:picMkLst>
            <pc:docMk/>
            <pc:sldMk cId="993279112" sldId="257"/>
            <ac:picMk id="5" creationId="{71B004E0-A2E6-4022-9F5D-8C6401C0C6A7}"/>
          </ac:picMkLst>
        </pc:picChg>
      </pc:sldChg>
      <pc:sldChg chg="addSp delSp modSp">
        <pc:chgData name="Lisa Bagust" userId="9b0dc0b4-f81a-4c85-bc8d-cae961bc2915" providerId="ADAL" clId="{87C72DFD-269F-4607-8591-8F1133060EBC}" dt="2021-01-13T18:51:22.305" v="661" actId="122"/>
        <pc:sldMkLst>
          <pc:docMk/>
          <pc:sldMk cId="3511771260" sldId="258"/>
        </pc:sldMkLst>
        <pc:spChg chg="mod">
          <ac:chgData name="Lisa Bagust" userId="9b0dc0b4-f81a-4c85-bc8d-cae961bc2915" providerId="ADAL" clId="{87C72DFD-269F-4607-8591-8F1133060EBC}" dt="2021-01-13T18:51:22.305" v="661" actId="122"/>
          <ac:spMkLst>
            <pc:docMk/>
            <pc:sldMk cId="3511771260" sldId="258"/>
            <ac:spMk id="2" creationId="{3CE05214-1B07-4BB7-BF71-5CE6259E4097}"/>
          </ac:spMkLst>
        </pc:spChg>
        <pc:spChg chg="del">
          <ac:chgData name="Lisa Bagust" userId="9b0dc0b4-f81a-4c85-bc8d-cae961bc2915" providerId="ADAL" clId="{87C72DFD-269F-4607-8591-8F1133060EBC}" dt="2021-01-13T18:47:02.946" v="568" actId="478"/>
          <ac:spMkLst>
            <pc:docMk/>
            <pc:sldMk cId="3511771260" sldId="258"/>
            <ac:spMk id="4" creationId="{24F82A9B-C953-4C80-BE67-F9C0344C8237}"/>
          </ac:spMkLst>
        </pc:spChg>
        <pc:spChg chg="add del mod">
          <ac:chgData name="Lisa Bagust" userId="9b0dc0b4-f81a-4c85-bc8d-cae961bc2915" providerId="ADAL" clId="{87C72DFD-269F-4607-8591-8F1133060EBC}" dt="2021-01-13T10:55:31.522" v="259"/>
          <ac:spMkLst>
            <pc:docMk/>
            <pc:sldMk cId="3511771260" sldId="258"/>
            <ac:spMk id="5" creationId="{3492A965-B84F-4D7F-A7AB-63DC952FC2E2}"/>
          </ac:spMkLst>
        </pc:spChg>
        <pc:spChg chg="add del mod">
          <ac:chgData name="Lisa Bagust" userId="9b0dc0b4-f81a-4c85-bc8d-cae961bc2915" providerId="ADAL" clId="{87C72DFD-269F-4607-8591-8F1133060EBC}" dt="2021-01-13T10:55:31.522" v="259"/>
          <ac:spMkLst>
            <pc:docMk/>
            <pc:sldMk cId="3511771260" sldId="258"/>
            <ac:spMk id="6" creationId="{31DC46EB-6F09-49D2-A7A0-C936CE41B2AA}"/>
          </ac:spMkLst>
        </pc:spChg>
        <pc:spChg chg="add del mod">
          <ac:chgData name="Lisa Bagust" userId="9b0dc0b4-f81a-4c85-bc8d-cae961bc2915" providerId="ADAL" clId="{87C72DFD-269F-4607-8591-8F1133060EBC}" dt="2021-01-13T10:55:30.753" v="258"/>
          <ac:spMkLst>
            <pc:docMk/>
            <pc:sldMk cId="3511771260" sldId="258"/>
            <ac:spMk id="7" creationId="{A5276FE2-B508-44C0-B00D-6D2A83B37087}"/>
          </ac:spMkLst>
        </pc:spChg>
        <pc:picChg chg="mod ord modCrop">
          <ac:chgData name="Lisa Bagust" userId="9b0dc0b4-f81a-4c85-bc8d-cae961bc2915" providerId="ADAL" clId="{87C72DFD-269F-4607-8591-8F1133060EBC}" dt="2021-01-13T18:47:22.817" v="574" actId="1035"/>
          <ac:picMkLst>
            <pc:docMk/>
            <pc:sldMk cId="3511771260" sldId="258"/>
            <ac:picMk id="3" creationId="{7A09E601-7682-41F2-A026-BCDB7E49D1D1}"/>
          </ac:picMkLst>
        </pc:picChg>
      </pc:sldChg>
      <pc:sldChg chg="modSp">
        <pc:chgData name="Lisa Bagust" userId="9b0dc0b4-f81a-4c85-bc8d-cae961bc2915" providerId="ADAL" clId="{87C72DFD-269F-4607-8591-8F1133060EBC}" dt="2021-01-13T18:51:09.489" v="660" actId="122"/>
        <pc:sldMkLst>
          <pc:docMk/>
          <pc:sldMk cId="3581820382" sldId="259"/>
        </pc:sldMkLst>
        <pc:spChg chg="mod ord">
          <ac:chgData name="Lisa Bagust" userId="9b0dc0b4-f81a-4c85-bc8d-cae961bc2915" providerId="ADAL" clId="{87C72DFD-269F-4607-8591-8F1133060EBC}" dt="2021-01-13T18:51:09.489" v="660" actId="122"/>
          <ac:spMkLst>
            <pc:docMk/>
            <pc:sldMk cId="3581820382" sldId="259"/>
            <ac:spMk id="2" creationId="{E4795759-6335-42B9-970C-AA99FF24C066}"/>
          </ac:spMkLst>
        </pc:spChg>
      </pc:sldChg>
      <pc:sldChg chg="modSp">
        <pc:chgData name="Lisa Bagust" userId="9b0dc0b4-f81a-4c85-bc8d-cae961bc2915" providerId="ADAL" clId="{87C72DFD-269F-4607-8591-8F1133060EBC}" dt="2021-01-13T18:50:23.687" v="653" actId="255"/>
        <pc:sldMkLst>
          <pc:docMk/>
          <pc:sldMk cId="2804708288" sldId="260"/>
        </pc:sldMkLst>
        <pc:spChg chg="mod">
          <ac:chgData name="Lisa Bagust" userId="9b0dc0b4-f81a-4c85-bc8d-cae961bc2915" providerId="ADAL" clId="{87C72DFD-269F-4607-8591-8F1133060EBC}" dt="2021-01-13T18:50:23.687" v="653" actId="255"/>
          <ac:spMkLst>
            <pc:docMk/>
            <pc:sldMk cId="2804708288" sldId="260"/>
            <ac:spMk id="2" creationId="{7E88F2BB-1683-42F8-ABB4-832CBB35F330}"/>
          </ac:spMkLst>
        </pc:spChg>
      </pc:sldChg>
      <pc:sldChg chg="modSp">
        <pc:chgData name="Lisa Bagust" userId="9b0dc0b4-f81a-4c85-bc8d-cae961bc2915" providerId="ADAL" clId="{87C72DFD-269F-4607-8591-8F1133060EBC}" dt="2021-01-13T18:50:59.519" v="659" actId="120"/>
        <pc:sldMkLst>
          <pc:docMk/>
          <pc:sldMk cId="3669664431" sldId="261"/>
        </pc:sldMkLst>
        <pc:spChg chg="mod">
          <ac:chgData name="Lisa Bagust" userId="9b0dc0b4-f81a-4c85-bc8d-cae961bc2915" providerId="ADAL" clId="{87C72DFD-269F-4607-8591-8F1133060EBC}" dt="2021-01-13T18:50:59.519" v="659" actId="120"/>
          <ac:spMkLst>
            <pc:docMk/>
            <pc:sldMk cId="3669664431" sldId="261"/>
            <ac:spMk id="2" creationId="{31D7F9BF-8776-4F53-9588-5489CC8DA890}"/>
          </ac:spMkLst>
        </pc:spChg>
      </pc:sldChg>
      <pc:sldChg chg="modSp">
        <pc:chgData name="Lisa Bagust" userId="9b0dc0b4-f81a-4c85-bc8d-cae961bc2915" providerId="ADAL" clId="{87C72DFD-269F-4607-8591-8F1133060EBC}" dt="2021-01-13T19:54:35.497" v="705" actId="1035"/>
        <pc:sldMkLst>
          <pc:docMk/>
          <pc:sldMk cId="4099453066" sldId="262"/>
        </pc:sldMkLst>
        <pc:spChg chg="mod">
          <ac:chgData name="Lisa Bagust" userId="9b0dc0b4-f81a-4c85-bc8d-cae961bc2915" providerId="ADAL" clId="{87C72DFD-269F-4607-8591-8F1133060EBC}" dt="2021-01-13T18:52:15.565" v="671" actId="255"/>
          <ac:spMkLst>
            <pc:docMk/>
            <pc:sldMk cId="4099453066" sldId="262"/>
            <ac:spMk id="2" creationId="{B562F7C5-3DC7-43A3-AC5F-06BA0875B63F}"/>
          </ac:spMkLst>
        </pc:spChg>
        <pc:picChg chg="mod">
          <ac:chgData name="Lisa Bagust" userId="9b0dc0b4-f81a-4c85-bc8d-cae961bc2915" providerId="ADAL" clId="{87C72DFD-269F-4607-8591-8F1133060EBC}" dt="2021-01-13T19:54:35.497" v="705" actId="1035"/>
          <ac:picMkLst>
            <pc:docMk/>
            <pc:sldMk cId="4099453066" sldId="262"/>
            <ac:picMk id="3" creationId="{CD4DD943-650A-4C1B-8EA5-470A347923B2}"/>
          </ac:picMkLst>
        </pc:picChg>
      </pc:sldChg>
      <pc:sldChg chg="addSp delSp modSp">
        <pc:chgData name="Lisa Bagust" userId="9b0dc0b4-f81a-4c85-bc8d-cae961bc2915" providerId="ADAL" clId="{87C72DFD-269F-4607-8591-8F1133060EBC}" dt="2021-01-13T19:45:30.378" v="702" actId="1076"/>
        <pc:sldMkLst>
          <pc:docMk/>
          <pc:sldMk cId="1081082788" sldId="263"/>
        </pc:sldMkLst>
        <pc:spChg chg="mod">
          <ac:chgData name="Lisa Bagust" userId="9b0dc0b4-f81a-4c85-bc8d-cae961bc2915" providerId="ADAL" clId="{87C72DFD-269F-4607-8591-8F1133060EBC}" dt="2021-01-13T19:45:19.533" v="700" actId="1035"/>
          <ac:spMkLst>
            <pc:docMk/>
            <pc:sldMk cId="1081082788" sldId="263"/>
            <ac:spMk id="5" creationId="{5F2EEB9A-DB00-437C-9833-6F017D2C1CDD}"/>
          </ac:spMkLst>
        </pc:spChg>
        <pc:picChg chg="del">
          <ac:chgData name="Lisa Bagust" userId="9b0dc0b4-f81a-4c85-bc8d-cae961bc2915" providerId="ADAL" clId="{87C72DFD-269F-4607-8591-8F1133060EBC}" dt="2021-01-13T19:44:58.558" v="691" actId="478"/>
          <ac:picMkLst>
            <pc:docMk/>
            <pc:sldMk cId="1081082788" sldId="263"/>
            <ac:picMk id="4" creationId="{CEED4859-39F2-4CC9-8436-D6171CC0916C}"/>
          </ac:picMkLst>
        </pc:picChg>
        <pc:picChg chg="add mod">
          <ac:chgData name="Lisa Bagust" userId="9b0dc0b4-f81a-4c85-bc8d-cae961bc2915" providerId="ADAL" clId="{87C72DFD-269F-4607-8591-8F1133060EBC}" dt="2021-01-13T19:45:30.378" v="702" actId="1076"/>
          <ac:picMkLst>
            <pc:docMk/>
            <pc:sldMk cId="1081082788" sldId="263"/>
            <ac:picMk id="6" creationId="{9057C7EE-8A9D-43E7-BBB9-493427746571}"/>
          </ac:picMkLst>
        </pc:picChg>
      </pc:sldChg>
      <pc:sldChg chg="del">
        <pc:chgData name="Lisa Bagust" userId="9b0dc0b4-f81a-4c85-bc8d-cae961bc2915" providerId="ADAL" clId="{87C72DFD-269F-4607-8591-8F1133060EBC}" dt="2021-01-13T18:48:15.961" v="586" actId="2696"/>
        <pc:sldMkLst>
          <pc:docMk/>
          <pc:sldMk cId="2860847884" sldId="264"/>
        </pc:sldMkLst>
      </pc:sldChg>
      <pc:sldChg chg="addSp delSp modSp">
        <pc:chgData name="Lisa Bagust" userId="9b0dc0b4-f81a-4c85-bc8d-cae961bc2915" providerId="ADAL" clId="{87C72DFD-269F-4607-8591-8F1133060EBC}" dt="2021-01-13T19:54:14.750" v="703" actId="207"/>
        <pc:sldMkLst>
          <pc:docMk/>
          <pc:sldMk cId="1559536333" sldId="265"/>
        </pc:sldMkLst>
        <pc:spChg chg="mod">
          <ac:chgData name="Lisa Bagust" userId="9b0dc0b4-f81a-4c85-bc8d-cae961bc2915" providerId="ADAL" clId="{87C72DFD-269F-4607-8591-8F1133060EBC}" dt="2021-01-13T18:26:23.845" v="564" actId="1076"/>
          <ac:spMkLst>
            <pc:docMk/>
            <pc:sldMk cId="1559536333" sldId="265"/>
            <ac:spMk id="2" creationId="{75331DE1-F569-4D25-B14D-D8F00C9B4829}"/>
          </ac:spMkLst>
        </pc:spChg>
        <pc:spChg chg="mod">
          <ac:chgData name="Lisa Bagust" userId="9b0dc0b4-f81a-4c85-bc8d-cae961bc2915" providerId="ADAL" clId="{87C72DFD-269F-4607-8591-8F1133060EBC}" dt="2021-01-13T19:54:14.750" v="703" actId="207"/>
          <ac:spMkLst>
            <pc:docMk/>
            <pc:sldMk cId="1559536333" sldId="265"/>
            <ac:spMk id="3" creationId="{88758830-7857-439A-88D6-BFCFBF020D6F}"/>
          </ac:spMkLst>
        </pc:spChg>
        <pc:picChg chg="add mod">
          <ac:chgData name="Lisa Bagust" userId="9b0dc0b4-f81a-4c85-bc8d-cae961bc2915" providerId="ADAL" clId="{87C72DFD-269F-4607-8591-8F1133060EBC}" dt="2021-01-13T18:46:25.217" v="567" actId="14100"/>
          <ac:picMkLst>
            <pc:docMk/>
            <pc:sldMk cId="1559536333" sldId="265"/>
            <ac:picMk id="4" creationId="{4844E8BC-8805-4F6F-8AAE-D0507C3BE0CD}"/>
          </ac:picMkLst>
        </pc:picChg>
        <pc:picChg chg="add del mod">
          <ac:chgData name="Lisa Bagust" userId="9b0dc0b4-f81a-4c85-bc8d-cae961bc2915" providerId="ADAL" clId="{87C72DFD-269F-4607-8591-8F1133060EBC}" dt="2021-01-12T17:33:02.910" v="42"/>
          <ac:picMkLst>
            <pc:docMk/>
            <pc:sldMk cId="1559536333" sldId="265"/>
            <ac:picMk id="5" creationId="{40B0D726-2688-4E31-BA68-A2455E18CE18}"/>
          </ac:picMkLst>
        </pc:picChg>
        <pc:picChg chg="add mod">
          <ac:chgData name="Lisa Bagust" userId="9b0dc0b4-f81a-4c85-bc8d-cae961bc2915" providerId="ADAL" clId="{87C72DFD-269F-4607-8591-8F1133060EBC}" dt="2021-01-13T18:46:17.353" v="565" actId="1076"/>
          <ac:picMkLst>
            <pc:docMk/>
            <pc:sldMk cId="1559536333" sldId="265"/>
            <ac:picMk id="6" creationId="{7DBE466D-DF24-4D11-8A8A-287D96458D35}"/>
          </ac:picMkLst>
        </pc:picChg>
      </pc:sldChg>
      <pc:sldChg chg="delSp modSp del ord modNotesTx">
        <pc:chgData name="Lisa Bagust" userId="9b0dc0b4-f81a-4c85-bc8d-cae961bc2915" providerId="ADAL" clId="{87C72DFD-269F-4607-8591-8F1133060EBC}" dt="2021-01-13T11:29:13.705" v="502"/>
        <pc:sldMkLst>
          <pc:docMk/>
          <pc:sldMk cId="2141227752" sldId="286"/>
        </pc:sldMkLst>
        <pc:spChg chg="mod">
          <ac:chgData name="Lisa Bagust" userId="9b0dc0b4-f81a-4c85-bc8d-cae961bc2915" providerId="ADAL" clId="{87C72DFD-269F-4607-8591-8F1133060EBC}" dt="2021-01-13T11:18:45.071" v="501" actId="27636"/>
          <ac:spMkLst>
            <pc:docMk/>
            <pc:sldMk cId="2141227752" sldId="286"/>
            <ac:spMk id="2" creationId="{F1D56992-8731-47F6-8135-80D64017FC3E}"/>
          </ac:spMkLst>
        </pc:spChg>
        <pc:spChg chg="del">
          <ac:chgData name="Lisa Bagust" userId="9b0dc0b4-f81a-4c85-bc8d-cae961bc2915" providerId="ADAL" clId="{87C72DFD-269F-4607-8591-8F1133060EBC}" dt="2021-01-13T10:52:14.450" v="239" actId="478"/>
          <ac:spMkLst>
            <pc:docMk/>
            <pc:sldMk cId="2141227752" sldId="286"/>
            <ac:spMk id="3" creationId="{D018DDFF-C5A1-447F-AB0B-EB16D664EBE5}"/>
          </ac:spMkLst>
        </pc:spChg>
      </pc:sldChg>
      <pc:sldChg chg="modSp">
        <pc:chgData name="Lisa Bagust" userId="9b0dc0b4-f81a-4c85-bc8d-cae961bc2915" providerId="ADAL" clId="{87C72DFD-269F-4607-8591-8F1133060EBC}" dt="2021-01-13T18:55:39.786" v="673" actId="208"/>
        <pc:sldMkLst>
          <pc:docMk/>
          <pc:sldMk cId="2537214801" sldId="287"/>
        </pc:sldMkLst>
        <pc:spChg chg="mod">
          <ac:chgData name="Lisa Bagust" userId="9b0dc0b4-f81a-4c85-bc8d-cae961bc2915" providerId="ADAL" clId="{87C72DFD-269F-4607-8591-8F1133060EBC}" dt="2021-01-13T18:55:39.786" v="673" actId="208"/>
          <ac:spMkLst>
            <pc:docMk/>
            <pc:sldMk cId="2537214801" sldId="287"/>
            <ac:spMk id="10" creationId="{4B0597B7-C279-4372-B9DE-D6C40DA6CEC1}"/>
          </ac:spMkLst>
        </pc:spChg>
        <pc:spChg chg="mod">
          <ac:chgData name="Lisa Bagust" userId="9b0dc0b4-f81a-4c85-bc8d-cae961bc2915" providerId="ADAL" clId="{87C72DFD-269F-4607-8591-8F1133060EBC}" dt="2021-01-13T18:55:19.717" v="672" actId="208"/>
          <ac:spMkLst>
            <pc:docMk/>
            <pc:sldMk cId="2537214801" sldId="287"/>
            <ac:spMk id="17" creationId="{C75E6E14-EF02-4852-93E5-25EC64060A14}"/>
          </ac:spMkLst>
        </pc:spChg>
      </pc:sldChg>
      <pc:sldMasterChg chg="modSldLayout">
        <pc:chgData name="Lisa Bagust" userId="9b0dc0b4-f81a-4c85-bc8d-cae961bc2915" providerId="ADAL" clId="{87C72DFD-269F-4607-8591-8F1133060EBC}" dt="2021-01-12T17:09:45.071" v="2"/>
        <pc:sldMasterMkLst>
          <pc:docMk/>
          <pc:sldMasterMk cId="4209009890" sldId="2147483648"/>
        </pc:sldMasterMkLst>
        <pc:sldLayoutChg chg="addSp delSp modSp">
          <pc:chgData name="Lisa Bagust" userId="9b0dc0b4-f81a-4c85-bc8d-cae961bc2915" providerId="ADAL" clId="{87C72DFD-269F-4607-8591-8F1133060EBC}" dt="2021-01-12T17:09:45.071" v="2"/>
          <pc:sldLayoutMkLst>
            <pc:docMk/>
            <pc:sldMasterMk cId="4209009890" sldId="2147483648"/>
            <pc:sldLayoutMk cId="2295826653" sldId="2147483649"/>
          </pc:sldLayoutMkLst>
          <pc:spChg chg="del">
            <ac:chgData name="Lisa Bagust" userId="9b0dc0b4-f81a-4c85-bc8d-cae961bc2915" providerId="ADAL" clId="{87C72DFD-269F-4607-8591-8F1133060EBC}" dt="2021-01-12T17:09:36.858" v="0"/>
            <ac:spMkLst>
              <pc:docMk/>
              <pc:sldMasterMk cId="4209009890" sldId="2147483648"/>
              <pc:sldLayoutMk cId="2295826653" sldId="2147483649"/>
              <ac:spMk id="4" creationId="{00000000-0000-0000-0000-000000000000}"/>
            </ac:spMkLst>
          </pc:spChg>
          <pc:spChg chg="del">
            <ac:chgData name="Lisa Bagust" userId="9b0dc0b4-f81a-4c85-bc8d-cae961bc2915" providerId="ADAL" clId="{87C72DFD-269F-4607-8591-8F1133060EBC}" dt="2021-01-12T17:09:36.858" v="0"/>
            <ac:spMkLst>
              <pc:docMk/>
              <pc:sldMasterMk cId="4209009890" sldId="2147483648"/>
              <pc:sldLayoutMk cId="2295826653" sldId="2147483649"/>
              <ac:spMk id="5" creationId="{00000000-0000-0000-0000-000000000000}"/>
            </ac:spMkLst>
          </pc:spChg>
          <pc:spChg chg="del">
            <ac:chgData name="Lisa Bagust" userId="9b0dc0b4-f81a-4c85-bc8d-cae961bc2915" providerId="ADAL" clId="{87C72DFD-269F-4607-8591-8F1133060EBC}" dt="2021-01-12T17:09:36.858" v="0"/>
            <ac:spMkLst>
              <pc:docMk/>
              <pc:sldMasterMk cId="4209009890" sldId="2147483648"/>
              <pc:sldLayoutMk cId="2295826653" sldId="2147483649"/>
              <ac:spMk id="6" creationId="{00000000-0000-0000-0000-000000000000}"/>
            </ac:spMkLst>
          </pc:spChg>
          <pc:spChg chg="add del mod">
            <ac:chgData name="Lisa Bagust" userId="9b0dc0b4-f81a-4c85-bc8d-cae961bc2915" providerId="ADAL" clId="{87C72DFD-269F-4607-8591-8F1133060EBC}" dt="2021-01-12T17:09:45.071" v="2"/>
            <ac:spMkLst>
              <pc:docMk/>
              <pc:sldMasterMk cId="4209009890" sldId="2147483648"/>
              <pc:sldLayoutMk cId="2295826653" sldId="2147483649"/>
              <ac:spMk id="7" creationId="{A2CBA1E0-91CE-414C-B541-5C9C1D6566A2}"/>
            </ac:spMkLst>
          </pc:spChg>
          <pc:spChg chg="add del mod">
            <ac:chgData name="Lisa Bagust" userId="9b0dc0b4-f81a-4c85-bc8d-cae961bc2915" providerId="ADAL" clId="{87C72DFD-269F-4607-8591-8F1133060EBC}" dt="2021-01-12T17:09:45.071" v="2"/>
            <ac:spMkLst>
              <pc:docMk/>
              <pc:sldMasterMk cId="4209009890" sldId="2147483648"/>
              <pc:sldLayoutMk cId="2295826653" sldId="2147483649"/>
              <ac:spMk id="8" creationId="{AD822DA0-FC38-4F00-9805-29F7A6F58AF5}"/>
            </ac:spMkLst>
          </pc:spChg>
          <pc:spChg chg="add del mod">
            <ac:chgData name="Lisa Bagust" userId="9b0dc0b4-f81a-4c85-bc8d-cae961bc2915" providerId="ADAL" clId="{87C72DFD-269F-4607-8591-8F1133060EBC}" dt="2021-01-12T17:09:45.071" v="2"/>
            <ac:spMkLst>
              <pc:docMk/>
              <pc:sldMasterMk cId="4209009890" sldId="2147483648"/>
              <pc:sldLayoutMk cId="2295826653" sldId="2147483649"/>
              <ac:spMk id="9" creationId="{52DDDDA9-5D12-4615-83FA-3929E134621E}"/>
            </ac:spMkLst>
          </pc:spChg>
        </pc:sldLayoutChg>
      </pc:sldMasterChg>
      <pc:sldMasterChg chg="addSp delSp addSldLayout delSldLayout modSldLayout">
        <pc:chgData name="Lisa Bagust" userId="9b0dc0b4-f81a-4c85-bc8d-cae961bc2915" providerId="ADAL" clId="{87C72DFD-269F-4607-8591-8F1133060EBC}" dt="2021-01-13T11:08:11.831" v="357" actId="2696"/>
        <pc:sldMasterMkLst>
          <pc:docMk/>
          <pc:sldMasterMk cId="1623946991" sldId="2147483672"/>
        </pc:sldMasterMkLst>
        <pc:spChg chg="add del">
          <ac:chgData name="Lisa Bagust" userId="9b0dc0b4-f81a-4c85-bc8d-cae961bc2915" providerId="ADAL" clId="{87C72DFD-269F-4607-8591-8F1133060EBC}" dt="2021-01-13T11:01:47.516" v="295" actId="478"/>
          <ac:spMkLst>
            <pc:docMk/>
            <pc:sldMasterMk cId="1623946991" sldId="2147483672"/>
            <ac:spMk id="7" creationId="{78CEF06D-797B-4976-8600-B350D416B636}"/>
          </ac:spMkLst>
        </pc:spChg>
        <pc:sldLayoutChg chg="addSp delSp">
          <pc:chgData name="Lisa Bagust" userId="9b0dc0b4-f81a-4c85-bc8d-cae961bc2915" providerId="ADAL" clId="{87C72DFD-269F-4607-8591-8F1133060EBC}" dt="2021-01-13T11:08:09.151" v="356" actId="478"/>
          <pc:sldLayoutMkLst>
            <pc:docMk/>
            <pc:sldMasterMk cId="1623946991" sldId="2147483672"/>
            <pc:sldLayoutMk cId="892297541" sldId="2147483685"/>
          </pc:sldLayoutMkLst>
          <pc:spChg chg="add del">
            <ac:chgData name="Lisa Bagust" userId="9b0dc0b4-f81a-4c85-bc8d-cae961bc2915" providerId="ADAL" clId="{87C72DFD-269F-4607-8591-8F1133060EBC}" dt="2021-01-13T11:08:09.151" v="356" actId="478"/>
            <ac:spMkLst>
              <pc:docMk/>
              <pc:sldMasterMk cId="1623946991" sldId="2147483672"/>
              <pc:sldLayoutMk cId="892297541" sldId="2147483685"/>
              <ac:spMk id="2" creationId="{842E7CFD-894F-4F63-B452-DA684A627B47}"/>
            </ac:spMkLst>
          </pc:spChg>
        </pc:sldLayoutChg>
        <pc:sldLayoutChg chg="add del">
          <pc:chgData name="Lisa Bagust" userId="9b0dc0b4-f81a-4c85-bc8d-cae961bc2915" providerId="ADAL" clId="{87C72DFD-269F-4607-8591-8F1133060EBC}" dt="2021-01-13T11:08:11.831" v="357" actId="2696"/>
          <pc:sldLayoutMkLst>
            <pc:docMk/>
            <pc:sldMasterMk cId="1623946991" sldId="2147483672"/>
            <pc:sldLayoutMk cId="2184528621" sldId="2147483686"/>
          </pc:sldLayoutMkLst>
        </pc:sldLayoutChg>
      </pc:sldMasterChg>
      <pc:sldMasterChg chg="addSp delSp">
        <pc:chgData name="Lisa Bagust" userId="9b0dc0b4-f81a-4c85-bc8d-cae961bc2915" providerId="ADAL" clId="{87C72DFD-269F-4607-8591-8F1133060EBC}" dt="2021-01-13T10:45:23.603" v="204" actId="478"/>
        <pc:sldMasterMkLst>
          <pc:docMk/>
          <pc:sldMasterMk cId="2773279247" sldId="2147483672"/>
        </pc:sldMasterMkLst>
        <pc:spChg chg="add del">
          <ac:chgData name="Lisa Bagust" userId="9b0dc0b4-f81a-4c85-bc8d-cae961bc2915" providerId="ADAL" clId="{87C72DFD-269F-4607-8591-8F1133060EBC}" dt="2021-01-13T10:45:23.603" v="204" actId="478"/>
          <ac:spMkLst>
            <pc:docMk/>
            <pc:sldMasterMk cId="2773279247" sldId="2147483672"/>
            <ac:spMk id="7" creationId="{78CEF06D-797B-4976-8600-B350D416B636}"/>
          </ac:spMkLst>
        </pc:spChg>
      </pc:sldMasterChg>
      <pc:sldMasterChg chg="delSp">
        <pc:chgData name="Lisa Bagust" userId="9b0dc0b4-f81a-4c85-bc8d-cae961bc2915" providerId="ADAL" clId="{87C72DFD-269F-4607-8591-8F1133060EBC}" dt="2021-01-13T11:09:28.749" v="358" actId="478"/>
        <pc:sldMasterMkLst>
          <pc:docMk/>
          <pc:sldMasterMk cId="3669767282" sldId="2147483687"/>
        </pc:sldMasterMkLst>
        <pc:spChg chg="del">
          <ac:chgData name="Lisa Bagust" userId="9b0dc0b4-f81a-4c85-bc8d-cae961bc2915" providerId="ADAL" clId="{87C72DFD-269F-4607-8591-8F1133060EBC}" dt="2021-01-13T11:09:28.749" v="358" actId="478"/>
          <ac:spMkLst>
            <pc:docMk/>
            <pc:sldMasterMk cId="3669767282" sldId="2147483687"/>
            <ac:spMk id="7" creationId="{78CEF06D-797B-4976-8600-B350D416B636}"/>
          </ac:spMkLst>
        </pc:spChg>
      </pc:sldMasterChg>
    </pc:docChg>
  </pc:docChgLst>
  <pc:docChgLst>
    <pc:chgData name="Donna Lovelock" userId="S::dml1r14@soton.ac.uk::3c964a89-a309-429a-8b00-8b7983438334" providerId="AD" clId="Web-{BC4006F4-3E1D-49EA-944C-71240CC6EAF7}"/>
    <pc:docChg chg="modSld">
      <pc:chgData name="Donna Lovelock" userId="S::dml1r14@soton.ac.uk::3c964a89-a309-429a-8b00-8b7983438334" providerId="AD" clId="Web-{BC4006F4-3E1D-49EA-944C-71240CC6EAF7}" dt="2021-01-14T16:26:28.784" v="2" actId="20577"/>
      <pc:docMkLst>
        <pc:docMk/>
      </pc:docMkLst>
      <pc:sldChg chg="modSp">
        <pc:chgData name="Donna Lovelock" userId="S::dml1r14@soton.ac.uk::3c964a89-a309-429a-8b00-8b7983438334" providerId="AD" clId="Web-{BC4006F4-3E1D-49EA-944C-71240CC6EAF7}" dt="2021-01-14T16:26:28.784" v="2" actId="20577"/>
        <pc:sldMkLst>
          <pc:docMk/>
          <pc:sldMk cId="4099453066" sldId="262"/>
        </pc:sldMkLst>
        <pc:spChg chg="mod">
          <ac:chgData name="Donna Lovelock" userId="S::dml1r14@soton.ac.uk::3c964a89-a309-429a-8b00-8b7983438334" providerId="AD" clId="Web-{BC4006F4-3E1D-49EA-944C-71240CC6EAF7}" dt="2021-01-14T16:26:28.784" v="2" actId="20577"/>
          <ac:spMkLst>
            <pc:docMk/>
            <pc:sldMk cId="4099453066" sldId="262"/>
            <ac:spMk id="2" creationId="{B562F7C5-3DC7-43A3-AC5F-06BA0875B63F}"/>
          </ac:spMkLst>
        </pc:spChg>
      </pc:sldChg>
    </pc:docChg>
  </pc:docChgLst>
  <pc:docChgLst>
    <pc:chgData name="Donna Lovelock" userId="S::dml1r14@soton.ac.uk::3c964a89-a309-429a-8b00-8b7983438334" providerId="AD" clId="Web-{F10978D8-7F26-417E-8FCA-C84F2532385C}"/>
    <pc:docChg chg="modSld">
      <pc:chgData name="Donna Lovelock" userId="S::dml1r14@soton.ac.uk::3c964a89-a309-429a-8b00-8b7983438334" providerId="AD" clId="Web-{F10978D8-7F26-417E-8FCA-C84F2532385C}" dt="2021-01-13T09:21:10.264" v="0"/>
      <pc:docMkLst>
        <pc:docMk/>
      </pc:docMkLst>
      <pc:sldChg chg="delSp">
        <pc:chgData name="Donna Lovelock" userId="S::dml1r14@soton.ac.uk::3c964a89-a309-429a-8b00-8b7983438334" providerId="AD" clId="Web-{F10978D8-7F26-417E-8FCA-C84F2532385C}" dt="2021-01-13T09:21:10.264" v="0"/>
        <pc:sldMkLst>
          <pc:docMk/>
          <pc:sldMk cId="1081082788" sldId="263"/>
        </pc:sldMkLst>
        <pc:picChg chg="del">
          <ac:chgData name="Donna Lovelock" userId="S::dml1r14@soton.ac.uk::3c964a89-a309-429a-8b00-8b7983438334" providerId="AD" clId="Web-{F10978D8-7F26-417E-8FCA-C84F2532385C}" dt="2021-01-13T09:21:10.264" v="0"/>
          <ac:picMkLst>
            <pc:docMk/>
            <pc:sldMk cId="1081082788" sldId="263"/>
            <ac:picMk id="4" creationId="{67A01DE9-88B7-4AF6-8541-B82A523527D2}"/>
          </ac:picMkLst>
        </pc:picChg>
      </pc:sldChg>
    </pc:docChg>
  </pc:docChgLst>
  <pc:docChgLst>
    <pc:chgData name="Donna Lovelock" userId="S::dml1r14@soton.ac.uk::3c964a89-a309-429a-8b00-8b7983438334" providerId="AD" clId="Web-{5C4476DC-9C56-4724-BEF8-F75F78CA9CA8}"/>
    <pc:docChg chg="modSld">
      <pc:chgData name="Donna Lovelock" userId="S::dml1r14@soton.ac.uk::3c964a89-a309-429a-8b00-8b7983438334" providerId="AD" clId="Web-{5C4476DC-9C56-4724-BEF8-F75F78CA9CA8}" dt="2021-01-08T16:42:06.002" v="71" actId="20577"/>
      <pc:docMkLst>
        <pc:docMk/>
      </pc:docMkLst>
      <pc:sldChg chg="modSp">
        <pc:chgData name="Donna Lovelock" userId="S::dml1r14@soton.ac.uk::3c964a89-a309-429a-8b00-8b7983438334" providerId="AD" clId="Web-{5C4476DC-9C56-4724-BEF8-F75F78CA9CA8}" dt="2021-01-08T16:42:06.002" v="70" actId="20577"/>
        <pc:sldMkLst>
          <pc:docMk/>
          <pc:sldMk cId="1559536333" sldId="265"/>
        </pc:sldMkLst>
        <pc:spChg chg="mod">
          <ac:chgData name="Donna Lovelock" userId="S::dml1r14@soton.ac.uk::3c964a89-a309-429a-8b00-8b7983438334" providerId="AD" clId="Web-{5C4476DC-9C56-4724-BEF8-F75F78CA9CA8}" dt="2021-01-08T16:42:06.002" v="70" actId="20577"/>
          <ac:spMkLst>
            <pc:docMk/>
            <pc:sldMk cId="1559536333" sldId="265"/>
            <ac:spMk id="3" creationId="{88758830-7857-439A-88D6-BFCFBF020D6F}"/>
          </ac:spMkLst>
        </pc:spChg>
      </pc:sldChg>
    </pc:docChg>
  </pc:docChgLst>
  <pc:docChgLst>
    <pc:chgData name="Donna Lovelock" userId="S::dml1r14@soton.ac.uk::3c964a89-a309-429a-8b00-8b7983438334" providerId="AD" clId="Web-{EAB1F636-73E3-42F5-8851-134BE8605EE5}"/>
    <pc:docChg chg="modSld">
      <pc:chgData name="Donna Lovelock" userId="S::dml1r14@soton.ac.uk::3c964a89-a309-429a-8b00-8b7983438334" providerId="AD" clId="Web-{EAB1F636-73E3-42F5-8851-134BE8605EE5}" dt="2020-12-11T13:03:27.841" v="14" actId="20577"/>
      <pc:docMkLst>
        <pc:docMk/>
      </pc:docMkLst>
      <pc:sldChg chg="modSp">
        <pc:chgData name="Donna Lovelock" userId="S::dml1r14@soton.ac.uk::3c964a89-a309-429a-8b00-8b7983438334" providerId="AD" clId="Web-{EAB1F636-73E3-42F5-8851-134BE8605EE5}" dt="2020-12-11T13:02:53.903" v="6" actId="20577"/>
        <pc:sldMkLst>
          <pc:docMk/>
          <pc:sldMk cId="2804708288" sldId="260"/>
        </pc:sldMkLst>
        <pc:spChg chg="mod">
          <ac:chgData name="Donna Lovelock" userId="S::dml1r14@soton.ac.uk::3c964a89-a309-429a-8b00-8b7983438334" providerId="AD" clId="Web-{EAB1F636-73E3-42F5-8851-134BE8605EE5}" dt="2020-12-11T13:02:53.903" v="6" actId="20577"/>
          <ac:spMkLst>
            <pc:docMk/>
            <pc:sldMk cId="2804708288" sldId="260"/>
            <ac:spMk id="2" creationId="{7E88F2BB-1683-42F8-ABB4-832CBB35F330}"/>
          </ac:spMkLst>
        </pc:spChg>
      </pc:sldChg>
      <pc:sldChg chg="modSp">
        <pc:chgData name="Donna Lovelock" userId="S::dml1r14@soton.ac.uk::3c964a89-a309-429a-8b00-8b7983438334" providerId="AD" clId="Web-{EAB1F636-73E3-42F5-8851-134BE8605EE5}" dt="2020-12-11T13:03:16.606" v="12" actId="20577"/>
        <pc:sldMkLst>
          <pc:docMk/>
          <pc:sldMk cId="1081082788" sldId="263"/>
        </pc:sldMkLst>
        <pc:spChg chg="mod">
          <ac:chgData name="Donna Lovelock" userId="S::dml1r14@soton.ac.uk::3c964a89-a309-429a-8b00-8b7983438334" providerId="AD" clId="Web-{EAB1F636-73E3-42F5-8851-134BE8605EE5}" dt="2020-12-11T13:03:16.606" v="12" actId="20577"/>
          <ac:spMkLst>
            <pc:docMk/>
            <pc:sldMk cId="1081082788" sldId="263"/>
            <ac:spMk id="3" creationId="{58089D8C-5ED0-44A6-BE64-8BB60DA0983C}"/>
          </ac:spMkLst>
        </pc:spChg>
      </pc:sldChg>
    </pc:docChg>
  </pc:docChgLst>
  <pc:docChgLst>
    <pc:chgData name="Lisa Bagust" userId="S::ljb2m12@soton.ac.uk::9b0dc0b4-f81a-4c85-bc8d-cae961bc2915" providerId="AD" clId="Web-{E0D6458C-A4AA-D388-8646-B6197F8B4A59}"/>
    <pc:docChg chg="delSld modSld">
      <pc:chgData name="Lisa Bagust" userId="S::ljb2m12@soton.ac.uk::9b0dc0b4-f81a-4c85-bc8d-cae961bc2915" providerId="AD" clId="Web-{E0D6458C-A4AA-D388-8646-B6197F8B4A59}" dt="2021-08-11T13:55:32.291" v="10" actId="1076"/>
      <pc:docMkLst>
        <pc:docMk/>
      </pc:docMkLst>
      <pc:sldChg chg="del">
        <pc:chgData name="Lisa Bagust" userId="S::ljb2m12@soton.ac.uk::9b0dc0b4-f81a-4c85-bc8d-cae961bc2915" providerId="AD" clId="Web-{E0D6458C-A4AA-D388-8646-B6197F8B4A59}" dt="2021-08-11T13:54:57.305" v="5"/>
        <pc:sldMkLst>
          <pc:docMk/>
          <pc:sldMk cId="2804708288" sldId="260"/>
        </pc:sldMkLst>
      </pc:sldChg>
      <pc:sldChg chg="del">
        <pc:chgData name="Lisa Bagust" userId="S::ljb2m12@soton.ac.uk::9b0dc0b4-f81a-4c85-bc8d-cae961bc2915" providerId="AD" clId="Web-{E0D6458C-A4AA-D388-8646-B6197F8B4A59}" dt="2021-08-11T13:55:07.727" v="6"/>
        <pc:sldMkLst>
          <pc:docMk/>
          <pc:sldMk cId="4099453066" sldId="262"/>
        </pc:sldMkLst>
      </pc:sldChg>
      <pc:sldChg chg="delSp modSp">
        <pc:chgData name="Lisa Bagust" userId="S::ljb2m12@soton.ac.uk::9b0dc0b4-f81a-4c85-bc8d-cae961bc2915" providerId="AD" clId="Web-{E0D6458C-A4AA-D388-8646-B6197F8B4A59}" dt="2021-08-11T13:55:32.291" v="10" actId="1076"/>
        <pc:sldMkLst>
          <pc:docMk/>
          <pc:sldMk cId="1081082788" sldId="263"/>
        </pc:sldMkLst>
        <pc:spChg chg="mod">
          <ac:chgData name="Lisa Bagust" userId="S::ljb2m12@soton.ac.uk::9b0dc0b4-f81a-4c85-bc8d-cae961bc2915" providerId="AD" clId="Web-{E0D6458C-A4AA-D388-8646-B6197F8B4A59}" dt="2021-08-11T13:55:32.291" v="10" actId="1076"/>
          <ac:spMkLst>
            <pc:docMk/>
            <pc:sldMk cId="1081082788" sldId="263"/>
            <ac:spMk id="3" creationId="{58089D8C-5ED0-44A6-BE64-8BB60DA0983C}"/>
          </ac:spMkLst>
        </pc:spChg>
        <pc:picChg chg="del">
          <ac:chgData name="Lisa Bagust" userId="S::ljb2m12@soton.ac.uk::9b0dc0b4-f81a-4c85-bc8d-cae961bc2915" providerId="AD" clId="Web-{E0D6458C-A4AA-D388-8646-B6197F8B4A59}" dt="2021-08-11T13:55:27.634" v="9"/>
          <ac:picMkLst>
            <pc:docMk/>
            <pc:sldMk cId="1081082788" sldId="263"/>
            <ac:picMk id="6" creationId="{9057C7EE-8A9D-43E7-BBB9-493427746571}"/>
          </ac:picMkLst>
        </pc:picChg>
      </pc:sldChg>
      <pc:sldChg chg="modSp">
        <pc:chgData name="Lisa Bagust" userId="S::ljb2m12@soton.ac.uk::9b0dc0b4-f81a-4c85-bc8d-cae961bc2915" providerId="AD" clId="Web-{E0D6458C-A4AA-D388-8646-B6197F8B4A59}" dt="2021-08-11T13:54:49.352" v="4" actId="20577"/>
        <pc:sldMkLst>
          <pc:docMk/>
          <pc:sldMk cId="1559536333" sldId="265"/>
        </pc:sldMkLst>
        <pc:spChg chg="mod">
          <ac:chgData name="Lisa Bagust" userId="S::ljb2m12@soton.ac.uk::9b0dc0b4-f81a-4c85-bc8d-cae961bc2915" providerId="AD" clId="Web-{E0D6458C-A4AA-D388-8646-B6197F8B4A59}" dt="2021-08-11T13:54:49.352" v="4" actId="20577"/>
          <ac:spMkLst>
            <pc:docMk/>
            <pc:sldMk cId="1559536333" sldId="265"/>
            <ac:spMk id="3" creationId="{88758830-7857-439A-88D6-BFCFBF020D6F}"/>
          </ac:spMkLst>
        </pc:spChg>
      </pc:sldChg>
    </pc:docChg>
  </pc:docChgLst>
  <pc:docChgLst>
    <pc:chgData name="Claire Colbain" userId="S::cc27g15@soton.ac.uk::52121794-1809-4ea1-acd1-1fe19e5035d4" providerId="AD" clId="Web-{95F982CA-177E-FA13-28E7-2347558485B4}"/>
    <pc:docChg chg="modSld">
      <pc:chgData name="Claire Colbain" userId="S::cc27g15@soton.ac.uk::52121794-1809-4ea1-acd1-1fe19e5035d4" providerId="AD" clId="Web-{95F982CA-177E-FA13-28E7-2347558485B4}" dt="2021-02-03T13:15:09.862" v="1" actId="1076"/>
      <pc:docMkLst>
        <pc:docMk/>
      </pc:docMkLst>
      <pc:sldChg chg="modSp">
        <pc:chgData name="Claire Colbain" userId="S::cc27g15@soton.ac.uk::52121794-1809-4ea1-acd1-1fe19e5035d4" providerId="AD" clId="Web-{95F982CA-177E-FA13-28E7-2347558485B4}" dt="2021-02-03T13:15:09.862" v="1" actId="1076"/>
        <pc:sldMkLst>
          <pc:docMk/>
          <pc:sldMk cId="993279112" sldId="257"/>
        </pc:sldMkLst>
        <pc:picChg chg="mod">
          <ac:chgData name="Claire Colbain" userId="S::cc27g15@soton.ac.uk::52121794-1809-4ea1-acd1-1fe19e5035d4" providerId="AD" clId="Web-{95F982CA-177E-FA13-28E7-2347558485B4}" dt="2021-02-03T13:15:09.862" v="1" actId="1076"/>
          <ac:picMkLst>
            <pc:docMk/>
            <pc:sldMk cId="993279112" sldId="257"/>
            <ac:picMk id="5" creationId="{71B004E0-A2E6-4022-9F5D-8C6401C0C6A7}"/>
          </ac:picMkLst>
        </pc:picChg>
      </pc:sldChg>
    </pc:docChg>
  </pc:docChgLst>
  <pc:docChgLst>
    <pc:chgData name="Donna Lovelock" userId="3c964a89-a309-429a-8b00-8b7983438334" providerId="ADAL" clId="{C05E1AAD-BFCA-49E8-BC12-28C0763AC781}"/>
    <pc:docChg chg="custSel modSld">
      <pc:chgData name="Donna Lovelock" userId="3c964a89-a309-429a-8b00-8b7983438334" providerId="ADAL" clId="{C05E1AAD-BFCA-49E8-BC12-28C0763AC781}" dt="2021-08-18T13:34:35.444" v="134"/>
      <pc:docMkLst>
        <pc:docMk/>
      </pc:docMkLst>
      <pc:sldChg chg="modSp mod modAnim">
        <pc:chgData name="Donna Lovelock" userId="3c964a89-a309-429a-8b00-8b7983438334" providerId="ADAL" clId="{C05E1AAD-BFCA-49E8-BC12-28C0763AC781}" dt="2021-08-18T12:52:44.390" v="1"/>
        <pc:sldMkLst>
          <pc:docMk/>
          <pc:sldMk cId="4266223134" sldId="256"/>
        </pc:sldMkLst>
        <pc:picChg chg="mod">
          <ac:chgData name="Donna Lovelock" userId="3c964a89-a309-429a-8b00-8b7983438334" providerId="ADAL" clId="{C05E1AAD-BFCA-49E8-BC12-28C0763AC781}" dt="2021-08-18T12:52:31.954" v="0" actId="1076"/>
          <ac:picMkLst>
            <pc:docMk/>
            <pc:sldMk cId="4266223134" sldId="256"/>
            <ac:picMk id="2" creationId="{4CBDAF1C-0FDD-4D2A-932D-AAEBCDA3FF28}"/>
          </ac:picMkLst>
        </pc:picChg>
      </pc:sldChg>
      <pc:sldChg chg="modSp mod modAnim">
        <pc:chgData name="Donna Lovelock" userId="3c964a89-a309-429a-8b00-8b7983438334" providerId="ADAL" clId="{C05E1AAD-BFCA-49E8-BC12-28C0763AC781}" dt="2021-08-18T13:04:47.294" v="18"/>
        <pc:sldMkLst>
          <pc:docMk/>
          <pc:sldMk cId="993279112" sldId="257"/>
        </pc:sldMkLst>
        <pc:picChg chg="mod">
          <ac:chgData name="Donna Lovelock" userId="3c964a89-a309-429a-8b00-8b7983438334" providerId="ADAL" clId="{C05E1AAD-BFCA-49E8-BC12-28C0763AC781}" dt="2021-08-18T12:54:15.899" v="2" actId="1076"/>
          <ac:picMkLst>
            <pc:docMk/>
            <pc:sldMk cId="993279112" sldId="257"/>
            <ac:picMk id="2" creationId="{E3BD7D80-24BB-40FC-A60E-EA568FABE62E}"/>
          </ac:picMkLst>
        </pc:picChg>
      </pc:sldChg>
      <pc:sldChg chg="modSp mod modAnim">
        <pc:chgData name="Donna Lovelock" userId="3c964a89-a309-429a-8b00-8b7983438334" providerId="ADAL" clId="{C05E1AAD-BFCA-49E8-BC12-28C0763AC781}" dt="2021-08-18T12:57:41.689" v="9"/>
        <pc:sldMkLst>
          <pc:docMk/>
          <pc:sldMk cId="3511771260" sldId="258"/>
        </pc:sldMkLst>
        <pc:picChg chg="mod">
          <ac:chgData name="Donna Lovelock" userId="3c964a89-a309-429a-8b00-8b7983438334" providerId="ADAL" clId="{C05E1AAD-BFCA-49E8-BC12-28C0763AC781}" dt="2021-08-18T12:57:35.461" v="8" actId="1076"/>
          <ac:picMkLst>
            <pc:docMk/>
            <pc:sldMk cId="3511771260" sldId="258"/>
            <ac:picMk id="4" creationId="{D13AB33E-9746-47A0-947D-AA3AFD7EEABD}"/>
          </ac:picMkLst>
        </pc:picChg>
      </pc:sldChg>
      <pc:sldChg chg="modSp mod modAnim">
        <pc:chgData name="Donna Lovelock" userId="3c964a89-a309-429a-8b00-8b7983438334" providerId="ADAL" clId="{C05E1AAD-BFCA-49E8-BC12-28C0763AC781}" dt="2021-08-18T13:01:30.479" v="13"/>
        <pc:sldMkLst>
          <pc:docMk/>
          <pc:sldMk cId="3581820382" sldId="259"/>
        </pc:sldMkLst>
        <pc:picChg chg="mod">
          <ac:chgData name="Donna Lovelock" userId="3c964a89-a309-429a-8b00-8b7983438334" providerId="ADAL" clId="{C05E1AAD-BFCA-49E8-BC12-28C0763AC781}" dt="2021-08-18T13:01:22.866" v="12" actId="1076"/>
          <ac:picMkLst>
            <pc:docMk/>
            <pc:sldMk cId="3581820382" sldId="259"/>
            <ac:picMk id="5" creationId="{AE8F6036-0F7A-43B4-AC01-6D9A9A9AD34E}"/>
          </ac:picMkLst>
        </pc:picChg>
      </pc:sldChg>
      <pc:sldChg chg="modSp mod modAnim">
        <pc:chgData name="Donna Lovelock" userId="3c964a89-a309-429a-8b00-8b7983438334" providerId="ADAL" clId="{C05E1AAD-BFCA-49E8-BC12-28C0763AC781}" dt="2021-08-18T13:02:53.247" v="15"/>
        <pc:sldMkLst>
          <pc:docMk/>
          <pc:sldMk cId="3669664431" sldId="261"/>
        </pc:sldMkLst>
        <pc:picChg chg="mod">
          <ac:chgData name="Donna Lovelock" userId="3c964a89-a309-429a-8b00-8b7983438334" providerId="ADAL" clId="{C05E1AAD-BFCA-49E8-BC12-28C0763AC781}" dt="2021-08-18T13:02:35.577" v="14" actId="1076"/>
          <ac:picMkLst>
            <pc:docMk/>
            <pc:sldMk cId="3669664431" sldId="261"/>
            <ac:picMk id="5" creationId="{270AC995-0A49-4760-B5E6-6B34EFD5091C}"/>
          </ac:picMkLst>
        </pc:picChg>
      </pc:sldChg>
      <pc:sldChg chg="modSp mod modAnim">
        <pc:chgData name="Donna Lovelock" userId="3c964a89-a309-429a-8b00-8b7983438334" providerId="ADAL" clId="{C05E1AAD-BFCA-49E8-BC12-28C0763AC781}" dt="2021-08-18T13:03:45.714" v="17"/>
        <pc:sldMkLst>
          <pc:docMk/>
          <pc:sldMk cId="1081082788" sldId="263"/>
        </pc:sldMkLst>
        <pc:picChg chg="mod">
          <ac:chgData name="Donna Lovelock" userId="3c964a89-a309-429a-8b00-8b7983438334" providerId="ADAL" clId="{C05E1AAD-BFCA-49E8-BC12-28C0763AC781}" dt="2021-08-18T13:03:39.196" v="16" actId="1076"/>
          <ac:picMkLst>
            <pc:docMk/>
            <pc:sldMk cId="1081082788" sldId="263"/>
            <ac:picMk id="2" creationId="{04337187-AD00-4663-8191-B4978E5AE74C}"/>
          </ac:picMkLst>
        </pc:picChg>
      </pc:sldChg>
      <pc:sldChg chg="modSp mod modAnim">
        <pc:chgData name="Donna Lovelock" userId="3c964a89-a309-429a-8b00-8b7983438334" providerId="ADAL" clId="{C05E1AAD-BFCA-49E8-BC12-28C0763AC781}" dt="2021-08-18T12:56:08.869" v="6"/>
        <pc:sldMkLst>
          <pc:docMk/>
          <pc:sldMk cId="1559536333" sldId="265"/>
        </pc:sldMkLst>
        <pc:picChg chg="mod">
          <ac:chgData name="Donna Lovelock" userId="3c964a89-a309-429a-8b00-8b7983438334" providerId="ADAL" clId="{C05E1AAD-BFCA-49E8-BC12-28C0763AC781}" dt="2021-08-18T12:55:59.375" v="5" actId="1076"/>
          <ac:picMkLst>
            <pc:docMk/>
            <pc:sldMk cId="1559536333" sldId="265"/>
            <ac:picMk id="5" creationId="{05C6EF31-B71B-4B9A-95F9-50B1B76DA44E}"/>
          </ac:picMkLst>
        </pc:picChg>
      </pc:sldChg>
      <pc:sldChg chg="modSp mod modAnim">
        <pc:chgData name="Donna Lovelock" userId="3c964a89-a309-429a-8b00-8b7983438334" providerId="ADAL" clId="{C05E1AAD-BFCA-49E8-BC12-28C0763AC781}" dt="2021-08-18T13:34:35.444" v="134"/>
        <pc:sldMkLst>
          <pc:docMk/>
          <pc:sldMk cId="2537214801" sldId="287"/>
        </pc:sldMkLst>
        <pc:picChg chg="mod">
          <ac:chgData name="Donna Lovelock" userId="3c964a89-a309-429a-8b00-8b7983438334" providerId="ADAL" clId="{C05E1AAD-BFCA-49E8-BC12-28C0763AC781}" dt="2021-08-18T12:58:40.216" v="10" actId="1076"/>
          <ac:picMkLst>
            <pc:docMk/>
            <pc:sldMk cId="2537214801" sldId="287"/>
            <ac:picMk id="2" creationId="{F9D4960B-A078-4862-AB05-0AEFC4372908}"/>
          </ac:picMkLst>
        </pc:picChg>
      </pc:sldChg>
      <pc:sldChg chg="delSp modSp mod delAnim modAnim">
        <pc:chgData name="Donna Lovelock" userId="3c964a89-a309-429a-8b00-8b7983438334" providerId="ADAL" clId="{C05E1AAD-BFCA-49E8-BC12-28C0763AC781}" dt="2021-08-18T12:56:19.622" v="7"/>
        <pc:sldMkLst>
          <pc:docMk/>
          <pc:sldMk cId="3767815607" sldId="288"/>
        </pc:sldMkLst>
        <pc:picChg chg="del">
          <ac:chgData name="Donna Lovelock" userId="3c964a89-a309-429a-8b00-8b7983438334" providerId="ADAL" clId="{C05E1AAD-BFCA-49E8-BC12-28C0763AC781}" dt="2021-08-18T12:54:30.306" v="3" actId="478"/>
          <ac:picMkLst>
            <pc:docMk/>
            <pc:sldMk cId="3767815607" sldId="288"/>
            <ac:picMk id="2" creationId="{E3BD7D80-24BB-40FC-A60E-EA568FABE62E}"/>
          </ac:picMkLst>
        </pc:picChg>
        <pc:picChg chg="mod">
          <ac:chgData name="Donna Lovelock" userId="3c964a89-a309-429a-8b00-8b7983438334" providerId="ADAL" clId="{C05E1AAD-BFCA-49E8-BC12-28C0763AC781}" dt="2021-08-18T12:54:58.659" v="4" actId="1076"/>
          <ac:picMkLst>
            <pc:docMk/>
            <pc:sldMk cId="3767815607" sldId="288"/>
            <ac:picMk id="3" creationId="{A2C5BD57-32BF-485B-A6EB-89C568760703}"/>
          </ac:picMkLst>
        </pc:picChg>
      </pc:sldChg>
    </pc:docChg>
  </pc:docChgLst>
  <pc:docChgLst>
    <pc:chgData name="Donna Lovelock" userId="3c964a89-a309-429a-8b00-8b7983438334" providerId="ADAL" clId="{82BC22D7-13B2-46BB-8917-72EBBB3F7595}"/>
    <pc:docChg chg="modSld">
      <pc:chgData name="Donna Lovelock" userId="3c964a89-a309-429a-8b00-8b7983438334" providerId="ADAL" clId="{82BC22D7-13B2-46BB-8917-72EBBB3F7595}" dt="2021-08-19T12:18:47.167" v="3"/>
      <pc:docMkLst>
        <pc:docMk/>
      </pc:docMkLst>
      <pc:sldChg chg="modSp mod modAnim">
        <pc:chgData name="Donna Lovelock" userId="3c964a89-a309-429a-8b00-8b7983438334" providerId="ADAL" clId="{82BC22D7-13B2-46BB-8917-72EBBB3F7595}" dt="2021-08-19T12:17:40.935" v="1"/>
        <pc:sldMkLst>
          <pc:docMk/>
          <pc:sldMk cId="404597564" sldId="289"/>
        </pc:sldMkLst>
        <pc:picChg chg="mod">
          <ac:chgData name="Donna Lovelock" userId="3c964a89-a309-429a-8b00-8b7983438334" providerId="ADAL" clId="{82BC22D7-13B2-46BB-8917-72EBBB3F7595}" dt="2021-08-19T12:17:36.270" v="0" actId="1076"/>
          <ac:picMkLst>
            <pc:docMk/>
            <pc:sldMk cId="404597564" sldId="289"/>
            <ac:picMk id="4" creationId="{EAB22A41-8C03-4574-84D8-203EB196BC50}"/>
          </ac:picMkLst>
        </pc:picChg>
      </pc:sldChg>
      <pc:sldChg chg="modSp mod modAnim">
        <pc:chgData name="Donna Lovelock" userId="3c964a89-a309-429a-8b00-8b7983438334" providerId="ADAL" clId="{82BC22D7-13B2-46BB-8917-72EBBB3F7595}" dt="2021-08-19T12:18:47.167" v="3"/>
        <pc:sldMkLst>
          <pc:docMk/>
          <pc:sldMk cId="3695565106" sldId="290"/>
        </pc:sldMkLst>
        <pc:picChg chg="mod">
          <ac:chgData name="Donna Lovelock" userId="3c964a89-a309-429a-8b00-8b7983438334" providerId="ADAL" clId="{82BC22D7-13B2-46BB-8917-72EBBB3F7595}" dt="2021-08-19T12:18:42.405" v="2" actId="1076"/>
          <ac:picMkLst>
            <pc:docMk/>
            <pc:sldMk cId="3695565106" sldId="290"/>
            <ac:picMk id="3" creationId="{944B0098-6C8E-428A-9D00-9546C265FA03}"/>
          </ac:picMkLst>
        </pc:picChg>
      </pc:sldChg>
    </pc:docChg>
  </pc:docChgLst>
  <pc:docChgLst>
    <pc:chgData name="Donna Lovelock" userId="3c964a89-a309-429a-8b00-8b7983438334" providerId="ADAL" clId="{D1CD7E6A-A911-4FD0-8D05-8B1C171DB5EF}"/>
    <pc:docChg chg="modSld">
      <pc:chgData name="Donna Lovelock" userId="3c964a89-a309-429a-8b00-8b7983438334" providerId="ADAL" clId="{D1CD7E6A-A911-4FD0-8D05-8B1C171DB5EF}" dt="2020-12-15T11:46:21.263" v="1" actId="20577"/>
      <pc:docMkLst>
        <pc:docMk/>
      </pc:docMkLst>
      <pc:sldChg chg="modSp">
        <pc:chgData name="Donna Lovelock" userId="3c964a89-a309-429a-8b00-8b7983438334" providerId="ADAL" clId="{D1CD7E6A-A911-4FD0-8D05-8B1C171DB5EF}" dt="2020-12-15T11:46:21.263" v="1" actId="20577"/>
        <pc:sldMkLst>
          <pc:docMk/>
          <pc:sldMk cId="2860847884" sldId="264"/>
        </pc:sldMkLst>
        <pc:spChg chg="mod">
          <ac:chgData name="Donna Lovelock" userId="3c964a89-a309-429a-8b00-8b7983438334" providerId="ADAL" clId="{D1CD7E6A-A911-4FD0-8D05-8B1C171DB5EF}" dt="2020-12-15T11:46:13.195" v="0" actId="1076"/>
          <ac:spMkLst>
            <pc:docMk/>
            <pc:sldMk cId="2860847884" sldId="264"/>
            <ac:spMk id="18" creationId="{6C1226D6-64F4-49BB-9BCD-FEC1E5B694A2}"/>
          </ac:spMkLst>
        </pc:spChg>
        <pc:spChg chg="mod">
          <ac:chgData name="Donna Lovelock" userId="3c964a89-a309-429a-8b00-8b7983438334" providerId="ADAL" clId="{D1CD7E6A-A911-4FD0-8D05-8B1C171DB5EF}" dt="2020-12-15T11:46:21.263" v="1" actId="20577"/>
          <ac:spMkLst>
            <pc:docMk/>
            <pc:sldMk cId="2860847884" sldId="264"/>
            <ac:spMk id="20" creationId="{800527E0-1C9A-4E91-A9F4-08AD1C5E0DB5}"/>
          </ac:spMkLst>
        </pc:spChg>
      </pc:sldChg>
    </pc:docChg>
  </pc:docChgLst>
  <pc:docChgLst>
    <pc:chgData name="Donna Lovelock" userId="S::dml1r14@soton.ac.uk::3c964a89-a309-429a-8b00-8b7983438334" providerId="AD" clId="Web-{0BD24182-21EA-4B5F-B43D-ABEC348F946B}"/>
    <pc:docChg chg="modSld">
      <pc:chgData name="Donna Lovelock" userId="S::dml1r14@soton.ac.uk::3c964a89-a309-429a-8b00-8b7983438334" providerId="AD" clId="Web-{0BD24182-21EA-4B5F-B43D-ABEC348F946B}" dt="2021-01-08T16:36:44.330" v="85" actId="20577"/>
      <pc:docMkLst>
        <pc:docMk/>
      </pc:docMkLst>
      <pc:sldChg chg="modSp">
        <pc:chgData name="Donna Lovelock" userId="S::dml1r14@soton.ac.uk::3c964a89-a309-429a-8b00-8b7983438334" providerId="AD" clId="Web-{0BD24182-21EA-4B5F-B43D-ABEC348F946B}" dt="2021-01-08T16:36:44.330" v="84" actId="20577"/>
        <pc:sldMkLst>
          <pc:docMk/>
          <pc:sldMk cId="1559536333" sldId="265"/>
        </pc:sldMkLst>
        <pc:spChg chg="mod">
          <ac:chgData name="Donna Lovelock" userId="S::dml1r14@soton.ac.uk::3c964a89-a309-429a-8b00-8b7983438334" providerId="AD" clId="Web-{0BD24182-21EA-4B5F-B43D-ABEC348F946B}" dt="2021-01-08T16:36:44.330" v="84" actId="20577"/>
          <ac:spMkLst>
            <pc:docMk/>
            <pc:sldMk cId="1559536333" sldId="265"/>
            <ac:spMk id="3" creationId="{88758830-7857-439A-88D6-BFCFBF020D6F}"/>
          </ac:spMkLst>
        </pc:spChg>
      </pc:sldChg>
    </pc:docChg>
  </pc:docChgLst>
  <pc:docChgLst>
    <pc:chgData name="Donna Lovelock" userId="S::dml1r14@soton.ac.uk::3c964a89-a309-429a-8b00-8b7983438334" providerId="AD" clId="Web-{486A8106-333C-421F-93D2-5EF5094E95E9}"/>
    <pc:docChg chg="modSld">
      <pc:chgData name="Donna Lovelock" userId="S::dml1r14@soton.ac.uk::3c964a89-a309-429a-8b00-8b7983438334" providerId="AD" clId="Web-{486A8106-333C-421F-93D2-5EF5094E95E9}" dt="2021-01-20T16:31:51.433" v="13" actId="1076"/>
      <pc:docMkLst>
        <pc:docMk/>
      </pc:docMkLst>
      <pc:sldChg chg="modSp">
        <pc:chgData name="Donna Lovelock" userId="S::dml1r14@soton.ac.uk::3c964a89-a309-429a-8b00-8b7983438334" providerId="AD" clId="Web-{486A8106-333C-421F-93D2-5EF5094E95E9}" dt="2021-01-20T16:31:51.433" v="13" actId="1076"/>
        <pc:sldMkLst>
          <pc:docMk/>
          <pc:sldMk cId="4099453066" sldId="262"/>
        </pc:sldMkLst>
        <pc:spChg chg="mod">
          <ac:chgData name="Donna Lovelock" userId="S::dml1r14@soton.ac.uk::3c964a89-a309-429a-8b00-8b7983438334" providerId="AD" clId="Web-{486A8106-333C-421F-93D2-5EF5094E95E9}" dt="2021-01-20T16:31:43.121" v="12" actId="20577"/>
          <ac:spMkLst>
            <pc:docMk/>
            <pc:sldMk cId="4099453066" sldId="262"/>
            <ac:spMk id="2" creationId="{B562F7C5-3DC7-43A3-AC5F-06BA0875B63F}"/>
          </ac:spMkLst>
        </pc:spChg>
        <pc:picChg chg="mod">
          <ac:chgData name="Donna Lovelock" userId="S::dml1r14@soton.ac.uk::3c964a89-a309-429a-8b00-8b7983438334" providerId="AD" clId="Web-{486A8106-333C-421F-93D2-5EF5094E95E9}" dt="2021-01-20T16:31:51.433" v="13" actId="1076"/>
          <ac:picMkLst>
            <pc:docMk/>
            <pc:sldMk cId="4099453066" sldId="262"/>
            <ac:picMk id="3" creationId="{CD4DD943-650A-4C1B-8EA5-470A347923B2}"/>
          </ac:picMkLst>
        </pc:picChg>
      </pc:sldChg>
    </pc:docChg>
  </pc:docChgLst>
  <pc:docChgLst>
    <pc:chgData name="Donna Lovelock" userId="S::dml1r14@soton.ac.uk::3c964a89-a309-429a-8b00-8b7983438334" providerId="AD" clId="Web-{B2B54914-28C4-4691-B569-B9FB846D2D1C}"/>
    <pc:docChg chg="modSld">
      <pc:chgData name="Donna Lovelock" userId="S::dml1r14@soton.ac.uk::3c964a89-a309-429a-8b00-8b7983438334" providerId="AD" clId="Web-{B2B54914-28C4-4691-B569-B9FB846D2D1C}" dt="2020-12-03T11:43:25.329" v="18" actId="1076"/>
      <pc:docMkLst>
        <pc:docMk/>
      </pc:docMkLst>
      <pc:sldChg chg="addSp delSp modSp">
        <pc:chgData name="Donna Lovelock" userId="S::dml1r14@soton.ac.uk::3c964a89-a309-429a-8b00-8b7983438334" providerId="AD" clId="Web-{B2B54914-28C4-4691-B569-B9FB846D2D1C}" dt="2020-12-03T11:43:25.329" v="18" actId="1076"/>
        <pc:sldMkLst>
          <pc:docMk/>
          <pc:sldMk cId="1081082788" sldId="263"/>
        </pc:sldMkLst>
        <pc:spChg chg="add del">
          <ac:chgData name="Donna Lovelock" userId="S::dml1r14@soton.ac.uk::3c964a89-a309-429a-8b00-8b7983438334" providerId="AD" clId="Web-{B2B54914-28C4-4691-B569-B9FB846D2D1C}" dt="2020-12-03T11:42:31.751" v="6"/>
          <ac:spMkLst>
            <pc:docMk/>
            <pc:sldMk cId="1081082788" sldId="263"/>
            <ac:spMk id="2" creationId="{3B5AF609-A701-466B-96DB-ABCC17B5EB09}"/>
          </ac:spMkLst>
        </pc:spChg>
        <pc:spChg chg="mod">
          <ac:chgData name="Donna Lovelock" userId="S::dml1r14@soton.ac.uk::3c964a89-a309-429a-8b00-8b7983438334" providerId="AD" clId="Web-{B2B54914-28C4-4691-B569-B9FB846D2D1C}" dt="2020-12-03T11:41:56.970" v="0" actId="1076"/>
          <ac:spMkLst>
            <pc:docMk/>
            <pc:sldMk cId="1081082788" sldId="263"/>
            <ac:spMk id="3" creationId="{58089D8C-5ED0-44A6-BE64-8BB60DA0983C}"/>
          </ac:spMkLst>
        </pc:spChg>
        <pc:spChg chg="add mod">
          <ac:chgData name="Donna Lovelock" userId="S::dml1r14@soton.ac.uk::3c964a89-a309-429a-8b00-8b7983438334" providerId="AD" clId="Web-{B2B54914-28C4-4691-B569-B9FB846D2D1C}" dt="2020-12-03T11:43:20.563" v="17" actId="1076"/>
          <ac:spMkLst>
            <pc:docMk/>
            <pc:sldMk cId="1081082788" sldId="263"/>
            <ac:spMk id="5" creationId="{5F2EEB9A-DB00-437C-9833-6F017D2C1CDD}"/>
          </ac:spMkLst>
        </pc:spChg>
        <pc:picChg chg="mod">
          <ac:chgData name="Donna Lovelock" userId="S::dml1r14@soton.ac.uk::3c964a89-a309-429a-8b00-8b7983438334" providerId="AD" clId="Web-{B2B54914-28C4-4691-B569-B9FB846D2D1C}" dt="2020-12-03T11:43:25.329" v="18" actId="1076"/>
          <ac:picMkLst>
            <pc:docMk/>
            <pc:sldMk cId="1081082788" sldId="263"/>
            <ac:picMk id="4" creationId="{67A01DE9-88B7-4AF6-8541-B82A523527D2}"/>
          </ac:picMkLst>
        </pc:picChg>
      </pc:sldChg>
    </pc:docChg>
  </pc:docChgLst>
  <pc:docChgLst>
    <pc:chgData name="Lisa Bagust" userId="S::ljb2m12@soton.ac.uk::9b0dc0b4-f81a-4c85-bc8d-cae961bc2915" providerId="AD" clId="Web-{EE37F7B2-AB6D-4062-9819-92D2EDE8862E}"/>
    <pc:docChg chg="modSld">
      <pc:chgData name="Lisa Bagust" userId="S::ljb2m12@soton.ac.uk::9b0dc0b4-f81a-4c85-bc8d-cae961bc2915" providerId="AD" clId="Web-{EE37F7B2-AB6D-4062-9819-92D2EDE8862E}" dt="2021-08-12T10:50:14.023" v="1" actId="20577"/>
      <pc:docMkLst>
        <pc:docMk/>
      </pc:docMkLst>
      <pc:sldChg chg="modSp">
        <pc:chgData name="Lisa Bagust" userId="S::ljb2m12@soton.ac.uk::9b0dc0b4-f81a-4c85-bc8d-cae961bc2915" providerId="AD" clId="Web-{EE37F7B2-AB6D-4062-9819-92D2EDE8862E}" dt="2021-08-12T10:50:14.023" v="1" actId="20577"/>
        <pc:sldMkLst>
          <pc:docMk/>
          <pc:sldMk cId="4266223134" sldId="256"/>
        </pc:sldMkLst>
        <pc:spChg chg="mod">
          <ac:chgData name="Lisa Bagust" userId="S::ljb2m12@soton.ac.uk::9b0dc0b4-f81a-4c85-bc8d-cae961bc2915" providerId="AD" clId="Web-{EE37F7B2-AB6D-4062-9819-92D2EDE8862E}" dt="2021-08-12T10:50:14.023" v="1" actId="20577"/>
          <ac:spMkLst>
            <pc:docMk/>
            <pc:sldMk cId="4266223134" sldId="256"/>
            <ac:spMk id="5" creationId="{D12F11A1-54B7-4E8A-B61B-CDE57003AD3E}"/>
          </ac:spMkLst>
        </pc:spChg>
      </pc:sldChg>
    </pc:docChg>
  </pc:docChgLst>
  <pc:docChgLst>
    <pc:chgData name="Lisa Bagust" userId="9b0dc0b4-f81a-4c85-bc8d-cae961bc2915" providerId="ADAL" clId="{FFB18C45-54C8-46B7-8130-DFC0DBEE3A6A}"/>
    <pc:docChg chg="custSel modSld">
      <pc:chgData name="Lisa Bagust" userId="9b0dc0b4-f81a-4c85-bc8d-cae961bc2915" providerId="ADAL" clId="{FFB18C45-54C8-46B7-8130-DFC0DBEE3A6A}" dt="2021-08-19T11:25:58.710" v="14" actId="1076"/>
      <pc:docMkLst>
        <pc:docMk/>
      </pc:docMkLst>
      <pc:sldChg chg="modSp mod">
        <pc:chgData name="Lisa Bagust" userId="9b0dc0b4-f81a-4c85-bc8d-cae961bc2915" providerId="ADAL" clId="{FFB18C45-54C8-46B7-8130-DFC0DBEE3A6A}" dt="2021-08-12T11:56:59.608" v="1" actId="20577"/>
        <pc:sldMkLst>
          <pc:docMk/>
          <pc:sldMk cId="4266223134" sldId="256"/>
        </pc:sldMkLst>
        <pc:spChg chg="mod">
          <ac:chgData name="Lisa Bagust" userId="9b0dc0b4-f81a-4c85-bc8d-cae961bc2915" providerId="ADAL" clId="{FFB18C45-54C8-46B7-8130-DFC0DBEE3A6A}" dt="2021-08-12T11:56:59.608" v="1" actId="20577"/>
          <ac:spMkLst>
            <pc:docMk/>
            <pc:sldMk cId="4266223134" sldId="256"/>
            <ac:spMk id="5" creationId="{D12F11A1-54B7-4E8A-B61B-CDE57003AD3E}"/>
          </ac:spMkLst>
        </pc:spChg>
      </pc:sldChg>
      <pc:sldChg chg="modSp mod">
        <pc:chgData name="Lisa Bagust" userId="9b0dc0b4-f81a-4c85-bc8d-cae961bc2915" providerId="ADAL" clId="{FFB18C45-54C8-46B7-8130-DFC0DBEE3A6A}" dt="2021-08-12T13:32:59.511" v="6" actId="20577"/>
        <pc:sldMkLst>
          <pc:docMk/>
          <pc:sldMk cId="3581820382" sldId="259"/>
        </pc:sldMkLst>
        <pc:spChg chg="mod">
          <ac:chgData name="Lisa Bagust" userId="9b0dc0b4-f81a-4c85-bc8d-cae961bc2915" providerId="ADAL" clId="{FFB18C45-54C8-46B7-8130-DFC0DBEE3A6A}" dt="2021-08-12T13:32:59.511" v="6" actId="20577"/>
          <ac:spMkLst>
            <pc:docMk/>
            <pc:sldMk cId="3581820382" sldId="259"/>
            <ac:spMk id="4" creationId="{7F7BD992-1C54-40C7-92AA-F87FABA1DE57}"/>
          </ac:spMkLst>
        </pc:spChg>
      </pc:sldChg>
      <pc:sldChg chg="modAnim">
        <pc:chgData name="Lisa Bagust" userId="9b0dc0b4-f81a-4c85-bc8d-cae961bc2915" providerId="ADAL" clId="{FFB18C45-54C8-46B7-8130-DFC0DBEE3A6A}" dt="2021-08-19T07:11:56.606" v="10"/>
        <pc:sldMkLst>
          <pc:docMk/>
          <pc:sldMk cId="1559536333" sldId="265"/>
        </pc:sldMkLst>
      </pc:sldChg>
      <pc:sldChg chg="modSp mod">
        <pc:chgData name="Lisa Bagust" userId="9b0dc0b4-f81a-4c85-bc8d-cae961bc2915" providerId="ADAL" clId="{FFB18C45-54C8-46B7-8130-DFC0DBEE3A6A}" dt="2021-08-19T11:25:58.710" v="14" actId="1076"/>
        <pc:sldMkLst>
          <pc:docMk/>
          <pc:sldMk cId="404597564" sldId="289"/>
        </pc:sldMkLst>
        <pc:spChg chg="mod">
          <ac:chgData name="Lisa Bagust" userId="9b0dc0b4-f81a-4c85-bc8d-cae961bc2915" providerId="ADAL" clId="{FFB18C45-54C8-46B7-8130-DFC0DBEE3A6A}" dt="2021-08-19T11:25:58.710" v="14" actId="1076"/>
          <ac:spMkLst>
            <pc:docMk/>
            <pc:sldMk cId="404597564" sldId="289"/>
            <ac:spMk id="3" creationId="{F1ED9C3C-DCE1-4FDB-BAB8-B69C73FE2EFD}"/>
          </ac:spMkLst>
        </pc:spChg>
      </pc:sldChg>
    </pc:docChg>
  </pc:docChgLst>
  <pc:docChgLst>
    <pc:chgData name="Kath Woods-Townsend" userId="S::kwt1b06@soton.ac.uk::6818a262-d99a-4b23-bcfa-16532cfac47a" providerId="AD" clId="Web-{F9435938-AE24-4272-810E-BA0ED67CF09A}"/>
    <pc:docChg chg="modSld">
      <pc:chgData name="Kath Woods-Townsend" userId="S::kwt1b06@soton.ac.uk::6818a262-d99a-4b23-bcfa-16532cfac47a" providerId="AD" clId="Web-{F9435938-AE24-4272-810E-BA0ED67CF09A}" dt="2020-12-10T14:48:41.073" v="39" actId="20577"/>
      <pc:docMkLst>
        <pc:docMk/>
      </pc:docMkLst>
      <pc:sldChg chg="modSp">
        <pc:chgData name="Kath Woods-Townsend" userId="S::kwt1b06@soton.ac.uk::6818a262-d99a-4b23-bcfa-16532cfac47a" providerId="AD" clId="Web-{F9435938-AE24-4272-810E-BA0ED67CF09A}" dt="2020-12-10T14:48:39.917" v="37" actId="20577"/>
        <pc:sldMkLst>
          <pc:docMk/>
          <pc:sldMk cId="1081082788" sldId="263"/>
        </pc:sldMkLst>
        <pc:spChg chg="mod">
          <ac:chgData name="Kath Woods-Townsend" userId="S::kwt1b06@soton.ac.uk::6818a262-d99a-4b23-bcfa-16532cfac47a" providerId="AD" clId="Web-{F9435938-AE24-4272-810E-BA0ED67CF09A}" dt="2020-12-10T14:48:39.917" v="37" actId="20577"/>
          <ac:spMkLst>
            <pc:docMk/>
            <pc:sldMk cId="1081082788" sldId="263"/>
            <ac:spMk id="3" creationId="{58089D8C-5ED0-44A6-BE64-8BB60DA0983C}"/>
          </ac:spMkLst>
        </pc:spChg>
        <pc:spChg chg="mod">
          <ac:chgData name="Kath Woods-Townsend" userId="S::kwt1b06@soton.ac.uk::6818a262-d99a-4b23-bcfa-16532cfac47a" providerId="AD" clId="Web-{F9435938-AE24-4272-810E-BA0ED67CF09A}" dt="2020-12-10T14:47:46.086" v="2" actId="20577"/>
          <ac:spMkLst>
            <pc:docMk/>
            <pc:sldMk cId="1081082788" sldId="263"/>
            <ac:spMk id="5" creationId="{5F2EEB9A-DB00-437C-9833-6F017D2C1CDD}"/>
          </ac:spMkLst>
        </pc:spChg>
      </pc:sldChg>
    </pc:docChg>
  </pc:docChgLst>
  <pc:docChgLst>
    <pc:chgData name="Lisa Bagust" userId="S::ljb2m12@soton.ac.uk::9b0dc0b4-f81a-4c85-bc8d-cae961bc2915" providerId="AD" clId="Web-{92CF7833-A9AF-452C-83A7-631DC2744F0B}"/>
    <pc:docChg chg="modSld">
      <pc:chgData name="Lisa Bagust" userId="S::ljb2m12@soton.ac.uk::9b0dc0b4-f81a-4c85-bc8d-cae961bc2915" providerId="AD" clId="Web-{92CF7833-A9AF-452C-83A7-631DC2744F0B}" dt="2021-08-12T10:51:01.033" v="4" actId="20577"/>
      <pc:docMkLst>
        <pc:docMk/>
      </pc:docMkLst>
      <pc:sldChg chg="modSp">
        <pc:chgData name="Lisa Bagust" userId="S::ljb2m12@soton.ac.uk::9b0dc0b4-f81a-4c85-bc8d-cae961bc2915" providerId="AD" clId="Web-{92CF7833-A9AF-452C-83A7-631DC2744F0B}" dt="2021-08-12T10:51:01.033" v="4" actId="20577"/>
        <pc:sldMkLst>
          <pc:docMk/>
          <pc:sldMk cId="4266223134" sldId="256"/>
        </pc:sldMkLst>
        <pc:spChg chg="mod">
          <ac:chgData name="Lisa Bagust" userId="S::ljb2m12@soton.ac.uk::9b0dc0b4-f81a-4c85-bc8d-cae961bc2915" providerId="AD" clId="Web-{92CF7833-A9AF-452C-83A7-631DC2744F0B}" dt="2021-08-12T10:51:01.033" v="4" actId="20577"/>
          <ac:spMkLst>
            <pc:docMk/>
            <pc:sldMk cId="4266223134" sldId="256"/>
            <ac:spMk id="5" creationId="{D12F11A1-54B7-4E8A-B61B-CDE57003AD3E}"/>
          </ac:spMkLst>
        </pc:spChg>
      </pc:sldChg>
    </pc:docChg>
  </pc:docChgLst>
  <pc:docChgLst>
    <pc:chgData name="Donna Lovelock" userId="S::dml1r14@soton.ac.uk::3c964a89-a309-429a-8b00-8b7983438334" providerId="AD" clId="Web-{BEAE7371-C95A-49FD-978A-7CDFC239444C}"/>
    <pc:docChg chg="modSld">
      <pc:chgData name="Donna Lovelock" userId="S::dml1r14@soton.ac.uk::3c964a89-a309-429a-8b00-8b7983438334" providerId="AD" clId="Web-{BEAE7371-C95A-49FD-978A-7CDFC239444C}" dt="2021-08-11T13:40:40.857" v="3" actId="20577"/>
      <pc:docMkLst>
        <pc:docMk/>
      </pc:docMkLst>
      <pc:sldChg chg="modSp">
        <pc:chgData name="Donna Lovelock" userId="S::dml1r14@soton.ac.uk::3c964a89-a309-429a-8b00-8b7983438334" providerId="AD" clId="Web-{BEAE7371-C95A-49FD-978A-7CDFC239444C}" dt="2021-08-11T13:40:40.857" v="3" actId="20577"/>
        <pc:sldMkLst>
          <pc:docMk/>
          <pc:sldMk cId="4099453066" sldId="262"/>
        </pc:sldMkLst>
        <pc:spChg chg="mod">
          <ac:chgData name="Donna Lovelock" userId="S::dml1r14@soton.ac.uk::3c964a89-a309-429a-8b00-8b7983438334" providerId="AD" clId="Web-{BEAE7371-C95A-49FD-978A-7CDFC239444C}" dt="2021-08-11T13:40:40.857" v="3" actId="20577"/>
          <ac:spMkLst>
            <pc:docMk/>
            <pc:sldMk cId="4099453066" sldId="262"/>
            <ac:spMk id="2" creationId="{B562F7C5-3DC7-43A3-AC5F-06BA0875B63F}"/>
          </ac:spMkLst>
        </pc:spChg>
      </pc:sldChg>
    </pc:docChg>
  </pc:docChgLst>
  <pc:docChgLst>
    <pc:chgData name="Lisa Bagust" userId="S::ljb2m12@soton.ac.uk::9b0dc0b4-f81a-4c85-bc8d-cae961bc2915" providerId="AD" clId="Web-{2859F350-C402-4C2F-8646-5CB5C70527C5}"/>
    <pc:docChg chg="modSld">
      <pc:chgData name="Lisa Bagust" userId="S::ljb2m12@soton.ac.uk::9b0dc0b4-f81a-4c85-bc8d-cae961bc2915" providerId="AD" clId="Web-{2859F350-C402-4C2F-8646-5CB5C70527C5}" dt="2021-08-19T11:24:52.691" v="16" actId="1076"/>
      <pc:docMkLst>
        <pc:docMk/>
      </pc:docMkLst>
      <pc:sldChg chg="modSp">
        <pc:chgData name="Lisa Bagust" userId="S::ljb2m12@soton.ac.uk::9b0dc0b4-f81a-4c85-bc8d-cae961bc2915" providerId="AD" clId="Web-{2859F350-C402-4C2F-8646-5CB5C70527C5}" dt="2021-08-19T11:24:52.691" v="16" actId="1076"/>
        <pc:sldMkLst>
          <pc:docMk/>
          <pc:sldMk cId="404597564" sldId="289"/>
        </pc:sldMkLst>
        <pc:spChg chg="mod">
          <ac:chgData name="Lisa Bagust" userId="S::ljb2m12@soton.ac.uk::9b0dc0b4-f81a-4c85-bc8d-cae961bc2915" providerId="AD" clId="Web-{2859F350-C402-4C2F-8646-5CB5C70527C5}" dt="2021-08-19T11:24:52.691" v="16" actId="1076"/>
          <ac:spMkLst>
            <pc:docMk/>
            <pc:sldMk cId="404597564" sldId="289"/>
            <ac:spMk id="3" creationId="{F1ED9C3C-DCE1-4FDB-BAB8-B69C73FE2EFD}"/>
          </ac:spMkLst>
        </pc:spChg>
      </pc:sldChg>
    </pc:docChg>
  </pc:docChgLst>
  <pc:docChgLst>
    <pc:chgData name="Lisa Bagust" userId="9b0dc0b4-f81a-4c85-bc8d-cae961bc2915" providerId="ADAL" clId="{C3A71A4F-D18E-4ADD-81A5-2CDE1674C7B3}"/>
    <pc:docChg chg="modSld">
      <pc:chgData name="Lisa Bagust" userId="9b0dc0b4-f81a-4c85-bc8d-cae961bc2915" providerId="ADAL" clId="{C3A71A4F-D18E-4ADD-81A5-2CDE1674C7B3}" dt="2021-02-10T16:05:32.145" v="8" actId="167"/>
      <pc:docMkLst>
        <pc:docMk/>
      </pc:docMkLst>
      <pc:sldChg chg="modSp mod">
        <pc:chgData name="Lisa Bagust" userId="9b0dc0b4-f81a-4c85-bc8d-cae961bc2915" providerId="ADAL" clId="{C3A71A4F-D18E-4ADD-81A5-2CDE1674C7B3}" dt="2021-02-10T16:05:32.145" v="8" actId="167"/>
        <pc:sldMkLst>
          <pc:docMk/>
          <pc:sldMk cId="1559536333" sldId="265"/>
        </pc:sldMkLst>
        <pc:picChg chg="mod ord">
          <ac:chgData name="Lisa Bagust" userId="9b0dc0b4-f81a-4c85-bc8d-cae961bc2915" providerId="ADAL" clId="{C3A71A4F-D18E-4ADD-81A5-2CDE1674C7B3}" dt="2021-02-10T16:05:32.145" v="8" actId="167"/>
          <ac:picMkLst>
            <pc:docMk/>
            <pc:sldMk cId="1559536333" sldId="265"/>
            <ac:picMk id="4" creationId="{4844E8BC-8805-4F6F-8AAE-D0507C3BE0CD}"/>
          </ac:picMkLst>
        </pc:picChg>
        <pc:picChg chg="mod">
          <ac:chgData name="Lisa Bagust" userId="9b0dc0b4-f81a-4c85-bc8d-cae961bc2915" providerId="ADAL" clId="{C3A71A4F-D18E-4ADD-81A5-2CDE1674C7B3}" dt="2021-02-10T16:05:01.514" v="2" actId="1076"/>
          <ac:picMkLst>
            <pc:docMk/>
            <pc:sldMk cId="1559536333" sldId="265"/>
            <ac:picMk id="6" creationId="{7DBE466D-DF24-4D11-8A8A-287D96458D35}"/>
          </ac:picMkLst>
        </pc:picChg>
      </pc:sldChg>
    </pc:docChg>
  </pc:docChgLst>
  <pc:docChgLst>
    <pc:chgData name="Donna Lovelock" userId="S::dml1r14@soton.ac.uk::3c964a89-a309-429a-8b00-8b7983438334" providerId="AD" clId="Web-{AE6B7CF2-2681-40E9-9C6C-475D57CC1E2C}"/>
    <pc:docChg chg="modSld">
      <pc:chgData name="Donna Lovelock" userId="S::dml1r14@soton.ac.uk::3c964a89-a309-429a-8b00-8b7983438334" providerId="AD" clId="Web-{AE6B7CF2-2681-40E9-9C6C-475D57CC1E2C}" dt="2021-01-04T08:46:06.274" v="5" actId="20577"/>
      <pc:docMkLst>
        <pc:docMk/>
      </pc:docMkLst>
      <pc:sldChg chg="modSp">
        <pc:chgData name="Donna Lovelock" userId="S::dml1r14@soton.ac.uk::3c964a89-a309-429a-8b00-8b7983438334" providerId="AD" clId="Web-{AE6B7CF2-2681-40E9-9C6C-475D57CC1E2C}" dt="2021-01-04T08:46:06.274" v="4" actId="20577"/>
        <pc:sldMkLst>
          <pc:docMk/>
          <pc:sldMk cId="2804708288" sldId="260"/>
        </pc:sldMkLst>
        <pc:spChg chg="mod">
          <ac:chgData name="Donna Lovelock" userId="S::dml1r14@soton.ac.uk::3c964a89-a309-429a-8b00-8b7983438334" providerId="AD" clId="Web-{AE6B7CF2-2681-40E9-9C6C-475D57CC1E2C}" dt="2021-01-04T08:46:06.274" v="4" actId="20577"/>
          <ac:spMkLst>
            <pc:docMk/>
            <pc:sldMk cId="2804708288" sldId="260"/>
            <ac:spMk id="2" creationId="{7E88F2BB-1683-42F8-ABB4-832CBB35F330}"/>
          </ac:spMkLst>
        </pc:spChg>
      </pc:sldChg>
    </pc:docChg>
  </pc:docChgLst>
  <pc:docChgLst>
    <pc:chgData name="Donna Lovelock" userId="S::dml1r14@soton.ac.uk::3c964a89-a309-429a-8b00-8b7983438334" providerId="AD" clId="Web-{146101D3-5A89-48A6-A0F2-578F29C274F0}"/>
    <pc:docChg chg="modSld">
      <pc:chgData name="Donna Lovelock" userId="S::dml1r14@soton.ac.uk::3c964a89-a309-429a-8b00-8b7983438334" providerId="AD" clId="Web-{146101D3-5A89-48A6-A0F2-578F29C274F0}" dt="2020-12-07T14:41:05.367" v="5" actId="20577"/>
      <pc:docMkLst>
        <pc:docMk/>
      </pc:docMkLst>
      <pc:sldChg chg="modSp">
        <pc:chgData name="Donna Lovelock" userId="S::dml1r14@soton.ac.uk::3c964a89-a309-429a-8b00-8b7983438334" providerId="AD" clId="Web-{146101D3-5A89-48A6-A0F2-578F29C274F0}" dt="2020-12-07T14:41:05.352" v="4" actId="20577"/>
        <pc:sldMkLst>
          <pc:docMk/>
          <pc:sldMk cId="3669664431" sldId="261"/>
        </pc:sldMkLst>
        <pc:spChg chg="mod">
          <ac:chgData name="Donna Lovelock" userId="S::dml1r14@soton.ac.uk::3c964a89-a309-429a-8b00-8b7983438334" providerId="AD" clId="Web-{146101D3-5A89-48A6-A0F2-578F29C274F0}" dt="2020-12-07T14:41:05.352" v="4" actId="20577"/>
          <ac:spMkLst>
            <pc:docMk/>
            <pc:sldMk cId="3669664431" sldId="261"/>
            <ac:spMk id="3" creationId="{D695ACC0-7967-4BAD-8CE1-601EDF7CFC81}"/>
          </ac:spMkLst>
        </pc:spChg>
      </pc:sldChg>
    </pc:docChg>
  </pc:docChgLst>
  <pc:docChgLst>
    <pc:chgData name="Kath Woods-Townsend" userId="6818a262-d99a-4b23-bcfa-16532cfac47a" providerId="ADAL" clId="{E5272E82-A42B-4734-BD3D-2B91C8E030BB}"/>
    <pc:docChg chg="modSld">
      <pc:chgData name="Kath Woods-Townsend" userId="6818a262-d99a-4b23-bcfa-16532cfac47a" providerId="ADAL" clId="{E5272E82-A42B-4734-BD3D-2B91C8E030BB}" dt="2020-12-10T14:25:49.966" v="4" actId="1076"/>
      <pc:docMkLst>
        <pc:docMk/>
      </pc:docMkLst>
      <pc:sldChg chg="modSp">
        <pc:chgData name="Kath Woods-Townsend" userId="6818a262-d99a-4b23-bcfa-16532cfac47a" providerId="ADAL" clId="{E5272E82-A42B-4734-BD3D-2B91C8E030BB}" dt="2020-12-10T14:25:11.925" v="0" actId="732"/>
        <pc:sldMkLst>
          <pc:docMk/>
          <pc:sldMk cId="993279112" sldId="257"/>
        </pc:sldMkLst>
        <pc:picChg chg="mod modCrop">
          <ac:chgData name="Kath Woods-Townsend" userId="6818a262-d99a-4b23-bcfa-16532cfac47a" providerId="ADAL" clId="{E5272E82-A42B-4734-BD3D-2B91C8E030BB}" dt="2020-12-10T14:25:11.925" v="0" actId="732"/>
          <ac:picMkLst>
            <pc:docMk/>
            <pc:sldMk cId="993279112" sldId="257"/>
            <ac:picMk id="5" creationId="{71B004E0-A2E6-4022-9F5D-8C6401C0C6A7}"/>
          </ac:picMkLst>
        </pc:picChg>
      </pc:sldChg>
      <pc:sldChg chg="modSp">
        <pc:chgData name="Kath Woods-Townsend" userId="6818a262-d99a-4b23-bcfa-16532cfac47a" providerId="ADAL" clId="{E5272E82-A42B-4734-BD3D-2B91C8E030BB}" dt="2020-12-10T14:25:23.109" v="1" actId="1035"/>
        <pc:sldMkLst>
          <pc:docMk/>
          <pc:sldMk cId="153226245" sldId="258"/>
        </pc:sldMkLst>
        <pc:picChg chg="mod">
          <ac:chgData name="Kath Woods-Townsend" userId="6818a262-d99a-4b23-bcfa-16532cfac47a" providerId="ADAL" clId="{E5272E82-A42B-4734-BD3D-2B91C8E030BB}" dt="2020-12-10T14:25:23.109" v="1" actId="1035"/>
          <ac:picMkLst>
            <pc:docMk/>
            <pc:sldMk cId="153226245" sldId="258"/>
            <ac:picMk id="4" creationId="{EFC36276-BE85-4D2A-8029-4544E3BC2B41}"/>
          </ac:picMkLst>
        </pc:picChg>
      </pc:sldChg>
      <pc:sldChg chg="modSp">
        <pc:chgData name="Kath Woods-Townsend" userId="6818a262-d99a-4b23-bcfa-16532cfac47a" providerId="ADAL" clId="{E5272E82-A42B-4734-BD3D-2B91C8E030BB}" dt="2020-12-10T14:25:49.966" v="4" actId="1076"/>
        <pc:sldMkLst>
          <pc:docMk/>
          <pc:sldMk cId="3581820382" sldId="259"/>
        </pc:sldMkLst>
        <pc:picChg chg="mod modCrop">
          <ac:chgData name="Kath Woods-Townsend" userId="6818a262-d99a-4b23-bcfa-16532cfac47a" providerId="ADAL" clId="{E5272E82-A42B-4734-BD3D-2B91C8E030BB}" dt="2020-12-10T14:25:49.966" v="4" actId="1076"/>
          <ac:picMkLst>
            <pc:docMk/>
            <pc:sldMk cId="3581820382" sldId="259"/>
            <ac:picMk id="3" creationId="{AB6A2690-3A86-4E6C-A6BF-E4670F3CA814}"/>
          </ac:picMkLst>
        </pc:picChg>
      </pc:sldChg>
    </pc:docChg>
  </pc:docChgLst>
  <pc:docChgLst>
    <pc:chgData name="Donna" userId="3c964a89-a309-429a-8b00-8b7983438334" providerId="ADAL" clId="{D1CD7E6A-A911-4FD0-8D05-8B1C171DB5EF}"/>
    <pc:docChg chg="modSld">
      <pc:chgData name="Donna" userId="3c964a89-a309-429a-8b00-8b7983438334" providerId="ADAL" clId="{D1CD7E6A-A911-4FD0-8D05-8B1C171DB5EF}" dt="2020-12-11T13:04:37.759" v="0" actId="255"/>
      <pc:docMkLst>
        <pc:docMk/>
      </pc:docMkLst>
      <pc:sldChg chg="modSp">
        <pc:chgData name="Donna" userId="3c964a89-a309-429a-8b00-8b7983438334" providerId="ADAL" clId="{D1CD7E6A-A911-4FD0-8D05-8B1C171DB5EF}" dt="2020-12-11T13:04:37.759" v="0" actId="255"/>
        <pc:sldMkLst>
          <pc:docMk/>
          <pc:sldMk cId="1081082788" sldId="263"/>
        </pc:sldMkLst>
        <pc:spChg chg="mod">
          <ac:chgData name="Donna" userId="3c964a89-a309-429a-8b00-8b7983438334" providerId="ADAL" clId="{D1CD7E6A-A911-4FD0-8D05-8B1C171DB5EF}" dt="2020-12-11T13:04:37.759" v="0" actId="255"/>
          <ac:spMkLst>
            <pc:docMk/>
            <pc:sldMk cId="1081082788" sldId="263"/>
            <ac:spMk id="3" creationId="{58089D8C-5ED0-44A6-BE64-8BB60DA0983C}"/>
          </ac:spMkLst>
        </pc:spChg>
      </pc:sldChg>
    </pc:docChg>
  </pc:docChgLst>
  <pc:docChgLst>
    <pc:chgData name="Donna Lovelock" userId="3c964a89-a309-429a-8b00-8b7983438334" providerId="ADAL" clId="{C60180BD-9E3A-4AC4-97F8-7B237F607227}"/>
    <pc:docChg chg="modSld">
      <pc:chgData name="Donna Lovelock" userId="3c964a89-a309-429a-8b00-8b7983438334" providerId="ADAL" clId="{C60180BD-9E3A-4AC4-97F8-7B237F607227}" dt="2021-01-13T13:00:20.550" v="7" actId="1076"/>
      <pc:docMkLst>
        <pc:docMk/>
      </pc:docMkLst>
      <pc:sldChg chg="modSp">
        <pc:chgData name="Donna Lovelock" userId="3c964a89-a309-429a-8b00-8b7983438334" providerId="ADAL" clId="{C60180BD-9E3A-4AC4-97F8-7B237F607227}" dt="2021-01-13T13:00:20.550" v="7" actId="1076"/>
        <pc:sldMkLst>
          <pc:docMk/>
          <pc:sldMk cId="4266223134" sldId="256"/>
        </pc:sldMkLst>
        <pc:spChg chg="mod">
          <ac:chgData name="Donna Lovelock" userId="3c964a89-a309-429a-8b00-8b7983438334" providerId="ADAL" clId="{C60180BD-9E3A-4AC4-97F8-7B237F607227}" dt="2021-01-13T13:00:20.550" v="7" actId="1076"/>
          <ac:spMkLst>
            <pc:docMk/>
            <pc:sldMk cId="4266223134" sldId="256"/>
            <ac:spMk id="3" creationId="{00000000-0000-0000-0000-000000000000}"/>
          </ac:spMkLst>
        </pc:spChg>
      </pc:sldChg>
      <pc:sldChg chg="addSp modSp">
        <pc:chgData name="Donna Lovelock" userId="3c964a89-a309-429a-8b00-8b7983438334" providerId="ADAL" clId="{C60180BD-9E3A-4AC4-97F8-7B237F607227}" dt="2021-01-13T09:22:34.150" v="6" actId="1076"/>
        <pc:sldMkLst>
          <pc:docMk/>
          <pc:sldMk cId="1081082788" sldId="263"/>
        </pc:sldMkLst>
        <pc:picChg chg="add mod">
          <ac:chgData name="Donna Lovelock" userId="3c964a89-a309-429a-8b00-8b7983438334" providerId="ADAL" clId="{C60180BD-9E3A-4AC4-97F8-7B237F607227}" dt="2021-01-13T09:22:34.150" v="6" actId="1076"/>
          <ac:picMkLst>
            <pc:docMk/>
            <pc:sldMk cId="1081082788" sldId="263"/>
            <ac:picMk id="4" creationId="{CEED4859-39F2-4CC9-8436-D6171CC0916C}"/>
          </ac:picMkLst>
        </pc:picChg>
      </pc:sldChg>
    </pc:docChg>
  </pc:docChgLst>
  <pc:docChgLst>
    <pc:chgData name="Donna Lovelock" userId="S::dml1r14@soton.ac.uk::3c964a89-a309-429a-8b00-8b7983438334" providerId="AD" clId="Web-{722CF3A6-7693-4C89-A129-8C0AD0C437E1}"/>
    <pc:docChg chg="modSld">
      <pc:chgData name="Donna Lovelock" userId="S::dml1r14@soton.ac.uk::3c964a89-a309-429a-8b00-8b7983438334" providerId="AD" clId="Web-{722CF3A6-7693-4C89-A129-8C0AD0C437E1}" dt="2021-01-04T08:50:14.802" v="4" actId="20577"/>
      <pc:docMkLst>
        <pc:docMk/>
      </pc:docMkLst>
      <pc:sldChg chg="modSp">
        <pc:chgData name="Donna Lovelock" userId="S::dml1r14@soton.ac.uk::3c964a89-a309-429a-8b00-8b7983438334" providerId="AD" clId="Web-{722CF3A6-7693-4C89-A129-8C0AD0C437E1}" dt="2021-01-04T08:50:12.583" v="2" actId="20577"/>
        <pc:sldMkLst>
          <pc:docMk/>
          <pc:sldMk cId="2804708288" sldId="260"/>
        </pc:sldMkLst>
        <pc:spChg chg="mod">
          <ac:chgData name="Donna Lovelock" userId="S::dml1r14@soton.ac.uk::3c964a89-a309-429a-8b00-8b7983438334" providerId="AD" clId="Web-{722CF3A6-7693-4C89-A129-8C0AD0C437E1}" dt="2021-01-04T08:50:12.583" v="2" actId="20577"/>
          <ac:spMkLst>
            <pc:docMk/>
            <pc:sldMk cId="2804708288" sldId="260"/>
            <ac:spMk id="2" creationId="{7E88F2BB-1683-42F8-ABB4-832CBB35F330}"/>
          </ac:spMkLst>
        </pc:spChg>
      </pc:sldChg>
    </pc:docChg>
  </pc:docChgLst>
  <pc:docChgLst>
    <pc:chgData name="Lisa Bagust" userId="S::ljb2m12@soton.ac.uk::9b0dc0b4-f81a-4c85-bc8d-cae961bc2915" providerId="AD" clId="Web-{6223FF77-18CA-5CD9-73A2-E3E9B4543E08}"/>
    <pc:docChg chg="modSld">
      <pc:chgData name="Lisa Bagust" userId="S::ljb2m12@soton.ac.uk::9b0dc0b4-f81a-4c85-bc8d-cae961bc2915" providerId="AD" clId="Web-{6223FF77-18CA-5CD9-73A2-E3E9B4543E08}" dt="2021-08-11T14:38:06.918" v="6" actId="20577"/>
      <pc:docMkLst>
        <pc:docMk/>
      </pc:docMkLst>
      <pc:sldChg chg="modSp">
        <pc:chgData name="Lisa Bagust" userId="S::ljb2m12@soton.ac.uk::9b0dc0b4-f81a-4c85-bc8d-cae961bc2915" providerId="AD" clId="Web-{6223FF77-18CA-5CD9-73A2-E3E9B4543E08}" dt="2021-08-11T14:38:06.918" v="6" actId="20577"/>
        <pc:sldMkLst>
          <pc:docMk/>
          <pc:sldMk cId="3669664431" sldId="261"/>
        </pc:sldMkLst>
        <pc:spChg chg="mod">
          <ac:chgData name="Lisa Bagust" userId="S::ljb2m12@soton.ac.uk::9b0dc0b4-f81a-4c85-bc8d-cae961bc2915" providerId="AD" clId="Web-{6223FF77-18CA-5CD9-73A2-E3E9B4543E08}" dt="2021-08-11T14:38:06.918" v="6" actId="20577"/>
          <ac:spMkLst>
            <pc:docMk/>
            <pc:sldMk cId="3669664431" sldId="261"/>
            <ac:spMk id="3" creationId="{D695ACC0-7967-4BAD-8CE1-601EDF7CFC8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3FC070-4D5C-423A-8959-F930E7D692EE}" type="datetimeFigureOut">
              <a:rPr lang="en-GB" smtClean="0"/>
              <a:t>19/08/2021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3927C6-ABCB-46D3-9166-5CBAAF175C95}" type="slidenum">
              <a:rPr lang="en-GB" smtClean="0"/>
              <a:t>‹#›</a:t>
            </a:fld>
            <a:endParaRPr lang="en-GB"/>
          </a:p>
        </p:txBody>
      </p:sp>
    </p:spTree>
    <p:extLst>
      <p:ext uri="{BB962C8B-B14F-4D97-AF65-F5344CB8AC3E}">
        <p14:creationId xmlns:p14="http://schemas.microsoft.com/office/powerpoint/2010/main" val="1263474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Layout using master slide: 2 custom design = without footer</a:t>
            </a:r>
          </a:p>
        </p:txBody>
      </p:sp>
      <p:sp>
        <p:nvSpPr>
          <p:cNvPr id="4" name="Slide Number Placeholder 3"/>
          <p:cNvSpPr>
            <a:spLocks noGrp="1"/>
          </p:cNvSpPr>
          <p:nvPr>
            <p:ph type="sldNum" sz="quarter" idx="5"/>
          </p:nvPr>
        </p:nvSpPr>
        <p:spPr/>
        <p:txBody>
          <a:bodyPr/>
          <a:lstStyle/>
          <a:p>
            <a:fld id="{4F3927C6-ABCB-46D3-9166-5CBAAF175C95}" type="slidenum">
              <a:rPr lang="en-GB" smtClean="0"/>
              <a:t>1</a:t>
            </a:fld>
            <a:endParaRPr lang="en-GB"/>
          </a:p>
        </p:txBody>
      </p:sp>
    </p:spTree>
    <p:extLst>
      <p:ext uri="{BB962C8B-B14F-4D97-AF65-F5344CB8AC3E}">
        <p14:creationId xmlns:p14="http://schemas.microsoft.com/office/powerpoint/2010/main" val="12590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mn-lt"/>
                <a:ea typeface="+mn-ea"/>
                <a:cs typeface="+mn-cs"/>
              </a:rPr>
              <a:t>NB. Layout master slide: 2 custom design = without footer</a:t>
            </a:r>
          </a:p>
          <a:p>
            <a:endParaRPr lang="en-GB"/>
          </a:p>
        </p:txBody>
      </p:sp>
      <p:sp>
        <p:nvSpPr>
          <p:cNvPr id="4" name="Slide Number Placeholder 3"/>
          <p:cNvSpPr>
            <a:spLocks noGrp="1"/>
          </p:cNvSpPr>
          <p:nvPr>
            <p:ph type="sldNum" sz="quarter" idx="5"/>
          </p:nvPr>
        </p:nvSpPr>
        <p:spPr/>
        <p:txBody>
          <a:bodyPr/>
          <a:lstStyle/>
          <a:p>
            <a:fld id="{4F3927C6-ABCB-46D3-9166-5CBAAF175C95}" type="slidenum">
              <a:rPr lang="en-GB" smtClean="0"/>
              <a:t>12</a:t>
            </a:fld>
            <a:endParaRPr lang="en-GB"/>
          </a:p>
        </p:txBody>
      </p:sp>
    </p:spTree>
    <p:extLst>
      <p:ext uri="{BB962C8B-B14F-4D97-AF65-F5344CB8AC3E}">
        <p14:creationId xmlns:p14="http://schemas.microsoft.com/office/powerpoint/2010/main" val="3741757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5A82B92-F238-426D-B648-2D9D7320E312}" type="datetimeFigureOut">
              <a:rPr lang="en-GB" smtClean="0"/>
              <a:t>19/08/2021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C13035-0EF4-46E1-864B-C20616A380AF}" type="slidenum">
              <a:rPr lang="en-GB" smtClean="0"/>
              <a:t>‹#›</a:t>
            </a:fld>
            <a:endParaRPr lang="en-GB"/>
          </a:p>
        </p:txBody>
      </p:sp>
    </p:spTree>
    <p:extLst>
      <p:ext uri="{BB962C8B-B14F-4D97-AF65-F5344CB8AC3E}">
        <p14:creationId xmlns:p14="http://schemas.microsoft.com/office/powerpoint/2010/main" val="2166838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5A82B92-F238-426D-B648-2D9D7320E312}" type="datetimeFigureOut">
              <a:rPr lang="en-GB" smtClean="0"/>
              <a:t>19/08/2021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C13035-0EF4-46E1-864B-C20616A380AF}" type="slidenum">
              <a:rPr lang="en-GB" smtClean="0"/>
              <a:t>‹#›</a:t>
            </a:fld>
            <a:endParaRPr lang="en-GB"/>
          </a:p>
        </p:txBody>
      </p:sp>
    </p:spTree>
    <p:extLst>
      <p:ext uri="{BB962C8B-B14F-4D97-AF65-F5344CB8AC3E}">
        <p14:creationId xmlns:p14="http://schemas.microsoft.com/office/powerpoint/2010/main" val="341805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5A82B92-F238-426D-B648-2D9D7320E312}" type="datetimeFigureOut">
              <a:rPr lang="en-GB" smtClean="0"/>
              <a:t>19/08/2021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C13035-0EF4-46E1-864B-C20616A380AF}" type="slidenum">
              <a:rPr lang="en-GB" smtClean="0"/>
              <a:t>‹#›</a:t>
            </a:fld>
            <a:endParaRPr lang="en-GB"/>
          </a:p>
        </p:txBody>
      </p:sp>
    </p:spTree>
    <p:extLst>
      <p:ext uri="{BB962C8B-B14F-4D97-AF65-F5344CB8AC3E}">
        <p14:creationId xmlns:p14="http://schemas.microsoft.com/office/powerpoint/2010/main" val="1675105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5EEC4-E13D-446D-AE50-94972F3438D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52E98FB-4D85-416E-99BB-F75FCA9A5B5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8977D21-C698-4D5F-BBB5-56BB96EACBC5}"/>
              </a:ext>
            </a:extLst>
          </p:cNvPr>
          <p:cNvSpPr>
            <a:spLocks noGrp="1"/>
          </p:cNvSpPr>
          <p:nvPr>
            <p:ph type="dt" sz="half" idx="10"/>
          </p:nvPr>
        </p:nvSpPr>
        <p:spPr/>
        <p:txBody>
          <a:bodyPr/>
          <a:lstStyle/>
          <a:p>
            <a:fld id="{05874639-9AA8-41A8-BF0F-7D6D1CF89907}" type="datetimeFigureOut">
              <a:rPr lang="en-GB" smtClean="0"/>
              <a:t>19/08/2021</a:t>
            </a:fld>
            <a:endParaRPr lang="en-GB"/>
          </a:p>
        </p:txBody>
      </p:sp>
      <p:sp>
        <p:nvSpPr>
          <p:cNvPr id="5" name="Footer Placeholder 4">
            <a:extLst>
              <a:ext uri="{FF2B5EF4-FFF2-40B4-BE49-F238E27FC236}">
                <a16:creationId xmlns:a16="http://schemas.microsoft.com/office/drawing/2014/main" id="{11BA44F5-1AE5-492C-862D-294A50D838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AD3E04-CEB9-45E0-8711-77EB808A222E}"/>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72220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B1C05-5369-41D4-B6B3-00BA6A3E6A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CEBACAE-4E21-4B48-8754-531B7521A6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0CF9C8-69C7-4A2F-9525-734BB906EBB4}"/>
              </a:ext>
            </a:extLst>
          </p:cNvPr>
          <p:cNvSpPr>
            <a:spLocks noGrp="1"/>
          </p:cNvSpPr>
          <p:nvPr>
            <p:ph type="dt" sz="half" idx="10"/>
          </p:nvPr>
        </p:nvSpPr>
        <p:spPr/>
        <p:txBody>
          <a:bodyPr/>
          <a:lstStyle/>
          <a:p>
            <a:fld id="{05874639-9AA8-41A8-BF0F-7D6D1CF89907}" type="datetimeFigureOut">
              <a:rPr lang="en-GB" smtClean="0"/>
              <a:t>19/08/2021</a:t>
            </a:fld>
            <a:endParaRPr lang="en-GB"/>
          </a:p>
        </p:txBody>
      </p:sp>
      <p:sp>
        <p:nvSpPr>
          <p:cNvPr id="5" name="Footer Placeholder 4">
            <a:extLst>
              <a:ext uri="{FF2B5EF4-FFF2-40B4-BE49-F238E27FC236}">
                <a16:creationId xmlns:a16="http://schemas.microsoft.com/office/drawing/2014/main" id="{3C2C222F-F86A-4CEB-8D5C-413CAEB000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4C8541-F7CF-406E-8E8A-5283DF2A34C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7113004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14D70-F54A-4B52-BD2C-C39388EFE2C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86FD8B7-14E5-42E3-8CAF-001127833CE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9E70DB-039C-4696-B690-DF92160198AD}"/>
              </a:ext>
            </a:extLst>
          </p:cNvPr>
          <p:cNvSpPr>
            <a:spLocks noGrp="1"/>
          </p:cNvSpPr>
          <p:nvPr>
            <p:ph type="dt" sz="half" idx="10"/>
          </p:nvPr>
        </p:nvSpPr>
        <p:spPr/>
        <p:txBody>
          <a:bodyPr/>
          <a:lstStyle/>
          <a:p>
            <a:fld id="{05874639-9AA8-41A8-BF0F-7D6D1CF89907}" type="datetimeFigureOut">
              <a:rPr lang="en-GB" smtClean="0"/>
              <a:t>19/08/2021</a:t>
            </a:fld>
            <a:endParaRPr lang="en-GB"/>
          </a:p>
        </p:txBody>
      </p:sp>
      <p:sp>
        <p:nvSpPr>
          <p:cNvPr id="5" name="Footer Placeholder 4">
            <a:extLst>
              <a:ext uri="{FF2B5EF4-FFF2-40B4-BE49-F238E27FC236}">
                <a16:creationId xmlns:a16="http://schemas.microsoft.com/office/drawing/2014/main" id="{7C158E2B-E8A3-4DA8-A77A-8A50DECEE2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53BD7A-6AF7-4419-8EC0-7C44A64C47CD}"/>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2576378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B7CC-6BB9-4CD1-A05E-B94EF1D90C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8936057-49D1-42BB-BA1A-D772A7BF1B8C}"/>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7B80786-8CDB-43B8-8C7C-B4359C932213}"/>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699A23-0F27-42BC-8595-ABBE53D185D0}"/>
              </a:ext>
            </a:extLst>
          </p:cNvPr>
          <p:cNvSpPr>
            <a:spLocks noGrp="1"/>
          </p:cNvSpPr>
          <p:nvPr>
            <p:ph type="dt" sz="half" idx="10"/>
          </p:nvPr>
        </p:nvSpPr>
        <p:spPr/>
        <p:txBody>
          <a:bodyPr/>
          <a:lstStyle/>
          <a:p>
            <a:fld id="{05874639-9AA8-41A8-BF0F-7D6D1CF89907}" type="datetimeFigureOut">
              <a:rPr lang="en-GB" smtClean="0"/>
              <a:t>19/08/2021</a:t>
            </a:fld>
            <a:endParaRPr lang="en-GB"/>
          </a:p>
        </p:txBody>
      </p:sp>
      <p:sp>
        <p:nvSpPr>
          <p:cNvPr id="6" name="Footer Placeholder 5">
            <a:extLst>
              <a:ext uri="{FF2B5EF4-FFF2-40B4-BE49-F238E27FC236}">
                <a16:creationId xmlns:a16="http://schemas.microsoft.com/office/drawing/2014/main" id="{7B5D9A62-5839-4814-94D8-11A278D714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67799A-2B4C-46F3-AA7F-CD28B582680F}"/>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0788535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5F4DF-8408-4BB4-863B-02E70DC69744}"/>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D62339D-0B1D-42DF-B934-966A18DAD3C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ECC0A1-65AC-47B1-9A86-E9AAC845C6E4}"/>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73457A7-C10F-4478-A111-F49F691DC5D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706381-909D-409D-80E1-0A0825EC0A53}"/>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F59CE91-3493-4FE7-896E-54BEDA619869}"/>
              </a:ext>
            </a:extLst>
          </p:cNvPr>
          <p:cNvSpPr>
            <a:spLocks noGrp="1"/>
          </p:cNvSpPr>
          <p:nvPr>
            <p:ph type="dt" sz="half" idx="10"/>
          </p:nvPr>
        </p:nvSpPr>
        <p:spPr/>
        <p:txBody>
          <a:bodyPr/>
          <a:lstStyle/>
          <a:p>
            <a:fld id="{05874639-9AA8-41A8-BF0F-7D6D1CF89907}" type="datetimeFigureOut">
              <a:rPr lang="en-GB" smtClean="0"/>
              <a:t>19/08/2021</a:t>
            </a:fld>
            <a:endParaRPr lang="en-GB"/>
          </a:p>
        </p:txBody>
      </p:sp>
      <p:sp>
        <p:nvSpPr>
          <p:cNvPr id="8" name="Footer Placeholder 7">
            <a:extLst>
              <a:ext uri="{FF2B5EF4-FFF2-40B4-BE49-F238E27FC236}">
                <a16:creationId xmlns:a16="http://schemas.microsoft.com/office/drawing/2014/main" id="{30D762B6-A30D-4BB6-BD9B-8D0177CC26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95F5779-F069-41C9-9DAC-F67EC80481E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9228918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E7FC-486D-4614-9EAB-239065FDA3F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F3DDAA7-69C5-47C0-B8B6-795B504ADAEB}"/>
              </a:ext>
            </a:extLst>
          </p:cNvPr>
          <p:cNvSpPr>
            <a:spLocks noGrp="1"/>
          </p:cNvSpPr>
          <p:nvPr>
            <p:ph type="dt" sz="half" idx="10"/>
          </p:nvPr>
        </p:nvSpPr>
        <p:spPr/>
        <p:txBody>
          <a:bodyPr/>
          <a:lstStyle/>
          <a:p>
            <a:fld id="{05874639-9AA8-41A8-BF0F-7D6D1CF89907}" type="datetimeFigureOut">
              <a:rPr lang="en-GB" smtClean="0"/>
              <a:t>19/08/2021</a:t>
            </a:fld>
            <a:endParaRPr lang="en-GB"/>
          </a:p>
        </p:txBody>
      </p:sp>
      <p:sp>
        <p:nvSpPr>
          <p:cNvPr id="4" name="Footer Placeholder 3">
            <a:extLst>
              <a:ext uri="{FF2B5EF4-FFF2-40B4-BE49-F238E27FC236}">
                <a16:creationId xmlns:a16="http://schemas.microsoft.com/office/drawing/2014/main" id="{BDA39A9E-FF0F-4063-A784-D89B4B9A0A2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432CD2D-CC56-4FBC-9136-D7A222A32A8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9827309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792A00-DCF4-48B5-9EC4-37687693D91F}"/>
              </a:ext>
            </a:extLst>
          </p:cNvPr>
          <p:cNvSpPr>
            <a:spLocks noGrp="1"/>
          </p:cNvSpPr>
          <p:nvPr>
            <p:ph type="dt" sz="half" idx="10"/>
          </p:nvPr>
        </p:nvSpPr>
        <p:spPr/>
        <p:txBody>
          <a:bodyPr/>
          <a:lstStyle/>
          <a:p>
            <a:fld id="{05874639-9AA8-41A8-BF0F-7D6D1CF89907}" type="datetimeFigureOut">
              <a:rPr lang="en-GB" smtClean="0"/>
              <a:t>19/08/2021</a:t>
            </a:fld>
            <a:endParaRPr lang="en-GB"/>
          </a:p>
        </p:txBody>
      </p:sp>
      <p:sp>
        <p:nvSpPr>
          <p:cNvPr id="3" name="Footer Placeholder 2">
            <a:extLst>
              <a:ext uri="{FF2B5EF4-FFF2-40B4-BE49-F238E27FC236}">
                <a16:creationId xmlns:a16="http://schemas.microsoft.com/office/drawing/2014/main" id="{7E8D98D1-E1E3-458F-8C6A-E93DC361216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59E0B6E-E1E0-44F4-AF4D-63E86F7FBE3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474672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E7072-8FED-4133-8EFB-CE46E080CFC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4B1A98F-DBE4-45EB-8168-2CA9E24CB90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CC18E0A-1D0B-42C3-8CDF-9E177227CFE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8DAA94-735F-48C1-B95A-C6F1AA4C7A23}"/>
              </a:ext>
            </a:extLst>
          </p:cNvPr>
          <p:cNvSpPr>
            <a:spLocks noGrp="1"/>
          </p:cNvSpPr>
          <p:nvPr>
            <p:ph type="dt" sz="half" idx="10"/>
          </p:nvPr>
        </p:nvSpPr>
        <p:spPr/>
        <p:txBody>
          <a:bodyPr/>
          <a:lstStyle/>
          <a:p>
            <a:fld id="{05874639-9AA8-41A8-BF0F-7D6D1CF89907}" type="datetimeFigureOut">
              <a:rPr lang="en-GB" smtClean="0"/>
              <a:t>19/08/2021</a:t>
            </a:fld>
            <a:endParaRPr lang="en-GB"/>
          </a:p>
        </p:txBody>
      </p:sp>
      <p:sp>
        <p:nvSpPr>
          <p:cNvPr id="6" name="Footer Placeholder 5">
            <a:extLst>
              <a:ext uri="{FF2B5EF4-FFF2-40B4-BE49-F238E27FC236}">
                <a16:creationId xmlns:a16="http://schemas.microsoft.com/office/drawing/2014/main" id="{E364BE28-A5C2-46D3-A999-9AC224D162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719D4C-A9E4-4D27-A9C0-C2C793FF869B}"/>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569129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5A82B92-F238-426D-B648-2D9D7320E312}" type="datetimeFigureOut">
              <a:rPr lang="en-GB" smtClean="0"/>
              <a:t>19/08/2021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C13035-0EF4-46E1-864B-C20616A380AF}" type="slidenum">
              <a:rPr lang="en-GB" smtClean="0"/>
              <a:t>‹#›</a:t>
            </a:fld>
            <a:endParaRPr lang="en-GB"/>
          </a:p>
        </p:txBody>
      </p:sp>
    </p:spTree>
    <p:extLst>
      <p:ext uri="{BB962C8B-B14F-4D97-AF65-F5344CB8AC3E}">
        <p14:creationId xmlns:p14="http://schemas.microsoft.com/office/powerpoint/2010/main" val="1214904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94A9-9FF8-439C-B4CA-0EA53380318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908E593-0B0F-42B6-BF4A-1CC48606141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514D3AD-2959-47DC-817D-678D7EB91D2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6F34-ED60-44D3-B809-92D709ECDA75}"/>
              </a:ext>
            </a:extLst>
          </p:cNvPr>
          <p:cNvSpPr>
            <a:spLocks noGrp="1"/>
          </p:cNvSpPr>
          <p:nvPr>
            <p:ph type="dt" sz="half" idx="10"/>
          </p:nvPr>
        </p:nvSpPr>
        <p:spPr/>
        <p:txBody>
          <a:bodyPr/>
          <a:lstStyle/>
          <a:p>
            <a:fld id="{05874639-9AA8-41A8-BF0F-7D6D1CF89907}" type="datetimeFigureOut">
              <a:rPr lang="en-GB" smtClean="0"/>
              <a:t>19/08/2021</a:t>
            </a:fld>
            <a:endParaRPr lang="en-GB"/>
          </a:p>
        </p:txBody>
      </p:sp>
      <p:sp>
        <p:nvSpPr>
          <p:cNvPr id="6" name="Footer Placeholder 5">
            <a:extLst>
              <a:ext uri="{FF2B5EF4-FFF2-40B4-BE49-F238E27FC236}">
                <a16:creationId xmlns:a16="http://schemas.microsoft.com/office/drawing/2014/main" id="{ECBAAB79-8863-4055-A663-567EF41A5E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CD5305-62A0-429E-9974-65C2EFF29F9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6712009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DC644-B13B-4DFC-B209-088AB1637A9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C02C53-0DA5-4C21-A5D7-2B5BD666CD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0D9246-EDE1-4320-BB7B-40AC83A53A4C}"/>
              </a:ext>
            </a:extLst>
          </p:cNvPr>
          <p:cNvSpPr>
            <a:spLocks noGrp="1"/>
          </p:cNvSpPr>
          <p:nvPr>
            <p:ph type="dt" sz="half" idx="10"/>
          </p:nvPr>
        </p:nvSpPr>
        <p:spPr/>
        <p:txBody>
          <a:bodyPr/>
          <a:lstStyle/>
          <a:p>
            <a:fld id="{05874639-9AA8-41A8-BF0F-7D6D1CF89907}" type="datetimeFigureOut">
              <a:rPr lang="en-GB" smtClean="0"/>
              <a:t>19/08/2021</a:t>
            </a:fld>
            <a:endParaRPr lang="en-GB"/>
          </a:p>
        </p:txBody>
      </p:sp>
      <p:sp>
        <p:nvSpPr>
          <p:cNvPr id="5" name="Footer Placeholder 4">
            <a:extLst>
              <a:ext uri="{FF2B5EF4-FFF2-40B4-BE49-F238E27FC236}">
                <a16:creationId xmlns:a16="http://schemas.microsoft.com/office/drawing/2014/main" id="{84E258A4-31A5-4E66-BE8D-D97D066DE0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C0208A-A068-452C-B24A-9EC854CDE1B1}"/>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7844872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26FF1C-FB95-4036-8C98-7D6067906828}"/>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896DE3D-40E4-4238-BD76-A16F4CB17000}"/>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0D8EB5-9207-44C7-AD72-E73460CC9EB4}"/>
              </a:ext>
            </a:extLst>
          </p:cNvPr>
          <p:cNvSpPr>
            <a:spLocks noGrp="1"/>
          </p:cNvSpPr>
          <p:nvPr>
            <p:ph type="dt" sz="half" idx="10"/>
          </p:nvPr>
        </p:nvSpPr>
        <p:spPr/>
        <p:txBody>
          <a:bodyPr/>
          <a:lstStyle/>
          <a:p>
            <a:fld id="{05874639-9AA8-41A8-BF0F-7D6D1CF89907}" type="datetimeFigureOut">
              <a:rPr lang="en-GB" smtClean="0"/>
              <a:t>19/08/2021</a:t>
            </a:fld>
            <a:endParaRPr lang="en-GB"/>
          </a:p>
        </p:txBody>
      </p:sp>
      <p:sp>
        <p:nvSpPr>
          <p:cNvPr id="5" name="Footer Placeholder 4">
            <a:extLst>
              <a:ext uri="{FF2B5EF4-FFF2-40B4-BE49-F238E27FC236}">
                <a16:creationId xmlns:a16="http://schemas.microsoft.com/office/drawing/2014/main" id="{14FB650C-C0E3-4516-9E5C-B48D7FF84D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D3717D-3671-4929-A4FC-B317D278CFDC}"/>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3514758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842E7CFD-894F-4F63-B452-DA684A627B47}"/>
              </a:ext>
            </a:extLst>
          </p:cNvPr>
          <p:cNvSpPr/>
          <p:nvPr userDrawn="1"/>
        </p:nvSpPr>
        <p:spPr>
          <a:xfrm>
            <a:off x="0" y="6037006"/>
            <a:ext cx="9144000" cy="820994"/>
          </a:xfrm>
          <a:prstGeom prst="rect">
            <a:avLst/>
          </a:prstGeom>
          <a:solidFill>
            <a:srgbClr val="1EAD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64B8798-3B9A-445C-B655-518BC5D68546}"/>
              </a:ext>
            </a:extLst>
          </p:cNvPr>
          <p:cNvSpPr txBox="1"/>
          <p:nvPr userDrawn="1"/>
        </p:nvSpPr>
        <p:spPr>
          <a:xfrm>
            <a:off x="5368413" y="6185893"/>
            <a:ext cx="3677263" cy="553998"/>
          </a:xfrm>
          <a:prstGeom prst="rect">
            <a:avLst/>
          </a:prstGeom>
          <a:noFill/>
        </p:spPr>
        <p:txBody>
          <a:bodyPr wrap="square" rtlCol="0">
            <a:spAutoFit/>
          </a:bodyPr>
          <a:lstStyle/>
          <a:p>
            <a:pPr algn="r"/>
            <a:r>
              <a:rPr lang="en-GB" sz="3000" b="1">
                <a:solidFill>
                  <a:schemeClr val="bg1"/>
                </a:solidFill>
              </a:rPr>
              <a:t>#</a:t>
            </a:r>
            <a:r>
              <a:rPr lang="en-GB" sz="3000" b="1" err="1">
                <a:solidFill>
                  <a:schemeClr val="bg1"/>
                </a:solidFill>
              </a:rPr>
              <a:t>BePartOfTheSolution</a:t>
            </a:r>
            <a:endParaRPr lang="en-GB" sz="3000" b="1">
              <a:solidFill>
                <a:schemeClr val="bg1"/>
              </a:solidFill>
            </a:endParaRPr>
          </a:p>
        </p:txBody>
      </p:sp>
      <p:pic>
        <p:nvPicPr>
          <p:cNvPr id="9" name="Picture 8" descr="Icon&#10;&#10;Description automatically generated">
            <a:extLst>
              <a:ext uri="{FF2B5EF4-FFF2-40B4-BE49-F238E27FC236}">
                <a16:creationId xmlns:a16="http://schemas.microsoft.com/office/drawing/2014/main" id="{3C24C3FE-28B6-4635-AFDB-7FE401E9C4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1" name="Picture 10" descr="Icon&#10;&#10;Description automatically generated">
            <a:extLst>
              <a:ext uri="{FF2B5EF4-FFF2-40B4-BE49-F238E27FC236}">
                <a16:creationId xmlns:a16="http://schemas.microsoft.com/office/drawing/2014/main" id="{6825969D-1FA8-42FA-9C4A-D029CF388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3" name="Picture 12" descr="Icon&#10;&#10;Description automatically generated">
            <a:extLst>
              <a:ext uri="{FF2B5EF4-FFF2-40B4-BE49-F238E27FC236}">
                <a16:creationId xmlns:a16="http://schemas.microsoft.com/office/drawing/2014/main" id="{D56DC56A-EEE6-4249-97D1-6CA9341AE0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5" name="Picture 14" descr="Icon&#10;&#10;Description automatically generated">
            <a:extLst>
              <a:ext uri="{FF2B5EF4-FFF2-40B4-BE49-F238E27FC236}">
                <a16:creationId xmlns:a16="http://schemas.microsoft.com/office/drawing/2014/main" id="{D67DCB61-BEC0-4B44-B481-D9A7AD575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Tree>
    <p:extLst>
      <p:ext uri="{BB962C8B-B14F-4D97-AF65-F5344CB8AC3E}">
        <p14:creationId xmlns:p14="http://schemas.microsoft.com/office/powerpoint/2010/main" val="24144436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842E7CFD-894F-4F63-B452-DA684A627B47}"/>
              </a:ext>
            </a:extLst>
          </p:cNvPr>
          <p:cNvSpPr/>
          <p:nvPr userDrawn="1"/>
        </p:nvSpPr>
        <p:spPr>
          <a:xfrm>
            <a:off x="0" y="6037006"/>
            <a:ext cx="9144000" cy="820994"/>
          </a:xfrm>
          <a:prstGeom prst="rect">
            <a:avLst/>
          </a:prstGeom>
          <a:solidFill>
            <a:srgbClr val="1EAD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64B8798-3B9A-445C-B655-518BC5D68546}"/>
              </a:ext>
            </a:extLst>
          </p:cNvPr>
          <p:cNvSpPr txBox="1"/>
          <p:nvPr userDrawn="1"/>
        </p:nvSpPr>
        <p:spPr>
          <a:xfrm>
            <a:off x="5368413" y="6185893"/>
            <a:ext cx="3677263" cy="553998"/>
          </a:xfrm>
          <a:prstGeom prst="rect">
            <a:avLst/>
          </a:prstGeom>
          <a:noFill/>
        </p:spPr>
        <p:txBody>
          <a:bodyPr wrap="square" rtlCol="0">
            <a:spAutoFit/>
          </a:bodyPr>
          <a:lstStyle/>
          <a:p>
            <a:pPr algn="r"/>
            <a:r>
              <a:rPr lang="en-GB" sz="3000" b="1">
                <a:solidFill>
                  <a:srgbClr val="D30D4F"/>
                </a:solidFill>
              </a:rPr>
              <a:t>#</a:t>
            </a:r>
            <a:r>
              <a:rPr lang="en-GB" sz="3000" b="1" err="1">
                <a:solidFill>
                  <a:srgbClr val="D30D4F"/>
                </a:solidFill>
              </a:rPr>
              <a:t>BePartOfTheSolution</a:t>
            </a:r>
            <a:endParaRPr lang="en-GB" sz="3000" b="1">
              <a:solidFill>
                <a:srgbClr val="D30D4F"/>
              </a:solidFill>
            </a:endParaRPr>
          </a:p>
        </p:txBody>
      </p:sp>
      <p:pic>
        <p:nvPicPr>
          <p:cNvPr id="9" name="Picture 8" descr="Icon&#10;&#10;Description automatically generated">
            <a:extLst>
              <a:ext uri="{FF2B5EF4-FFF2-40B4-BE49-F238E27FC236}">
                <a16:creationId xmlns:a16="http://schemas.microsoft.com/office/drawing/2014/main" id="{3C24C3FE-28B6-4635-AFDB-7FE401E9C4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1" name="Picture 10" descr="Icon&#10;&#10;Description automatically generated">
            <a:extLst>
              <a:ext uri="{FF2B5EF4-FFF2-40B4-BE49-F238E27FC236}">
                <a16:creationId xmlns:a16="http://schemas.microsoft.com/office/drawing/2014/main" id="{6825969D-1FA8-42FA-9C4A-D029CF388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3" name="Picture 12" descr="Icon&#10;&#10;Description automatically generated">
            <a:extLst>
              <a:ext uri="{FF2B5EF4-FFF2-40B4-BE49-F238E27FC236}">
                <a16:creationId xmlns:a16="http://schemas.microsoft.com/office/drawing/2014/main" id="{D56DC56A-EEE6-4249-97D1-6CA9341AE0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5" name="Picture 14" descr="Icon&#10;&#10;Description automatically generated">
            <a:extLst>
              <a:ext uri="{FF2B5EF4-FFF2-40B4-BE49-F238E27FC236}">
                <a16:creationId xmlns:a16="http://schemas.microsoft.com/office/drawing/2014/main" id="{D67DCB61-BEC0-4B44-B481-D9A7AD575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
        <p:nvSpPr>
          <p:cNvPr id="10" name="Subtitle 2">
            <a:extLst>
              <a:ext uri="{FF2B5EF4-FFF2-40B4-BE49-F238E27FC236}">
                <a16:creationId xmlns:a16="http://schemas.microsoft.com/office/drawing/2014/main" id="{C8B96B21-0EF9-490A-8320-4C68EF91CBEA}"/>
              </a:ext>
            </a:extLst>
          </p:cNvPr>
          <p:cNvSpPr>
            <a:spLocks noGrp="1"/>
          </p:cNvSpPr>
          <p:nvPr>
            <p:ph type="subTitle" idx="1"/>
          </p:nvPr>
        </p:nvSpPr>
        <p:spPr>
          <a:xfrm>
            <a:off x="1371600" y="3886200"/>
            <a:ext cx="6400800" cy="1752600"/>
          </a:xfrm>
        </p:spPr>
        <p:txBody>
          <a:bodyPr/>
          <a:lstStyle>
            <a:lvl1pPr algn="ctr">
              <a:defRPr>
                <a:solidFill>
                  <a:srgbClr val="4FADA0"/>
                </a:solidFill>
              </a:defRPr>
            </a:lvl1pPr>
          </a:lstStyle>
          <a:p>
            <a:r>
              <a:rPr lang="en-US"/>
              <a:t>Click to edit Master subtitle style</a:t>
            </a:r>
            <a:endParaRPr lang="en-GB"/>
          </a:p>
        </p:txBody>
      </p:sp>
    </p:spTree>
    <p:extLst>
      <p:ext uri="{BB962C8B-B14F-4D97-AF65-F5344CB8AC3E}">
        <p14:creationId xmlns:p14="http://schemas.microsoft.com/office/powerpoint/2010/main" val="8922975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pic>
        <p:nvPicPr>
          <p:cNvPr id="9" name="Picture 8" descr="Icon&#10;&#10;Description automatically generated">
            <a:extLst>
              <a:ext uri="{FF2B5EF4-FFF2-40B4-BE49-F238E27FC236}">
                <a16:creationId xmlns:a16="http://schemas.microsoft.com/office/drawing/2014/main" id="{3C24C3FE-28B6-4635-AFDB-7FE401E9C4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1" name="Picture 10" descr="Icon&#10;&#10;Description automatically generated">
            <a:extLst>
              <a:ext uri="{FF2B5EF4-FFF2-40B4-BE49-F238E27FC236}">
                <a16:creationId xmlns:a16="http://schemas.microsoft.com/office/drawing/2014/main" id="{6825969D-1FA8-42FA-9C4A-D029CF388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3" name="Picture 12" descr="Icon&#10;&#10;Description automatically generated">
            <a:extLst>
              <a:ext uri="{FF2B5EF4-FFF2-40B4-BE49-F238E27FC236}">
                <a16:creationId xmlns:a16="http://schemas.microsoft.com/office/drawing/2014/main" id="{D56DC56A-EEE6-4249-97D1-6CA9341AE0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5" name="Picture 14" descr="Icon&#10;&#10;Description automatically generated">
            <a:extLst>
              <a:ext uri="{FF2B5EF4-FFF2-40B4-BE49-F238E27FC236}">
                <a16:creationId xmlns:a16="http://schemas.microsoft.com/office/drawing/2014/main" id="{D67DCB61-BEC0-4B44-B481-D9A7AD575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
        <p:nvSpPr>
          <p:cNvPr id="16" name="Subtitle 2">
            <a:extLst>
              <a:ext uri="{FF2B5EF4-FFF2-40B4-BE49-F238E27FC236}">
                <a16:creationId xmlns:a16="http://schemas.microsoft.com/office/drawing/2014/main" id="{F2966C72-6CF5-4BF6-B2C6-F600513B0182}"/>
              </a:ext>
            </a:extLst>
          </p:cNvPr>
          <p:cNvSpPr>
            <a:spLocks noGrp="1"/>
          </p:cNvSpPr>
          <p:nvPr>
            <p:ph type="subTitle" idx="1"/>
          </p:nvPr>
        </p:nvSpPr>
        <p:spPr>
          <a:xfrm>
            <a:off x="1371600" y="3886200"/>
            <a:ext cx="6400800" cy="1752600"/>
          </a:xfrm>
        </p:spPr>
        <p:txBody>
          <a:bodyPr/>
          <a:lstStyle>
            <a:lvl1pPr>
              <a:defRPr/>
            </a:lvl1pPr>
          </a:lstStyle>
          <a:p>
            <a:r>
              <a:rPr lang="en-US"/>
              <a:t>Click to edit Master subtitle style</a:t>
            </a:r>
            <a:endParaRPr lang="en-GB"/>
          </a:p>
        </p:txBody>
      </p:sp>
    </p:spTree>
    <p:extLst>
      <p:ext uri="{BB962C8B-B14F-4D97-AF65-F5344CB8AC3E}">
        <p14:creationId xmlns:p14="http://schemas.microsoft.com/office/powerpoint/2010/main" val="21845286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5EEC4-E13D-446D-AE50-94972F3438D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52E98FB-4D85-416E-99BB-F75FCA9A5B5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8977D21-C698-4D5F-BBB5-56BB96EACBC5}"/>
              </a:ext>
            </a:extLst>
          </p:cNvPr>
          <p:cNvSpPr>
            <a:spLocks noGrp="1"/>
          </p:cNvSpPr>
          <p:nvPr>
            <p:ph type="dt" sz="half" idx="10"/>
          </p:nvPr>
        </p:nvSpPr>
        <p:spPr/>
        <p:txBody>
          <a:bodyPr/>
          <a:lstStyle/>
          <a:p>
            <a:fld id="{05874639-9AA8-41A8-BF0F-7D6D1CF89907}" type="datetimeFigureOut">
              <a:rPr lang="en-GB" smtClean="0"/>
              <a:t>19/08/2021</a:t>
            </a:fld>
            <a:endParaRPr lang="en-GB"/>
          </a:p>
        </p:txBody>
      </p:sp>
      <p:sp>
        <p:nvSpPr>
          <p:cNvPr id="5" name="Footer Placeholder 4">
            <a:extLst>
              <a:ext uri="{FF2B5EF4-FFF2-40B4-BE49-F238E27FC236}">
                <a16:creationId xmlns:a16="http://schemas.microsoft.com/office/drawing/2014/main" id="{11BA44F5-1AE5-492C-862D-294A50D838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AD3E04-CEB9-45E0-8711-77EB808A222E}"/>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6053209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B1C05-5369-41D4-B6B3-00BA6A3E6A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CEBACAE-4E21-4B48-8754-531B7521A6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0CF9C8-69C7-4A2F-9525-734BB906EBB4}"/>
              </a:ext>
            </a:extLst>
          </p:cNvPr>
          <p:cNvSpPr>
            <a:spLocks noGrp="1"/>
          </p:cNvSpPr>
          <p:nvPr>
            <p:ph type="dt" sz="half" idx="10"/>
          </p:nvPr>
        </p:nvSpPr>
        <p:spPr/>
        <p:txBody>
          <a:bodyPr/>
          <a:lstStyle/>
          <a:p>
            <a:fld id="{05874639-9AA8-41A8-BF0F-7D6D1CF89907}" type="datetimeFigureOut">
              <a:rPr lang="en-GB" smtClean="0"/>
              <a:t>19/08/2021</a:t>
            </a:fld>
            <a:endParaRPr lang="en-GB"/>
          </a:p>
        </p:txBody>
      </p:sp>
      <p:sp>
        <p:nvSpPr>
          <p:cNvPr id="5" name="Footer Placeholder 4">
            <a:extLst>
              <a:ext uri="{FF2B5EF4-FFF2-40B4-BE49-F238E27FC236}">
                <a16:creationId xmlns:a16="http://schemas.microsoft.com/office/drawing/2014/main" id="{3C2C222F-F86A-4CEB-8D5C-413CAEB000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4C8541-F7CF-406E-8E8A-5283DF2A34C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2322455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14D70-F54A-4B52-BD2C-C39388EFE2C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86FD8B7-14E5-42E3-8CAF-001127833CE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9E70DB-039C-4696-B690-DF92160198AD}"/>
              </a:ext>
            </a:extLst>
          </p:cNvPr>
          <p:cNvSpPr>
            <a:spLocks noGrp="1"/>
          </p:cNvSpPr>
          <p:nvPr>
            <p:ph type="dt" sz="half" idx="10"/>
          </p:nvPr>
        </p:nvSpPr>
        <p:spPr/>
        <p:txBody>
          <a:bodyPr/>
          <a:lstStyle/>
          <a:p>
            <a:fld id="{05874639-9AA8-41A8-BF0F-7D6D1CF89907}" type="datetimeFigureOut">
              <a:rPr lang="en-GB" smtClean="0"/>
              <a:t>19/08/2021</a:t>
            </a:fld>
            <a:endParaRPr lang="en-GB"/>
          </a:p>
        </p:txBody>
      </p:sp>
      <p:sp>
        <p:nvSpPr>
          <p:cNvPr id="5" name="Footer Placeholder 4">
            <a:extLst>
              <a:ext uri="{FF2B5EF4-FFF2-40B4-BE49-F238E27FC236}">
                <a16:creationId xmlns:a16="http://schemas.microsoft.com/office/drawing/2014/main" id="{7C158E2B-E8A3-4DA8-A77A-8A50DECEE2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53BD7A-6AF7-4419-8EC0-7C44A64C47CD}"/>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9528180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B7CC-6BB9-4CD1-A05E-B94EF1D90C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8936057-49D1-42BB-BA1A-D772A7BF1B8C}"/>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7B80786-8CDB-43B8-8C7C-B4359C932213}"/>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699A23-0F27-42BC-8595-ABBE53D185D0}"/>
              </a:ext>
            </a:extLst>
          </p:cNvPr>
          <p:cNvSpPr>
            <a:spLocks noGrp="1"/>
          </p:cNvSpPr>
          <p:nvPr>
            <p:ph type="dt" sz="half" idx="10"/>
          </p:nvPr>
        </p:nvSpPr>
        <p:spPr/>
        <p:txBody>
          <a:bodyPr/>
          <a:lstStyle/>
          <a:p>
            <a:fld id="{05874639-9AA8-41A8-BF0F-7D6D1CF89907}" type="datetimeFigureOut">
              <a:rPr lang="en-GB" smtClean="0"/>
              <a:t>19/08/2021</a:t>
            </a:fld>
            <a:endParaRPr lang="en-GB"/>
          </a:p>
        </p:txBody>
      </p:sp>
      <p:sp>
        <p:nvSpPr>
          <p:cNvPr id="6" name="Footer Placeholder 5">
            <a:extLst>
              <a:ext uri="{FF2B5EF4-FFF2-40B4-BE49-F238E27FC236}">
                <a16:creationId xmlns:a16="http://schemas.microsoft.com/office/drawing/2014/main" id="{7B5D9A62-5839-4814-94D8-11A278D714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67799A-2B4C-46F3-AA7F-CD28B582680F}"/>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709478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A82B92-F238-426D-B648-2D9D7320E312}" type="datetimeFigureOut">
              <a:rPr lang="en-GB" smtClean="0"/>
              <a:t>19/08/2021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C13035-0EF4-46E1-864B-C20616A380AF}" type="slidenum">
              <a:rPr lang="en-GB" smtClean="0"/>
              <a:t>‹#›</a:t>
            </a:fld>
            <a:endParaRPr lang="en-GB"/>
          </a:p>
        </p:txBody>
      </p:sp>
    </p:spTree>
    <p:extLst>
      <p:ext uri="{BB962C8B-B14F-4D97-AF65-F5344CB8AC3E}">
        <p14:creationId xmlns:p14="http://schemas.microsoft.com/office/powerpoint/2010/main" val="17668434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5F4DF-8408-4BB4-863B-02E70DC69744}"/>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D62339D-0B1D-42DF-B934-966A18DAD3C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ECC0A1-65AC-47B1-9A86-E9AAC845C6E4}"/>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73457A7-C10F-4478-A111-F49F691DC5D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706381-909D-409D-80E1-0A0825EC0A53}"/>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F59CE91-3493-4FE7-896E-54BEDA619869}"/>
              </a:ext>
            </a:extLst>
          </p:cNvPr>
          <p:cNvSpPr>
            <a:spLocks noGrp="1"/>
          </p:cNvSpPr>
          <p:nvPr>
            <p:ph type="dt" sz="half" idx="10"/>
          </p:nvPr>
        </p:nvSpPr>
        <p:spPr/>
        <p:txBody>
          <a:bodyPr/>
          <a:lstStyle/>
          <a:p>
            <a:fld id="{05874639-9AA8-41A8-BF0F-7D6D1CF89907}" type="datetimeFigureOut">
              <a:rPr lang="en-GB" smtClean="0"/>
              <a:t>19/08/2021</a:t>
            </a:fld>
            <a:endParaRPr lang="en-GB"/>
          </a:p>
        </p:txBody>
      </p:sp>
      <p:sp>
        <p:nvSpPr>
          <p:cNvPr id="8" name="Footer Placeholder 7">
            <a:extLst>
              <a:ext uri="{FF2B5EF4-FFF2-40B4-BE49-F238E27FC236}">
                <a16:creationId xmlns:a16="http://schemas.microsoft.com/office/drawing/2014/main" id="{30D762B6-A30D-4BB6-BD9B-8D0177CC26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95F5779-F069-41C9-9DAC-F67EC80481E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41488804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E7FC-486D-4614-9EAB-239065FDA3F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F3DDAA7-69C5-47C0-B8B6-795B504ADAEB}"/>
              </a:ext>
            </a:extLst>
          </p:cNvPr>
          <p:cNvSpPr>
            <a:spLocks noGrp="1"/>
          </p:cNvSpPr>
          <p:nvPr>
            <p:ph type="dt" sz="half" idx="10"/>
          </p:nvPr>
        </p:nvSpPr>
        <p:spPr/>
        <p:txBody>
          <a:bodyPr/>
          <a:lstStyle/>
          <a:p>
            <a:fld id="{05874639-9AA8-41A8-BF0F-7D6D1CF89907}" type="datetimeFigureOut">
              <a:rPr lang="en-GB" smtClean="0"/>
              <a:t>19/08/2021</a:t>
            </a:fld>
            <a:endParaRPr lang="en-GB"/>
          </a:p>
        </p:txBody>
      </p:sp>
      <p:sp>
        <p:nvSpPr>
          <p:cNvPr id="4" name="Footer Placeholder 3">
            <a:extLst>
              <a:ext uri="{FF2B5EF4-FFF2-40B4-BE49-F238E27FC236}">
                <a16:creationId xmlns:a16="http://schemas.microsoft.com/office/drawing/2014/main" id="{BDA39A9E-FF0F-4063-A784-D89B4B9A0A2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432CD2D-CC56-4FBC-9136-D7A222A32A8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7410453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792A00-DCF4-48B5-9EC4-37687693D91F}"/>
              </a:ext>
            </a:extLst>
          </p:cNvPr>
          <p:cNvSpPr>
            <a:spLocks noGrp="1"/>
          </p:cNvSpPr>
          <p:nvPr>
            <p:ph type="dt" sz="half" idx="10"/>
          </p:nvPr>
        </p:nvSpPr>
        <p:spPr/>
        <p:txBody>
          <a:bodyPr/>
          <a:lstStyle/>
          <a:p>
            <a:fld id="{05874639-9AA8-41A8-BF0F-7D6D1CF89907}" type="datetimeFigureOut">
              <a:rPr lang="en-GB" smtClean="0"/>
              <a:t>19/08/2021</a:t>
            </a:fld>
            <a:endParaRPr lang="en-GB"/>
          </a:p>
        </p:txBody>
      </p:sp>
      <p:sp>
        <p:nvSpPr>
          <p:cNvPr id="3" name="Footer Placeholder 2">
            <a:extLst>
              <a:ext uri="{FF2B5EF4-FFF2-40B4-BE49-F238E27FC236}">
                <a16:creationId xmlns:a16="http://schemas.microsoft.com/office/drawing/2014/main" id="{7E8D98D1-E1E3-458F-8C6A-E93DC361216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59E0B6E-E1E0-44F4-AF4D-63E86F7FBE3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5993900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E7072-8FED-4133-8EFB-CE46E080CFC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4B1A98F-DBE4-45EB-8168-2CA9E24CB90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CC18E0A-1D0B-42C3-8CDF-9E177227CFE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8DAA94-735F-48C1-B95A-C6F1AA4C7A23}"/>
              </a:ext>
            </a:extLst>
          </p:cNvPr>
          <p:cNvSpPr>
            <a:spLocks noGrp="1"/>
          </p:cNvSpPr>
          <p:nvPr>
            <p:ph type="dt" sz="half" idx="10"/>
          </p:nvPr>
        </p:nvSpPr>
        <p:spPr/>
        <p:txBody>
          <a:bodyPr/>
          <a:lstStyle/>
          <a:p>
            <a:fld id="{05874639-9AA8-41A8-BF0F-7D6D1CF89907}" type="datetimeFigureOut">
              <a:rPr lang="en-GB" smtClean="0"/>
              <a:t>19/08/2021</a:t>
            </a:fld>
            <a:endParaRPr lang="en-GB"/>
          </a:p>
        </p:txBody>
      </p:sp>
      <p:sp>
        <p:nvSpPr>
          <p:cNvPr id="6" name="Footer Placeholder 5">
            <a:extLst>
              <a:ext uri="{FF2B5EF4-FFF2-40B4-BE49-F238E27FC236}">
                <a16:creationId xmlns:a16="http://schemas.microsoft.com/office/drawing/2014/main" id="{E364BE28-A5C2-46D3-A999-9AC224D162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719D4C-A9E4-4D27-A9C0-C2C793FF869B}"/>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8423920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94A9-9FF8-439C-B4CA-0EA53380318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908E593-0B0F-42B6-BF4A-1CC48606141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514D3AD-2959-47DC-817D-678D7EB91D2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6F34-ED60-44D3-B809-92D709ECDA75}"/>
              </a:ext>
            </a:extLst>
          </p:cNvPr>
          <p:cNvSpPr>
            <a:spLocks noGrp="1"/>
          </p:cNvSpPr>
          <p:nvPr>
            <p:ph type="dt" sz="half" idx="10"/>
          </p:nvPr>
        </p:nvSpPr>
        <p:spPr/>
        <p:txBody>
          <a:bodyPr/>
          <a:lstStyle/>
          <a:p>
            <a:fld id="{05874639-9AA8-41A8-BF0F-7D6D1CF89907}" type="datetimeFigureOut">
              <a:rPr lang="en-GB" smtClean="0"/>
              <a:t>19/08/2021</a:t>
            </a:fld>
            <a:endParaRPr lang="en-GB"/>
          </a:p>
        </p:txBody>
      </p:sp>
      <p:sp>
        <p:nvSpPr>
          <p:cNvPr id="6" name="Footer Placeholder 5">
            <a:extLst>
              <a:ext uri="{FF2B5EF4-FFF2-40B4-BE49-F238E27FC236}">
                <a16:creationId xmlns:a16="http://schemas.microsoft.com/office/drawing/2014/main" id="{ECBAAB79-8863-4055-A663-567EF41A5E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CD5305-62A0-429E-9974-65C2EFF29F9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766608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DC644-B13B-4DFC-B209-088AB1637A9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C02C53-0DA5-4C21-A5D7-2B5BD666CD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0D9246-EDE1-4320-BB7B-40AC83A53A4C}"/>
              </a:ext>
            </a:extLst>
          </p:cNvPr>
          <p:cNvSpPr>
            <a:spLocks noGrp="1"/>
          </p:cNvSpPr>
          <p:nvPr>
            <p:ph type="dt" sz="half" idx="10"/>
          </p:nvPr>
        </p:nvSpPr>
        <p:spPr/>
        <p:txBody>
          <a:bodyPr/>
          <a:lstStyle/>
          <a:p>
            <a:fld id="{05874639-9AA8-41A8-BF0F-7D6D1CF89907}" type="datetimeFigureOut">
              <a:rPr lang="en-GB" smtClean="0"/>
              <a:t>19/08/2021</a:t>
            </a:fld>
            <a:endParaRPr lang="en-GB"/>
          </a:p>
        </p:txBody>
      </p:sp>
      <p:sp>
        <p:nvSpPr>
          <p:cNvPr id="5" name="Footer Placeholder 4">
            <a:extLst>
              <a:ext uri="{FF2B5EF4-FFF2-40B4-BE49-F238E27FC236}">
                <a16:creationId xmlns:a16="http://schemas.microsoft.com/office/drawing/2014/main" id="{84E258A4-31A5-4E66-BE8D-D97D066DE0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C0208A-A068-452C-B24A-9EC854CDE1B1}"/>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6447256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26FF1C-FB95-4036-8C98-7D6067906828}"/>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896DE3D-40E4-4238-BD76-A16F4CB17000}"/>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0D8EB5-9207-44C7-AD72-E73460CC9EB4}"/>
              </a:ext>
            </a:extLst>
          </p:cNvPr>
          <p:cNvSpPr>
            <a:spLocks noGrp="1"/>
          </p:cNvSpPr>
          <p:nvPr>
            <p:ph type="dt" sz="half" idx="10"/>
          </p:nvPr>
        </p:nvSpPr>
        <p:spPr/>
        <p:txBody>
          <a:bodyPr/>
          <a:lstStyle/>
          <a:p>
            <a:fld id="{05874639-9AA8-41A8-BF0F-7D6D1CF89907}" type="datetimeFigureOut">
              <a:rPr lang="en-GB" smtClean="0"/>
              <a:t>19/08/2021</a:t>
            </a:fld>
            <a:endParaRPr lang="en-GB"/>
          </a:p>
        </p:txBody>
      </p:sp>
      <p:sp>
        <p:nvSpPr>
          <p:cNvPr id="5" name="Footer Placeholder 4">
            <a:extLst>
              <a:ext uri="{FF2B5EF4-FFF2-40B4-BE49-F238E27FC236}">
                <a16:creationId xmlns:a16="http://schemas.microsoft.com/office/drawing/2014/main" id="{14FB650C-C0E3-4516-9E5C-B48D7FF84D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D3717D-3671-4929-A4FC-B317D278CFDC}"/>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41175000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842E7CFD-894F-4F63-B452-DA684A627B47}"/>
              </a:ext>
            </a:extLst>
          </p:cNvPr>
          <p:cNvSpPr/>
          <p:nvPr userDrawn="1"/>
        </p:nvSpPr>
        <p:spPr>
          <a:xfrm>
            <a:off x="0" y="6037006"/>
            <a:ext cx="9144000" cy="820994"/>
          </a:xfrm>
          <a:prstGeom prst="rect">
            <a:avLst/>
          </a:prstGeom>
          <a:solidFill>
            <a:srgbClr val="1EAD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64B8798-3B9A-445C-B655-518BC5D68546}"/>
              </a:ext>
            </a:extLst>
          </p:cNvPr>
          <p:cNvSpPr txBox="1"/>
          <p:nvPr userDrawn="1"/>
        </p:nvSpPr>
        <p:spPr>
          <a:xfrm>
            <a:off x="5368413" y="6185893"/>
            <a:ext cx="3677263" cy="553998"/>
          </a:xfrm>
          <a:prstGeom prst="rect">
            <a:avLst/>
          </a:prstGeom>
          <a:noFill/>
        </p:spPr>
        <p:txBody>
          <a:bodyPr wrap="square" rtlCol="0">
            <a:spAutoFit/>
          </a:bodyPr>
          <a:lstStyle/>
          <a:p>
            <a:pPr algn="r"/>
            <a:r>
              <a:rPr lang="en-GB" sz="3000" b="1">
                <a:solidFill>
                  <a:schemeClr val="bg1"/>
                </a:solidFill>
              </a:rPr>
              <a:t>#</a:t>
            </a:r>
            <a:r>
              <a:rPr lang="en-GB" sz="3000" b="1" err="1">
                <a:solidFill>
                  <a:schemeClr val="bg1"/>
                </a:solidFill>
              </a:rPr>
              <a:t>BePartOfTheSolution</a:t>
            </a:r>
            <a:endParaRPr lang="en-GB" sz="3000" b="1">
              <a:solidFill>
                <a:schemeClr val="bg1"/>
              </a:solidFill>
            </a:endParaRPr>
          </a:p>
        </p:txBody>
      </p:sp>
      <p:pic>
        <p:nvPicPr>
          <p:cNvPr id="9" name="Picture 8" descr="Icon&#10;&#10;Description automatically generated">
            <a:extLst>
              <a:ext uri="{FF2B5EF4-FFF2-40B4-BE49-F238E27FC236}">
                <a16:creationId xmlns:a16="http://schemas.microsoft.com/office/drawing/2014/main" id="{3C24C3FE-28B6-4635-AFDB-7FE401E9C4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1" name="Picture 10" descr="Icon&#10;&#10;Description automatically generated">
            <a:extLst>
              <a:ext uri="{FF2B5EF4-FFF2-40B4-BE49-F238E27FC236}">
                <a16:creationId xmlns:a16="http://schemas.microsoft.com/office/drawing/2014/main" id="{6825969D-1FA8-42FA-9C4A-D029CF388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3" name="Picture 12" descr="Icon&#10;&#10;Description automatically generated">
            <a:extLst>
              <a:ext uri="{FF2B5EF4-FFF2-40B4-BE49-F238E27FC236}">
                <a16:creationId xmlns:a16="http://schemas.microsoft.com/office/drawing/2014/main" id="{D56DC56A-EEE6-4249-97D1-6CA9341AE0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5" name="Picture 14" descr="Icon&#10;&#10;Description automatically generated">
            <a:extLst>
              <a:ext uri="{FF2B5EF4-FFF2-40B4-BE49-F238E27FC236}">
                <a16:creationId xmlns:a16="http://schemas.microsoft.com/office/drawing/2014/main" id="{D67DCB61-BEC0-4B44-B481-D9A7AD575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Tree>
    <p:extLst>
      <p:ext uri="{BB962C8B-B14F-4D97-AF65-F5344CB8AC3E}">
        <p14:creationId xmlns:p14="http://schemas.microsoft.com/office/powerpoint/2010/main" val="19698422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842E7CFD-894F-4F63-B452-DA684A627B47}"/>
              </a:ext>
            </a:extLst>
          </p:cNvPr>
          <p:cNvSpPr/>
          <p:nvPr userDrawn="1"/>
        </p:nvSpPr>
        <p:spPr>
          <a:xfrm>
            <a:off x="0" y="6037006"/>
            <a:ext cx="9144000" cy="820994"/>
          </a:xfrm>
          <a:prstGeom prst="rect">
            <a:avLst/>
          </a:prstGeom>
          <a:solidFill>
            <a:srgbClr val="1EAD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64B8798-3B9A-445C-B655-518BC5D68546}"/>
              </a:ext>
            </a:extLst>
          </p:cNvPr>
          <p:cNvSpPr txBox="1"/>
          <p:nvPr userDrawn="1"/>
        </p:nvSpPr>
        <p:spPr>
          <a:xfrm>
            <a:off x="5368413" y="6185893"/>
            <a:ext cx="3677263" cy="553998"/>
          </a:xfrm>
          <a:prstGeom prst="rect">
            <a:avLst/>
          </a:prstGeom>
          <a:noFill/>
        </p:spPr>
        <p:txBody>
          <a:bodyPr wrap="square" rtlCol="0">
            <a:spAutoFit/>
          </a:bodyPr>
          <a:lstStyle/>
          <a:p>
            <a:pPr algn="r"/>
            <a:r>
              <a:rPr lang="en-GB" sz="3000" b="1">
                <a:solidFill>
                  <a:srgbClr val="D30D4F"/>
                </a:solidFill>
              </a:rPr>
              <a:t>#</a:t>
            </a:r>
            <a:r>
              <a:rPr lang="en-GB" sz="3000" b="1" err="1">
                <a:solidFill>
                  <a:srgbClr val="D30D4F"/>
                </a:solidFill>
              </a:rPr>
              <a:t>BePartOfTheSolution</a:t>
            </a:r>
            <a:endParaRPr lang="en-GB" sz="3000" b="1">
              <a:solidFill>
                <a:srgbClr val="D30D4F"/>
              </a:solidFill>
            </a:endParaRPr>
          </a:p>
        </p:txBody>
      </p:sp>
      <p:pic>
        <p:nvPicPr>
          <p:cNvPr id="9" name="Picture 8" descr="Icon&#10;&#10;Description automatically generated">
            <a:extLst>
              <a:ext uri="{FF2B5EF4-FFF2-40B4-BE49-F238E27FC236}">
                <a16:creationId xmlns:a16="http://schemas.microsoft.com/office/drawing/2014/main" id="{3C24C3FE-28B6-4635-AFDB-7FE401E9C4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1" name="Picture 10" descr="Icon&#10;&#10;Description automatically generated">
            <a:extLst>
              <a:ext uri="{FF2B5EF4-FFF2-40B4-BE49-F238E27FC236}">
                <a16:creationId xmlns:a16="http://schemas.microsoft.com/office/drawing/2014/main" id="{6825969D-1FA8-42FA-9C4A-D029CF388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3" name="Picture 12" descr="Icon&#10;&#10;Description automatically generated">
            <a:extLst>
              <a:ext uri="{FF2B5EF4-FFF2-40B4-BE49-F238E27FC236}">
                <a16:creationId xmlns:a16="http://schemas.microsoft.com/office/drawing/2014/main" id="{D56DC56A-EEE6-4249-97D1-6CA9341AE0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5" name="Picture 14" descr="Icon&#10;&#10;Description automatically generated">
            <a:extLst>
              <a:ext uri="{FF2B5EF4-FFF2-40B4-BE49-F238E27FC236}">
                <a16:creationId xmlns:a16="http://schemas.microsoft.com/office/drawing/2014/main" id="{D67DCB61-BEC0-4B44-B481-D9A7AD575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
        <p:nvSpPr>
          <p:cNvPr id="10" name="Subtitle 2">
            <a:extLst>
              <a:ext uri="{FF2B5EF4-FFF2-40B4-BE49-F238E27FC236}">
                <a16:creationId xmlns:a16="http://schemas.microsoft.com/office/drawing/2014/main" id="{C8B96B21-0EF9-490A-8320-4C68EF91CBEA}"/>
              </a:ext>
            </a:extLst>
          </p:cNvPr>
          <p:cNvSpPr>
            <a:spLocks noGrp="1"/>
          </p:cNvSpPr>
          <p:nvPr>
            <p:ph type="subTitle" idx="1"/>
          </p:nvPr>
        </p:nvSpPr>
        <p:spPr>
          <a:xfrm>
            <a:off x="1371600" y="3886200"/>
            <a:ext cx="6400800" cy="1752600"/>
          </a:xfrm>
        </p:spPr>
        <p:txBody>
          <a:bodyPr/>
          <a:lstStyle>
            <a:lvl1pPr algn="ctr">
              <a:defRPr>
                <a:solidFill>
                  <a:srgbClr val="4FADA0"/>
                </a:solidFill>
              </a:defRPr>
            </a:lvl1pPr>
          </a:lstStyle>
          <a:p>
            <a:r>
              <a:rPr lang="en-US"/>
              <a:t>Click to edit Master subtitle style</a:t>
            </a:r>
            <a:endParaRPr lang="en-GB"/>
          </a:p>
        </p:txBody>
      </p:sp>
    </p:spTree>
    <p:extLst>
      <p:ext uri="{BB962C8B-B14F-4D97-AF65-F5344CB8AC3E}">
        <p14:creationId xmlns:p14="http://schemas.microsoft.com/office/powerpoint/2010/main" val="10943952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pic>
        <p:nvPicPr>
          <p:cNvPr id="9" name="Picture 8" descr="Icon&#10;&#10;Description automatically generated">
            <a:extLst>
              <a:ext uri="{FF2B5EF4-FFF2-40B4-BE49-F238E27FC236}">
                <a16:creationId xmlns:a16="http://schemas.microsoft.com/office/drawing/2014/main" id="{3C24C3FE-28B6-4635-AFDB-7FE401E9C4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1" name="Picture 10" descr="Icon&#10;&#10;Description automatically generated">
            <a:extLst>
              <a:ext uri="{FF2B5EF4-FFF2-40B4-BE49-F238E27FC236}">
                <a16:creationId xmlns:a16="http://schemas.microsoft.com/office/drawing/2014/main" id="{6825969D-1FA8-42FA-9C4A-D029CF388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3" name="Picture 12" descr="Icon&#10;&#10;Description automatically generated">
            <a:extLst>
              <a:ext uri="{FF2B5EF4-FFF2-40B4-BE49-F238E27FC236}">
                <a16:creationId xmlns:a16="http://schemas.microsoft.com/office/drawing/2014/main" id="{D56DC56A-EEE6-4249-97D1-6CA9341AE0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5" name="Picture 14" descr="Icon&#10;&#10;Description automatically generated">
            <a:extLst>
              <a:ext uri="{FF2B5EF4-FFF2-40B4-BE49-F238E27FC236}">
                <a16:creationId xmlns:a16="http://schemas.microsoft.com/office/drawing/2014/main" id="{D67DCB61-BEC0-4B44-B481-D9A7AD575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
        <p:nvSpPr>
          <p:cNvPr id="16" name="Subtitle 2">
            <a:extLst>
              <a:ext uri="{FF2B5EF4-FFF2-40B4-BE49-F238E27FC236}">
                <a16:creationId xmlns:a16="http://schemas.microsoft.com/office/drawing/2014/main" id="{F2966C72-6CF5-4BF6-B2C6-F600513B0182}"/>
              </a:ext>
            </a:extLst>
          </p:cNvPr>
          <p:cNvSpPr>
            <a:spLocks noGrp="1"/>
          </p:cNvSpPr>
          <p:nvPr>
            <p:ph type="subTitle" idx="1"/>
          </p:nvPr>
        </p:nvSpPr>
        <p:spPr>
          <a:xfrm>
            <a:off x="1371600" y="3886200"/>
            <a:ext cx="6400800" cy="1752600"/>
          </a:xfrm>
        </p:spPr>
        <p:txBody>
          <a:bodyPr/>
          <a:lstStyle>
            <a:lvl1pPr>
              <a:defRPr/>
            </a:lvl1pPr>
          </a:lstStyle>
          <a:p>
            <a:r>
              <a:rPr lang="en-US"/>
              <a:t>Click to edit Master subtitle style</a:t>
            </a:r>
            <a:endParaRPr lang="en-GB"/>
          </a:p>
        </p:txBody>
      </p:sp>
    </p:spTree>
    <p:extLst>
      <p:ext uri="{BB962C8B-B14F-4D97-AF65-F5344CB8AC3E}">
        <p14:creationId xmlns:p14="http://schemas.microsoft.com/office/powerpoint/2010/main" val="840431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5A82B92-F238-426D-B648-2D9D7320E312}" type="datetimeFigureOut">
              <a:rPr lang="en-GB" smtClean="0"/>
              <a:t>19/08/2021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5C13035-0EF4-46E1-864B-C20616A380AF}" type="slidenum">
              <a:rPr lang="en-GB" smtClean="0"/>
              <a:t>‹#›</a:t>
            </a:fld>
            <a:endParaRPr lang="en-GB"/>
          </a:p>
        </p:txBody>
      </p:sp>
    </p:spTree>
    <p:extLst>
      <p:ext uri="{BB962C8B-B14F-4D97-AF65-F5344CB8AC3E}">
        <p14:creationId xmlns:p14="http://schemas.microsoft.com/office/powerpoint/2010/main" val="2606553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5A82B92-F238-426D-B648-2D9D7320E312}" type="datetimeFigureOut">
              <a:rPr lang="en-GB" smtClean="0"/>
              <a:t>19/08/2021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5C13035-0EF4-46E1-864B-C20616A380AF}" type="slidenum">
              <a:rPr lang="en-GB" smtClean="0"/>
              <a:t>‹#›</a:t>
            </a:fld>
            <a:endParaRPr lang="en-GB"/>
          </a:p>
        </p:txBody>
      </p:sp>
    </p:spTree>
    <p:extLst>
      <p:ext uri="{BB962C8B-B14F-4D97-AF65-F5344CB8AC3E}">
        <p14:creationId xmlns:p14="http://schemas.microsoft.com/office/powerpoint/2010/main" val="4135764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5A82B92-F238-426D-B648-2D9D7320E312}" type="datetimeFigureOut">
              <a:rPr lang="en-GB" smtClean="0"/>
              <a:t>19/08/2021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5C13035-0EF4-46E1-864B-C20616A380AF}" type="slidenum">
              <a:rPr lang="en-GB" smtClean="0"/>
              <a:t>‹#›</a:t>
            </a:fld>
            <a:endParaRPr lang="en-GB"/>
          </a:p>
        </p:txBody>
      </p:sp>
    </p:spTree>
    <p:extLst>
      <p:ext uri="{BB962C8B-B14F-4D97-AF65-F5344CB8AC3E}">
        <p14:creationId xmlns:p14="http://schemas.microsoft.com/office/powerpoint/2010/main" val="3119048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A82B92-F238-426D-B648-2D9D7320E312}" type="datetimeFigureOut">
              <a:rPr lang="en-GB" smtClean="0"/>
              <a:t>19/08/2021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5C13035-0EF4-46E1-864B-C20616A380AF}" type="slidenum">
              <a:rPr lang="en-GB" smtClean="0"/>
              <a:t>‹#›</a:t>
            </a:fld>
            <a:endParaRPr lang="en-GB"/>
          </a:p>
        </p:txBody>
      </p:sp>
    </p:spTree>
    <p:extLst>
      <p:ext uri="{BB962C8B-B14F-4D97-AF65-F5344CB8AC3E}">
        <p14:creationId xmlns:p14="http://schemas.microsoft.com/office/powerpoint/2010/main" val="609002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A82B92-F238-426D-B648-2D9D7320E312}" type="datetimeFigureOut">
              <a:rPr lang="en-GB" smtClean="0"/>
              <a:t>19/08/2021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5C13035-0EF4-46E1-864B-C20616A380AF}" type="slidenum">
              <a:rPr lang="en-GB" smtClean="0"/>
              <a:t>‹#›</a:t>
            </a:fld>
            <a:endParaRPr lang="en-GB"/>
          </a:p>
        </p:txBody>
      </p:sp>
    </p:spTree>
    <p:extLst>
      <p:ext uri="{BB962C8B-B14F-4D97-AF65-F5344CB8AC3E}">
        <p14:creationId xmlns:p14="http://schemas.microsoft.com/office/powerpoint/2010/main" val="58252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A82B92-F238-426D-B648-2D9D7320E312}" type="datetimeFigureOut">
              <a:rPr lang="en-GB" smtClean="0"/>
              <a:t>19/08/2021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5C13035-0EF4-46E1-864B-C20616A380AF}" type="slidenum">
              <a:rPr lang="en-GB" smtClean="0"/>
              <a:t>‹#›</a:t>
            </a:fld>
            <a:endParaRPr lang="en-GB"/>
          </a:p>
        </p:txBody>
      </p:sp>
    </p:spTree>
    <p:extLst>
      <p:ext uri="{BB962C8B-B14F-4D97-AF65-F5344CB8AC3E}">
        <p14:creationId xmlns:p14="http://schemas.microsoft.com/office/powerpoint/2010/main" val="440283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image" Target="../media/image5.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image" Target="../media/image4.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image" Target="../media/image3.png"/><Relationship Id="rId2" Type="http://schemas.openxmlformats.org/officeDocument/2006/relationships/slideLayout" Target="../slideLayouts/slideLayout27.xml"/><Relationship Id="rId16" Type="http://schemas.openxmlformats.org/officeDocument/2006/relationships/image" Target="../media/image2.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19" Type="http://schemas.openxmlformats.org/officeDocument/2006/relationships/image" Target="../media/image5.pn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1560" y="3721721"/>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95536" y="83671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A82B92-F238-426D-B648-2D9D7320E312}" type="datetimeFigureOut">
              <a:rPr lang="en-GB" smtClean="0"/>
              <a:t>19/08/2021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C13035-0EF4-46E1-864B-C20616A380AF}" type="slidenum">
              <a:rPr lang="en-GB" smtClean="0"/>
              <a:t>‹#›</a:t>
            </a:fld>
            <a:endParaRPr lang="en-GB"/>
          </a:p>
        </p:txBody>
      </p:sp>
      <p:pic>
        <p:nvPicPr>
          <p:cNvPr id="7" name="Picture 6"/>
          <p:cNvPicPr>
            <a:picLocks noChangeAspect="1"/>
          </p:cNvPicPr>
          <p:nvPr userDrawn="1"/>
        </p:nvPicPr>
        <p:blipFill rotWithShape="1">
          <a:blip r:embed="rId13">
            <a:extLst>
              <a:ext uri="{28A0092B-C50C-407E-A947-70E740481C1C}">
                <a14:useLocalDpi xmlns:a14="http://schemas.microsoft.com/office/drawing/2010/main" val="0"/>
              </a:ext>
            </a:extLst>
          </a:blip>
          <a:srcRect t="-31312" b="1"/>
          <a:stretch/>
        </p:blipFill>
        <p:spPr>
          <a:xfrm>
            <a:off x="0" y="260648"/>
            <a:ext cx="9144000" cy="6660000"/>
          </a:xfrm>
          <a:prstGeom prst="rect">
            <a:avLst/>
          </a:prstGeom>
        </p:spPr>
      </p:pic>
    </p:spTree>
    <p:extLst>
      <p:ext uri="{BB962C8B-B14F-4D97-AF65-F5344CB8AC3E}">
        <p14:creationId xmlns:p14="http://schemas.microsoft.com/office/powerpoint/2010/main" val="9341222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F214B3-82DF-4D42-ABB1-4A45D0F5F0B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3B82FAF-C10B-4231-930F-3D86B1F5132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E6D38F-3C14-48A8-B3B2-770A54071C5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874639-9AA8-41A8-BF0F-7D6D1CF89907}" type="datetimeFigureOut">
              <a:rPr lang="en-GB" smtClean="0"/>
              <a:t>19/08/2021</a:t>
            </a:fld>
            <a:endParaRPr lang="en-GB"/>
          </a:p>
        </p:txBody>
      </p:sp>
      <p:sp>
        <p:nvSpPr>
          <p:cNvPr id="5" name="Footer Placeholder 4">
            <a:extLst>
              <a:ext uri="{FF2B5EF4-FFF2-40B4-BE49-F238E27FC236}">
                <a16:creationId xmlns:a16="http://schemas.microsoft.com/office/drawing/2014/main" id="{3BE12E05-86E0-4245-93E6-5AC5A1C7D71E}"/>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79FDBD3-79AC-4E54-B112-4A6D7EE9B28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9C4186-D994-4DEE-A395-8D7DD7CB86C5}" type="slidenum">
              <a:rPr lang="en-GB" smtClean="0"/>
              <a:t>‹#›</a:t>
            </a:fld>
            <a:endParaRPr lang="en-GB"/>
          </a:p>
        </p:txBody>
      </p:sp>
      <p:sp>
        <p:nvSpPr>
          <p:cNvPr id="7" name="Rectangle 6">
            <a:extLst>
              <a:ext uri="{FF2B5EF4-FFF2-40B4-BE49-F238E27FC236}">
                <a16:creationId xmlns:a16="http://schemas.microsoft.com/office/drawing/2014/main" id="{78CEF06D-797B-4976-8600-B350D416B636}"/>
              </a:ext>
            </a:extLst>
          </p:cNvPr>
          <p:cNvSpPr/>
          <p:nvPr userDrawn="1"/>
        </p:nvSpPr>
        <p:spPr>
          <a:xfrm>
            <a:off x="0" y="6037006"/>
            <a:ext cx="9144000" cy="820994"/>
          </a:xfrm>
          <a:prstGeom prst="rect">
            <a:avLst/>
          </a:prstGeom>
          <a:solidFill>
            <a:srgbClr val="1EAD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1377AABF-BC98-4767-8227-1CF974E5104F}"/>
              </a:ext>
            </a:extLst>
          </p:cNvPr>
          <p:cNvSpPr txBox="1"/>
          <p:nvPr userDrawn="1"/>
        </p:nvSpPr>
        <p:spPr>
          <a:xfrm>
            <a:off x="88489" y="6185893"/>
            <a:ext cx="8957187" cy="553998"/>
          </a:xfrm>
          <a:prstGeom prst="rect">
            <a:avLst/>
          </a:prstGeom>
          <a:noFill/>
        </p:spPr>
        <p:txBody>
          <a:bodyPr wrap="square" rtlCol="0">
            <a:spAutoFit/>
          </a:bodyPr>
          <a:lstStyle/>
          <a:p>
            <a:pPr algn="ctr"/>
            <a:r>
              <a:rPr lang="en-GB" sz="3000">
                <a:solidFill>
                  <a:schemeClr val="bg1"/>
                </a:solidFill>
              </a:rPr>
              <a:t>Hampshire and Isle of Wight Saliva Testing Programme</a:t>
            </a:r>
          </a:p>
        </p:txBody>
      </p:sp>
      <p:pic>
        <p:nvPicPr>
          <p:cNvPr id="9" name="Picture 8" descr="Icon&#10;&#10;Description automatically generated">
            <a:extLst>
              <a:ext uri="{FF2B5EF4-FFF2-40B4-BE49-F238E27FC236}">
                <a16:creationId xmlns:a16="http://schemas.microsoft.com/office/drawing/2014/main" id="{6A7FE84F-3E24-4C54-936F-A3D2EBF435EA}"/>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0" name="Picture 9" descr="Icon&#10;&#10;Description automatically generated">
            <a:extLst>
              <a:ext uri="{FF2B5EF4-FFF2-40B4-BE49-F238E27FC236}">
                <a16:creationId xmlns:a16="http://schemas.microsoft.com/office/drawing/2014/main" id="{5E6A7B69-E6EC-47D9-92A6-D3C020F071C3}"/>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1" name="Picture 10" descr="Icon&#10;&#10;Description automatically generated">
            <a:extLst>
              <a:ext uri="{FF2B5EF4-FFF2-40B4-BE49-F238E27FC236}">
                <a16:creationId xmlns:a16="http://schemas.microsoft.com/office/drawing/2014/main" id="{AA698595-900B-415D-AB11-EDB19A8DA29B}"/>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2" name="Picture 11" descr="Icon&#10;&#10;Description automatically generated">
            <a:extLst>
              <a:ext uri="{FF2B5EF4-FFF2-40B4-BE49-F238E27FC236}">
                <a16:creationId xmlns:a16="http://schemas.microsoft.com/office/drawing/2014/main" id="{1E086582-60F7-4906-98ED-2AD61EFF6BD6}"/>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Tree>
    <p:extLst>
      <p:ext uri="{BB962C8B-B14F-4D97-AF65-F5344CB8AC3E}">
        <p14:creationId xmlns:p14="http://schemas.microsoft.com/office/powerpoint/2010/main" val="16239469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F214B3-82DF-4D42-ABB1-4A45D0F5F0B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3B82FAF-C10B-4231-930F-3D86B1F5132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E6D38F-3C14-48A8-B3B2-770A54071C5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874639-9AA8-41A8-BF0F-7D6D1CF89907}" type="datetimeFigureOut">
              <a:rPr lang="en-GB" smtClean="0"/>
              <a:t>19/08/2021</a:t>
            </a:fld>
            <a:endParaRPr lang="en-GB"/>
          </a:p>
        </p:txBody>
      </p:sp>
      <p:sp>
        <p:nvSpPr>
          <p:cNvPr id="5" name="Footer Placeholder 4">
            <a:extLst>
              <a:ext uri="{FF2B5EF4-FFF2-40B4-BE49-F238E27FC236}">
                <a16:creationId xmlns:a16="http://schemas.microsoft.com/office/drawing/2014/main" id="{3BE12E05-86E0-4245-93E6-5AC5A1C7D71E}"/>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79FDBD3-79AC-4E54-B112-4A6D7EE9B28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9C4186-D994-4DEE-A395-8D7DD7CB86C5}" type="slidenum">
              <a:rPr lang="en-GB" smtClean="0"/>
              <a:t>‹#›</a:t>
            </a:fld>
            <a:endParaRPr lang="en-GB"/>
          </a:p>
        </p:txBody>
      </p:sp>
      <p:sp>
        <p:nvSpPr>
          <p:cNvPr id="8" name="TextBox 7">
            <a:extLst>
              <a:ext uri="{FF2B5EF4-FFF2-40B4-BE49-F238E27FC236}">
                <a16:creationId xmlns:a16="http://schemas.microsoft.com/office/drawing/2014/main" id="{1377AABF-BC98-4767-8227-1CF974E5104F}"/>
              </a:ext>
            </a:extLst>
          </p:cNvPr>
          <p:cNvSpPr txBox="1"/>
          <p:nvPr userDrawn="1"/>
        </p:nvSpPr>
        <p:spPr>
          <a:xfrm>
            <a:off x="88489" y="6185893"/>
            <a:ext cx="8957187" cy="553998"/>
          </a:xfrm>
          <a:prstGeom prst="rect">
            <a:avLst/>
          </a:prstGeom>
          <a:noFill/>
        </p:spPr>
        <p:txBody>
          <a:bodyPr wrap="square" rtlCol="0">
            <a:spAutoFit/>
          </a:bodyPr>
          <a:lstStyle/>
          <a:p>
            <a:pPr algn="ctr"/>
            <a:r>
              <a:rPr lang="en-GB" sz="3000">
                <a:solidFill>
                  <a:schemeClr val="bg1"/>
                </a:solidFill>
              </a:rPr>
              <a:t>Hampshire and Isle of Wight Saliva Testing Programme</a:t>
            </a:r>
          </a:p>
        </p:txBody>
      </p:sp>
      <p:pic>
        <p:nvPicPr>
          <p:cNvPr id="9" name="Picture 8" descr="Icon&#10;&#10;Description automatically generated">
            <a:extLst>
              <a:ext uri="{FF2B5EF4-FFF2-40B4-BE49-F238E27FC236}">
                <a16:creationId xmlns:a16="http://schemas.microsoft.com/office/drawing/2014/main" id="{6A7FE84F-3E24-4C54-936F-A3D2EBF435EA}"/>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0" name="Picture 9" descr="Icon&#10;&#10;Description automatically generated">
            <a:extLst>
              <a:ext uri="{FF2B5EF4-FFF2-40B4-BE49-F238E27FC236}">
                <a16:creationId xmlns:a16="http://schemas.microsoft.com/office/drawing/2014/main" id="{5E6A7B69-E6EC-47D9-92A6-D3C020F071C3}"/>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1" name="Picture 10" descr="Icon&#10;&#10;Description automatically generated">
            <a:extLst>
              <a:ext uri="{FF2B5EF4-FFF2-40B4-BE49-F238E27FC236}">
                <a16:creationId xmlns:a16="http://schemas.microsoft.com/office/drawing/2014/main" id="{AA698595-900B-415D-AB11-EDB19A8DA29B}"/>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2" name="Picture 11" descr="Icon&#10;&#10;Description automatically generated">
            <a:extLst>
              <a:ext uri="{FF2B5EF4-FFF2-40B4-BE49-F238E27FC236}">
                <a16:creationId xmlns:a16="http://schemas.microsoft.com/office/drawing/2014/main" id="{1E086582-60F7-4906-98ED-2AD61EFF6BD6}"/>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Tree>
    <p:extLst>
      <p:ext uri="{BB962C8B-B14F-4D97-AF65-F5344CB8AC3E}">
        <p14:creationId xmlns:p14="http://schemas.microsoft.com/office/powerpoint/2010/main" val="366976728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8.xml"/><Relationship Id="rId7" Type="http://schemas.openxmlformats.org/officeDocument/2006/relationships/image" Target="../media/image14.png"/><Relationship Id="rId2" Type="http://schemas.openxmlformats.org/officeDocument/2006/relationships/audio" Target="../media/media6.m4a"/><Relationship Id="rId1" Type="http://schemas.microsoft.com/office/2007/relationships/media" Target="../media/media6.m4a"/><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hyperlink" Target="https://eur03.safelinks.protection.outlook.com/?url=https%3A%2F%2Fyoutu.be%2FmqMrxaFbEHA&amp;data=04%7C01%7CD.M.Lovelock%40soton.ac.uk%7Cdec161609a814dfea1b708d8986d306c%7C4a5378f929f44d3ebe89669d03ada9d8%7C0%7C0%7C637426942024997075%7CUnknown%7CTWFpbGZsb3d8eyJWIjoiMC4wLjAwMDAiLCJQIjoiV2luMzIiLCJBTiI6Ik1haWwiLCJXVCI6Mn0%3D%7C1000&amp;sdata=Rc73f0Q83x6iyi%2FhLPiOzT7ypbk8hQ3H0yAwJD7gWug%3D&amp;reserved=0"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7C813C1-2EFD-4663-8D07-84E59D3D09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6459" y="877"/>
            <a:ext cx="6591081" cy="3932179"/>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2">
            <a:extLst>
              <a:ext uri="{FF2B5EF4-FFF2-40B4-BE49-F238E27FC236}">
                <a16:creationId xmlns:a16="http://schemas.microsoft.com/office/drawing/2014/main" id="{D12F11A1-54B7-4E8A-B61B-CDE57003AD3E}"/>
              </a:ext>
            </a:extLst>
          </p:cNvPr>
          <p:cNvSpPr txBox="1">
            <a:spLocks/>
          </p:cNvSpPr>
          <p:nvPr/>
        </p:nvSpPr>
        <p:spPr>
          <a:xfrm>
            <a:off x="2483768" y="3645024"/>
            <a:ext cx="4774003" cy="224266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5400" b="1">
                <a:solidFill>
                  <a:srgbClr val="0F243E"/>
                </a:solidFill>
                <a:latin typeface="Gill Sans MT" panose="020B0502020104020203" pitchFamily="34" charset="0"/>
              </a:rPr>
              <a:t>Coronavirus</a:t>
            </a:r>
          </a:p>
          <a:p>
            <a:pPr marL="0" indent="0" algn="ctr">
              <a:buNone/>
            </a:pPr>
            <a:br>
              <a:rPr lang="en-GB" sz="3200" b="1">
                <a:latin typeface="Gill Sans MT" panose="020B0502020104020203" pitchFamily="34" charset="0"/>
              </a:rPr>
            </a:br>
            <a:r>
              <a:rPr lang="en-GB" sz="3200">
                <a:solidFill>
                  <a:srgbClr val="0F243E"/>
                </a:solidFill>
                <a:latin typeface="Gill Sans MT"/>
              </a:rPr>
              <a:t>Introduction to Testing</a:t>
            </a:r>
            <a:endParaRPr lang="en-GB" sz="3200">
              <a:latin typeface="Gill Sans MT"/>
            </a:endParaRPr>
          </a:p>
        </p:txBody>
      </p:sp>
      <p:pic>
        <p:nvPicPr>
          <p:cNvPr id="2" name="Recorded Sound">
            <a:hlinkClick r:id="" action="ppaction://media"/>
            <a:extLst>
              <a:ext uri="{FF2B5EF4-FFF2-40B4-BE49-F238E27FC236}">
                <a16:creationId xmlns:a16="http://schemas.microsoft.com/office/drawing/2014/main" id="{4CBDAF1C-0FDD-4D2A-932D-AAEBCDA3FF2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7529" y="5947184"/>
            <a:ext cx="406400" cy="406400"/>
          </a:xfrm>
          <a:prstGeom prst="rect">
            <a:avLst/>
          </a:prstGeom>
        </p:spPr>
      </p:pic>
    </p:spTree>
    <p:extLst>
      <p:ext uri="{BB962C8B-B14F-4D97-AF65-F5344CB8AC3E}">
        <p14:creationId xmlns:p14="http://schemas.microsoft.com/office/powerpoint/2010/main" val="426622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7057C78E-85D5-451C-99C4-BA816F71C55E}"/>
              </a:ext>
            </a:extLst>
          </p:cNvPr>
          <p:cNvGraphicFramePr>
            <a:graphicFrameLocks noGrp="1"/>
          </p:cNvGraphicFramePr>
          <p:nvPr/>
        </p:nvGraphicFramePr>
        <p:xfrm>
          <a:off x="1407537" y="2325930"/>
          <a:ext cx="6321664" cy="2975277"/>
        </p:xfrm>
        <a:graphic>
          <a:graphicData uri="http://schemas.openxmlformats.org/drawingml/2006/table">
            <a:tbl>
              <a:tblPr firstRow="1" bandRow="1">
                <a:tableStyleId>{5C22544A-7EE6-4342-B048-85BDC9FD1C3A}</a:tableStyleId>
              </a:tblPr>
              <a:tblGrid>
                <a:gridCol w="1580416">
                  <a:extLst>
                    <a:ext uri="{9D8B030D-6E8A-4147-A177-3AD203B41FA5}">
                      <a16:colId xmlns:a16="http://schemas.microsoft.com/office/drawing/2014/main" val="1916398697"/>
                    </a:ext>
                  </a:extLst>
                </a:gridCol>
                <a:gridCol w="1580416">
                  <a:extLst>
                    <a:ext uri="{9D8B030D-6E8A-4147-A177-3AD203B41FA5}">
                      <a16:colId xmlns:a16="http://schemas.microsoft.com/office/drawing/2014/main" val="1862166908"/>
                    </a:ext>
                  </a:extLst>
                </a:gridCol>
                <a:gridCol w="1580416">
                  <a:extLst>
                    <a:ext uri="{9D8B030D-6E8A-4147-A177-3AD203B41FA5}">
                      <a16:colId xmlns:a16="http://schemas.microsoft.com/office/drawing/2014/main" val="2576652453"/>
                    </a:ext>
                  </a:extLst>
                </a:gridCol>
                <a:gridCol w="1580416">
                  <a:extLst>
                    <a:ext uri="{9D8B030D-6E8A-4147-A177-3AD203B41FA5}">
                      <a16:colId xmlns:a16="http://schemas.microsoft.com/office/drawing/2014/main" val="3072572250"/>
                    </a:ext>
                  </a:extLst>
                </a:gridCol>
              </a:tblGrid>
              <a:tr h="730221">
                <a:tc>
                  <a:txBody>
                    <a:bodyPr/>
                    <a:lstStyle/>
                    <a:p>
                      <a:endParaRPr lang="en-US" baseline="0">
                        <a:latin typeface="Gill Sans MT" panose="020B0502020104020203" pitchFamily="34" charset="0"/>
                      </a:endParaRPr>
                    </a:p>
                  </a:txBody>
                  <a:tcPr/>
                </a:tc>
                <a:tc>
                  <a:txBody>
                    <a:bodyPr/>
                    <a:lstStyle/>
                    <a:p>
                      <a:r>
                        <a:rPr lang="en-US" baseline="0">
                          <a:latin typeface="Gill Sans MT" panose="020B0502020104020203" pitchFamily="34" charset="0"/>
                        </a:rPr>
                        <a:t>PCR Test</a:t>
                      </a:r>
                    </a:p>
                  </a:txBody>
                  <a:tcPr/>
                </a:tc>
                <a:tc>
                  <a:txBody>
                    <a:bodyPr/>
                    <a:lstStyle/>
                    <a:p>
                      <a:r>
                        <a:rPr lang="en-US" baseline="0">
                          <a:latin typeface="Gill Sans MT" panose="020B0502020104020203" pitchFamily="34" charset="0"/>
                        </a:rPr>
                        <a:t>Saliva Test</a:t>
                      </a:r>
                    </a:p>
                  </a:txBody>
                  <a:tcPr/>
                </a:tc>
                <a:tc>
                  <a:txBody>
                    <a:bodyPr/>
                    <a:lstStyle/>
                    <a:p>
                      <a:r>
                        <a:rPr lang="en-US" baseline="0">
                          <a:latin typeface="Gill Sans MT" panose="020B0502020104020203" pitchFamily="34" charset="0"/>
                        </a:rPr>
                        <a:t>LFD Test</a:t>
                      </a:r>
                    </a:p>
                  </a:txBody>
                  <a:tcPr/>
                </a:tc>
                <a:extLst>
                  <a:ext uri="{0D108BD9-81ED-4DB2-BD59-A6C34878D82A}">
                    <a16:rowId xmlns:a16="http://schemas.microsoft.com/office/drawing/2014/main" val="2405442382"/>
                  </a:ext>
                </a:extLst>
              </a:tr>
              <a:tr h="1122528">
                <a:tc>
                  <a:txBody>
                    <a:bodyPr/>
                    <a:lstStyle/>
                    <a:p>
                      <a:r>
                        <a:rPr lang="en-US" baseline="0">
                          <a:solidFill>
                            <a:srgbClr val="0F243E"/>
                          </a:solidFill>
                          <a:latin typeface="Gill Sans MT" panose="020B0502020104020203" pitchFamily="34" charset="0"/>
                        </a:rPr>
                        <a:t>Advantages</a:t>
                      </a:r>
                    </a:p>
                  </a:txBody>
                  <a:tcPr/>
                </a:tc>
                <a:tc>
                  <a:txBody>
                    <a:bodyPr/>
                    <a:lstStyle/>
                    <a:p>
                      <a:endParaRPr lang="en-US" baseline="0">
                        <a:latin typeface="Gill Sans MT" panose="020B0502020104020203" pitchFamily="34" charset="0"/>
                      </a:endParaRPr>
                    </a:p>
                  </a:txBody>
                  <a:tcPr/>
                </a:tc>
                <a:tc>
                  <a:txBody>
                    <a:bodyPr/>
                    <a:lstStyle/>
                    <a:p>
                      <a:endParaRPr lang="en-US" baseline="0">
                        <a:latin typeface="Gill Sans MT" panose="020B0502020104020203" pitchFamily="34" charset="0"/>
                      </a:endParaRPr>
                    </a:p>
                  </a:txBody>
                  <a:tcPr/>
                </a:tc>
                <a:tc>
                  <a:txBody>
                    <a:bodyPr/>
                    <a:lstStyle/>
                    <a:p>
                      <a:endParaRPr lang="en-US" baseline="0">
                        <a:latin typeface="Gill Sans MT" panose="020B0502020104020203" pitchFamily="34" charset="0"/>
                      </a:endParaRPr>
                    </a:p>
                  </a:txBody>
                  <a:tcPr/>
                </a:tc>
                <a:extLst>
                  <a:ext uri="{0D108BD9-81ED-4DB2-BD59-A6C34878D82A}">
                    <a16:rowId xmlns:a16="http://schemas.microsoft.com/office/drawing/2014/main" val="4107317091"/>
                  </a:ext>
                </a:extLst>
              </a:tr>
              <a:tr h="1122528">
                <a:tc>
                  <a:txBody>
                    <a:bodyPr/>
                    <a:lstStyle/>
                    <a:p>
                      <a:r>
                        <a:rPr lang="en-US" baseline="0">
                          <a:solidFill>
                            <a:srgbClr val="0F243E"/>
                          </a:solidFill>
                          <a:latin typeface="Gill Sans MT" panose="020B0502020104020203" pitchFamily="34" charset="0"/>
                        </a:rPr>
                        <a:t>Disadvantages</a:t>
                      </a:r>
                    </a:p>
                  </a:txBody>
                  <a:tcPr/>
                </a:tc>
                <a:tc>
                  <a:txBody>
                    <a:bodyPr/>
                    <a:lstStyle/>
                    <a:p>
                      <a:endParaRPr lang="en-US" baseline="0">
                        <a:latin typeface="Gill Sans MT" panose="020B0502020104020203" pitchFamily="34" charset="0"/>
                      </a:endParaRPr>
                    </a:p>
                  </a:txBody>
                  <a:tcPr/>
                </a:tc>
                <a:tc>
                  <a:txBody>
                    <a:bodyPr/>
                    <a:lstStyle/>
                    <a:p>
                      <a:endParaRPr lang="en-US" baseline="0">
                        <a:latin typeface="Gill Sans MT" panose="020B0502020104020203" pitchFamily="34" charset="0"/>
                      </a:endParaRPr>
                    </a:p>
                  </a:txBody>
                  <a:tcPr/>
                </a:tc>
                <a:tc>
                  <a:txBody>
                    <a:bodyPr/>
                    <a:lstStyle/>
                    <a:p>
                      <a:endParaRPr lang="en-US" baseline="0">
                        <a:latin typeface="Gill Sans MT" panose="020B0502020104020203" pitchFamily="34" charset="0"/>
                      </a:endParaRPr>
                    </a:p>
                  </a:txBody>
                  <a:tcPr/>
                </a:tc>
                <a:extLst>
                  <a:ext uri="{0D108BD9-81ED-4DB2-BD59-A6C34878D82A}">
                    <a16:rowId xmlns:a16="http://schemas.microsoft.com/office/drawing/2014/main" val="2993640742"/>
                  </a:ext>
                </a:extLst>
              </a:tr>
            </a:tbl>
          </a:graphicData>
        </a:graphic>
      </p:graphicFrame>
      <p:sp>
        <p:nvSpPr>
          <p:cNvPr id="4" name="Title 3">
            <a:extLst>
              <a:ext uri="{FF2B5EF4-FFF2-40B4-BE49-F238E27FC236}">
                <a16:creationId xmlns:a16="http://schemas.microsoft.com/office/drawing/2014/main" id="{2642ADD7-42C8-457F-9C02-2BB944EFE693}"/>
              </a:ext>
            </a:extLst>
          </p:cNvPr>
          <p:cNvSpPr>
            <a:spLocks noGrp="1"/>
          </p:cNvSpPr>
          <p:nvPr>
            <p:ph type="title" idx="4294967295"/>
          </p:nvPr>
        </p:nvSpPr>
        <p:spPr>
          <a:xfrm>
            <a:off x="0" y="365125"/>
            <a:ext cx="7886700" cy="1325563"/>
          </a:xfrm>
        </p:spPr>
        <p:txBody>
          <a:bodyPr>
            <a:normAutofit/>
          </a:bodyPr>
          <a:lstStyle/>
          <a:p>
            <a:pPr algn="ctr"/>
            <a:r>
              <a:rPr lang="en-US" sz="3200" b="1">
                <a:solidFill>
                  <a:srgbClr val="0F243E"/>
                </a:solidFill>
                <a:latin typeface="Gill Sans MT"/>
                <a:cs typeface="Calibri Light"/>
              </a:rPr>
              <a:t>What are the advantages and disadvantages of the different tests?</a:t>
            </a:r>
            <a:endParaRPr lang="en-US" sz="3200" b="1">
              <a:solidFill>
                <a:srgbClr val="0F243E"/>
              </a:solidFill>
              <a:cs typeface="Calibri Light"/>
            </a:endParaRPr>
          </a:p>
        </p:txBody>
      </p:sp>
      <p:pic>
        <p:nvPicPr>
          <p:cNvPr id="3" name="Recorded Sound">
            <a:hlinkClick r:id="" action="ppaction://media"/>
            <a:extLst>
              <a:ext uri="{FF2B5EF4-FFF2-40B4-BE49-F238E27FC236}">
                <a16:creationId xmlns:a16="http://schemas.microsoft.com/office/drawing/2014/main" id="{944B0098-6C8E-428A-9D00-9546C265FA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0055" y="5893843"/>
            <a:ext cx="406400" cy="406400"/>
          </a:xfrm>
          <a:prstGeom prst="rect">
            <a:avLst/>
          </a:prstGeom>
        </p:spPr>
      </p:pic>
    </p:spTree>
    <p:extLst>
      <p:ext uri="{BB962C8B-B14F-4D97-AF65-F5344CB8AC3E}">
        <p14:creationId xmlns:p14="http://schemas.microsoft.com/office/powerpoint/2010/main" val="3695565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8089D8C-5ED0-44A6-BE64-8BB60DA0983C}"/>
              </a:ext>
            </a:extLst>
          </p:cNvPr>
          <p:cNvSpPr txBox="1">
            <a:spLocks/>
          </p:cNvSpPr>
          <p:nvPr/>
        </p:nvSpPr>
        <p:spPr>
          <a:xfrm>
            <a:off x="1167690" y="2510875"/>
            <a:ext cx="6912768" cy="2503042"/>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b="1">
                <a:solidFill>
                  <a:srgbClr val="0F243E"/>
                </a:solidFill>
                <a:latin typeface="Gill Sans MT"/>
                <a:cs typeface="Calibri"/>
              </a:rPr>
              <a:t>#BePartOfTheSolution</a:t>
            </a:r>
          </a:p>
          <a:p>
            <a:pPr marL="0" indent="0" algn="ctr">
              <a:buNone/>
            </a:pPr>
            <a:endParaRPr lang="en-GB">
              <a:cs typeface="Calibri"/>
            </a:endParaRPr>
          </a:p>
        </p:txBody>
      </p:sp>
      <p:sp>
        <p:nvSpPr>
          <p:cNvPr id="5" name="TextBox 4">
            <a:extLst>
              <a:ext uri="{FF2B5EF4-FFF2-40B4-BE49-F238E27FC236}">
                <a16:creationId xmlns:a16="http://schemas.microsoft.com/office/drawing/2014/main" id="{5F2EEB9A-DB00-437C-9833-6F017D2C1CDD}"/>
              </a:ext>
            </a:extLst>
          </p:cNvPr>
          <p:cNvSpPr txBox="1"/>
          <p:nvPr/>
        </p:nvSpPr>
        <p:spPr>
          <a:xfrm>
            <a:off x="1043608" y="5373216"/>
            <a:ext cx="752483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a:solidFill>
                  <a:srgbClr val="1F497D"/>
                </a:solidFill>
                <a:latin typeface="Gill Sans MT"/>
              </a:rPr>
              <a:t>This work is funded by the Department of Health and Social Care and  the National Institute for Health Research (NIHR). The views expressed are those of the authors and not necessarily those of the Department of Health and Social Care or NIHR.</a:t>
            </a:r>
          </a:p>
        </p:txBody>
      </p:sp>
      <p:pic>
        <p:nvPicPr>
          <p:cNvPr id="2" name="Recorded Sound">
            <a:hlinkClick r:id="" action="ppaction://media"/>
            <a:extLst>
              <a:ext uri="{FF2B5EF4-FFF2-40B4-BE49-F238E27FC236}">
                <a16:creationId xmlns:a16="http://schemas.microsoft.com/office/drawing/2014/main" id="{04337187-AD00-4663-8191-B4978E5AE7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2630" y="5919432"/>
            <a:ext cx="406400" cy="406400"/>
          </a:xfrm>
          <a:prstGeom prst="rect">
            <a:avLst/>
          </a:prstGeom>
        </p:spPr>
      </p:pic>
    </p:spTree>
    <p:extLst>
      <p:ext uri="{BB962C8B-B14F-4D97-AF65-F5344CB8AC3E}">
        <p14:creationId xmlns:p14="http://schemas.microsoft.com/office/powerpoint/2010/main" val="108108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56992-8731-47F6-8135-80D64017FC3E}"/>
              </a:ext>
            </a:extLst>
          </p:cNvPr>
          <p:cNvSpPr>
            <a:spLocks noGrp="1"/>
          </p:cNvSpPr>
          <p:nvPr>
            <p:ph type="title" idx="4294967295"/>
          </p:nvPr>
        </p:nvSpPr>
        <p:spPr>
          <a:xfrm>
            <a:off x="914400" y="3721100"/>
            <a:ext cx="8229600" cy="1143000"/>
          </a:xfrm>
        </p:spPr>
        <p:txBody>
          <a:bodyPr>
            <a:normAutofit fontScale="90000"/>
          </a:bodyPr>
          <a:lstStyle/>
          <a:p>
            <a:r>
              <a:rPr lang="en-GB"/>
              <a:t>Master slide: 1 custom design </a:t>
            </a:r>
            <a:br>
              <a:rPr lang="en-GB"/>
            </a:br>
            <a:r>
              <a:rPr lang="en-GB"/>
              <a:t>= with footer</a:t>
            </a:r>
          </a:p>
        </p:txBody>
      </p:sp>
    </p:spTree>
    <p:extLst>
      <p:ext uri="{BB962C8B-B14F-4D97-AF65-F5344CB8AC3E}">
        <p14:creationId xmlns:p14="http://schemas.microsoft.com/office/powerpoint/2010/main" val="2141227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mirror&#10;&#10;Description automatically generated">
            <a:extLst>
              <a:ext uri="{FF2B5EF4-FFF2-40B4-BE49-F238E27FC236}">
                <a16:creationId xmlns:a16="http://schemas.microsoft.com/office/drawing/2014/main" id="{71B004E0-A2E6-4022-9F5D-8C6401C0C6A7}"/>
              </a:ext>
            </a:extLst>
          </p:cNvPr>
          <p:cNvPicPr>
            <a:picLocks noChangeAspect="1"/>
          </p:cNvPicPr>
          <p:nvPr/>
        </p:nvPicPr>
        <p:blipFill rotWithShape="1">
          <a:blip r:embed="rId4"/>
          <a:srcRect b="5224"/>
          <a:stretch/>
        </p:blipFill>
        <p:spPr>
          <a:xfrm>
            <a:off x="6444208" y="-528031"/>
            <a:ext cx="3829187" cy="2372855"/>
          </a:xfrm>
          <a:prstGeom prst="rect">
            <a:avLst/>
          </a:prstGeom>
        </p:spPr>
      </p:pic>
      <p:sp>
        <p:nvSpPr>
          <p:cNvPr id="4" name="Subtitle 2">
            <a:extLst>
              <a:ext uri="{FF2B5EF4-FFF2-40B4-BE49-F238E27FC236}">
                <a16:creationId xmlns:a16="http://schemas.microsoft.com/office/drawing/2014/main" id="{3EA24246-EC0A-4461-98D4-487D0F24ACD0}"/>
              </a:ext>
            </a:extLst>
          </p:cNvPr>
          <p:cNvSpPr txBox="1">
            <a:spLocks/>
          </p:cNvSpPr>
          <p:nvPr/>
        </p:nvSpPr>
        <p:spPr>
          <a:xfrm>
            <a:off x="320843" y="332658"/>
            <a:ext cx="8710862" cy="782292"/>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base">
              <a:buNone/>
            </a:pPr>
            <a:r>
              <a:rPr lang="en-US" sz="3600" b="1">
                <a:solidFill>
                  <a:srgbClr val="0F243E"/>
                </a:solidFill>
                <a:latin typeface="Gill Sans MT"/>
              </a:rPr>
              <a:t>What do you know about the               ?​</a:t>
            </a:r>
            <a:endParaRPr lang="en-US" sz="2600">
              <a:solidFill>
                <a:srgbClr val="0F243E"/>
              </a:solidFill>
              <a:latin typeface="Gill Sans MT"/>
            </a:endParaRPr>
          </a:p>
          <a:p>
            <a:pPr marL="457200" indent="-457200" fontAlgn="base"/>
            <a:endParaRPr lang="en-GB" sz="2600">
              <a:solidFill>
                <a:srgbClr val="0F243E"/>
              </a:solidFill>
              <a:latin typeface="Gill Sans MT" panose="020B0502020104020203" pitchFamily="34" charset="0"/>
            </a:endParaRPr>
          </a:p>
          <a:p>
            <a:pPr marL="0" indent="0" fontAlgn="base">
              <a:buNone/>
            </a:pPr>
            <a:endParaRPr lang="en-GB" sz="2600">
              <a:solidFill>
                <a:srgbClr val="0F243E"/>
              </a:solidFill>
              <a:latin typeface="Gill Sans MT" panose="020B0502020104020203" pitchFamily="34" charset="0"/>
            </a:endParaRPr>
          </a:p>
          <a:p>
            <a:pPr fontAlgn="base"/>
            <a:endParaRPr lang="en-GB" sz="3400">
              <a:solidFill>
                <a:srgbClr val="0F243E"/>
              </a:solidFill>
              <a:latin typeface="Arial" panose="020B0604020202020204" pitchFamily="34" charset="0"/>
            </a:endParaRPr>
          </a:p>
          <a:p>
            <a:pPr fontAlgn="base"/>
            <a:endParaRPr lang="en-GB" sz="3400">
              <a:solidFill>
                <a:srgbClr val="0F243E"/>
              </a:solidFill>
              <a:latin typeface="Arial" panose="020B0604020202020204" pitchFamily="34" charset="0"/>
            </a:endParaRPr>
          </a:p>
          <a:p>
            <a:pPr marL="457200" indent="-457200" fontAlgn="base"/>
            <a:endParaRPr lang="en-US" sz="3400">
              <a:solidFill>
                <a:srgbClr val="0F243E"/>
              </a:solidFill>
              <a:latin typeface="Arial" panose="020B0604020202020204" pitchFamily="34" charset="0"/>
            </a:endParaRPr>
          </a:p>
          <a:p>
            <a:endParaRPr lang="en-GB"/>
          </a:p>
        </p:txBody>
      </p:sp>
      <p:sp>
        <p:nvSpPr>
          <p:cNvPr id="6" name="Thought Bubble: Cloud 5">
            <a:extLst>
              <a:ext uri="{FF2B5EF4-FFF2-40B4-BE49-F238E27FC236}">
                <a16:creationId xmlns:a16="http://schemas.microsoft.com/office/drawing/2014/main" id="{366E0675-6B21-4FC4-9EA2-D855DC077BE6}"/>
              </a:ext>
            </a:extLst>
          </p:cNvPr>
          <p:cNvSpPr/>
          <p:nvPr/>
        </p:nvSpPr>
        <p:spPr>
          <a:xfrm>
            <a:off x="799013" y="938524"/>
            <a:ext cx="6077243" cy="1413721"/>
          </a:xfrm>
          <a:prstGeom prst="cloudCallou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855EC8B2-794F-4C6D-83D2-A7F97AACD7ED}"/>
              </a:ext>
            </a:extLst>
          </p:cNvPr>
          <p:cNvSpPr txBox="1"/>
          <p:nvPr/>
        </p:nvSpPr>
        <p:spPr>
          <a:xfrm>
            <a:off x="1204152" y="1196752"/>
            <a:ext cx="5384072" cy="923330"/>
          </a:xfrm>
          <a:prstGeom prst="rect">
            <a:avLst/>
          </a:prstGeom>
          <a:noFill/>
        </p:spPr>
        <p:txBody>
          <a:bodyPr wrap="square" rtlCol="0">
            <a:spAutoFit/>
          </a:bodyPr>
          <a:lstStyle/>
          <a:p>
            <a:pPr lvl="0" algn="ctr" fontAlgn="base">
              <a:spcBef>
                <a:spcPct val="20000"/>
              </a:spcBef>
            </a:pPr>
            <a:r>
              <a:rPr lang="en-GB">
                <a:solidFill>
                  <a:srgbClr val="0F243E"/>
                </a:solidFill>
                <a:latin typeface="Gill Sans MT" panose="020B0502020104020203" pitchFamily="34" charset="0"/>
              </a:rPr>
              <a:t>What can we do to stop the corona virus from spreading and help keep ourselves and our families and friends safe?</a:t>
            </a:r>
            <a:endParaRPr lang="en-US">
              <a:solidFill>
                <a:srgbClr val="0F243E"/>
              </a:solidFill>
              <a:latin typeface="Gill Sans MT" panose="020B0502020104020203" pitchFamily="34" charset="0"/>
            </a:endParaRPr>
          </a:p>
        </p:txBody>
      </p:sp>
      <p:sp>
        <p:nvSpPr>
          <p:cNvPr id="10" name="Thought Bubble: Cloud 9">
            <a:extLst>
              <a:ext uri="{FF2B5EF4-FFF2-40B4-BE49-F238E27FC236}">
                <a16:creationId xmlns:a16="http://schemas.microsoft.com/office/drawing/2014/main" id="{D3FA89CB-583A-4DE9-A285-BC59AF500B94}"/>
              </a:ext>
            </a:extLst>
          </p:cNvPr>
          <p:cNvSpPr/>
          <p:nvPr/>
        </p:nvSpPr>
        <p:spPr>
          <a:xfrm>
            <a:off x="6699346" y="3055624"/>
            <a:ext cx="2058698" cy="968781"/>
          </a:xfrm>
          <a:prstGeom prst="cloudCallou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54E130F6-9AFC-44A9-92BE-2BD5239B3E01}"/>
              </a:ext>
            </a:extLst>
          </p:cNvPr>
          <p:cNvSpPr txBox="1"/>
          <p:nvPr/>
        </p:nvSpPr>
        <p:spPr>
          <a:xfrm>
            <a:off x="6947938" y="3216848"/>
            <a:ext cx="1561514" cy="646331"/>
          </a:xfrm>
          <a:prstGeom prst="rect">
            <a:avLst/>
          </a:prstGeom>
          <a:noFill/>
        </p:spPr>
        <p:txBody>
          <a:bodyPr wrap="square" rtlCol="0">
            <a:spAutoFit/>
          </a:bodyPr>
          <a:lstStyle/>
          <a:p>
            <a:pPr algn="ctr"/>
            <a:r>
              <a:rPr lang="en-GB">
                <a:latin typeface="Gill Sans MT" panose="020B0502020104020203" pitchFamily="34" charset="0"/>
              </a:rPr>
              <a:t>How does the virus spread?</a:t>
            </a:r>
          </a:p>
        </p:txBody>
      </p:sp>
      <p:pic>
        <p:nvPicPr>
          <p:cNvPr id="2" name="Recorded Sound">
            <a:hlinkClick r:id="" action="ppaction://media"/>
            <a:extLst>
              <a:ext uri="{FF2B5EF4-FFF2-40B4-BE49-F238E27FC236}">
                <a16:creationId xmlns:a16="http://schemas.microsoft.com/office/drawing/2014/main" id="{E3BD7D80-24BB-40FC-A60E-EA568FABE6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643" y="5881317"/>
            <a:ext cx="406400" cy="406400"/>
          </a:xfrm>
          <a:prstGeom prst="rect">
            <a:avLst/>
          </a:prstGeom>
        </p:spPr>
      </p:pic>
    </p:spTree>
    <p:extLst>
      <p:ext uri="{BB962C8B-B14F-4D97-AF65-F5344CB8AC3E}">
        <p14:creationId xmlns:p14="http://schemas.microsoft.com/office/powerpoint/2010/main" val="99327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mirror&#10;&#10;Description automatically generated">
            <a:extLst>
              <a:ext uri="{FF2B5EF4-FFF2-40B4-BE49-F238E27FC236}">
                <a16:creationId xmlns:a16="http://schemas.microsoft.com/office/drawing/2014/main" id="{71B004E0-A2E6-4022-9F5D-8C6401C0C6A7}"/>
              </a:ext>
            </a:extLst>
          </p:cNvPr>
          <p:cNvPicPr>
            <a:picLocks noChangeAspect="1"/>
          </p:cNvPicPr>
          <p:nvPr/>
        </p:nvPicPr>
        <p:blipFill rotWithShape="1">
          <a:blip r:embed="rId4"/>
          <a:srcRect b="5224"/>
          <a:stretch/>
        </p:blipFill>
        <p:spPr>
          <a:xfrm>
            <a:off x="6444208" y="-528031"/>
            <a:ext cx="3829187" cy="2372855"/>
          </a:xfrm>
          <a:prstGeom prst="rect">
            <a:avLst/>
          </a:prstGeom>
        </p:spPr>
      </p:pic>
      <p:sp>
        <p:nvSpPr>
          <p:cNvPr id="4" name="Subtitle 2">
            <a:extLst>
              <a:ext uri="{FF2B5EF4-FFF2-40B4-BE49-F238E27FC236}">
                <a16:creationId xmlns:a16="http://schemas.microsoft.com/office/drawing/2014/main" id="{3EA24246-EC0A-4461-98D4-487D0F24ACD0}"/>
              </a:ext>
            </a:extLst>
          </p:cNvPr>
          <p:cNvSpPr txBox="1">
            <a:spLocks/>
          </p:cNvSpPr>
          <p:nvPr/>
        </p:nvSpPr>
        <p:spPr>
          <a:xfrm>
            <a:off x="320843" y="332658"/>
            <a:ext cx="8710862" cy="782292"/>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base">
              <a:buNone/>
            </a:pPr>
            <a:r>
              <a:rPr lang="en-US" sz="3600" b="1">
                <a:solidFill>
                  <a:srgbClr val="0F243E"/>
                </a:solidFill>
                <a:latin typeface="Gill Sans MT"/>
              </a:rPr>
              <a:t>What do you know about the               ?​</a:t>
            </a:r>
            <a:endParaRPr lang="en-US" sz="2600">
              <a:solidFill>
                <a:srgbClr val="0F243E"/>
              </a:solidFill>
              <a:latin typeface="Gill Sans MT"/>
            </a:endParaRPr>
          </a:p>
          <a:p>
            <a:pPr marL="457200" indent="-457200" fontAlgn="base"/>
            <a:endParaRPr lang="en-GB" sz="2600">
              <a:solidFill>
                <a:srgbClr val="0F243E"/>
              </a:solidFill>
              <a:latin typeface="Gill Sans MT" panose="020B0502020104020203" pitchFamily="34" charset="0"/>
            </a:endParaRPr>
          </a:p>
          <a:p>
            <a:pPr marL="0" indent="0" fontAlgn="base">
              <a:buNone/>
            </a:pPr>
            <a:endParaRPr lang="en-GB" sz="2600">
              <a:solidFill>
                <a:srgbClr val="0F243E"/>
              </a:solidFill>
              <a:latin typeface="Gill Sans MT" panose="020B0502020104020203" pitchFamily="34" charset="0"/>
            </a:endParaRPr>
          </a:p>
          <a:p>
            <a:pPr fontAlgn="base"/>
            <a:endParaRPr lang="en-GB" sz="3400">
              <a:solidFill>
                <a:srgbClr val="0F243E"/>
              </a:solidFill>
              <a:latin typeface="Arial" panose="020B0604020202020204" pitchFamily="34" charset="0"/>
            </a:endParaRPr>
          </a:p>
          <a:p>
            <a:pPr fontAlgn="base"/>
            <a:endParaRPr lang="en-GB" sz="3400">
              <a:solidFill>
                <a:srgbClr val="0F243E"/>
              </a:solidFill>
              <a:latin typeface="Arial" panose="020B0604020202020204" pitchFamily="34" charset="0"/>
            </a:endParaRPr>
          </a:p>
          <a:p>
            <a:pPr marL="457200" indent="-457200" fontAlgn="base"/>
            <a:endParaRPr lang="en-US" sz="3400">
              <a:solidFill>
                <a:srgbClr val="0F243E"/>
              </a:solidFill>
              <a:latin typeface="Arial" panose="020B0604020202020204" pitchFamily="34" charset="0"/>
            </a:endParaRPr>
          </a:p>
          <a:p>
            <a:endParaRPr lang="en-GB"/>
          </a:p>
        </p:txBody>
      </p:sp>
      <p:sp>
        <p:nvSpPr>
          <p:cNvPr id="6" name="Thought Bubble: Cloud 5">
            <a:extLst>
              <a:ext uri="{FF2B5EF4-FFF2-40B4-BE49-F238E27FC236}">
                <a16:creationId xmlns:a16="http://schemas.microsoft.com/office/drawing/2014/main" id="{366E0675-6B21-4FC4-9EA2-D855DC077BE6}"/>
              </a:ext>
            </a:extLst>
          </p:cNvPr>
          <p:cNvSpPr/>
          <p:nvPr/>
        </p:nvSpPr>
        <p:spPr>
          <a:xfrm>
            <a:off x="799013" y="938524"/>
            <a:ext cx="6077243" cy="1413721"/>
          </a:xfrm>
          <a:prstGeom prst="cloudCallou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855EC8B2-794F-4C6D-83D2-A7F97AACD7ED}"/>
              </a:ext>
            </a:extLst>
          </p:cNvPr>
          <p:cNvSpPr txBox="1"/>
          <p:nvPr/>
        </p:nvSpPr>
        <p:spPr>
          <a:xfrm>
            <a:off x="1204152" y="1196752"/>
            <a:ext cx="5384072" cy="923330"/>
          </a:xfrm>
          <a:prstGeom prst="rect">
            <a:avLst/>
          </a:prstGeom>
          <a:noFill/>
        </p:spPr>
        <p:txBody>
          <a:bodyPr wrap="square" rtlCol="0">
            <a:spAutoFit/>
          </a:bodyPr>
          <a:lstStyle/>
          <a:p>
            <a:pPr lvl="0" algn="ctr" fontAlgn="base">
              <a:spcBef>
                <a:spcPct val="20000"/>
              </a:spcBef>
            </a:pPr>
            <a:r>
              <a:rPr lang="en-GB">
                <a:solidFill>
                  <a:srgbClr val="0F243E"/>
                </a:solidFill>
                <a:latin typeface="Gill Sans MT" panose="020B0502020104020203" pitchFamily="34" charset="0"/>
              </a:rPr>
              <a:t>What can we do to stop the corona virus from spreading and help keep ourselves and our families and friends safe?</a:t>
            </a:r>
            <a:endParaRPr lang="en-US">
              <a:solidFill>
                <a:srgbClr val="0F243E"/>
              </a:solidFill>
              <a:latin typeface="Gill Sans MT" panose="020B0502020104020203" pitchFamily="34" charset="0"/>
            </a:endParaRPr>
          </a:p>
        </p:txBody>
      </p:sp>
      <p:sp>
        <p:nvSpPr>
          <p:cNvPr id="10" name="Thought Bubble: Cloud 9">
            <a:extLst>
              <a:ext uri="{FF2B5EF4-FFF2-40B4-BE49-F238E27FC236}">
                <a16:creationId xmlns:a16="http://schemas.microsoft.com/office/drawing/2014/main" id="{D3FA89CB-583A-4DE9-A285-BC59AF500B94}"/>
              </a:ext>
            </a:extLst>
          </p:cNvPr>
          <p:cNvSpPr/>
          <p:nvPr/>
        </p:nvSpPr>
        <p:spPr>
          <a:xfrm>
            <a:off x="6699346" y="3055624"/>
            <a:ext cx="2058698" cy="968781"/>
          </a:xfrm>
          <a:prstGeom prst="cloudCallou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54E130F6-9AFC-44A9-92BE-2BD5239B3E01}"/>
              </a:ext>
            </a:extLst>
          </p:cNvPr>
          <p:cNvSpPr txBox="1"/>
          <p:nvPr/>
        </p:nvSpPr>
        <p:spPr>
          <a:xfrm>
            <a:off x="6947938" y="3216848"/>
            <a:ext cx="1561514" cy="646331"/>
          </a:xfrm>
          <a:prstGeom prst="rect">
            <a:avLst/>
          </a:prstGeom>
          <a:noFill/>
        </p:spPr>
        <p:txBody>
          <a:bodyPr wrap="square" rtlCol="0">
            <a:spAutoFit/>
          </a:bodyPr>
          <a:lstStyle/>
          <a:p>
            <a:pPr algn="ctr"/>
            <a:r>
              <a:rPr lang="en-GB">
                <a:latin typeface="Gill Sans MT" panose="020B0502020104020203" pitchFamily="34" charset="0"/>
              </a:rPr>
              <a:t>How does the virus spread?</a:t>
            </a:r>
          </a:p>
        </p:txBody>
      </p:sp>
      <p:pic>
        <p:nvPicPr>
          <p:cNvPr id="3" name="Recorded Sound">
            <a:hlinkClick r:id="" action="ppaction://media"/>
            <a:extLst>
              <a:ext uri="{FF2B5EF4-FFF2-40B4-BE49-F238E27FC236}">
                <a16:creationId xmlns:a16="http://schemas.microsoft.com/office/drawing/2014/main" id="{A2C5BD57-32BF-485B-A6EB-89C5687607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643" y="5943948"/>
            <a:ext cx="406400" cy="406400"/>
          </a:xfrm>
          <a:prstGeom prst="rect">
            <a:avLst/>
          </a:prstGeom>
        </p:spPr>
      </p:pic>
    </p:spTree>
    <p:extLst>
      <p:ext uri="{BB962C8B-B14F-4D97-AF65-F5344CB8AC3E}">
        <p14:creationId xmlns:p14="http://schemas.microsoft.com/office/powerpoint/2010/main" val="376781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44E8BC-8805-4F6F-8AAE-D0507C3BE0C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339752" y="-968183"/>
            <a:ext cx="7480751" cy="8504276"/>
          </a:xfrm>
          <a:prstGeom prst="rect">
            <a:avLst/>
          </a:prstGeom>
        </p:spPr>
      </p:pic>
      <p:sp>
        <p:nvSpPr>
          <p:cNvPr id="2" name="Title 1">
            <a:extLst>
              <a:ext uri="{FF2B5EF4-FFF2-40B4-BE49-F238E27FC236}">
                <a16:creationId xmlns:a16="http://schemas.microsoft.com/office/drawing/2014/main" id="{75331DE1-F569-4D25-B14D-D8F00C9B4829}"/>
              </a:ext>
            </a:extLst>
          </p:cNvPr>
          <p:cNvSpPr>
            <a:spLocks noGrp="1"/>
          </p:cNvSpPr>
          <p:nvPr>
            <p:ph type="title" idx="4294967295"/>
          </p:nvPr>
        </p:nvSpPr>
        <p:spPr>
          <a:xfrm>
            <a:off x="539552" y="125413"/>
            <a:ext cx="6011863" cy="1143000"/>
          </a:xfrm>
        </p:spPr>
        <p:txBody>
          <a:bodyPr>
            <a:normAutofit/>
          </a:bodyPr>
          <a:lstStyle/>
          <a:p>
            <a:pPr algn="l"/>
            <a:r>
              <a:rPr lang="en-GB" sz="3600" b="1">
                <a:solidFill>
                  <a:schemeClr val="tx2">
                    <a:lumMod val="50000"/>
                  </a:schemeClr>
                </a:solidFill>
                <a:latin typeface="Gill Sans MT" panose="020B0502020104020203" pitchFamily="34" charset="0"/>
              </a:rPr>
              <a:t>What is the Coronavirus?</a:t>
            </a:r>
          </a:p>
        </p:txBody>
      </p:sp>
      <p:sp>
        <p:nvSpPr>
          <p:cNvPr id="3" name="Content Placeholder 2">
            <a:extLst>
              <a:ext uri="{FF2B5EF4-FFF2-40B4-BE49-F238E27FC236}">
                <a16:creationId xmlns:a16="http://schemas.microsoft.com/office/drawing/2014/main" id="{88758830-7857-439A-88D6-BFCFBF020D6F}"/>
              </a:ext>
            </a:extLst>
          </p:cNvPr>
          <p:cNvSpPr>
            <a:spLocks noGrp="1"/>
          </p:cNvSpPr>
          <p:nvPr>
            <p:ph idx="4294967295"/>
          </p:nvPr>
        </p:nvSpPr>
        <p:spPr>
          <a:xfrm>
            <a:off x="827584" y="1268413"/>
            <a:ext cx="7194550" cy="4525962"/>
          </a:xfrm>
        </p:spPr>
        <p:txBody>
          <a:bodyPr vert="horz" lIns="91440" tIns="45720" rIns="91440" bIns="45720" rtlCol="0" anchor="t">
            <a:normAutofit/>
          </a:bodyPr>
          <a:lstStyle/>
          <a:p>
            <a:r>
              <a:rPr lang="en-GB" sz="2000">
                <a:solidFill>
                  <a:schemeClr val="accent1">
                    <a:lumMod val="75000"/>
                  </a:schemeClr>
                </a:solidFill>
                <a:latin typeface="Gill Sans MT"/>
              </a:rPr>
              <a:t>COVID-19 is thought to be a zoonotic disease caused by the Sars-CoV-2 virus, otherwise known as the coronavirus. </a:t>
            </a:r>
            <a:endParaRPr lang="en-GB" sz="2000">
              <a:solidFill>
                <a:schemeClr val="accent1">
                  <a:lumMod val="75000"/>
                </a:schemeClr>
              </a:solidFill>
              <a:latin typeface="Gill Sans MT"/>
              <a:cs typeface="Calibri"/>
            </a:endParaRPr>
          </a:p>
          <a:p>
            <a:endParaRPr lang="en-GB" sz="800">
              <a:solidFill>
                <a:schemeClr val="accent1">
                  <a:lumMod val="75000"/>
                </a:schemeClr>
              </a:solidFill>
              <a:latin typeface="Gill Sans MT"/>
            </a:endParaRPr>
          </a:p>
          <a:p>
            <a:r>
              <a:rPr lang="en-GB" sz="2000">
                <a:solidFill>
                  <a:schemeClr val="accent1">
                    <a:lumMod val="75000"/>
                  </a:schemeClr>
                </a:solidFill>
                <a:latin typeface="Gill Sans MT"/>
              </a:rPr>
              <a:t>Zoonotic diseases are caused by bacteria and viruses that spread between animals and humans.</a:t>
            </a:r>
            <a:endParaRPr lang="en-GB" sz="2000">
              <a:solidFill>
                <a:schemeClr val="accent1">
                  <a:lumMod val="75000"/>
                </a:schemeClr>
              </a:solidFill>
              <a:latin typeface="Gill Sans MT"/>
              <a:cs typeface="Calibri"/>
            </a:endParaRPr>
          </a:p>
          <a:p>
            <a:endParaRPr lang="en-GB" sz="6600">
              <a:solidFill>
                <a:schemeClr val="accent1">
                  <a:lumMod val="75000"/>
                </a:schemeClr>
              </a:solidFill>
              <a:latin typeface="Gill Sans MT"/>
            </a:endParaRPr>
          </a:p>
          <a:p>
            <a:r>
              <a:rPr lang="en-GB" sz="2000">
                <a:solidFill>
                  <a:schemeClr val="accent1">
                    <a:lumMod val="75000"/>
                  </a:schemeClr>
                </a:solidFill>
                <a:latin typeface="Gill Sans MT"/>
              </a:rPr>
              <a:t>Coronavirus is highly transmissible and whilst most people who catch it have a mild illness and recover quickly some can become very ill requiring hospital treatment.</a:t>
            </a:r>
          </a:p>
          <a:p>
            <a:endParaRPr lang="en-GB" sz="800">
              <a:solidFill>
                <a:schemeClr val="accent1">
                  <a:lumMod val="75000"/>
                </a:schemeClr>
              </a:solidFill>
              <a:latin typeface="Gill Sans MT"/>
            </a:endParaRPr>
          </a:p>
          <a:p>
            <a:r>
              <a:rPr lang="en-GB" sz="2000">
                <a:solidFill>
                  <a:schemeClr val="accent1">
                    <a:lumMod val="75000"/>
                  </a:schemeClr>
                </a:solidFill>
                <a:latin typeface="Gill Sans MT"/>
              </a:rPr>
              <a:t>This is why preventing the spread is vital and the Government has put measures in place to do this. </a:t>
            </a:r>
            <a:endParaRPr lang="en-GB" sz="2000">
              <a:solidFill>
                <a:schemeClr val="accent1">
                  <a:lumMod val="75000"/>
                </a:schemeClr>
              </a:solidFill>
              <a:latin typeface="Gill Sans MT" panose="020B0502020104020203" pitchFamily="34" charset="0"/>
            </a:endParaRPr>
          </a:p>
        </p:txBody>
      </p:sp>
      <p:pic>
        <p:nvPicPr>
          <p:cNvPr id="6" name="Picture 5">
            <a:extLst>
              <a:ext uri="{FF2B5EF4-FFF2-40B4-BE49-F238E27FC236}">
                <a16:creationId xmlns:a16="http://schemas.microsoft.com/office/drawing/2014/main" id="{7DBE466D-DF24-4D11-8A8A-287D96458D3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339752" y="2204864"/>
            <a:ext cx="1898435" cy="2158182"/>
          </a:xfrm>
          <a:prstGeom prst="rect">
            <a:avLst/>
          </a:prstGeom>
        </p:spPr>
      </p:pic>
      <p:pic>
        <p:nvPicPr>
          <p:cNvPr id="5" name="Recorded Sound">
            <a:hlinkClick r:id="" action="ppaction://media"/>
            <a:extLst>
              <a:ext uri="{FF2B5EF4-FFF2-40B4-BE49-F238E27FC236}">
                <a16:creationId xmlns:a16="http://schemas.microsoft.com/office/drawing/2014/main" id="{05C6EF31-B71B-4B9A-95F9-50B1B76DA4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3152" y="5969000"/>
            <a:ext cx="406400" cy="406400"/>
          </a:xfrm>
          <a:prstGeom prst="rect">
            <a:avLst/>
          </a:prstGeom>
        </p:spPr>
      </p:pic>
    </p:spTree>
    <p:extLst>
      <p:ext uri="{BB962C8B-B14F-4D97-AF65-F5344CB8AC3E}">
        <p14:creationId xmlns:p14="http://schemas.microsoft.com/office/powerpoint/2010/main" val="1559536333"/>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09E601-7682-41F2-A026-BCDB7E49D1D1}"/>
              </a:ext>
            </a:extLst>
          </p:cNvPr>
          <p:cNvPicPr>
            <a:picLocks noChangeAspect="1"/>
          </p:cNvPicPr>
          <p:nvPr/>
        </p:nvPicPr>
        <p:blipFill rotWithShape="1">
          <a:blip r:embed="rId4">
            <a:extLst>
              <a:ext uri="{28A0092B-C50C-407E-A947-70E740481C1C}">
                <a14:useLocalDpi xmlns:a14="http://schemas.microsoft.com/office/drawing/2010/main" val="0"/>
              </a:ext>
            </a:extLst>
          </a:blip>
          <a:srcRect b="2611"/>
          <a:stretch/>
        </p:blipFill>
        <p:spPr>
          <a:xfrm>
            <a:off x="866275" y="620688"/>
            <a:ext cx="7282852" cy="5371649"/>
          </a:xfrm>
          <a:prstGeom prst="rect">
            <a:avLst/>
          </a:prstGeom>
        </p:spPr>
      </p:pic>
      <p:sp>
        <p:nvSpPr>
          <p:cNvPr id="2" name="Rectangle 1">
            <a:extLst>
              <a:ext uri="{FF2B5EF4-FFF2-40B4-BE49-F238E27FC236}">
                <a16:creationId xmlns:a16="http://schemas.microsoft.com/office/drawing/2014/main" id="{3CE05214-1B07-4BB7-BF71-5CE6259E4097}"/>
              </a:ext>
            </a:extLst>
          </p:cNvPr>
          <p:cNvSpPr/>
          <p:nvPr/>
        </p:nvSpPr>
        <p:spPr>
          <a:xfrm>
            <a:off x="443609" y="44624"/>
            <a:ext cx="8376863" cy="1077218"/>
          </a:xfrm>
          <a:prstGeom prst="rect">
            <a:avLst/>
          </a:prstGeom>
        </p:spPr>
        <p:txBody>
          <a:bodyPr wrap="square">
            <a:spAutoFit/>
          </a:bodyPr>
          <a:lstStyle/>
          <a:p>
            <a:pPr lvl="0" algn="ctr">
              <a:spcAft>
                <a:spcPts val="1200"/>
              </a:spcAft>
            </a:pPr>
            <a:r>
              <a:rPr lang="en-US" sz="3200" b="1">
                <a:solidFill>
                  <a:srgbClr val="0F243E"/>
                </a:solidFill>
                <a:latin typeface="Gill Sans MT" panose="020B0502020104020203" pitchFamily="34" charset="0"/>
              </a:rPr>
              <a:t>How does the coronavirus spread through a population?</a:t>
            </a:r>
          </a:p>
        </p:txBody>
      </p:sp>
      <p:pic>
        <p:nvPicPr>
          <p:cNvPr id="4" name="Recorded Sound">
            <a:hlinkClick r:id="" action="ppaction://media"/>
            <a:extLst>
              <a:ext uri="{FF2B5EF4-FFF2-40B4-BE49-F238E27FC236}">
                <a16:creationId xmlns:a16="http://schemas.microsoft.com/office/drawing/2014/main" id="{D13AB33E-9746-47A0-947D-AA3AFD7EEA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4930" y="5893844"/>
            <a:ext cx="406400" cy="406400"/>
          </a:xfrm>
          <a:prstGeom prst="rect">
            <a:avLst/>
          </a:prstGeom>
        </p:spPr>
      </p:pic>
    </p:spTree>
    <p:extLst>
      <p:ext uri="{BB962C8B-B14F-4D97-AF65-F5344CB8AC3E}">
        <p14:creationId xmlns:p14="http://schemas.microsoft.com/office/powerpoint/2010/main" val="351177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234034-BBCC-4D80-BA49-AE5BCFA84F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7131" y="1504002"/>
            <a:ext cx="1067648" cy="992579"/>
          </a:xfrm>
          <a:prstGeom prst="rect">
            <a:avLst/>
          </a:prstGeom>
        </p:spPr>
      </p:pic>
      <p:pic>
        <p:nvPicPr>
          <p:cNvPr id="5" name="Picture 4" descr="Icon&#10;&#10;Description automatically generated">
            <a:extLst>
              <a:ext uri="{FF2B5EF4-FFF2-40B4-BE49-F238E27FC236}">
                <a16:creationId xmlns:a16="http://schemas.microsoft.com/office/drawing/2014/main" id="{0457AEB8-630D-4DA4-B9B3-CFA6A70AC4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22" b="90278" l="9756" r="89024">
                        <a14:foregroundMark x1="46341" y1="36111" x2="37805" y2="70833"/>
                        <a14:foregroundMark x1="46341" y1="62500" x2="57317" y2="65278"/>
                        <a14:backgroundMark x1="32927" y1="88889" x2="36585" y2="93056"/>
                        <a14:backgroundMark x1="32927" y1="91667" x2="57317" y2="93056"/>
                      </a14:backgroundRemoval>
                    </a14:imgEffect>
                  </a14:imgLayer>
                </a14:imgProps>
              </a:ext>
              <a:ext uri="{28A0092B-C50C-407E-A947-70E740481C1C}">
                <a14:useLocalDpi xmlns:a14="http://schemas.microsoft.com/office/drawing/2010/main" val="0"/>
              </a:ext>
            </a:extLst>
          </a:blip>
          <a:stretch>
            <a:fillRect/>
          </a:stretch>
        </p:blipFill>
        <p:spPr>
          <a:xfrm>
            <a:off x="2477495" y="1288009"/>
            <a:ext cx="1580971" cy="1388170"/>
          </a:xfrm>
          <a:prstGeom prst="rect">
            <a:avLst/>
          </a:prstGeom>
        </p:spPr>
      </p:pic>
      <p:pic>
        <p:nvPicPr>
          <p:cNvPr id="6" name="Picture 5" descr="Icon&#10;&#10;Description automatically generated">
            <a:extLst>
              <a:ext uri="{FF2B5EF4-FFF2-40B4-BE49-F238E27FC236}">
                <a16:creationId xmlns:a16="http://schemas.microsoft.com/office/drawing/2014/main" id="{DF6B9112-B730-4C4E-8785-A4736C2E7B1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22" b="90278" l="9756" r="89024">
                        <a14:foregroundMark x1="46341" y1="36111" x2="37805" y2="70833"/>
                        <a14:foregroundMark x1="46341" y1="62500" x2="57317" y2="65278"/>
                        <a14:backgroundMark x1="32927" y1="88889" x2="36585" y2="93056"/>
                        <a14:backgroundMark x1="32927" y1="91667" x2="57317" y2="93056"/>
                      </a14:backgroundRemoval>
                    </a14:imgEffect>
                  </a14:imgLayer>
                </a14:imgProps>
              </a:ext>
              <a:ext uri="{28A0092B-C50C-407E-A947-70E740481C1C}">
                <a14:useLocalDpi xmlns:a14="http://schemas.microsoft.com/office/drawing/2010/main" val="0"/>
              </a:ext>
            </a:extLst>
          </a:blip>
          <a:stretch>
            <a:fillRect/>
          </a:stretch>
        </p:blipFill>
        <p:spPr>
          <a:xfrm>
            <a:off x="3279592" y="1288009"/>
            <a:ext cx="1580971" cy="1388170"/>
          </a:xfrm>
          <a:prstGeom prst="rect">
            <a:avLst/>
          </a:prstGeom>
        </p:spPr>
      </p:pic>
      <p:pic>
        <p:nvPicPr>
          <p:cNvPr id="7" name="Picture 6">
            <a:extLst>
              <a:ext uri="{FF2B5EF4-FFF2-40B4-BE49-F238E27FC236}">
                <a16:creationId xmlns:a16="http://schemas.microsoft.com/office/drawing/2014/main" id="{FD616955-B142-48FA-B9D3-1F05E14287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8418" y="3050789"/>
            <a:ext cx="1067648" cy="992579"/>
          </a:xfrm>
          <a:prstGeom prst="rect">
            <a:avLst/>
          </a:prstGeom>
        </p:spPr>
      </p:pic>
      <p:pic>
        <p:nvPicPr>
          <p:cNvPr id="8" name="Picture 7">
            <a:extLst>
              <a:ext uri="{FF2B5EF4-FFF2-40B4-BE49-F238E27FC236}">
                <a16:creationId xmlns:a16="http://schemas.microsoft.com/office/drawing/2014/main" id="{247CF6B3-4143-4D1E-9C49-5E41AB13D2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5561" y="3924759"/>
            <a:ext cx="1067648" cy="992579"/>
          </a:xfrm>
          <a:prstGeom prst="rect">
            <a:avLst/>
          </a:prstGeom>
        </p:spPr>
      </p:pic>
      <p:sp>
        <p:nvSpPr>
          <p:cNvPr id="9" name="Arrow: Right 8">
            <a:extLst>
              <a:ext uri="{FF2B5EF4-FFF2-40B4-BE49-F238E27FC236}">
                <a16:creationId xmlns:a16="http://schemas.microsoft.com/office/drawing/2014/main" id="{C82D5027-E2F4-4265-970A-9A21F353316B}"/>
              </a:ext>
            </a:extLst>
          </p:cNvPr>
          <p:cNvSpPr/>
          <p:nvPr/>
        </p:nvSpPr>
        <p:spPr>
          <a:xfrm>
            <a:off x="2329308" y="1839088"/>
            <a:ext cx="449361" cy="3224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a:ea typeface="+mn-ea"/>
              <a:cs typeface="+mn-cs"/>
            </a:endParaRPr>
          </a:p>
        </p:txBody>
      </p:sp>
      <p:sp>
        <p:nvSpPr>
          <p:cNvPr id="10" name="Arrow: Right 9">
            <a:extLst>
              <a:ext uri="{FF2B5EF4-FFF2-40B4-BE49-F238E27FC236}">
                <a16:creationId xmlns:a16="http://schemas.microsoft.com/office/drawing/2014/main" id="{4B0597B7-C279-4372-B9DE-D6C40DA6CEC1}"/>
              </a:ext>
            </a:extLst>
          </p:cNvPr>
          <p:cNvSpPr/>
          <p:nvPr/>
        </p:nvSpPr>
        <p:spPr>
          <a:xfrm>
            <a:off x="4247423" y="3398357"/>
            <a:ext cx="449361" cy="322408"/>
          </a:xfrm>
          <a:prstGeom prst="rightArrow">
            <a:avLst/>
          </a:prstGeom>
          <a:ln>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a:ea typeface="+mn-ea"/>
              <a:cs typeface="+mn-cs"/>
            </a:endParaRPr>
          </a:p>
        </p:txBody>
      </p:sp>
      <p:sp>
        <p:nvSpPr>
          <p:cNvPr id="11" name="Arrow: Right 10">
            <a:extLst>
              <a:ext uri="{FF2B5EF4-FFF2-40B4-BE49-F238E27FC236}">
                <a16:creationId xmlns:a16="http://schemas.microsoft.com/office/drawing/2014/main" id="{CAAB7650-C970-4985-BEA6-8CFE3FD771FB}"/>
              </a:ext>
            </a:extLst>
          </p:cNvPr>
          <p:cNvSpPr/>
          <p:nvPr/>
        </p:nvSpPr>
        <p:spPr>
          <a:xfrm>
            <a:off x="4247424" y="4221848"/>
            <a:ext cx="449361" cy="3224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a:ea typeface="+mn-ea"/>
              <a:cs typeface="+mn-cs"/>
            </a:endParaRPr>
          </a:p>
        </p:txBody>
      </p:sp>
      <p:sp>
        <p:nvSpPr>
          <p:cNvPr id="12" name="Arrow: Right 11">
            <a:extLst>
              <a:ext uri="{FF2B5EF4-FFF2-40B4-BE49-F238E27FC236}">
                <a16:creationId xmlns:a16="http://schemas.microsoft.com/office/drawing/2014/main" id="{1BC6057C-2E59-40E5-A69E-348508BF4BC3}"/>
              </a:ext>
            </a:extLst>
          </p:cNvPr>
          <p:cNvSpPr/>
          <p:nvPr/>
        </p:nvSpPr>
        <p:spPr>
          <a:xfrm rot="5400000">
            <a:off x="3396525" y="2550104"/>
            <a:ext cx="445719" cy="3250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2" descr="Icon&#10;&#10;Description automatically generated">
            <a:extLst>
              <a:ext uri="{FF2B5EF4-FFF2-40B4-BE49-F238E27FC236}">
                <a16:creationId xmlns:a16="http://schemas.microsoft.com/office/drawing/2014/main" id="{0F375942-478C-4B9B-AE75-CB3AFB34781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8824" y1="10811" x2="61176" y2="10811"/>
                        <a14:foregroundMark x1="44706" y1="39189" x2="67059" y2="44595"/>
                        <a14:foregroundMark x1="40000" y1="66216" x2="70588" y2="63514"/>
                        <a14:foregroundMark x1="41176" y1="86486" x2="61176" y2="87838"/>
                      </a14:backgroundRemoval>
                    </a14:imgEffect>
                  </a14:imgLayer>
                </a14:imgProps>
              </a:ext>
              <a:ext uri="{28A0092B-C50C-407E-A947-70E740481C1C}">
                <a14:useLocalDpi xmlns:a14="http://schemas.microsoft.com/office/drawing/2010/main" val="0"/>
              </a:ext>
            </a:extLst>
          </a:blip>
          <a:stretch>
            <a:fillRect/>
          </a:stretch>
        </p:blipFill>
        <p:spPr>
          <a:xfrm>
            <a:off x="5785782" y="3807414"/>
            <a:ext cx="1322412" cy="1151276"/>
          </a:xfrm>
          <a:prstGeom prst="rect">
            <a:avLst/>
          </a:prstGeom>
        </p:spPr>
      </p:pic>
      <p:pic>
        <p:nvPicPr>
          <p:cNvPr id="14" name="Picture 13" descr="Icon&#10;&#10;Description automatically generated">
            <a:extLst>
              <a:ext uri="{FF2B5EF4-FFF2-40B4-BE49-F238E27FC236}">
                <a16:creationId xmlns:a16="http://schemas.microsoft.com/office/drawing/2014/main" id="{19D90B7B-E6A0-4FA3-BB33-31CC6B60E7A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8824" y1="10811" x2="61176" y2="10811"/>
                        <a14:foregroundMark x1="44706" y1="39189" x2="67059" y2="44595"/>
                        <a14:foregroundMark x1="40000" y1="66216" x2="70588" y2="63514"/>
                        <a14:foregroundMark x1="41176" y1="86486" x2="61176" y2="87838"/>
                      </a14:backgroundRemoval>
                    </a14:imgEffect>
                  </a14:imgLayer>
                </a14:imgProps>
              </a:ext>
              <a:ext uri="{28A0092B-C50C-407E-A947-70E740481C1C}">
                <a14:useLocalDpi xmlns:a14="http://schemas.microsoft.com/office/drawing/2010/main" val="0"/>
              </a:ext>
            </a:extLst>
          </a:blip>
          <a:stretch>
            <a:fillRect/>
          </a:stretch>
        </p:blipFill>
        <p:spPr>
          <a:xfrm>
            <a:off x="5002095" y="3809856"/>
            <a:ext cx="1322412" cy="1151276"/>
          </a:xfrm>
          <a:prstGeom prst="rect">
            <a:avLst/>
          </a:prstGeom>
        </p:spPr>
      </p:pic>
      <p:pic>
        <p:nvPicPr>
          <p:cNvPr id="15" name="Picture 14" descr="Icon&#10;&#10;Description automatically generated">
            <a:extLst>
              <a:ext uri="{FF2B5EF4-FFF2-40B4-BE49-F238E27FC236}">
                <a16:creationId xmlns:a16="http://schemas.microsoft.com/office/drawing/2014/main" id="{D3BF5A78-7EDD-47DB-ACE1-17BEEFDF4E4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8824" y1="10811" x2="61176" y2="10811"/>
                        <a14:foregroundMark x1="44706" y1="39189" x2="67059" y2="44595"/>
                        <a14:foregroundMark x1="40000" y1="66216" x2="70588" y2="63514"/>
                        <a14:foregroundMark x1="41176" y1="86486" x2="61176" y2="87838"/>
                      </a14:backgroundRemoval>
                    </a14:imgEffect>
                  </a14:imgLayer>
                </a14:imgProps>
              </a:ext>
              <a:ext uri="{28A0092B-C50C-407E-A947-70E740481C1C}">
                <a14:useLocalDpi xmlns:a14="http://schemas.microsoft.com/office/drawing/2010/main" val="0"/>
              </a:ext>
            </a:extLst>
          </a:blip>
          <a:stretch>
            <a:fillRect/>
          </a:stretch>
        </p:blipFill>
        <p:spPr>
          <a:xfrm>
            <a:off x="5739264" y="2983923"/>
            <a:ext cx="1322412" cy="1151276"/>
          </a:xfrm>
          <a:prstGeom prst="rect">
            <a:avLst/>
          </a:prstGeom>
        </p:spPr>
      </p:pic>
      <p:pic>
        <p:nvPicPr>
          <p:cNvPr id="16" name="Picture 15" descr="Icon&#10;&#10;Description automatically generated">
            <a:extLst>
              <a:ext uri="{FF2B5EF4-FFF2-40B4-BE49-F238E27FC236}">
                <a16:creationId xmlns:a16="http://schemas.microsoft.com/office/drawing/2014/main" id="{8404545C-8F18-46E8-8A26-056E25DA531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8824" y1="10811" x2="61176" y2="10811"/>
                        <a14:foregroundMark x1="44706" y1="39189" x2="67059" y2="44595"/>
                        <a14:foregroundMark x1="40000" y1="66216" x2="70588" y2="63514"/>
                        <a14:foregroundMark x1="41176" y1="86486" x2="61176" y2="87838"/>
                      </a14:backgroundRemoval>
                    </a14:imgEffect>
                  </a14:imgLayer>
                </a14:imgProps>
              </a:ext>
              <a:ext uri="{28A0092B-C50C-407E-A947-70E740481C1C}">
                <a14:useLocalDpi xmlns:a14="http://schemas.microsoft.com/office/drawing/2010/main" val="0"/>
              </a:ext>
            </a:extLst>
          </a:blip>
          <a:stretch>
            <a:fillRect/>
          </a:stretch>
        </p:blipFill>
        <p:spPr>
          <a:xfrm>
            <a:off x="4982589" y="2983923"/>
            <a:ext cx="1322412" cy="1151276"/>
          </a:xfrm>
          <a:prstGeom prst="rect">
            <a:avLst/>
          </a:prstGeom>
        </p:spPr>
      </p:pic>
      <p:sp>
        <p:nvSpPr>
          <p:cNvPr id="17" name="Rectangle 16">
            <a:extLst>
              <a:ext uri="{FF2B5EF4-FFF2-40B4-BE49-F238E27FC236}">
                <a16:creationId xmlns:a16="http://schemas.microsoft.com/office/drawing/2014/main" id="{C75E6E14-EF02-4852-93E5-25EC64060A14}"/>
              </a:ext>
            </a:extLst>
          </p:cNvPr>
          <p:cNvSpPr/>
          <p:nvPr/>
        </p:nvSpPr>
        <p:spPr>
          <a:xfrm flipH="1">
            <a:off x="4958524" y="3154085"/>
            <a:ext cx="132701" cy="1624263"/>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6C1226D6-64F4-49BB-9BCD-FEC1E5B694A2}"/>
              </a:ext>
            </a:extLst>
          </p:cNvPr>
          <p:cNvSpPr txBox="1"/>
          <p:nvPr/>
        </p:nvSpPr>
        <p:spPr>
          <a:xfrm>
            <a:off x="1197131" y="3168314"/>
            <a:ext cx="1957016"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If these people are contacted by NHS Test and Trace, then they self-isolate and cannot infect others</a:t>
            </a:r>
          </a:p>
        </p:txBody>
      </p:sp>
      <p:sp>
        <p:nvSpPr>
          <p:cNvPr id="19" name="TextBox 18">
            <a:extLst>
              <a:ext uri="{FF2B5EF4-FFF2-40B4-BE49-F238E27FC236}">
                <a16:creationId xmlns:a16="http://schemas.microsoft.com/office/drawing/2014/main" id="{0CB52B75-5838-4FF2-96E9-D702698254E3}"/>
              </a:ext>
            </a:extLst>
          </p:cNvPr>
          <p:cNvSpPr txBox="1"/>
          <p:nvPr/>
        </p:nvSpPr>
        <p:spPr>
          <a:xfrm>
            <a:off x="6847984" y="3609829"/>
            <a:ext cx="208779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These people remain virus-free</a:t>
            </a:r>
          </a:p>
        </p:txBody>
      </p:sp>
      <p:sp>
        <p:nvSpPr>
          <p:cNvPr id="20" name="TextBox 19">
            <a:extLst>
              <a:ext uri="{FF2B5EF4-FFF2-40B4-BE49-F238E27FC236}">
                <a16:creationId xmlns:a16="http://schemas.microsoft.com/office/drawing/2014/main" id="{800527E0-1C9A-4E91-A9F4-08AD1C5E0DB5}"/>
              </a:ext>
            </a:extLst>
          </p:cNvPr>
          <p:cNvSpPr txBox="1"/>
          <p:nvPr/>
        </p:nvSpPr>
        <p:spPr>
          <a:xfrm>
            <a:off x="3060071" y="5008958"/>
            <a:ext cx="4291738"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a:ln>
                  <a:noFill/>
                </a:ln>
                <a:solidFill>
                  <a:prstClr val="black"/>
                </a:solidFill>
                <a:effectLst/>
                <a:uLnTx/>
                <a:uFillTx/>
                <a:latin typeface="Calibri"/>
                <a:ea typeface="+mn-ea"/>
                <a:cs typeface="+mn-cs"/>
              </a:rPr>
              <a:t>So, the first infection only passes on the virus to 2 people</a:t>
            </a:r>
          </a:p>
        </p:txBody>
      </p:sp>
      <p:sp>
        <p:nvSpPr>
          <p:cNvPr id="21" name="TextBox 20">
            <a:extLst>
              <a:ext uri="{FF2B5EF4-FFF2-40B4-BE49-F238E27FC236}">
                <a16:creationId xmlns:a16="http://schemas.microsoft.com/office/drawing/2014/main" id="{4B8553DB-C53E-4602-B888-C6B0C7F209E2}"/>
              </a:ext>
            </a:extLst>
          </p:cNvPr>
          <p:cNvSpPr txBox="1"/>
          <p:nvPr/>
        </p:nvSpPr>
        <p:spPr>
          <a:xfrm>
            <a:off x="4633725" y="1769460"/>
            <a:ext cx="38367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F81BD"/>
                </a:solidFill>
                <a:effectLst/>
                <a:uLnTx/>
                <a:uFillTx/>
                <a:latin typeface="Calibri"/>
                <a:ea typeface="+mn-ea"/>
                <a:cs typeface="+mn-cs"/>
              </a:rPr>
              <a:t>TEST, TRACE and ISOLATE</a:t>
            </a:r>
          </a:p>
        </p:txBody>
      </p:sp>
      <p:sp>
        <p:nvSpPr>
          <p:cNvPr id="23" name="TextBox 22">
            <a:extLst>
              <a:ext uri="{FF2B5EF4-FFF2-40B4-BE49-F238E27FC236}">
                <a16:creationId xmlns:a16="http://schemas.microsoft.com/office/drawing/2014/main" id="{DD686EAA-26EC-468A-8E0C-4D54FA4634A0}"/>
              </a:ext>
            </a:extLst>
          </p:cNvPr>
          <p:cNvSpPr txBox="1"/>
          <p:nvPr/>
        </p:nvSpPr>
        <p:spPr>
          <a:xfrm>
            <a:off x="370130" y="408737"/>
            <a:ext cx="529317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F243E"/>
                </a:solidFill>
                <a:effectLst/>
                <a:uLnTx/>
                <a:uFillTx/>
                <a:latin typeface="Gill Sans MT"/>
                <a:ea typeface="+mn-ea"/>
                <a:cs typeface="Calibri"/>
              </a:rPr>
              <a:t>How does testing help?</a:t>
            </a:r>
          </a:p>
        </p:txBody>
      </p:sp>
      <p:pic>
        <p:nvPicPr>
          <p:cNvPr id="2" name="Recorded Sound">
            <a:hlinkClick r:id="" action="ppaction://media"/>
            <a:extLst>
              <a:ext uri="{FF2B5EF4-FFF2-40B4-BE49-F238E27FC236}">
                <a16:creationId xmlns:a16="http://schemas.microsoft.com/office/drawing/2014/main" id="{F9D4960B-A078-4862-AB05-0AEFC437290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66930" y="5906370"/>
            <a:ext cx="406400" cy="406400"/>
          </a:xfrm>
          <a:prstGeom prst="rect">
            <a:avLst/>
          </a:prstGeom>
        </p:spPr>
      </p:pic>
    </p:spTree>
    <p:extLst>
      <p:ext uri="{BB962C8B-B14F-4D97-AF65-F5344CB8AC3E}">
        <p14:creationId xmlns:p14="http://schemas.microsoft.com/office/powerpoint/2010/main" val="253721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1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6A2690-3A86-4E6C-A6BF-E4670F3CA814}"/>
              </a:ext>
            </a:extLst>
          </p:cNvPr>
          <p:cNvPicPr>
            <a:picLocks noChangeAspect="1"/>
          </p:cNvPicPr>
          <p:nvPr/>
        </p:nvPicPr>
        <p:blipFill rotWithShape="1">
          <a:blip r:embed="rId4">
            <a:extLst>
              <a:ext uri="{28A0092B-C50C-407E-A947-70E740481C1C}">
                <a14:useLocalDpi xmlns:a14="http://schemas.microsoft.com/office/drawing/2010/main" val="0"/>
              </a:ext>
            </a:extLst>
          </a:blip>
          <a:srcRect l="2739"/>
          <a:stretch/>
        </p:blipFill>
        <p:spPr>
          <a:xfrm>
            <a:off x="1357992" y="869021"/>
            <a:ext cx="6590979" cy="4936243"/>
          </a:xfrm>
          <a:prstGeom prst="rect">
            <a:avLst/>
          </a:prstGeom>
        </p:spPr>
      </p:pic>
      <p:sp>
        <p:nvSpPr>
          <p:cNvPr id="4" name="Rectangle 3">
            <a:extLst>
              <a:ext uri="{FF2B5EF4-FFF2-40B4-BE49-F238E27FC236}">
                <a16:creationId xmlns:a16="http://schemas.microsoft.com/office/drawing/2014/main" id="{7F7BD992-1C54-40C7-92AA-F87FABA1DE57}"/>
              </a:ext>
            </a:extLst>
          </p:cNvPr>
          <p:cNvSpPr/>
          <p:nvPr/>
        </p:nvSpPr>
        <p:spPr>
          <a:xfrm>
            <a:off x="1077562" y="4040687"/>
            <a:ext cx="3412958" cy="1107996"/>
          </a:xfrm>
          <a:prstGeom prst="rect">
            <a:avLst/>
          </a:prstGeom>
        </p:spPr>
        <p:txBody>
          <a:bodyPr wrap="square">
            <a:spAutoFit/>
          </a:bodyPr>
          <a:lstStyle/>
          <a:p>
            <a:pPr lvl="0">
              <a:spcAft>
                <a:spcPts val="1200"/>
              </a:spcAft>
            </a:pPr>
            <a:r>
              <a:rPr lang="en-US" sz="2200" b="1">
                <a:solidFill>
                  <a:srgbClr val="0F243E"/>
                </a:solidFill>
                <a:latin typeface="Gill Sans MT" panose="020B0502020104020203" pitchFamily="34" charset="0"/>
              </a:rPr>
              <a:t>So if we test, trace and isolate, we can stop the virus from spreading</a:t>
            </a:r>
          </a:p>
        </p:txBody>
      </p:sp>
      <p:sp>
        <p:nvSpPr>
          <p:cNvPr id="2" name="TextBox 1">
            <a:extLst>
              <a:ext uri="{FF2B5EF4-FFF2-40B4-BE49-F238E27FC236}">
                <a16:creationId xmlns:a16="http://schemas.microsoft.com/office/drawing/2014/main" id="{E4795759-6335-42B9-970C-AA99FF24C066}"/>
              </a:ext>
            </a:extLst>
          </p:cNvPr>
          <p:cNvSpPr txBox="1"/>
          <p:nvPr/>
        </p:nvSpPr>
        <p:spPr>
          <a:xfrm>
            <a:off x="323528" y="116632"/>
            <a:ext cx="849694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solidFill>
                  <a:srgbClr val="0F243E"/>
                </a:solidFill>
                <a:latin typeface="Gill Sans MT"/>
                <a:cs typeface="Calibri"/>
              </a:rPr>
              <a:t>How does test, trace and isolate reduce the spread?</a:t>
            </a:r>
          </a:p>
        </p:txBody>
      </p:sp>
      <p:pic>
        <p:nvPicPr>
          <p:cNvPr id="5" name="Recorded Sound">
            <a:hlinkClick r:id="" action="ppaction://media"/>
            <a:extLst>
              <a:ext uri="{FF2B5EF4-FFF2-40B4-BE49-F238E27FC236}">
                <a16:creationId xmlns:a16="http://schemas.microsoft.com/office/drawing/2014/main" id="{AE8F6036-0F7A-43B4-AC01-6D9A9A9AD3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0328" y="5877289"/>
            <a:ext cx="406400" cy="406400"/>
          </a:xfrm>
          <a:prstGeom prst="rect">
            <a:avLst/>
          </a:prstGeom>
        </p:spPr>
      </p:pic>
    </p:spTree>
    <p:extLst>
      <p:ext uri="{BB962C8B-B14F-4D97-AF65-F5344CB8AC3E}">
        <p14:creationId xmlns:p14="http://schemas.microsoft.com/office/powerpoint/2010/main" val="358182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7F9BF-8776-4F53-9588-5489CC8DA890}"/>
              </a:ext>
            </a:extLst>
          </p:cNvPr>
          <p:cNvSpPr txBox="1">
            <a:spLocks/>
          </p:cNvSpPr>
          <p:nvPr/>
        </p:nvSpPr>
        <p:spPr>
          <a:xfrm>
            <a:off x="1151907" y="194458"/>
            <a:ext cx="7249887"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a:solidFill>
                  <a:srgbClr val="0F243E"/>
                </a:solidFill>
                <a:latin typeface="Gill Sans MT" panose="020B0502020104020203" pitchFamily="34" charset="0"/>
              </a:rPr>
              <a:t>Why is it important to test as many teachers and students as possible?</a:t>
            </a:r>
          </a:p>
        </p:txBody>
      </p:sp>
      <p:sp>
        <p:nvSpPr>
          <p:cNvPr id="3" name="Content Placeholder 2">
            <a:extLst>
              <a:ext uri="{FF2B5EF4-FFF2-40B4-BE49-F238E27FC236}">
                <a16:creationId xmlns:a16="http://schemas.microsoft.com/office/drawing/2014/main" id="{D695ACC0-7967-4BAD-8CE1-601EDF7CFC81}"/>
              </a:ext>
            </a:extLst>
          </p:cNvPr>
          <p:cNvSpPr txBox="1">
            <a:spLocks/>
          </p:cNvSpPr>
          <p:nvPr/>
        </p:nvSpPr>
        <p:spPr>
          <a:xfrm>
            <a:off x="1151907" y="1310140"/>
            <a:ext cx="6555180" cy="4781902"/>
          </a:xfrm>
          <a:prstGeom prst="rect">
            <a:avLst/>
          </a:prstGeom>
        </p:spPr>
        <p:txBody>
          <a:bodyPr lIns="91440" tIns="45720" rIns="91440" bIns="4572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2200">
                <a:solidFill>
                  <a:srgbClr val="0F243E"/>
                </a:solidFill>
                <a:latin typeface="Gill Sans MT" panose="020B0502020104020203" pitchFamily="34" charset="0"/>
              </a:rPr>
              <a:t>Many people who may be infected don’t display any symptoms of coronavirus</a:t>
            </a:r>
          </a:p>
          <a:p>
            <a:pPr marL="0" indent="0">
              <a:buFont typeface="Arial" panose="020B0604020202020204" pitchFamily="34" charset="0"/>
              <a:buNone/>
            </a:pPr>
            <a:endParaRPr lang="en-GB" sz="2400">
              <a:solidFill>
                <a:srgbClr val="0F243E"/>
              </a:solidFill>
              <a:latin typeface="Gill Sans MT" panose="020B0502020104020203" pitchFamily="34" charset="0"/>
            </a:endParaRPr>
          </a:p>
          <a:p>
            <a:pPr marL="0" indent="0">
              <a:buFont typeface="Arial" panose="020B0604020202020204" pitchFamily="34" charset="0"/>
              <a:buNone/>
            </a:pPr>
            <a:endParaRPr lang="en-GB" sz="2200">
              <a:solidFill>
                <a:srgbClr val="0F243E"/>
              </a:solidFill>
              <a:latin typeface="Gill Sans MT" panose="020B0502020104020203" pitchFamily="34" charset="0"/>
            </a:endParaRPr>
          </a:p>
          <a:p>
            <a:pPr marL="0" indent="0">
              <a:buFont typeface="Arial" panose="020B0604020202020204" pitchFamily="34" charset="0"/>
              <a:buNone/>
            </a:pPr>
            <a:endParaRPr lang="en-GB" sz="2200">
              <a:solidFill>
                <a:srgbClr val="0F243E"/>
              </a:solidFill>
              <a:latin typeface="Gill Sans MT" panose="020B0502020104020203" pitchFamily="34" charset="0"/>
            </a:endParaRPr>
          </a:p>
          <a:p>
            <a:pPr marL="0" indent="0">
              <a:buFont typeface="Arial" panose="020B0604020202020204" pitchFamily="34" charset="0"/>
              <a:buNone/>
            </a:pPr>
            <a:endParaRPr lang="en-GB" sz="2200">
              <a:solidFill>
                <a:srgbClr val="0F243E"/>
              </a:solidFill>
              <a:latin typeface="Gill Sans MT" panose="020B0502020104020203" pitchFamily="34" charset="0"/>
            </a:endParaRPr>
          </a:p>
          <a:p>
            <a:pPr marL="0" indent="0">
              <a:buFont typeface="Arial" panose="020B0604020202020204" pitchFamily="34" charset="0"/>
              <a:buNone/>
            </a:pPr>
            <a:endParaRPr lang="en-GB" sz="2200">
              <a:solidFill>
                <a:srgbClr val="0F243E"/>
              </a:solidFill>
              <a:latin typeface="Gill Sans MT" panose="020B0502020104020203" pitchFamily="34" charset="0"/>
            </a:endParaRPr>
          </a:p>
          <a:p>
            <a:pPr marL="0" indent="0">
              <a:buFont typeface="Arial" panose="020B0604020202020204" pitchFamily="34" charset="0"/>
              <a:buNone/>
            </a:pPr>
            <a:endParaRPr lang="en-GB" sz="2200">
              <a:solidFill>
                <a:srgbClr val="0F243E"/>
              </a:solidFill>
              <a:latin typeface="Gill Sans MT" panose="020B0502020104020203" pitchFamily="34" charset="0"/>
            </a:endParaRPr>
          </a:p>
          <a:p>
            <a:pPr marL="0" indent="0">
              <a:buFont typeface="Arial" panose="020B0604020202020204" pitchFamily="34" charset="0"/>
              <a:buNone/>
            </a:pPr>
            <a:endParaRPr lang="en-GB" sz="2200">
              <a:solidFill>
                <a:srgbClr val="0F243E"/>
              </a:solidFill>
              <a:latin typeface="Gill Sans MT" panose="020B0502020104020203" pitchFamily="34" charset="0"/>
            </a:endParaRPr>
          </a:p>
          <a:p>
            <a:pPr marL="0" indent="0">
              <a:buNone/>
            </a:pPr>
            <a:r>
              <a:rPr lang="en-GB" sz="2200">
                <a:solidFill>
                  <a:srgbClr val="0F243E"/>
                </a:solidFill>
                <a:latin typeface="Gill Sans MT"/>
              </a:rPr>
              <a:t>Find out how asymptomatic testing can help keep your school safer: </a:t>
            </a:r>
            <a:r>
              <a:rPr lang="en-GB" sz="2200">
                <a:ea typeface="+mn-lt"/>
                <a:cs typeface="+mn-lt"/>
                <a:hlinkClick r:id="rId4"/>
              </a:rPr>
              <a:t>https://youtu.be/mqMrxaFbEHA</a:t>
            </a:r>
            <a:r>
              <a:rPr lang="en-GB" sz="2200">
                <a:ea typeface="+mn-lt"/>
                <a:cs typeface="+mn-lt"/>
              </a:rPr>
              <a:t> </a:t>
            </a:r>
          </a:p>
          <a:p>
            <a:pPr marL="0" indent="0">
              <a:buNone/>
            </a:pPr>
            <a:r>
              <a:rPr lang="en-GB" sz="2200">
                <a:ea typeface="+mn-lt"/>
                <a:cs typeface="+mn-lt"/>
              </a:rPr>
              <a:t>(1min 44secs)</a:t>
            </a:r>
          </a:p>
        </p:txBody>
      </p:sp>
      <p:pic>
        <p:nvPicPr>
          <p:cNvPr id="4" name="Picture 4" descr="Diagram&#10;&#10;Description automatically generated">
            <a:extLst>
              <a:ext uri="{FF2B5EF4-FFF2-40B4-BE49-F238E27FC236}">
                <a16:creationId xmlns:a16="http://schemas.microsoft.com/office/drawing/2014/main" id="{04460325-FADA-4596-989F-41BE09EE90DB}"/>
              </a:ext>
            </a:extLst>
          </p:cNvPr>
          <p:cNvPicPr>
            <a:picLocks noChangeAspect="1"/>
          </p:cNvPicPr>
          <p:nvPr/>
        </p:nvPicPr>
        <p:blipFill>
          <a:blip r:embed="rId5"/>
          <a:stretch>
            <a:fillRect/>
          </a:stretch>
        </p:blipFill>
        <p:spPr>
          <a:xfrm>
            <a:off x="1852758" y="2141374"/>
            <a:ext cx="5438483" cy="2787946"/>
          </a:xfrm>
          <a:prstGeom prst="rect">
            <a:avLst/>
          </a:prstGeom>
        </p:spPr>
      </p:pic>
      <p:pic>
        <p:nvPicPr>
          <p:cNvPr id="5" name="Recorded Sound">
            <a:hlinkClick r:id="" action="ppaction://media"/>
            <a:extLst>
              <a:ext uri="{FF2B5EF4-FFF2-40B4-BE49-F238E27FC236}">
                <a16:creationId xmlns:a16="http://schemas.microsoft.com/office/drawing/2014/main" id="{270AC995-0A49-4760-B5E6-6B34EFD509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800" y="5888842"/>
            <a:ext cx="406400" cy="406400"/>
          </a:xfrm>
          <a:prstGeom prst="rect">
            <a:avLst/>
          </a:prstGeom>
        </p:spPr>
      </p:pic>
    </p:spTree>
    <p:extLst>
      <p:ext uri="{BB962C8B-B14F-4D97-AF65-F5344CB8AC3E}">
        <p14:creationId xmlns:p14="http://schemas.microsoft.com/office/powerpoint/2010/main" val="366966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5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E24F2-73B1-466E-80CC-7E9921A639BD}"/>
              </a:ext>
            </a:extLst>
          </p:cNvPr>
          <p:cNvSpPr>
            <a:spLocks noGrp="1"/>
          </p:cNvSpPr>
          <p:nvPr>
            <p:ph type="title" idx="4294967295"/>
          </p:nvPr>
        </p:nvSpPr>
        <p:spPr>
          <a:xfrm>
            <a:off x="719423" y="153987"/>
            <a:ext cx="7886700" cy="1325563"/>
          </a:xfrm>
        </p:spPr>
        <p:txBody>
          <a:bodyPr>
            <a:normAutofit/>
          </a:bodyPr>
          <a:lstStyle/>
          <a:p>
            <a:r>
              <a:rPr lang="en-GB" sz="3600" b="1">
                <a:solidFill>
                  <a:srgbClr val="0F243E"/>
                </a:solidFill>
                <a:latin typeface="Gill Sans MT" panose="020B0502020104020203" pitchFamily="34" charset="0"/>
              </a:rPr>
              <a:t>What type of tests are used?</a:t>
            </a:r>
          </a:p>
        </p:txBody>
      </p:sp>
      <p:sp>
        <p:nvSpPr>
          <p:cNvPr id="3" name="Content Placeholder 2">
            <a:extLst>
              <a:ext uri="{FF2B5EF4-FFF2-40B4-BE49-F238E27FC236}">
                <a16:creationId xmlns:a16="http://schemas.microsoft.com/office/drawing/2014/main" id="{F1ED9C3C-DCE1-4FDB-BAB8-B69C73FE2EFD}"/>
              </a:ext>
            </a:extLst>
          </p:cNvPr>
          <p:cNvSpPr>
            <a:spLocks noGrp="1"/>
          </p:cNvSpPr>
          <p:nvPr>
            <p:ph idx="4294967295"/>
          </p:nvPr>
        </p:nvSpPr>
        <p:spPr>
          <a:xfrm>
            <a:off x="1100811" y="1381120"/>
            <a:ext cx="6942377" cy="2444833"/>
          </a:xfrm>
        </p:spPr>
        <p:txBody>
          <a:bodyPr vert="horz" lIns="91440" tIns="45720" rIns="91440" bIns="45720" rtlCol="0" anchor="t">
            <a:normAutofit lnSpcReduction="10000"/>
          </a:bodyPr>
          <a:lstStyle/>
          <a:p>
            <a:pPr>
              <a:lnSpc>
                <a:spcPct val="100000"/>
              </a:lnSpc>
            </a:pPr>
            <a:r>
              <a:rPr lang="en-GB" sz="2400" b="1">
                <a:solidFill>
                  <a:srgbClr val="2F528F"/>
                </a:solidFill>
                <a:latin typeface="Gill Sans MT"/>
              </a:rPr>
              <a:t>NHS PCR Test </a:t>
            </a:r>
            <a:r>
              <a:rPr lang="en-GB" sz="2400">
                <a:solidFill>
                  <a:srgbClr val="2F528F"/>
                </a:solidFill>
                <a:latin typeface="Gill Sans MT"/>
              </a:rPr>
              <a:t>– used when someone has symptoms of coronavirus, e.g. at a testing centre</a:t>
            </a:r>
            <a:endParaRPr lang="en-GB">
              <a:solidFill>
                <a:srgbClr val="000000"/>
              </a:solidFill>
              <a:latin typeface="Calibri" panose="020F0502020204030204"/>
              <a:cs typeface="Calibri" panose="020F0502020204030204"/>
            </a:endParaRPr>
          </a:p>
          <a:p>
            <a:pPr>
              <a:lnSpc>
                <a:spcPct val="100000"/>
              </a:lnSpc>
            </a:pPr>
            <a:r>
              <a:rPr lang="en-GB" sz="2400" b="1">
                <a:solidFill>
                  <a:srgbClr val="2F528F"/>
                </a:solidFill>
                <a:latin typeface="Gill Sans MT"/>
              </a:rPr>
              <a:t>Direct RT LAMP Saliva Test </a:t>
            </a:r>
            <a:r>
              <a:rPr lang="en-GB" sz="2400">
                <a:solidFill>
                  <a:srgbClr val="2F528F"/>
                </a:solidFill>
                <a:latin typeface="Gill Sans MT"/>
              </a:rPr>
              <a:t>– used for mass asymptomatic testing, e.g. in some schools/colleges</a:t>
            </a:r>
            <a:endParaRPr lang="en-GB">
              <a:cs typeface="Calibri"/>
            </a:endParaRPr>
          </a:p>
          <a:p>
            <a:pPr>
              <a:lnSpc>
                <a:spcPct val="100000"/>
              </a:lnSpc>
            </a:pPr>
            <a:r>
              <a:rPr lang="en-GB" sz="2400" b="1">
                <a:solidFill>
                  <a:srgbClr val="2F528F"/>
                </a:solidFill>
                <a:latin typeface="Gill Sans MT"/>
              </a:rPr>
              <a:t>Lateral Flow Device (LFD)</a:t>
            </a:r>
            <a:r>
              <a:rPr lang="en-GB" sz="2400">
                <a:solidFill>
                  <a:srgbClr val="2F528F"/>
                </a:solidFill>
                <a:latin typeface="Gill Sans MT"/>
              </a:rPr>
              <a:t> - used for mass asymptomatic testing, e.g. in schools/colleges</a:t>
            </a:r>
          </a:p>
          <a:p>
            <a:endParaRPr lang="en-GB">
              <a:solidFill>
                <a:srgbClr val="0F243E"/>
              </a:solidFill>
            </a:endParaRPr>
          </a:p>
        </p:txBody>
      </p:sp>
      <p:pic>
        <p:nvPicPr>
          <p:cNvPr id="5" name="Picture 4" descr="A picture containing person, person&#10;&#10;Description automatically generated">
            <a:extLst>
              <a:ext uri="{FF2B5EF4-FFF2-40B4-BE49-F238E27FC236}">
                <a16:creationId xmlns:a16="http://schemas.microsoft.com/office/drawing/2014/main" id="{1566E6E0-E488-480E-A289-51E1B41575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0320" y="4116172"/>
            <a:ext cx="2293551" cy="16947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A06831D2-A986-47E8-B909-A76CC282BC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3908" y="4116172"/>
            <a:ext cx="1656184" cy="17149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02A8F20-351E-4873-851E-5E390D02C98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3251" r="30533" b="15968"/>
          <a:stretch/>
        </p:blipFill>
        <p:spPr>
          <a:xfrm>
            <a:off x="6000129" y="4116172"/>
            <a:ext cx="2453496" cy="1714952"/>
          </a:xfrm>
          <a:prstGeom prst="rect">
            <a:avLst/>
          </a:prstGeom>
        </p:spPr>
      </p:pic>
      <p:pic>
        <p:nvPicPr>
          <p:cNvPr id="4" name="Recorded Sound">
            <a:hlinkClick r:id="" action="ppaction://media"/>
            <a:extLst>
              <a:ext uri="{FF2B5EF4-FFF2-40B4-BE49-F238E27FC236}">
                <a16:creationId xmlns:a16="http://schemas.microsoft.com/office/drawing/2014/main" id="{EAB22A41-8C03-4574-84D8-203EB196BC5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0055" y="5853045"/>
            <a:ext cx="406400" cy="406400"/>
          </a:xfrm>
          <a:prstGeom prst="rect">
            <a:avLst/>
          </a:prstGeom>
        </p:spPr>
      </p:pic>
    </p:spTree>
    <p:extLst>
      <p:ext uri="{BB962C8B-B14F-4D97-AF65-F5344CB8AC3E}">
        <p14:creationId xmlns:p14="http://schemas.microsoft.com/office/powerpoint/2010/main" val="40459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4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liva testing lessons.potx" id="{E9698D02-6B4F-46FB-BD88-664A52109576}" vid="{3EBB29F2-96B2-4EB1-8C62-D4DDE90B9EA5}"/>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liva testing lessons.potx" id="{E9698D02-6B4F-46FB-BD88-664A52109576}" vid="{3EBB29F2-96B2-4EB1-8C62-D4DDE90B9EA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BA61087FCCED942A24A4DAB5BD75292" ma:contentTypeVersion="13" ma:contentTypeDescription="Create a new document." ma:contentTypeScope="" ma:versionID="fbbc7b258796adef26752a44ba10e77d">
  <xsd:schema xmlns:xsd="http://www.w3.org/2001/XMLSchema" xmlns:xs="http://www.w3.org/2001/XMLSchema" xmlns:p="http://schemas.microsoft.com/office/2006/metadata/properties" xmlns:ns2="b93c365d-0385-4382-9509-99218ab90b25" xmlns:ns3="218bb72c-f808-4789-b960-2e9e3d60d59d" targetNamespace="http://schemas.microsoft.com/office/2006/metadata/properties" ma:root="true" ma:fieldsID="fa3d60428f6e18a27dc2119e88d4b229" ns2:_="" ns3:_="">
    <xsd:import namespace="b93c365d-0385-4382-9509-99218ab90b25"/>
    <xsd:import namespace="218bb72c-f808-4789-b960-2e9e3d60d59d"/>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3c365d-0385-4382-9509-99218ab90b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18bb72c-f808-4789-b960-2e9e3d60d59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842B4E0-3ADC-42D9-9B3D-AA48A4CCDA7F}">
  <ds:schemaRefs>
    <ds:schemaRef ds:uri="http://schemas.microsoft.com/sharepoint/v3/contenttype/forms"/>
  </ds:schemaRefs>
</ds:datastoreItem>
</file>

<file path=customXml/itemProps2.xml><?xml version="1.0" encoding="utf-8"?>
<ds:datastoreItem xmlns:ds="http://schemas.openxmlformats.org/officeDocument/2006/customXml" ds:itemID="{C130B304-E480-4D92-B502-5C9CE859888F}">
  <ds:schemaRefs>
    <ds:schemaRef ds:uri="http://schemas.microsoft.com/office/2006/documentManagement/types"/>
    <ds:schemaRef ds:uri="218bb72c-f808-4789-b960-2e9e3d60d59d"/>
    <ds:schemaRef ds:uri="http://schemas.microsoft.com/office/infopath/2007/PartnerControls"/>
    <ds:schemaRef ds:uri="http://purl.org/dc/elements/1.1/"/>
    <ds:schemaRef ds:uri="b93c365d-0385-4382-9509-99218ab90b25"/>
    <ds:schemaRef ds:uri="http://purl.org/dc/terms/"/>
    <ds:schemaRef ds:uri="http://www.w3.org/XML/1998/namespace"/>
    <ds:schemaRef ds:uri="http://schemas.openxmlformats.org/package/2006/metadata/core-propertie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93715F7C-0062-411A-963A-A50D83F89ACA}">
  <ds:schemaRefs>
    <ds:schemaRef ds:uri="218bb72c-f808-4789-b960-2e9e3d60d59d"/>
    <ds:schemaRef ds:uri="b93c365d-0385-4382-9509-99218ab90b2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464</Words>
  <Application>Microsoft Office PowerPoint</Application>
  <PresentationFormat>On-screen Show (4:3)</PresentationFormat>
  <Paragraphs>60</Paragraphs>
  <Slides>12</Slides>
  <Notes>2</Notes>
  <HiddenSlides>0</HiddenSlides>
  <MMClips>11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12</vt:i4>
      </vt:variant>
    </vt:vector>
  </HeadingPairs>
  <TitlesOfParts>
    <vt:vector size="19" baseType="lpstr">
      <vt:lpstr>Arial</vt:lpstr>
      <vt:lpstr>Calibri</vt:lpstr>
      <vt:lpstr>Calibri Light</vt:lpstr>
      <vt:lpstr>Gill Sans MT</vt:lpstr>
      <vt:lpstr>Custom Design</vt:lpstr>
      <vt:lpstr>1_Custom Design</vt:lpstr>
      <vt:lpstr>2_Custom Design</vt:lpstr>
      <vt:lpstr>PowerPoint Presentation</vt:lpstr>
      <vt:lpstr>PowerPoint Presentation</vt:lpstr>
      <vt:lpstr>PowerPoint Presentation</vt:lpstr>
      <vt:lpstr>What is the Coronavirus?</vt:lpstr>
      <vt:lpstr>PowerPoint Presentation</vt:lpstr>
      <vt:lpstr>PowerPoint Presentation</vt:lpstr>
      <vt:lpstr>PowerPoint Presentation</vt:lpstr>
      <vt:lpstr>PowerPoint Presentation</vt:lpstr>
      <vt:lpstr>What type of tests are used?</vt:lpstr>
      <vt:lpstr>What are the advantages and disadvantages of the different tests?</vt:lpstr>
      <vt:lpstr>PowerPoint Presentation</vt:lpstr>
      <vt:lpstr>Master slide: 1 custom design  = with footer</vt:lpstr>
    </vt:vector>
  </TitlesOfParts>
  <Company>UHS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Bryant, Sian</dc:creator>
  <cp:lastModifiedBy>Donna Lovelock</cp:lastModifiedBy>
  <cp:revision>1</cp:revision>
  <dcterms:created xsi:type="dcterms:W3CDTF">2020-11-30T23:16:46Z</dcterms:created>
  <dcterms:modified xsi:type="dcterms:W3CDTF">2021-08-19T12:18:49Z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0x010100ABA61087FCCED942A24A4DAB5BD75292</vt:lpwstr>
  </property>
</Properties>
</file>