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4" r:id="rId2"/>
    <p:sldMasterId id="2147483714" r:id="rId3"/>
  </p:sldMasterIdLst>
  <p:notesMasterIdLst>
    <p:notesMasterId r:id="rId8"/>
  </p:notesMasterIdLst>
  <p:sldIdLst>
    <p:sldId id="274" r:id="rId4"/>
    <p:sldId id="285" r:id="rId5"/>
    <p:sldId id="286" r:id="rId6"/>
    <p:sldId id="287" r:id="rId7"/>
  </p:sldIdLst>
  <p:sldSz cx="12192000" cy="6858000"/>
  <p:notesSz cx="6858000" cy="9144000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83764D-0345-430B-BE8B-179F37501444}" v="3" dt="2023-04-27T15:32:38.4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0" d="100"/>
          <a:sy n="110" d="100"/>
        </p:scale>
        <p:origin x="516" y="-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tags" Target="tags/tag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EF5C0-580E-4E8E-9E4A-92167718568A}" type="datetimeFigureOut">
              <a:t>4/27/2023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DA74E-FC05-4096-ADC1-2FA0B645309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04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9EA1E-98C4-4A2E-AAC3-800E357DC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04" y="1517904"/>
            <a:ext cx="9144000" cy="279806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6B1FA-5AE6-4D57-B37B-4AA021600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7904" y="4572000"/>
            <a:ext cx="9144000" cy="152704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49B66-DBC3-45EE-A6E1-DE10A6C1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085F0-1967-4B4F-9824-58E9F2E0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AEDEE5-31B5-4868-8C16-47FF43E2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456125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9454-6F74-46A8-B299-4AF451BFB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55CA9-A0BD-4609-9307-BAF987B26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E4293-851E-4FA2-BFF2-B646A423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907F5-F26D-4A91-8D70-AB54F8B4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CBD8-D942-449E-A2B8-358CD136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51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50897-0C2E-420B-9A38-A8D5C1D72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50317" y="1517904"/>
            <a:ext cx="2220731" cy="454678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B2173-32A5-4677-A08F-DAB8FD430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17904" y="1517904"/>
            <a:ext cx="6562553" cy="45467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B124D-B801-4A6A-9DAF-EBC1B98F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AF8DF-2544-45A5-B62B-BB7948FCC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C232D-131E-4BE6-8E2E-BAF5A3084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61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3393" y="1844825"/>
            <a:ext cx="10847916" cy="4393059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2000"/>
            </a:lvl1pPr>
            <a:lvl2pPr>
              <a:spcBef>
                <a:spcPts val="0"/>
              </a:spcBef>
              <a:spcAft>
                <a:spcPts val="1200"/>
              </a:spcAft>
              <a:defRPr sz="1800"/>
            </a:lvl2pPr>
            <a:lvl3pPr>
              <a:spcBef>
                <a:spcPts val="0"/>
              </a:spcBef>
              <a:spcAft>
                <a:spcPts val="1200"/>
              </a:spcAft>
              <a:defRPr/>
            </a:lvl3pPr>
            <a:lvl4pPr>
              <a:spcBef>
                <a:spcPts val="0"/>
              </a:spcBef>
              <a:spcAft>
                <a:spcPts val="1200"/>
              </a:spcAft>
              <a:defRPr/>
            </a:lvl4pPr>
            <a:lvl5pPr>
              <a:spcBef>
                <a:spcPts val="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691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3 - Landscape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23392" y="692696"/>
            <a:ext cx="10945216" cy="93610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TITLE</a:t>
            </a:r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363" y="303366"/>
            <a:ext cx="2389915" cy="389330"/>
          </a:xfrm>
          <a:prstGeom prst="rect">
            <a:avLst/>
          </a:prstGeom>
        </p:spPr>
      </p:pic>
      <p:sp>
        <p:nvSpPr>
          <p:cNvPr id="1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23392" y="1628800"/>
            <a:ext cx="3552395" cy="22048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24418" y="3933825"/>
            <a:ext cx="10944191" cy="2374900"/>
          </a:xfrm>
          <a:prstGeom prst="rect">
            <a:avLst/>
          </a:prstGeom>
        </p:spPr>
        <p:txBody>
          <a:bodyPr anchor="ctr" anchorCtr="0"/>
          <a:lstStyle>
            <a:lvl1pPr>
              <a:spcBef>
                <a:spcPts val="0"/>
              </a:spcBef>
              <a:spcAft>
                <a:spcPts val="1200"/>
              </a:spcAft>
              <a:defRPr sz="2000"/>
            </a:lvl1pPr>
            <a:lvl2pPr>
              <a:spcBef>
                <a:spcPts val="0"/>
              </a:spcBef>
              <a:spcAft>
                <a:spcPts val="1200"/>
              </a:spcAft>
              <a:defRPr sz="1800"/>
            </a:lvl2pPr>
            <a:lvl3pPr>
              <a:spcBef>
                <a:spcPts val="0"/>
              </a:spcBef>
              <a:spcAft>
                <a:spcPts val="1200"/>
              </a:spcAft>
              <a:defRPr sz="1800"/>
            </a:lvl3pPr>
            <a:lvl4pPr>
              <a:spcBef>
                <a:spcPts val="0"/>
              </a:spcBef>
              <a:spcAft>
                <a:spcPts val="1200"/>
              </a:spcAft>
              <a:defRPr sz="1600"/>
            </a:lvl4pPr>
            <a:lvl5pPr>
              <a:spcBef>
                <a:spcPts val="0"/>
              </a:spcBef>
              <a:spcAft>
                <a:spcPts val="120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016213" y="1628800"/>
            <a:ext cx="3552395" cy="22048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endParaRPr lang="en-GB"/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271798" y="1628800"/>
            <a:ext cx="3648405" cy="22048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endParaRPr lang="en-GB"/>
          </a:p>
        </p:txBody>
      </p:sp>
      <p:sp>
        <p:nvSpPr>
          <p:cNvPr id="8" name="Shape 56"/>
          <p:cNvSpPr/>
          <p:nvPr userDrawn="1"/>
        </p:nvSpPr>
        <p:spPr>
          <a:xfrm>
            <a:off x="-3504699" y="-2"/>
            <a:ext cx="3360013" cy="1902396"/>
          </a:xfrm>
          <a:prstGeom prst="rect">
            <a:avLst/>
          </a:prstGeom>
          <a:solidFill>
            <a:srgbClr val="535353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79999" tIns="179999" rIns="179999" bIns="179999" numCol="1" anchor="t">
            <a:spAutoFit/>
          </a:bodyPr>
          <a:lstStyle/>
          <a:p>
            <a:pPr lvl="0" defTabSz="457200">
              <a:spcBef>
                <a:spcPts val="0"/>
              </a:spcBef>
              <a:defRPr sz="1800"/>
            </a:pPr>
            <a:r>
              <a:rPr sz="1000" b="1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To insert image in the picture placeholder, please follow the below instructions:</a:t>
            </a:r>
            <a:endParaRPr sz="1800">
              <a:solidFill>
                <a:srgbClr val="FFFFFF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lvl="0" defTabSz="457200">
              <a:spcBef>
                <a:spcPts val="0"/>
              </a:spcBef>
              <a:defRPr sz="1800"/>
            </a:pPr>
            <a:endParaRPr sz="10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14113" lvl="0" indent="-14113" defTabSz="457200">
              <a:spcBef>
                <a:spcPts val="0"/>
              </a:spcBef>
              <a:buClr>
                <a:srgbClr val="FFFFFF"/>
              </a:buClr>
              <a:buSzPct val="100000"/>
              <a:buFont typeface="Helvetica"/>
              <a:buAutoNum type="arabicPeriod"/>
              <a:tabLst>
                <a:tab pos="1257300" algn="l"/>
              </a:tabLst>
              <a:defRPr sz="1800"/>
            </a:pP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Click the 	icon in the grey placeholder</a:t>
            </a:r>
            <a:endParaRPr sz="1800">
              <a:solidFill>
                <a:srgbClr val="FFFFFF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marL="14113" lvl="0" indent="-14113" defTabSz="457200">
              <a:spcBef>
                <a:spcPts val="0"/>
              </a:spcBef>
              <a:buClr>
                <a:srgbClr val="FFFFFF"/>
              </a:buClr>
              <a:buSzPct val="100000"/>
              <a:buFont typeface="Helvetica"/>
              <a:buAutoNum type="arabicPeriod"/>
              <a:tabLst>
                <a:tab pos="1155700" algn="l"/>
              </a:tabLst>
              <a:defRPr sz="1800"/>
            </a:pP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Browse to the folder where the required image is saved.</a:t>
            </a:r>
            <a:endParaRPr sz="1800">
              <a:solidFill>
                <a:srgbClr val="FFFFFF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marL="14113" lvl="0" indent="-14113" defTabSz="457200">
              <a:spcBef>
                <a:spcPts val="0"/>
              </a:spcBef>
              <a:buClr>
                <a:srgbClr val="FFFFFF"/>
              </a:buClr>
              <a:buSzPct val="100000"/>
              <a:buFont typeface="Helvetica"/>
              <a:buAutoNum type="arabicPeriod"/>
              <a:tabLst>
                <a:tab pos="1155700" algn="l"/>
              </a:tabLst>
              <a:defRPr sz="1800"/>
            </a:pP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Click to select the image and insert the image.</a:t>
            </a:r>
            <a:endParaRPr sz="1800">
              <a:solidFill>
                <a:srgbClr val="FFFFFF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marL="14113" lvl="0" indent="-14113" defTabSz="457200">
              <a:spcBef>
                <a:spcPts val="0"/>
              </a:spcBef>
              <a:buClr>
                <a:srgbClr val="FFFFFF"/>
              </a:buClr>
              <a:buSzPct val="100000"/>
              <a:buFont typeface="Helvetica"/>
              <a:buAutoNum type="arabicPeriod"/>
              <a:tabLst>
                <a:tab pos="1155700" algn="l"/>
              </a:tabLst>
              <a:defRPr sz="1800"/>
            </a:pP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Once the image is placed, go to Drawing Tools |  Send Backward  |  Send to Back (or right mouse click Send to Back)</a:t>
            </a:r>
          </a:p>
        </p:txBody>
      </p:sp>
      <p:sp>
        <p:nvSpPr>
          <p:cNvPr id="9" name="Shape 55"/>
          <p:cNvSpPr/>
          <p:nvPr userDrawn="1"/>
        </p:nvSpPr>
        <p:spPr>
          <a:xfrm>
            <a:off x="-3504695" y="3723872"/>
            <a:ext cx="3360008" cy="1286843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79999" tIns="179999" rIns="179999" bIns="179999">
            <a:spAutoFit/>
          </a:bodyPr>
          <a:lstStyle/>
          <a:p>
            <a:pPr lvl="0" defTabSz="457200">
              <a:spcBef>
                <a:spcPts val="0"/>
              </a:spcBef>
              <a:defRPr sz="1800"/>
            </a:pP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Try to insert an image of </a:t>
            </a:r>
            <a:r>
              <a:rPr lang="en-GB"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6.13cm high</a:t>
            </a:r>
            <a:r>
              <a:rPr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 by </a:t>
            </a:r>
            <a:r>
              <a:rPr lang="en-GB"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7.4</a:t>
            </a:r>
            <a:r>
              <a:rPr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cm </a:t>
            </a:r>
            <a:r>
              <a:rPr lang="en-GB"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wide </a:t>
            </a: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on this layout to avoid distortion.</a:t>
            </a:r>
            <a:endParaRPr sz="1800">
              <a:solidFill>
                <a:srgbClr val="FFFFFF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lvl="0" defTabSz="457200">
              <a:spcBef>
                <a:spcPts val="0"/>
              </a:spcBef>
              <a:defRPr sz="1800"/>
            </a:pPr>
            <a:endParaRPr sz="10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lvl="0" defTabSz="457200">
              <a:spcBef>
                <a:spcPts val="0"/>
              </a:spcBef>
              <a:defRPr sz="1800"/>
            </a:pP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Please ensure, the image has a simple background to display the logo and text overlapping.</a:t>
            </a:r>
          </a:p>
        </p:txBody>
      </p:sp>
      <p:pic>
        <p:nvPicPr>
          <p:cNvPr id="10" name="image4.png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-2083050" y="701560"/>
            <a:ext cx="310847" cy="23313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1181650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7 - Full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GOES HERE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24418" y="2060972"/>
            <a:ext cx="10848180" cy="43923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9359900" y="303896"/>
            <a:ext cx="2390400" cy="38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en-GB" err="1"/>
              <a:t>UoS</a:t>
            </a:r>
            <a:r>
              <a:rPr lang="en-GB"/>
              <a:t> logo</a:t>
            </a:r>
          </a:p>
        </p:txBody>
      </p:sp>
      <p:sp>
        <p:nvSpPr>
          <p:cNvPr id="6" name="Shape 56"/>
          <p:cNvSpPr/>
          <p:nvPr userDrawn="1"/>
        </p:nvSpPr>
        <p:spPr>
          <a:xfrm>
            <a:off x="-3504699" y="-2"/>
            <a:ext cx="3360013" cy="1902396"/>
          </a:xfrm>
          <a:prstGeom prst="rect">
            <a:avLst/>
          </a:prstGeom>
          <a:solidFill>
            <a:srgbClr val="535353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79999" tIns="179999" rIns="179999" bIns="179999" numCol="1" anchor="t">
            <a:spAutoFit/>
          </a:bodyPr>
          <a:lstStyle/>
          <a:p>
            <a:pPr lvl="0" defTabSz="457200">
              <a:spcBef>
                <a:spcPts val="0"/>
              </a:spcBef>
              <a:defRPr sz="1800"/>
            </a:pPr>
            <a:r>
              <a:rPr sz="1000" b="1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To insert image in the picture placeholder, please follow the below instructions:</a:t>
            </a:r>
            <a:endParaRPr sz="1800">
              <a:solidFill>
                <a:srgbClr val="FFFFFF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lvl="0" defTabSz="457200">
              <a:spcBef>
                <a:spcPts val="0"/>
              </a:spcBef>
              <a:defRPr sz="1800"/>
            </a:pPr>
            <a:endParaRPr sz="10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14113" lvl="0" indent="-14113" defTabSz="457200">
              <a:spcBef>
                <a:spcPts val="0"/>
              </a:spcBef>
              <a:buClr>
                <a:srgbClr val="FFFFFF"/>
              </a:buClr>
              <a:buSzPct val="100000"/>
              <a:buFont typeface="Helvetica"/>
              <a:buAutoNum type="arabicPeriod"/>
              <a:tabLst>
                <a:tab pos="1257300" algn="l"/>
              </a:tabLst>
              <a:defRPr sz="1800"/>
            </a:pP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Click the 	icon in the grey placeholder</a:t>
            </a:r>
            <a:endParaRPr sz="1800">
              <a:solidFill>
                <a:srgbClr val="FFFFFF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marL="14113" lvl="0" indent="-14113" defTabSz="457200">
              <a:spcBef>
                <a:spcPts val="0"/>
              </a:spcBef>
              <a:buClr>
                <a:srgbClr val="FFFFFF"/>
              </a:buClr>
              <a:buSzPct val="100000"/>
              <a:buFont typeface="Helvetica"/>
              <a:buAutoNum type="arabicPeriod"/>
              <a:tabLst>
                <a:tab pos="1155700" algn="l"/>
              </a:tabLst>
              <a:defRPr sz="1800"/>
            </a:pP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Browse to the folder where the required image is saved.</a:t>
            </a:r>
            <a:endParaRPr sz="1800">
              <a:solidFill>
                <a:srgbClr val="FFFFFF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marL="14113" lvl="0" indent="-14113" defTabSz="457200">
              <a:spcBef>
                <a:spcPts val="0"/>
              </a:spcBef>
              <a:buClr>
                <a:srgbClr val="FFFFFF"/>
              </a:buClr>
              <a:buSzPct val="100000"/>
              <a:buFont typeface="Helvetica"/>
              <a:buAutoNum type="arabicPeriod"/>
              <a:tabLst>
                <a:tab pos="1155700" algn="l"/>
              </a:tabLst>
              <a:defRPr sz="1800"/>
            </a:pP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Click to select the image and insert the image.</a:t>
            </a:r>
            <a:endParaRPr sz="1800">
              <a:solidFill>
                <a:srgbClr val="FFFFFF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marL="14113" lvl="0" indent="-14113" defTabSz="457200">
              <a:spcBef>
                <a:spcPts val="0"/>
              </a:spcBef>
              <a:buClr>
                <a:srgbClr val="FFFFFF"/>
              </a:buClr>
              <a:buSzPct val="100000"/>
              <a:buFont typeface="Helvetica"/>
              <a:buAutoNum type="arabicPeriod"/>
              <a:tabLst>
                <a:tab pos="1155700" algn="l"/>
              </a:tabLst>
              <a:defRPr sz="1800"/>
            </a:pP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Once the image is placed, go to Drawing Tools |  Send Backward  |  Send to Back (or right mouse click Send to Back)</a:t>
            </a:r>
          </a:p>
        </p:txBody>
      </p:sp>
      <p:sp>
        <p:nvSpPr>
          <p:cNvPr id="8" name="Shape 55"/>
          <p:cNvSpPr/>
          <p:nvPr userDrawn="1"/>
        </p:nvSpPr>
        <p:spPr>
          <a:xfrm>
            <a:off x="-3504695" y="3723872"/>
            <a:ext cx="3360008" cy="1286843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79999" tIns="179999" rIns="179999" bIns="179999">
            <a:spAutoFit/>
          </a:bodyPr>
          <a:lstStyle/>
          <a:p>
            <a:pPr lvl="0" defTabSz="457200">
              <a:spcBef>
                <a:spcPts val="0"/>
              </a:spcBef>
              <a:defRPr sz="1800"/>
            </a:pP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Try to insert an image of </a:t>
            </a:r>
            <a:r>
              <a:rPr lang="en-GB"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19.05cm high</a:t>
            </a:r>
            <a:r>
              <a:rPr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 by </a:t>
            </a:r>
            <a:r>
              <a:rPr lang="en-GB"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25.4</a:t>
            </a:r>
            <a:r>
              <a:rPr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cm </a:t>
            </a:r>
            <a:r>
              <a:rPr lang="en-GB"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wide </a:t>
            </a: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on this layout to avoid distortion.</a:t>
            </a:r>
            <a:endParaRPr sz="1800">
              <a:solidFill>
                <a:srgbClr val="FFFFFF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lvl="0" defTabSz="457200">
              <a:spcBef>
                <a:spcPts val="0"/>
              </a:spcBef>
              <a:defRPr sz="1800"/>
            </a:pPr>
            <a:endParaRPr sz="10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lvl="0" defTabSz="457200">
              <a:spcBef>
                <a:spcPts val="0"/>
              </a:spcBef>
              <a:defRPr sz="1800"/>
            </a:pP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Please ensure, the image has a simple background to display the logo and text overlapping.</a:t>
            </a:r>
          </a:p>
        </p:txBody>
      </p:sp>
      <p:pic>
        <p:nvPicPr>
          <p:cNvPr id="10" name="image4.png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2083050" y="701560"/>
            <a:ext cx="310847" cy="23313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14700345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2" descr="S:\WDMP 2014\University of Southampton\Jobs 2014\UG 2015 Recruitment\Admin\Files\Lock-ups\UoS_AMBITION_WHITE\UOS Ambition 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757" y="6021289"/>
            <a:ext cx="2410884" cy="7168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99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8 -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23392" y="692696"/>
            <a:ext cx="5198368" cy="93610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24418" y="1844824"/>
            <a:ext cx="5183716" cy="4321026"/>
          </a:xfrm>
          <a:prstGeom prst="rect">
            <a:avLst/>
          </a:prstGeom>
        </p:spPr>
        <p:txBody>
          <a:bodyPr anchor="ctr" anchorCtr="0"/>
          <a:lstStyle>
            <a:lvl1pPr>
              <a:spcBef>
                <a:spcPts val="0"/>
              </a:spcBef>
              <a:spcAft>
                <a:spcPts val="1200"/>
              </a:spcAft>
              <a:defRPr sz="2000"/>
            </a:lvl1pPr>
            <a:lvl2pPr>
              <a:spcBef>
                <a:spcPts val="0"/>
              </a:spcBef>
              <a:spcAft>
                <a:spcPts val="1200"/>
              </a:spcAft>
              <a:defRPr sz="1800"/>
            </a:lvl2pPr>
            <a:lvl3pPr>
              <a:spcBef>
                <a:spcPts val="0"/>
              </a:spcBef>
              <a:spcAft>
                <a:spcPts val="1200"/>
              </a:spcAft>
              <a:defRPr sz="1800"/>
            </a:lvl3pPr>
            <a:lvl4pPr>
              <a:spcBef>
                <a:spcPts val="0"/>
              </a:spcBef>
              <a:spcAft>
                <a:spcPts val="1200"/>
              </a:spcAft>
              <a:defRPr sz="1600"/>
            </a:lvl4pPr>
            <a:lvl5pPr>
              <a:spcBef>
                <a:spcPts val="0"/>
              </a:spcBef>
              <a:spcAft>
                <a:spcPts val="120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363" y="303366"/>
            <a:ext cx="2389915" cy="389330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8678995" y="836712"/>
            <a:ext cx="3071283" cy="288032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Picture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5999989" y="1844824"/>
            <a:ext cx="2591229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Picture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5999989" y="3789040"/>
            <a:ext cx="3071283" cy="288032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Picture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9159048" y="3789040"/>
            <a:ext cx="2591229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Picture</a:t>
            </a:r>
          </a:p>
        </p:txBody>
      </p:sp>
      <p:sp>
        <p:nvSpPr>
          <p:cNvPr id="9" name="Shape 56"/>
          <p:cNvSpPr/>
          <p:nvPr userDrawn="1"/>
        </p:nvSpPr>
        <p:spPr>
          <a:xfrm>
            <a:off x="-3504699" y="-2"/>
            <a:ext cx="3360013" cy="1902396"/>
          </a:xfrm>
          <a:prstGeom prst="rect">
            <a:avLst/>
          </a:prstGeom>
          <a:solidFill>
            <a:srgbClr val="535353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79999" tIns="179999" rIns="179999" bIns="179999" numCol="1" anchor="t">
            <a:spAutoFit/>
          </a:bodyPr>
          <a:lstStyle/>
          <a:p>
            <a:pPr lvl="0" defTabSz="457200">
              <a:spcBef>
                <a:spcPts val="0"/>
              </a:spcBef>
              <a:defRPr sz="1800"/>
            </a:pPr>
            <a:r>
              <a:rPr sz="1000" b="1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To insert image in the picture placeholder, please follow the below instructions:</a:t>
            </a:r>
            <a:endParaRPr sz="1800">
              <a:solidFill>
                <a:srgbClr val="FFFFFF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lvl="0" defTabSz="457200">
              <a:spcBef>
                <a:spcPts val="0"/>
              </a:spcBef>
              <a:defRPr sz="1800"/>
            </a:pPr>
            <a:endParaRPr sz="10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14113" lvl="0" indent="-14113" defTabSz="457200">
              <a:spcBef>
                <a:spcPts val="0"/>
              </a:spcBef>
              <a:buClr>
                <a:srgbClr val="FFFFFF"/>
              </a:buClr>
              <a:buSzPct val="100000"/>
              <a:buFont typeface="Helvetica"/>
              <a:buAutoNum type="arabicPeriod"/>
              <a:tabLst>
                <a:tab pos="1257300" algn="l"/>
              </a:tabLst>
              <a:defRPr sz="1800"/>
            </a:pP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Click the 	icon in the grey placeholder</a:t>
            </a:r>
            <a:endParaRPr sz="1800">
              <a:solidFill>
                <a:srgbClr val="FFFFFF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marL="14113" lvl="0" indent="-14113" defTabSz="457200">
              <a:spcBef>
                <a:spcPts val="0"/>
              </a:spcBef>
              <a:buClr>
                <a:srgbClr val="FFFFFF"/>
              </a:buClr>
              <a:buSzPct val="100000"/>
              <a:buFont typeface="Helvetica"/>
              <a:buAutoNum type="arabicPeriod"/>
              <a:tabLst>
                <a:tab pos="1155700" algn="l"/>
              </a:tabLst>
              <a:defRPr sz="1800"/>
            </a:pP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Browse to the folder where the required image is saved.</a:t>
            </a:r>
            <a:endParaRPr sz="1800">
              <a:solidFill>
                <a:srgbClr val="FFFFFF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marL="14113" lvl="0" indent="-14113" defTabSz="457200">
              <a:spcBef>
                <a:spcPts val="0"/>
              </a:spcBef>
              <a:buClr>
                <a:srgbClr val="FFFFFF"/>
              </a:buClr>
              <a:buSzPct val="100000"/>
              <a:buFont typeface="Helvetica"/>
              <a:buAutoNum type="arabicPeriod"/>
              <a:tabLst>
                <a:tab pos="1155700" algn="l"/>
              </a:tabLst>
              <a:defRPr sz="1800"/>
            </a:pP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Click to select the image and insert the image.</a:t>
            </a:r>
            <a:endParaRPr sz="1800">
              <a:solidFill>
                <a:srgbClr val="FFFFFF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marL="14113" lvl="0" indent="-14113" defTabSz="457200">
              <a:spcBef>
                <a:spcPts val="0"/>
              </a:spcBef>
              <a:buClr>
                <a:srgbClr val="FFFFFF"/>
              </a:buClr>
              <a:buSzPct val="100000"/>
              <a:buFont typeface="Helvetica"/>
              <a:buAutoNum type="arabicPeriod"/>
              <a:tabLst>
                <a:tab pos="1155700" algn="l"/>
              </a:tabLst>
              <a:defRPr sz="1800"/>
            </a:pP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Once the image is placed, go to Drawing Tools |  Send Backward  |  Send to Back (or right mouse click Send to Back)</a:t>
            </a:r>
          </a:p>
        </p:txBody>
      </p:sp>
      <p:sp>
        <p:nvSpPr>
          <p:cNvPr id="11" name="Shape 55"/>
          <p:cNvSpPr/>
          <p:nvPr userDrawn="1"/>
        </p:nvSpPr>
        <p:spPr>
          <a:xfrm>
            <a:off x="-3504695" y="3723871"/>
            <a:ext cx="3360008" cy="1440732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79999" tIns="179999" rIns="179999" bIns="179999">
            <a:spAutoFit/>
          </a:bodyPr>
          <a:lstStyle/>
          <a:p>
            <a:pPr lvl="0" defTabSz="457200">
              <a:spcBef>
                <a:spcPts val="0"/>
              </a:spcBef>
              <a:defRPr sz="1800"/>
            </a:pP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Try to insert a</a:t>
            </a:r>
            <a:r>
              <a:rPr lang="en-GB"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 square</a:t>
            </a:r>
            <a:r>
              <a:rPr lang="en-GB" sz="1000" baseline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 image of</a:t>
            </a: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r>
              <a:rPr lang="en-GB"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5.2cm high</a:t>
            </a:r>
            <a:r>
              <a:rPr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 by </a:t>
            </a:r>
            <a:r>
              <a:rPr lang="en-GB"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5.4</a:t>
            </a:r>
            <a:r>
              <a:rPr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cm </a:t>
            </a:r>
            <a:r>
              <a:rPr lang="en-GB"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wide </a:t>
            </a: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o</a:t>
            </a:r>
            <a:r>
              <a:rPr lang="en-GB"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r a rectangle of </a:t>
            </a:r>
            <a:r>
              <a:rPr lang="en-GB" sz="1000" b="1" u="sng">
                <a:solidFill>
                  <a:srgbClr val="FF0000"/>
                </a:solidFill>
                <a:latin typeface="+mn-lt"/>
                <a:ea typeface="Lucida Sans"/>
                <a:cs typeface="Lucida Sans"/>
                <a:sym typeface="Lucida Sans"/>
              </a:rPr>
              <a:t>8cm high by 6.4cm wide</a:t>
            </a: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r>
              <a:rPr lang="en-GB"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to </a:t>
            </a: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this layout to avoid distortion.</a:t>
            </a:r>
            <a:endParaRPr sz="1800">
              <a:solidFill>
                <a:srgbClr val="FFFFFF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lvl="0" defTabSz="457200">
              <a:spcBef>
                <a:spcPts val="0"/>
              </a:spcBef>
              <a:defRPr sz="1800"/>
            </a:pPr>
            <a:endParaRPr sz="10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lvl="0" defTabSz="457200">
              <a:spcBef>
                <a:spcPts val="0"/>
              </a:spcBef>
              <a:defRPr sz="1800"/>
            </a:pP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Please ensure, the image has a simple background to display the logo and text overlapping.</a:t>
            </a:r>
          </a:p>
        </p:txBody>
      </p:sp>
      <p:pic>
        <p:nvPicPr>
          <p:cNvPr id="15" name="image4.png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-2083050" y="701560"/>
            <a:ext cx="310847" cy="23313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796905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967156"/>
            <a:ext cx="12192000" cy="4844561"/>
          </a:xfrm>
          <a:prstGeom prst="rect">
            <a:avLst/>
          </a:prstGeom>
          <a:solidFill>
            <a:srgbClr val="EBE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A488F20-7DF2-3C46-BCBF-73D7FAF4D2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838200" y="1213339"/>
            <a:ext cx="10515600" cy="4290646"/>
          </a:xfrm>
        </p:spPr>
        <p:txBody>
          <a:bodyPr/>
          <a:lstStyle>
            <a:lvl1pPr>
              <a:defRPr sz="2625" b="0"/>
            </a:lvl1pPr>
            <a:lvl2pPr>
              <a:defRPr sz="2400" b="0"/>
            </a:lvl2pPr>
            <a:lvl3pPr>
              <a:defRPr sz="2100" b="0"/>
            </a:lvl3pPr>
            <a:lvl4pPr>
              <a:defRPr sz="1800" b="0"/>
            </a:lvl4pPr>
            <a:lvl5pPr>
              <a:defRPr sz="15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838200" y="6356351"/>
            <a:ext cx="3556379" cy="365125"/>
          </a:xfrm>
        </p:spPr>
        <p:txBody>
          <a:bodyPr anchor="ctr">
            <a:norm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en-US"/>
              <a:t>Presented by: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979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Picture 2" descr="S:\WDMP 2014\University of Southampton\Jobs 2014\UG 2015 Recruitment\Admin\Files\Lock-ups\UoS_AMBITION_WHITE\UOS Ambition 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757" y="6021289"/>
            <a:ext cx="2410884" cy="71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88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3394" y="1844827"/>
            <a:ext cx="10847916" cy="4393059"/>
          </a:xfrm>
        </p:spPr>
        <p:txBody>
          <a:bodyPr/>
          <a:lstStyle>
            <a:lvl1pPr>
              <a:spcBef>
                <a:spcPts val="0"/>
              </a:spcBef>
              <a:spcAft>
                <a:spcPts val="900"/>
              </a:spcAft>
              <a:defRPr sz="1500"/>
            </a:lvl1pPr>
            <a:lvl2pPr>
              <a:spcBef>
                <a:spcPts val="0"/>
              </a:spcBef>
              <a:spcAft>
                <a:spcPts val="900"/>
              </a:spcAft>
              <a:defRPr sz="1350"/>
            </a:lvl2pPr>
            <a:lvl3pPr>
              <a:spcBef>
                <a:spcPts val="0"/>
              </a:spcBef>
              <a:spcAft>
                <a:spcPts val="900"/>
              </a:spcAft>
              <a:defRPr/>
            </a:lvl3pPr>
            <a:lvl4pPr>
              <a:spcBef>
                <a:spcPts val="0"/>
              </a:spcBef>
              <a:spcAft>
                <a:spcPts val="900"/>
              </a:spcAft>
              <a:defRPr/>
            </a:lvl4pPr>
            <a:lvl5pPr>
              <a:spcBef>
                <a:spcPts val="0"/>
              </a:spcBef>
              <a:spcAft>
                <a:spcPts val="9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6119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CE36D-6B7B-4D5E-831E-34A4286D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327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3394" y="1844827"/>
            <a:ext cx="10847916" cy="4393059"/>
          </a:xfrm>
        </p:spPr>
        <p:txBody>
          <a:bodyPr/>
          <a:lstStyle>
            <a:lvl1pPr>
              <a:spcBef>
                <a:spcPts val="0"/>
              </a:spcBef>
              <a:spcAft>
                <a:spcPts val="900"/>
              </a:spcAft>
              <a:defRPr sz="1500"/>
            </a:lvl1pPr>
            <a:lvl2pPr>
              <a:spcBef>
                <a:spcPts val="0"/>
              </a:spcBef>
              <a:spcAft>
                <a:spcPts val="900"/>
              </a:spcAft>
              <a:defRPr sz="1350"/>
            </a:lvl2pPr>
            <a:lvl3pPr>
              <a:spcBef>
                <a:spcPts val="0"/>
              </a:spcBef>
              <a:spcAft>
                <a:spcPts val="900"/>
              </a:spcAft>
              <a:defRPr/>
            </a:lvl3pPr>
            <a:lvl4pPr>
              <a:spcBef>
                <a:spcPts val="0"/>
              </a:spcBef>
              <a:spcAft>
                <a:spcPts val="900"/>
              </a:spcAft>
              <a:defRPr/>
            </a:lvl4pPr>
            <a:lvl5pPr>
              <a:spcBef>
                <a:spcPts val="0"/>
              </a:spcBef>
              <a:spcAft>
                <a:spcPts val="9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689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0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D42F1-0BC7-4CF7-AB11-2F7CA0EA2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A018A-76E3-4386-A750-F306F672F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E6CE1-152E-49DD-A4E6-A345163A6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3758B-5FB6-450C-966E-AECF948D94D7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DB291-58E9-4CC5-8902-5D150FFC8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948CD-2CD0-49FC-B84C-CD6E0700F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B3854-193F-4B57-92FF-35D897702B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1008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C88D-C7B3-42D1-BFA1-52A2AE0EE140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88A3E-14B3-462F-B2CF-535414DEFE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45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C88D-C7B3-42D1-BFA1-52A2AE0EE140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88A3E-14B3-462F-B2CF-535414DEFE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7355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o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54560" y="2060849"/>
            <a:ext cx="7591573" cy="1226567"/>
          </a:xfrm>
          <a:prstGeom prst="rect">
            <a:avLst/>
          </a:prstGeom>
        </p:spPr>
        <p:txBody>
          <a:bodyPr anchor="ctr" anchorCtr="0"/>
          <a:lstStyle>
            <a:lvl1pPr algn="l">
              <a:defRPr sz="3200" b="1" spc="-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1584" y="3287415"/>
            <a:ext cx="7584843" cy="86409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351584" y="4149081"/>
            <a:ext cx="3071283" cy="3593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fld id="{6360D570-4882-4F25-B966-92B63EE9B1D5}" type="datetime4">
              <a:rPr lang="en-GB" smtClean="0"/>
              <a:t>18 November 2016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363" y="303366"/>
            <a:ext cx="2384045" cy="38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06693"/>
      </p:ext>
    </p:extLst>
  </p:cSld>
  <p:clrMapOvr>
    <a:masterClrMapping/>
  </p:clrMapOvr>
  <p:hf hdr="0" ft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3393" y="1844825"/>
            <a:ext cx="10847916" cy="4393059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2000"/>
            </a:lvl1pPr>
            <a:lvl2pPr>
              <a:spcBef>
                <a:spcPts val="0"/>
              </a:spcBef>
              <a:spcAft>
                <a:spcPts val="1200"/>
              </a:spcAft>
              <a:defRPr sz="1800"/>
            </a:lvl2pPr>
            <a:lvl3pPr>
              <a:spcBef>
                <a:spcPts val="0"/>
              </a:spcBef>
              <a:spcAft>
                <a:spcPts val="1200"/>
              </a:spcAft>
              <a:defRPr/>
            </a:lvl3pPr>
            <a:lvl4pPr>
              <a:spcBef>
                <a:spcPts val="0"/>
              </a:spcBef>
              <a:spcAft>
                <a:spcPts val="1200"/>
              </a:spcAft>
              <a:defRPr/>
            </a:lvl4pPr>
            <a:lvl5pPr>
              <a:spcBef>
                <a:spcPts val="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943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4572000"/>
            <a:ext cx="9144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F006A-7EEE-4DB0-8F92-D34C0D46C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3F2ED-2B0E-44A9-8603-286CA063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D801C-6B4E-40B6-9D6E-558192264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458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46AA-9418-4C3E-901B-8E280612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97482-2CA6-4707-976E-6FD4B57BF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17904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09652-DD12-479C-B639-9452CBA8C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792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EC7A6-AFB1-4989-A0B4-B422D5B2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2117C-B497-4647-A66B-1887750F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8C7AF-5092-416B-B61C-F41D3C57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31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0CDE0-3FEB-42A0-8BCC-7DADE7D4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5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78B8B-E9A3-44BE-85A6-3E316659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7904" y="3644987"/>
            <a:ext cx="4334256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F1BCA-A435-4779-A6FE-15207141F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792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9B1923-9749-49E3-88FA-75C326E67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6792" y="3644987"/>
            <a:ext cx="4334256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A70F0-5AFA-4C5A-812B-220C6A38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AF721-83FE-4B57-B910-C395D23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A5893-52F1-44A1-AE8E-CF094DB4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9D22302-83E3-4E22-93DF-1E5D463B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234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85A6-A4E6-4160-BE43-8146A989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24A80-0792-4B3B-BB5A-8B2BD910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6116E-7A6D-485F-9FA2-25F94D4F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9ADCC-C5F2-4D90-B153-93DF5585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446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49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F683-796D-458C-9B32-A385D604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1F0BD-641B-4148-BCB3-2704218C8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952" y="1517904"/>
            <a:ext cx="5330952" cy="45811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8C843-B846-4456-9720-71B7D4FF4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A3A03-31BD-4E7E-879A-A1C718497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39078-7D38-4851-A363-B6BC179A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FF25E-A25D-47AA-94EB-580A74F01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45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83B4-9B31-4F73-9767-16363652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CFC30-8163-47A0-A97F-3F2C3A3BE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49240" y="764032"/>
            <a:ext cx="6089904" cy="53309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F1B390-0C23-466E-987C-26420A5F0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9CA7C-B9D0-4A72-8061-1E02AA15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EFC84-C9FE-4BFA-9B4E-4516A136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1A469-3EFC-4F94-8482-378582E1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870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2971800"/>
            <a:ext cx="9144000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5672" y="6400800"/>
            <a:ext cx="1865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4/27/2023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400800"/>
            <a:ext cx="6099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sz="10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48" y="64008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306479-8C4D-4E4A-A330-DFC80A8A01BE}"/>
              </a:ext>
            </a:extLst>
          </p:cNvPr>
          <p:cNvSpPr/>
          <p:nvPr/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53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2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5000"/>
        </a:lnSpc>
        <a:spcBef>
          <a:spcPts val="900"/>
        </a:spcBef>
        <a:buClr>
          <a:schemeClr val="accent5"/>
        </a:buClr>
        <a:buFont typeface="Avenir Next LT Pro" panose="020B0504020202020204" pitchFamily="34" charset="0"/>
        <a:buChar char="+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0" algn="l" defTabSz="914400" rtl="0" eaLnBrk="1" latinLnBrk="0" hangingPunct="1">
        <a:lnSpc>
          <a:spcPct val="105000"/>
        </a:lnSpc>
        <a:spcBef>
          <a:spcPts val="900"/>
        </a:spcBef>
        <a:buFont typeface="Arial" panose="020B0604020202020204" pitchFamily="34" charset="0"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40080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05000"/>
        </a:lnSpc>
        <a:spcBef>
          <a:spcPts val="600"/>
        </a:spcBef>
        <a:buFontTx/>
        <a:buNone/>
        <a:defRPr sz="1800" i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86968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692696"/>
            <a:ext cx="10849205" cy="93610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6" name="TextBox 5"/>
          <p:cNvSpPr txBox="1"/>
          <p:nvPr userDrawn="1"/>
        </p:nvSpPr>
        <p:spPr>
          <a:xfrm>
            <a:off x="10992544" y="6400135"/>
            <a:ext cx="9601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4274112-3819-4E3C-A2C8-15D563C4EB1E}" type="slidenum">
              <a:rPr lang="en-GB" sz="1000" smtClean="0"/>
              <a:t>‹#›</a:t>
            </a:fld>
            <a:endParaRPr lang="en-GB" sz="100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23392" y="1844825"/>
            <a:ext cx="10862997" cy="4381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363" y="303366"/>
            <a:ext cx="2389915" cy="38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8" r:id="rId2"/>
    <p:sldLayoutId id="2147483710" r:id="rId3"/>
    <p:sldLayoutId id="2147483713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4" r:id="rId11"/>
    <p:sldLayoutId id="2147483725" r:id="rId12"/>
    <p:sldLayoutId id="2147483726" r:id="rId13"/>
    <p:sldLayoutId id="2147483727" r:id="rId1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spc="-15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–"/>
        <a:defRPr sz="18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–"/>
        <a:defRPr sz="16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»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692696"/>
            <a:ext cx="10849205" cy="93610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6" name="TextBox 5"/>
          <p:cNvSpPr txBox="1"/>
          <p:nvPr userDrawn="1"/>
        </p:nvSpPr>
        <p:spPr>
          <a:xfrm>
            <a:off x="10992544" y="6400135"/>
            <a:ext cx="9601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4274112-3819-4E3C-A2C8-15D563C4EB1E}" type="slidenum">
              <a:rPr lang="en-GB" sz="1000">
                <a:solidFill>
                  <a:srgbClr val="231F20"/>
                </a:solidFill>
              </a:rPr>
              <a:pPr algn="r"/>
              <a:t>‹#›</a:t>
            </a:fld>
            <a:endParaRPr lang="en-GB" sz="1000">
              <a:solidFill>
                <a:srgbClr val="231F20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23392" y="1844825"/>
            <a:ext cx="10862997" cy="4381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363" y="303366"/>
            <a:ext cx="2389915" cy="38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91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spc="-15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–"/>
        <a:defRPr sz="18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–"/>
        <a:defRPr sz="16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»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099048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B667490-DB81-488B-B0E9-A2D13C48B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58952"/>
            <a:ext cx="10668000" cy="545592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DE5D57-F686-94CD-8964-6359ADCD4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3"/>
            <a:ext cx="4512858" cy="1345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9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Developing Talent Lead: LifeLab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FA8DD7-BB8A-1B01-91BF-5A13F33215CA}"/>
              </a:ext>
            </a:extLst>
          </p:cNvPr>
          <p:cNvSpPr txBox="1"/>
          <p:nvPr/>
        </p:nvSpPr>
        <p:spPr>
          <a:xfrm>
            <a:off x="1517904" y="2970222"/>
            <a:ext cx="4512857" cy="3128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10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LifeLab Summer School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LifeLab Days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Youth Panel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Widening Access to Medicine Taster Course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Virtual Work Experience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3F3D28-6A6C-793B-0C20-72EEC30480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16" t="6578" r="56108" b="6696"/>
          <a:stretch/>
        </p:blipFill>
        <p:spPr>
          <a:xfrm>
            <a:off x="7114220" y="1517901"/>
            <a:ext cx="3327128" cy="2169337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DF273D3-7AF5-658E-6855-955FE586A3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6" t="795" r="74971" b="92628"/>
          <a:stretch/>
        </p:blipFill>
        <p:spPr>
          <a:xfrm>
            <a:off x="762000" y="752476"/>
            <a:ext cx="1558456" cy="445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0293E2-E40F-BE84-ACD3-0C169B56B4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26" t="6811" r="58522" b="3681"/>
          <a:stretch/>
        </p:blipFill>
        <p:spPr>
          <a:xfrm>
            <a:off x="8913339" y="4357515"/>
            <a:ext cx="1784231" cy="134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02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58952"/>
            <a:ext cx="10668000" cy="5340096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0956D5-1125-2D33-302A-B1195C0BA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874" y="1517903"/>
            <a:ext cx="5250030" cy="1345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 16</a:t>
            </a: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7730FBC-8538-0651-EB89-CFB6FAC9B6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33" t="8800" r="54300" b="9009"/>
          <a:stretch/>
        </p:blipFill>
        <p:spPr>
          <a:xfrm>
            <a:off x="762000" y="832710"/>
            <a:ext cx="3890922" cy="2194561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D5199F17-4426-4D55-F940-D059B1BFCD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" r="-3" b="2520"/>
          <a:stretch/>
        </p:blipFill>
        <p:spPr>
          <a:xfrm>
            <a:off x="750644" y="3092554"/>
            <a:ext cx="2072069" cy="2840582"/>
          </a:xfrm>
          <a:prstGeom prst="rect">
            <a:avLst/>
          </a:prstGeom>
        </p:spPr>
      </p:pic>
      <p:pic>
        <p:nvPicPr>
          <p:cNvPr id="7" name="Picture 6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8734EA83-386B-ED1D-72A6-2A239AD765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964" t="24306" r="22469" b="16120"/>
          <a:stretch/>
        </p:blipFill>
        <p:spPr>
          <a:xfrm rot="21600000">
            <a:off x="2831857" y="3101030"/>
            <a:ext cx="2072068" cy="30148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F0FC40-8E95-5B68-1DB6-46D7C698BE85}"/>
              </a:ext>
            </a:extLst>
          </p:cNvPr>
          <p:cNvSpPr txBox="1"/>
          <p:nvPr/>
        </p:nvSpPr>
        <p:spPr>
          <a:xfrm>
            <a:off x="5411874" y="2970222"/>
            <a:ext cx="5250030" cy="261077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285750" indent="-285750">
              <a:lnSpc>
                <a:spcPct val="9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2 day in person course at University Hospital Southampton  for students interested in becoming a doctor (24</a:t>
            </a:r>
            <a:r>
              <a:rPr lang="en-US" baseline="30000" dirty="0"/>
              <a:t>th</a:t>
            </a:r>
            <a:r>
              <a:rPr lang="en-US" dirty="0"/>
              <a:t> &amp; 25</a:t>
            </a:r>
            <a:r>
              <a:rPr lang="en-US" baseline="30000" dirty="0"/>
              <a:t>th</a:t>
            </a:r>
            <a:r>
              <a:rPr lang="en-US" dirty="0"/>
              <a:t> July)</a:t>
            </a:r>
          </a:p>
          <a:p>
            <a:pPr marL="285750" indent="-285750">
              <a:lnSpc>
                <a:spcPct val="9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9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Youth Panel for students aged 14-18, paid role for students interested in health choices</a:t>
            </a:r>
          </a:p>
          <a:p>
            <a:pPr marL="285750" indent="-285750">
              <a:lnSpc>
                <a:spcPct val="9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9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Science for Health module of work for Year 9 students, including a day visit to the LifeLab facility at Southampton General Hospital - offered throughout the year, curriculum based lessons supporting healthy habits for the future</a:t>
            </a: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91D41D5-BAE6-D718-8E3C-D35579F574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16" t="795" r="74971" b="92628"/>
          <a:stretch/>
        </p:blipFill>
        <p:spPr>
          <a:xfrm>
            <a:off x="9770827" y="796194"/>
            <a:ext cx="1558456" cy="44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84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956D5-1125-2D33-302A-B1195C0BA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874" y="1517903"/>
            <a:ext cx="5250030" cy="1345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 spc="-5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Post 16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F0FC40-8E95-5B68-1DB6-46D7C698BE85}"/>
              </a:ext>
            </a:extLst>
          </p:cNvPr>
          <p:cNvSpPr txBox="1"/>
          <p:nvPr/>
        </p:nvSpPr>
        <p:spPr>
          <a:xfrm>
            <a:off x="5102320" y="2286410"/>
            <a:ext cx="5250030" cy="31428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285750" indent="-285750">
              <a:lnSpc>
                <a:spcPct val="9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4 day in person and online course for Year 12 students interested in accessing a medicine course through a Widening Participation route. Combines in person activities, application and admission advice and virtual work experience. </a:t>
            </a:r>
          </a:p>
          <a:p>
            <a:pPr marL="285750" indent="-285750">
              <a:lnSpc>
                <a:spcPct val="9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9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Virtual Work Experience for Year 12/13. Collaborative project with UHS to offer live virtual work experience for 2 days 5 times throughout the year. </a:t>
            </a:r>
          </a:p>
          <a:p>
            <a:pPr marL="285750" indent="-285750">
              <a:lnSpc>
                <a:spcPct val="9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9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 level and BTEC activity days at LifeLab – offered throughout the year – self-funded or supported via WPSM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808D6F-034F-7C51-12BD-F4CAFF8105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242" t="33659" r="8258" b="27113"/>
          <a:stretch/>
        </p:blipFill>
        <p:spPr>
          <a:xfrm>
            <a:off x="1121135" y="1294718"/>
            <a:ext cx="3343532" cy="2235661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EB12F97-B76A-7A6F-C7BA-0219EB9F37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6" t="795" r="74971" b="92628"/>
          <a:stretch/>
        </p:blipFill>
        <p:spPr>
          <a:xfrm>
            <a:off x="9818536" y="768378"/>
            <a:ext cx="1558456" cy="445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E43238-F1B6-FBA7-20E6-F822E90515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63" t="7778" r="56641" b="6389"/>
          <a:stretch/>
        </p:blipFill>
        <p:spPr>
          <a:xfrm>
            <a:off x="1430262" y="3857830"/>
            <a:ext cx="3034405" cy="199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52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EC9E7-0B80-D3F3-711B-BB13DBE2B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Information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D58B12-D5EE-2F29-A22D-66ECD0416BD3}"/>
              </a:ext>
            </a:extLst>
          </p:cNvPr>
          <p:cNvSpPr txBox="1"/>
          <p:nvPr/>
        </p:nvSpPr>
        <p:spPr>
          <a:xfrm>
            <a:off x="1517904" y="3672763"/>
            <a:ext cx="3735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www.lifelabonline.org</a:t>
            </a:r>
          </a:p>
          <a:p>
            <a:r>
              <a:rPr lang="en-GB" dirty="0"/>
              <a:t>LifeLab@soton.ac.uk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E9FE93-205C-2DC4-0549-09245484D8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13" t="10445" r="858" b="13110"/>
          <a:stretch/>
        </p:blipFill>
        <p:spPr>
          <a:xfrm>
            <a:off x="4898173" y="3191474"/>
            <a:ext cx="5970123" cy="26781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CA68B3-41C6-405C-9590-A10804E5FABF}"/>
              </a:ext>
            </a:extLst>
          </p:cNvPr>
          <p:cNvSpPr txBox="1"/>
          <p:nvPr/>
        </p:nvSpPr>
        <p:spPr>
          <a:xfrm>
            <a:off x="1493121" y="2538906"/>
            <a:ext cx="6810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Working with schools and colleges | University of Southampton</a:t>
            </a:r>
          </a:p>
          <a:p>
            <a:r>
              <a:rPr lang="en-GB" dirty="0"/>
              <a:t>www.soton.ac.uk/schools-colleges</a:t>
            </a:r>
          </a:p>
        </p:txBody>
      </p:sp>
    </p:spTree>
    <p:extLst>
      <p:ext uri="{BB962C8B-B14F-4D97-AF65-F5344CB8AC3E}">
        <p14:creationId xmlns:p14="http://schemas.microsoft.com/office/powerpoint/2010/main" val="3164831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c9e25d0e-055d-430b-8550-6ab2411b4e0e"/>
</p:tagLst>
</file>

<file path=ppt/theme/theme1.xml><?xml version="1.0" encoding="utf-8"?>
<a:theme xmlns:a="http://schemas.openxmlformats.org/drawingml/2006/main" name="PrismaticVTI">
  <a:themeElements>
    <a:clrScheme name="AnalogousFromRegularSeed_2SEEDS">
      <a:dk1>
        <a:srgbClr val="000000"/>
      </a:dk1>
      <a:lt1>
        <a:srgbClr val="FFFFFF"/>
      </a:lt1>
      <a:dk2>
        <a:srgbClr val="1B2F2F"/>
      </a:dk2>
      <a:lt2>
        <a:srgbClr val="F3F1F0"/>
      </a:lt2>
      <a:accent1>
        <a:srgbClr val="3B9EB1"/>
      </a:accent1>
      <a:accent2>
        <a:srgbClr val="46B196"/>
      </a:accent2>
      <a:accent3>
        <a:srgbClr val="4D7FC3"/>
      </a:accent3>
      <a:accent4>
        <a:srgbClr val="B13B3E"/>
      </a:accent4>
      <a:accent5>
        <a:srgbClr val="C37B4D"/>
      </a:accent5>
      <a:accent6>
        <a:srgbClr val="B19B3B"/>
      </a:accent6>
      <a:hlink>
        <a:srgbClr val="BF5641"/>
      </a:hlink>
      <a:folHlink>
        <a:srgbClr val="7F7F7F"/>
      </a:folHlink>
    </a:clrScheme>
    <a:fontScheme name="Custom 166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smaticVTI" id="{DA44D624-A564-4DE8-8446-0CD5C485C979}" vid="{8B2B1550-B69C-4156-BAEC-B2E559F94BDB}"/>
    </a:ext>
  </a:extLst>
</a:theme>
</file>

<file path=ppt/theme/theme2.xml><?xml version="1.0" encoding="utf-8"?>
<a:theme xmlns:a="http://schemas.openxmlformats.org/drawingml/2006/main" name="Title and content">
  <a:themeElements>
    <a:clrScheme name="UoS Brand Colours">
      <a:dk1>
        <a:srgbClr val="231F20"/>
      </a:dk1>
      <a:lt1>
        <a:srgbClr val="FFFFFF"/>
      </a:lt1>
      <a:dk2>
        <a:srgbClr val="005C84"/>
      </a:dk2>
      <a:lt2>
        <a:srgbClr val="495961"/>
      </a:lt2>
      <a:accent1>
        <a:srgbClr val="9FB1BD"/>
      </a:accent1>
      <a:accent2>
        <a:srgbClr val="E73037"/>
      </a:accent2>
      <a:accent3>
        <a:srgbClr val="C1D100"/>
      </a:accent3>
      <a:accent4>
        <a:srgbClr val="8D3970"/>
      </a:accent4>
      <a:accent5>
        <a:srgbClr val="31BFC7"/>
      </a:accent5>
      <a:accent6>
        <a:srgbClr val="EF7D00"/>
      </a:accent6>
      <a:hlink>
        <a:srgbClr val="74C9E5"/>
      </a:hlink>
      <a:folHlink>
        <a:srgbClr val="D5007F"/>
      </a:folHlink>
    </a:clrScheme>
    <a:fontScheme name="UoS Powerpoint Fonts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Presentation_Template.potx" id="{3F1C382B-1DEF-410A-A027-F45CA85A49A9}" vid="{2D513B29-4688-4C3B-808C-2D7FC1C46FB0}"/>
    </a:ext>
  </a:extLst>
</a:theme>
</file>

<file path=ppt/theme/theme3.xml><?xml version="1.0" encoding="utf-8"?>
<a:theme xmlns:a="http://schemas.openxmlformats.org/drawingml/2006/main" name="7_Title and content">
  <a:themeElements>
    <a:clrScheme name="UoS Brand Colours">
      <a:dk1>
        <a:srgbClr val="231F20"/>
      </a:dk1>
      <a:lt1>
        <a:srgbClr val="FFFFFF"/>
      </a:lt1>
      <a:dk2>
        <a:srgbClr val="005C84"/>
      </a:dk2>
      <a:lt2>
        <a:srgbClr val="495961"/>
      </a:lt2>
      <a:accent1>
        <a:srgbClr val="9FB1BD"/>
      </a:accent1>
      <a:accent2>
        <a:srgbClr val="E73037"/>
      </a:accent2>
      <a:accent3>
        <a:srgbClr val="C1D100"/>
      </a:accent3>
      <a:accent4>
        <a:srgbClr val="8D3970"/>
      </a:accent4>
      <a:accent5>
        <a:srgbClr val="31BFC7"/>
      </a:accent5>
      <a:accent6>
        <a:srgbClr val="EF7D00"/>
      </a:accent6>
      <a:hlink>
        <a:srgbClr val="74C9E5"/>
      </a:hlink>
      <a:folHlink>
        <a:srgbClr val="D5007F"/>
      </a:folHlink>
    </a:clrScheme>
    <a:fontScheme name="UoS Powerpoint Fonts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454</TotalTime>
  <Words>214</Words>
  <Application>Microsoft Office PowerPoint</Application>
  <PresentationFormat>Widescreen</PresentationFormat>
  <Paragraphs>23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13" baseType="lpstr">
      <vt:lpstr>Aharoni</vt:lpstr>
      <vt:lpstr>Arial</vt:lpstr>
      <vt:lpstr>Avenir Next LT Pro</vt:lpstr>
      <vt:lpstr>Calibri</vt:lpstr>
      <vt:lpstr>Helvetica</vt:lpstr>
      <vt:lpstr>Lucida Sans</vt:lpstr>
      <vt:lpstr>PrismaticVTI</vt:lpstr>
      <vt:lpstr>Title and content</vt:lpstr>
      <vt:lpstr>7_Title and content</vt:lpstr>
      <vt:lpstr>Developing Talent Lead: LifeLab</vt:lpstr>
      <vt:lpstr>Pre 16</vt:lpstr>
      <vt:lpstr>Post 16</vt:lpstr>
      <vt:lpstr>Further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Shmma Quraishe</dc:creator>
  <cp:lastModifiedBy>Kate Bartlett</cp:lastModifiedBy>
  <cp:revision>10</cp:revision>
  <dcterms:created xsi:type="dcterms:W3CDTF">2023-04-18T14:34:51Z</dcterms:created>
  <dcterms:modified xsi:type="dcterms:W3CDTF">2023-04-27T15:39:14Z</dcterms:modified>
</cp:coreProperties>
</file>