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869" r:id="rId7"/>
    <p:sldMasterId id="2147483773" r:id="rId8"/>
    <p:sldMasterId id="2147483797" r:id="rId9"/>
    <p:sldMasterId id="2147483737" r:id="rId10"/>
    <p:sldMasterId id="2147483749" r:id="rId11"/>
    <p:sldMasterId id="2147483845" r:id="rId12"/>
    <p:sldMasterId id="2147483881" r:id="rId13"/>
    <p:sldMasterId id="2147483894" r:id="rId14"/>
    <p:sldMasterId id="2147483906" r:id="rId15"/>
    <p:sldMasterId id="2147483919" r:id="rId16"/>
  </p:sldMasterIdLst>
  <p:notesMasterIdLst>
    <p:notesMasterId r:id="rId31"/>
  </p:notesMasterIdLst>
  <p:sldIdLst>
    <p:sldId id="286" r:id="rId17"/>
    <p:sldId id="316" r:id="rId18"/>
    <p:sldId id="317" r:id="rId19"/>
    <p:sldId id="318" r:id="rId20"/>
    <p:sldId id="302" r:id="rId21"/>
    <p:sldId id="319" r:id="rId22"/>
    <p:sldId id="320" r:id="rId23"/>
    <p:sldId id="288" r:id="rId24"/>
    <p:sldId id="303" r:id="rId25"/>
    <p:sldId id="292" r:id="rId26"/>
    <p:sldId id="321" r:id="rId27"/>
    <p:sldId id="322" r:id="rId28"/>
    <p:sldId id="290" r:id="rId29"/>
    <p:sldId id="29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32B"/>
    <a:srgbClr val="28E0C1"/>
    <a:srgbClr val="40B8A8"/>
    <a:srgbClr val="157E83"/>
    <a:srgbClr val="EDB834"/>
    <a:srgbClr val="712E88"/>
    <a:srgbClr val="E26FA9"/>
    <a:srgbClr val="D30D4F"/>
    <a:srgbClr val="E26EA8"/>
    <a:srgbClr val="D263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51946-CE7A-2633-9D25-CC4F5C82BE0D}" v="8" dt="2021-08-16T18:50:28.356"/>
    <p1510:client id="{7469214D-FD79-4F49-9DDC-79D9F358C1C8}" v="2" dt="2021-08-10T14:34:58.446"/>
    <p1510:client id="{AFE923B9-9C7A-25EE-3E38-C3504BD8BA03}" v="28" dt="2021-12-29T11:56:41.618"/>
    <p1510:client id="{E24F159F-5F2C-F634-1166-17E10A51CD83}" v="1" dt="2021-08-16T20:11:33.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7" d="100"/>
          <a:sy n="127" d="100"/>
        </p:scale>
        <p:origin x="67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Gagen" userId="S::rsg1v20@soton.ac.uk::e2d4e6cd-5d89-46d8-93dc-e64a27afb7be" providerId="AD" clId="Web-{92BA7838-33A1-131D-4C8A-923EA20B77E2}"/>
    <pc:docChg chg="addSld delSld modSld sldOrd addMainMaster">
      <pc:chgData name="Rachel Gagen" userId="S::rsg1v20@soton.ac.uk::e2d4e6cd-5d89-46d8-93dc-e64a27afb7be" providerId="AD" clId="Web-{92BA7838-33A1-131D-4C8A-923EA20B77E2}" dt="2021-08-05T16:26:03.913" v="10"/>
      <pc:docMkLst>
        <pc:docMk/>
      </pc:docMkLst>
      <pc:sldChg chg="ord">
        <pc:chgData name="Rachel Gagen" userId="S::rsg1v20@soton.ac.uk::e2d4e6cd-5d89-46d8-93dc-e64a27afb7be" providerId="AD" clId="Web-{92BA7838-33A1-131D-4C8A-923EA20B77E2}" dt="2021-08-05T16:23:20.908" v="6"/>
        <pc:sldMkLst>
          <pc:docMk/>
          <pc:sldMk cId="2000968227" sldId="260"/>
        </pc:sldMkLst>
      </pc:sldChg>
      <pc:sldChg chg="del">
        <pc:chgData name="Rachel Gagen" userId="S::rsg1v20@soton.ac.uk::e2d4e6cd-5d89-46d8-93dc-e64a27afb7be" providerId="AD" clId="Web-{92BA7838-33A1-131D-4C8A-923EA20B77E2}" dt="2021-08-05T16:22:50.173" v="0"/>
        <pc:sldMkLst>
          <pc:docMk/>
          <pc:sldMk cId="3506126365" sldId="290"/>
        </pc:sldMkLst>
      </pc:sldChg>
      <pc:sldChg chg="del">
        <pc:chgData name="Rachel Gagen" userId="S::rsg1v20@soton.ac.uk::e2d4e6cd-5d89-46d8-93dc-e64a27afb7be" providerId="AD" clId="Web-{92BA7838-33A1-131D-4C8A-923EA20B77E2}" dt="2021-08-05T16:22:50.173" v="2"/>
        <pc:sldMkLst>
          <pc:docMk/>
          <pc:sldMk cId="1038409916" sldId="301"/>
        </pc:sldMkLst>
      </pc:sldChg>
      <pc:sldChg chg="del">
        <pc:chgData name="Rachel Gagen" userId="S::rsg1v20@soton.ac.uk::e2d4e6cd-5d89-46d8-93dc-e64a27afb7be" providerId="AD" clId="Web-{92BA7838-33A1-131D-4C8A-923EA20B77E2}" dt="2021-08-05T16:22:50.173" v="1"/>
        <pc:sldMkLst>
          <pc:docMk/>
          <pc:sldMk cId="3480078565" sldId="302"/>
        </pc:sldMkLst>
      </pc:sldChg>
      <pc:sldChg chg="modSp add mod modClrScheme chgLayout">
        <pc:chgData name="Rachel Gagen" userId="S::rsg1v20@soton.ac.uk::e2d4e6cd-5d89-46d8-93dc-e64a27afb7be" providerId="AD" clId="Web-{92BA7838-33A1-131D-4C8A-923EA20B77E2}" dt="2021-08-05T16:23:58.316" v="8"/>
        <pc:sldMkLst>
          <pc:docMk/>
          <pc:sldMk cId="2497977137" sldId="312"/>
        </pc:sldMkLst>
        <pc:spChg chg="mod ord">
          <ac:chgData name="Rachel Gagen" userId="S::rsg1v20@soton.ac.uk::e2d4e6cd-5d89-46d8-93dc-e64a27afb7be" providerId="AD" clId="Web-{92BA7838-33A1-131D-4C8A-923EA20B77E2}" dt="2021-08-05T16:23:58.316" v="8"/>
          <ac:spMkLst>
            <pc:docMk/>
            <pc:sldMk cId="2497977137" sldId="312"/>
            <ac:spMk id="2" creationId="{87AF48A3-3E9C-4D9C-8027-5C88FEB45B8C}"/>
          </ac:spMkLst>
        </pc:spChg>
      </pc:sldChg>
      <pc:sldChg chg="add mod modClrScheme chgLayout">
        <pc:chgData name="Rachel Gagen" userId="S::rsg1v20@soton.ac.uk::e2d4e6cd-5d89-46d8-93dc-e64a27afb7be" providerId="AD" clId="Web-{92BA7838-33A1-131D-4C8A-923EA20B77E2}" dt="2021-08-05T16:23:42.878" v="7"/>
        <pc:sldMkLst>
          <pc:docMk/>
          <pc:sldMk cId="1487276606" sldId="313"/>
        </pc:sldMkLst>
      </pc:sldChg>
      <pc:sldChg chg="add mod modClrScheme chgLayout">
        <pc:chgData name="Rachel Gagen" userId="S::rsg1v20@soton.ac.uk::e2d4e6cd-5d89-46d8-93dc-e64a27afb7be" providerId="AD" clId="Web-{92BA7838-33A1-131D-4C8A-923EA20B77E2}" dt="2021-08-05T16:26:03.913" v="10"/>
        <pc:sldMkLst>
          <pc:docMk/>
          <pc:sldMk cId="1330173040" sldId="314"/>
        </pc:sldMkLst>
      </pc:sldChg>
      <pc:sldMasterChg chg="add addSldLayout">
        <pc:chgData name="Rachel Gagen" userId="S::rsg1v20@soton.ac.uk::e2d4e6cd-5d89-46d8-93dc-e64a27afb7be" providerId="AD" clId="Web-{92BA7838-33A1-131D-4C8A-923EA20B77E2}" dt="2021-08-05T16:23:11.986" v="3"/>
        <pc:sldMasterMkLst>
          <pc:docMk/>
          <pc:sldMasterMk cId="3618294328" sldId="2147483894"/>
        </pc:sldMasterMkLst>
        <pc:sldLayoutChg chg="add">
          <pc:chgData name="Rachel Gagen" userId="S::rsg1v20@soton.ac.uk::e2d4e6cd-5d89-46d8-93dc-e64a27afb7be" providerId="AD" clId="Web-{92BA7838-33A1-131D-4C8A-923EA20B77E2}" dt="2021-08-05T16:23:11.986" v="3"/>
          <pc:sldLayoutMkLst>
            <pc:docMk/>
            <pc:sldMasterMk cId="3618294328" sldId="2147483894"/>
            <pc:sldLayoutMk cId="4110043872" sldId="2147483895"/>
          </pc:sldLayoutMkLst>
        </pc:sldLayoutChg>
        <pc:sldLayoutChg chg="add">
          <pc:chgData name="Rachel Gagen" userId="S::rsg1v20@soton.ac.uk::e2d4e6cd-5d89-46d8-93dc-e64a27afb7be" providerId="AD" clId="Web-{92BA7838-33A1-131D-4C8A-923EA20B77E2}" dt="2021-08-05T16:23:11.986" v="3"/>
          <pc:sldLayoutMkLst>
            <pc:docMk/>
            <pc:sldMasterMk cId="3618294328" sldId="2147483894"/>
            <pc:sldLayoutMk cId="1758491226" sldId="2147483896"/>
          </pc:sldLayoutMkLst>
        </pc:sldLayoutChg>
        <pc:sldLayoutChg chg="add">
          <pc:chgData name="Rachel Gagen" userId="S::rsg1v20@soton.ac.uk::e2d4e6cd-5d89-46d8-93dc-e64a27afb7be" providerId="AD" clId="Web-{92BA7838-33A1-131D-4C8A-923EA20B77E2}" dt="2021-08-05T16:23:11.986" v="3"/>
          <pc:sldLayoutMkLst>
            <pc:docMk/>
            <pc:sldMasterMk cId="3618294328" sldId="2147483894"/>
            <pc:sldLayoutMk cId="3747676226" sldId="2147483897"/>
          </pc:sldLayoutMkLst>
        </pc:sldLayoutChg>
        <pc:sldLayoutChg chg="add">
          <pc:chgData name="Rachel Gagen" userId="S::rsg1v20@soton.ac.uk::e2d4e6cd-5d89-46d8-93dc-e64a27afb7be" providerId="AD" clId="Web-{92BA7838-33A1-131D-4C8A-923EA20B77E2}" dt="2021-08-05T16:23:11.986" v="3"/>
          <pc:sldLayoutMkLst>
            <pc:docMk/>
            <pc:sldMasterMk cId="3618294328" sldId="2147483894"/>
            <pc:sldLayoutMk cId="1928604839" sldId="2147483898"/>
          </pc:sldLayoutMkLst>
        </pc:sldLayoutChg>
        <pc:sldLayoutChg chg="add">
          <pc:chgData name="Rachel Gagen" userId="S::rsg1v20@soton.ac.uk::e2d4e6cd-5d89-46d8-93dc-e64a27afb7be" providerId="AD" clId="Web-{92BA7838-33A1-131D-4C8A-923EA20B77E2}" dt="2021-08-05T16:23:11.986" v="3"/>
          <pc:sldLayoutMkLst>
            <pc:docMk/>
            <pc:sldMasterMk cId="3618294328" sldId="2147483894"/>
            <pc:sldLayoutMk cId="27924580" sldId="2147483899"/>
          </pc:sldLayoutMkLst>
        </pc:sldLayoutChg>
        <pc:sldLayoutChg chg="add">
          <pc:chgData name="Rachel Gagen" userId="S::rsg1v20@soton.ac.uk::e2d4e6cd-5d89-46d8-93dc-e64a27afb7be" providerId="AD" clId="Web-{92BA7838-33A1-131D-4C8A-923EA20B77E2}" dt="2021-08-05T16:23:11.986" v="3"/>
          <pc:sldLayoutMkLst>
            <pc:docMk/>
            <pc:sldMasterMk cId="3618294328" sldId="2147483894"/>
            <pc:sldLayoutMk cId="4075569359" sldId="2147483900"/>
          </pc:sldLayoutMkLst>
        </pc:sldLayoutChg>
        <pc:sldLayoutChg chg="add">
          <pc:chgData name="Rachel Gagen" userId="S::rsg1v20@soton.ac.uk::e2d4e6cd-5d89-46d8-93dc-e64a27afb7be" providerId="AD" clId="Web-{92BA7838-33A1-131D-4C8A-923EA20B77E2}" dt="2021-08-05T16:23:11.986" v="3"/>
          <pc:sldLayoutMkLst>
            <pc:docMk/>
            <pc:sldMasterMk cId="3618294328" sldId="2147483894"/>
            <pc:sldLayoutMk cId="2320291215" sldId="2147483901"/>
          </pc:sldLayoutMkLst>
        </pc:sldLayoutChg>
        <pc:sldLayoutChg chg="add">
          <pc:chgData name="Rachel Gagen" userId="S::rsg1v20@soton.ac.uk::e2d4e6cd-5d89-46d8-93dc-e64a27afb7be" providerId="AD" clId="Web-{92BA7838-33A1-131D-4C8A-923EA20B77E2}" dt="2021-08-05T16:23:11.986" v="3"/>
          <pc:sldLayoutMkLst>
            <pc:docMk/>
            <pc:sldMasterMk cId="3618294328" sldId="2147483894"/>
            <pc:sldLayoutMk cId="3110396391" sldId="2147483902"/>
          </pc:sldLayoutMkLst>
        </pc:sldLayoutChg>
        <pc:sldLayoutChg chg="add">
          <pc:chgData name="Rachel Gagen" userId="S::rsg1v20@soton.ac.uk::e2d4e6cd-5d89-46d8-93dc-e64a27afb7be" providerId="AD" clId="Web-{92BA7838-33A1-131D-4C8A-923EA20B77E2}" dt="2021-08-05T16:23:11.986" v="3"/>
          <pc:sldLayoutMkLst>
            <pc:docMk/>
            <pc:sldMasterMk cId="3618294328" sldId="2147483894"/>
            <pc:sldLayoutMk cId="2657777812" sldId="2147483903"/>
          </pc:sldLayoutMkLst>
        </pc:sldLayoutChg>
        <pc:sldLayoutChg chg="add">
          <pc:chgData name="Rachel Gagen" userId="S::rsg1v20@soton.ac.uk::e2d4e6cd-5d89-46d8-93dc-e64a27afb7be" providerId="AD" clId="Web-{92BA7838-33A1-131D-4C8A-923EA20B77E2}" dt="2021-08-05T16:23:11.986" v="3"/>
          <pc:sldLayoutMkLst>
            <pc:docMk/>
            <pc:sldMasterMk cId="3618294328" sldId="2147483894"/>
            <pc:sldLayoutMk cId="1192257540" sldId="2147483904"/>
          </pc:sldLayoutMkLst>
        </pc:sldLayoutChg>
        <pc:sldLayoutChg chg="add">
          <pc:chgData name="Rachel Gagen" userId="S::rsg1v20@soton.ac.uk::e2d4e6cd-5d89-46d8-93dc-e64a27afb7be" providerId="AD" clId="Web-{92BA7838-33A1-131D-4C8A-923EA20B77E2}" dt="2021-08-05T16:23:11.986" v="3"/>
          <pc:sldLayoutMkLst>
            <pc:docMk/>
            <pc:sldMasterMk cId="3618294328" sldId="2147483894"/>
            <pc:sldLayoutMk cId="831665660" sldId="2147483905"/>
          </pc:sldLayoutMkLst>
        </pc:sldLayoutChg>
      </pc:sldMasterChg>
      <pc:sldMasterChg chg="add addSldLayout">
        <pc:chgData name="Rachel Gagen" userId="S::rsg1v20@soton.ac.uk::e2d4e6cd-5d89-46d8-93dc-e64a27afb7be" providerId="AD" clId="Web-{92BA7838-33A1-131D-4C8A-923EA20B77E2}" dt="2021-08-05T16:23:12.158" v="4"/>
        <pc:sldMasterMkLst>
          <pc:docMk/>
          <pc:sldMasterMk cId="4294732596" sldId="2147483906"/>
        </pc:sldMasterMkLst>
        <pc:sldLayoutChg chg="add">
          <pc:chgData name="Rachel Gagen" userId="S::rsg1v20@soton.ac.uk::e2d4e6cd-5d89-46d8-93dc-e64a27afb7be" providerId="AD" clId="Web-{92BA7838-33A1-131D-4C8A-923EA20B77E2}" dt="2021-08-05T16:23:12.158" v="4"/>
          <pc:sldLayoutMkLst>
            <pc:docMk/>
            <pc:sldMasterMk cId="4294732596" sldId="2147483906"/>
            <pc:sldLayoutMk cId="2070784342" sldId="2147483907"/>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1338497519" sldId="2147483908"/>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1731318545" sldId="2147483909"/>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2369002533" sldId="2147483910"/>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112267680" sldId="2147483911"/>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1054767382" sldId="2147483912"/>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895074595" sldId="2147483913"/>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1672538195" sldId="2147483914"/>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3321045775" sldId="2147483915"/>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1228403883" sldId="2147483916"/>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212941915" sldId="2147483917"/>
          </pc:sldLayoutMkLst>
        </pc:sldLayoutChg>
        <pc:sldLayoutChg chg="add">
          <pc:chgData name="Rachel Gagen" userId="S::rsg1v20@soton.ac.uk::e2d4e6cd-5d89-46d8-93dc-e64a27afb7be" providerId="AD" clId="Web-{92BA7838-33A1-131D-4C8A-923EA20B77E2}" dt="2021-08-05T16:23:12.158" v="4"/>
          <pc:sldLayoutMkLst>
            <pc:docMk/>
            <pc:sldMasterMk cId="4294732596" sldId="2147483906"/>
            <pc:sldLayoutMk cId="264140153" sldId="2147483918"/>
          </pc:sldLayoutMkLst>
        </pc:sldLayoutChg>
      </pc:sldMasterChg>
      <pc:sldMasterChg chg="add addSldLayout">
        <pc:chgData name="Rachel Gagen" userId="S::rsg1v20@soton.ac.uk::e2d4e6cd-5d89-46d8-93dc-e64a27afb7be" providerId="AD" clId="Web-{92BA7838-33A1-131D-4C8A-923EA20B77E2}" dt="2021-08-05T16:23:12.315" v="5"/>
        <pc:sldMasterMkLst>
          <pc:docMk/>
          <pc:sldMasterMk cId="440985703" sldId="2147483919"/>
        </pc:sldMasterMkLst>
        <pc:sldLayoutChg chg="add">
          <pc:chgData name="Rachel Gagen" userId="S::rsg1v20@soton.ac.uk::e2d4e6cd-5d89-46d8-93dc-e64a27afb7be" providerId="AD" clId="Web-{92BA7838-33A1-131D-4C8A-923EA20B77E2}" dt="2021-08-05T16:23:12.315" v="5"/>
          <pc:sldLayoutMkLst>
            <pc:docMk/>
            <pc:sldMasterMk cId="440985703" sldId="2147483919"/>
            <pc:sldLayoutMk cId="1682092931" sldId="2147483920"/>
          </pc:sldLayoutMkLst>
        </pc:sldLayoutChg>
        <pc:sldLayoutChg chg="add">
          <pc:chgData name="Rachel Gagen" userId="S::rsg1v20@soton.ac.uk::e2d4e6cd-5d89-46d8-93dc-e64a27afb7be" providerId="AD" clId="Web-{92BA7838-33A1-131D-4C8A-923EA20B77E2}" dt="2021-08-05T16:23:12.315" v="5"/>
          <pc:sldLayoutMkLst>
            <pc:docMk/>
            <pc:sldMasterMk cId="440985703" sldId="2147483919"/>
            <pc:sldLayoutMk cId="4116014587" sldId="2147483921"/>
          </pc:sldLayoutMkLst>
        </pc:sldLayoutChg>
        <pc:sldLayoutChg chg="add">
          <pc:chgData name="Rachel Gagen" userId="S::rsg1v20@soton.ac.uk::e2d4e6cd-5d89-46d8-93dc-e64a27afb7be" providerId="AD" clId="Web-{92BA7838-33A1-131D-4C8A-923EA20B77E2}" dt="2021-08-05T16:23:12.315" v="5"/>
          <pc:sldLayoutMkLst>
            <pc:docMk/>
            <pc:sldMasterMk cId="440985703" sldId="2147483919"/>
            <pc:sldLayoutMk cId="583059415" sldId="2147483922"/>
          </pc:sldLayoutMkLst>
        </pc:sldLayoutChg>
        <pc:sldLayoutChg chg="add">
          <pc:chgData name="Rachel Gagen" userId="S::rsg1v20@soton.ac.uk::e2d4e6cd-5d89-46d8-93dc-e64a27afb7be" providerId="AD" clId="Web-{92BA7838-33A1-131D-4C8A-923EA20B77E2}" dt="2021-08-05T16:23:12.315" v="5"/>
          <pc:sldLayoutMkLst>
            <pc:docMk/>
            <pc:sldMasterMk cId="440985703" sldId="2147483919"/>
            <pc:sldLayoutMk cId="721428471" sldId="2147483923"/>
          </pc:sldLayoutMkLst>
        </pc:sldLayoutChg>
        <pc:sldLayoutChg chg="add">
          <pc:chgData name="Rachel Gagen" userId="S::rsg1v20@soton.ac.uk::e2d4e6cd-5d89-46d8-93dc-e64a27afb7be" providerId="AD" clId="Web-{92BA7838-33A1-131D-4C8A-923EA20B77E2}" dt="2021-08-05T16:23:12.315" v="5"/>
          <pc:sldLayoutMkLst>
            <pc:docMk/>
            <pc:sldMasterMk cId="440985703" sldId="2147483919"/>
            <pc:sldLayoutMk cId="4009943097" sldId="2147483924"/>
          </pc:sldLayoutMkLst>
        </pc:sldLayoutChg>
        <pc:sldLayoutChg chg="add">
          <pc:chgData name="Rachel Gagen" userId="S::rsg1v20@soton.ac.uk::e2d4e6cd-5d89-46d8-93dc-e64a27afb7be" providerId="AD" clId="Web-{92BA7838-33A1-131D-4C8A-923EA20B77E2}" dt="2021-08-05T16:23:12.315" v="5"/>
          <pc:sldLayoutMkLst>
            <pc:docMk/>
            <pc:sldMasterMk cId="440985703" sldId="2147483919"/>
            <pc:sldLayoutMk cId="3706554821" sldId="2147483925"/>
          </pc:sldLayoutMkLst>
        </pc:sldLayoutChg>
        <pc:sldLayoutChg chg="add">
          <pc:chgData name="Rachel Gagen" userId="S::rsg1v20@soton.ac.uk::e2d4e6cd-5d89-46d8-93dc-e64a27afb7be" providerId="AD" clId="Web-{92BA7838-33A1-131D-4C8A-923EA20B77E2}" dt="2021-08-05T16:23:12.315" v="5"/>
          <pc:sldLayoutMkLst>
            <pc:docMk/>
            <pc:sldMasterMk cId="440985703" sldId="2147483919"/>
            <pc:sldLayoutMk cId="3067450146" sldId="2147483926"/>
          </pc:sldLayoutMkLst>
        </pc:sldLayoutChg>
        <pc:sldLayoutChg chg="add">
          <pc:chgData name="Rachel Gagen" userId="S::rsg1v20@soton.ac.uk::e2d4e6cd-5d89-46d8-93dc-e64a27afb7be" providerId="AD" clId="Web-{92BA7838-33A1-131D-4C8A-923EA20B77E2}" dt="2021-08-05T16:23:12.315" v="5"/>
          <pc:sldLayoutMkLst>
            <pc:docMk/>
            <pc:sldMasterMk cId="440985703" sldId="2147483919"/>
            <pc:sldLayoutMk cId="717310367" sldId="2147483927"/>
          </pc:sldLayoutMkLst>
        </pc:sldLayoutChg>
        <pc:sldLayoutChg chg="add">
          <pc:chgData name="Rachel Gagen" userId="S::rsg1v20@soton.ac.uk::e2d4e6cd-5d89-46d8-93dc-e64a27afb7be" providerId="AD" clId="Web-{92BA7838-33A1-131D-4C8A-923EA20B77E2}" dt="2021-08-05T16:23:12.315" v="5"/>
          <pc:sldLayoutMkLst>
            <pc:docMk/>
            <pc:sldMasterMk cId="440985703" sldId="2147483919"/>
            <pc:sldLayoutMk cId="1955434482" sldId="2147483928"/>
          </pc:sldLayoutMkLst>
        </pc:sldLayoutChg>
        <pc:sldLayoutChg chg="add">
          <pc:chgData name="Rachel Gagen" userId="S::rsg1v20@soton.ac.uk::e2d4e6cd-5d89-46d8-93dc-e64a27afb7be" providerId="AD" clId="Web-{92BA7838-33A1-131D-4C8A-923EA20B77E2}" dt="2021-08-05T16:23:12.315" v="5"/>
          <pc:sldLayoutMkLst>
            <pc:docMk/>
            <pc:sldMasterMk cId="440985703" sldId="2147483919"/>
            <pc:sldLayoutMk cId="2074050628" sldId="2147483929"/>
          </pc:sldLayoutMkLst>
        </pc:sldLayoutChg>
        <pc:sldLayoutChg chg="add">
          <pc:chgData name="Rachel Gagen" userId="S::rsg1v20@soton.ac.uk::e2d4e6cd-5d89-46d8-93dc-e64a27afb7be" providerId="AD" clId="Web-{92BA7838-33A1-131D-4C8A-923EA20B77E2}" dt="2021-08-05T16:23:12.315" v="5"/>
          <pc:sldLayoutMkLst>
            <pc:docMk/>
            <pc:sldMasterMk cId="440985703" sldId="2147483919"/>
            <pc:sldLayoutMk cId="69106456" sldId="2147483930"/>
          </pc:sldLayoutMkLst>
        </pc:sldLayoutChg>
      </pc:sldMasterChg>
    </pc:docChg>
  </pc:docChgLst>
  <pc:docChgLst>
    <pc:chgData name="Rachel Gagen" userId="S::rsg1v20@soton.ac.uk::e2d4e6cd-5d89-46d8-93dc-e64a27afb7be" providerId="AD" clId="Web-{AFE923B9-9C7A-25EE-3E38-C3504BD8BA03}"/>
    <pc:docChg chg="modSld">
      <pc:chgData name="Rachel Gagen" userId="S::rsg1v20@soton.ac.uk::e2d4e6cd-5d89-46d8-93dc-e64a27afb7be" providerId="AD" clId="Web-{AFE923B9-9C7A-25EE-3E38-C3504BD8BA03}" dt="2021-12-29T11:56:39.836" v="13" actId="20577"/>
      <pc:docMkLst>
        <pc:docMk/>
      </pc:docMkLst>
      <pc:sldChg chg="modSp">
        <pc:chgData name="Rachel Gagen" userId="S::rsg1v20@soton.ac.uk::e2d4e6cd-5d89-46d8-93dc-e64a27afb7be" providerId="AD" clId="Web-{AFE923B9-9C7A-25EE-3E38-C3504BD8BA03}" dt="2021-12-29T11:56:39.836" v="13" actId="20577"/>
        <pc:sldMkLst>
          <pc:docMk/>
          <pc:sldMk cId="1526676296" sldId="316"/>
        </pc:sldMkLst>
        <pc:spChg chg="mod">
          <ac:chgData name="Rachel Gagen" userId="S::rsg1v20@soton.ac.uk::e2d4e6cd-5d89-46d8-93dc-e64a27afb7be" providerId="AD" clId="Web-{AFE923B9-9C7A-25EE-3E38-C3504BD8BA03}" dt="2021-12-29T11:56:39.836" v="13" actId="20577"/>
          <ac:spMkLst>
            <pc:docMk/>
            <pc:sldMk cId="1526676296" sldId="316"/>
            <ac:spMk id="6" creationId="{CF132390-AC20-4FD3-B098-F861B2A64679}"/>
          </ac:spMkLst>
        </pc:spChg>
      </pc:sldChg>
    </pc:docChg>
  </pc:docChgLst>
  <pc:docChgLst>
    <pc:chgData name="Natasha Green" userId="S::ng1v20@soton.ac.uk::95db0ffa-da5b-477d-ae38-1990569217b1" providerId="AD" clId="Web-{24E51946-CE7A-2633-9D25-CC4F5C82BE0D}"/>
    <pc:docChg chg="modSld">
      <pc:chgData name="Natasha Green" userId="S::ng1v20@soton.ac.uk::95db0ffa-da5b-477d-ae38-1990569217b1" providerId="AD" clId="Web-{24E51946-CE7A-2633-9D25-CC4F5C82BE0D}" dt="2021-08-16T18:50:28.356" v="6" actId="14100"/>
      <pc:docMkLst>
        <pc:docMk/>
      </pc:docMkLst>
      <pc:sldChg chg="modSp">
        <pc:chgData name="Natasha Green" userId="S::ng1v20@soton.ac.uk::95db0ffa-da5b-477d-ae38-1990569217b1" providerId="AD" clId="Web-{24E51946-CE7A-2633-9D25-CC4F5C82BE0D}" dt="2021-08-16T18:50:28.356" v="6" actId="14100"/>
        <pc:sldMkLst>
          <pc:docMk/>
          <pc:sldMk cId="1526676296" sldId="316"/>
        </pc:sldMkLst>
        <pc:spChg chg="mod">
          <ac:chgData name="Natasha Green" userId="S::ng1v20@soton.ac.uk::95db0ffa-da5b-477d-ae38-1990569217b1" providerId="AD" clId="Web-{24E51946-CE7A-2633-9D25-CC4F5C82BE0D}" dt="2021-08-16T18:50:28.356" v="6" actId="14100"/>
          <ac:spMkLst>
            <pc:docMk/>
            <pc:sldMk cId="1526676296" sldId="316"/>
            <ac:spMk id="6" creationId="{CF132390-AC20-4FD3-B098-F861B2A64679}"/>
          </ac:spMkLst>
        </pc:spChg>
      </pc:sldChg>
    </pc:docChg>
  </pc:docChgLst>
  <pc:docChgLst>
    <pc:chgData name="Rachel Gagen" userId="b8147b453b790b83" providerId="LiveId" clId="{7469214D-FD79-4F49-9DDC-79D9F358C1C8}"/>
    <pc:docChg chg="custSel addSld delSld modSld">
      <pc:chgData name="Rachel Gagen" userId="b8147b453b790b83" providerId="LiveId" clId="{7469214D-FD79-4F49-9DDC-79D9F358C1C8}" dt="2021-08-10T14:35:07.356" v="45" actId="1076"/>
      <pc:docMkLst>
        <pc:docMk/>
      </pc:docMkLst>
      <pc:sldChg chg="del">
        <pc:chgData name="Rachel Gagen" userId="b8147b453b790b83" providerId="LiveId" clId="{7469214D-FD79-4F49-9DDC-79D9F358C1C8}" dt="2021-08-10T13:48:10.196" v="39" actId="47"/>
        <pc:sldMkLst>
          <pc:docMk/>
          <pc:sldMk cId="2000968227" sldId="260"/>
        </pc:sldMkLst>
      </pc:sldChg>
      <pc:sldChg chg="del">
        <pc:chgData name="Rachel Gagen" userId="b8147b453b790b83" providerId="LiveId" clId="{7469214D-FD79-4F49-9DDC-79D9F358C1C8}" dt="2021-08-10T13:48:11.473" v="40" actId="47"/>
        <pc:sldMkLst>
          <pc:docMk/>
          <pc:sldMk cId="675530952" sldId="261"/>
        </pc:sldMkLst>
      </pc:sldChg>
      <pc:sldChg chg="modSp mod">
        <pc:chgData name="Rachel Gagen" userId="b8147b453b790b83" providerId="LiveId" clId="{7469214D-FD79-4F49-9DDC-79D9F358C1C8}" dt="2021-08-10T13:41:17.402" v="21" actId="20577"/>
        <pc:sldMkLst>
          <pc:docMk/>
          <pc:sldMk cId="2141227752" sldId="286"/>
        </pc:sldMkLst>
        <pc:spChg chg="mod">
          <ac:chgData name="Rachel Gagen" userId="b8147b453b790b83" providerId="LiveId" clId="{7469214D-FD79-4F49-9DDC-79D9F358C1C8}" dt="2021-08-10T13:41:17.402" v="21" actId="20577"/>
          <ac:spMkLst>
            <pc:docMk/>
            <pc:sldMk cId="2141227752" sldId="286"/>
            <ac:spMk id="2" creationId="{F1D56992-8731-47F6-8135-80D64017FC3E}"/>
          </ac:spMkLst>
        </pc:spChg>
        <pc:spChg chg="mod">
          <ac:chgData name="Rachel Gagen" userId="b8147b453b790b83" providerId="LiveId" clId="{7469214D-FD79-4F49-9DDC-79D9F358C1C8}" dt="2021-08-10T13:41:08.027" v="2" actId="1076"/>
          <ac:spMkLst>
            <pc:docMk/>
            <pc:sldMk cId="2141227752" sldId="286"/>
            <ac:spMk id="3" creationId="{D018DDFF-C5A1-447F-AB0B-EB16D664EBE5}"/>
          </ac:spMkLst>
        </pc:spChg>
      </pc:sldChg>
      <pc:sldChg chg="modSp add mod modClrScheme chgLayout">
        <pc:chgData name="Rachel Gagen" userId="b8147b453b790b83" providerId="LiveId" clId="{7469214D-FD79-4F49-9DDC-79D9F358C1C8}" dt="2021-08-10T13:47:25.275" v="30" actId="1076"/>
        <pc:sldMkLst>
          <pc:docMk/>
          <pc:sldMk cId="1651227424" sldId="288"/>
        </pc:sldMkLst>
        <pc:spChg chg="mod ord">
          <ac:chgData name="Rachel Gagen" userId="b8147b453b790b83" providerId="LiveId" clId="{7469214D-FD79-4F49-9DDC-79D9F358C1C8}" dt="2021-08-10T13:47:25.275" v="30" actId="1076"/>
          <ac:spMkLst>
            <pc:docMk/>
            <pc:sldMk cId="1651227424" sldId="288"/>
            <ac:spMk id="2" creationId="{CE9606A4-120D-4120-A014-B0C172C33EEA}"/>
          </ac:spMkLst>
        </pc:spChg>
      </pc:sldChg>
      <pc:sldChg chg="add">
        <pc:chgData name="Rachel Gagen" userId="b8147b453b790b83" providerId="LiveId" clId="{7469214D-FD79-4F49-9DDC-79D9F358C1C8}" dt="2021-08-10T13:46:29.261" v="22"/>
        <pc:sldMkLst>
          <pc:docMk/>
          <pc:sldMk cId="3506126365" sldId="290"/>
        </pc:sldMkLst>
      </pc:sldChg>
      <pc:sldChg chg="addSp delSp modSp add mod modAnim">
        <pc:chgData name="Rachel Gagen" userId="b8147b453b790b83" providerId="LiveId" clId="{7469214D-FD79-4F49-9DDC-79D9F358C1C8}" dt="2021-08-10T14:35:07.356" v="45" actId="1076"/>
        <pc:sldMkLst>
          <pc:docMk/>
          <pc:sldMk cId="1152563904" sldId="292"/>
        </pc:sldMkLst>
        <pc:spChg chg="mod">
          <ac:chgData name="Rachel Gagen" userId="b8147b453b790b83" providerId="LiveId" clId="{7469214D-FD79-4F49-9DDC-79D9F358C1C8}" dt="2021-08-10T14:34:46.054" v="42" actId="20577"/>
          <ac:spMkLst>
            <pc:docMk/>
            <pc:sldMk cId="1152563904" sldId="292"/>
            <ac:spMk id="2" creationId="{7B5A7D9D-7716-4326-BD98-36096F4979A0}"/>
          </ac:spMkLst>
        </pc:spChg>
        <pc:picChg chg="del">
          <ac:chgData name="Rachel Gagen" userId="b8147b453b790b83" providerId="LiveId" clId="{7469214D-FD79-4F49-9DDC-79D9F358C1C8}" dt="2021-08-10T14:34:47.525" v="43" actId="478"/>
          <ac:picMkLst>
            <pc:docMk/>
            <pc:sldMk cId="1152563904" sldId="292"/>
            <ac:picMk id="3" creationId="{E481EE08-A5FC-46C6-9243-3E2D4A8A5854}"/>
          </ac:picMkLst>
        </pc:picChg>
        <pc:picChg chg="add mod">
          <ac:chgData name="Rachel Gagen" userId="b8147b453b790b83" providerId="LiveId" clId="{7469214D-FD79-4F49-9DDC-79D9F358C1C8}" dt="2021-08-10T14:35:07.356" v="45" actId="1076"/>
          <ac:picMkLst>
            <pc:docMk/>
            <pc:sldMk cId="1152563904" sldId="292"/>
            <ac:picMk id="4" creationId="{37D34947-6FCC-4177-8124-4A3D51EE6837}"/>
          </ac:picMkLst>
        </pc:picChg>
      </pc:sldChg>
      <pc:sldChg chg="del">
        <pc:chgData name="Rachel Gagen" userId="b8147b453b790b83" providerId="LiveId" clId="{7469214D-FD79-4F49-9DDC-79D9F358C1C8}" dt="2021-08-10T13:46:38.698" v="24" actId="47"/>
        <pc:sldMkLst>
          <pc:docMk/>
          <pc:sldMk cId="1151106357" sldId="297"/>
        </pc:sldMkLst>
      </pc:sldChg>
      <pc:sldChg chg="del">
        <pc:chgData name="Rachel Gagen" userId="b8147b453b790b83" providerId="LiveId" clId="{7469214D-FD79-4F49-9DDC-79D9F358C1C8}" dt="2021-08-10T13:48:05.103" v="34" actId="47"/>
        <pc:sldMkLst>
          <pc:docMk/>
          <pc:sldMk cId="3811879796" sldId="298"/>
        </pc:sldMkLst>
      </pc:sldChg>
      <pc:sldChg chg="del">
        <pc:chgData name="Rachel Gagen" userId="b8147b453b790b83" providerId="LiveId" clId="{7469214D-FD79-4F49-9DDC-79D9F358C1C8}" dt="2021-08-10T13:48:01.192" v="33" actId="47"/>
        <pc:sldMkLst>
          <pc:docMk/>
          <pc:sldMk cId="3734796118" sldId="299"/>
        </pc:sldMkLst>
      </pc:sldChg>
      <pc:sldChg chg="del">
        <pc:chgData name="Rachel Gagen" userId="b8147b453b790b83" providerId="LiveId" clId="{7469214D-FD79-4F49-9DDC-79D9F358C1C8}" dt="2021-08-10T13:48:05.977" v="35" actId="47"/>
        <pc:sldMkLst>
          <pc:docMk/>
          <pc:sldMk cId="2149483414" sldId="300"/>
        </pc:sldMkLst>
      </pc:sldChg>
      <pc:sldChg chg="add mod modClrScheme chgLayout">
        <pc:chgData name="Rachel Gagen" userId="b8147b453b790b83" providerId="LiveId" clId="{7469214D-FD79-4F49-9DDC-79D9F358C1C8}" dt="2021-08-10T13:46:48.933" v="25" actId="700"/>
        <pc:sldMkLst>
          <pc:docMk/>
          <pc:sldMk cId="4172912710" sldId="302"/>
        </pc:sldMkLst>
      </pc:sldChg>
      <pc:sldChg chg="modSp add mod modClrScheme chgLayout">
        <pc:chgData name="Rachel Gagen" userId="b8147b453b790b83" providerId="LiveId" clId="{7469214D-FD79-4F49-9DDC-79D9F358C1C8}" dt="2021-08-10T13:47:32.972" v="31" actId="700"/>
        <pc:sldMkLst>
          <pc:docMk/>
          <pc:sldMk cId="4220127833" sldId="303"/>
        </pc:sldMkLst>
        <pc:spChg chg="mod ord">
          <ac:chgData name="Rachel Gagen" userId="b8147b453b790b83" providerId="LiveId" clId="{7469214D-FD79-4F49-9DDC-79D9F358C1C8}" dt="2021-08-10T13:47:32.972" v="31" actId="700"/>
          <ac:spMkLst>
            <pc:docMk/>
            <pc:sldMk cId="4220127833" sldId="303"/>
            <ac:spMk id="2" creationId="{CE9606A4-120D-4120-A014-B0C172C33EEA}"/>
          </ac:spMkLst>
        </pc:spChg>
      </pc:sldChg>
      <pc:sldChg chg="del">
        <pc:chgData name="Rachel Gagen" userId="b8147b453b790b83" providerId="LiveId" clId="{7469214D-FD79-4F49-9DDC-79D9F358C1C8}" dt="2021-08-10T13:48:14.039" v="41" actId="47"/>
        <pc:sldMkLst>
          <pc:docMk/>
          <pc:sldMk cId="754186040" sldId="311"/>
        </pc:sldMkLst>
      </pc:sldChg>
      <pc:sldChg chg="del">
        <pc:chgData name="Rachel Gagen" userId="b8147b453b790b83" providerId="LiveId" clId="{7469214D-FD79-4F49-9DDC-79D9F358C1C8}" dt="2021-08-10T13:48:08.241" v="38" actId="47"/>
        <pc:sldMkLst>
          <pc:docMk/>
          <pc:sldMk cId="2497977137" sldId="312"/>
        </pc:sldMkLst>
      </pc:sldChg>
      <pc:sldChg chg="del">
        <pc:chgData name="Rachel Gagen" userId="b8147b453b790b83" providerId="LiveId" clId="{7469214D-FD79-4F49-9DDC-79D9F358C1C8}" dt="2021-08-10T13:48:07.536" v="37" actId="47"/>
        <pc:sldMkLst>
          <pc:docMk/>
          <pc:sldMk cId="1487276606" sldId="313"/>
        </pc:sldMkLst>
      </pc:sldChg>
      <pc:sldChg chg="del">
        <pc:chgData name="Rachel Gagen" userId="b8147b453b790b83" providerId="LiveId" clId="{7469214D-FD79-4F49-9DDC-79D9F358C1C8}" dt="2021-08-10T13:48:06.828" v="36" actId="47"/>
        <pc:sldMkLst>
          <pc:docMk/>
          <pc:sldMk cId="1330173040" sldId="314"/>
        </pc:sldMkLst>
      </pc:sldChg>
      <pc:sldChg chg="add del">
        <pc:chgData name="Rachel Gagen" userId="b8147b453b790b83" providerId="LiveId" clId="{7469214D-FD79-4F49-9DDC-79D9F358C1C8}" dt="2021-08-10T13:46:36.047" v="23" actId="47"/>
        <pc:sldMkLst>
          <pc:docMk/>
          <pc:sldMk cId="1531657628" sldId="315"/>
        </pc:sldMkLst>
      </pc:sldChg>
      <pc:sldChg chg="add">
        <pc:chgData name="Rachel Gagen" userId="b8147b453b790b83" providerId="LiveId" clId="{7469214D-FD79-4F49-9DDC-79D9F358C1C8}" dt="2021-08-10T13:46:29.261" v="22"/>
        <pc:sldMkLst>
          <pc:docMk/>
          <pc:sldMk cId="1526676296" sldId="316"/>
        </pc:sldMkLst>
      </pc:sldChg>
      <pc:sldChg chg="add">
        <pc:chgData name="Rachel Gagen" userId="b8147b453b790b83" providerId="LiveId" clId="{7469214D-FD79-4F49-9DDC-79D9F358C1C8}" dt="2021-08-10T13:46:29.261" v="22"/>
        <pc:sldMkLst>
          <pc:docMk/>
          <pc:sldMk cId="1454200877" sldId="317"/>
        </pc:sldMkLst>
      </pc:sldChg>
      <pc:sldChg chg="add">
        <pc:chgData name="Rachel Gagen" userId="b8147b453b790b83" providerId="LiveId" clId="{7469214D-FD79-4F49-9DDC-79D9F358C1C8}" dt="2021-08-10T13:46:29.261" v="22"/>
        <pc:sldMkLst>
          <pc:docMk/>
          <pc:sldMk cId="2269068817" sldId="318"/>
        </pc:sldMkLst>
      </pc:sldChg>
      <pc:sldChg chg="add mod modClrScheme chgLayout">
        <pc:chgData name="Rachel Gagen" userId="b8147b453b790b83" providerId="LiveId" clId="{7469214D-FD79-4F49-9DDC-79D9F358C1C8}" dt="2021-08-10T13:46:55.774" v="26" actId="700"/>
        <pc:sldMkLst>
          <pc:docMk/>
          <pc:sldMk cId="2633354169" sldId="319"/>
        </pc:sldMkLst>
      </pc:sldChg>
      <pc:sldChg chg="add mod modClrScheme chgLayout">
        <pc:chgData name="Rachel Gagen" userId="b8147b453b790b83" providerId="LiveId" clId="{7469214D-FD79-4F49-9DDC-79D9F358C1C8}" dt="2021-08-10T13:47:00.451" v="27" actId="700"/>
        <pc:sldMkLst>
          <pc:docMk/>
          <pc:sldMk cId="3666629565" sldId="320"/>
        </pc:sldMkLst>
      </pc:sldChg>
      <pc:sldChg chg="add">
        <pc:chgData name="Rachel Gagen" userId="b8147b453b790b83" providerId="LiveId" clId="{7469214D-FD79-4F49-9DDC-79D9F358C1C8}" dt="2021-08-10T13:46:29.261" v="22"/>
        <pc:sldMkLst>
          <pc:docMk/>
          <pc:sldMk cId="2548526771" sldId="321"/>
        </pc:sldMkLst>
      </pc:sldChg>
      <pc:sldChg chg="modSp add mod modClrScheme chgLayout">
        <pc:chgData name="Rachel Gagen" userId="b8147b453b790b83" providerId="LiveId" clId="{7469214D-FD79-4F49-9DDC-79D9F358C1C8}" dt="2021-08-10T13:47:50.568" v="32" actId="700"/>
        <pc:sldMkLst>
          <pc:docMk/>
          <pc:sldMk cId="3365525636" sldId="322"/>
        </pc:sldMkLst>
        <pc:spChg chg="mod ord">
          <ac:chgData name="Rachel Gagen" userId="b8147b453b790b83" providerId="LiveId" clId="{7469214D-FD79-4F49-9DDC-79D9F358C1C8}" dt="2021-08-10T13:47:50.568" v="32" actId="700"/>
          <ac:spMkLst>
            <pc:docMk/>
            <pc:sldMk cId="3365525636" sldId="322"/>
            <ac:spMk id="2" creationId="{CE9606A4-120D-4120-A014-B0C172C33EEA}"/>
          </ac:spMkLst>
        </pc:spChg>
      </pc:sldChg>
    </pc:docChg>
  </pc:docChgLst>
  <pc:docChgLst>
    <pc:chgData name="Natasha Green" userId="S::ng1v20@soton.ac.uk::95db0ffa-da5b-477d-ae38-1990569217b1" providerId="AD" clId="Web-{E24F159F-5F2C-F634-1166-17E10A51CD83}"/>
    <pc:docChg chg="modSld">
      <pc:chgData name="Natasha Green" userId="S::ng1v20@soton.ac.uk::95db0ffa-da5b-477d-ae38-1990569217b1" providerId="AD" clId="Web-{E24F159F-5F2C-F634-1166-17E10A51CD83}" dt="2021-08-16T20:11:33.919" v="0" actId="1076"/>
      <pc:docMkLst>
        <pc:docMk/>
      </pc:docMkLst>
      <pc:sldChg chg="modSp">
        <pc:chgData name="Natasha Green" userId="S::ng1v20@soton.ac.uk::95db0ffa-da5b-477d-ae38-1990569217b1" providerId="AD" clId="Web-{E24F159F-5F2C-F634-1166-17E10A51CD83}" dt="2021-08-16T20:11:33.919" v="0" actId="1076"/>
        <pc:sldMkLst>
          <pc:docMk/>
          <pc:sldMk cId="2141227752" sldId="286"/>
        </pc:sldMkLst>
        <pc:spChg chg="mod">
          <ac:chgData name="Natasha Green" userId="S::ng1v20@soton.ac.uk::95db0ffa-da5b-477d-ae38-1990569217b1" providerId="AD" clId="Web-{E24F159F-5F2C-F634-1166-17E10A51CD83}" dt="2021-08-16T20:11:33.919" v="0" actId="1076"/>
          <ac:spMkLst>
            <pc:docMk/>
            <pc:sldMk cId="2141227752" sldId="286"/>
            <ac:spMk id="3" creationId="{D018DDFF-C5A1-447F-AB0B-EB16D664EBE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BC124-C53B-4427-AC5C-7C5A22ACDD6A}" type="datetimeFigureOut">
              <a:rPr lang="en-GB" smtClean="0"/>
              <a:t>29/12/2021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95FE2-5946-4624-B42D-45A38B1B3650}" type="slidenum">
              <a:rPr lang="en-GB" smtClean="0"/>
              <a:t>‹#›</a:t>
            </a:fld>
            <a:endParaRPr lang="en-GB"/>
          </a:p>
        </p:txBody>
      </p:sp>
    </p:spTree>
    <p:extLst>
      <p:ext uri="{BB962C8B-B14F-4D97-AF65-F5344CB8AC3E}">
        <p14:creationId xmlns:p14="http://schemas.microsoft.com/office/powerpoint/2010/main" val="4287759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435bdfc54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b435bdfc5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885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467855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6909410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5657594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7266717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8203231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5234412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43855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92914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061220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921554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983103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dirty="0"/>
          </a:p>
        </p:txBody>
      </p:sp>
    </p:spTree>
    <p:extLst>
      <p:ext uri="{BB962C8B-B14F-4D97-AF65-F5344CB8AC3E}">
        <p14:creationId xmlns:p14="http://schemas.microsoft.com/office/powerpoint/2010/main" val="16179295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37410217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29/12/2021</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29/12/2021</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19E7-D0D7-4CBB-AACE-C5FC307A37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CDEEBC-5A7B-4B35-9581-31198D2D404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091FA4-2370-481A-8BCB-608C1684F485}"/>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A4425FB8-6EEC-46AE-92A5-749F1DA758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F0804-0C4A-4C27-878C-88FEA8833F3D}"/>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56237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C0DE-12CB-4348-A897-E126D605C2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3B85F3-1B32-49BD-9337-D7DA385CD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AE112C-3889-446B-B008-0B5DA57EF340}"/>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0A649288-9B2F-4E76-AB20-3092640D3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BDBA22-A989-41AE-878C-0EB24F205CC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06789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FB90-E603-40DB-88A5-97CD14E743B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EC246B-8A90-4C61-A591-3DE2BC409F2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0A0DB-28F8-43B1-B5A3-41E8E23CFE13}"/>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F2C513A3-FA12-4A5F-9046-58865A757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1AFAD9-1413-4118-B481-D42EA7E9BF4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73348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6215-2B5E-4BC7-83E8-5367F47BE9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10B254-83D0-4325-B971-1480F220956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AB6158-C422-4DB8-9FA6-C53E5CC6E7C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3C50B2-0336-4DEF-95FF-9DF00867758A}"/>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6" name="Footer Placeholder 5">
            <a:extLst>
              <a:ext uri="{FF2B5EF4-FFF2-40B4-BE49-F238E27FC236}">
                <a16:creationId xmlns:a16="http://schemas.microsoft.com/office/drawing/2014/main" id="{0997D576-C992-49AA-99D3-86A350111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3FB918-A4DE-4366-B986-46E7501C8BA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28390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A92-F8A7-4476-979B-8CA2C57134A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493AA4-D7F2-49B2-9DB1-D7FFA19FA4F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0D446-5381-4677-BE80-1DED58F3BCE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A056B4-9DBF-4F64-BD3F-8D75235DF84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E8D03-8637-473C-A216-7FF1A8D4EF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90BF38-7764-4358-A8F9-78B80A6B0B3A}"/>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8" name="Footer Placeholder 7">
            <a:extLst>
              <a:ext uri="{FF2B5EF4-FFF2-40B4-BE49-F238E27FC236}">
                <a16:creationId xmlns:a16="http://schemas.microsoft.com/office/drawing/2014/main" id="{65F8C702-C7F7-4395-98E9-207E6E9F5F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6E2425-7F51-4BF4-ADE2-CA7CDFD38445}"/>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355578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6128-DFA8-4FEC-A126-B7901BFB71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335252-81F2-474B-89DD-98985E54B898}"/>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4" name="Footer Placeholder 3">
            <a:extLst>
              <a:ext uri="{FF2B5EF4-FFF2-40B4-BE49-F238E27FC236}">
                <a16:creationId xmlns:a16="http://schemas.microsoft.com/office/drawing/2014/main" id="{3A266CCD-5DE9-4300-BCB7-C4A5F4D537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394510-2520-4A43-966A-31410FCFE57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46711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2A35E-24EF-4776-B81C-EEA809CD05A7}"/>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3" name="Footer Placeholder 2">
            <a:extLst>
              <a:ext uri="{FF2B5EF4-FFF2-40B4-BE49-F238E27FC236}">
                <a16:creationId xmlns:a16="http://schemas.microsoft.com/office/drawing/2014/main" id="{27285F7D-8391-415F-9960-3A9FE4029D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4A943B-E868-4C10-AF10-CCDB593A031C}"/>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19241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6610-D411-47D4-82DC-D74788FC01E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2F3BAC-C5A1-47E3-8929-B20E0959281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49EA96-94FB-471C-A502-17F3F7164D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0251B-8CF0-47A6-85B2-B43587443729}"/>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6" name="Footer Placeholder 5">
            <a:extLst>
              <a:ext uri="{FF2B5EF4-FFF2-40B4-BE49-F238E27FC236}">
                <a16:creationId xmlns:a16="http://schemas.microsoft.com/office/drawing/2014/main" id="{6F4C23D8-D692-4777-B53F-55D0947BD3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9A5CD8-29B0-46BC-9EE2-5AF9CB38FA4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94643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8DE6-AFFC-47B8-86D6-CE363C194F8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F0186B-F228-4FD7-AEBF-2FFCED5F8C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C9126D-B307-44CB-9E20-FBB204E8FD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2C032-A238-4AB8-8263-4A1961E1E346}"/>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6" name="Footer Placeholder 5">
            <a:extLst>
              <a:ext uri="{FF2B5EF4-FFF2-40B4-BE49-F238E27FC236}">
                <a16:creationId xmlns:a16="http://schemas.microsoft.com/office/drawing/2014/main" id="{49677205-ED85-41BA-BC8D-0198D4EAD1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771F2D-7809-43AB-B377-E4AAF07B8DA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805823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BB02-2241-4849-BB2F-95BD76EB1E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399EF7-7ADC-458B-9DE3-71F6C4F789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6632E8-5999-4754-89B8-B20CB4FD686A}"/>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0052882A-9F7B-4758-A2F4-B898FEA15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1D3125-50A4-4FA6-8777-1AAB533D11F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205883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829FD-76E6-4248-9031-AF20DEC9B0B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DFE86-BA64-4CBB-8A7A-0981D0D1D87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298042-2878-42B0-9EA9-B6F4F7D6C355}"/>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6AA583D6-562A-4568-BDCA-649E26E38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225213-EA3D-4495-B45F-C4C7E6C213E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588900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5.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17" Type="http://schemas.openxmlformats.org/officeDocument/2006/relationships/image" Target="../media/image1.png"/><Relationship Id="rId2" Type="http://schemas.openxmlformats.org/officeDocument/2006/relationships/slideLayout" Target="../slideLayouts/slideLayout115.xml"/><Relationship Id="rId16" Type="http://schemas.openxmlformats.org/officeDocument/2006/relationships/image" Target="../media/image5.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4.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image" Target="../media/image5.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4.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17" Type="http://schemas.openxmlformats.org/officeDocument/2006/relationships/image" Target="../media/image1.png"/><Relationship Id="rId2" Type="http://schemas.openxmlformats.org/officeDocument/2006/relationships/slideLayout" Target="../slideLayouts/slideLayout59.xml"/><Relationship Id="rId16" Type="http://schemas.openxmlformats.org/officeDocument/2006/relationships/image" Target="../media/image5.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6"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4.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6" name="Picture 15" descr="Icon&#10;&#10;Description automatically generated">
            <a:extLst>
              <a:ext uri="{FF2B5EF4-FFF2-40B4-BE49-F238E27FC236}">
                <a16:creationId xmlns:a16="http://schemas.microsoft.com/office/drawing/2014/main" id="{3A63917D-ED99-45C3-A20B-D32C51BB54F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9024476">
            <a:off x="-442154" y="-593161"/>
            <a:ext cx="1423304" cy="142090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931" r:id="rId13"/>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2" name="Picture 11" descr="Icon&#10;&#10;Description automatically generated">
            <a:extLst>
              <a:ext uri="{FF2B5EF4-FFF2-40B4-BE49-F238E27FC236}">
                <a16:creationId xmlns:a16="http://schemas.microsoft.com/office/drawing/2014/main" id="{865258A2-ADAD-4B6A-AB32-4227B8E9B19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2012503278"/>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
        <p:nvSpPr>
          <p:cNvPr id="18" name="Rectangle 17">
            <a:extLst>
              <a:ext uri="{FF2B5EF4-FFF2-40B4-BE49-F238E27FC236}">
                <a16:creationId xmlns:a16="http://schemas.microsoft.com/office/drawing/2014/main" id="{D7AE6CB5-4B78-4CBC-869B-A139B6EF23F2}"/>
              </a:ext>
            </a:extLst>
          </p:cNvPr>
          <p:cNvSpPr/>
          <p:nvPr userDrawn="1"/>
        </p:nvSpPr>
        <p:spPr>
          <a:xfrm>
            <a:off x="0" y="6034964"/>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604EC63-9B9B-43D4-96F2-1828A5B4B451}"/>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5" name="Picture 14" descr="Icon&#10;&#10;Description automatically generated">
            <a:extLst>
              <a:ext uri="{FF2B5EF4-FFF2-40B4-BE49-F238E27FC236}">
                <a16:creationId xmlns:a16="http://schemas.microsoft.com/office/drawing/2014/main" id="{098F0547-4D81-48C0-AEBA-351FA48ABC8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9011155">
            <a:off x="-475403" y="-626009"/>
            <a:ext cx="1469038" cy="1466557"/>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1" name="Picture 10" descr="Icon&#10;&#10;Description automatically generated">
            <a:extLst>
              <a:ext uri="{FF2B5EF4-FFF2-40B4-BE49-F238E27FC236}">
                <a16:creationId xmlns:a16="http://schemas.microsoft.com/office/drawing/2014/main" id="{07B00C9A-E3D8-457E-9307-1DE662663C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44393" y="-615989"/>
            <a:ext cx="1469038" cy="1466557"/>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4" name="Picture 13" descr="Icon&#10;&#10;Description automatically generated">
            <a:extLst>
              <a:ext uri="{FF2B5EF4-FFF2-40B4-BE49-F238E27FC236}">
                <a16:creationId xmlns:a16="http://schemas.microsoft.com/office/drawing/2014/main" id="{1F51A19A-3406-4795-9647-2484C866BE1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24476">
            <a:off x="-442154" y="-533519"/>
            <a:ext cx="1423304" cy="1420900"/>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40B8A8"/>
                </a:solidFill>
              </a:rPr>
              <a:t>#</a:t>
            </a:r>
            <a:r>
              <a:rPr lang="en-GB" sz="3000" b="1" dirty="0" err="1">
                <a:solidFill>
                  <a:srgbClr val="40B8A8"/>
                </a:solidFill>
              </a:rPr>
              <a:t>BePartOfTheSolution</a:t>
            </a:r>
            <a:endParaRPr lang="en-GB" sz="3000" b="1" dirty="0">
              <a:solidFill>
                <a:srgbClr val="40B8A8"/>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40B8A8"/>
          </a:solidFill>
          <a:ln>
            <a:solidFill>
              <a:srgbClr val="40B8A8"/>
            </a:solidFill>
          </a:ln>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21" name="Picture 20" descr="Icon&#10;&#10;Description automatically generated">
            <a:extLst>
              <a:ext uri="{FF2B5EF4-FFF2-40B4-BE49-F238E27FC236}">
                <a16:creationId xmlns:a16="http://schemas.microsoft.com/office/drawing/2014/main" id="{0BC0ACA1-CE4D-4FF6-A889-BFCA62CCCD3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24476">
            <a:off x="-414623" y="-496137"/>
            <a:ext cx="1423304" cy="1420900"/>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8316A0-E902-47ED-AACC-94AD790ECF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E57D1D-9A5A-41D5-AB9A-A8595BC17F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47A4B-3916-47A8-9FEA-4B31D5C713C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D3D81E3F-F25B-43A3-93C2-710F55ECA2C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82E035-8CC5-46A3-A634-C8F448085B1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38C90-1CA1-444B-9124-281EBDC23D8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D74E0BE4-6B18-4CF0-B9BD-ED4CBDEC10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3E18DE5A-3706-4144-83E6-32256B6ED81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5AB59404-2E2E-4EA4-B8AD-7C98B15F943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018A4577-ADAF-4F53-9A7D-F06881F3554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3" name="Rectangle 12">
            <a:extLst>
              <a:ext uri="{FF2B5EF4-FFF2-40B4-BE49-F238E27FC236}">
                <a16:creationId xmlns:a16="http://schemas.microsoft.com/office/drawing/2014/main" id="{190FAC57-A36C-4945-8F04-69FEE2D55A23}"/>
              </a:ext>
            </a:extLst>
          </p:cNvPr>
          <p:cNvSpPr/>
          <p:nvPr userDrawn="1"/>
        </p:nvSpPr>
        <p:spPr>
          <a:xfrm>
            <a:off x="0" y="6037006"/>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B3E0E72-9523-4D64-8EF4-69DF12897975}"/>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79151073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
        <p:nvSpPr>
          <p:cNvPr id="21" name="Rectangle 20">
            <a:extLst>
              <a:ext uri="{FF2B5EF4-FFF2-40B4-BE49-F238E27FC236}">
                <a16:creationId xmlns:a16="http://schemas.microsoft.com/office/drawing/2014/main" id="{00FD08F8-0682-461B-920F-F235AE2477B1}"/>
              </a:ext>
            </a:extLst>
          </p:cNvPr>
          <p:cNvSpPr/>
          <p:nvPr userDrawn="1"/>
        </p:nvSpPr>
        <p:spPr>
          <a:xfrm>
            <a:off x="0" y="6034964"/>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057D864E-883A-45EF-BD2F-BA218DE8DDFA}"/>
              </a:ext>
            </a:extLst>
          </p:cNvPr>
          <p:cNvSpPr txBox="1"/>
          <p:nvPr userDrawn="1"/>
        </p:nvSpPr>
        <p:spPr>
          <a:xfrm>
            <a:off x="4956561" y="6183851"/>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B85EEC-8693-44CF-88F4-F4BD591590C1}"/>
              </a:ext>
            </a:extLst>
          </p:cNvPr>
          <p:cNvSpPr/>
          <p:nvPr userDrawn="1"/>
        </p:nvSpPr>
        <p:spPr>
          <a:xfrm>
            <a:off x="0" y="6037006"/>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Box 12">
            <a:extLst>
              <a:ext uri="{FF2B5EF4-FFF2-40B4-BE49-F238E27FC236}">
                <a16:creationId xmlns:a16="http://schemas.microsoft.com/office/drawing/2014/main" id="{F7A2C80B-1C74-44F0-B5C8-38CDD5272C3E}"/>
              </a:ext>
            </a:extLst>
          </p:cNvPr>
          <p:cNvSpPr txBox="1"/>
          <p:nvPr userDrawn="1"/>
        </p:nvSpPr>
        <p:spPr>
          <a:xfrm>
            <a:off x="4917479" y="6240482"/>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0.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6992-8731-47F6-8135-80D64017FC3E}"/>
              </a:ext>
            </a:extLst>
          </p:cNvPr>
          <p:cNvSpPr>
            <a:spLocks noGrp="1"/>
          </p:cNvSpPr>
          <p:nvPr>
            <p:ph type="title"/>
          </p:nvPr>
        </p:nvSpPr>
        <p:spPr/>
        <p:txBody>
          <a:bodyPr/>
          <a:lstStyle/>
          <a:p>
            <a:pPr algn="ctr"/>
            <a:r>
              <a:rPr kumimoji="0" lang="en-GB" sz="4800" b="0" i="0" u="none" strike="noStrike" kern="1200" cap="none" spc="0" normalizeH="0" baseline="0" noProof="0" dirty="0">
                <a:ln>
                  <a:noFill/>
                </a:ln>
                <a:solidFill>
                  <a:srgbClr val="1474B6"/>
                </a:solidFill>
                <a:effectLst/>
                <a:uLnTx/>
                <a:uFillTx/>
                <a:latin typeface="Gill Sans"/>
                <a:ea typeface="Gill Sans"/>
                <a:cs typeface="Gill Sans"/>
                <a:sym typeface="Gill Sans"/>
              </a:rPr>
              <a:t>Variants of Concern</a:t>
            </a:r>
            <a:endParaRPr lang="en-GB" dirty="0"/>
          </a:p>
        </p:txBody>
      </p:sp>
      <p:sp>
        <p:nvSpPr>
          <p:cNvPr id="3" name="Content Placeholder 2">
            <a:extLst>
              <a:ext uri="{FF2B5EF4-FFF2-40B4-BE49-F238E27FC236}">
                <a16:creationId xmlns:a16="http://schemas.microsoft.com/office/drawing/2014/main" id="{D018DDFF-C5A1-447F-AB0B-EB16D664EBE5}"/>
              </a:ext>
            </a:extLst>
          </p:cNvPr>
          <p:cNvSpPr>
            <a:spLocks noGrp="1"/>
          </p:cNvSpPr>
          <p:nvPr>
            <p:ph idx="1"/>
          </p:nvPr>
        </p:nvSpPr>
        <p:spPr>
          <a:xfrm>
            <a:off x="588893" y="1449416"/>
            <a:ext cx="7886700" cy="4351338"/>
          </a:xfrm>
        </p:spPr>
        <p:txBody>
          <a:bodyPr>
            <a:normAutofit fontScale="92500"/>
          </a:bodyPr>
          <a:lstStyle/>
          <a:p>
            <a:pPr marL="0" lvl="0" indent="0" algn="l" rtl="0">
              <a:lnSpc>
                <a:spcPct val="115000"/>
              </a:lnSpc>
              <a:spcBef>
                <a:spcPts val="0"/>
              </a:spcBef>
              <a:spcAft>
                <a:spcPts val="0"/>
              </a:spcAft>
              <a:buClr>
                <a:schemeClr val="dk1"/>
              </a:buClr>
              <a:buSzPts val="1100"/>
              <a:buNone/>
            </a:pPr>
            <a:r>
              <a:rPr lang="en-GB" b="1" dirty="0">
                <a:solidFill>
                  <a:schemeClr val="accent5">
                    <a:lumMod val="50000"/>
                  </a:schemeClr>
                </a:solidFill>
                <a:highlight>
                  <a:srgbClr val="FFFFFF"/>
                </a:highlight>
                <a:latin typeface="Gill Sans"/>
                <a:ea typeface="Gill Sans"/>
                <a:cs typeface="Gill Sans"/>
                <a:sym typeface="Gill Sans"/>
              </a:rPr>
              <a:t>Objectives:</a:t>
            </a:r>
            <a:r>
              <a:rPr lang="en-GB" b="1" dirty="0">
                <a:solidFill>
                  <a:schemeClr val="accent5">
                    <a:lumMod val="50000"/>
                  </a:schemeClr>
                </a:solidFill>
                <a:highlight>
                  <a:srgbClr val="FFFFFF"/>
                </a:highlight>
                <a:latin typeface="Gill Sans"/>
                <a:ea typeface="Comfortaa"/>
                <a:cs typeface="Comfortaa"/>
                <a:sym typeface="Comfortaa"/>
              </a:rPr>
              <a:t> </a:t>
            </a:r>
          </a:p>
          <a:p>
            <a:pPr marL="0" lvl="0" indent="0" algn="l" rtl="0">
              <a:lnSpc>
                <a:spcPct val="115000"/>
              </a:lnSpc>
              <a:spcBef>
                <a:spcPts val="0"/>
              </a:spcBef>
              <a:spcAft>
                <a:spcPts val="0"/>
              </a:spcAft>
              <a:buClr>
                <a:schemeClr val="dk1"/>
              </a:buClr>
              <a:buSzPts val="1100"/>
              <a:buNone/>
            </a:pPr>
            <a:endParaRPr lang="en-GB" sz="2800" dirty="0">
              <a:solidFill>
                <a:srgbClr val="073763"/>
              </a:solidFill>
              <a:highlight>
                <a:srgbClr val="FFFFFF"/>
              </a:highlight>
              <a:latin typeface="Gill Sans"/>
              <a:ea typeface="Comfortaa"/>
              <a:cs typeface="Comfortaa"/>
              <a:sym typeface="Comfortaa"/>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800" dirty="0">
                <a:solidFill>
                  <a:schemeClr val="accent5">
                    <a:lumMod val="50000"/>
                  </a:schemeClr>
                </a:solidFill>
                <a:highlight>
                  <a:srgbClr val="FFFFFF"/>
                </a:highlight>
                <a:latin typeface="Gill Sans"/>
                <a:ea typeface="Gill Sans"/>
                <a:cs typeface="Gill Sans"/>
                <a:sym typeface="Gill Sans"/>
              </a:rPr>
              <a:t>To explain in simple terms how a virus changes (mutates)​.​​</a:t>
            </a: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800" dirty="0">
              <a:solidFill>
                <a:schemeClr val="accent5">
                  <a:lumMod val="50000"/>
                </a:schemeClr>
              </a:solidFill>
              <a:highlight>
                <a:srgbClr val="FFFFFF"/>
              </a:highlight>
              <a:latin typeface="Gill Sans"/>
              <a:ea typeface="Gill Sans"/>
              <a:cs typeface="Gill Sans"/>
              <a:sym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800" dirty="0">
                <a:solidFill>
                  <a:schemeClr val="accent5">
                    <a:lumMod val="50000"/>
                  </a:schemeClr>
                </a:solidFill>
                <a:highlight>
                  <a:srgbClr val="FFFFFF"/>
                </a:highlight>
                <a:latin typeface="Gill Sans"/>
                <a:ea typeface="Gill Sans"/>
                <a:cs typeface="Gill Sans"/>
                <a:sym typeface="Gill Sans"/>
              </a:rPr>
              <a:t>To explain what a 'Variant of Concern' (</a:t>
            </a:r>
            <a:r>
              <a:rPr lang="en-GB" sz="2800" dirty="0" err="1">
                <a:solidFill>
                  <a:schemeClr val="accent5">
                    <a:lumMod val="50000"/>
                  </a:schemeClr>
                </a:solidFill>
                <a:highlight>
                  <a:srgbClr val="FFFFFF"/>
                </a:highlight>
                <a:latin typeface="Gill Sans"/>
                <a:ea typeface="Gill Sans"/>
                <a:cs typeface="Gill Sans"/>
                <a:sym typeface="Gill Sans"/>
              </a:rPr>
              <a:t>VoC</a:t>
            </a:r>
            <a:r>
              <a:rPr lang="en-GB" sz="2800" dirty="0">
                <a:solidFill>
                  <a:schemeClr val="accent5">
                    <a:lumMod val="50000"/>
                  </a:schemeClr>
                </a:solidFill>
                <a:highlight>
                  <a:srgbClr val="FFFFFF"/>
                </a:highlight>
                <a:latin typeface="Gill Sans"/>
                <a:ea typeface="Gill Sans"/>
                <a:cs typeface="Gill Sans"/>
                <a:sym typeface="Gill Sans"/>
              </a:rPr>
              <a:t>) means.​​​</a:t>
            </a: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800" dirty="0">
              <a:solidFill>
                <a:schemeClr val="accent5">
                  <a:lumMod val="50000"/>
                </a:schemeClr>
              </a:solidFill>
              <a:highlight>
                <a:srgbClr val="FFFFFF"/>
              </a:highlight>
              <a:latin typeface="Gill Sans"/>
              <a:ea typeface="Gill Sans"/>
              <a:cs typeface="Gill Sans"/>
              <a:sym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800" dirty="0">
                <a:solidFill>
                  <a:schemeClr val="accent5">
                    <a:lumMod val="50000"/>
                  </a:schemeClr>
                </a:solidFill>
                <a:highlight>
                  <a:srgbClr val="FFFFFF"/>
                </a:highlight>
                <a:latin typeface="Gill Sans"/>
                <a:ea typeface="Gill Sans"/>
                <a:cs typeface="Gill Sans"/>
                <a:sym typeface="Gill Sans"/>
              </a:rPr>
              <a:t>To know the actions we need to take to slow the spread of COVID-19, including the importance of testing.</a:t>
            </a:r>
            <a:endParaRPr lang="en-GB" dirty="0"/>
          </a:p>
        </p:txBody>
      </p:sp>
    </p:spTree>
    <p:extLst>
      <p:ext uri="{BB962C8B-B14F-4D97-AF65-F5344CB8AC3E}">
        <p14:creationId xmlns:p14="http://schemas.microsoft.com/office/powerpoint/2010/main" val="214122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7D9D-7716-4326-BD98-36096F4979A0}"/>
              </a:ext>
            </a:extLst>
          </p:cNvPr>
          <p:cNvSpPr>
            <a:spLocks noGrp="1"/>
          </p:cNvSpPr>
          <p:nvPr>
            <p:ph type="ctrTitle" idx="4294967295"/>
          </p:nvPr>
        </p:nvSpPr>
        <p:spPr>
          <a:xfrm>
            <a:off x="1143000" y="494277"/>
            <a:ext cx="6858000" cy="3054350"/>
          </a:xfrm>
        </p:spPr>
        <p:txBody>
          <a:bodyPr>
            <a:normAutofit/>
          </a:bodyPr>
          <a:lstStyle/>
          <a:p>
            <a:r>
              <a:rPr lang="en-GB" sz="2400" dirty="0">
                <a:solidFill>
                  <a:schemeClr val="accent5">
                    <a:lumMod val="50000"/>
                  </a:schemeClr>
                </a:solidFill>
                <a:latin typeface="Gill Sans MT"/>
              </a:rPr>
              <a:t>Watch this clip from World Health Organisation that explains new variants and why it is important to work together to stop the spread of COVID-19</a:t>
            </a:r>
            <a:br>
              <a:rPr lang="en-GB" sz="2400" dirty="0">
                <a:latin typeface="Gill Sans MT"/>
                <a:cs typeface="+mj-lt"/>
              </a:rPr>
            </a:br>
            <a:br>
              <a:rPr lang="en-GB" sz="2400" dirty="0">
                <a:latin typeface="Gill Sans MT"/>
                <a:ea typeface="+mj-lt"/>
                <a:cs typeface="+mj-lt"/>
              </a:rPr>
            </a:br>
            <a:br>
              <a:rPr lang="en-GB" sz="2400" dirty="0">
                <a:latin typeface="Gill Sans MT"/>
                <a:cs typeface="+mj-lt"/>
              </a:rPr>
            </a:br>
            <a:endParaRPr lang="en-GB" sz="2400" dirty="0">
              <a:solidFill>
                <a:schemeClr val="accent5">
                  <a:lumMod val="50000"/>
                </a:schemeClr>
              </a:solidFill>
              <a:latin typeface="Gill Sans MT"/>
              <a:cs typeface="Calibri Light"/>
            </a:endParaRPr>
          </a:p>
        </p:txBody>
      </p:sp>
      <p:pic>
        <p:nvPicPr>
          <p:cNvPr id="4" name="WHO we need to stop the spread animation with audio">
            <a:hlinkClick r:id="" action="ppaction://media"/>
            <a:extLst>
              <a:ext uri="{FF2B5EF4-FFF2-40B4-BE49-F238E27FC236}">
                <a16:creationId xmlns:a16="http://schemas.microsoft.com/office/drawing/2014/main" id="{37D34947-6FCC-4177-8124-4A3D51EE68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190592"/>
            <a:ext cx="6096000" cy="3429000"/>
          </a:xfrm>
          <a:prstGeom prst="rect">
            <a:avLst/>
          </a:prstGeom>
        </p:spPr>
      </p:pic>
    </p:spTree>
    <p:extLst>
      <p:ext uri="{BB962C8B-B14F-4D97-AF65-F5344CB8AC3E}">
        <p14:creationId xmlns:p14="http://schemas.microsoft.com/office/powerpoint/2010/main" val="11525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pSp>
        <p:nvGrpSpPr>
          <p:cNvPr id="2" name="Group 1">
            <a:extLst>
              <a:ext uri="{FF2B5EF4-FFF2-40B4-BE49-F238E27FC236}">
                <a16:creationId xmlns:a16="http://schemas.microsoft.com/office/drawing/2014/main" id="{99D17F23-C0A0-A745-8543-AEAF9C931549}"/>
              </a:ext>
            </a:extLst>
          </p:cNvPr>
          <p:cNvGrpSpPr/>
          <p:nvPr/>
        </p:nvGrpSpPr>
        <p:grpSpPr>
          <a:xfrm>
            <a:off x="3382513" y="1182019"/>
            <a:ext cx="4388626" cy="1855906"/>
            <a:chOff x="3335250" y="174125"/>
            <a:chExt cx="4388626" cy="2272861"/>
          </a:xfrm>
        </p:grpSpPr>
        <p:sp>
          <p:nvSpPr>
            <p:cNvPr id="267" name="Google Shape;267;gb435bdfc54_0_3"/>
            <p:cNvSpPr/>
            <p:nvPr/>
          </p:nvSpPr>
          <p:spPr>
            <a:xfrm>
              <a:off x="3335250" y="174125"/>
              <a:ext cx="4380000" cy="2272861"/>
            </a:xfrm>
            <a:prstGeom prst="wedgeRoundRectCallout">
              <a:avLst>
                <a:gd name="adj1" fmla="val -62020"/>
                <a:gd name="adj2" fmla="val -9173"/>
                <a:gd name="adj3" fmla="val 0"/>
              </a:avLst>
            </a:prstGeom>
            <a:solidFill>
              <a:srgbClr val="EAF0E0"/>
            </a:solidFill>
            <a:ln w="9525" cap="flat" cmpd="sng">
              <a:solidFill>
                <a:srgbClr val="162F3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b435bdfc54_0_3"/>
            <p:cNvSpPr txBox="1"/>
            <p:nvPr/>
          </p:nvSpPr>
          <p:spPr>
            <a:xfrm>
              <a:off x="3511276" y="459602"/>
              <a:ext cx="4212600" cy="170001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500"/>
                <a:buFont typeface="Arial"/>
                <a:buNone/>
              </a:pPr>
              <a:r>
                <a:rPr lang="en-GB" sz="2800" b="0" i="0" u="none" strike="noStrike" cap="none" dirty="0">
                  <a:solidFill>
                    <a:schemeClr val="accent5">
                      <a:lumMod val="75000"/>
                    </a:schemeClr>
                  </a:solidFill>
                  <a:latin typeface="Gill Sans"/>
                  <a:ea typeface="Gill Sans"/>
                  <a:cs typeface="Gill Sans"/>
                  <a:sym typeface="Gill Sans"/>
                </a:rPr>
                <a:t>Q says…. “Follow the guidelines and stop the variants!”</a:t>
              </a:r>
              <a:endParaRPr sz="2800" b="0" i="0" u="none" strike="noStrike" cap="none" dirty="0">
                <a:solidFill>
                  <a:schemeClr val="accent5">
                    <a:lumMod val="75000"/>
                  </a:schemeClr>
                </a:solidFill>
                <a:latin typeface="Gill Sans"/>
                <a:ea typeface="Gill Sans"/>
                <a:cs typeface="Gill Sans"/>
                <a:sym typeface="Gill Sans"/>
              </a:endParaRPr>
            </a:p>
          </p:txBody>
        </p:sp>
      </p:grpSp>
      <p:pic>
        <p:nvPicPr>
          <p:cNvPr id="4" name="Picture 3" descr="A picture containing text, clipart&#10;&#10;Description automatically generated">
            <a:extLst>
              <a:ext uri="{FF2B5EF4-FFF2-40B4-BE49-F238E27FC236}">
                <a16:creationId xmlns:a16="http://schemas.microsoft.com/office/drawing/2014/main" id="{F6FE178F-1DA7-42CA-B9EF-47F7268FF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1" y="1182019"/>
            <a:ext cx="2761496" cy="2761496"/>
          </a:xfrm>
          <a:prstGeom prst="rect">
            <a:avLst/>
          </a:prstGeom>
        </p:spPr>
      </p:pic>
    </p:spTree>
    <p:extLst>
      <p:ext uri="{BB962C8B-B14F-4D97-AF65-F5344CB8AC3E}">
        <p14:creationId xmlns:p14="http://schemas.microsoft.com/office/powerpoint/2010/main" val="254852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1257300" y="23813"/>
            <a:ext cx="7886700" cy="958850"/>
          </a:xfrm>
        </p:spPr>
        <p:txBody>
          <a:bodyPr>
            <a:normAutofit/>
          </a:bodyPr>
          <a:lstStyle/>
          <a:p>
            <a:pPr algn="ctr"/>
            <a:r>
              <a:rPr lang="en-GB" sz="4800" dirty="0">
                <a:solidFill>
                  <a:srgbClr val="0F6AB1"/>
                </a:solidFill>
                <a:latin typeface="Gill Sans MT"/>
                <a:cs typeface="Calibri Light"/>
              </a:rPr>
              <a:t>Extension Activities</a:t>
            </a:r>
            <a:endParaRPr lang="en-US" sz="4800" dirty="0">
              <a:solidFill>
                <a:srgbClr val="0F6AB1"/>
              </a:solidFill>
              <a:latin typeface="Gill Sans MT"/>
              <a:cs typeface="Calibri Light"/>
            </a:endParaRPr>
          </a:p>
        </p:txBody>
      </p:sp>
      <p:grpSp>
        <p:nvGrpSpPr>
          <p:cNvPr id="6" name="Group 5">
            <a:extLst>
              <a:ext uri="{FF2B5EF4-FFF2-40B4-BE49-F238E27FC236}">
                <a16:creationId xmlns:a16="http://schemas.microsoft.com/office/drawing/2014/main" id="{2EACEAEC-0459-426F-BD2D-A339217C4BFB}"/>
              </a:ext>
            </a:extLst>
          </p:cNvPr>
          <p:cNvGrpSpPr/>
          <p:nvPr/>
        </p:nvGrpSpPr>
        <p:grpSpPr>
          <a:xfrm>
            <a:off x="1426642" y="1291365"/>
            <a:ext cx="6137520" cy="5194023"/>
            <a:chOff x="1978732" y="989441"/>
            <a:chExt cx="7642768" cy="6637818"/>
          </a:xfrm>
        </p:grpSpPr>
        <p:pic>
          <p:nvPicPr>
            <p:cNvPr id="7" name="Picture 6" descr="A picture containing yellow&#10;&#10;Description automatically generated">
              <a:extLst>
                <a:ext uri="{FF2B5EF4-FFF2-40B4-BE49-F238E27FC236}">
                  <a16:creationId xmlns:a16="http://schemas.microsoft.com/office/drawing/2014/main" id="{E3B7D04C-B3CA-4D8D-99EF-178C89C6CE4E}"/>
                </a:ext>
              </a:extLst>
            </p:cNvPr>
            <p:cNvPicPr>
              <a:picLocks noChangeAspect="1"/>
            </p:cNvPicPr>
            <p:nvPr/>
          </p:nvPicPr>
          <p:blipFill rotWithShape="1">
            <a:blip r:embed="rId2">
              <a:extLst>
                <a:ext uri="{28A0092B-C50C-407E-A947-70E740481C1C}">
                  <a14:useLocalDpi xmlns:a14="http://schemas.microsoft.com/office/drawing/2010/main" val="0"/>
                </a:ext>
              </a:extLst>
            </a:blip>
            <a:srcRect l="19988" t="3940" r="23803" b="3399"/>
            <a:stretch/>
          </p:blipFill>
          <p:spPr>
            <a:xfrm>
              <a:off x="7846542" y="2856026"/>
              <a:ext cx="1544269" cy="1697156"/>
            </a:xfrm>
            <a:prstGeom prst="rect">
              <a:avLst/>
            </a:prstGeom>
          </p:spPr>
        </p:pic>
        <p:pic>
          <p:nvPicPr>
            <p:cNvPr id="8" name="Picture 7" descr="A picture containing rug, furniture, decorated, painting&#10;&#10;Description automatically generated">
              <a:extLst>
                <a:ext uri="{FF2B5EF4-FFF2-40B4-BE49-F238E27FC236}">
                  <a16:creationId xmlns:a16="http://schemas.microsoft.com/office/drawing/2014/main" id="{B76BDA6B-9E18-48AB-8066-4564833DBA53}"/>
                </a:ext>
              </a:extLst>
            </p:cNvPr>
            <p:cNvPicPr>
              <a:picLocks noChangeAspect="1"/>
            </p:cNvPicPr>
            <p:nvPr/>
          </p:nvPicPr>
          <p:blipFill rotWithShape="1">
            <a:blip r:embed="rId3">
              <a:extLst>
                <a:ext uri="{28A0092B-C50C-407E-A947-70E740481C1C}">
                  <a14:useLocalDpi xmlns:a14="http://schemas.microsoft.com/office/drawing/2010/main" val="0"/>
                </a:ext>
              </a:extLst>
            </a:blip>
            <a:srcRect l="1402" t="1367" r="2346" b="1625"/>
            <a:stretch/>
          </p:blipFill>
          <p:spPr>
            <a:xfrm>
              <a:off x="7973707" y="989441"/>
              <a:ext cx="1647793" cy="1000443"/>
            </a:xfrm>
            <a:prstGeom prst="rect">
              <a:avLst/>
            </a:prstGeom>
          </p:spPr>
        </p:pic>
        <p:pic>
          <p:nvPicPr>
            <p:cNvPr id="9" name="Picture 8" descr="A black and white cat&#10;&#10;Description automatically generated">
              <a:extLst>
                <a:ext uri="{FF2B5EF4-FFF2-40B4-BE49-F238E27FC236}">
                  <a16:creationId xmlns:a16="http://schemas.microsoft.com/office/drawing/2014/main" id="{B3D5E1F4-C7DC-4879-A6C4-E60D39487FD1}"/>
                </a:ext>
              </a:extLst>
            </p:cNvPr>
            <p:cNvPicPr>
              <a:picLocks noChangeAspect="1"/>
            </p:cNvPicPr>
            <p:nvPr/>
          </p:nvPicPr>
          <p:blipFill rotWithShape="1">
            <a:blip r:embed="rId4">
              <a:extLst>
                <a:ext uri="{28A0092B-C50C-407E-A947-70E740481C1C}">
                  <a14:useLocalDpi xmlns:a14="http://schemas.microsoft.com/office/drawing/2010/main" val="0"/>
                </a:ext>
              </a:extLst>
            </a:blip>
            <a:srcRect l="18572" t="20269" r="3996" b="6918"/>
            <a:stretch/>
          </p:blipFill>
          <p:spPr>
            <a:xfrm>
              <a:off x="7846542" y="5195839"/>
              <a:ext cx="1018443" cy="1697156"/>
            </a:xfrm>
            <a:prstGeom prst="rect">
              <a:avLst/>
            </a:prstGeom>
          </p:spPr>
        </p:pic>
        <p:pic>
          <p:nvPicPr>
            <p:cNvPr id="10" name="Picture 9" descr="A leaf on a branch&#10;&#10;Description automatically generated with medium confidence">
              <a:extLst>
                <a:ext uri="{FF2B5EF4-FFF2-40B4-BE49-F238E27FC236}">
                  <a16:creationId xmlns:a16="http://schemas.microsoft.com/office/drawing/2014/main" id="{443DA96A-4A80-48CF-A394-0E1674D2D491}"/>
                </a:ext>
              </a:extLst>
            </p:cNvPr>
            <p:cNvPicPr>
              <a:picLocks noChangeAspect="1"/>
            </p:cNvPicPr>
            <p:nvPr/>
          </p:nvPicPr>
          <p:blipFill rotWithShape="1">
            <a:blip r:embed="rId5">
              <a:extLst>
                <a:ext uri="{28A0092B-C50C-407E-A947-70E740481C1C}">
                  <a14:useLocalDpi xmlns:a14="http://schemas.microsoft.com/office/drawing/2010/main" val="0"/>
                </a:ext>
              </a:extLst>
            </a:blip>
            <a:srcRect l="15872" t="20426" r="7683" b="18150"/>
            <a:stretch/>
          </p:blipFill>
          <p:spPr>
            <a:xfrm>
              <a:off x="1978732" y="4343388"/>
              <a:ext cx="2264748" cy="1135820"/>
            </a:xfrm>
            <a:prstGeom prst="rect">
              <a:avLst/>
            </a:prstGeom>
          </p:spPr>
        </p:pic>
        <p:pic>
          <p:nvPicPr>
            <p:cNvPr id="11" name="Picture 10" descr="A green and black beetle&#10;&#10;Description automatically generated with medium confidence">
              <a:extLst>
                <a:ext uri="{FF2B5EF4-FFF2-40B4-BE49-F238E27FC236}">
                  <a16:creationId xmlns:a16="http://schemas.microsoft.com/office/drawing/2014/main" id="{30DAF6CF-296D-4B51-97BA-F5D7DF5C1A9E}"/>
                </a:ext>
              </a:extLst>
            </p:cNvPr>
            <p:cNvPicPr>
              <a:picLocks noChangeAspect="1"/>
            </p:cNvPicPr>
            <p:nvPr/>
          </p:nvPicPr>
          <p:blipFill rotWithShape="1">
            <a:blip r:embed="rId6">
              <a:extLst>
                <a:ext uri="{28A0092B-C50C-407E-A947-70E740481C1C}">
                  <a14:useLocalDpi xmlns:a14="http://schemas.microsoft.com/office/drawing/2010/main" val="0"/>
                </a:ext>
              </a:extLst>
            </a:blip>
            <a:srcRect l="16034" t="6266" r="15266" b="6479"/>
            <a:stretch/>
          </p:blipFill>
          <p:spPr>
            <a:xfrm>
              <a:off x="3111106" y="1904145"/>
              <a:ext cx="1301001" cy="1652419"/>
            </a:xfrm>
            <a:prstGeom prst="rect">
              <a:avLst/>
            </a:prstGeom>
          </p:spPr>
        </p:pic>
        <p:pic>
          <p:nvPicPr>
            <p:cNvPr id="12" name="Picture 11" descr="A picture containing transport, van, car&#10;&#10;Description automatically generated">
              <a:extLst>
                <a:ext uri="{FF2B5EF4-FFF2-40B4-BE49-F238E27FC236}">
                  <a16:creationId xmlns:a16="http://schemas.microsoft.com/office/drawing/2014/main" id="{F4CFF19D-37EF-42C8-9AF1-28E77C650674}"/>
                </a:ext>
              </a:extLst>
            </p:cNvPr>
            <p:cNvPicPr>
              <a:picLocks noChangeAspect="1"/>
            </p:cNvPicPr>
            <p:nvPr/>
          </p:nvPicPr>
          <p:blipFill rotWithShape="1">
            <a:blip r:embed="rId7">
              <a:extLst>
                <a:ext uri="{28A0092B-C50C-407E-A947-70E740481C1C}">
                  <a14:useLocalDpi xmlns:a14="http://schemas.microsoft.com/office/drawing/2010/main" val="0"/>
                </a:ext>
              </a:extLst>
            </a:blip>
            <a:srcRect l="14807" t="22712" r="12017" b="14731"/>
            <a:stretch/>
          </p:blipFill>
          <p:spPr>
            <a:xfrm>
              <a:off x="2461947" y="6626235"/>
              <a:ext cx="1951348" cy="1001024"/>
            </a:xfrm>
            <a:prstGeom prst="rect">
              <a:avLst/>
            </a:prstGeom>
          </p:spPr>
        </p:pic>
        <p:grpSp>
          <p:nvGrpSpPr>
            <p:cNvPr id="13" name="Group 12">
              <a:extLst>
                <a:ext uri="{FF2B5EF4-FFF2-40B4-BE49-F238E27FC236}">
                  <a16:creationId xmlns:a16="http://schemas.microsoft.com/office/drawing/2014/main" id="{23AB61BB-EF61-49B7-803D-FAFE7F6D5ED3}"/>
                </a:ext>
              </a:extLst>
            </p:cNvPr>
            <p:cNvGrpSpPr/>
            <p:nvPr/>
          </p:nvGrpSpPr>
          <p:grpSpPr>
            <a:xfrm>
              <a:off x="4621296" y="989441"/>
              <a:ext cx="3171507" cy="6527190"/>
              <a:chOff x="4621296" y="989441"/>
              <a:chExt cx="3171507" cy="6527190"/>
            </a:xfrm>
          </p:grpSpPr>
          <p:cxnSp>
            <p:nvCxnSpPr>
              <p:cNvPr id="14" name="Straight Connector 13">
                <a:extLst>
                  <a:ext uri="{FF2B5EF4-FFF2-40B4-BE49-F238E27FC236}">
                    <a16:creationId xmlns:a16="http://schemas.microsoft.com/office/drawing/2014/main" id="{8E8195BE-F63A-42E6-BA6B-EA8A885E9D52}"/>
                  </a:ext>
                </a:extLst>
              </p:cNvPr>
              <p:cNvCxnSpPr/>
              <p:nvPr/>
            </p:nvCxnSpPr>
            <p:spPr>
              <a:xfrm>
                <a:off x="4623673" y="1170145"/>
                <a:ext cx="0" cy="6273579"/>
              </a:xfrm>
              <a:prstGeom prst="line">
                <a:avLst/>
              </a:prstGeom>
              <a:ln w="76200"/>
              <a:scene3d>
                <a:camera prst="orthographicFront"/>
                <a:lightRig rig="threePt" dir="t"/>
              </a:scene3d>
              <a:sp3d>
                <a:bevelT w="114300" prst="artDeco"/>
              </a:sp3d>
            </p:spPr>
            <p:style>
              <a:lnRef idx="1">
                <a:schemeClr val="accent2"/>
              </a:lnRef>
              <a:fillRef idx="0">
                <a:schemeClr val="accent2"/>
              </a:fillRef>
              <a:effectRef idx="0">
                <a:schemeClr val="accent2"/>
              </a:effectRef>
              <a:fontRef idx="minor">
                <a:schemeClr val="tx1"/>
              </a:fontRef>
            </p:style>
          </p:cxnSp>
          <p:pic>
            <p:nvPicPr>
              <p:cNvPr id="15" name="Picture 14">
                <a:extLst>
                  <a:ext uri="{FF2B5EF4-FFF2-40B4-BE49-F238E27FC236}">
                    <a16:creationId xmlns:a16="http://schemas.microsoft.com/office/drawing/2014/main" id="{BFF6CB12-6F42-4DCE-AD5B-B0C81BB8F74E}"/>
                  </a:ext>
                </a:extLst>
              </p:cNvPr>
              <p:cNvPicPr>
                <a:picLocks noChangeAspect="1"/>
              </p:cNvPicPr>
              <p:nvPr/>
            </p:nvPicPr>
            <p:blipFill>
              <a:blip r:embed="rId8"/>
              <a:stretch>
                <a:fillRect/>
              </a:stretch>
            </p:blipFill>
            <p:spPr>
              <a:xfrm>
                <a:off x="7683065" y="1170145"/>
                <a:ext cx="109738" cy="6346486"/>
              </a:xfrm>
              <a:prstGeom prst="rect">
                <a:avLst/>
              </a:prstGeom>
            </p:spPr>
          </p:pic>
          <p:pic>
            <p:nvPicPr>
              <p:cNvPr id="16" name="Picture 15">
                <a:extLst>
                  <a:ext uri="{FF2B5EF4-FFF2-40B4-BE49-F238E27FC236}">
                    <a16:creationId xmlns:a16="http://schemas.microsoft.com/office/drawing/2014/main" id="{73344E6C-CA22-4AAD-9618-24DB14B02536}"/>
                  </a:ext>
                </a:extLst>
              </p:cNvPr>
              <p:cNvPicPr>
                <a:picLocks noChangeAspect="1"/>
              </p:cNvPicPr>
              <p:nvPr/>
            </p:nvPicPr>
            <p:blipFill>
              <a:blip r:embed="rId9"/>
              <a:stretch>
                <a:fillRect/>
              </a:stretch>
            </p:blipFill>
            <p:spPr>
              <a:xfrm>
                <a:off x="4622486" y="1904145"/>
                <a:ext cx="3144619" cy="111644"/>
              </a:xfrm>
              <a:prstGeom prst="rect">
                <a:avLst/>
              </a:prstGeom>
            </p:spPr>
          </p:pic>
          <p:pic>
            <p:nvPicPr>
              <p:cNvPr id="17" name="Picture 16">
                <a:extLst>
                  <a:ext uri="{FF2B5EF4-FFF2-40B4-BE49-F238E27FC236}">
                    <a16:creationId xmlns:a16="http://schemas.microsoft.com/office/drawing/2014/main" id="{7CC2776C-A2EF-4364-A14D-A36FA27D9434}"/>
                  </a:ext>
                </a:extLst>
              </p:cNvPr>
              <p:cNvPicPr>
                <a:picLocks noChangeAspect="1"/>
              </p:cNvPicPr>
              <p:nvPr/>
            </p:nvPicPr>
            <p:blipFill>
              <a:blip r:embed="rId10"/>
              <a:stretch>
                <a:fillRect/>
              </a:stretch>
            </p:blipFill>
            <p:spPr>
              <a:xfrm>
                <a:off x="4621296" y="4286822"/>
                <a:ext cx="3145809" cy="115834"/>
              </a:xfrm>
              <a:prstGeom prst="rect">
                <a:avLst/>
              </a:prstGeom>
            </p:spPr>
          </p:pic>
          <p:pic>
            <p:nvPicPr>
              <p:cNvPr id="18" name="Picture 17">
                <a:extLst>
                  <a:ext uri="{FF2B5EF4-FFF2-40B4-BE49-F238E27FC236}">
                    <a16:creationId xmlns:a16="http://schemas.microsoft.com/office/drawing/2014/main" id="{DBB3779F-2146-4EA9-987C-228ADDDA9E09}"/>
                  </a:ext>
                </a:extLst>
              </p:cNvPr>
              <p:cNvPicPr>
                <a:picLocks noChangeAspect="1"/>
              </p:cNvPicPr>
              <p:nvPr/>
            </p:nvPicPr>
            <p:blipFill>
              <a:blip r:embed="rId10"/>
              <a:stretch>
                <a:fillRect/>
              </a:stretch>
            </p:blipFill>
            <p:spPr>
              <a:xfrm>
                <a:off x="4646994" y="5479208"/>
                <a:ext cx="3145809" cy="115834"/>
              </a:xfrm>
              <a:prstGeom prst="rect">
                <a:avLst/>
              </a:prstGeom>
            </p:spPr>
          </p:pic>
          <p:pic>
            <p:nvPicPr>
              <p:cNvPr id="19" name="Picture 18">
                <a:extLst>
                  <a:ext uri="{FF2B5EF4-FFF2-40B4-BE49-F238E27FC236}">
                    <a16:creationId xmlns:a16="http://schemas.microsoft.com/office/drawing/2014/main" id="{2AEF310B-770B-4412-9717-B249E8AD7BDA}"/>
                  </a:ext>
                </a:extLst>
              </p:cNvPr>
              <p:cNvPicPr>
                <a:picLocks noChangeAspect="1"/>
              </p:cNvPicPr>
              <p:nvPr/>
            </p:nvPicPr>
            <p:blipFill>
              <a:blip r:embed="rId10"/>
              <a:stretch>
                <a:fillRect/>
              </a:stretch>
            </p:blipFill>
            <p:spPr>
              <a:xfrm>
                <a:off x="4646994" y="6671594"/>
                <a:ext cx="3145809" cy="115834"/>
              </a:xfrm>
              <a:prstGeom prst="rect">
                <a:avLst/>
              </a:prstGeom>
            </p:spPr>
          </p:pic>
          <p:pic>
            <p:nvPicPr>
              <p:cNvPr id="20" name="Picture 19">
                <a:extLst>
                  <a:ext uri="{FF2B5EF4-FFF2-40B4-BE49-F238E27FC236}">
                    <a16:creationId xmlns:a16="http://schemas.microsoft.com/office/drawing/2014/main" id="{81F5FBAF-AF95-4A04-BE25-74D848F8131C}"/>
                  </a:ext>
                </a:extLst>
              </p:cNvPr>
              <p:cNvPicPr>
                <a:picLocks noChangeAspect="1"/>
              </p:cNvPicPr>
              <p:nvPr/>
            </p:nvPicPr>
            <p:blipFill>
              <a:blip r:embed="rId10"/>
              <a:stretch>
                <a:fillRect/>
              </a:stretch>
            </p:blipFill>
            <p:spPr>
              <a:xfrm>
                <a:off x="4622486" y="3094436"/>
                <a:ext cx="3145809" cy="115834"/>
              </a:xfrm>
              <a:prstGeom prst="rect">
                <a:avLst/>
              </a:prstGeom>
            </p:spPr>
          </p:pic>
          <p:sp>
            <p:nvSpPr>
              <p:cNvPr id="21" name="TextBox 16">
                <a:extLst>
                  <a:ext uri="{FF2B5EF4-FFF2-40B4-BE49-F238E27FC236}">
                    <a16:creationId xmlns:a16="http://schemas.microsoft.com/office/drawing/2014/main" id="{69FC9C9B-9AB5-4F41-9284-3B89F512D1D3}"/>
                  </a:ext>
                </a:extLst>
              </p:cNvPr>
              <p:cNvSpPr txBox="1"/>
              <p:nvPr/>
            </p:nvSpPr>
            <p:spPr>
              <a:xfrm>
                <a:off x="5122619" y="989441"/>
                <a:ext cx="2194558" cy="8259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600" u="sng">
                    <a:solidFill>
                      <a:schemeClr val="accent1">
                        <a:lumMod val="75000"/>
                      </a:schemeClr>
                    </a:solidFill>
                    <a:cs typeface="Calibri"/>
                  </a:rPr>
                  <a:t>r</a:t>
                </a:r>
                <a:r>
                  <a:rPr lang="en-GB" sz="3600">
                    <a:solidFill>
                      <a:schemeClr val="accent1">
                        <a:lumMod val="75000"/>
                      </a:schemeClr>
                    </a:solidFill>
                    <a:cs typeface="Calibri"/>
                  </a:rPr>
                  <a:t> </a:t>
                </a:r>
                <a:r>
                  <a:rPr lang="en-GB" sz="3600" u="sng">
                    <a:solidFill>
                      <a:schemeClr val="accent1">
                        <a:lumMod val="75000"/>
                      </a:schemeClr>
                    </a:solidFill>
                    <a:cs typeface="Calibri"/>
                  </a:rPr>
                  <a:t>u</a:t>
                </a:r>
                <a:r>
                  <a:rPr lang="en-GB" sz="3600">
                    <a:solidFill>
                      <a:schemeClr val="accent1">
                        <a:lumMod val="75000"/>
                      </a:schemeClr>
                    </a:solidFill>
                    <a:cs typeface="Calibri"/>
                  </a:rPr>
                  <a:t> </a:t>
                </a:r>
                <a:r>
                  <a:rPr lang="en-GB" sz="3600" u="sng">
                    <a:solidFill>
                      <a:schemeClr val="accent1">
                        <a:lumMod val="75000"/>
                      </a:schemeClr>
                    </a:solidFill>
                    <a:cs typeface="Calibri"/>
                  </a:rPr>
                  <a:t>g</a:t>
                </a:r>
                <a:endParaRPr lang="en-US" u="sng">
                  <a:solidFill>
                    <a:schemeClr val="accent1">
                      <a:lumMod val="75000"/>
                    </a:schemeClr>
                  </a:solidFill>
                  <a:cs typeface="Calibri" panose="020F0502020204030204"/>
                </a:endParaRPr>
              </a:p>
            </p:txBody>
          </p:sp>
          <p:sp>
            <p:nvSpPr>
              <p:cNvPr id="22" name="TextBox 17">
                <a:extLst>
                  <a:ext uri="{FF2B5EF4-FFF2-40B4-BE49-F238E27FC236}">
                    <a16:creationId xmlns:a16="http://schemas.microsoft.com/office/drawing/2014/main" id="{3686CC04-45BD-4672-B187-C9C09D15E1D9}"/>
                  </a:ext>
                </a:extLst>
              </p:cNvPr>
              <p:cNvSpPr txBox="1"/>
              <p:nvPr/>
            </p:nvSpPr>
            <p:spPr>
              <a:xfrm>
                <a:off x="5067750" y="6626234"/>
                <a:ext cx="2194558" cy="8259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600" u="sng">
                    <a:solidFill>
                      <a:schemeClr val="accent1">
                        <a:lumMod val="75000"/>
                      </a:schemeClr>
                    </a:solidFill>
                    <a:latin typeface="Calibri"/>
                    <a:ea typeface="+mj-lt"/>
                    <a:cs typeface="+mj-lt"/>
                  </a:rPr>
                  <a:t>c</a:t>
                </a:r>
                <a:r>
                  <a:rPr lang="en-GB" sz="3600">
                    <a:solidFill>
                      <a:schemeClr val="accent1">
                        <a:lumMod val="75000"/>
                      </a:schemeClr>
                    </a:solidFill>
                    <a:latin typeface="Calibri"/>
                    <a:ea typeface="+mj-lt"/>
                    <a:cs typeface="+mj-lt"/>
                  </a:rPr>
                  <a:t> </a:t>
                </a:r>
                <a:r>
                  <a:rPr lang="en-GB" sz="3600" u="sng">
                    <a:solidFill>
                      <a:schemeClr val="accent1">
                        <a:lumMod val="75000"/>
                      </a:schemeClr>
                    </a:solidFill>
                    <a:latin typeface="Calibri"/>
                    <a:ea typeface="+mj-lt"/>
                    <a:cs typeface="+mj-lt"/>
                  </a:rPr>
                  <a:t>a</a:t>
                </a:r>
                <a:r>
                  <a:rPr lang="en-GB" sz="3600">
                    <a:solidFill>
                      <a:schemeClr val="accent1">
                        <a:lumMod val="75000"/>
                      </a:schemeClr>
                    </a:solidFill>
                    <a:latin typeface="Calibri"/>
                    <a:ea typeface="+mj-lt"/>
                    <a:cs typeface="+mj-lt"/>
                  </a:rPr>
                  <a:t> </a:t>
                </a:r>
                <a:r>
                  <a:rPr lang="en-GB" sz="3600" u="sng">
                    <a:solidFill>
                      <a:schemeClr val="accent1">
                        <a:lumMod val="75000"/>
                      </a:schemeClr>
                    </a:solidFill>
                    <a:latin typeface="Calibri"/>
                    <a:ea typeface="+mj-lt"/>
                    <a:cs typeface="+mj-lt"/>
                  </a:rPr>
                  <a:t>r</a:t>
                </a:r>
              </a:p>
            </p:txBody>
          </p:sp>
        </p:grpSp>
      </p:grpSp>
      <p:sp>
        <p:nvSpPr>
          <p:cNvPr id="4" name="TextBox 3">
            <a:extLst>
              <a:ext uri="{FF2B5EF4-FFF2-40B4-BE49-F238E27FC236}">
                <a16:creationId xmlns:a16="http://schemas.microsoft.com/office/drawing/2014/main" id="{628648A1-45FC-4F5F-8218-0CB95FF0DA85}"/>
              </a:ext>
            </a:extLst>
          </p:cNvPr>
          <p:cNvSpPr txBox="1"/>
          <p:nvPr/>
        </p:nvSpPr>
        <p:spPr>
          <a:xfrm>
            <a:off x="4171950" y="23383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3" name="TextBox 22">
            <a:extLst>
              <a:ext uri="{FF2B5EF4-FFF2-40B4-BE49-F238E27FC236}">
                <a16:creationId xmlns:a16="http://schemas.microsoft.com/office/drawing/2014/main" id="{4ABAD18F-D2A6-42C9-B3AE-290DEC554B6F}"/>
              </a:ext>
            </a:extLst>
          </p:cNvPr>
          <p:cNvSpPr txBox="1"/>
          <p:nvPr/>
        </p:nvSpPr>
        <p:spPr>
          <a:xfrm>
            <a:off x="4171950" y="32432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4" name="TextBox 23">
            <a:extLst>
              <a:ext uri="{FF2B5EF4-FFF2-40B4-BE49-F238E27FC236}">
                <a16:creationId xmlns:a16="http://schemas.microsoft.com/office/drawing/2014/main" id="{E27570A6-AD86-4D4A-AA12-41820023A92F}"/>
              </a:ext>
            </a:extLst>
          </p:cNvPr>
          <p:cNvSpPr txBox="1"/>
          <p:nvPr/>
        </p:nvSpPr>
        <p:spPr>
          <a:xfrm>
            <a:off x="4171950" y="41481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5" name="TextBox 24">
            <a:extLst>
              <a:ext uri="{FF2B5EF4-FFF2-40B4-BE49-F238E27FC236}">
                <a16:creationId xmlns:a16="http://schemas.microsoft.com/office/drawing/2014/main" id="{DA4E95D9-B67E-47CB-A844-41E06304D312}"/>
              </a:ext>
            </a:extLst>
          </p:cNvPr>
          <p:cNvSpPr txBox="1"/>
          <p:nvPr/>
        </p:nvSpPr>
        <p:spPr>
          <a:xfrm>
            <a:off x="4171950" y="51292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6" name="TextBox 25">
            <a:extLst>
              <a:ext uri="{FF2B5EF4-FFF2-40B4-BE49-F238E27FC236}">
                <a16:creationId xmlns:a16="http://schemas.microsoft.com/office/drawing/2014/main" id="{351254E2-34F8-434D-9553-BB6A0AE5FF28}"/>
              </a:ext>
            </a:extLst>
          </p:cNvPr>
          <p:cNvSpPr txBox="1"/>
          <p:nvPr/>
        </p:nvSpPr>
        <p:spPr>
          <a:xfrm>
            <a:off x="476251" y="795338"/>
            <a:ext cx="303371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accent5">
                    <a:lumMod val="50000"/>
                  </a:schemeClr>
                </a:solidFill>
                <a:latin typeface="Gill Sans MT"/>
              </a:rPr>
              <a:t>See how quickly a 'rug' can change into a 'car' if it is allowed to mutate.</a:t>
            </a:r>
            <a:endParaRPr lang="en-US" sz="2000">
              <a:solidFill>
                <a:schemeClr val="accent5">
                  <a:lumMod val="50000"/>
                </a:schemeClr>
              </a:solidFill>
              <a:latin typeface="Gill Sans MT"/>
              <a:ea typeface="+mn-lt"/>
              <a:cs typeface="+mn-lt"/>
            </a:endParaRPr>
          </a:p>
          <a:p>
            <a:pPr algn="l"/>
            <a:endParaRPr lang="en-US" dirty="0">
              <a:cs typeface="Calibri"/>
            </a:endParaRPr>
          </a:p>
        </p:txBody>
      </p:sp>
    </p:spTree>
    <p:extLst>
      <p:ext uri="{BB962C8B-B14F-4D97-AF65-F5344CB8AC3E}">
        <p14:creationId xmlns:p14="http://schemas.microsoft.com/office/powerpoint/2010/main" val="3365525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971BA4-D460-AF48-A1A7-2E13389DC363}"/>
              </a:ext>
            </a:extLst>
          </p:cNvPr>
          <p:cNvGrpSpPr/>
          <p:nvPr/>
        </p:nvGrpSpPr>
        <p:grpSpPr>
          <a:xfrm>
            <a:off x="3447254" y="1269891"/>
            <a:ext cx="3610665" cy="3424851"/>
            <a:chOff x="3215435" y="1463074"/>
            <a:chExt cx="3610665" cy="3424851"/>
          </a:xfrm>
        </p:grpSpPr>
        <p:sp>
          <p:nvSpPr>
            <p:cNvPr id="6" name="Google Shape;287;gabefc0c955_0_11">
              <a:extLst>
                <a:ext uri="{FF2B5EF4-FFF2-40B4-BE49-F238E27FC236}">
                  <a16:creationId xmlns:a16="http://schemas.microsoft.com/office/drawing/2014/main" id="{4943925E-009A-AA43-90F8-60CD57E113BC}"/>
                </a:ext>
              </a:extLst>
            </p:cNvPr>
            <p:cNvSpPr txBox="1">
              <a:spLocks/>
            </p:cNvSpPr>
            <p:nvPr/>
          </p:nvSpPr>
          <p:spPr>
            <a:xfrm>
              <a:off x="3493820" y="2197349"/>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see you soon!</a:t>
              </a:r>
              <a:endParaRPr kumimoji="0" lang="en-GB" sz="8000" b="0" i="0" u="none" strike="noStrike" kern="0" cap="none" spc="0" normalizeH="0" baseline="0" noProof="0" dirty="0">
                <a:ln>
                  <a:noFill/>
                </a:ln>
                <a:solidFill>
                  <a:srgbClr val="0F6AB1"/>
                </a:solidFill>
                <a:effectLst/>
                <a:uLnTx/>
                <a:uFillTx/>
                <a:latin typeface="Gill Sans"/>
                <a:ea typeface="Gill Sans"/>
                <a:cs typeface="Gill Sans"/>
                <a:sym typeface="Gill Sans"/>
              </a:endParaRPr>
            </a:p>
          </p:txBody>
        </p:sp>
        <p:sp>
          <p:nvSpPr>
            <p:cNvPr id="7" name="Google Shape;292;gabefc0c955_0_11">
              <a:extLst>
                <a:ext uri="{FF2B5EF4-FFF2-40B4-BE49-F238E27FC236}">
                  <a16:creationId xmlns:a16="http://schemas.microsoft.com/office/drawing/2014/main" id="{20B7E95C-08C7-8144-9AED-AC3B0D993C1E}"/>
                </a:ext>
              </a:extLst>
            </p:cNvPr>
            <p:cNvSpPr/>
            <p:nvPr/>
          </p:nvSpPr>
          <p:spPr>
            <a:xfrm>
              <a:off x="3215435" y="1463074"/>
              <a:ext cx="3610665" cy="3424851"/>
            </a:xfrm>
            <a:prstGeom prst="wedgeEllipseCallout">
              <a:avLst>
                <a:gd name="adj1" fmla="val -58794"/>
                <a:gd name="adj2" fmla="val -4129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9" name="Picture 8" descr="A picture containing text, clipart&#10;&#10;Description automatically generated">
            <a:extLst>
              <a:ext uri="{FF2B5EF4-FFF2-40B4-BE49-F238E27FC236}">
                <a16:creationId xmlns:a16="http://schemas.microsoft.com/office/drawing/2014/main" id="{41AB3391-5374-4CF0-A692-634F3B36AD2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23" b="98816" l="846" r="97462">
                        <a14:foregroundMark x1="21658" y1="68190" x2="5076" y2="49915"/>
                        <a14:foregroundMark x1="5076" y1="49915" x2="17090" y2="27750"/>
                        <a14:foregroundMark x1="17090" y1="27750" x2="36041" y2="12860"/>
                        <a14:foregroundMark x1="36041" y1="12860" x2="60914" y2="13875"/>
                        <a14:foregroundMark x1="60914" y1="13875" x2="81218" y2="29442"/>
                        <a14:foregroundMark x1="81218" y1="29442" x2="92724" y2="54315"/>
                        <a14:foregroundMark x1="92724" y1="54315" x2="83080" y2="77157"/>
                        <a14:foregroundMark x1="83080" y1="77157" x2="32318" y2="68359"/>
                        <a14:foregroundMark x1="32318" y1="68359" x2="53976" y2="89679"/>
                        <a14:foregroundMark x1="53976" y1="89679" x2="36887" y2="67851"/>
                        <a14:foregroundMark x1="36887" y1="67851" x2="52115" y2="45516"/>
                        <a14:foregroundMark x1="52115" y1="45516" x2="75973" y2="58883"/>
                        <a14:foregroundMark x1="75973" y1="58883" x2="65990" y2="46024"/>
                        <a14:foregroundMark x1="24196" y1="76988" x2="12352" y2="55668"/>
                        <a14:foregroundMark x1="12352" y1="55668" x2="20643" y2="83080"/>
                        <a14:foregroundMark x1="20643" y1="83080" x2="37902" y2="84264"/>
                        <a14:foregroundMark x1="37902" y1="84264" x2="13706" y2="73435"/>
                        <a14:foregroundMark x1="13706" y1="73435" x2="5245" y2="49746"/>
                        <a14:foregroundMark x1="5245" y1="49746" x2="13536" y2="21151"/>
                        <a14:foregroundMark x1="13536" y1="21151" x2="32149" y2="7276"/>
                        <a14:foregroundMark x1="32149" y1="7276" x2="55161" y2="3723"/>
                        <a14:foregroundMark x1="35364" y1="18105" x2="11675" y2="21320"/>
                        <a14:foregroundMark x1="11675" y1="21320" x2="4569" y2="72420"/>
                        <a14:foregroundMark x1="4569" y1="72420" x2="4061" y2="59222"/>
                        <a14:foregroundMark x1="63283" y1="80203" x2="45516" y2="65144"/>
                        <a14:foregroundMark x1="45516" y1="65144" x2="23519" y2="71743"/>
                        <a14:foregroundMark x1="23519" y1="71743" x2="46193" y2="84602"/>
                        <a14:foregroundMark x1="46193" y1="84602" x2="72250" y2="81895"/>
                        <a14:foregroundMark x1="72250" y1="81895" x2="94078" y2="69036"/>
                        <a14:foregroundMark x1="94078" y1="69036" x2="97124" y2="42809"/>
                        <a14:foregroundMark x1="80541" y1="15736" x2="58037" y2="5076"/>
                        <a14:foregroundMark x1="58037" y1="5076" x2="33503" y2="12352"/>
                        <a14:foregroundMark x1="33503" y1="12352" x2="57868" y2="11506"/>
                        <a14:foregroundMark x1="57868" y1="11506" x2="84095" y2="20135"/>
                        <a14:foregroundMark x1="84095" y1="20135" x2="89509" y2="43147"/>
                        <a14:foregroundMark x1="89509" y1="43147" x2="97800" y2="6430"/>
                        <a14:foregroundMark x1="85787" y1="33503" x2="66497" y2="9306"/>
                        <a14:foregroundMark x1="66497" y1="9306" x2="34687" y2="11168"/>
                        <a14:foregroundMark x1="34687" y1="11168" x2="23519" y2="42132"/>
                        <a14:foregroundMark x1="23519" y1="42132" x2="26734" y2="72589"/>
                        <a14:foregroundMark x1="26734" y1="72589" x2="42132" y2="90863"/>
                        <a14:foregroundMark x1="42132" y1="90863" x2="52284" y2="82572"/>
                        <a14:foregroundMark x1="8799" y1="57699" x2="2876" y2="41117"/>
                        <a14:foregroundMark x1="35364" y1="83418" x2="59560" y2="90863"/>
                        <a14:foregroundMark x1="59560" y1="90863" x2="69205" y2="66159"/>
                        <a14:foregroundMark x1="69205" y1="66159" x2="73266" y2="68528"/>
                        <a14:foregroundMark x1="75635" y1="74112" x2="54315" y2="89848"/>
                        <a14:foregroundMark x1="54315" y1="89848" x2="30626" y2="87648"/>
                        <a14:foregroundMark x1="30626" y1="87648" x2="52623" y2="78680"/>
                        <a14:foregroundMark x1="52623" y1="78680" x2="54822" y2="73773"/>
                        <a14:foregroundMark x1="54822" y1="73773" x2="54822" y2="73773"/>
                        <a14:foregroundMark x1="82234" y1="31810" x2="88663" y2="23858"/>
                        <a14:foregroundMark x1="72081" y1="64129" x2="51269" y2="81049"/>
                        <a14:foregroundMark x1="51269" y1="81049" x2="68528" y2="89848"/>
                        <a14:foregroundMark x1="72927" y1="80203" x2="49915" y2="75296"/>
                        <a14:foregroundMark x1="49915" y1="75296" x2="54315" y2="83418"/>
                        <a14:foregroundMark x1="72927" y1="83080" x2="94078" y2="71066"/>
                        <a14:foregroundMark x1="94078" y1="71066" x2="81387" y2="83418"/>
                        <a14:foregroundMark x1="76988" y1="86294" x2="54484" y2="96277"/>
                        <a14:foregroundMark x1="54484" y1="96277" x2="31641" y2="92217"/>
                        <a14:foregroundMark x1="31641" y1="92217" x2="56345" y2="93232"/>
                        <a14:foregroundMark x1="56345" y1="93232" x2="86971" y2="85448"/>
                        <a14:foregroundMark x1="66497" y1="99492" x2="39763" y2="95601"/>
                        <a14:foregroundMark x1="39763" y1="95601" x2="48393" y2="98816"/>
                        <a14:foregroundMark x1="2876" y1="52453" x2="846" y2="35025"/>
                      </a14:backgroundRemoval>
                    </a14:imgEffect>
                  </a14:imgLayer>
                </a14:imgProps>
              </a:ext>
              <a:ext uri="{28A0092B-C50C-407E-A947-70E740481C1C}">
                <a14:useLocalDpi xmlns:a14="http://schemas.microsoft.com/office/drawing/2010/main" val="0"/>
              </a:ext>
            </a:extLst>
          </a:blip>
          <a:stretch>
            <a:fillRect/>
          </a:stretch>
        </p:blipFill>
        <p:spPr>
          <a:xfrm>
            <a:off x="973457" y="116479"/>
            <a:ext cx="2082615" cy="2082615"/>
          </a:xfrm>
          <a:prstGeom prst="rect">
            <a:avLst/>
          </a:prstGeom>
        </p:spPr>
      </p:pic>
    </p:spTree>
    <p:extLst>
      <p:ext uri="{BB962C8B-B14F-4D97-AF65-F5344CB8AC3E}">
        <p14:creationId xmlns:p14="http://schemas.microsoft.com/office/powerpoint/2010/main" val="3506126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9;gb65152134c_2_18">
            <a:extLst>
              <a:ext uri="{FF2B5EF4-FFF2-40B4-BE49-F238E27FC236}">
                <a16:creationId xmlns:a16="http://schemas.microsoft.com/office/drawing/2014/main" id="{30B1F447-30FC-4A68-B04F-698CF369686A}"/>
              </a:ext>
            </a:extLst>
          </p:cNvPr>
          <p:cNvSpPr txBox="1"/>
          <p:nvPr/>
        </p:nvSpPr>
        <p:spPr>
          <a:xfrm>
            <a:off x="997355" y="547432"/>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dirty="0">
                <a:solidFill>
                  <a:srgbClr val="0F6AB1"/>
                </a:solidFill>
                <a:latin typeface="Gill Sans"/>
                <a:ea typeface="Gill Sans"/>
                <a:cs typeface="Gill Sans"/>
                <a:sym typeface="Gill Sans"/>
              </a:rPr>
              <a:t>Video Introduction</a:t>
            </a:r>
            <a:endParaRPr sz="5000" b="0" i="0" u="none" strike="noStrike" cap="none" dirty="0">
              <a:solidFill>
                <a:srgbClr val="0F6AB1"/>
              </a:solidFill>
              <a:latin typeface="Gill Sans"/>
              <a:ea typeface="Gill Sans"/>
              <a:cs typeface="Gill Sans"/>
              <a:sym typeface="Gill Sans"/>
            </a:endParaRPr>
          </a:p>
        </p:txBody>
      </p:sp>
      <p:pic>
        <p:nvPicPr>
          <p:cNvPr id="5" name="Google Shape;241;gb65152134c_2_18">
            <a:extLst>
              <a:ext uri="{FF2B5EF4-FFF2-40B4-BE49-F238E27FC236}">
                <a16:creationId xmlns:a16="http://schemas.microsoft.com/office/drawing/2014/main" id="{0EC0C4CB-E5EF-494E-BBC6-10E1A9CF19EF}"/>
              </a:ext>
            </a:extLst>
          </p:cNvPr>
          <p:cNvPicPr preferRelativeResize="0"/>
          <p:nvPr/>
        </p:nvPicPr>
        <p:blipFill rotWithShape="1">
          <a:blip r:embed="rId2">
            <a:alphaModFix/>
          </a:blip>
          <a:srcRect b="3166"/>
          <a:stretch/>
        </p:blipFill>
        <p:spPr>
          <a:xfrm>
            <a:off x="17677" y="3794800"/>
            <a:ext cx="2256151" cy="2141124"/>
          </a:xfrm>
          <a:prstGeom prst="rect">
            <a:avLst/>
          </a:prstGeom>
          <a:noFill/>
          <a:ln>
            <a:noFill/>
          </a:ln>
        </p:spPr>
      </p:pic>
      <p:sp>
        <p:nvSpPr>
          <p:cNvPr id="6" name="Google Shape;243;gb65152134c_2_18">
            <a:extLst>
              <a:ext uri="{FF2B5EF4-FFF2-40B4-BE49-F238E27FC236}">
                <a16:creationId xmlns:a16="http://schemas.microsoft.com/office/drawing/2014/main" id="{CF132390-AC20-4FD3-B098-F861B2A64679}"/>
              </a:ext>
            </a:extLst>
          </p:cNvPr>
          <p:cNvSpPr txBox="1"/>
          <p:nvPr/>
        </p:nvSpPr>
        <p:spPr>
          <a:xfrm>
            <a:off x="1542014" y="1901782"/>
            <a:ext cx="6228938" cy="553968"/>
          </a:xfrm>
          <a:prstGeom prst="rect">
            <a:avLst/>
          </a:prstGeom>
          <a:noFill/>
          <a:ln>
            <a:noFill/>
          </a:ln>
        </p:spPr>
        <p:txBody>
          <a:bodyPr spcFirstLastPara="1" wrap="square" lIns="91425" tIns="91425" rIns="91425" bIns="91425" anchor="t" anchorCtr="0">
            <a:spAutoFit/>
          </a:bodyPr>
          <a:lstStyle/>
          <a:p>
            <a:pPr algn="ctr"/>
            <a:r>
              <a:rPr lang="en-GB" sz="2400" dirty="0">
                <a:solidFill>
                  <a:schemeClr val="accent5">
                    <a:lumMod val="50000"/>
                  </a:schemeClr>
                </a:solidFill>
                <a:latin typeface="Gill Sans"/>
                <a:ea typeface="Gill Sans"/>
                <a:cs typeface="Gill Sans"/>
                <a:sym typeface="Gill Sans"/>
              </a:rPr>
              <a:t>Watch COVID-19 Warriors Video Introduction.</a:t>
            </a:r>
            <a:endParaRPr lang="en-US" dirty="0"/>
          </a:p>
        </p:txBody>
      </p:sp>
      <p:pic>
        <p:nvPicPr>
          <p:cNvPr id="8" name="Picture 7" descr="A picture containing text, clipart&#10;&#10;Description automatically generated">
            <a:extLst>
              <a:ext uri="{FF2B5EF4-FFF2-40B4-BE49-F238E27FC236}">
                <a16:creationId xmlns:a16="http://schemas.microsoft.com/office/drawing/2014/main" id="{C8455147-9C1D-434F-997B-5536763F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700" y="3861797"/>
            <a:ext cx="2074127" cy="2074127"/>
          </a:xfrm>
          <a:prstGeom prst="rect">
            <a:avLst/>
          </a:prstGeom>
        </p:spPr>
      </p:pic>
    </p:spTree>
    <p:extLst>
      <p:ext uri="{BB962C8B-B14F-4D97-AF65-F5344CB8AC3E}">
        <p14:creationId xmlns:p14="http://schemas.microsoft.com/office/powerpoint/2010/main" val="152667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A81B-1FEF-44A7-8B1F-E6484AD1F919}"/>
              </a:ext>
            </a:extLst>
          </p:cNvPr>
          <p:cNvSpPr>
            <a:spLocks noGrp="1"/>
          </p:cNvSpPr>
          <p:nvPr>
            <p:ph type="title"/>
          </p:nvPr>
        </p:nvSpPr>
        <p:spPr>
          <a:xfrm>
            <a:off x="250799" y="356971"/>
            <a:ext cx="7886700" cy="1325563"/>
          </a:xfrm>
        </p:spPr>
        <p:txBody>
          <a:bodyPr/>
          <a:lstStyle/>
          <a:p>
            <a:pPr algn="ctr"/>
            <a:r>
              <a:rPr lang="en-GB" dirty="0">
                <a:solidFill>
                  <a:srgbClr val="0F6AB1"/>
                </a:solidFill>
                <a:latin typeface="Gill Sans MT"/>
              </a:rPr>
              <a:t>What are Variants of Concern?</a:t>
            </a:r>
          </a:p>
        </p:txBody>
      </p:sp>
      <p:sp>
        <p:nvSpPr>
          <p:cNvPr id="3" name="Content Placeholder 2">
            <a:extLst>
              <a:ext uri="{FF2B5EF4-FFF2-40B4-BE49-F238E27FC236}">
                <a16:creationId xmlns:a16="http://schemas.microsoft.com/office/drawing/2014/main" id="{052C0786-C3B4-4647-BF25-562DB3E5A12A}"/>
              </a:ext>
            </a:extLst>
          </p:cNvPr>
          <p:cNvSpPr>
            <a:spLocks noGrp="1"/>
          </p:cNvSpPr>
          <p:nvPr>
            <p:ph idx="1"/>
          </p:nvPr>
        </p:nvSpPr>
        <p:spPr>
          <a:xfrm>
            <a:off x="1063336" y="1682534"/>
            <a:ext cx="7221682" cy="1325564"/>
          </a:xfrm>
        </p:spPr>
        <p:txBody>
          <a:bodyPr vert="horz" lIns="91440" tIns="45720" rIns="91440" bIns="45720" rtlCol="0" anchor="t">
            <a:normAutofit/>
          </a:bodyPr>
          <a:lstStyle/>
          <a:p>
            <a:pPr marL="0" indent="0" algn="ctr">
              <a:buNone/>
            </a:pPr>
            <a:r>
              <a:rPr lang="en-GB" dirty="0">
                <a:solidFill>
                  <a:srgbClr val="1F4E79"/>
                </a:solidFill>
                <a:latin typeface="Gill Sans MT"/>
              </a:rPr>
              <a:t>We hear a lot about new variants of the COVID-19 virus, but where do they come from and why are we worried about them?</a:t>
            </a:r>
          </a:p>
        </p:txBody>
      </p:sp>
      <p:pic>
        <p:nvPicPr>
          <p:cNvPr id="7" name="Picture 6">
            <a:extLst>
              <a:ext uri="{FF2B5EF4-FFF2-40B4-BE49-F238E27FC236}">
                <a16:creationId xmlns:a16="http://schemas.microsoft.com/office/drawing/2014/main" id="{28D3F710-57C6-524A-9236-B54A45B8E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405" y="3184743"/>
            <a:ext cx="2601190" cy="2601190"/>
          </a:xfrm>
          <a:prstGeom prst="rect">
            <a:avLst/>
          </a:prstGeom>
        </p:spPr>
      </p:pic>
    </p:spTree>
    <p:extLst>
      <p:ext uri="{BB962C8B-B14F-4D97-AF65-F5344CB8AC3E}">
        <p14:creationId xmlns:p14="http://schemas.microsoft.com/office/powerpoint/2010/main" val="145420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671945" y="2151959"/>
            <a:ext cx="7800109" cy="3416320"/>
          </a:xfrm>
          <a:prstGeom prst="rect">
            <a:avLst/>
          </a:prstGeom>
        </p:spPr>
        <p:txBody>
          <a:bodyPr wrap="square" lIns="91440" tIns="45720" rIns="91440" bIns="45720" anchor="t">
            <a:spAutoFit/>
          </a:bodyPr>
          <a:lstStyle/>
          <a:p>
            <a:pPr marL="342900" indent="-342900">
              <a:buFont typeface="Arial"/>
              <a:buChar char="•"/>
            </a:pPr>
            <a:r>
              <a:rPr lang="en-GB" sz="2400" dirty="0">
                <a:solidFill>
                  <a:srgbClr val="1F4E79"/>
                </a:solidFill>
                <a:latin typeface="Gill Sans MT"/>
              </a:rPr>
              <a:t>When a virus infects someone, it makes lots and lots of copies of itself to increase the number of virus particles present. </a:t>
            </a:r>
            <a:endParaRPr lang="en-US" sz="2400">
              <a:solidFill>
                <a:srgbClr val="1F4E79"/>
              </a:solidFill>
              <a:latin typeface="Gill Sans MT"/>
            </a:endParaRPr>
          </a:p>
          <a:p>
            <a:endParaRPr lang="en-GB" sz="2400" dirty="0">
              <a:solidFill>
                <a:srgbClr val="1F4E79"/>
              </a:solidFill>
              <a:latin typeface="Gill Sans MT"/>
            </a:endParaRPr>
          </a:p>
          <a:p>
            <a:pPr marL="342900" indent="-342900">
              <a:buFont typeface="Arial"/>
              <a:buChar char="•"/>
            </a:pPr>
            <a:r>
              <a:rPr lang="en-GB" sz="2400" dirty="0">
                <a:solidFill>
                  <a:srgbClr val="1F4E79"/>
                </a:solidFill>
                <a:latin typeface="Gill Sans MT"/>
              </a:rPr>
              <a:t>Every time a virus copies itself, it can make a mistake and change a little.  This change is called “mutation”.</a:t>
            </a:r>
            <a:endParaRPr lang="en-US" sz="2400">
              <a:solidFill>
                <a:srgbClr val="1F4E79"/>
              </a:solidFill>
              <a:latin typeface="Gill Sans MT"/>
            </a:endParaRPr>
          </a:p>
          <a:p>
            <a:endParaRPr lang="en-GB" sz="2400" dirty="0">
              <a:solidFill>
                <a:srgbClr val="1F4E79"/>
              </a:solidFill>
              <a:latin typeface="Gill Sans MT"/>
              <a:cs typeface="Calibri"/>
            </a:endParaRPr>
          </a:p>
          <a:p>
            <a:pPr marL="342900" indent="-342900">
              <a:buFont typeface="Arial"/>
              <a:buChar char="•"/>
            </a:pPr>
            <a:r>
              <a:rPr lang="en-GB" sz="2400" dirty="0">
                <a:solidFill>
                  <a:srgbClr val="1F4E79"/>
                </a:solidFill>
                <a:latin typeface="Gill Sans MT"/>
              </a:rPr>
              <a:t>These happen very often and most of the time, a mutation doesn't make any changes to how the virus works. </a:t>
            </a:r>
            <a:endParaRPr lang="en-US" sz="2400" dirty="0">
              <a:solidFill>
                <a:srgbClr val="1F4E79"/>
              </a:solidFill>
              <a:latin typeface="Gill Sans MT"/>
              <a:cs typeface="Calibri"/>
            </a:endParaRPr>
          </a:p>
        </p:txBody>
      </p:sp>
      <p:pic>
        <p:nvPicPr>
          <p:cNvPr id="5" name="Content Placeholder 8">
            <a:extLst>
              <a:ext uri="{FF2B5EF4-FFF2-40B4-BE49-F238E27FC236}">
                <a16:creationId xmlns:a16="http://schemas.microsoft.com/office/drawing/2014/main" id="{B9850888-E110-6549-84C7-6B32C3046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47" y="85720"/>
            <a:ext cx="3581400" cy="2148840"/>
          </a:xfrm>
          <a:prstGeom prst="rect">
            <a:avLst/>
          </a:prstGeom>
        </p:spPr>
      </p:pic>
    </p:spTree>
    <p:extLst>
      <p:ext uri="{BB962C8B-B14F-4D97-AF65-F5344CB8AC3E}">
        <p14:creationId xmlns:p14="http://schemas.microsoft.com/office/powerpoint/2010/main" val="2269068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772390" y="567849"/>
            <a:ext cx="7800109" cy="2677656"/>
          </a:xfrm>
          <a:prstGeom prst="rect">
            <a:avLst/>
          </a:prstGeom>
        </p:spPr>
        <p:txBody>
          <a:bodyPr wrap="square" lIns="91440" tIns="45720" rIns="91440" bIns="45720" anchor="t">
            <a:spAutoFit/>
          </a:bodyPr>
          <a:lstStyle/>
          <a:p>
            <a:pPr algn="ctr"/>
            <a:r>
              <a:rPr lang="en-GB" sz="2800" dirty="0">
                <a:solidFill>
                  <a:srgbClr val="1F4E79"/>
                </a:solidFill>
                <a:latin typeface="Gill Sans MT"/>
              </a:rPr>
              <a:t>Sometimes, a mutation can make the</a:t>
            </a:r>
            <a:endParaRPr lang="en-US">
              <a:solidFill>
                <a:srgbClr val="1F4E79"/>
              </a:solidFill>
              <a:cs typeface="Calibri"/>
            </a:endParaRPr>
          </a:p>
          <a:p>
            <a:pPr algn="ctr"/>
            <a:r>
              <a:rPr lang="en-GB" sz="2800" dirty="0">
                <a:solidFill>
                  <a:srgbClr val="1F4E79"/>
                </a:solidFill>
                <a:latin typeface="Gill Sans MT"/>
              </a:rPr>
              <a:t>virus stronger by:</a:t>
            </a:r>
            <a:endParaRPr lang="en-GB">
              <a:solidFill>
                <a:srgbClr val="1F4E79"/>
              </a:solidFill>
              <a:cs typeface="Calibri"/>
            </a:endParaRPr>
          </a:p>
          <a:p>
            <a:pPr marL="285750" indent="-285750">
              <a:buFont typeface="Arial" panose="020B0604020202020204" pitchFamily="34" charset="0"/>
              <a:buChar char="•"/>
            </a:pPr>
            <a:r>
              <a:rPr lang="en-GB" sz="2800" dirty="0">
                <a:solidFill>
                  <a:srgbClr val="1F4E79"/>
                </a:solidFill>
                <a:latin typeface="Gill Sans MT"/>
              </a:rPr>
              <a:t>making it more infectious</a:t>
            </a:r>
          </a:p>
          <a:p>
            <a:pPr marL="285750" indent="-285750">
              <a:buFont typeface="Arial" panose="020B0604020202020204" pitchFamily="34" charset="0"/>
              <a:buChar char="•"/>
            </a:pPr>
            <a:r>
              <a:rPr lang="en-GB" sz="2800" dirty="0">
                <a:solidFill>
                  <a:srgbClr val="1F4E79"/>
                </a:solidFill>
                <a:latin typeface="Gill Sans MT"/>
              </a:rPr>
              <a:t>helping it escape the antibodies produced by a vaccine </a:t>
            </a:r>
          </a:p>
          <a:p>
            <a:pPr marL="285750" indent="-285750">
              <a:buFont typeface="Arial" panose="020B0604020202020204" pitchFamily="34" charset="0"/>
              <a:buChar char="•"/>
            </a:pPr>
            <a:r>
              <a:rPr lang="en-GB" sz="2800" dirty="0">
                <a:solidFill>
                  <a:srgbClr val="1F4E79"/>
                </a:solidFill>
                <a:latin typeface="Gill Sans MT"/>
              </a:rPr>
              <a:t>making the symptoms worse</a:t>
            </a:r>
          </a:p>
        </p:txBody>
      </p:sp>
      <p:pic>
        <p:nvPicPr>
          <p:cNvPr id="2" name="Picture 2" descr="Icon&#10;&#10;Description automatically generated">
            <a:extLst>
              <a:ext uri="{FF2B5EF4-FFF2-40B4-BE49-F238E27FC236}">
                <a16:creationId xmlns:a16="http://schemas.microsoft.com/office/drawing/2014/main" id="{AB2A2515-808B-4019-91DB-A1290C274DB1}"/>
              </a:ext>
            </a:extLst>
          </p:cNvPr>
          <p:cNvPicPr>
            <a:picLocks noChangeAspect="1"/>
          </p:cNvPicPr>
          <p:nvPr/>
        </p:nvPicPr>
        <p:blipFill>
          <a:blip r:embed="rId2"/>
          <a:stretch>
            <a:fillRect/>
          </a:stretch>
        </p:blipFill>
        <p:spPr>
          <a:xfrm>
            <a:off x="570752" y="4704305"/>
            <a:ext cx="770965" cy="773802"/>
          </a:xfrm>
          <a:prstGeom prst="rect">
            <a:avLst/>
          </a:prstGeom>
        </p:spPr>
      </p:pic>
      <p:pic>
        <p:nvPicPr>
          <p:cNvPr id="3" name="Picture 4" descr="Icon&#10;&#10;Description automatically generated">
            <a:extLst>
              <a:ext uri="{FF2B5EF4-FFF2-40B4-BE49-F238E27FC236}">
                <a16:creationId xmlns:a16="http://schemas.microsoft.com/office/drawing/2014/main" id="{2058BCFF-EB26-4C72-AD5A-2442C1D0C23F}"/>
              </a:ext>
            </a:extLst>
          </p:cNvPr>
          <p:cNvPicPr>
            <a:picLocks noChangeAspect="1"/>
          </p:cNvPicPr>
          <p:nvPr/>
        </p:nvPicPr>
        <p:blipFill>
          <a:blip r:embed="rId3"/>
          <a:stretch>
            <a:fillRect/>
          </a:stretch>
        </p:blipFill>
        <p:spPr>
          <a:xfrm>
            <a:off x="5972082" y="3173395"/>
            <a:ext cx="999565" cy="1002402"/>
          </a:xfrm>
          <a:prstGeom prst="rect">
            <a:avLst/>
          </a:prstGeom>
        </p:spPr>
      </p:pic>
      <p:pic>
        <p:nvPicPr>
          <p:cNvPr id="5" name="Picture 5" descr="Icon&#10;&#10;Description automatically generated">
            <a:extLst>
              <a:ext uri="{FF2B5EF4-FFF2-40B4-BE49-F238E27FC236}">
                <a16:creationId xmlns:a16="http://schemas.microsoft.com/office/drawing/2014/main" id="{4DBF8F27-6EEA-43F4-95C2-056E26AA060B}"/>
              </a:ext>
            </a:extLst>
          </p:cNvPr>
          <p:cNvPicPr>
            <a:picLocks noChangeAspect="1"/>
          </p:cNvPicPr>
          <p:nvPr/>
        </p:nvPicPr>
        <p:blipFill>
          <a:blip r:embed="rId4"/>
          <a:stretch>
            <a:fillRect/>
          </a:stretch>
        </p:blipFill>
        <p:spPr>
          <a:xfrm>
            <a:off x="3269035" y="3510505"/>
            <a:ext cx="723341" cy="726177"/>
          </a:xfrm>
          <a:prstGeom prst="rect">
            <a:avLst/>
          </a:prstGeom>
        </p:spPr>
      </p:pic>
      <p:pic>
        <p:nvPicPr>
          <p:cNvPr id="9" name="Picture 2" descr="Icon&#10;&#10;Description automatically generated">
            <a:extLst>
              <a:ext uri="{FF2B5EF4-FFF2-40B4-BE49-F238E27FC236}">
                <a16:creationId xmlns:a16="http://schemas.microsoft.com/office/drawing/2014/main" id="{68874EEA-D4AE-427C-A8C9-1B59E57C71DF}"/>
              </a:ext>
            </a:extLst>
          </p:cNvPr>
          <p:cNvPicPr>
            <a:picLocks noChangeAspect="1"/>
          </p:cNvPicPr>
          <p:nvPr/>
        </p:nvPicPr>
        <p:blipFill>
          <a:blip r:embed="rId2"/>
          <a:stretch>
            <a:fillRect/>
          </a:stretch>
        </p:blipFill>
        <p:spPr>
          <a:xfrm>
            <a:off x="1989510" y="5632900"/>
            <a:ext cx="704290" cy="707127"/>
          </a:xfrm>
          <a:prstGeom prst="rect">
            <a:avLst/>
          </a:prstGeom>
        </p:spPr>
      </p:pic>
      <p:pic>
        <p:nvPicPr>
          <p:cNvPr id="10" name="Picture 2" descr="Icon&#10;&#10;Description automatically generated">
            <a:extLst>
              <a:ext uri="{FF2B5EF4-FFF2-40B4-BE49-F238E27FC236}">
                <a16:creationId xmlns:a16="http://schemas.microsoft.com/office/drawing/2014/main" id="{ED019741-3BDE-400F-B7CD-301936CE9F2B}"/>
              </a:ext>
            </a:extLst>
          </p:cNvPr>
          <p:cNvPicPr>
            <a:picLocks noChangeAspect="1"/>
          </p:cNvPicPr>
          <p:nvPr/>
        </p:nvPicPr>
        <p:blipFill>
          <a:blip r:embed="rId2"/>
          <a:stretch>
            <a:fillRect/>
          </a:stretch>
        </p:blipFill>
        <p:spPr>
          <a:xfrm>
            <a:off x="5129210" y="5727029"/>
            <a:ext cx="528077" cy="516627"/>
          </a:xfrm>
          <a:prstGeom prst="rect">
            <a:avLst/>
          </a:prstGeom>
        </p:spPr>
      </p:pic>
      <p:pic>
        <p:nvPicPr>
          <p:cNvPr id="11" name="Picture 2" descr="Icon&#10;&#10;Description automatically generated">
            <a:extLst>
              <a:ext uri="{FF2B5EF4-FFF2-40B4-BE49-F238E27FC236}">
                <a16:creationId xmlns:a16="http://schemas.microsoft.com/office/drawing/2014/main" id="{0DDB10BD-A0B5-4AB5-988E-3FA9249CBCF7}"/>
              </a:ext>
            </a:extLst>
          </p:cNvPr>
          <p:cNvPicPr>
            <a:picLocks noChangeAspect="1"/>
          </p:cNvPicPr>
          <p:nvPr/>
        </p:nvPicPr>
        <p:blipFill>
          <a:blip r:embed="rId2"/>
          <a:stretch>
            <a:fillRect/>
          </a:stretch>
        </p:blipFill>
        <p:spPr>
          <a:xfrm>
            <a:off x="3593445" y="5190919"/>
            <a:ext cx="637615" cy="640452"/>
          </a:xfrm>
          <a:prstGeom prst="rect">
            <a:avLst/>
          </a:prstGeom>
        </p:spPr>
      </p:pic>
      <p:pic>
        <p:nvPicPr>
          <p:cNvPr id="12" name="Picture 2" descr="Icon&#10;&#10;Description automatically generated">
            <a:extLst>
              <a:ext uri="{FF2B5EF4-FFF2-40B4-BE49-F238E27FC236}">
                <a16:creationId xmlns:a16="http://schemas.microsoft.com/office/drawing/2014/main" id="{01765D9E-0D77-454F-94E8-82C3863FEA9D}"/>
              </a:ext>
            </a:extLst>
          </p:cNvPr>
          <p:cNvPicPr>
            <a:picLocks noChangeAspect="1"/>
          </p:cNvPicPr>
          <p:nvPr/>
        </p:nvPicPr>
        <p:blipFill>
          <a:blip r:embed="rId2"/>
          <a:stretch>
            <a:fillRect/>
          </a:stretch>
        </p:blipFill>
        <p:spPr>
          <a:xfrm>
            <a:off x="1932640" y="3953884"/>
            <a:ext cx="709053" cy="711890"/>
          </a:xfrm>
          <a:prstGeom prst="rect">
            <a:avLst/>
          </a:prstGeom>
        </p:spPr>
      </p:pic>
      <p:pic>
        <p:nvPicPr>
          <p:cNvPr id="13" name="Picture 5" descr="Icon&#10;&#10;Description automatically generated">
            <a:extLst>
              <a:ext uri="{FF2B5EF4-FFF2-40B4-BE49-F238E27FC236}">
                <a16:creationId xmlns:a16="http://schemas.microsoft.com/office/drawing/2014/main" id="{5897B14E-03BE-4D10-9DBF-F801421588DC}"/>
              </a:ext>
            </a:extLst>
          </p:cNvPr>
          <p:cNvPicPr>
            <a:picLocks noChangeAspect="1"/>
          </p:cNvPicPr>
          <p:nvPr/>
        </p:nvPicPr>
        <p:blipFill>
          <a:blip r:embed="rId4"/>
          <a:stretch>
            <a:fillRect/>
          </a:stretch>
        </p:blipFill>
        <p:spPr>
          <a:xfrm>
            <a:off x="5889345" y="4266622"/>
            <a:ext cx="456641" cy="454715"/>
          </a:xfrm>
          <a:prstGeom prst="rect">
            <a:avLst/>
          </a:prstGeom>
        </p:spPr>
      </p:pic>
      <p:pic>
        <p:nvPicPr>
          <p:cNvPr id="14" name="Picture 5" descr="Icon&#10;&#10;Description automatically generated">
            <a:extLst>
              <a:ext uri="{FF2B5EF4-FFF2-40B4-BE49-F238E27FC236}">
                <a16:creationId xmlns:a16="http://schemas.microsoft.com/office/drawing/2014/main" id="{34E9850F-3143-45D8-8471-22D6AB87E5E1}"/>
              </a:ext>
            </a:extLst>
          </p:cNvPr>
          <p:cNvPicPr>
            <a:picLocks noChangeAspect="1"/>
          </p:cNvPicPr>
          <p:nvPr/>
        </p:nvPicPr>
        <p:blipFill>
          <a:blip r:embed="rId4"/>
          <a:stretch>
            <a:fillRect/>
          </a:stretch>
        </p:blipFill>
        <p:spPr>
          <a:xfrm>
            <a:off x="4572000" y="3081542"/>
            <a:ext cx="737628" cy="735702"/>
          </a:xfrm>
          <a:prstGeom prst="rect">
            <a:avLst/>
          </a:prstGeom>
        </p:spPr>
      </p:pic>
      <p:sp>
        <p:nvSpPr>
          <p:cNvPr id="23" name="Arrow: Right 22">
            <a:extLst>
              <a:ext uri="{FF2B5EF4-FFF2-40B4-BE49-F238E27FC236}">
                <a16:creationId xmlns:a16="http://schemas.microsoft.com/office/drawing/2014/main" id="{2D0E4258-4F44-4160-B6F9-F50A188167E3}"/>
              </a:ext>
            </a:extLst>
          </p:cNvPr>
          <p:cNvSpPr/>
          <p:nvPr/>
        </p:nvSpPr>
        <p:spPr>
          <a:xfrm rot="20640000">
            <a:off x="3925634" y="345338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AB52F934-914B-4B93-8C65-81162E3CC5BF}"/>
              </a:ext>
            </a:extLst>
          </p:cNvPr>
          <p:cNvSpPr/>
          <p:nvPr/>
        </p:nvSpPr>
        <p:spPr>
          <a:xfrm rot="20640000">
            <a:off x="2615946" y="389153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F6133C0A-59FD-4996-8450-ECF6A85D01AD}"/>
              </a:ext>
            </a:extLst>
          </p:cNvPr>
          <p:cNvSpPr/>
          <p:nvPr/>
        </p:nvSpPr>
        <p:spPr>
          <a:xfrm rot="20160000">
            <a:off x="1291971" y="4572569"/>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45E4BFC5-E5F5-4D67-9C9B-DB8F6DDE54BC}"/>
              </a:ext>
            </a:extLst>
          </p:cNvPr>
          <p:cNvSpPr/>
          <p:nvPr/>
        </p:nvSpPr>
        <p:spPr>
          <a:xfrm rot="1920000">
            <a:off x="1277682" y="5577457"/>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359C3EF8-ACB6-4D67-BF7D-5C8E30BA7125}"/>
              </a:ext>
            </a:extLst>
          </p:cNvPr>
          <p:cNvSpPr/>
          <p:nvPr/>
        </p:nvSpPr>
        <p:spPr>
          <a:xfrm rot="21240000">
            <a:off x="4278058" y="5296469"/>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04A565F0-9EE8-421A-879D-D7B224DBEB9D}"/>
              </a:ext>
            </a:extLst>
          </p:cNvPr>
          <p:cNvSpPr/>
          <p:nvPr/>
        </p:nvSpPr>
        <p:spPr>
          <a:xfrm rot="660000">
            <a:off x="2711196" y="450113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A1C40F69-776B-4046-A67C-A44AC3C4AC0D}"/>
              </a:ext>
            </a:extLst>
          </p:cNvPr>
          <p:cNvSpPr/>
          <p:nvPr/>
        </p:nvSpPr>
        <p:spPr>
          <a:xfrm rot="720000">
            <a:off x="2796921" y="6087044"/>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81CA77A-7577-4099-8ED1-FAA449532A01}"/>
              </a:ext>
            </a:extLst>
          </p:cNvPr>
          <p:cNvSpPr/>
          <p:nvPr/>
        </p:nvSpPr>
        <p:spPr>
          <a:xfrm rot="20580000">
            <a:off x="5954459" y="6387081"/>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E549EC64-A327-4D6C-82D6-55180D54E93C}"/>
              </a:ext>
            </a:extLst>
          </p:cNvPr>
          <p:cNvSpPr/>
          <p:nvPr/>
        </p:nvSpPr>
        <p:spPr>
          <a:xfrm rot="20820000">
            <a:off x="2758821" y="563460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A34EB11B-218D-465B-8332-1354D36878EB}"/>
              </a:ext>
            </a:extLst>
          </p:cNvPr>
          <p:cNvSpPr/>
          <p:nvPr/>
        </p:nvSpPr>
        <p:spPr>
          <a:xfrm rot="1740000">
            <a:off x="6804881" y="4084616"/>
            <a:ext cx="404812" cy="904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3A3DCACD-93FD-4585-9ABC-8C1BBFACAB52}"/>
              </a:ext>
            </a:extLst>
          </p:cNvPr>
          <p:cNvSpPr/>
          <p:nvPr/>
        </p:nvSpPr>
        <p:spPr>
          <a:xfrm rot="20580000">
            <a:off x="4406646" y="59584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Icon&#10;&#10;Description automatically generated">
            <a:extLst>
              <a:ext uri="{FF2B5EF4-FFF2-40B4-BE49-F238E27FC236}">
                <a16:creationId xmlns:a16="http://schemas.microsoft.com/office/drawing/2014/main" id="{5A60127E-6B14-450E-82BD-5FD38EC1D617}"/>
              </a:ext>
            </a:extLst>
          </p:cNvPr>
          <p:cNvPicPr>
            <a:picLocks noChangeAspect="1"/>
          </p:cNvPicPr>
          <p:nvPr/>
        </p:nvPicPr>
        <p:blipFill>
          <a:blip r:embed="rId2"/>
          <a:stretch>
            <a:fillRect/>
          </a:stretch>
        </p:blipFill>
        <p:spPr>
          <a:xfrm>
            <a:off x="3629022" y="5898478"/>
            <a:ext cx="694765" cy="702364"/>
          </a:xfrm>
          <a:prstGeom prst="rect">
            <a:avLst/>
          </a:prstGeom>
        </p:spPr>
      </p:pic>
      <p:pic>
        <p:nvPicPr>
          <p:cNvPr id="32" name="Picture 2" descr="Icon&#10;&#10;Description automatically generated">
            <a:extLst>
              <a:ext uri="{FF2B5EF4-FFF2-40B4-BE49-F238E27FC236}">
                <a16:creationId xmlns:a16="http://schemas.microsoft.com/office/drawing/2014/main" id="{A70D6A1A-BF27-4109-82F4-22AB68847444}"/>
              </a:ext>
            </a:extLst>
          </p:cNvPr>
          <p:cNvPicPr>
            <a:picLocks noChangeAspect="1"/>
          </p:cNvPicPr>
          <p:nvPr/>
        </p:nvPicPr>
        <p:blipFill>
          <a:blip r:embed="rId2"/>
          <a:stretch>
            <a:fillRect/>
          </a:stretch>
        </p:blipFill>
        <p:spPr>
          <a:xfrm>
            <a:off x="3371847" y="4317328"/>
            <a:ext cx="694765" cy="702364"/>
          </a:xfrm>
          <a:prstGeom prst="rect">
            <a:avLst/>
          </a:prstGeom>
        </p:spPr>
      </p:pic>
      <p:pic>
        <p:nvPicPr>
          <p:cNvPr id="33" name="Picture 5" descr="Icon&#10;&#10;Description automatically generated">
            <a:extLst>
              <a:ext uri="{FF2B5EF4-FFF2-40B4-BE49-F238E27FC236}">
                <a16:creationId xmlns:a16="http://schemas.microsoft.com/office/drawing/2014/main" id="{78604C58-4AEE-4F3D-93D3-6C6F3D7995F0}"/>
              </a:ext>
            </a:extLst>
          </p:cNvPr>
          <p:cNvPicPr>
            <a:picLocks noChangeAspect="1"/>
          </p:cNvPicPr>
          <p:nvPr/>
        </p:nvPicPr>
        <p:blipFill>
          <a:blip r:embed="rId4"/>
          <a:stretch>
            <a:fillRect/>
          </a:stretch>
        </p:blipFill>
        <p:spPr>
          <a:xfrm>
            <a:off x="6603719" y="5924344"/>
            <a:ext cx="737628" cy="735702"/>
          </a:xfrm>
          <a:prstGeom prst="rect">
            <a:avLst/>
          </a:prstGeom>
        </p:spPr>
      </p:pic>
      <p:pic>
        <p:nvPicPr>
          <p:cNvPr id="34" name="Picture 5" descr="Icon&#10;&#10;Description automatically generated">
            <a:extLst>
              <a:ext uri="{FF2B5EF4-FFF2-40B4-BE49-F238E27FC236}">
                <a16:creationId xmlns:a16="http://schemas.microsoft.com/office/drawing/2014/main" id="{FC7DC78B-9D13-424C-B134-64C6D0922AA4}"/>
              </a:ext>
            </a:extLst>
          </p:cNvPr>
          <p:cNvPicPr>
            <a:picLocks noChangeAspect="1"/>
          </p:cNvPicPr>
          <p:nvPr/>
        </p:nvPicPr>
        <p:blipFill>
          <a:blip r:embed="rId4"/>
          <a:stretch>
            <a:fillRect/>
          </a:stretch>
        </p:blipFill>
        <p:spPr>
          <a:xfrm>
            <a:off x="7256181" y="4709906"/>
            <a:ext cx="685241" cy="688077"/>
          </a:xfrm>
          <a:prstGeom prst="rect">
            <a:avLst/>
          </a:prstGeom>
        </p:spPr>
      </p:pic>
      <p:pic>
        <p:nvPicPr>
          <p:cNvPr id="35" name="Picture 5" descr="Icon&#10;&#10;Description automatically generated">
            <a:extLst>
              <a:ext uri="{FF2B5EF4-FFF2-40B4-BE49-F238E27FC236}">
                <a16:creationId xmlns:a16="http://schemas.microsoft.com/office/drawing/2014/main" id="{5337155A-CA4C-4FB1-8D82-16E2AC0617F2}"/>
              </a:ext>
            </a:extLst>
          </p:cNvPr>
          <p:cNvPicPr>
            <a:picLocks noChangeAspect="1"/>
          </p:cNvPicPr>
          <p:nvPr/>
        </p:nvPicPr>
        <p:blipFill>
          <a:blip r:embed="rId4"/>
          <a:stretch>
            <a:fillRect/>
          </a:stretch>
        </p:blipFill>
        <p:spPr>
          <a:xfrm>
            <a:off x="4760631" y="3776458"/>
            <a:ext cx="737628" cy="735702"/>
          </a:xfrm>
          <a:prstGeom prst="rect">
            <a:avLst/>
          </a:prstGeom>
        </p:spPr>
      </p:pic>
      <p:pic>
        <p:nvPicPr>
          <p:cNvPr id="36" name="Picture 5" descr="Icon&#10;&#10;Description automatically generated">
            <a:extLst>
              <a:ext uri="{FF2B5EF4-FFF2-40B4-BE49-F238E27FC236}">
                <a16:creationId xmlns:a16="http://schemas.microsoft.com/office/drawing/2014/main" id="{3FD39A7F-FC6B-45EF-8B78-4879D599266F}"/>
              </a:ext>
            </a:extLst>
          </p:cNvPr>
          <p:cNvPicPr>
            <a:picLocks noChangeAspect="1"/>
          </p:cNvPicPr>
          <p:nvPr/>
        </p:nvPicPr>
        <p:blipFill>
          <a:blip r:embed="rId4"/>
          <a:stretch>
            <a:fillRect/>
          </a:stretch>
        </p:blipFill>
        <p:spPr>
          <a:xfrm>
            <a:off x="7499069" y="6157708"/>
            <a:ext cx="737628" cy="735702"/>
          </a:xfrm>
          <a:prstGeom prst="rect">
            <a:avLst/>
          </a:prstGeom>
        </p:spPr>
      </p:pic>
      <p:sp>
        <p:nvSpPr>
          <p:cNvPr id="37" name="Arrow: Right 36">
            <a:extLst>
              <a:ext uri="{FF2B5EF4-FFF2-40B4-BE49-F238E27FC236}">
                <a16:creationId xmlns:a16="http://schemas.microsoft.com/office/drawing/2014/main" id="{4D17A37E-E012-45AE-9E97-CDB365C80A60}"/>
              </a:ext>
            </a:extLst>
          </p:cNvPr>
          <p:cNvSpPr/>
          <p:nvPr/>
        </p:nvSpPr>
        <p:spPr>
          <a:xfrm rot="660000">
            <a:off x="4454271" y="6468043"/>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1ABF554C-93E0-4CBD-9169-EEE7BF58809C}"/>
              </a:ext>
            </a:extLst>
          </p:cNvPr>
          <p:cNvSpPr/>
          <p:nvPr/>
        </p:nvSpPr>
        <p:spPr>
          <a:xfrm rot="660000">
            <a:off x="4016121" y="39391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34AA4160-229D-4B07-99AD-7EF190D8463A}"/>
              </a:ext>
            </a:extLst>
          </p:cNvPr>
          <p:cNvSpPr/>
          <p:nvPr/>
        </p:nvSpPr>
        <p:spPr>
          <a:xfrm rot="660000">
            <a:off x="5306759" y="34819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descr="Icon&#10;&#10;Description automatically generated">
            <a:extLst>
              <a:ext uri="{FF2B5EF4-FFF2-40B4-BE49-F238E27FC236}">
                <a16:creationId xmlns:a16="http://schemas.microsoft.com/office/drawing/2014/main" id="{AF653B4B-1C05-4033-841B-13C13D5C6BBD}"/>
              </a:ext>
            </a:extLst>
          </p:cNvPr>
          <p:cNvPicPr>
            <a:picLocks noChangeAspect="1"/>
          </p:cNvPicPr>
          <p:nvPr/>
        </p:nvPicPr>
        <p:blipFill>
          <a:blip r:embed="rId2"/>
          <a:stretch>
            <a:fillRect/>
          </a:stretch>
        </p:blipFill>
        <p:spPr>
          <a:xfrm>
            <a:off x="4724396" y="4422101"/>
            <a:ext cx="466165" cy="469002"/>
          </a:xfrm>
          <a:prstGeom prst="rect">
            <a:avLst/>
          </a:prstGeom>
        </p:spPr>
      </p:pic>
      <p:pic>
        <p:nvPicPr>
          <p:cNvPr id="41" name="Picture 2" descr="Icon&#10;&#10;Description automatically generated">
            <a:extLst>
              <a:ext uri="{FF2B5EF4-FFF2-40B4-BE49-F238E27FC236}">
                <a16:creationId xmlns:a16="http://schemas.microsoft.com/office/drawing/2014/main" id="{6BE50FA7-1131-421E-9847-8ECB48CBF1F3}"/>
              </a:ext>
            </a:extLst>
          </p:cNvPr>
          <p:cNvPicPr>
            <a:picLocks noChangeAspect="1"/>
          </p:cNvPicPr>
          <p:nvPr/>
        </p:nvPicPr>
        <p:blipFill>
          <a:blip r:embed="rId2"/>
          <a:stretch>
            <a:fillRect/>
          </a:stretch>
        </p:blipFill>
        <p:spPr>
          <a:xfrm>
            <a:off x="4986333" y="4984077"/>
            <a:ext cx="694765" cy="702364"/>
          </a:xfrm>
          <a:prstGeom prst="rect">
            <a:avLst/>
          </a:prstGeom>
        </p:spPr>
      </p:pic>
      <p:sp>
        <p:nvSpPr>
          <p:cNvPr id="42" name="Arrow: Right 41">
            <a:extLst>
              <a:ext uri="{FF2B5EF4-FFF2-40B4-BE49-F238E27FC236}">
                <a16:creationId xmlns:a16="http://schemas.microsoft.com/office/drawing/2014/main" id="{37D89F0E-6468-4EBB-8320-5D0459CF2CB3}"/>
              </a:ext>
            </a:extLst>
          </p:cNvPr>
          <p:cNvSpPr/>
          <p:nvPr/>
        </p:nvSpPr>
        <p:spPr>
          <a:xfrm rot="1200000">
            <a:off x="5411453" y="4392109"/>
            <a:ext cx="471487"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BE4D9E26-B34B-45FD-985F-B89DF9EA5292}"/>
              </a:ext>
            </a:extLst>
          </p:cNvPr>
          <p:cNvSpPr/>
          <p:nvPr/>
        </p:nvSpPr>
        <p:spPr>
          <a:xfrm rot="21120000">
            <a:off x="7142397" y="3662621"/>
            <a:ext cx="747712" cy="119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4F01C15A-929E-474A-92DD-2F133836694F}"/>
              </a:ext>
            </a:extLst>
          </p:cNvPr>
          <p:cNvSpPr/>
          <p:nvPr/>
        </p:nvSpPr>
        <p:spPr>
          <a:xfrm rot="21420000">
            <a:off x="4063746" y="460590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 descr="Icon&#10;&#10;Description automatically generated">
            <a:extLst>
              <a:ext uri="{FF2B5EF4-FFF2-40B4-BE49-F238E27FC236}">
                <a16:creationId xmlns:a16="http://schemas.microsoft.com/office/drawing/2014/main" id="{0E68F341-ADF5-441D-8E9F-0E475E4971A9}"/>
              </a:ext>
            </a:extLst>
          </p:cNvPr>
          <p:cNvPicPr>
            <a:picLocks noChangeAspect="1"/>
          </p:cNvPicPr>
          <p:nvPr/>
        </p:nvPicPr>
        <p:blipFill>
          <a:blip r:embed="rId3"/>
          <a:stretch>
            <a:fillRect/>
          </a:stretch>
        </p:blipFill>
        <p:spPr>
          <a:xfrm>
            <a:off x="7139058" y="3795938"/>
            <a:ext cx="999565" cy="1002402"/>
          </a:xfrm>
          <a:prstGeom prst="rect">
            <a:avLst/>
          </a:prstGeom>
        </p:spPr>
      </p:pic>
      <p:pic>
        <p:nvPicPr>
          <p:cNvPr id="46" name="Picture 4" descr="Icon&#10;&#10;Description automatically generated">
            <a:extLst>
              <a:ext uri="{FF2B5EF4-FFF2-40B4-BE49-F238E27FC236}">
                <a16:creationId xmlns:a16="http://schemas.microsoft.com/office/drawing/2014/main" id="{6663341C-E6FF-4251-981F-5B59424D62EA}"/>
              </a:ext>
            </a:extLst>
          </p:cNvPr>
          <p:cNvPicPr>
            <a:picLocks noChangeAspect="1"/>
          </p:cNvPicPr>
          <p:nvPr/>
        </p:nvPicPr>
        <p:blipFill>
          <a:blip r:embed="rId3"/>
          <a:stretch>
            <a:fillRect/>
          </a:stretch>
        </p:blipFill>
        <p:spPr>
          <a:xfrm>
            <a:off x="7572934" y="2266006"/>
            <a:ext cx="999565" cy="1002402"/>
          </a:xfrm>
          <a:prstGeom prst="rect">
            <a:avLst/>
          </a:prstGeom>
        </p:spPr>
      </p:pic>
      <p:pic>
        <p:nvPicPr>
          <p:cNvPr id="48" name="Picture 4" descr="Icon&#10;&#10;Description automatically generated">
            <a:extLst>
              <a:ext uri="{FF2B5EF4-FFF2-40B4-BE49-F238E27FC236}">
                <a16:creationId xmlns:a16="http://schemas.microsoft.com/office/drawing/2014/main" id="{635688A9-BC46-40E0-A0BC-51B759A24E69}"/>
              </a:ext>
            </a:extLst>
          </p:cNvPr>
          <p:cNvPicPr>
            <a:picLocks noChangeAspect="1"/>
          </p:cNvPicPr>
          <p:nvPr/>
        </p:nvPicPr>
        <p:blipFill>
          <a:blip r:embed="rId3"/>
          <a:stretch>
            <a:fillRect/>
          </a:stretch>
        </p:blipFill>
        <p:spPr>
          <a:xfrm>
            <a:off x="7939441" y="3148489"/>
            <a:ext cx="999565" cy="1002402"/>
          </a:xfrm>
          <a:prstGeom prst="rect">
            <a:avLst/>
          </a:prstGeom>
        </p:spPr>
      </p:pic>
      <p:pic>
        <p:nvPicPr>
          <p:cNvPr id="50" name="Picture 2" descr="Icon&#10;&#10;Description automatically generated">
            <a:extLst>
              <a:ext uri="{FF2B5EF4-FFF2-40B4-BE49-F238E27FC236}">
                <a16:creationId xmlns:a16="http://schemas.microsoft.com/office/drawing/2014/main" id="{9843DDA6-E091-4E7B-AE5A-9F087CB024B6}"/>
              </a:ext>
            </a:extLst>
          </p:cNvPr>
          <p:cNvPicPr>
            <a:picLocks noChangeAspect="1"/>
          </p:cNvPicPr>
          <p:nvPr/>
        </p:nvPicPr>
        <p:blipFill>
          <a:blip r:embed="rId2"/>
          <a:stretch>
            <a:fillRect/>
          </a:stretch>
        </p:blipFill>
        <p:spPr>
          <a:xfrm>
            <a:off x="5162548" y="6346153"/>
            <a:ext cx="528077" cy="516627"/>
          </a:xfrm>
          <a:prstGeom prst="rect">
            <a:avLst/>
          </a:prstGeom>
        </p:spPr>
      </p:pic>
      <p:pic>
        <p:nvPicPr>
          <p:cNvPr id="51" name="Picture 2" descr="Icon&#10;&#10;Description automatically generated">
            <a:extLst>
              <a:ext uri="{FF2B5EF4-FFF2-40B4-BE49-F238E27FC236}">
                <a16:creationId xmlns:a16="http://schemas.microsoft.com/office/drawing/2014/main" id="{2167663D-C284-4FB2-9CBE-B86942694744}"/>
              </a:ext>
            </a:extLst>
          </p:cNvPr>
          <p:cNvPicPr>
            <a:picLocks noChangeAspect="1"/>
          </p:cNvPicPr>
          <p:nvPr/>
        </p:nvPicPr>
        <p:blipFill>
          <a:blip r:embed="rId2"/>
          <a:stretch>
            <a:fillRect/>
          </a:stretch>
        </p:blipFill>
        <p:spPr>
          <a:xfrm>
            <a:off x="5995985" y="4807865"/>
            <a:ext cx="528077" cy="516627"/>
          </a:xfrm>
          <a:prstGeom prst="rect">
            <a:avLst/>
          </a:prstGeom>
        </p:spPr>
      </p:pic>
      <p:pic>
        <p:nvPicPr>
          <p:cNvPr id="53" name="Picture 2" descr="Icon&#10;&#10;Description automatically generated">
            <a:extLst>
              <a:ext uri="{FF2B5EF4-FFF2-40B4-BE49-F238E27FC236}">
                <a16:creationId xmlns:a16="http://schemas.microsoft.com/office/drawing/2014/main" id="{2DE6DC67-FD0E-493D-A64C-F5E30E02E28D}"/>
              </a:ext>
            </a:extLst>
          </p:cNvPr>
          <p:cNvPicPr>
            <a:picLocks noChangeAspect="1"/>
          </p:cNvPicPr>
          <p:nvPr/>
        </p:nvPicPr>
        <p:blipFill>
          <a:blip r:embed="rId2"/>
          <a:stretch>
            <a:fillRect/>
          </a:stretch>
        </p:blipFill>
        <p:spPr>
          <a:xfrm>
            <a:off x="7310433" y="5312688"/>
            <a:ext cx="694765" cy="702364"/>
          </a:xfrm>
          <a:prstGeom prst="rect">
            <a:avLst/>
          </a:prstGeom>
        </p:spPr>
      </p:pic>
      <p:pic>
        <p:nvPicPr>
          <p:cNvPr id="54" name="Picture 2" descr="Icon&#10;&#10;Description automatically generated">
            <a:extLst>
              <a:ext uri="{FF2B5EF4-FFF2-40B4-BE49-F238E27FC236}">
                <a16:creationId xmlns:a16="http://schemas.microsoft.com/office/drawing/2014/main" id="{1AADF613-DB7B-4C98-96CE-820570E57443}"/>
              </a:ext>
            </a:extLst>
          </p:cNvPr>
          <p:cNvPicPr>
            <a:picLocks noChangeAspect="1"/>
          </p:cNvPicPr>
          <p:nvPr/>
        </p:nvPicPr>
        <p:blipFill>
          <a:blip r:embed="rId2"/>
          <a:stretch>
            <a:fillRect/>
          </a:stretch>
        </p:blipFill>
        <p:spPr>
          <a:xfrm>
            <a:off x="5995983" y="5293638"/>
            <a:ext cx="694765" cy="702364"/>
          </a:xfrm>
          <a:prstGeom prst="rect">
            <a:avLst/>
          </a:prstGeom>
        </p:spPr>
      </p:pic>
      <p:sp>
        <p:nvSpPr>
          <p:cNvPr id="55" name="Arrow: Right 54">
            <a:extLst>
              <a:ext uri="{FF2B5EF4-FFF2-40B4-BE49-F238E27FC236}">
                <a16:creationId xmlns:a16="http://schemas.microsoft.com/office/drawing/2014/main" id="{24DA4CD1-D7AB-41D4-BD18-D0AA277516A0}"/>
              </a:ext>
            </a:extLst>
          </p:cNvPr>
          <p:cNvSpPr/>
          <p:nvPr/>
        </p:nvSpPr>
        <p:spPr>
          <a:xfrm rot="21420000">
            <a:off x="6545007" y="500119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00A2A01E-7018-4F87-B654-E82180F3D544}"/>
              </a:ext>
            </a:extLst>
          </p:cNvPr>
          <p:cNvSpPr/>
          <p:nvPr/>
        </p:nvSpPr>
        <p:spPr>
          <a:xfrm rot="21180000">
            <a:off x="5564274" y="5119023"/>
            <a:ext cx="476249" cy="95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925242B3-1653-441E-85BA-9E9B864457F4}"/>
              </a:ext>
            </a:extLst>
          </p:cNvPr>
          <p:cNvSpPr/>
          <p:nvPr/>
        </p:nvSpPr>
        <p:spPr>
          <a:xfrm rot="20640000">
            <a:off x="5612194" y="5686176"/>
            <a:ext cx="485775" cy="104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A81FA910-03FB-4DC6-860A-23351B9E75D4}"/>
              </a:ext>
            </a:extLst>
          </p:cNvPr>
          <p:cNvSpPr/>
          <p:nvPr/>
        </p:nvSpPr>
        <p:spPr>
          <a:xfrm rot="21480000">
            <a:off x="6664070" y="5577455"/>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81E80540-1B37-49F3-BA33-1DE696B93F39}"/>
              </a:ext>
            </a:extLst>
          </p:cNvPr>
          <p:cNvSpPr/>
          <p:nvPr/>
        </p:nvSpPr>
        <p:spPr>
          <a:xfrm rot="1200000">
            <a:off x="7197391" y="6349495"/>
            <a:ext cx="471487"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F21503FB-A7E7-4624-9162-53FD0A8B294B}"/>
              </a:ext>
            </a:extLst>
          </p:cNvPr>
          <p:cNvSpPr/>
          <p:nvPr/>
        </p:nvSpPr>
        <p:spPr>
          <a:xfrm rot="19740000">
            <a:off x="6799631" y="3157091"/>
            <a:ext cx="933448" cy="1333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912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734288" y="820525"/>
            <a:ext cx="7800109" cy="5539978"/>
          </a:xfrm>
          <a:prstGeom prst="rect">
            <a:avLst/>
          </a:prstGeom>
        </p:spPr>
        <p:txBody>
          <a:bodyPr wrap="square" lIns="91440" tIns="45720" rIns="91440" bIns="45720" anchor="t">
            <a:spAutoFit/>
          </a:bodyPr>
          <a:lstStyle/>
          <a:p>
            <a:r>
              <a:rPr lang="en-GB" sz="2400" dirty="0">
                <a:solidFill>
                  <a:schemeClr val="accent5">
                    <a:lumMod val="50000"/>
                  </a:schemeClr>
                </a:solidFill>
                <a:latin typeface="Gill Sans MT"/>
              </a:rPr>
              <a:t>These different versions of the virus are called variants,</a:t>
            </a:r>
          </a:p>
          <a:p>
            <a:r>
              <a:rPr lang="en-GB" sz="2400" dirty="0">
                <a:solidFill>
                  <a:schemeClr val="accent5">
                    <a:lumMod val="50000"/>
                  </a:schemeClr>
                </a:solidFill>
                <a:latin typeface="Gill Sans MT"/>
              </a:rPr>
              <a:t>and the variants that give the virus an advantage are called 'Variants of Concern’. </a:t>
            </a:r>
          </a:p>
          <a:p>
            <a:endParaRPr lang="en-GB" sz="2400" dirty="0">
              <a:solidFill>
                <a:schemeClr val="accent5">
                  <a:lumMod val="50000"/>
                </a:schemeClr>
              </a:solidFill>
              <a:latin typeface="Gill Sans MT"/>
            </a:endParaRPr>
          </a:p>
          <a:p>
            <a:endParaRPr lang="en-GB" sz="2400" dirty="0">
              <a:solidFill>
                <a:schemeClr val="accent5">
                  <a:lumMod val="50000"/>
                </a:schemeClr>
              </a:solidFill>
              <a:latin typeface="Gill Sans MT"/>
            </a:endParaRPr>
          </a:p>
          <a:p>
            <a:endParaRPr lang="en-GB" dirty="0">
              <a:cs typeface="Calibri"/>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sz="2400" dirty="0">
                <a:solidFill>
                  <a:schemeClr val="accent5">
                    <a:lumMod val="50000"/>
                  </a:schemeClr>
                </a:solidFill>
                <a:latin typeface="Gill Sans MT"/>
              </a:rPr>
              <a:t>There have been a number of them discovered over the past year.  They were being named after the location where they were first identified.</a:t>
            </a:r>
            <a:endParaRPr lang="en-GB" sz="2400" dirty="0">
              <a:solidFill>
                <a:schemeClr val="accent5">
                  <a:lumMod val="50000"/>
                </a:schemeClr>
              </a:solidFill>
              <a:latin typeface="Gill Sans MT"/>
              <a:cs typeface="Calibri"/>
            </a:endParaRPr>
          </a:p>
        </p:txBody>
      </p:sp>
      <p:pic>
        <p:nvPicPr>
          <p:cNvPr id="3" name="Picture 2">
            <a:extLst>
              <a:ext uri="{FF2B5EF4-FFF2-40B4-BE49-F238E27FC236}">
                <a16:creationId xmlns:a16="http://schemas.microsoft.com/office/drawing/2014/main" id="{62159EDB-18D4-9A41-BA11-C65AFFE3C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849" y="2216727"/>
            <a:ext cx="7112389" cy="2840182"/>
          </a:xfrm>
          <a:prstGeom prst="rect">
            <a:avLst/>
          </a:prstGeom>
        </p:spPr>
      </p:pic>
    </p:spTree>
    <p:extLst>
      <p:ext uri="{BB962C8B-B14F-4D97-AF65-F5344CB8AC3E}">
        <p14:creationId xmlns:p14="http://schemas.microsoft.com/office/powerpoint/2010/main" val="263335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667546" y="679534"/>
            <a:ext cx="7199409" cy="830997"/>
          </a:xfrm>
          <a:prstGeom prst="rect">
            <a:avLst/>
          </a:prstGeom>
        </p:spPr>
        <p:txBody>
          <a:bodyPr wrap="square" lIns="91440" tIns="45720" rIns="91440" bIns="45720" anchor="t">
            <a:spAutoFit/>
          </a:bodyPr>
          <a:lstStyle/>
          <a:p>
            <a:r>
              <a:rPr lang="en-GB" sz="2400" dirty="0">
                <a:solidFill>
                  <a:srgbClr val="1F4E79"/>
                </a:solidFill>
                <a:latin typeface="Gill Sans MT"/>
              </a:rPr>
              <a:t>Variants of Concern are now being named by letters of the Greek alphabet.</a:t>
            </a:r>
            <a:endParaRPr lang="en-GB" sz="2400" dirty="0">
              <a:solidFill>
                <a:srgbClr val="1F4E79"/>
              </a:solidFill>
              <a:latin typeface="Gill Sans MT"/>
              <a:cs typeface="Calibri"/>
            </a:endParaRPr>
          </a:p>
        </p:txBody>
      </p:sp>
      <p:pic>
        <p:nvPicPr>
          <p:cNvPr id="5" name="Picture 4">
            <a:extLst>
              <a:ext uri="{FF2B5EF4-FFF2-40B4-BE49-F238E27FC236}">
                <a16:creationId xmlns:a16="http://schemas.microsoft.com/office/drawing/2014/main" id="{CB24C57F-8956-604A-91FE-69A5C3962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48" y="1918458"/>
            <a:ext cx="7273424" cy="4463987"/>
          </a:xfrm>
          <a:prstGeom prst="rect">
            <a:avLst/>
          </a:prstGeom>
        </p:spPr>
      </p:pic>
    </p:spTree>
    <p:extLst>
      <p:ext uri="{BB962C8B-B14F-4D97-AF65-F5344CB8AC3E}">
        <p14:creationId xmlns:p14="http://schemas.microsoft.com/office/powerpoint/2010/main" val="366662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1025669" y="94996"/>
            <a:ext cx="6858000" cy="1325563"/>
          </a:xfrm>
        </p:spPr>
        <p:txBody>
          <a:bodyPr>
            <a:noAutofit/>
          </a:bodyPr>
          <a:lstStyle/>
          <a:p>
            <a:r>
              <a:rPr lang="en-GB" sz="4800" dirty="0">
                <a:solidFill>
                  <a:srgbClr val="0F6AB1"/>
                </a:solidFill>
                <a:latin typeface="Gill Sans MT"/>
              </a:rPr>
              <a:t>Reveal your Lego models</a:t>
            </a:r>
            <a:endParaRPr lang="en-GB" sz="4800" dirty="0">
              <a:solidFill>
                <a:srgbClr val="0F6AB1"/>
              </a:solidFill>
              <a:latin typeface="Gill Sans MT"/>
              <a:cs typeface="Calibri Light"/>
            </a:endParaRPr>
          </a:p>
        </p:txBody>
      </p:sp>
      <p:sp>
        <p:nvSpPr>
          <p:cNvPr id="3" name="TextBox 2">
            <a:extLst>
              <a:ext uri="{FF2B5EF4-FFF2-40B4-BE49-F238E27FC236}">
                <a16:creationId xmlns:a16="http://schemas.microsoft.com/office/drawing/2014/main" id="{D7421C08-517F-E44C-A367-78E97EDDEA0C}"/>
              </a:ext>
            </a:extLst>
          </p:cNvPr>
          <p:cNvSpPr txBox="1"/>
          <p:nvPr/>
        </p:nvSpPr>
        <p:spPr>
          <a:xfrm>
            <a:off x="1524433" y="3354141"/>
            <a:ext cx="5860472" cy="1754326"/>
          </a:xfrm>
          <a:prstGeom prst="rect">
            <a:avLst/>
          </a:prstGeom>
          <a:noFill/>
        </p:spPr>
        <p:txBody>
          <a:bodyPr wrap="square" lIns="91440" tIns="45720" rIns="91440" bIns="45720" rtlCol="0" anchor="t">
            <a:spAutoFit/>
          </a:bodyPr>
          <a:lstStyle/>
          <a:p>
            <a:pPr algn="ctr"/>
            <a:r>
              <a:rPr lang="en-GB" sz="2400" dirty="0">
                <a:solidFill>
                  <a:srgbClr val="1F4E79"/>
                </a:solidFill>
                <a:latin typeface="Gill Sans MT"/>
                <a:cs typeface="Calibri"/>
              </a:rPr>
              <a:t>What do you notice?</a:t>
            </a:r>
          </a:p>
          <a:p>
            <a:pPr algn="ctr"/>
            <a:r>
              <a:rPr lang="en-GB" sz="2400" dirty="0">
                <a:solidFill>
                  <a:srgbClr val="1F4E79"/>
                </a:solidFill>
                <a:latin typeface="Gill Sans MT"/>
                <a:cs typeface="Calibri"/>
              </a:rPr>
              <a:t>What is the same about them? </a:t>
            </a:r>
          </a:p>
          <a:p>
            <a:pPr algn="ctr"/>
            <a:r>
              <a:rPr lang="en-GB" sz="2400" dirty="0">
                <a:solidFill>
                  <a:srgbClr val="1F4E79"/>
                </a:solidFill>
                <a:latin typeface="Gill Sans MT"/>
                <a:cs typeface="Calibri"/>
              </a:rPr>
              <a:t>What is different?</a:t>
            </a:r>
          </a:p>
          <a:p>
            <a:endParaRPr lang="en-US" dirty="0"/>
          </a:p>
          <a:p>
            <a:endParaRPr lang="en-US" dirty="0"/>
          </a:p>
        </p:txBody>
      </p:sp>
      <p:pic>
        <p:nvPicPr>
          <p:cNvPr id="7" name="Picture 6">
            <a:extLst>
              <a:ext uri="{FF2B5EF4-FFF2-40B4-BE49-F238E27FC236}">
                <a16:creationId xmlns:a16="http://schemas.microsoft.com/office/drawing/2014/main" id="{8478D0CF-B8BA-4E4F-8B6A-B66A17EBD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978" y="1374002"/>
            <a:ext cx="5721927" cy="1911655"/>
          </a:xfrm>
          <a:prstGeom prst="rect">
            <a:avLst/>
          </a:prstGeom>
        </p:spPr>
      </p:pic>
      <p:pic>
        <p:nvPicPr>
          <p:cNvPr id="9" name="Picture 8">
            <a:extLst>
              <a:ext uri="{FF2B5EF4-FFF2-40B4-BE49-F238E27FC236}">
                <a16:creationId xmlns:a16="http://schemas.microsoft.com/office/drawing/2014/main" id="{E46EFD03-FF53-7248-B169-E2BE31B1A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786" y="4757606"/>
            <a:ext cx="1563334" cy="1440386"/>
          </a:xfrm>
          <a:prstGeom prst="rect">
            <a:avLst/>
          </a:prstGeom>
        </p:spPr>
      </p:pic>
      <p:pic>
        <p:nvPicPr>
          <p:cNvPr id="11" name="Picture 10">
            <a:extLst>
              <a:ext uri="{FF2B5EF4-FFF2-40B4-BE49-F238E27FC236}">
                <a16:creationId xmlns:a16="http://schemas.microsoft.com/office/drawing/2014/main" id="{CE51777A-D647-F44E-BEDA-D4185B47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803" y="4659836"/>
            <a:ext cx="1445764" cy="1440386"/>
          </a:xfrm>
          <a:prstGeom prst="rect">
            <a:avLst/>
          </a:prstGeom>
        </p:spPr>
      </p:pic>
    </p:spTree>
    <p:extLst>
      <p:ext uri="{BB962C8B-B14F-4D97-AF65-F5344CB8AC3E}">
        <p14:creationId xmlns:p14="http://schemas.microsoft.com/office/powerpoint/2010/main" val="165122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0" y="365125"/>
            <a:ext cx="7886700" cy="1325563"/>
          </a:xfrm>
        </p:spPr>
        <p:txBody>
          <a:bodyPr>
            <a:noAutofit/>
          </a:bodyPr>
          <a:lstStyle/>
          <a:p>
            <a:pPr algn="ctr"/>
            <a:r>
              <a:rPr lang="en-GB" sz="4800" dirty="0">
                <a:solidFill>
                  <a:srgbClr val="0F6AB1"/>
                </a:solidFill>
                <a:latin typeface="Gill Sans"/>
                <a:ea typeface="Gill Sans"/>
                <a:cs typeface="Gill Sans"/>
                <a:sym typeface="Gill Sans"/>
              </a:rPr>
              <a:t>What have we learnt?</a:t>
            </a:r>
            <a:endParaRPr lang="en-US" sz="4800" dirty="0">
              <a:solidFill>
                <a:srgbClr val="0F6AB1"/>
              </a:solidFill>
              <a:latin typeface="Gill Sans MT"/>
              <a:cs typeface="Calibri Light"/>
            </a:endParaRPr>
          </a:p>
        </p:txBody>
      </p:sp>
      <p:pic>
        <p:nvPicPr>
          <p:cNvPr id="3" name="Picture 3" descr="A picture containing text, mug, coffee cup, spectacles&#10;&#10;Description automatically generated">
            <a:extLst>
              <a:ext uri="{FF2B5EF4-FFF2-40B4-BE49-F238E27FC236}">
                <a16:creationId xmlns:a16="http://schemas.microsoft.com/office/drawing/2014/main" id="{5516CB3D-D762-403A-A73F-D2171EFC2557}"/>
              </a:ext>
            </a:extLst>
          </p:cNvPr>
          <p:cNvPicPr>
            <a:picLocks noChangeAspect="1"/>
          </p:cNvPicPr>
          <p:nvPr/>
        </p:nvPicPr>
        <p:blipFill>
          <a:blip r:embed="rId2"/>
          <a:stretch>
            <a:fillRect/>
          </a:stretch>
        </p:blipFill>
        <p:spPr>
          <a:xfrm>
            <a:off x="752475" y="2069228"/>
            <a:ext cx="2743200" cy="2938618"/>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78343071-A7D9-47F1-B2FE-800E05A49C10}"/>
              </a:ext>
            </a:extLst>
          </p:cNvPr>
          <p:cNvPicPr>
            <a:picLocks noChangeAspect="1"/>
          </p:cNvPicPr>
          <p:nvPr/>
        </p:nvPicPr>
        <p:blipFill>
          <a:blip r:embed="rId3"/>
          <a:stretch>
            <a:fillRect/>
          </a:stretch>
        </p:blipFill>
        <p:spPr>
          <a:xfrm>
            <a:off x="2847975" y="1934927"/>
            <a:ext cx="3114675" cy="1864196"/>
          </a:xfrm>
          <a:prstGeom prst="rect">
            <a:avLst/>
          </a:prstGeom>
        </p:spPr>
      </p:pic>
      <p:pic>
        <p:nvPicPr>
          <p:cNvPr id="7" name="Picture 7">
            <a:extLst>
              <a:ext uri="{FF2B5EF4-FFF2-40B4-BE49-F238E27FC236}">
                <a16:creationId xmlns:a16="http://schemas.microsoft.com/office/drawing/2014/main" id="{31E17535-A096-4C81-B364-1DD965D3D5DB}"/>
              </a:ext>
            </a:extLst>
          </p:cNvPr>
          <p:cNvPicPr>
            <a:picLocks noChangeAspect="1"/>
          </p:cNvPicPr>
          <p:nvPr/>
        </p:nvPicPr>
        <p:blipFill>
          <a:blip r:embed="rId4"/>
          <a:stretch>
            <a:fillRect/>
          </a:stretch>
        </p:blipFill>
        <p:spPr>
          <a:xfrm>
            <a:off x="4848224" y="4505325"/>
            <a:ext cx="2090738" cy="2090738"/>
          </a:xfrm>
          <a:prstGeom prst="rect">
            <a:avLst/>
          </a:prstGeom>
        </p:spPr>
      </p:pic>
      <p:pic>
        <p:nvPicPr>
          <p:cNvPr id="8" name="Picture 8">
            <a:extLst>
              <a:ext uri="{FF2B5EF4-FFF2-40B4-BE49-F238E27FC236}">
                <a16:creationId xmlns:a16="http://schemas.microsoft.com/office/drawing/2014/main" id="{F71A1EA6-22AB-41F3-BFE2-0F11E1D4D2EC}"/>
              </a:ext>
            </a:extLst>
          </p:cNvPr>
          <p:cNvPicPr>
            <a:picLocks noChangeAspect="1"/>
          </p:cNvPicPr>
          <p:nvPr/>
        </p:nvPicPr>
        <p:blipFill>
          <a:blip r:embed="rId5"/>
          <a:stretch>
            <a:fillRect/>
          </a:stretch>
        </p:blipFill>
        <p:spPr>
          <a:xfrm>
            <a:off x="5486400" y="2149553"/>
            <a:ext cx="2319337" cy="2106455"/>
          </a:xfrm>
          <a:prstGeom prst="rect">
            <a:avLst/>
          </a:prstGeom>
        </p:spPr>
      </p:pic>
      <p:pic>
        <p:nvPicPr>
          <p:cNvPr id="4" name="Picture 4">
            <a:extLst>
              <a:ext uri="{FF2B5EF4-FFF2-40B4-BE49-F238E27FC236}">
                <a16:creationId xmlns:a16="http://schemas.microsoft.com/office/drawing/2014/main" id="{8FE4ECE4-E854-4FAF-95EC-2EC415CE064B}"/>
              </a:ext>
            </a:extLst>
          </p:cNvPr>
          <p:cNvPicPr>
            <a:picLocks noChangeAspect="1"/>
          </p:cNvPicPr>
          <p:nvPr/>
        </p:nvPicPr>
        <p:blipFill>
          <a:blip r:embed="rId6"/>
          <a:stretch>
            <a:fillRect/>
          </a:stretch>
        </p:blipFill>
        <p:spPr>
          <a:xfrm>
            <a:off x="2286000" y="4443413"/>
            <a:ext cx="1943100" cy="2009775"/>
          </a:xfrm>
          <a:prstGeom prst="rect">
            <a:avLst/>
          </a:prstGeom>
        </p:spPr>
      </p:pic>
      <p:sp>
        <p:nvSpPr>
          <p:cNvPr id="5" name="TextBox 4">
            <a:extLst>
              <a:ext uri="{FF2B5EF4-FFF2-40B4-BE49-F238E27FC236}">
                <a16:creationId xmlns:a16="http://schemas.microsoft.com/office/drawing/2014/main" id="{35BC9E74-D112-486E-AB9D-1AC990C19B08}"/>
              </a:ext>
            </a:extLst>
          </p:cNvPr>
          <p:cNvSpPr txBox="1"/>
          <p:nvPr/>
        </p:nvSpPr>
        <p:spPr>
          <a:xfrm>
            <a:off x="6500813" y="3057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2m</a:t>
            </a:r>
          </a:p>
        </p:txBody>
      </p:sp>
    </p:spTree>
    <p:extLst>
      <p:ext uri="{BB962C8B-B14F-4D97-AF65-F5344CB8AC3E}">
        <p14:creationId xmlns:p14="http://schemas.microsoft.com/office/powerpoint/2010/main" val="422012783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67843152-6004-40B0-AE6B-2F15BB974F16}"/>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07B968CE-F4C3-494F-B55E-C9B96B9674AF}"/>
    </a:ext>
  </a:extLst>
</a:theme>
</file>

<file path=ppt/theme/theme1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1267A000-1A14-437F-9385-CE8AB5AE8583}"/>
    </a:ext>
  </a:ext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B41A3F4B-93BB-4A5A-B281-62AC3AD38A40}"/>
    </a:ext>
  </a:extLst>
</a:theme>
</file>

<file path=ppt/theme/theme13.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8306FFB0-1824-4692-9658-969735484D96}"/>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1808EEBC-7C0C-4A1D-BB69-6088EEA1F140}"/>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392B2CEF-043B-47C1-A8B7-8495F4E4B634}"/>
    </a:ext>
  </a:ext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4DD21DD3-3838-407B-A59E-185DEF00BCE6}"/>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BA50185A-2945-426F-9541-44140523C83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E0FF3BA9-9091-4EF1-8D7F-3B98AB1B3CCF}"/>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34D267A2-57A9-4AA4-AEF2-57AE36CB9BDE}"/>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BD651304-BA35-4DC4-8C14-4CA398BB9954}"/>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4CFEDFEE-FE9B-4003-AF01-E3E981C8152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658616-20A1-4EB1-B464-0BEA0F70BD6A}">
  <ds:schemaRefs>
    <ds:schemaRef ds:uri="http://schemas.microsoft.com/sharepoint/v3/contenttype/forms"/>
  </ds:schemaRefs>
</ds:datastoreItem>
</file>

<file path=customXml/itemProps2.xml><?xml version="1.0" encoding="utf-8"?>
<ds:datastoreItem xmlns:ds="http://schemas.openxmlformats.org/officeDocument/2006/customXml" ds:itemID="{0D1E8CE0-59CF-476A-A07A-70BBF60F19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B9F3E8-EC39-4219-9CA2-277A51A371B0}">
  <ds:schemaRefs>
    <ds:schemaRef ds:uri="http://purl.org/dc/terms/"/>
    <ds:schemaRef ds:uri="http://purl.org/dc/dcmitype/"/>
    <ds:schemaRef ds:uri="http://schemas.microsoft.com/office/2006/documentManagement/types"/>
    <ds:schemaRef ds:uri="http://schemas.microsoft.com/office/2006/metadata/properties"/>
    <ds:schemaRef ds:uri="b93c365d-0385-4382-9509-99218ab90b25"/>
    <ds:schemaRef ds:uri="http://schemas.microsoft.com/office/infopath/2007/PartnerControls"/>
    <ds:schemaRef ds:uri="http://schemas.openxmlformats.org/package/2006/metadata/core-properties"/>
    <ds:schemaRef ds:uri="http://purl.org/dc/elements/1.1/"/>
    <ds:schemaRef ds:uri="218bb72c-f808-4789-b960-2e9e3d60d59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368</Words>
  <Application>Microsoft Office PowerPoint</Application>
  <PresentationFormat>On-screen Show (4:3)</PresentationFormat>
  <Paragraphs>55</Paragraphs>
  <Slides>14</Slides>
  <Notes>1</Notes>
  <HiddenSlides>0</HiddenSlides>
  <MMClips>1</MMClips>
  <ScaleCrop>false</ScaleCrop>
  <HeadingPairs>
    <vt:vector size="4" baseType="variant">
      <vt:variant>
        <vt:lpstr>Theme</vt:lpstr>
      </vt:variant>
      <vt:variant>
        <vt:i4>13</vt:i4>
      </vt:variant>
      <vt:variant>
        <vt:lpstr>Slide Titles</vt:lpstr>
      </vt:variant>
      <vt:variant>
        <vt:i4>14</vt:i4>
      </vt:variant>
    </vt:vector>
  </HeadingPairs>
  <TitlesOfParts>
    <vt:vector size="27" baseType="lpstr">
      <vt:lpstr>Custom Design</vt:lpstr>
      <vt:lpstr>7_Custom Design</vt:lpstr>
      <vt:lpstr>3_Custom Design</vt:lpstr>
      <vt:lpstr>8_Custom Design</vt:lpstr>
      <vt:lpstr>4_Custom Design</vt:lpstr>
      <vt:lpstr>6_Custom Design</vt:lpstr>
      <vt:lpstr>1_Custom Design</vt:lpstr>
      <vt:lpstr>2_Custom Design</vt:lpstr>
      <vt:lpstr>5_Custom Design</vt:lpstr>
      <vt:lpstr>9_Custom Design</vt:lpstr>
      <vt:lpstr>4_Custom Design</vt:lpstr>
      <vt:lpstr>Custom Design</vt:lpstr>
      <vt:lpstr>7_Custom Design</vt:lpstr>
      <vt:lpstr>Variants of Concern</vt:lpstr>
      <vt:lpstr>PowerPoint Presentation</vt:lpstr>
      <vt:lpstr>What are Variants of Concern?</vt:lpstr>
      <vt:lpstr>PowerPoint Presentation</vt:lpstr>
      <vt:lpstr>PowerPoint Presentation</vt:lpstr>
      <vt:lpstr>PowerPoint Presentation</vt:lpstr>
      <vt:lpstr>PowerPoint Presentation</vt:lpstr>
      <vt:lpstr>Reveal your Lego models</vt:lpstr>
      <vt:lpstr>What have we learnt?</vt:lpstr>
      <vt:lpstr>Watch this clip from World Health Organisation that explains new variants and why it is important to work together to stop the spread of COVID-19   </vt:lpstr>
      <vt:lpstr>PowerPoint Presentation</vt:lpstr>
      <vt:lpstr>Extension Activities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lastModifiedBy>Rachel Gagen</cp:lastModifiedBy>
  <cp:revision>21</cp:revision>
  <dcterms:created xsi:type="dcterms:W3CDTF">2021-03-17T09:42:00Z</dcterms:created>
  <dcterms:modified xsi:type="dcterms:W3CDTF">2021-12-29T11:56:43Z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