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57" r:id="rId5"/>
    <p:sldMasterId id="2147483833" r:id="rId6"/>
    <p:sldMasterId id="2147483773" r:id="rId7"/>
    <p:sldMasterId id="2147483797" r:id="rId8"/>
    <p:sldMasterId id="2147483737" r:id="rId9"/>
    <p:sldMasterId id="2147483749" r:id="rId10"/>
    <p:sldMasterId id="2147483845" r:id="rId11"/>
  </p:sldMasterIdLst>
  <p:sldIdLst>
    <p:sldId id="329" r:id="rId12"/>
    <p:sldId id="330" r:id="rId13"/>
    <p:sldId id="297" r:id="rId14"/>
    <p:sldId id="298" r:id="rId15"/>
    <p:sldId id="300" r:id="rId16"/>
    <p:sldId id="301" r:id="rId17"/>
    <p:sldId id="302" r:id="rId18"/>
    <p:sldId id="303" r:id="rId19"/>
    <p:sldId id="304" r:id="rId20"/>
    <p:sldId id="305" r:id="rId21"/>
    <p:sldId id="309" r:id="rId22"/>
    <p:sldId id="310" r:id="rId23"/>
    <p:sldId id="307" r:id="rId24"/>
    <p:sldId id="327" r:id="rId25"/>
    <p:sldId id="321" r:id="rId26"/>
    <p:sldId id="326" r:id="rId27"/>
    <p:sldId id="313" r:id="rId28"/>
    <p:sldId id="316" r:id="rId29"/>
    <p:sldId id="293"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2E88"/>
    <a:srgbClr val="E26FA9"/>
    <a:srgbClr val="D30D4F"/>
    <a:srgbClr val="E26EA8"/>
    <a:srgbClr val="D2639A"/>
    <a:srgbClr val="3699E0"/>
    <a:srgbClr val="4FA535"/>
    <a:srgbClr val="FFA000"/>
    <a:srgbClr val="E7205F"/>
    <a:srgbClr val="157E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83EBAF-5CD7-9C92-029D-C58172467F67}" v="3" dt="2021-11-22T14:15:21.976"/>
    <p1510:client id="{7A02DC24-740E-7598-3E96-B4AE8A37CB73}" v="64" dt="2021-12-29T10:17:00.726"/>
    <p1510:client id="{7A8EA605-99B1-E49B-02BE-AEA54BE3452A}" v="46" dt="2021-08-16T13:05:56.793"/>
    <p1510:client id="{8377227F-0668-7F29-E52C-7E270D2B9EAA}" v="8" dt="2021-12-13T09:27:36.966"/>
    <p1510:client id="{A5CB6463-E483-76CC-EC48-DA433069E086}" v="8" dt="2021-08-16T16:27:02.627"/>
    <p1510:client id="{B7E0007A-E632-A0AB-71E3-0A71A39035F0}" v="9" dt="2021-08-16T20:01:29.559"/>
    <p1510:client id="{BF62D236-EF42-B8C6-3F90-226D3A96A1A8}" v="6" dt="2021-11-18T09:51:05.1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99" d="100"/>
          <a:sy n="99" d="100"/>
        </p:scale>
        <p:origin x="1496"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Green" userId="S::ng1v20@soton.ac.uk::95db0ffa-da5b-477d-ae38-1990569217b1" providerId="AD" clId="Web-{A5CB6463-E483-76CC-EC48-DA433069E086}"/>
    <pc:docChg chg="modSld">
      <pc:chgData name="Natasha Green" userId="S::ng1v20@soton.ac.uk::95db0ffa-da5b-477d-ae38-1990569217b1" providerId="AD" clId="Web-{A5CB6463-E483-76CC-EC48-DA433069E086}" dt="2021-08-16T16:27:02.627" v="6" actId="14100"/>
      <pc:docMkLst>
        <pc:docMk/>
      </pc:docMkLst>
      <pc:sldChg chg="modSp">
        <pc:chgData name="Natasha Green" userId="S::ng1v20@soton.ac.uk::95db0ffa-da5b-477d-ae38-1990569217b1" providerId="AD" clId="Web-{A5CB6463-E483-76CC-EC48-DA433069E086}" dt="2021-08-16T16:27:02.627" v="6" actId="14100"/>
        <pc:sldMkLst>
          <pc:docMk/>
          <pc:sldMk cId="513334513" sldId="330"/>
        </pc:sldMkLst>
        <pc:spChg chg="mod">
          <ac:chgData name="Natasha Green" userId="S::ng1v20@soton.ac.uk::95db0ffa-da5b-477d-ae38-1990569217b1" providerId="AD" clId="Web-{A5CB6463-E483-76CC-EC48-DA433069E086}" dt="2021-08-16T16:27:02.627" v="6" actId="14100"/>
          <ac:spMkLst>
            <pc:docMk/>
            <pc:sldMk cId="513334513" sldId="330"/>
            <ac:spMk id="1026" creationId="{B4407623-916A-C343-8A33-AD7AFD5DF9A6}"/>
          </ac:spMkLst>
        </pc:spChg>
      </pc:sldChg>
    </pc:docChg>
  </pc:docChgLst>
  <pc:docChgLst>
    <pc:chgData name="Rachel Gagen" userId="S::rsg1v20@soton.ac.uk::e2d4e6cd-5d89-46d8-93dc-e64a27afb7be" providerId="AD" clId="Web-{7A02DC24-740E-7598-3E96-B4AE8A37CB73}"/>
    <pc:docChg chg="modSld">
      <pc:chgData name="Rachel Gagen" userId="S::rsg1v20@soton.ac.uk::e2d4e6cd-5d89-46d8-93dc-e64a27afb7be" providerId="AD" clId="Web-{7A02DC24-740E-7598-3E96-B4AE8A37CB73}" dt="2021-12-29T10:16:56.085" v="34" actId="20577"/>
      <pc:docMkLst>
        <pc:docMk/>
      </pc:docMkLst>
      <pc:sldChg chg="modSp">
        <pc:chgData name="Rachel Gagen" userId="S::rsg1v20@soton.ac.uk::e2d4e6cd-5d89-46d8-93dc-e64a27afb7be" providerId="AD" clId="Web-{7A02DC24-740E-7598-3E96-B4AE8A37CB73}" dt="2021-12-29T10:16:56.085" v="34" actId="20577"/>
        <pc:sldMkLst>
          <pc:docMk/>
          <pc:sldMk cId="2427629878" sldId="301"/>
        </pc:sldMkLst>
        <pc:spChg chg="mod">
          <ac:chgData name="Rachel Gagen" userId="S::rsg1v20@soton.ac.uk::e2d4e6cd-5d89-46d8-93dc-e64a27afb7be" providerId="AD" clId="Web-{7A02DC24-740E-7598-3E96-B4AE8A37CB73}" dt="2021-12-29T10:16:56.085" v="34" actId="20577"/>
          <ac:spMkLst>
            <pc:docMk/>
            <pc:sldMk cId="2427629878" sldId="301"/>
            <ac:spMk id="28678" creationId="{84DF86E5-8BBB-BE47-A9B7-6232986B7E77}"/>
          </ac:spMkLst>
        </pc:spChg>
      </pc:sldChg>
      <pc:sldChg chg="modSp">
        <pc:chgData name="Rachel Gagen" userId="S::rsg1v20@soton.ac.uk::e2d4e6cd-5d89-46d8-93dc-e64a27afb7be" providerId="AD" clId="Web-{7A02DC24-740E-7598-3E96-B4AE8A37CB73}" dt="2021-12-29T10:16:17.600" v="12" actId="20577"/>
        <pc:sldMkLst>
          <pc:docMk/>
          <pc:sldMk cId="513334513" sldId="330"/>
        </pc:sldMkLst>
        <pc:spChg chg="mod">
          <ac:chgData name="Rachel Gagen" userId="S::rsg1v20@soton.ac.uk::e2d4e6cd-5d89-46d8-93dc-e64a27afb7be" providerId="AD" clId="Web-{7A02DC24-740E-7598-3E96-B4AE8A37CB73}" dt="2021-12-29T10:16:17.600" v="12" actId="20577"/>
          <ac:spMkLst>
            <pc:docMk/>
            <pc:sldMk cId="513334513" sldId="330"/>
            <ac:spMk id="1026" creationId="{B4407623-916A-C343-8A33-AD7AFD5DF9A6}"/>
          </ac:spMkLst>
        </pc:spChg>
      </pc:sldChg>
    </pc:docChg>
  </pc:docChgLst>
  <pc:docChgLst>
    <pc:chgData name="Rachel Gagen" userId="S::rsg1v20@soton.ac.uk::e2d4e6cd-5d89-46d8-93dc-e64a27afb7be" providerId="AD" clId="Web-{BF62D236-EF42-B8C6-3F90-226D3A96A1A8}"/>
    <pc:docChg chg="modSld">
      <pc:chgData name="Rachel Gagen" userId="S::rsg1v20@soton.ac.uk::e2d4e6cd-5d89-46d8-93dc-e64a27afb7be" providerId="AD" clId="Web-{BF62D236-EF42-B8C6-3F90-226D3A96A1A8}" dt="2021-11-18T09:51:05.104" v="2" actId="20577"/>
      <pc:docMkLst>
        <pc:docMk/>
      </pc:docMkLst>
      <pc:sldChg chg="modSp">
        <pc:chgData name="Rachel Gagen" userId="S::rsg1v20@soton.ac.uk::e2d4e6cd-5d89-46d8-93dc-e64a27afb7be" providerId="AD" clId="Web-{BF62D236-EF42-B8C6-3F90-226D3A96A1A8}" dt="2021-11-18T09:51:05.104" v="2" actId="20577"/>
        <pc:sldMkLst>
          <pc:docMk/>
          <pc:sldMk cId="2427629878" sldId="301"/>
        </pc:sldMkLst>
        <pc:spChg chg="mod">
          <ac:chgData name="Rachel Gagen" userId="S::rsg1v20@soton.ac.uk::e2d4e6cd-5d89-46d8-93dc-e64a27afb7be" providerId="AD" clId="Web-{BF62D236-EF42-B8C6-3F90-226D3A96A1A8}" dt="2021-11-18T09:51:05.104" v="2" actId="20577"/>
          <ac:spMkLst>
            <pc:docMk/>
            <pc:sldMk cId="2427629878" sldId="301"/>
            <ac:spMk id="28678" creationId="{84DF86E5-8BBB-BE47-A9B7-6232986B7E77}"/>
          </ac:spMkLst>
        </pc:spChg>
      </pc:sldChg>
    </pc:docChg>
  </pc:docChgLst>
  <pc:docChgLst>
    <pc:chgData name="Natasha Green" userId="S::ng1v20@soton.ac.uk::95db0ffa-da5b-477d-ae38-1990569217b1" providerId="AD" clId="Web-{7A8EA605-99B1-E49B-02BE-AEA54BE3452A}"/>
    <pc:docChg chg="modSld">
      <pc:chgData name="Natasha Green" userId="S::ng1v20@soton.ac.uk::95db0ffa-da5b-477d-ae38-1990569217b1" providerId="AD" clId="Web-{7A8EA605-99B1-E49B-02BE-AEA54BE3452A}" dt="2021-08-16T13:05:56.793" v="40" actId="14100"/>
      <pc:docMkLst>
        <pc:docMk/>
      </pc:docMkLst>
      <pc:sldChg chg="addSp delSp modSp">
        <pc:chgData name="Natasha Green" userId="S::ng1v20@soton.ac.uk::95db0ffa-da5b-477d-ae38-1990569217b1" providerId="AD" clId="Web-{7A8EA605-99B1-E49B-02BE-AEA54BE3452A}" dt="2021-08-16T13:04:48.323" v="25" actId="14100"/>
        <pc:sldMkLst>
          <pc:docMk/>
          <pc:sldMk cId="1641676055" sldId="327"/>
        </pc:sldMkLst>
        <pc:spChg chg="del">
          <ac:chgData name="Natasha Green" userId="S::ng1v20@soton.ac.uk::95db0ffa-da5b-477d-ae38-1990569217b1" providerId="AD" clId="Web-{7A8EA605-99B1-E49B-02BE-AEA54BE3452A}" dt="2021-08-16T12:39:22.669" v="4"/>
          <ac:spMkLst>
            <pc:docMk/>
            <pc:sldMk cId="1641676055" sldId="327"/>
            <ac:spMk id="3" creationId="{FFDA0132-501C-CA4C-B7A1-C4A49083A28F}"/>
          </ac:spMkLst>
        </pc:spChg>
        <pc:spChg chg="mod">
          <ac:chgData name="Natasha Green" userId="S::ng1v20@soton.ac.uk::95db0ffa-da5b-477d-ae38-1990569217b1" providerId="AD" clId="Web-{7A8EA605-99B1-E49B-02BE-AEA54BE3452A}" dt="2021-08-16T13:04:48.323" v="25" actId="14100"/>
          <ac:spMkLst>
            <pc:docMk/>
            <pc:sldMk cId="1641676055" sldId="327"/>
            <ac:spMk id="6" creationId="{F07A2106-97F3-3A45-9F4F-83B20C2D959B}"/>
          </ac:spMkLst>
        </pc:spChg>
        <pc:picChg chg="add mod modCrop">
          <ac:chgData name="Natasha Green" userId="S::ng1v20@soton.ac.uk::95db0ffa-da5b-477d-ae38-1990569217b1" providerId="AD" clId="Web-{7A8EA605-99B1-E49B-02BE-AEA54BE3452A}" dt="2021-08-16T13:04:39.854" v="24" actId="1076"/>
          <ac:picMkLst>
            <pc:docMk/>
            <pc:sldMk cId="1641676055" sldId="327"/>
            <ac:picMk id="5" creationId="{0A385742-1EB4-4DDA-92DD-0369F66CBBA5}"/>
          </ac:picMkLst>
        </pc:picChg>
        <pc:picChg chg="add mod modCrop">
          <ac:chgData name="Natasha Green" userId="S::ng1v20@soton.ac.uk::95db0ffa-da5b-477d-ae38-1990569217b1" providerId="AD" clId="Web-{7A8EA605-99B1-E49B-02BE-AEA54BE3452A}" dt="2021-08-16T13:04:36.917" v="23" actId="1076"/>
          <ac:picMkLst>
            <pc:docMk/>
            <pc:sldMk cId="1641676055" sldId="327"/>
            <ac:picMk id="7" creationId="{EAEC7DF1-9EEA-4E35-BBEE-690A28C28B2B}"/>
          </ac:picMkLst>
        </pc:picChg>
      </pc:sldChg>
      <pc:sldChg chg="addSp delSp modSp">
        <pc:chgData name="Natasha Green" userId="S::ng1v20@soton.ac.uk::95db0ffa-da5b-477d-ae38-1990569217b1" providerId="AD" clId="Web-{7A8EA605-99B1-E49B-02BE-AEA54BE3452A}" dt="2021-08-16T13:05:56.793" v="40" actId="14100"/>
        <pc:sldMkLst>
          <pc:docMk/>
          <pc:sldMk cId="3888406402" sldId="328"/>
        </pc:sldMkLst>
        <pc:spChg chg="del">
          <ac:chgData name="Natasha Green" userId="S::ng1v20@soton.ac.uk::95db0ffa-da5b-477d-ae38-1990569217b1" providerId="AD" clId="Web-{7A8EA605-99B1-E49B-02BE-AEA54BE3452A}" dt="2021-08-16T13:04:55.839" v="27"/>
          <ac:spMkLst>
            <pc:docMk/>
            <pc:sldMk cId="3888406402" sldId="328"/>
            <ac:spMk id="3" creationId="{FFDA0132-501C-CA4C-B7A1-C4A49083A28F}"/>
          </ac:spMkLst>
        </pc:spChg>
        <pc:spChg chg="mod">
          <ac:chgData name="Natasha Green" userId="S::ng1v20@soton.ac.uk::95db0ffa-da5b-477d-ae38-1990569217b1" providerId="AD" clId="Web-{7A8EA605-99B1-E49B-02BE-AEA54BE3452A}" dt="2021-08-16T13:04:53.901" v="26" actId="14100"/>
          <ac:spMkLst>
            <pc:docMk/>
            <pc:sldMk cId="3888406402" sldId="328"/>
            <ac:spMk id="6" creationId="{F07A2106-97F3-3A45-9F4F-83B20C2D959B}"/>
          </ac:spMkLst>
        </pc:spChg>
        <pc:picChg chg="add del mod">
          <ac:chgData name="Natasha Green" userId="S::ng1v20@soton.ac.uk::95db0ffa-da5b-477d-ae38-1990569217b1" providerId="AD" clId="Web-{7A8EA605-99B1-E49B-02BE-AEA54BE3452A}" dt="2021-08-16T13:05:46.808" v="37"/>
          <ac:picMkLst>
            <pc:docMk/>
            <pc:sldMk cId="3888406402" sldId="328"/>
            <ac:picMk id="4" creationId="{79132CC1-209D-4573-B646-D566AE9E2EEE}"/>
          </ac:picMkLst>
        </pc:picChg>
        <pc:picChg chg="add mod">
          <ac:chgData name="Natasha Green" userId="S::ng1v20@soton.ac.uk::95db0ffa-da5b-477d-ae38-1990569217b1" providerId="AD" clId="Web-{7A8EA605-99B1-E49B-02BE-AEA54BE3452A}" dt="2021-08-16T13:05:56.793" v="40" actId="14100"/>
          <ac:picMkLst>
            <pc:docMk/>
            <pc:sldMk cId="3888406402" sldId="328"/>
            <ac:picMk id="5" creationId="{1D08294B-12FE-4F0B-BB91-BEE0343A1313}"/>
          </ac:picMkLst>
        </pc:picChg>
        <pc:picChg chg="add mod">
          <ac:chgData name="Natasha Green" userId="S::ng1v20@soton.ac.uk::95db0ffa-da5b-477d-ae38-1990569217b1" providerId="AD" clId="Web-{7A8EA605-99B1-E49B-02BE-AEA54BE3452A}" dt="2021-08-16T13:05:48.746" v="38" actId="1076"/>
          <ac:picMkLst>
            <pc:docMk/>
            <pc:sldMk cId="3888406402" sldId="328"/>
            <ac:picMk id="7" creationId="{876A460E-A359-45FB-83D4-6C33DF1B8BA7}"/>
          </ac:picMkLst>
        </pc:picChg>
        <pc:picChg chg="add mod">
          <ac:chgData name="Natasha Green" userId="S::ng1v20@soton.ac.uk::95db0ffa-da5b-477d-ae38-1990569217b1" providerId="AD" clId="Web-{7A8EA605-99B1-E49B-02BE-AEA54BE3452A}" dt="2021-08-16T13:05:49.793" v="39" actId="1076"/>
          <ac:picMkLst>
            <pc:docMk/>
            <pc:sldMk cId="3888406402" sldId="328"/>
            <ac:picMk id="8" creationId="{8EF74951-8C1C-4A2A-897A-DCB8C7A405F7}"/>
          </ac:picMkLst>
        </pc:picChg>
        <pc:picChg chg="add mod">
          <ac:chgData name="Natasha Green" userId="S::ng1v20@soton.ac.uk::95db0ffa-da5b-477d-ae38-1990569217b1" providerId="AD" clId="Web-{7A8EA605-99B1-E49B-02BE-AEA54BE3452A}" dt="2021-08-16T13:05:34.277" v="33" actId="1076"/>
          <ac:picMkLst>
            <pc:docMk/>
            <pc:sldMk cId="3888406402" sldId="328"/>
            <ac:picMk id="9" creationId="{09A0B929-F6A1-45BA-A072-0D2EF00352DD}"/>
          </ac:picMkLst>
        </pc:picChg>
      </pc:sldChg>
    </pc:docChg>
  </pc:docChgLst>
  <pc:docChgLst>
    <pc:chgData name="Rachel Gagen" userId="S::rsg1v20@soton.ac.uk::e2d4e6cd-5d89-46d8-93dc-e64a27afb7be" providerId="AD" clId="Web-{8377227F-0668-7F29-E52C-7E270D2B9EAA}"/>
    <pc:docChg chg="modSld">
      <pc:chgData name="Rachel Gagen" userId="S::rsg1v20@soton.ac.uk::e2d4e6cd-5d89-46d8-93dc-e64a27afb7be" providerId="AD" clId="Web-{8377227F-0668-7F29-E52C-7E270D2B9EAA}" dt="2021-12-13T09:27:36.951" v="3" actId="20577"/>
      <pc:docMkLst>
        <pc:docMk/>
      </pc:docMkLst>
      <pc:sldChg chg="modSp">
        <pc:chgData name="Rachel Gagen" userId="S::rsg1v20@soton.ac.uk::e2d4e6cd-5d89-46d8-93dc-e64a27afb7be" providerId="AD" clId="Web-{8377227F-0668-7F29-E52C-7E270D2B9EAA}" dt="2021-12-13T09:27:36.951" v="3" actId="20577"/>
        <pc:sldMkLst>
          <pc:docMk/>
          <pc:sldMk cId="2427629878" sldId="301"/>
        </pc:sldMkLst>
        <pc:spChg chg="mod">
          <ac:chgData name="Rachel Gagen" userId="S::rsg1v20@soton.ac.uk::e2d4e6cd-5d89-46d8-93dc-e64a27afb7be" providerId="AD" clId="Web-{8377227F-0668-7F29-E52C-7E270D2B9EAA}" dt="2021-12-13T09:27:36.951" v="3" actId="20577"/>
          <ac:spMkLst>
            <pc:docMk/>
            <pc:sldMk cId="2427629878" sldId="301"/>
            <ac:spMk id="28678" creationId="{84DF86E5-8BBB-BE47-A9B7-6232986B7E77}"/>
          </ac:spMkLst>
        </pc:spChg>
      </pc:sldChg>
    </pc:docChg>
  </pc:docChgLst>
  <pc:docChgLst>
    <pc:chgData name="Natasha Green" userId="95db0ffa-da5b-477d-ae38-1990569217b1" providerId="ADAL" clId="{95742364-9CC4-7C43-B5FB-554529C57863}"/>
    <pc:docChg chg="addSld delSld modSld">
      <pc:chgData name="Natasha Green" userId="95db0ffa-da5b-477d-ae38-1990569217b1" providerId="ADAL" clId="{95742364-9CC4-7C43-B5FB-554529C57863}" dt="2021-08-16T13:17:05.706" v="27" actId="1076"/>
      <pc:docMkLst>
        <pc:docMk/>
      </pc:docMkLst>
      <pc:sldChg chg="modSp add mod">
        <pc:chgData name="Natasha Green" userId="95db0ffa-da5b-477d-ae38-1990569217b1" providerId="ADAL" clId="{95742364-9CC4-7C43-B5FB-554529C57863}" dt="2021-08-16T13:17:05.706" v="27" actId="1076"/>
        <pc:sldMkLst>
          <pc:docMk/>
          <pc:sldMk cId="2201753760" sldId="321"/>
        </pc:sldMkLst>
        <pc:picChg chg="mod">
          <ac:chgData name="Natasha Green" userId="95db0ffa-da5b-477d-ae38-1990569217b1" providerId="ADAL" clId="{95742364-9CC4-7C43-B5FB-554529C57863}" dt="2021-08-16T13:17:02.750" v="26" actId="1076"/>
          <ac:picMkLst>
            <pc:docMk/>
            <pc:sldMk cId="2201753760" sldId="321"/>
            <ac:picMk id="4" creationId="{FA53ECE2-71C8-4EBB-8969-D54AE3B62C7F}"/>
          </ac:picMkLst>
        </pc:picChg>
        <pc:picChg chg="mod">
          <ac:chgData name="Natasha Green" userId="95db0ffa-da5b-477d-ae38-1990569217b1" providerId="ADAL" clId="{95742364-9CC4-7C43-B5FB-554529C57863}" dt="2021-08-16T13:17:05.706" v="27" actId="1076"/>
          <ac:picMkLst>
            <pc:docMk/>
            <pc:sldMk cId="2201753760" sldId="321"/>
            <ac:picMk id="5" creationId="{AB1F070E-BE80-4D9E-9BF7-BEAB7D641F52}"/>
          </ac:picMkLst>
        </pc:picChg>
        <pc:picChg chg="mod">
          <ac:chgData name="Natasha Green" userId="95db0ffa-da5b-477d-ae38-1990569217b1" providerId="ADAL" clId="{95742364-9CC4-7C43-B5FB-554529C57863}" dt="2021-08-16T13:13:02.791" v="23" actId="1582"/>
          <ac:picMkLst>
            <pc:docMk/>
            <pc:sldMk cId="2201753760" sldId="321"/>
            <ac:picMk id="7" creationId="{DD36DDD2-8D5C-C345-B90D-59BA0214190E}"/>
          </ac:picMkLst>
        </pc:picChg>
        <pc:picChg chg="mod">
          <ac:chgData name="Natasha Green" userId="95db0ffa-da5b-477d-ae38-1990569217b1" providerId="ADAL" clId="{95742364-9CC4-7C43-B5FB-554529C57863}" dt="2021-08-16T13:12:50.697" v="21" actId="1582"/>
          <ac:picMkLst>
            <pc:docMk/>
            <pc:sldMk cId="2201753760" sldId="321"/>
            <ac:picMk id="9" creationId="{E3231807-F65B-5B4D-99BC-DADF10A2426B}"/>
          </ac:picMkLst>
        </pc:picChg>
        <pc:picChg chg="mod">
          <ac:chgData name="Natasha Green" userId="95db0ffa-da5b-477d-ae38-1990569217b1" providerId="ADAL" clId="{95742364-9CC4-7C43-B5FB-554529C57863}" dt="2021-08-16T13:12:56.329" v="22" actId="1582"/>
          <ac:picMkLst>
            <pc:docMk/>
            <pc:sldMk cId="2201753760" sldId="321"/>
            <ac:picMk id="11" creationId="{0A34978B-B7FA-244C-B0A2-8F042D2E5645}"/>
          </ac:picMkLst>
        </pc:picChg>
      </pc:sldChg>
      <pc:sldChg chg="modSp mod">
        <pc:chgData name="Natasha Green" userId="95db0ffa-da5b-477d-ae38-1990569217b1" providerId="ADAL" clId="{95742364-9CC4-7C43-B5FB-554529C57863}" dt="2021-08-16T13:16:51.016" v="25"/>
        <pc:sldMkLst>
          <pc:docMk/>
          <pc:sldMk cId="1641676055" sldId="327"/>
        </pc:sldMkLst>
        <pc:picChg chg="mod">
          <ac:chgData name="Natasha Green" userId="95db0ffa-da5b-477d-ae38-1990569217b1" providerId="ADAL" clId="{95742364-9CC4-7C43-B5FB-554529C57863}" dt="2021-08-16T13:16:51.016" v="25"/>
          <ac:picMkLst>
            <pc:docMk/>
            <pc:sldMk cId="1641676055" sldId="327"/>
            <ac:picMk id="7" creationId="{EAEC7DF1-9EEA-4E35-BBEE-690A28C28B2B}"/>
          </ac:picMkLst>
        </pc:picChg>
      </pc:sldChg>
      <pc:sldChg chg="del">
        <pc:chgData name="Natasha Green" userId="95db0ffa-da5b-477d-ae38-1990569217b1" providerId="ADAL" clId="{95742364-9CC4-7C43-B5FB-554529C57863}" dt="2021-08-16T13:13:17.647" v="24" actId="2696"/>
        <pc:sldMkLst>
          <pc:docMk/>
          <pc:sldMk cId="3888406402" sldId="328"/>
        </pc:sldMkLst>
      </pc:sldChg>
    </pc:docChg>
  </pc:docChgLst>
  <pc:docChgLst>
    <pc:chgData name="Natasha Green" userId="S::ng1v20@soton.ac.uk::95db0ffa-da5b-477d-ae38-1990569217b1" providerId="AD" clId="Web-{B7E0007A-E632-A0AB-71E3-0A71A39035F0}"/>
    <pc:docChg chg="modSld">
      <pc:chgData name="Natasha Green" userId="S::ng1v20@soton.ac.uk::95db0ffa-da5b-477d-ae38-1990569217b1" providerId="AD" clId="Web-{B7E0007A-E632-A0AB-71E3-0A71A39035F0}" dt="2021-08-16T20:01:29.559" v="5" actId="1076"/>
      <pc:docMkLst>
        <pc:docMk/>
      </pc:docMkLst>
      <pc:sldChg chg="modSp">
        <pc:chgData name="Natasha Green" userId="S::ng1v20@soton.ac.uk::95db0ffa-da5b-477d-ae38-1990569217b1" providerId="AD" clId="Web-{B7E0007A-E632-A0AB-71E3-0A71A39035F0}" dt="2021-08-16T20:01:29.559" v="5" actId="1076"/>
        <pc:sldMkLst>
          <pc:docMk/>
          <pc:sldMk cId="513334513" sldId="330"/>
        </pc:sldMkLst>
        <pc:spChg chg="mod">
          <ac:chgData name="Natasha Green" userId="S::ng1v20@soton.ac.uk::95db0ffa-da5b-477d-ae38-1990569217b1" providerId="AD" clId="Web-{B7E0007A-E632-A0AB-71E3-0A71A39035F0}" dt="2021-08-16T20:01:18.246" v="3" actId="20577"/>
          <ac:spMkLst>
            <pc:docMk/>
            <pc:sldMk cId="513334513" sldId="330"/>
            <ac:spMk id="1026" creationId="{B4407623-916A-C343-8A33-AD7AFD5DF9A6}"/>
          </ac:spMkLst>
        </pc:spChg>
        <pc:picChg chg="mod">
          <ac:chgData name="Natasha Green" userId="S::ng1v20@soton.ac.uk::95db0ffa-da5b-477d-ae38-1990569217b1" providerId="AD" clId="Web-{B7E0007A-E632-A0AB-71E3-0A71A39035F0}" dt="2021-08-16T20:01:26.434" v="4" actId="1076"/>
          <ac:picMkLst>
            <pc:docMk/>
            <pc:sldMk cId="513334513" sldId="330"/>
            <ac:picMk id="1027" creationId="{DB9A5851-3A4D-0940-827D-691501489240}"/>
          </ac:picMkLst>
        </pc:picChg>
        <pc:picChg chg="mod">
          <ac:chgData name="Natasha Green" userId="S::ng1v20@soton.ac.uk::95db0ffa-da5b-477d-ae38-1990569217b1" providerId="AD" clId="Web-{B7E0007A-E632-A0AB-71E3-0A71A39035F0}" dt="2021-08-16T20:01:29.559" v="5" actId="1076"/>
          <ac:picMkLst>
            <pc:docMk/>
            <pc:sldMk cId="513334513" sldId="330"/>
            <ac:picMk id="1028" creationId="{CF3E5E7E-011E-A747-9842-285AA1038988}"/>
          </ac:picMkLst>
        </pc:picChg>
      </pc:sldChg>
    </pc:docChg>
  </pc:docChgLst>
  <pc:docChgLst>
    <pc:chgData name="Rachel Gagen" userId="S::rsg1v20@soton.ac.uk::e2d4e6cd-5d89-46d8-93dc-e64a27afb7be" providerId="AD" clId="Web-{B04096BE-716E-FB0D-21D9-921D2F04564B}"/>
    <pc:docChg chg="modSld">
      <pc:chgData name="Rachel Gagen" userId="S::rsg1v20@soton.ac.uk::e2d4e6cd-5d89-46d8-93dc-e64a27afb7be" providerId="AD" clId="Web-{B04096BE-716E-FB0D-21D9-921D2F04564B}" dt="2021-08-10T10:46:54.808" v="0" actId="20577"/>
      <pc:docMkLst>
        <pc:docMk/>
      </pc:docMkLst>
      <pc:sldChg chg="modSp">
        <pc:chgData name="Rachel Gagen" userId="S::rsg1v20@soton.ac.uk::e2d4e6cd-5d89-46d8-93dc-e64a27afb7be" providerId="AD" clId="Web-{B04096BE-716E-FB0D-21D9-921D2F04564B}" dt="2021-08-10T10:46:54.808" v="0" actId="20577"/>
        <pc:sldMkLst>
          <pc:docMk/>
          <pc:sldMk cId="2658124346" sldId="326"/>
        </pc:sldMkLst>
        <pc:spChg chg="mod">
          <ac:chgData name="Rachel Gagen" userId="S::rsg1v20@soton.ac.uk::e2d4e6cd-5d89-46d8-93dc-e64a27afb7be" providerId="AD" clId="Web-{B04096BE-716E-FB0D-21D9-921D2F04564B}" dt="2021-08-10T10:46:54.808" v="0" actId="20577"/>
          <ac:spMkLst>
            <pc:docMk/>
            <pc:sldMk cId="2658124346" sldId="326"/>
            <ac:spMk id="6" creationId="{B28E4FEF-EE95-5348-85B8-9DCBF9B14F97}"/>
          </ac:spMkLst>
        </pc:spChg>
      </pc:sldChg>
    </pc:docChg>
  </pc:docChgLst>
  <pc:docChgLst>
    <pc:chgData name="Rachel Gagen" userId="S::rsg1v20@soton.ac.uk::e2d4e6cd-5d89-46d8-93dc-e64a27afb7be" providerId="AD" clId="Web-{6283EBAF-5CD7-9C92-029D-C58172467F67}"/>
    <pc:docChg chg="modSld">
      <pc:chgData name="Rachel Gagen" userId="S::rsg1v20@soton.ac.uk::e2d4e6cd-5d89-46d8-93dc-e64a27afb7be" providerId="AD" clId="Web-{6283EBAF-5CD7-9C92-029D-C58172467F67}" dt="2021-11-22T14:15:21.648" v="1" actId="20577"/>
      <pc:docMkLst>
        <pc:docMk/>
      </pc:docMkLst>
      <pc:sldChg chg="modSp">
        <pc:chgData name="Rachel Gagen" userId="S::rsg1v20@soton.ac.uk::e2d4e6cd-5d89-46d8-93dc-e64a27afb7be" providerId="AD" clId="Web-{6283EBAF-5CD7-9C92-029D-C58172467F67}" dt="2021-11-22T14:15:21.648" v="1" actId="20577"/>
        <pc:sldMkLst>
          <pc:docMk/>
          <pc:sldMk cId="1352793378" sldId="329"/>
        </pc:sldMkLst>
        <pc:spChg chg="mod">
          <ac:chgData name="Rachel Gagen" userId="S::rsg1v20@soton.ac.uk::e2d4e6cd-5d89-46d8-93dc-e64a27afb7be" providerId="AD" clId="Web-{6283EBAF-5CD7-9C92-029D-C58172467F67}" dt="2021-11-22T14:15:21.648" v="1" actId="20577"/>
          <ac:spMkLst>
            <pc:docMk/>
            <pc:sldMk cId="1352793378" sldId="329"/>
            <ac:spMk id="26625" creationId="{117D74EE-C17F-1D4E-9675-F5753B5436D3}"/>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GB"/>
              <a:t>Click to edit Master subtitle style</a:t>
            </a:r>
            <a:endParaRPr lang="en-GB" dirty="0"/>
          </a:p>
        </p:txBody>
      </p:sp>
    </p:spTree>
    <p:extLst>
      <p:ext uri="{BB962C8B-B14F-4D97-AF65-F5344CB8AC3E}">
        <p14:creationId xmlns:p14="http://schemas.microsoft.com/office/powerpoint/2010/main" val="264140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29/12/2021</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1682092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6014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83059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21428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009943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706554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67450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29/12/2021</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7310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955434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07405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69106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1.png"/><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5.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5.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6" Type="http://schemas.openxmlformats.org/officeDocument/2006/relationships/image" Target="../media/image2.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5.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2" name="Picture 11" descr="Icon&#10;&#10;Description automatically generated">
            <a:extLst>
              <a:ext uri="{FF2B5EF4-FFF2-40B4-BE49-F238E27FC236}">
                <a16:creationId xmlns:a16="http://schemas.microsoft.com/office/drawing/2014/main" id="{865258A2-ADAD-4B6A-AB32-4227B8E9B19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8" name="Picture 7" descr="Icon&#10;&#10;Description automatically generated">
            <a:extLst>
              <a:ext uri="{FF2B5EF4-FFF2-40B4-BE49-F238E27FC236}">
                <a16:creationId xmlns:a16="http://schemas.microsoft.com/office/drawing/2014/main" id="{9D5EE80D-AB62-4D4B-822F-1F160FD38CC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4409857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B154A-4CDD-4A53-93EC-6310397BD71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5C26F-5D08-4A71-A865-90528D843F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dirty="0">
                <a:solidFill>
                  <a:srgbClr val="712E88"/>
                </a:solidFill>
              </a:rPr>
              <a:t>#</a:t>
            </a:r>
            <a:r>
              <a:rPr lang="en-GB" sz="3000" b="1" dirty="0" err="1">
                <a:solidFill>
                  <a:srgbClr val="712E88"/>
                </a:solidFill>
              </a:rPr>
              <a:t>BePartOfTheSolution</a:t>
            </a:r>
            <a:endParaRPr lang="en-GB" sz="3000" b="1" dirty="0">
              <a:solidFill>
                <a:srgbClr val="712E88"/>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solidFill>
            <a:srgbClr val="712E88"/>
          </a:solidFill>
          <a:ln>
            <a:solidFill>
              <a:srgbClr val="712E88"/>
            </a:solidFill>
          </a:ln>
        </p:spPr>
        <p:txBody>
          <a:bodyPr wrap="square" rtlCol="0">
            <a:spAutoFit/>
          </a:bodyPr>
          <a:lstStyle/>
          <a:p>
            <a:pPr algn="ctr"/>
            <a:r>
              <a:rPr lang="en-GB" sz="1800" dirty="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dirty="0"/>
          </a:p>
        </p:txBody>
      </p:sp>
      <p:pic>
        <p:nvPicPr>
          <p:cNvPr id="15" name="Picture 14" descr="Icon&#10;&#10;Description automatically generated">
            <a:extLst>
              <a:ext uri="{FF2B5EF4-FFF2-40B4-BE49-F238E27FC236}">
                <a16:creationId xmlns:a16="http://schemas.microsoft.com/office/drawing/2014/main" id="{E0D71A45-E55B-4D35-88FD-C122FA1C53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6" name="Rectangle 15">
            <a:extLst>
              <a:ext uri="{FF2B5EF4-FFF2-40B4-BE49-F238E27FC236}">
                <a16:creationId xmlns:a16="http://schemas.microsoft.com/office/drawing/2014/main" id="{8F9A2811-B2F9-4F54-8CAD-992CC3A21CDC}"/>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29311A-CD39-48E9-AC9C-940E4487B5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01139796-9FAA-48AE-A5FA-1BBE5EA86EB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59F8EC-C151-4CCF-B7A2-524E50B2B4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54AD-51B3-4898-9E71-3D9EA39FD4EA}" type="slidenum">
              <a:rPr lang="en-GB" smtClean="0"/>
              <a:t>‹#›</a:t>
            </a:fld>
            <a:endParaRPr lang="en-GB"/>
          </a:p>
        </p:txBody>
      </p:sp>
      <p:sp>
        <p:nvSpPr>
          <p:cNvPr id="10" name="Rectangle 9">
            <a:extLst>
              <a:ext uri="{FF2B5EF4-FFF2-40B4-BE49-F238E27FC236}">
                <a16:creationId xmlns:a16="http://schemas.microsoft.com/office/drawing/2014/main" id="{C163DC90-61E8-4B02-9AFF-28B9159ECA6F}"/>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7E3A0B2-BA77-4939-B7C7-2FCA4A759CEC}"/>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28.wmf"/></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emf"/><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17D74EE-C17F-1D4E-9675-F5753B5436D3}"/>
              </a:ext>
            </a:extLst>
          </p:cNvPr>
          <p:cNvSpPr>
            <a:spLocks noGrp="1" noChangeArrowheads="1"/>
          </p:cNvSpPr>
          <p:nvPr>
            <p:ph type="title"/>
          </p:nvPr>
        </p:nvSpPr>
        <p:spPr/>
        <p:txBody>
          <a:bodyPr/>
          <a:lstStyle/>
          <a:p>
            <a:pPr algn="ctr"/>
            <a:r>
              <a:rPr lang="en-GB" altLang="en-US" sz="4800" dirty="0">
                <a:solidFill>
                  <a:srgbClr val="0F6AB1"/>
                </a:solidFill>
                <a:latin typeface="Gill Sans MT"/>
              </a:rPr>
              <a:t>Swiss Cheese Model</a:t>
            </a:r>
          </a:p>
        </p:txBody>
      </p:sp>
      <p:sp>
        <p:nvSpPr>
          <p:cNvPr id="3" name="Content Placeholder 2">
            <a:extLst>
              <a:ext uri="{FF2B5EF4-FFF2-40B4-BE49-F238E27FC236}">
                <a16:creationId xmlns:a16="http://schemas.microsoft.com/office/drawing/2014/main" id="{D373E5DB-2785-D54A-A8EC-EFC571122D48}"/>
              </a:ext>
            </a:extLst>
          </p:cNvPr>
          <p:cNvSpPr>
            <a:spLocks noGrp="1"/>
          </p:cNvSpPr>
          <p:nvPr>
            <p:ph idx="1"/>
          </p:nvPr>
        </p:nvSpPr>
        <p:spPr>
          <a:xfrm>
            <a:off x="1287886" y="1825625"/>
            <a:ext cx="6980351" cy="3776685"/>
          </a:xfrm>
        </p:spPr>
        <p:txBody>
          <a:bodyPr rtlCol="0">
            <a:normAutofit/>
          </a:bodyPr>
          <a:lstStyle/>
          <a:p>
            <a:pPr marL="0" indent="0" fontAlgn="auto">
              <a:spcAft>
                <a:spcPts val="0"/>
              </a:spcAft>
              <a:buFont typeface="Arial" panose="020B0604020202020204" pitchFamily="34" charset="0"/>
              <a:buNone/>
              <a:defRPr/>
            </a:pPr>
            <a:r>
              <a:rPr lang="en-GB" b="1" dirty="0">
                <a:solidFill>
                  <a:srgbClr val="1F4E79"/>
                </a:solidFill>
              </a:rPr>
              <a:t>Objectives:</a:t>
            </a:r>
          </a:p>
          <a:p>
            <a:pPr>
              <a:spcAft>
                <a:spcPts val="0"/>
              </a:spcAft>
              <a:defRPr/>
            </a:pPr>
            <a:r>
              <a:rPr lang="en-US" dirty="0">
                <a:solidFill>
                  <a:srgbClr val="1F4E79"/>
                </a:solidFill>
                <a:latin typeface="Gill Sans MT"/>
              </a:rPr>
              <a:t>To list some simple actions we can take</a:t>
            </a:r>
          </a:p>
          <a:p>
            <a:pPr marL="0" indent="0">
              <a:spcAft>
                <a:spcPts val="0"/>
              </a:spcAft>
              <a:buNone/>
              <a:defRPr/>
            </a:pPr>
            <a:r>
              <a:rPr lang="en-US" dirty="0">
                <a:solidFill>
                  <a:srgbClr val="1F4E79"/>
                </a:solidFill>
                <a:latin typeface="Gill Sans MT"/>
              </a:rPr>
              <a:t>   to stop COVID-19 virus from spreading.</a:t>
            </a:r>
          </a:p>
          <a:p>
            <a:pPr>
              <a:defRPr/>
            </a:pPr>
            <a:r>
              <a:rPr lang="en-US" dirty="0">
                <a:solidFill>
                  <a:srgbClr val="1F4E79"/>
                </a:solidFill>
                <a:latin typeface="Gill Sans MT"/>
              </a:rPr>
              <a:t>To describe how each action works</a:t>
            </a:r>
            <a:endParaRPr lang="en-US" dirty="0">
              <a:solidFill>
                <a:srgbClr val="1F4E79"/>
              </a:solidFill>
            </a:endParaRPr>
          </a:p>
          <a:p>
            <a:pPr>
              <a:spcAft>
                <a:spcPts val="0"/>
              </a:spcAft>
              <a:defRPr/>
            </a:pPr>
            <a:r>
              <a:rPr lang="en-US" dirty="0">
                <a:solidFill>
                  <a:srgbClr val="1F4E79"/>
                </a:solidFill>
              </a:rPr>
              <a:t>To understand that taking a few actions together can help stop the COVID-19 virus spreading. </a:t>
            </a:r>
          </a:p>
          <a:p>
            <a:pPr marL="0" indent="0" fontAlgn="auto">
              <a:spcAft>
                <a:spcPts val="0"/>
              </a:spcAft>
              <a:buFont typeface="Arial" panose="020B0604020202020204" pitchFamily="34" charset="0"/>
              <a:buNone/>
              <a:defRPr/>
            </a:pPr>
            <a:endParaRPr lang="en-GB" dirty="0"/>
          </a:p>
          <a:p>
            <a:pPr marL="0" indent="0" fontAlgn="auto">
              <a:spcAft>
                <a:spcPts val="0"/>
              </a:spcAft>
              <a:buFont typeface="Arial" panose="020B0604020202020204" pitchFamily="34" charset="0"/>
              <a:buNone/>
              <a:defRPr/>
            </a:pPr>
            <a:endParaRPr lang="en-GB" dirty="0"/>
          </a:p>
        </p:txBody>
      </p:sp>
    </p:spTree>
    <p:extLst>
      <p:ext uri="{BB962C8B-B14F-4D97-AF65-F5344CB8AC3E}">
        <p14:creationId xmlns:p14="http://schemas.microsoft.com/office/powerpoint/2010/main" val="1352793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9">
            <a:extLst>
              <a:ext uri="{FF2B5EF4-FFF2-40B4-BE49-F238E27FC236}">
                <a16:creationId xmlns:a16="http://schemas.microsoft.com/office/drawing/2014/main" id="{BE67FB3B-9E72-6349-B908-0F6105B43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a:extLst>
              <a:ext uri="{FF2B5EF4-FFF2-40B4-BE49-F238E27FC236}">
                <a16:creationId xmlns:a16="http://schemas.microsoft.com/office/drawing/2014/main" id="{86507433-D9B5-DF46-9804-44BA5913D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5">
            <a:extLst>
              <a:ext uri="{FF2B5EF4-FFF2-40B4-BE49-F238E27FC236}">
                <a16:creationId xmlns:a16="http://schemas.microsoft.com/office/drawing/2014/main" id="{84979B20-B526-0F4E-816C-BE506794A6EB}"/>
              </a:ext>
            </a:extLst>
          </p:cNvPr>
          <p:cNvSpPr txBox="1">
            <a:spLocks noChangeArrowheads="1"/>
          </p:cNvSpPr>
          <p:nvPr/>
        </p:nvSpPr>
        <p:spPr bwMode="auto">
          <a:xfrm>
            <a:off x="2063750" y="493713"/>
            <a:ext cx="4887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Clean hands and surfaces</a:t>
            </a:r>
          </a:p>
        </p:txBody>
      </p:sp>
      <p:sp>
        <p:nvSpPr>
          <p:cNvPr id="32772" name="TextBox 6">
            <a:extLst>
              <a:ext uri="{FF2B5EF4-FFF2-40B4-BE49-F238E27FC236}">
                <a16:creationId xmlns:a16="http://schemas.microsoft.com/office/drawing/2014/main" id="{63F934C5-7768-994F-9BD9-715C9EE45A4A}"/>
              </a:ext>
            </a:extLst>
          </p:cNvPr>
          <p:cNvSpPr txBox="1">
            <a:spLocks noChangeArrowheads="1"/>
          </p:cNvSpPr>
          <p:nvPr/>
        </p:nvSpPr>
        <p:spPr bwMode="auto">
          <a:xfrm>
            <a:off x="411163" y="5667375"/>
            <a:ext cx="832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Gill Sans MT" panose="020B0502020104020203" pitchFamily="34" charset="77"/>
              </a:rPr>
              <a:t>Washing hands and cleaning surfaces will help to remove any virus, but there could still be some virus droplets in the air.</a:t>
            </a:r>
          </a:p>
        </p:txBody>
      </p:sp>
      <p:pic>
        <p:nvPicPr>
          <p:cNvPr id="32773" name="Picture 8">
            <a:extLst>
              <a:ext uri="{FF2B5EF4-FFF2-40B4-BE49-F238E27FC236}">
                <a16:creationId xmlns:a16="http://schemas.microsoft.com/office/drawing/2014/main" id="{A3A03CD8-92F8-A149-843A-B3EC45FF1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0">
            <a:extLst>
              <a:ext uri="{FF2B5EF4-FFF2-40B4-BE49-F238E27FC236}">
                <a16:creationId xmlns:a16="http://schemas.microsoft.com/office/drawing/2014/main" id="{9437C59E-D4FB-F849-9888-A8D1709F8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1">
            <a:extLst>
              <a:ext uri="{FF2B5EF4-FFF2-40B4-BE49-F238E27FC236}">
                <a16:creationId xmlns:a16="http://schemas.microsoft.com/office/drawing/2014/main" id="{958D8E22-62E2-6A40-A015-1A5FB3612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883" y="2662703"/>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2">
            <a:extLst>
              <a:ext uri="{FF2B5EF4-FFF2-40B4-BE49-F238E27FC236}">
                <a16:creationId xmlns:a16="http://schemas.microsoft.com/office/drawing/2014/main" id="{AFD411C4-987B-334E-BF86-AD4601B3E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5">
            <a:extLst>
              <a:ext uri="{FF2B5EF4-FFF2-40B4-BE49-F238E27FC236}">
                <a16:creationId xmlns:a16="http://schemas.microsoft.com/office/drawing/2014/main" id="{2641B7F3-110D-F84E-9EA8-B9B32FDD1D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6350"/>
          <a:stretch>
            <a:fillRect/>
          </a:stretch>
        </p:blipFill>
        <p:spPr bwMode="auto">
          <a:xfrm>
            <a:off x="5100638" y="3448050"/>
            <a:ext cx="2103437"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9">
            <a:extLst>
              <a:ext uri="{FF2B5EF4-FFF2-40B4-BE49-F238E27FC236}">
                <a16:creationId xmlns:a16="http://schemas.microsoft.com/office/drawing/2014/main" id="{5D96A9D6-702F-EC4D-A738-0899265EC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56"/>
          <a:stretch>
            <a:fillRect/>
          </a:stretch>
        </p:blipFill>
        <p:spPr bwMode="auto">
          <a:xfrm>
            <a:off x="7386638" y="3468688"/>
            <a:ext cx="15240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21">
            <a:extLst>
              <a:ext uri="{FF2B5EF4-FFF2-40B4-BE49-F238E27FC236}">
                <a16:creationId xmlns:a16="http://schemas.microsoft.com/office/drawing/2014/main" id="{01DD078C-EA40-2541-A61E-D761CE8F4F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491" r="23099"/>
          <a:stretch>
            <a:fillRect/>
          </a:stretch>
        </p:blipFill>
        <p:spPr bwMode="auto">
          <a:xfrm>
            <a:off x="4549775" y="1109663"/>
            <a:ext cx="919163"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3">
            <a:extLst>
              <a:ext uri="{FF2B5EF4-FFF2-40B4-BE49-F238E27FC236}">
                <a16:creationId xmlns:a16="http://schemas.microsoft.com/office/drawing/2014/main" id="{5B2CF670-CB52-9346-B658-B6A6A92184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1656" t="45457" r="7100" b="6728"/>
          <a:stretch>
            <a:fillRect/>
          </a:stretch>
        </p:blipFill>
        <p:spPr bwMode="auto">
          <a:xfrm>
            <a:off x="5754688" y="1603375"/>
            <a:ext cx="23939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81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
            <a:extLst>
              <a:ext uri="{FF2B5EF4-FFF2-40B4-BE49-F238E27FC236}">
                <a16:creationId xmlns:a16="http://schemas.microsoft.com/office/drawing/2014/main" id="{50164647-9C6A-4B0D-BBC6-86C67F139738}"/>
              </a:ext>
            </a:extLst>
          </p:cNvPr>
          <p:cNvSpPr txBox="1">
            <a:spLocks noChangeArrowheads="1"/>
          </p:cNvSpPr>
          <p:nvPr/>
        </p:nvSpPr>
        <p:spPr bwMode="auto">
          <a:xfrm>
            <a:off x="404813" y="701675"/>
            <a:ext cx="74384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2400" dirty="0">
                <a:solidFill>
                  <a:srgbClr val="1F4E79"/>
                </a:solidFill>
                <a:latin typeface="Gill Sans MT" panose="020B0502020104020203" pitchFamily="34" charset="77"/>
              </a:rPr>
              <a:t>As we can see, no action on its own can completely stop the virus spreading between people. It is only when we use a few of these actions that we create the best chance of protecting our friends and family – just like stacking the cheese slices to cover up the holes!</a:t>
            </a:r>
            <a:endParaRPr lang="en-US" altLang="en-US" sz="2400" dirty="0">
              <a:solidFill>
                <a:srgbClr val="1F4E79"/>
              </a:solidFill>
              <a:latin typeface="Gill Sans MT" panose="020B0502020104020203" pitchFamily="34" charset="77"/>
            </a:endParaRPr>
          </a:p>
        </p:txBody>
      </p:sp>
      <p:graphicFrame>
        <p:nvGraphicFramePr>
          <p:cNvPr id="7" name="Object 6">
            <a:extLst>
              <a:ext uri="{FF2B5EF4-FFF2-40B4-BE49-F238E27FC236}">
                <a16:creationId xmlns:a16="http://schemas.microsoft.com/office/drawing/2014/main" id="{B97CB337-2F7F-4482-A3F4-4F3E32E91BEB}"/>
              </a:ext>
            </a:extLst>
          </p:cNvPr>
          <p:cNvGraphicFramePr>
            <a:graphicFrameLocks noChangeAspect="1"/>
          </p:cNvGraphicFramePr>
          <p:nvPr>
            <p:extLst>
              <p:ext uri="{D42A27DB-BD31-4B8C-83A1-F6EECF244321}">
                <p14:modId xmlns:p14="http://schemas.microsoft.com/office/powerpoint/2010/main" val="2875310140"/>
              </p:ext>
            </p:extLst>
          </p:nvPr>
        </p:nvGraphicFramePr>
        <p:xfrm>
          <a:off x="1171979" y="2640667"/>
          <a:ext cx="6438497" cy="4206851"/>
        </p:xfrm>
        <a:graphic>
          <a:graphicData uri="http://schemas.openxmlformats.org/presentationml/2006/ole">
            <mc:AlternateContent xmlns:mc="http://schemas.openxmlformats.org/markup-compatibility/2006">
              <mc:Choice xmlns:v="urn:schemas-microsoft-com:vml" Requires="v">
                <p:oleObj spid="_x0000_s1044" name="Image" r:id="rId3" imgW="6696360" imgH="4375080" progId="Photoshop.Image.13">
                  <p:embed/>
                </p:oleObj>
              </mc:Choice>
              <mc:Fallback>
                <p:oleObj name="Image" r:id="rId3" imgW="6696360" imgH="4375080" progId="Photoshop.Image.13">
                  <p:embed/>
                  <p:pic>
                    <p:nvPicPr>
                      <p:cNvPr id="7" name="Object 6">
                        <a:extLst>
                          <a:ext uri="{FF2B5EF4-FFF2-40B4-BE49-F238E27FC236}">
                            <a16:creationId xmlns:a16="http://schemas.microsoft.com/office/drawing/2014/main" id="{B97CB337-2F7F-4482-A3F4-4F3E32E91BEB}"/>
                          </a:ext>
                        </a:extLst>
                      </p:cNvPr>
                      <p:cNvPicPr/>
                      <p:nvPr/>
                    </p:nvPicPr>
                    <p:blipFill>
                      <a:blip r:embed="rId4"/>
                      <a:stretch>
                        <a:fillRect/>
                      </a:stretch>
                    </p:blipFill>
                    <p:spPr>
                      <a:xfrm>
                        <a:off x="1171979" y="2640667"/>
                        <a:ext cx="6438497" cy="4206851"/>
                      </a:xfrm>
                      <a:prstGeom prst="rect">
                        <a:avLst/>
                      </a:prstGeom>
                    </p:spPr>
                  </p:pic>
                </p:oleObj>
              </mc:Fallback>
            </mc:AlternateContent>
          </a:graphicData>
        </a:graphic>
      </p:graphicFrame>
    </p:spTree>
    <p:extLst>
      <p:ext uri="{BB962C8B-B14F-4D97-AF65-F5344CB8AC3E}">
        <p14:creationId xmlns:p14="http://schemas.microsoft.com/office/powerpoint/2010/main" val="714485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898ECE28-9B7A-AF44-A092-946EC0044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527050" y="1298575"/>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5">
            <a:extLst>
              <a:ext uri="{FF2B5EF4-FFF2-40B4-BE49-F238E27FC236}">
                <a16:creationId xmlns:a16="http://schemas.microsoft.com/office/drawing/2014/main" id="{F9B214DF-5517-BC43-BBD2-CD8328CD9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803275" y="3354388"/>
            <a:ext cx="20129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a:extLst>
              <a:ext uri="{FF2B5EF4-FFF2-40B4-BE49-F238E27FC236}">
                <a16:creationId xmlns:a16="http://schemas.microsoft.com/office/drawing/2014/main" id="{8DB9D04D-F0A6-314D-85BF-5955F2164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3476625" y="3773488"/>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7">
            <a:extLst>
              <a:ext uri="{FF2B5EF4-FFF2-40B4-BE49-F238E27FC236}">
                <a16:creationId xmlns:a16="http://schemas.microsoft.com/office/drawing/2014/main" id="{5F82D466-3C9D-D944-9470-31BF1D3CD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4657725" y="1871663"/>
            <a:ext cx="2014538"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a:extLst>
              <a:ext uri="{FF2B5EF4-FFF2-40B4-BE49-F238E27FC236}">
                <a16:creationId xmlns:a16="http://schemas.microsoft.com/office/drawing/2014/main" id="{B1F0A502-3FC2-6D4B-A844-FFB06161D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5895975" y="3654425"/>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9">
            <a:extLst>
              <a:ext uri="{FF2B5EF4-FFF2-40B4-BE49-F238E27FC236}">
                <a16:creationId xmlns:a16="http://schemas.microsoft.com/office/drawing/2014/main" id="{5A251D56-7C22-774C-B35F-48CCAC91A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7035800" y="1666875"/>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0">
            <a:extLst>
              <a:ext uri="{FF2B5EF4-FFF2-40B4-BE49-F238E27FC236}">
                <a16:creationId xmlns:a16="http://schemas.microsoft.com/office/drawing/2014/main" id="{6E87525C-EA56-BD4E-8FB2-1A18B2D2B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2419350" y="2057400"/>
            <a:ext cx="2014538"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11">
            <a:extLst>
              <a:ext uri="{FF2B5EF4-FFF2-40B4-BE49-F238E27FC236}">
                <a16:creationId xmlns:a16="http://schemas.microsoft.com/office/drawing/2014/main" id="{5E5FD905-076A-9042-BFD6-2E67EE40BC76}"/>
              </a:ext>
            </a:extLst>
          </p:cNvPr>
          <p:cNvSpPr txBox="1">
            <a:spLocks noChangeArrowheads="1"/>
          </p:cNvSpPr>
          <p:nvPr/>
        </p:nvSpPr>
        <p:spPr bwMode="auto">
          <a:xfrm>
            <a:off x="1622425" y="6019800"/>
            <a:ext cx="597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rgbClr val="942092"/>
                </a:solidFill>
                <a:latin typeface="Gill Sans MT" panose="020B0502020104020203" pitchFamily="34" charset="77"/>
              </a:rPr>
              <a:t>Click to see slide when you are ready to check</a:t>
            </a:r>
          </a:p>
        </p:txBody>
      </p:sp>
      <p:sp>
        <p:nvSpPr>
          <p:cNvPr id="34826" name="TextBox 13">
            <a:extLst>
              <a:ext uri="{FF2B5EF4-FFF2-40B4-BE49-F238E27FC236}">
                <a16:creationId xmlns:a16="http://schemas.microsoft.com/office/drawing/2014/main" id="{DCD25C2B-4F30-6C4D-8C09-8221738BBFEC}"/>
              </a:ext>
            </a:extLst>
          </p:cNvPr>
          <p:cNvSpPr txBox="1">
            <a:spLocks noChangeArrowheads="1"/>
          </p:cNvSpPr>
          <p:nvPr/>
        </p:nvSpPr>
        <p:spPr bwMode="auto">
          <a:xfrm>
            <a:off x="2245022" y="346841"/>
            <a:ext cx="41780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dirty="0">
                <a:solidFill>
                  <a:srgbClr val="1F4E79"/>
                </a:solidFill>
                <a:latin typeface="Gill Sans MT" panose="020B0502020104020203" pitchFamily="34" charset="77"/>
              </a:rPr>
              <a:t>Test your memory!</a:t>
            </a:r>
          </a:p>
        </p:txBody>
      </p:sp>
      <p:sp>
        <p:nvSpPr>
          <p:cNvPr id="12" name="TextBox 11">
            <a:extLst>
              <a:ext uri="{FF2B5EF4-FFF2-40B4-BE49-F238E27FC236}">
                <a16:creationId xmlns:a16="http://schemas.microsoft.com/office/drawing/2014/main" id="{D43FAD30-1F59-1B4A-89C2-B8B02A61F730}"/>
              </a:ext>
            </a:extLst>
          </p:cNvPr>
          <p:cNvSpPr txBox="1">
            <a:spLocks noChangeArrowheads="1"/>
          </p:cNvSpPr>
          <p:nvPr/>
        </p:nvSpPr>
        <p:spPr bwMode="auto">
          <a:xfrm>
            <a:off x="2715770" y="1035763"/>
            <a:ext cx="597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rgbClr val="942092"/>
                </a:solidFill>
                <a:latin typeface="Gill Sans MT" panose="020B0502020104020203" pitchFamily="34" charset="77"/>
              </a:rPr>
              <a:t>Can you name all 7 actions?</a:t>
            </a:r>
          </a:p>
        </p:txBody>
      </p:sp>
    </p:spTree>
    <p:extLst>
      <p:ext uri="{BB962C8B-B14F-4D97-AF65-F5344CB8AC3E}">
        <p14:creationId xmlns:p14="http://schemas.microsoft.com/office/powerpoint/2010/main" val="2609394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FF5EE2BD-3F75-5648-8D80-B55B99EA51A5}"/>
              </a:ext>
            </a:extLst>
          </p:cNvPr>
          <p:cNvSpPr txBox="1">
            <a:spLocks noChangeArrowheads="1"/>
          </p:cNvSpPr>
          <p:nvPr/>
        </p:nvSpPr>
        <p:spPr bwMode="auto">
          <a:xfrm>
            <a:off x="319088" y="288925"/>
            <a:ext cx="78867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eaLnBrk="1" hangingPunct="1">
              <a:lnSpc>
                <a:spcPct val="90000"/>
              </a:lnSpc>
            </a:pPr>
            <a:r>
              <a:rPr lang="en-GB" altLang="en-US" sz="4000" dirty="0">
                <a:solidFill>
                  <a:srgbClr val="0F6AB1"/>
                </a:solidFill>
                <a:latin typeface="Gill Sans MT" panose="020B0502020104020203" pitchFamily="34" charset="77"/>
              </a:rPr>
              <a:t>Did you remember all the actions?</a:t>
            </a:r>
          </a:p>
        </p:txBody>
      </p:sp>
      <p:pic>
        <p:nvPicPr>
          <p:cNvPr id="35842" name="Picture 2">
            <a:extLst>
              <a:ext uri="{FF2B5EF4-FFF2-40B4-BE49-F238E27FC236}">
                <a16:creationId xmlns:a16="http://schemas.microsoft.com/office/drawing/2014/main" id="{7EC4790B-F1E4-274E-B9CB-FD16F34D7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806450" y="1803400"/>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a:extLst>
              <a:ext uri="{FF2B5EF4-FFF2-40B4-BE49-F238E27FC236}">
                <a16:creationId xmlns:a16="http://schemas.microsoft.com/office/drawing/2014/main" id="{71775ACD-7A18-CE4D-AA3A-BD85387AC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784225" y="3684588"/>
            <a:ext cx="20129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a:extLst>
              <a:ext uri="{FF2B5EF4-FFF2-40B4-BE49-F238E27FC236}">
                <a16:creationId xmlns:a16="http://schemas.microsoft.com/office/drawing/2014/main" id="{204E8534-1313-5D45-9ADD-9166DBA4A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3878263" y="4213225"/>
            <a:ext cx="20145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a:extLst>
              <a:ext uri="{FF2B5EF4-FFF2-40B4-BE49-F238E27FC236}">
                <a16:creationId xmlns:a16="http://schemas.microsoft.com/office/drawing/2014/main" id="{CA8AE6E7-3721-504B-BDE0-D2E6C3334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4781550" y="1460500"/>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a:extLst>
              <a:ext uri="{FF2B5EF4-FFF2-40B4-BE49-F238E27FC236}">
                <a16:creationId xmlns:a16="http://schemas.microsoft.com/office/drawing/2014/main" id="{BDCE858F-2D28-E744-B6BE-A55CBE79D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6327775" y="4365625"/>
            <a:ext cx="20129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9">
            <a:extLst>
              <a:ext uri="{FF2B5EF4-FFF2-40B4-BE49-F238E27FC236}">
                <a16:creationId xmlns:a16="http://schemas.microsoft.com/office/drawing/2014/main" id="{94792CC7-02F0-FB49-906A-0395FA075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6323013" y="2185988"/>
            <a:ext cx="201453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0">
            <a:extLst>
              <a:ext uri="{FF2B5EF4-FFF2-40B4-BE49-F238E27FC236}">
                <a16:creationId xmlns:a16="http://schemas.microsoft.com/office/drawing/2014/main" id="{2F091E5B-BE1E-9544-AF8B-5E3CD2D42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2882900" y="2632075"/>
            <a:ext cx="2014538"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Box 1">
            <a:extLst>
              <a:ext uri="{FF2B5EF4-FFF2-40B4-BE49-F238E27FC236}">
                <a16:creationId xmlns:a16="http://schemas.microsoft.com/office/drawing/2014/main" id="{D6C944CD-FAE6-EA4C-8A8F-06AD37737ECA}"/>
              </a:ext>
            </a:extLst>
          </p:cNvPr>
          <p:cNvSpPr txBox="1">
            <a:spLocks noChangeArrowheads="1"/>
          </p:cNvSpPr>
          <p:nvPr/>
        </p:nvSpPr>
        <p:spPr bwMode="auto">
          <a:xfrm rot="-943328">
            <a:off x="1168400" y="2235200"/>
            <a:ext cx="1274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rgbClr val="942092"/>
                </a:solidFill>
                <a:latin typeface="Gill Sans MT" panose="020B0502020104020203" pitchFamily="34" charset="77"/>
              </a:rPr>
              <a:t>Vaccine</a:t>
            </a:r>
          </a:p>
        </p:txBody>
      </p:sp>
      <p:sp>
        <p:nvSpPr>
          <p:cNvPr id="35850" name="TextBox 4">
            <a:extLst>
              <a:ext uri="{FF2B5EF4-FFF2-40B4-BE49-F238E27FC236}">
                <a16:creationId xmlns:a16="http://schemas.microsoft.com/office/drawing/2014/main" id="{EDB16196-A4CC-0943-BD9C-F21ED80E223D}"/>
              </a:ext>
            </a:extLst>
          </p:cNvPr>
          <p:cNvSpPr txBox="1">
            <a:spLocks noChangeArrowheads="1"/>
          </p:cNvSpPr>
          <p:nvPr/>
        </p:nvSpPr>
        <p:spPr bwMode="auto">
          <a:xfrm rot="801627">
            <a:off x="2884488" y="3236913"/>
            <a:ext cx="2036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dirty="0">
                <a:solidFill>
                  <a:srgbClr val="942092"/>
                </a:solidFill>
                <a:latin typeface="Gill Sans MT" panose="020B0502020104020203" pitchFamily="34" charset="77"/>
              </a:rPr>
              <a:t>Social distancing</a:t>
            </a:r>
          </a:p>
        </p:txBody>
      </p:sp>
      <p:sp>
        <p:nvSpPr>
          <p:cNvPr id="35851" name="TextBox 11">
            <a:extLst>
              <a:ext uri="{FF2B5EF4-FFF2-40B4-BE49-F238E27FC236}">
                <a16:creationId xmlns:a16="http://schemas.microsoft.com/office/drawing/2014/main" id="{3CD46204-7BA7-F244-8ECC-D2D496AF0877}"/>
              </a:ext>
            </a:extLst>
          </p:cNvPr>
          <p:cNvSpPr txBox="1">
            <a:spLocks noChangeArrowheads="1"/>
          </p:cNvSpPr>
          <p:nvPr/>
        </p:nvSpPr>
        <p:spPr bwMode="auto">
          <a:xfrm rot="-614699">
            <a:off x="4787900" y="1792288"/>
            <a:ext cx="17986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dirty="0">
                <a:solidFill>
                  <a:srgbClr val="942092"/>
                </a:solidFill>
                <a:latin typeface="Gill Sans MT" panose="020B0502020104020203" pitchFamily="34" charset="77"/>
              </a:rPr>
              <a:t>Test and trace</a:t>
            </a:r>
          </a:p>
        </p:txBody>
      </p:sp>
      <p:sp>
        <p:nvSpPr>
          <p:cNvPr id="35852" name="TextBox 12">
            <a:extLst>
              <a:ext uri="{FF2B5EF4-FFF2-40B4-BE49-F238E27FC236}">
                <a16:creationId xmlns:a16="http://schemas.microsoft.com/office/drawing/2014/main" id="{9EAC4E89-8903-4D4E-B9C6-900F679D0437}"/>
              </a:ext>
            </a:extLst>
          </p:cNvPr>
          <p:cNvSpPr txBox="1">
            <a:spLocks noChangeArrowheads="1"/>
          </p:cNvSpPr>
          <p:nvPr/>
        </p:nvSpPr>
        <p:spPr bwMode="auto">
          <a:xfrm rot="658079">
            <a:off x="6400800" y="2751138"/>
            <a:ext cx="1765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Self-isolation</a:t>
            </a:r>
          </a:p>
        </p:txBody>
      </p:sp>
      <p:sp>
        <p:nvSpPr>
          <p:cNvPr id="35853" name="TextBox 13">
            <a:extLst>
              <a:ext uri="{FF2B5EF4-FFF2-40B4-BE49-F238E27FC236}">
                <a16:creationId xmlns:a16="http://schemas.microsoft.com/office/drawing/2014/main" id="{0D72D02B-65F8-6E4E-B476-8992FF520694}"/>
              </a:ext>
            </a:extLst>
          </p:cNvPr>
          <p:cNvSpPr txBox="1">
            <a:spLocks noChangeArrowheads="1"/>
          </p:cNvSpPr>
          <p:nvPr/>
        </p:nvSpPr>
        <p:spPr bwMode="auto">
          <a:xfrm rot="552677">
            <a:off x="784225" y="4056063"/>
            <a:ext cx="1949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942092"/>
                </a:solidFill>
                <a:latin typeface="Gill Sans MT" panose="020B0502020104020203" pitchFamily="34" charset="77"/>
              </a:rPr>
              <a:t>Wash hands and </a:t>
            </a:r>
          </a:p>
          <a:p>
            <a:pPr eaLnBrk="1" hangingPunct="1"/>
            <a:r>
              <a:rPr lang="en-US" altLang="en-US" sz="2000">
                <a:solidFill>
                  <a:srgbClr val="942092"/>
                </a:solidFill>
                <a:latin typeface="Gill Sans MT" panose="020B0502020104020203" pitchFamily="34" charset="77"/>
              </a:rPr>
              <a:t>clean surfaces</a:t>
            </a:r>
          </a:p>
        </p:txBody>
      </p:sp>
      <p:sp>
        <p:nvSpPr>
          <p:cNvPr id="35854" name="TextBox 14">
            <a:extLst>
              <a:ext uri="{FF2B5EF4-FFF2-40B4-BE49-F238E27FC236}">
                <a16:creationId xmlns:a16="http://schemas.microsoft.com/office/drawing/2014/main" id="{3B8BD45C-C7F1-8445-93E4-37C1397BAFD8}"/>
              </a:ext>
            </a:extLst>
          </p:cNvPr>
          <p:cNvSpPr txBox="1">
            <a:spLocks noChangeArrowheads="1"/>
          </p:cNvSpPr>
          <p:nvPr/>
        </p:nvSpPr>
        <p:spPr bwMode="auto">
          <a:xfrm rot="-1522058">
            <a:off x="4187825" y="4962525"/>
            <a:ext cx="1258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Fresh air</a:t>
            </a:r>
          </a:p>
        </p:txBody>
      </p:sp>
      <p:sp>
        <p:nvSpPr>
          <p:cNvPr id="35855" name="TextBox 15">
            <a:extLst>
              <a:ext uri="{FF2B5EF4-FFF2-40B4-BE49-F238E27FC236}">
                <a16:creationId xmlns:a16="http://schemas.microsoft.com/office/drawing/2014/main" id="{941504FD-8201-E042-B0DC-835D6648AA91}"/>
              </a:ext>
            </a:extLst>
          </p:cNvPr>
          <p:cNvSpPr txBox="1">
            <a:spLocks noChangeArrowheads="1"/>
          </p:cNvSpPr>
          <p:nvPr/>
        </p:nvSpPr>
        <p:spPr bwMode="auto">
          <a:xfrm>
            <a:off x="6413500" y="4808538"/>
            <a:ext cx="1470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Face mask</a:t>
            </a:r>
          </a:p>
        </p:txBody>
      </p:sp>
    </p:spTree>
    <p:extLst>
      <p:ext uri="{BB962C8B-B14F-4D97-AF65-F5344CB8AC3E}">
        <p14:creationId xmlns:p14="http://schemas.microsoft.com/office/powerpoint/2010/main" val="3100609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7A2106-97F3-3A45-9F4F-83B20C2D959B}"/>
              </a:ext>
            </a:extLst>
          </p:cNvPr>
          <p:cNvSpPr txBox="1">
            <a:spLocks noChangeArrowheads="1"/>
          </p:cNvSpPr>
          <p:nvPr/>
        </p:nvSpPr>
        <p:spPr>
          <a:xfrm>
            <a:off x="628650" y="365125"/>
            <a:ext cx="6858460" cy="134392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sz="4800" dirty="0">
                <a:solidFill>
                  <a:srgbClr val="0F6AB1"/>
                </a:solidFill>
                <a:latin typeface="Gill Sans MT" panose="020B0502020104020203" pitchFamily="34" charset="77"/>
              </a:rPr>
              <a:t>Can you make a Swiss Cheese Model?</a:t>
            </a:r>
          </a:p>
        </p:txBody>
      </p:sp>
      <p:sp>
        <p:nvSpPr>
          <p:cNvPr id="2" name="TextBox 1">
            <a:extLst>
              <a:ext uri="{FF2B5EF4-FFF2-40B4-BE49-F238E27FC236}">
                <a16:creationId xmlns:a16="http://schemas.microsoft.com/office/drawing/2014/main" id="{8602D25A-231C-1E47-BC69-E3E52258606B}"/>
              </a:ext>
            </a:extLst>
          </p:cNvPr>
          <p:cNvSpPr txBox="1"/>
          <p:nvPr/>
        </p:nvSpPr>
        <p:spPr>
          <a:xfrm>
            <a:off x="386367" y="1702469"/>
            <a:ext cx="3623492" cy="1631216"/>
          </a:xfrm>
          <a:prstGeom prst="rect">
            <a:avLst/>
          </a:prstGeom>
          <a:noFill/>
        </p:spPr>
        <p:txBody>
          <a:bodyPr wrap="none" rtlCol="0">
            <a:spAutoFit/>
          </a:bodyPr>
          <a:lstStyle/>
          <a:p>
            <a:r>
              <a:rPr lang="en-US" sz="2000" b="1" dirty="0">
                <a:solidFill>
                  <a:schemeClr val="accent5">
                    <a:lumMod val="50000"/>
                  </a:schemeClr>
                </a:solidFill>
                <a:latin typeface="Gill Sans MT" panose="020B0502020104020203" pitchFamily="34" charset="77"/>
              </a:rPr>
              <a:t>For this model you will need:</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An empty plastic bottle</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Some yellow card</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Hole punch</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Some rice or small beads</a:t>
            </a:r>
          </a:p>
        </p:txBody>
      </p:sp>
      <p:sp>
        <p:nvSpPr>
          <p:cNvPr id="4" name="TextBox 3">
            <a:extLst>
              <a:ext uri="{FF2B5EF4-FFF2-40B4-BE49-F238E27FC236}">
                <a16:creationId xmlns:a16="http://schemas.microsoft.com/office/drawing/2014/main" id="{D53EA9A2-3719-E54E-9148-C066A7A39305}"/>
              </a:ext>
            </a:extLst>
          </p:cNvPr>
          <p:cNvSpPr txBox="1"/>
          <p:nvPr/>
        </p:nvSpPr>
        <p:spPr>
          <a:xfrm>
            <a:off x="4572000" y="2333411"/>
            <a:ext cx="4097597" cy="369332"/>
          </a:xfrm>
          <a:prstGeom prst="rect">
            <a:avLst/>
          </a:prstGeom>
          <a:noFill/>
          <a:ln w="28575">
            <a:solidFill>
              <a:srgbClr val="C00000"/>
            </a:solidFill>
            <a:extLst>
              <a:ext uri="{C807C97D-BFC1-408E-A445-0C87EB9F89A2}">
                <ask:lineSketchStyleProps xmlns:ask="http://schemas.microsoft.com/office/drawing/2018/sketchyshapes">
                  <ask:type>
                    <ask:lineSketchScribble/>
                  </ask:type>
                </ask:lineSketchStyleProps>
              </a:ext>
            </a:extLst>
          </a:ln>
        </p:spPr>
        <p:txBody>
          <a:bodyPr wrap="none" rtlCol="0">
            <a:spAutoFit/>
          </a:bodyPr>
          <a:lstStyle/>
          <a:p>
            <a:r>
              <a:rPr lang="en-US" dirty="0">
                <a:solidFill>
                  <a:srgbClr val="C00000"/>
                </a:solidFill>
                <a:latin typeface="Gill Sans MT" panose="020B0502020104020203" pitchFamily="34" charset="77"/>
              </a:rPr>
              <a:t> ✂️ Ask an adult to cut holes in the bottle</a:t>
            </a:r>
          </a:p>
        </p:txBody>
      </p:sp>
      <p:pic>
        <p:nvPicPr>
          <p:cNvPr id="5" name="Picture 6" descr="A picture containing indoor, beverage&#10;&#10;Description automatically generated">
            <a:extLst>
              <a:ext uri="{FF2B5EF4-FFF2-40B4-BE49-F238E27FC236}">
                <a16:creationId xmlns:a16="http://schemas.microsoft.com/office/drawing/2014/main" id="{0A385742-1EB4-4DDA-92DD-0369F66CBBA5}"/>
              </a:ext>
            </a:extLst>
          </p:cNvPr>
          <p:cNvPicPr>
            <a:picLocks noChangeAspect="1"/>
          </p:cNvPicPr>
          <p:nvPr/>
        </p:nvPicPr>
        <p:blipFill rotWithShape="1">
          <a:blip r:embed="rId2"/>
          <a:srcRect l="16532" t="14825" r="13306" b="12399"/>
          <a:stretch/>
        </p:blipFill>
        <p:spPr>
          <a:xfrm>
            <a:off x="5256881" y="2850700"/>
            <a:ext cx="1963390" cy="3029518"/>
          </a:xfrm>
          <a:prstGeom prst="rect">
            <a:avLst/>
          </a:prstGeom>
          <a:ln w="12700">
            <a:solidFill>
              <a:schemeClr val="tx1"/>
            </a:solidFill>
          </a:ln>
        </p:spPr>
      </p:pic>
      <p:pic>
        <p:nvPicPr>
          <p:cNvPr id="7" name="Picture 7" descr="A picture containing several&#10;&#10;Description automatically generated">
            <a:extLst>
              <a:ext uri="{FF2B5EF4-FFF2-40B4-BE49-F238E27FC236}">
                <a16:creationId xmlns:a16="http://schemas.microsoft.com/office/drawing/2014/main" id="{EAEC7DF1-9EEA-4E35-BBEE-690A28C28B2B}"/>
              </a:ext>
            </a:extLst>
          </p:cNvPr>
          <p:cNvPicPr>
            <a:picLocks noChangeAspect="1"/>
          </p:cNvPicPr>
          <p:nvPr/>
        </p:nvPicPr>
        <p:blipFill rotWithShape="1">
          <a:blip r:embed="rId3"/>
          <a:srcRect l="14047" t="1000" r="10033" b="5500"/>
          <a:stretch/>
        </p:blipFill>
        <p:spPr>
          <a:xfrm>
            <a:off x="1184856" y="3429000"/>
            <a:ext cx="3080315" cy="2525557"/>
          </a:xfrm>
          <a:prstGeom prst="rect">
            <a:avLst/>
          </a:prstGeom>
          <a:ln w="12700">
            <a:solidFill>
              <a:schemeClr val="tx1"/>
            </a:solidFill>
            <a:prstDash val="solid"/>
            <a:extLst>
              <a:ext uri="{C807C97D-BFC1-408E-A445-0C87EB9F89A2}">
                <ask:lineSketchStyleProps xmlns:ask="http://schemas.microsoft.com/office/drawing/2018/sketchyshapes" sd="86837363">
                  <a:custGeom>
                    <a:avLst/>
                    <a:gdLst>
                      <a:gd name="connsiteX0" fmla="*/ 0 w 3080315"/>
                      <a:gd name="connsiteY0" fmla="*/ 0 h 2525557"/>
                      <a:gd name="connsiteX1" fmla="*/ 3080315 w 3080315"/>
                      <a:gd name="connsiteY1" fmla="*/ 0 h 2525557"/>
                      <a:gd name="connsiteX2" fmla="*/ 3080315 w 3080315"/>
                      <a:gd name="connsiteY2" fmla="*/ 2525557 h 2525557"/>
                      <a:gd name="connsiteX3" fmla="*/ 0 w 3080315"/>
                      <a:gd name="connsiteY3" fmla="*/ 2525557 h 2525557"/>
                      <a:gd name="connsiteX4" fmla="*/ 0 w 3080315"/>
                      <a:gd name="connsiteY4" fmla="*/ 0 h 252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315" h="2525557" fill="none" extrusionOk="0">
                        <a:moveTo>
                          <a:pt x="0" y="0"/>
                        </a:moveTo>
                        <a:cubicBezTo>
                          <a:pt x="1408097" y="106216"/>
                          <a:pt x="1778292" y="-142119"/>
                          <a:pt x="3080315" y="0"/>
                        </a:cubicBezTo>
                        <a:cubicBezTo>
                          <a:pt x="3079804" y="971288"/>
                          <a:pt x="3079545" y="2156166"/>
                          <a:pt x="3080315" y="2525557"/>
                        </a:cubicBezTo>
                        <a:cubicBezTo>
                          <a:pt x="2521593" y="2496329"/>
                          <a:pt x="1238361" y="2509863"/>
                          <a:pt x="0" y="2525557"/>
                        </a:cubicBezTo>
                        <a:cubicBezTo>
                          <a:pt x="-56229" y="1390509"/>
                          <a:pt x="-65128" y="1129454"/>
                          <a:pt x="0" y="0"/>
                        </a:cubicBezTo>
                        <a:close/>
                      </a:path>
                      <a:path w="3080315" h="2525557" stroke="0" extrusionOk="0">
                        <a:moveTo>
                          <a:pt x="0" y="0"/>
                        </a:moveTo>
                        <a:cubicBezTo>
                          <a:pt x="1052844" y="-71603"/>
                          <a:pt x="2044938" y="126493"/>
                          <a:pt x="3080315" y="0"/>
                        </a:cubicBezTo>
                        <a:cubicBezTo>
                          <a:pt x="2991125" y="1188163"/>
                          <a:pt x="3236099" y="2224079"/>
                          <a:pt x="3080315" y="2525557"/>
                        </a:cubicBezTo>
                        <a:cubicBezTo>
                          <a:pt x="2554926" y="2570401"/>
                          <a:pt x="368094" y="2368670"/>
                          <a:pt x="0" y="2525557"/>
                        </a:cubicBezTo>
                        <a:cubicBezTo>
                          <a:pt x="-31925" y="1340113"/>
                          <a:pt x="67210" y="768708"/>
                          <a:pt x="0" y="0"/>
                        </a:cubicBezTo>
                        <a:close/>
                      </a:path>
                    </a:pathLst>
                  </a:custGeom>
                  <ask:type>
                    <ask:lineSketchNone/>
                  </ask:type>
                </ask:lineSketchStyleProps>
              </a:ext>
            </a:extLst>
          </a:ln>
        </p:spPr>
      </p:pic>
    </p:spTree>
    <p:extLst>
      <p:ext uri="{BB962C8B-B14F-4D97-AF65-F5344CB8AC3E}">
        <p14:creationId xmlns:p14="http://schemas.microsoft.com/office/powerpoint/2010/main" val="1641676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7A2106-97F3-3A45-9F4F-83B20C2D959B}"/>
              </a:ext>
            </a:extLst>
          </p:cNvPr>
          <p:cNvSpPr txBox="1">
            <a:spLocks noChangeArrowheads="1"/>
          </p:cNvSpPr>
          <p:nvPr/>
        </p:nvSpPr>
        <p:spPr>
          <a:xfrm>
            <a:off x="628650" y="365125"/>
            <a:ext cx="6949440"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sz="4800" dirty="0">
                <a:solidFill>
                  <a:srgbClr val="0F6AB1"/>
                </a:solidFill>
                <a:latin typeface="Gill Sans MT" panose="020B0502020104020203" pitchFamily="34" charset="77"/>
              </a:rPr>
              <a:t>Can you make a Swiss Cheese Model?</a:t>
            </a:r>
          </a:p>
        </p:txBody>
      </p:sp>
      <p:sp>
        <p:nvSpPr>
          <p:cNvPr id="2" name="TextBox 1">
            <a:extLst>
              <a:ext uri="{FF2B5EF4-FFF2-40B4-BE49-F238E27FC236}">
                <a16:creationId xmlns:a16="http://schemas.microsoft.com/office/drawing/2014/main" id="{8602D25A-231C-1E47-BC69-E3E52258606B}"/>
              </a:ext>
            </a:extLst>
          </p:cNvPr>
          <p:cNvSpPr txBox="1"/>
          <p:nvPr/>
        </p:nvSpPr>
        <p:spPr>
          <a:xfrm>
            <a:off x="386366" y="1758134"/>
            <a:ext cx="3623492" cy="1323439"/>
          </a:xfrm>
          <a:prstGeom prst="rect">
            <a:avLst/>
          </a:prstGeom>
          <a:noFill/>
        </p:spPr>
        <p:txBody>
          <a:bodyPr wrap="none" rtlCol="0">
            <a:spAutoFit/>
          </a:bodyPr>
          <a:lstStyle/>
          <a:p>
            <a:r>
              <a:rPr lang="en-US" sz="2000" b="1" dirty="0">
                <a:solidFill>
                  <a:schemeClr val="accent5">
                    <a:lumMod val="50000"/>
                  </a:schemeClr>
                </a:solidFill>
                <a:latin typeface="Gill Sans MT" panose="020B0502020104020203" pitchFamily="34" charset="77"/>
              </a:rPr>
              <a:t>For this model you will need:</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Cutlery basket or pen pot</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Straws </a:t>
            </a:r>
          </a:p>
          <a:p>
            <a:pPr marL="285750" indent="-285750">
              <a:buFont typeface="Arial" panose="020B0604020202020204" pitchFamily="34" charset="0"/>
              <a:buChar char="•"/>
            </a:pPr>
            <a:r>
              <a:rPr lang="en-US" sz="2000" dirty="0">
                <a:solidFill>
                  <a:schemeClr val="accent5">
                    <a:lumMod val="50000"/>
                  </a:schemeClr>
                </a:solidFill>
                <a:latin typeface="Gill Sans MT" panose="020B0502020104020203" pitchFamily="34" charset="77"/>
              </a:rPr>
              <a:t>Pompoms or bouncy balls</a:t>
            </a:r>
          </a:p>
        </p:txBody>
      </p:sp>
      <p:pic>
        <p:nvPicPr>
          <p:cNvPr id="4" name="Picture 4">
            <a:extLst>
              <a:ext uri="{FF2B5EF4-FFF2-40B4-BE49-F238E27FC236}">
                <a16:creationId xmlns:a16="http://schemas.microsoft.com/office/drawing/2014/main" id="{FA53ECE2-71C8-4EBB-8969-D54AE3B62C7F}"/>
              </a:ext>
            </a:extLst>
          </p:cNvPr>
          <p:cNvPicPr>
            <a:picLocks noChangeAspect="1"/>
          </p:cNvPicPr>
          <p:nvPr/>
        </p:nvPicPr>
        <p:blipFill rotWithShape="1">
          <a:blip r:embed="rId2"/>
          <a:srcRect l="11805" t="9375" r="10069" b="6945"/>
          <a:stretch/>
        </p:blipFill>
        <p:spPr>
          <a:xfrm>
            <a:off x="170972" y="3392125"/>
            <a:ext cx="2852462" cy="2037847"/>
          </a:xfrm>
          <a:prstGeom prst="rect">
            <a:avLst/>
          </a:prstGeom>
          <a:ln w="12700">
            <a:solidFill>
              <a:schemeClr val="tx1"/>
            </a:solidFill>
          </a:ln>
        </p:spPr>
      </p:pic>
      <p:pic>
        <p:nvPicPr>
          <p:cNvPr id="5" name="Picture 6">
            <a:extLst>
              <a:ext uri="{FF2B5EF4-FFF2-40B4-BE49-F238E27FC236}">
                <a16:creationId xmlns:a16="http://schemas.microsoft.com/office/drawing/2014/main" id="{AB1F070E-BE80-4D9E-9BF7-BEAB7D641F52}"/>
              </a:ext>
            </a:extLst>
          </p:cNvPr>
          <p:cNvPicPr>
            <a:picLocks noChangeAspect="1"/>
          </p:cNvPicPr>
          <p:nvPr/>
        </p:nvPicPr>
        <p:blipFill rotWithShape="1">
          <a:blip r:embed="rId3"/>
          <a:srcRect l="22222" t="8831" r="21528" b="15325"/>
          <a:stretch/>
        </p:blipFill>
        <p:spPr>
          <a:xfrm>
            <a:off x="3149618" y="3944961"/>
            <a:ext cx="2143600" cy="1927808"/>
          </a:xfrm>
          <a:prstGeom prst="rect">
            <a:avLst/>
          </a:prstGeom>
          <a:ln w="12700">
            <a:solidFill>
              <a:schemeClr val="tx1"/>
            </a:solidFill>
          </a:ln>
        </p:spPr>
      </p:pic>
      <p:pic>
        <p:nvPicPr>
          <p:cNvPr id="7" name="Picture 6">
            <a:extLst>
              <a:ext uri="{FF2B5EF4-FFF2-40B4-BE49-F238E27FC236}">
                <a16:creationId xmlns:a16="http://schemas.microsoft.com/office/drawing/2014/main" id="{DD36DDD2-8D5C-C345-B90D-59BA0214190E}"/>
              </a:ext>
            </a:extLst>
          </p:cNvPr>
          <p:cNvPicPr>
            <a:picLocks noChangeAspect="1"/>
          </p:cNvPicPr>
          <p:nvPr/>
        </p:nvPicPr>
        <p:blipFill rotWithShape="1">
          <a:blip r:embed="rId4">
            <a:extLst>
              <a:ext uri="{28A0092B-C50C-407E-A947-70E740481C1C}">
                <a14:useLocalDpi xmlns:a14="http://schemas.microsoft.com/office/drawing/2010/main" val="0"/>
              </a:ext>
            </a:extLst>
          </a:blip>
          <a:srcRect l="5323" t="589" r="29953" b="1"/>
          <a:stretch/>
        </p:blipFill>
        <p:spPr>
          <a:xfrm rot="5400000">
            <a:off x="6149536" y="3731942"/>
            <a:ext cx="2297066" cy="1984588"/>
          </a:xfrm>
          <a:prstGeom prst="rect">
            <a:avLst/>
          </a:prstGeom>
          <a:ln w="12700">
            <a:solidFill>
              <a:schemeClr val="tx1"/>
            </a:solidFill>
          </a:ln>
        </p:spPr>
      </p:pic>
      <p:pic>
        <p:nvPicPr>
          <p:cNvPr id="9" name="Picture 8">
            <a:extLst>
              <a:ext uri="{FF2B5EF4-FFF2-40B4-BE49-F238E27FC236}">
                <a16:creationId xmlns:a16="http://schemas.microsoft.com/office/drawing/2014/main" id="{E3231807-F65B-5B4D-99BC-DADF10A2426B}"/>
              </a:ext>
            </a:extLst>
          </p:cNvPr>
          <p:cNvPicPr>
            <a:picLocks noChangeAspect="1"/>
          </p:cNvPicPr>
          <p:nvPr/>
        </p:nvPicPr>
        <p:blipFill rotWithShape="1">
          <a:blip r:embed="rId5">
            <a:extLst>
              <a:ext uri="{28A0092B-C50C-407E-A947-70E740481C1C}">
                <a14:useLocalDpi xmlns:a14="http://schemas.microsoft.com/office/drawing/2010/main" val="0"/>
              </a:ext>
            </a:extLst>
          </a:blip>
          <a:srcRect l="15961" r="9565"/>
          <a:stretch/>
        </p:blipFill>
        <p:spPr>
          <a:xfrm rot="5400000">
            <a:off x="5242137" y="1746091"/>
            <a:ext cx="1640243" cy="1651824"/>
          </a:xfrm>
          <a:prstGeom prst="rect">
            <a:avLst/>
          </a:prstGeom>
          <a:ln w="12700">
            <a:solidFill>
              <a:schemeClr val="tx1"/>
            </a:solidFill>
          </a:ln>
        </p:spPr>
      </p:pic>
      <p:pic>
        <p:nvPicPr>
          <p:cNvPr id="11" name="Picture 10">
            <a:extLst>
              <a:ext uri="{FF2B5EF4-FFF2-40B4-BE49-F238E27FC236}">
                <a16:creationId xmlns:a16="http://schemas.microsoft.com/office/drawing/2014/main" id="{0A34978B-B7FA-244C-B0A2-8F042D2E5645}"/>
              </a:ext>
            </a:extLst>
          </p:cNvPr>
          <p:cNvPicPr>
            <a:picLocks noChangeAspect="1"/>
          </p:cNvPicPr>
          <p:nvPr/>
        </p:nvPicPr>
        <p:blipFill rotWithShape="1">
          <a:blip r:embed="rId6">
            <a:extLst>
              <a:ext uri="{28A0092B-C50C-407E-A947-70E740481C1C}">
                <a14:useLocalDpi xmlns:a14="http://schemas.microsoft.com/office/drawing/2010/main" val="0"/>
              </a:ext>
            </a:extLst>
          </a:blip>
          <a:srcRect l="4785" r="5071"/>
          <a:stretch/>
        </p:blipFill>
        <p:spPr>
          <a:xfrm rot="5400000">
            <a:off x="7029912" y="1671183"/>
            <a:ext cx="1945555" cy="1618713"/>
          </a:xfrm>
          <a:prstGeom prst="rect">
            <a:avLst/>
          </a:prstGeom>
          <a:ln w="12700">
            <a:solidFill>
              <a:schemeClr val="tx1"/>
            </a:solidFill>
          </a:ln>
        </p:spPr>
      </p:pic>
    </p:spTree>
    <p:extLst>
      <p:ext uri="{BB962C8B-B14F-4D97-AF65-F5344CB8AC3E}">
        <p14:creationId xmlns:p14="http://schemas.microsoft.com/office/powerpoint/2010/main" val="2201753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a:extLst>
              <a:ext uri="{FF2B5EF4-FFF2-40B4-BE49-F238E27FC236}">
                <a16:creationId xmlns:a16="http://schemas.microsoft.com/office/drawing/2014/main" id="{ACE27501-6367-1745-B697-8C750C480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3035300"/>
            <a:ext cx="19653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B28E4FEF-EE95-5348-85B8-9DCBF9B14F97}"/>
              </a:ext>
            </a:extLst>
          </p:cNvPr>
          <p:cNvSpPr/>
          <p:nvPr/>
        </p:nvSpPr>
        <p:spPr>
          <a:xfrm>
            <a:off x="3046413" y="501650"/>
            <a:ext cx="4706937" cy="2654300"/>
          </a:xfrm>
          <a:prstGeom prst="wedgeEllipseCallout">
            <a:avLst>
              <a:gd name="adj1" fmla="val -54166"/>
              <a:gd name="adj2" fmla="val 59782"/>
            </a:avLst>
          </a:prstGeom>
          <a:gradFill flip="none" rotWithShape="1">
            <a:gsLst>
              <a:gs pos="0">
                <a:srgbClr val="40B8A8">
                  <a:tint val="66000"/>
                  <a:satMod val="160000"/>
                </a:srgbClr>
              </a:gs>
              <a:gs pos="50000">
                <a:srgbClr val="40B8A8">
                  <a:tint val="44500"/>
                  <a:satMod val="160000"/>
                </a:srgbClr>
              </a:gs>
              <a:gs pos="100000">
                <a:srgbClr val="40B8A8">
                  <a:tint val="23500"/>
                  <a:satMod val="160000"/>
                </a:srgbClr>
              </a:gs>
            </a:gsLst>
            <a:lin ang="0" scaled="1"/>
            <a:tileRect/>
          </a:gradFill>
        </p:spPr>
        <p:style>
          <a:lnRef idx="2">
            <a:schemeClr val="accent5"/>
          </a:lnRef>
          <a:fillRef idx="1">
            <a:schemeClr val="lt1"/>
          </a:fillRef>
          <a:effectRef idx="0">
            <a:schemeClr val="accent5"/>
          </a:effectRef>
          <a:fontRef idx="minor">
            <a:schemeClr val="dk1"/>
          </a:fontRef>
        </p:style>
        <p:txBody>
          <a:bodyPr lIns="91440" tIns="45720" rIns="91440" bIns="45720" anchor="ctr"/>
          <a:lstStyle/>
          <a:p>
            <a:pPr algn="ctr">
              <a:defRPr/>
            </a:pPr>
            <a:r>
              <a:rPr lang="en-US" sz="2800" dirty="0">
                <a:solidFill>
                  <a:schemeClr val="accent1">
                    <a:lumMod val="50000"/>
                  </a:schemeClr>
                </a:solidFill>
                <a:latin typeface="Gill Sans MT"/>
              </a:rPr>
              <a:t>Ace says:  “Let’s continue to choose actions that help to protect our friends and families!"</a:t>
            </a:r>
            <a:endParaRPr lang="en-US" sz="2800" dirty="0">
              <a:solidFill>
                <a:schemeClr val="accent1">
                  <a:lumMod val="50000"/>
                </a:schemeClr>
              </a:solidFill>
              <a:latin typeface="Gill Sans MT" panose="020B0502020104020203" pitchFamily="34" charset="77"/>
            </a:endParaRPr>
          </a:p>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658124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ubtitle 2">
            <a:extLst>
              <a:ext uri="{FF2B5EF4-FFF2-40B4-BE49-F238E27FC236}">
                <a16:creationId xmlns:a16="http://schemas.microsoft.com/office/drawing/2014/main" id="{25DBAF05-CB63-A541-8F81-CA345E7C0EED}"/>
              </a:ext>
            </a:extLst>
          </p:cNvPr>
          <p:cNvSpPr>
            <a:spLocks noGrp="1" noChangeArrowheads="1"/>
          </p:cNvSpPr>
          <p:nvPr>
            <p:ph type="subTitle" idx="1"/>
          </p:nvPr>
        </p:nvSpPr>
        <p:spPr>
          <a:xfrm>
            <a:off x="1143000" y="549275"/>
            <a:ext cx="6858000" cy="622300"/>
          </a:xfrm>
        </p:spPr>
        <p:txBody>
          <a:bodyPr>
            <a:normAutofit fontScale="92500" lnSpcReduction="20000"/>
          </a:bodyPr>
          <a:lstStyle/>
          <a:p>
            <a:r>
              <a:rPr lang="en-GB" altLang="en-US" sz="4800">
                <a:solidFill>
                  <a:srgbClr val="0F6AB1"/>
                </a:solidFill>
                <a:latin typeface="Gill Sans MT" panose="020B0502020104020203" pitchFamily="34" charset="77"/>
              </a:rPr>
              <a:t>Extension Activities</a:t>
            </a:r>
          </a:p>
        </p:txBody>
      </p:sp>
      <p:sp>
        <p:nvSpPr>
          <p:cNvPr id="38914" name="TextBox 3">
            <a:extLst>
              <a:ext uri="{FF2B5EF4-FFF2-40B4-BE49-F238E27FC236}">
                <a16:creationId xmlns:a16="http://schemas.microsoft.com/office/drawing/2014/main" id="{5D81B84E-B279-284A-8173-6F93850DA9C8}"/>
              </a:ext>
            </a:extLst>
          </p:cNvPr>
          <p:cNvSpPr txBox="1">
            <a:spLocks noChangeArrowheads="1"/>
          </p:cNvSpPr>
          <p:nvPr/>
        </p:nvSpPr>
        <p:spPr bwMode="auto">
          <a:xfrm>
            <a:off x="495903" y="1401639"/>
            <a:ext cx="774657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457200" indent="-457200" eaLnBrk="1" hangingPunct="1">
              <a:buFont typeface="Arial" panose="020B0604020202020204" pitchFamily="34" charset="0"/>
              <a:buChar char="•"/>
            </a:pPr>
            <a:r>
              <a:rPr lang="en-US" altLang="en-US" sz="2800" dirty="0">
                <a:solidFill>
                  <a:srgbClr val="0F6AB1"/>
                </a:solidFill>
                <a:latin typeface="Gill Sans MT" panose="020B0502020104020203" pitchFamily="34" charset="77"/>
              </a:rPr>
              <a:t>Can you make the Swiss cheese model poster – draw some cheese slices and a picture of each action. </a:t>
            </a:r>
          </a:p>
          <a:p>
            <a:pPr marL="457200" indent="-457200" eaLnBrk="1" hangingPunct="1">
              <a:buFont typeface="Arial" panose="020B0604020202020204" pitchFamily="34" charset="0"/>
              <a:buChar char="•"/>
            </a:pPr>
            <a:r>
              <a:rPr lang="en-US" altLang="en-US" sz="2800" dirty="0">
                <a:solidFill>
                  <a:srgbClr val="0F6AB1"/>
                </a:solidFill>
                <a:latin typeface="Gill Sans MT" panose="020B0502020104020203" pitchFamily="34" charset="77"/>
              </a:rPr>
              <a:t>Have a go at writing the action too!</a:t>
            </a:r>
          </a:p>
          <a:p>
            <a:pPr eaLnBrk="1" hangingPunct="1"/>
            <a:endParaRPr lang="en-US" altLang="en-US" sz="2800" dirty="0">
              <a:solidFill>
                <a:srgbClr val="0F6AB1"/>
              </a:solidFill>
              <a:latin typeface="Gill Sans MT" panose="020B0502020104020203" pitchFamily="34" charset="77"/>
            </a:endParaRPr>
          </a:p>
        </p:txBody>
      </p:sp>
      <p:grpSp>
        <p:nvGrpSpPr>
          <p:cNvPr id="5" name="Group 4">
            <a:extLst>
              <a:ext uri="{FF2B5EF4-FFF2-40B4-BE49-F238E27FC236}">
                <a16:creationId xmlns:a16="http://schemas.microsoft.com/office/drawing/2014/main" id="{B3139AC5-C898-0C46-81F3-5D8CC8DAF9C0}"/>
              </a:ext>
            </a:extLst>
          </p:cNvPr>
          <p:cNvGrpSpPr/>
          <p:nvPr/>
        </p:nvGrpSpPr>
        <p:grpSpPr>
          <a:xfrm>
            <a:off x="2711023" y="3424719"/>
            <a:ext cx="3219719" cy="3234865"/>
            <a:chOff x="5324082" y="3465601"/>
            <a:chExt cx="3219719" cy="3234865"/>
          </a:xfrm>
        </p:grpSpPr>
        <p:sp>
          <p:nvSpPr>
            <p:cNvPr id="4" name="Stored Data 3">
              <a:extLst>
                <a:ext uri="{FF2B5EF4-FFF2-40B4-BE49-F238E27FC236}">
                  <a16:creationId xmlns:a16="http://schemas.microsoft.com/office/drawing/2014/main" id="{0E95C6F3-F05F-AE41-8C46-5B3825A428F5}"/>
                </a:ext>
              </a:extLst>
            </p:cNvPr>
            <p:cNvSpPr/>
            <p:nvPr/>
          </p:nvSpPr>
          <p:spPr>
            <a:xfrm>
              <a:off x="5324082" y="3465601"/>
              <a:ext cx="3219719" cy="3234865"/>
            </a:xfrm>
            <a:prstGeom prst="flowChartOnlineStorage">
              <a:avLst/>
            </a:prstGeom>
            <a:blipFill>
              <a:blip r:embed="rId2"/>
              <a:tile tx="0" ty="0" sx="100000" sy="100000" flip="none" algn="tl"/>
            </a:blipFill>
            <a:ln w="28575">
              <a:solidFill>
                <a:srgbClr val="157E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4C5F139-A784-CC47-B654-D16B540DE8E7}"/>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20017736">
              <a:off x="7372379" y="5516019"/>
              <a:ext cx="520683" cy="537605"/>
            </a:xfrm>
            <a:prstGeom prst="rect">
              <a:avLst/>
            </a:prstGeom>
          </p:spPr>
        </p:pic>
        <p:pic>
          <p:nvPicPr>
            <p:cNvPr id="7" name="Picture 6">
              <a:extLst>
                <a:ext uri="{FF2B5EF4-FFF2-40B4-BE49-F238E27FC236}">
                  <a16:creationId xmlns:a16="http://schemas.microsoft.com/office/drawing/2014/main" id="{27E70CCB-779F-6D49-B923-AA1EB6BC5E7A}"/>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19684547">
              <a:off x="6487290" y="5050399"/>
              <a:ext cx="555240" cy="573286"/>
            </a:xfrm>
            <a:prstGeom prst="rect">
              <a:avLst/>
            </a:prstGeom>
          </p:spPr>
        </p:pic>
        <p:pic>
          <p:nvPicPr>
            <p:cNvPr id="8" name="Picture 7">
              <a:extLst>
                <a:ext uri="{FF2B5EF4-FFF2-40B4-BE49-F238E27FC236}">
                  <a16:creationId xmlns:a16="http://schemas.microsoft.com/office/drawing/2014/main" id="{FA8E3E67-3BA3-824E-A6CA-64CAFEFC8BE0}"/>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14009778">
              <a:off x="6253505" y="4146879"/>
              <a:ext cx="561227" cy="579467"/>
            </a:xfrm>
            <a:prstGeom prst="rect">
              <a:avLst/>
            </a:prstGeom>
          </p:spPr>
        </p:pic>
        <p:pic>
          <p:nvPicPr>
            <p:cNvPr id="9" name="Picture 8">
              <a:extLst>
                <a:ext uri="{FF2B5EF4-FFF2-40B4-BE49-F238E27FC236}">
                  <a16:creationId xmlns:a16="http://schemas.microsoft.com/office/drawing/2014/main" id="{850D8F0C-A0B7-0F46-8936-F23FA69DC50F}"/>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20017736">
              <a:off x="5686605" y="5718992"/>
              <a:ext cx="506855" cy="523328"/>
            </a:xfrm>
            <a:prstGeom prst="rect">
              <a:avLst/>
            </a:prstGeom>
          </p:spPr>
        </p:pic>
        <p:pic>
          <p:nvPicPr>
            <p:cNvPr id="10" name="Picture 9">
              <a:extLst>
                <a:ext uri="{FF2B5EF4-FFF2-40B4-BE49-F238E27FC236}">
                  <a16:creationId xmlns:a16="http://schemas.microsoft.com/office/drawing/2014/main" id="{3EA5E5BF-3A0E-014B-B9B2-1DE095BF8ACC}"/>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19951382">
              <a:off x="5518781" y="4736546"/>
              <a:ext cx="574131" cy="592790"/>
            </a:xfrm>
            <a:prstGeom prst="rect">
              <a:avLst/>
            </a:prstGeom>
          </p:spPr>
        </p:pic>
        <p:pic>
          <p:nvPicPr>
            <p:cNvPr id="11" name="Picture 10">
              <a:extLst>
                <a:ext uri="{FF2B5EF4-FFF2-40B4-BE49-F238E27FC236}">
                  <a16:creationId xmlns:a16="http://schemas.microsoft.com/office/drawing/2014/main" id="{B2C496F6-D4EA-3F4B-B4C2-7CE3785BEFBE}"/>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14393157">
              <a:off x="7244518" y="4424283"/>
              <a:ext cx="545423" cy="563149"/>
            </a:xfrm>
            <a:prstGeom prst="rect">
              <a:avLst/>
            </a:prstGeom>
          </p:spPr>
        </p:pic>
        <p:pic>
          <p:nvPicPr>
            <p:cNvPr id="12" name="Picture 11">
              <a:extLst>
                <a:ext uri="{FF2B5EF4-FFF2-40B4-BE49-F238E27FC236}">
                  <a16:creationId xmlns:a16="http://schemas.microsoft.com/office/drawing/2014/main" id="{755E278A-5E95-6F47-B2AB-83A4C7891583}"/>
                </a:ext>
              </a:extLst>
            </p:cNvPr>
            <p:cNvPicPr>
              <a:picLocks noChangeAspect="1"/>
            </p:cNvPicPr>
            <p:nvPr/>
          </p:nvPicPr>
          <p:blipFill rotWithShape="1">
            <a:blip r:embed="rId3">
              <a:extLst>
                <a:ext uri="{28A0092B-C50C-407E-A947-70E740481C1C}">
                  <a14:useLocalDpi xmlns:a14="http://schemas.microsoft.com/office/drawing/2010/main" val="0"/>
                </a:ext>
              </a:extLst>
            </a:blip>
            <a:srcRect l="23240" t="5186" r="20422" b="7612"/>
            <a:stretch/>
          </p:blipFill>
          <p:spPr>
            <a:xfrm rot="14327205">
              <a:off x="6521762" y="5893067"/>
              <a:ext cx="550714" cy="568612"/>
            </a:xfrm>
            <a:prstGeom prst="rect">
              <a:avLst/>
            </a:prstGeom>
          </p:spPr>
        </p:pic>
      </p:grpSp>
      <p:sp>
        <p:nvSpPr>
          <p:cNvPr id="21" name="TextBox 1">
            <a:extLst>
              <a:ext uri="{FF2B5EF4-FFF2-40B4-BE49-F238E27FC236}">
                <a16:creationId xmlns:a16="http://schemas.microsoft.com/office/drawing/2014/main" id="{CB595321-6E59-6C4F-A259-93859CA81C5F}"/>
              </a:ext>
            </a:extLst>
          </p:cNvPr>
          <p:cNvSpPr txBox="1">
            <a:spLocks noChangeArrowheads="1"/>
          </p:cNvSpPr>
          <p:nvPr/>
        </p:nvSpPr>
        <p:spPr bwMode="auto">
          <a:xfrm rot="-943328">
            <a:off x="2626000" y="4401133"/>
            <a:ext cx="12747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a:solidFill>
                  <a:srgbClr val="942092"/>
                </a:solidFill>
                <a:latin typeface="Bradley Hand" pitchFamily="2" charset="77"/>
              </a:rPr>
              <a:t>Vaccine</a:t>
            </a:r>
          </a:p>
        </p:txBody>
      </p:sp>
      <p:sp>
        <p:nvSpPr>
          <p:cNvPr id="18" name="TextBox 17">
            <a:extLst>
              <a:ext uri="{FF2B5EF4-FFF2-40B4-BE49-F238E27FC236}">
                <a16:creationId xmlns:a16="http://schemas.microsoft.com/office/drawing/2014/main" id="{E12BC460-1E50-6D43-86DF-EED6E7685826}"/>
              </a:ext>
            </a:extLst>
          </p:cNvPr>
          <p:cNvSpPr txBox="1"/>
          <p:nvPr/>
        </p:nvSpPr>
        <p:spPr>
          <a:xfrm rot="19597958">
            <a:off x="4130542" y="5307415"/>
            <a:ext cx="1378904" cy="369332"/>
          </a:xfrm>
          <a:prstGeom prst="rect">
            <a:avLst/>
          </a:prstGeom>
          <a:noFill/>
        </p:spPr>
        <p:txBody>
          <a:bodyPr wrap="none" rtlCol="0">
            <a:spAutoFit/>
          </a:bodyPr>
          <a:lstStyle/>
          <a:p>
            <a:r>
              <a:rPr lang="en-US" dirty="0">
                <a:solidFill>
                  <a:srgbClr val="157E83"/>
                </a:solidFill>
                <a:latin typeface="Bradley Hand" pitchFamily="2" charset="77"/>
              </a:rPr>
              <a:t>wash hands</a:t>
            </a:r>
          </a:p>
        </p:txBody>
      </p:sp>
      <p:sp>
        <p:nvSpPr>
          <p:cNvPr id="19" name="TextBox 18">
            <a:extLst>
              <a:ext uri="{FF2B5EF4-FFF2-40B4-BE49-F238E27FC236}">
                <a16:creationId xmlns:a16="http://schemas.microsoft.com/office/drawing/2014/main" id="{947C1D15-A9C5-CB4E-BA60-5C7B3A7FEDEE}"/>
              </a:ext>
            </a:extLst>
          </p:cNvPr>
          <p:cNvSpPr txBox="1"/>
          <p:nvPr/>
        </p:nvSpPr>
        <p:spPr>
          <a:xfrm rot="20031593">
            <a:off x="3143216" y="3807004"/>
            <a:ext cx="1334020" cy="338554"/>
          </a:xfrm>
          <a:prstGeom prst="rect">
            <a:avLst/>
          </a:prstGeom>
          <a:noFill/>
        </p:spPr>
        <p:txBody>
          <a:bodyPr wrap="none" rtlCol="0">
            <a:spAutoFit/>
          </a:bodyPr>
          <a:lstStyle/>
          <a:p>
            <a:r>
              <a:rPr lang="en-US" sz="1600" dirty="0">
                <a:solidFill>
                  <a:schemeClr val="accent2">
                    <a:lumMod val="75000"/>
                  </a:schemeClr>
                </a:solidFill>
                <a:latin typeface="Bradley Hand" pitchFamily="2" charset="77"/>
              </a:rPr>
              <a:t>stay at home</a:t>
            </a:r>
          </a:p>
        </p:txBody>
      </p:sp>
      <p:sp>
        <p:nvSpPr>
          <p:cNvPr id="20" name="TextBox 19">
            <a:extLst>
              <a:ext uri="{FF2B5EF4-FFF2-40B4-BE49-F238E27FC236}">
                <a16:creationId xmlns:a16="http://schemas.microsoft.com/office/drawing/2014/main" id="{3BC54BF2-4015-5741-A973-F9D671460374}"/>
              </a:ext>
            </a:extLst>
          </p:cNvPr>
          <p:cNvSpPr txBox="1"/>
          <p:nvPr/>
        </p:nvSpPr>
        <p:spPr>
          <a:xfrm>
            <a:off x="3691878" y="4793648"/>
            <a:ext cx="1010213" cy="338554"/>
          </a:xfrm>
          <a:prstGeom prst="rect">
            <a:avLst/>
          </a:prstGeom>
          <a:noFill/>
        </p:spPr>
        <p:txBody>
          <a:bodyPr wrap="none" rtlCol="0">
            <a:spAutoFit/>
          </a:bodyPr>
          <a:lstStyle/>
          <a:p>
            <a:r>
              <a:rPr lang="en-US" sz="1600" dirty="0">
                <a:solidFill>
                  <a:schemeClr val="accent6">
                    <a:lumMod val="50000"/>
                  </a:schemeClr>
                </a:solidFill>
                <a:latin typeface="Bradley Hand" pitchFamily="2" charset="77"/>
              </a:rPr>
              <a:t>2m apart</a:t>
            </a:r>
          </a:p>
        </p:txBody>
      </p:sp>
      <p:sp>
        <p:nvSpPr>
          <p:cNvPr id="23" name="TextBox 22">
            <a:extLst>
              <a:ext uri="{FF2B5EF4-FFF2-40B4-BE49-F238E27FC236}">
                <a16:creationId xmlns:a16="http://schemas.microsoft.com/office/drawing/2014/main" id="{AD655E35-0296-2C41-8F41-B624251445E5}"/>
              </a:ext>
            </a:extLst>
          </p:cNvPr>
          <p:cNvSpPr txBox="1"/>
          <p:nvPr/>
        </p:nvSpPr>
        <p:spPr>
          <a:xfrm rot="1120703">
            <a:off x="4754292" y="4099134"/>
            <a:ext cx="538674" cy="369332"/>
          </a:xfrm>
          <a:prstGeom prst="rect">
            <a:avLst/>
          </a:prstGeom>
          <a:noFill/>
        </p:spPr>
        <p:txBody>
          <a:bodyPr wrap="none" rtlCol="0">
            <a:spAutoFit/>
          </a:bodyPr>
          <a:lstStyle/>
          <a:p>
            <a:r>
              <a:rPr lang="en-US" dirty="0">
                <a:solidFill>
                  <a:schemeClr val="accent1">
                    <a:lumMod val="75000"/>
                  </a:schemeClr>
                </a:solidFill>
                <a:latin typeface="Bradley Hand" pitchFamily="2" charset="77"/>
              </a:rPr>
              <a:t>test</a:t>
            </a:r>
          </a:p>
        </p:txBody>
      </p:sp>
      <p:sp>
        <p:nvSpPr>
          <p:cNvPr id="24" name="TextBox 23">
            <a:extLst>
              <a:ext uri="{FF2B5EF4-FFF2-40B4-BE49-F238E27FC236}">
                <a16:creationId xmlns:a16="http://schemas.microsoft.com/office/drawing/2014/main" id="{7B7CEA65-0F20-2847-BAD8-8722BDBBF993}"/>
              </a:ext>
            </a:extLst>
          </p:cNvPr>
          <p:cNvSpPr txBox="1"/>
          <p:nvPr/>
        </p:nvSpPr>
        <p:spPr>
          <a:xfrm rot="20499188">
            <a:off x="2700846" y="5464187"/>
            <a:ext cx="1026243" cy="369332"/>
          </a:xfrm>
          <a:prstGeom prst="rect">
            <a:avLst/>
          </a:prstGeom>
          <a:noFill/>
        </p:spPr>
        <p:txBody>
          <a:bodyPr wrap="none" rtlCol="0">
            <a:spAutoFit/>
          </a:bodyPr>
          <a:lstStyle/>
          <a:p>
            <a:r>
              <a:rPr lang="en-US" dirty="0">
                <a:solidFill>
                  <a:srgbClr val="0070C0"/>
                </a:solidFill>
                <a:latin typeface="Bradley Hand" pitchFamily="2" charset="77"/>
              </a:rPr>
              <a:t>fresh air</a:t>
            </a:r>
          </a:p>
        </p:txBody>
      </p:sp>
      <p:sp>
        <p:nvSpPr>
          <p:cNvPr id="25" name="TextBox 24">
            <a:extLst>
              <a:ext uri="{FF2B5EF4-FFF2-40B4-BE49-F238E27FC236}">
                <a16:creationId xmlns:a16="http://schemas.microsoft.com/office/drawing/2014/main" id="{16C97F72-6E13-C048-BCD6-969630F09A81}"/>
              </a:ext>
            </a:extLst>
          </p:cNvPr>
          <p:cNvSpPr txBox="1"/>
          <p:nvPr/>
        </p:nvSpPr>
        <p:spPr>
          <a:xfrm>
            <a:off x="4135580" y="6297358"/>
            <a:ext cx="696024" cy="338554"/>
          </a:xfrm>
          <a:prstGeom prst="rect">
            <a:avLst/>
          </a:prstGeom>
          <a:noFill/>
        </p:spPr>
        <p:txBody>
          <a:bodyPr wrap="none" rtlCol="0">
            <a:spAutoFit/>
          </a:bodyPr>
          <a:lstStyle/>
          <a:p>
            <a:r>
              <a:rPr lang="en-US" sz="1600" dirty="0">
                <a:solidFill>
                  <a:srgbClr val="157E83"/>
                </a:solidFill>
                <a:latin typeface="Bradley Hand" pitchFamily="2" charset="77"/>
              </a:rPr>
              <a:t>mask</a:t>
            </a:r>
          </a:p>
        </p:txBody>
      </p:sp>
    </p:spTree>
    <p:extLst>
      <p:ext uri="{BB962C8B-B14F-4D97-AF65-F5344CB8AC3E}">
        <p14:creationId xmlns:p14="http://schemas.microsoft.com/office/powerpoint/2010/main" val="355666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a:extLst>
              <a:ext uri="{FF2B5EF4-FFF2-40B4-BE49-F238E27FC236}">
                <a16:creationId xmlns:a16="http://schemas.microsoft.com/office/drawing/2014/main" id="{381E6E9D-0692-A542-9E1A-652ED0DD8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3035300"/>
            <a:ext cx="19653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DAB9F392-88B1-D248-AE55-C4C0ABB6DF32}"/>
              </a:ext>
            </a:extLst>
          </p:cNvPr>
          <p:cNvSpPr/>
          <p:nvPr/>
        </p:nvSpPr>
        <p:spPr>
          <a:xfrm>
            <a:off x="3128963" y="592138"/>
            <a:ext cx="4830762" cy="2533650"/>
          </a:xfrm>
          <a:prstGeom prst="wedgeEllipseCallout">
            <a:avLst>
              <a:gd name="adj1" fmla="val -54166"/>
              <a:gd name="adj2" fmla="val 59782"/>
            </a:avLst>
          </a:prstGeom>
          <a:solidFill>
            <a:schemeClr val="bg1"/>
          </a:solidFill>
          <a:ln w="19050">
            <a:solidFill>
              <a:srgbClr val="157E83"/>
            </a:solidFill>
          </a:ln>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en-US" sz="2800">
                <a:solidFill>
                  <a:srgbClr val="447495"/>
                </a:solidFill>
                <a:latin typeface="Gill Sans MT" panose="020B0502020104020203" pitchFamily="34" charset="77"/>
              </a:rPr>
              <a:t>Bye!</a:t>
            </a:r>
          </a:p>
          <a:p>
            <a:pPr algn="ctr" eaLnBrk="1" fontAlgn="auto" hangingPunct="1">
              <a:spcBef>
                <a:spcPts val="0"/>
              </a:spcBef>
              <a:spcAft>
                <a:spcPts val="0"/>
              </a:spcAft>
              <a:defRPr/>
            </a:pPr>
            <a:r>
              <a:rPr lang="en-US" sz="2800">
                <a:solidFill>
                  <a:srgbClr val="447495"/>
                </a:solidFill>
                <a:latin typeface="Gill Sans MT" panose="020B0502020104020203" pitchFamily="34" charset="77"/>
              </a:rPr>
              <a:t>See you soon!</a:t>
            </a:r>
          </a:p>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502577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77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
            <a:extLst>
              <a:ext uri="{FF2B5EF4-FFF2-40B4-BE49-F238E27FC236}">
                <a16:creationId xmlns:a16="http://schemas.microsoft.com/office/drawing/2014/main" id="{F0762723-82A6-3047-BDE6-4E465B631866}"/>
              </a:ext>
            </a:extLst>
          </p:cNvPr>
          <p:cNvSpPr>
            <a:spLocks noGrp="1" noChangeArrowheads="1"/>
          </p:cNvSpPr>
          <p:nvPr>
            <p:ph type="title"/>
          </p:nvPr>
        </p:nvSpPr>
        <p:spPr/>
        <p:txBody>
          <a:bodyPr/>
          <a:lstStyle/>
          <a:p>
            <a:pPr algn="ctr"/>
            <a:r>
              <a:rPr lang="en-GB" altLang="en-US" sz="4800" dirty="0">
                <a:solidFill>
                  <a:srgbClr val="0F6AB1"/>
                </a:solidFill>
                <a:latin typeface="Gill Sans MT" panose="020B0502020104020203" pitchFamily="34" charset="77"/>
              </a:rPr>
              <a:t>Video Introduction</a:t>
            </a:r>
          </a:p>
        </p:txBody>
      </p:sp>
      <p:sp>
        <p:nvSpPr>
          <p:cNvPr id="1026" name="TextBox 4">
            <a:extLst>
              <a:ext uri="{FF2B5EF4-FFF2-40B4-BE49-F238E27FC236}">
                <a16:creationId xmlns:a16="http://schemas.microsoft.com/office/drawing/2014/main" id="{B4407623-916A-C343-8A33-AD7AFD5DF9A6}"/>
              </a:ext>
            </a:extLst>
          </p:cNvPr>
          <p:cNvSpPr txBox="1">
            <a:spLocks noChangeArrowheads="1"/>
          </p:cNvSpPr>
          <p:nvPr/>
        </p:nvSpPr>
        <p:spPr bwMode="auto">
          <a:xfrm>
            <a:off x="1299517" y="1629124"/>
            <a:ext cx="6715508"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en-US" sz="2800" dirty="0">
                <a:solidFill>
                  <a:srgbClr val="1F4E79"/>
                </a:solidFill>
                <a:latin typeface="Gill Sans MT"/>
              </a:rPr>
              <a:t>Watch COVID-19 Warriors Video Introduction.</a:t>
            </a:r>
            <a:endParaRPr lang="en-US" dirty="0"/>
          </a:p>
          <a:p>
            <a:pPr algn="ctr"/>
            <a:endParaRPr lang="en-US" sz="2800" dirty="0">
              <a:latin typeface="Calibri"/>
              <a:cs typeface="Calibri"/>
            </a:endParaRPr>
          </a:p>
          <a:p>
            <a:pPr algn="ctr"/>
            <a:endParaRPr lang="en-US" altLang="en-US" sz="2800" dirty="0">
              <a:solidFill>
                <a:srgbClr val="1F4E79"/>
              </a:solidFill>
              <a:latin typeface="Gill Sans MT"/>
            </a:endParaRPr>
          </a:p>
          <a:p>
            <a:pPr algn="ctr"/>
            <a:endParaRPr lang="en-US" altLang="en-US" sz="2800" dirty="0">
              <a:solidFill>
                <a:srgbClr val="1F4E79"/>
              </a:solidFill>
              <a:latin typeface="Gill Sans MT" panose="020B0502020104020203" pitchFamily="34" charset="77"/>
            </a:endParaRPr>
          </a:p>
          <a:p>
            <a:pPr algn="ctr"/>
            <a:endParaRPr lang="en-US" altLang="en-US" dirty="0">
              <a:cs typeface="Calibri" panose="020F0502020204030204" pitchFamily="34" charset="0"/>
            </a:endParaRPr>
          </a:p>
        </p:txBody>
      </p:sp>
      <p:pic>
        <p:nvPicPr>
          <p:cNvPr id="1027" name="Picture 6">
            <a:extLst>
              <a:ext uri="{FF2B5EF4-FFF2-40B4-BE49-F238E27FC236}">
                <a16:creationId xmlns:a16="http://schemas.microsoft.com/office/drawing/2014/main" id="{DB9A5851-3A4D-0940-827D-691501489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13" y="3229769"/>
            <a:ext cx="2782888"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8">
            <a:extLst>
              <a:ext uri="{FF2B5EF4-FFF2-40B4-BE49-F238E27FC236}">
                <a16:creationId xmlns:a16="http://schemas.microsoft.com/office/drawing/2014/main" id="{CF3E5E7E-011E-A747-9842-285AA1038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581" y="3468757"/>
            <a:ext cx="22987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334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a:extLst>
              <a:ext uri="{FF2B5EF4-FFF2-40B4-BE49-F238E27FC236}">
                <a16:creationId xmlns:a16="http://schemas.microsoft.com/office/drawing/2014/main" id="{A2B3EC39-03F0-3240-9EF9-146BCCF35925}"/>
              </a:ext>
            </a:extLst>
          </p:cNvPr>
          <p:cNvSpPr txBox="1">
            <a:spLocks noChangeArrowheads="1"/>
          </p:cNvSpPr>
          <p:nvPr/>
        </p:nvSpPr>
        <p:spPr bwMode="auto">
          <a:xfrm>
            <a:off x="628650" y="52388"/>
            <a:ext cx="7886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eaLnBrk="1" hangingPunct="1">
              <a:lnSpc>
                <a:spcPct val="90000"/>
              </a:lnSpc>
            </a:pPr>
            <a:r>
              <a:rPr lang="en-GB" altLang="en-US" sz="4800">
                <a:solidFill>
                  <a:srgbClr val="0F6AB1"/>
                </a:solidFill>
                <a:latin typeface="Gill Sans MT" panose="020B0502020104020203" pitchFamily="34" charset="77"/>
              </a:rPr>
              <a:t>Main Activity</a:t>
            </a:r>
          </a:p>
        </p:txBody>
      </p:sp>
      <p:sp>
        <p:nvSpPr>
          <p:cNvPr id="2050" name="TextBox 4">
            <a:extLst>
              <a:ext uri="{FF2B5EF4-FFF2-40B4-BE49-F238E27FC236}">
                <a16:creationId xmlns:a16="http://schemas.microsoft.com/office/drawing/2014/main" id="{93AC7249-91B9-B54D-A9B9-CB5A3D221A6E}"/>
              </a:ext>
            </a:extLst>
          </p:cNvPr>
          <p:cNvSpPr txBox="1">
            <a:spLocks noChangeArrowheads="1"/>
          </p:cNvSpPr>
          <p:nvPr/>
        </p:nvSpPr>
        <p:spPr bwMode="auto">
          <a:xfrm>
            <a:off x="218630" y="1416050"/>
            <a:ext cx="87067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dirty="0">
                <a:solidFill>
                  <a:srgbClr val="1F4E79"/>
                </a:solidFill>
                <a:latin typeface="Gill Sans MT"/>
              </a:rPr>
              <a:t>The Swiss cheese model – each slice of cheese represents an action </a:t>
            </a:r>
            <a:endParaRPr lang="en-US" altLang="en-US" sz="2400" dirty="0">
              <a:solidFill>
                <a:srgbClr val="1F4E79"/>
              </a:solidFill>
              <a:latin typeface="Gill Sans MT" panose="020B0502020104020203" pitchFamily="34" charset="77"/>
            </a:endParaRPr>
          </a:p>
          <a:p>
            <a:pPr algn="ctr" eaLnBrk="1" hangingPunct="1"/>
            <a:r>
              <a:rPr lang="en-US" altLang="en-US" sz="2400" dirty="0">
                <a:solidFill>
                  <a:srgbClr val="1F4E79"/>
                </a:solidFill>
                <a:latin typeface="Gill Sans MT"/>
              </a:rPr>
              <a:t>we can take to slow the spread of COVID-19.</a:t>
            </a:r>
          </a:p>
        </p:txBody>
      </p:sp>
      <p:sp>
        <p:nvSpPr>
          <p:cNvPr id="2051" name="TextBox 10">
            <a:extLst>
              <a:ext uri="{FF2B5EF4-FFF2-40B4-BE49-F238E27FC236}">
                <a16:creationId xmlns:a16="http://schemas.microsoft.com/office/drawing/2014/main" id="{78713BC3-801A-EE46-A579-240975F4B37B}"/>
              </a:ext>
            </a:extLst>
          </p:cNvPr>
          <p:cNvSpPr txBox="1">
            <a:spLocks noChangeArrowheads="1"/>
          </p:cNvSpPr>
          <p:nvPr/>
        </p:nvSpPr>
        <p:spPr bwMode="auto">
          <a:xfrm>
            <a:off x="371475" y="5459413"/>
            <a:ext cx="8591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2400" dirty="0">
                <a:solidFill>
                  <a:srgbClr val="1F4E79"/>
                </a:solidFill>
                <a:latin typeface="Gill Sans MT"/>
              </a:rPr>
              <a:t>Just like the slices of cheese are imperfect – shown by the holes, no single action can stop the spread of the virus completely.</a:t>
            </a:r>
            <a:endParaRPr lang="en-US" altLang="en-US" sz="2400" dirty="0">
              <a:solidFill>
                <a:srgbClr val="1F4E79"/>
              </a:solidFill>
              <a:latin typeface="Gill Sans MT"/>
            </a:endParaRPr>
          </a:p>
        </p:txBody>
      </p:sp>
      <p:pic>
        <p:nvPicPr>
          <p:cNvPr id="2052" name="Picture 12">
            <a:extLst>
              <a:ext uri="{FF2B5EF4-FFF2-40B4-BE49-F238E27FC236}">
                <a16:creationId xmlns:a16="http://schemas.microsoft.com/office/drawing/2014/main" id="{513BC152-8328-8848-8641-EA8F1CF18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59" t="11269" b="13051"/>
          <a:stretch>
            <a:fillRect/>
          </a:stretch>
        </p:blipFill>
        <p:spPr bwMode="auto">
          <a:xfrm>
            <a:off x="2820988" y="2286000"/>
            <a:ext cx="32845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6187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2">
            <a:extLst>
              <a:ext uri="{FF2B5EF4-FFF2-40B4-BE49-F238E27FC236}">
                <a16:creationId xmlns:a16="http://schemas.microsoft.com/office/drawing/2014/main" id="{690A3E5D-6558-8E48-8CC8-A36CB006D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247900"/>
            <a:ext cx="91916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9">
            <a:extLst>
              <a:ext uri="{FF2B5EF4-FFF2-40B4-BE49-F238E27FC236}">
                <a16:creationId xmlns:a16="http://schemas.microsoft.com/office/drawing/2014/main" id="{050A1C77-3C2E-BD46-BD51-2EE9A78B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a16="http://schemas.microsoft.com/office/drawing/2014/main" id="{5AAE0FD2-91AE-BC44-881F-6F8F69E841C7}"/>
              </a:ext>
            </a:extLst>
          </p:cNvPr>
          <p:cNvSpPr txBox="1">
            <a:spLocks noChangeArrowheads="1"/>
          </p:cNvSpPr>
          <p:nvPr/>
        </p:nvSpPr>
        <p:spPr bwMode="auto">
          <a:xfrm>
            <a:off x="2471480" y="1016000"/>
            <a:ext cx="42089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dirty="0">
                <a:solidFill>
                  <a:srgbClr val="0F6AB1"/>
                </a:solidFill>
                <a:latin typeface="Gill Sans MT" panose="020B0502020104020203" pitchFamily="34" charset="77"/>
              </a:rPr>
              <a:t>Let’s look at each action</a:t>
            </a:r>
          </a:p>
        </p:txBody>
      </p:sp>
      <p:pic>
        <p:nvPicPr>
          <p:cNvPr id="27652" name="Picture 2">
            <a:extLst>
              <a:ext uri="{FF2B5EF4-FFF2-40B4-BE49-F238E27FC236}">
                <a16:creationId xmlns:a16="http://schemas.microsoft.com/office/drawing/2014/main" id="{45A9B3F3-E209-2F49-91B9-383FF1BF1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5">
            <a:extLst>
              <a:ext uri="{FF2B5EF4-FFF2-40B4-BE49-F238E27FC236}">
                <a16:creationId xmlns:a16="http://schemas.microsoft.com/office/drawing/2014/main" id="{6A25F447-E2C0-A746-93D9-B8E9AAC3B497}"/>
              </a:ext>
            </a:extLst>
          </p:cNvPr>
          <p:cNvSpPr txBox="1">
            <a:spLocks noChangeArrowheads="1"/>
          </p:cNvSpPr>
          <p:nvPr/>
        </p:nvSpPr>
        <p:spPr bwMode="auto">
          <a:xfrm>
            <a:off x="5594350" y="2105025"/>
            <a:ext cx="159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Vaccine</a:t>
            </a:r>
          </a:p>
        </p:txBody>
      </p:sp>
      <p:sp>
        <p:nvSpPr>
          <p:cNvPr id="27654" name="TextBox 6">
            <a:extLst>
              <a:ext uri="{FF2B5EF4-FFF2-40B4-BE49-F238E27FC236}">
                <a16:creationId xmlns:a16="http://schemas.microsoft.com/office/drawing/2014/main" id="{A42B9847-6435-7B46-AA8E-0665EAD115DE}"/>
              </a:ext>
            </a:extLst>
          </p:cNvPr>
          <p:cNvSpPr txBox="1">
            <a:spLocks noChangeArrowheads="1"/>
          </p:cNvSpPr>
          <p:nvPr/>
        </p:nvSpPr>
        <p:spPr bwMode="auto">
          <a:xfrm>
            <a:off x="425004" y="5638800"/>
            <a:ext cx="85253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Gill Sans MT"/>
              </a:rPr>
              <a:t>Vaccines are a very powerful tool in our fight against COVID-19, but, </a:t>
            </a:r>
            <a:r>
              <a:rPr lang="en-US" sz="2000" dirty="0">
                <a:solidFill>
                  <a:srgbClr val="1F4E79"/>
                </a:solidFill>
                <a:latin typeface="Gill Sans MT"/>
              </a:rPr>
              <a:t>even after having the vaccine, there is a </a:t>
            </a:r>
            <a:r>
              <a:rPr lang="en-US" altLang="en-US" sz="2000" dirty="0">
                <a:solidFill>
                  <a:srgbClr val="1F4E79"/>
                </a:solidFill>
                <a:latin typeface="Gill Sans MT"/>
              </a:rPr>
              <a:t>chance we might catch the virus and pass it on. </a:t>
            </a:r>
            <a:endParaRPr lang="en-US" altLang="en-US" sz="2000" dirty="0">
              <a:solidFill>
                <a:srgbClr val="1F4E79"/>
              </a:solidFill>
              <a:latin typeface="Gill Sans MT" panose="020B0502020104020203" pitchFamily="34" charset="77"/>
            </a:endParaRPr>
          </a:p>
        </p:txBody>
      </p:sp>
      <p:pic>
        <p:nvPicPr>
          <p:cNvPr id="27655" name="Picture 8">
            <a:extLst>
              <a:ext uri="{FF2B5EF4-FFF2-40B4-BE49-F238E27FC236}">
                <a16:creationId xmlns:a16="http://schemas.microsoft.com/office/drawing/2014/main" id="{2A27197F-B235-B940-8DDE-CAD02A3B1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
            <a:extLst>
              <a:ext uri="{FF2B5EF4-FFF2-40B4-BE49-F238E27FC236}">
                <a16:creationId xmlns:a16="http://schemas.microsoft.com/office/drawing/2014/main" id="{0EF96C43-7FF7-0746-A88C-44568E49E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a:extLst>
              <a:ext uri="{FF2B5EF4-FFF2-40B4-BE49-F238E27FC236}">
                <a16:creationId xmlns:a16="http://schemas.microsoft.com/office/drawing/2014/main" id="{CEBA16E7-F2E2-6445-9105-450744D2E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88" y="3443288"/>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4">
            <a:extLst>
              <a:ext uri="{FF2B5EF4-FFF2-40B4-BE49-F238E27FC236}">
                <a16:creationId xmlns:a16="http://schemas.microsoft.com/office/drawing/2014/main" id="{C53868A7-5231-A747-8F3B-F24EFAAD2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515" t="14459" r="30846" b="9106"/>
          <a:stretch>
            <a:fillRect/>
          </a:stretch>
        </p:blipFill>
        <p:spPr bwMode="auto">
          <a:xfrm>
            <a:off x="5873750" y="2852738"/>
            <a:ext cx="11112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631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2">
            <a:extLst>
              <a:ext uri="{FF2B5EF4-FFF2-40B4-BE49-F238E27FC236}">
                <a16:creationId xmlns:a16="http://schemas.microsoft.com/office/drawing/2014/main" id="{412838A0-F6DB-9E40-B54F-8DA9A7121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2125663"/>
            <a:ext cx="919163"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9">
            <a:extLst>
              <a:ext uri="{FF2B5EF4-FFF2-40B4-BE49-F238E27FC236}">
                <a16:creationId xmlns:a16="http://schemas.microsoft.com/office/drawing/2014/main" id="{476FA423-4F05-B249-8FB2-D3E433FED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a:extLst>
              <a:ext uri="{FF2B5EF4-FFF2-40B4-BE49-F238E27FC236}">
                <a16:creationId xmlns:a16="http://schemas.microsoft.com/office/drawing/2014/main" id="{3157FB71-36DC-174A-AF0C-79B892802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5">
            <a:extLst>
              <a:ext uri="{FF2B5EF4-FFF2-40B4-BE49-F238E27FC236}">
                <a16:creationId xmlns:a16="http://schemas.microsoft.com/office/drawing/2014/main" id="{F8908AB1-D848-EB46-81EB-1528B6AFE98F}"/>
              </a:ext>
            </a:extLst>
          </p:cNvPr>
          <p:cNvSpPr txBox="1">
            <a:spLocks noChangeArrowheads="1"/>
          </p:cNvSpPr>
          <p:nvPr/>
        </p:nvSpPr>
        <p:spPr bwMode="auto">
          <a:xfrm>
            <a:off x="3154363" y="809625"/>
            <a:ext cx="283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Test and Trace</a:t>
            </a:r>
          </a:p>
        </p:txBody>
      </p:sp>
      <p:sp>
        <p:nvSpPr>
          <p:cNvPr id="3077" name="TextBox 6">
            <a:extLst>
              <a:ext uri="{FF2B5EF4-FFF2-40B4-BE49-F238E27FC236}">
                <a16:creationId xmlns:a16="http://schemas.microsoft.com/office/drawing/2014/main" id="{BAB0C192-9671-0A43-84D2-6EBCB16E49AE}"/>
              </a:ext>
            </a:extLst>
          </p:cNvPr>
          <p:cNvSpPr txBox="1">
            <a:spLocks noChangeArrowheads="1"/>
          </p:cNvSpPr>
          <p:nvPr/>
        </p:nvSpPr>
        <p:spPr bwMode="auto">
          <a:xfrm>
            <a:off x="292100" y="5534025"/>
            <a:ext cx="86391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Gill Sans MT"/>
              </a:rPr>
              <a:t>Testing if you are feeling unwell, as well as regular testing without symptoms, is a very useful tool to stop the spread of COVID-19. But even tests can sometimes miss the virus during very early stages of someone catching it.</a:t>
            </a:r>
          </a:p>
        </p:txBody>
      </p:sp>
      <p:pic>
        <p:nvPicPr>
          <p:cNvPr id="3078" name="Picture 8">
            <a:extLst>
              <a:ext uri="{FF2B5EF4-FFF2-40B4-BE49-F238E27FC236}">
                <a16:creationId xmlns:a16="http://schemas.microsoft.com/office/drawing/2014/main" id="{43831F21-9767-CF4C-9257-7E3CC1B3A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0">
            <a:extLst>
              <a:ext uri="{FF2B5EF4-FFF2-40B4-BE49-F238E27FC236}">
                <a16:creationId xmlns:a16="http://schemas.microsoft.com/office/drawing/2014/main" id="{A7A621EC-B44B-4A41-B7C8-E392EADF2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1">
            <a:extLst>
              <a:ext uri="{FF2B5EF4-FFF2-40B4-BE49-F238E27FC236}">
                <a16:creationId xmlns:a16="http://schemas.microsoft.com/office/drawing/2014/main" id="{A45B8A5E-C4E6-8346-B175-36066CCFA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405" y="3097600"/>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6">
            <a:extLst>
              <a:ext uri="{FF2B5EF4-FFF2-40B4-BE49-F238E27FC236}">
                <a16:creationId xmlns:a16="http://schemas.microsoft.com/office/drawing/2014/main" id="{253F5EB4-E4AE-A147-B254-A4CE8CAD7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610" t="641" r="-1479" b="-641"/>
          <a:stretch>
            <a:fillRect/>
          </a:stretch>
        </p:blipFill>
        <p:spPr bwMode="auto">
          <a:xfrm>
            <a:off x="6915150" y="2503488"/>
            <a:ext cx="192246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a:extLst>
              <a:ext uri="{FF2B5EF4-FFF2-40B4-BE49-F238E27FC236}">
                <a16:creationId xmlns:a16="http://schemas.microsoft.com/office/drawing/2014/main" id="{794BCD8E-8251-7846-A79F-75FD0B1E2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134" t="6573" r="39455" b="6854"/>
          <a:stretch>
            <a:fillRect/>
          </a:stretch>
        </p:blipFill>
        <p:spPr bwMode="auto">
          <a:xfrm>
            <a:off x="6073775" y="2579688"/>
            <a:ext cx="68262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7">
            <a:extLst>
              <a:ext uri="{FF2B5EF4-FFF2-40B4-BE49-F238E27FC236}">
                <a16:creationId xmlns:a16="http://schemas.microsoft.com/office/drawing/2014/main" id="{A8024C91-677E-4149-98E8-AEA6B0AA0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2925" y="4021138"/>
            <a:ext cx="2109788"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2">
            <a:extLst>
              <a:ext uri="{FF2B5EF4-FFF2-40B4-BE49-F238E27FC236}">
                <a16:creationId xmlns:a16="http://schemas.microsoft.com/office/drawing/2014/main" id="{F3FC9E89-0321-6944-A63F-B0DE1639EE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8732" t="35364" r="40421" b="20372"/>
          <a:stretch>
            <a:fillRect/>
          </a:stretch>
        </p:blipFill>
        <p:spPr bwMode="auto">
          <a:xfrm>
            <a:off x="4837113" y="2503488"/>
            <a:ext cx="992187"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463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0">
            <a:extLst>
              <a:ext uri="{FF2B5EF4-FFF2-40B4-BE49-F238E27FC236}">
                <a16:creationId xmlns:a16="http://schemas.microsoft.com/office/drawing/2014/main" id="{08C722E3-BD83-F240-BC4C-C458D6BDCEAC}"/>
              </a:ext>
            </a:extLst>
          </p:cNvPr>
          <p:cNvPicPr>
            <a:picLocks noChangeAspect="1"/>
          </p:cNvPicPr>
          <p:nvPr/>
        </p:nvPicPr>
        <p:blipFill>
          <a:blip r:embed="rId2">
            <a:extLst>
              <a:ext uri="{28A0092B-C50C-407E-A947-70E740481C1C}">
                <a14:useLocalDpi xmlns:a14="http://schemas.microsoft.com/office/drawing/2010/main" val="0"/>
              </a:ext>
            </a:extLst>
          </a:blip>
          <a:srcRect l="15701" r="13849" b="4773"/>
          <a:stretch>
            <a:fillRect/>
          </a:stretch>
        </p:blipFill>
        <p:spPr bwMode="auto">
          <a:xfrm>
            <a:off x="7246307" y="1980264"/>
            <a:ext cx="1722035" cy="2245087"/>
          </a:xfrm>
          <a:prstGeom prst="rect">
            <a:avLst/>
          </a:prstGeom>
          <a:noFill/>
          <a:ln w="31750">
            <a:solidFill>
              <a:srgbClr val="0F6AB1"/>
            </a:solidFill>
            <a:miter lim="800000"/>
            <a:headEnd/>
            <a:tailEnd/>
          </a:ln>
          <a:extLst>
            <a:ext uri="{909E8E84-426E-40DD-AFC4-6F175D3DCCD1}">
              <a14:hiddenFill xmlns:a14="http://schemas.microsoft.com/office/drawing/2010/main">
                <a:solidFill>
                  <a:srgbClr val="FFFFFF"/>
                </a:solidFill>
              </a14:hiddenFill>
            </a:ext>
          </a:extLst>
        </p:spPr>
      </p:pic>
      <p:pic>
        <p:nvPicPr>
          <p:cNvPr id="28674" name="Picture 12">
            <a:extLst>
              <a:ext uri="{FF2B5EF4-FFF2-40B4-BE49-F238E27FC236}">
                <a16:creationId xmlns:a16="http://schemas.microsoft.com/office/drawing/2014/main" id="{8567C8D5-5FCD-7E46-ADCE-C68A2F79B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2192338"/>
            <a:ext cx="919162"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9">
            <a:extLst>
              <a:ext uri="{FF2B5EF4-FFF2-40B4-BE49-F238E27FC236}">
                <a16:creationId xmlns:a16="http://schemas.microsoft.com/office/drawing/2014/main" id="{50BE568A-9854-1140-8896-17C498D04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a:extLst>
              <a:ext uri="{FF2B5EF4-FFF2-40B4-BE49-F238E27FC236}">
                <a16:creationId xmlns:a16="http://schemas.microsoft.com/office/drawing/2014/main" id="{45661565-C20D-EC47-A3B3-871911CBD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5">
            <a:extLst>
              <a:ext uri="{FF2B5EF4-FFF2-40B4-BE49-F238E27FC236}">
                <a16:creationId xmlns:a16="http://schemas.microsoft.com/office/drawing/2014/main" id="{552FB2F2-65A2-CD4C-A185-1BAB1A657C59}"/>
              </a:ext>
            </a:extLst>
          </p:cNvPr>
          <p:cNvSpPr txBox="1">
            <a:spLocks noChangeArrowheads="1"/>
          </p:cNvSpPr>
          <p:nvPr/>
        </p:nvSpPr>
        <p:spPr bwMode="auto">
          <a:xfrm>
            <a:off x="3124200" y="577850"/>
            <a:ext cx="2535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Self isolation</a:t>
            </a:r>
          </a:p>
        </p:txBody>
      </p:sp>
      <p:sp>
        <p:nvSpPr>
          <p:cNvPr id="28678" name="TextBox 6">
            <a:extLst>
              <a:ext uri="{FF2B5EF4-FFF2-40B4-BE49-F238E27FC236}">
                <a16:creationId xmlns:a16="http://schemas.microsoft.com/office/drawing/2014/main" id="{84DF86E5-8BBB-BE47-A9B7-6232986B7E77}"/>
              </a:ext>
            </a:extLst>
          </p:cNvPr>
          <p:cNvSpPr txBox="1">
            <a:spLocks noChangeArrowheads="1"/>
          </p:cNvSpPr>
          <p:nvPr/>
        </p:nvSpPr>
        <p:spPr bwMode="auto">
          <a:xfrm>
            <a:off x="178909" y="5339853"/>
            <a:ext cx="8788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en-US" sz="2000" dirty="0">
                <a:solidFill>
                  <a:srgbClr val="1F4E79"/>
                </a:solidFill>
                <a:latin typeface="Gill Sans MT"/>
              </a:rPr>
              <a:t>If your test confirms that you have COVID-19 it is important to stay at home according to the government guidelines.  It is possible you might have passed on the virus to someone before you felt poorly.</a:t>
            </a:r>
            <a:endParaRPr lang="en-US" altLang="en-US" sz="2000" dirty="0">
              <a:solidFill>
                <a:srgbClr val="1F4E79"/>
              </a:solidFill>
              <a:latin typeface="Gill Sans MT" panose="020B0502020104020203" pitchFamily="34" charset="77"/>
            </a:endParaRPr>
          </a:p>
        </p:txBody>
      </p:sp>
      <p:pic>
        <p:nvPicPr>
          <p:cNvPr id="28679" name="Picture 8">
            <a:extLst>
              <a:ext uri="{FF2B5EF4-FFF2-40B4-BE49-F238E27FC236}">
                <a16:creationId xmlns:a16="http://schemas.microsoft.com/office/drawing/2014/main" id="{CBC8F596-0F03-C242-914D-5559F8951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0">
            <a:extLst>
              <a:ext uri="{FF2B5EF4-FFF2-40B4-BE49-F238E27FC236}">
                <a16:creationId xmlns:a16="http://schemas.microsoft.com/office/drawing/2014/main" id="{F2DFBB01-6418-2649-9D10-2882BB1AE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1">
            <a:extLst>
              <a:ext uri="{FF2B5EF4-FFF2-40B4-BE49-F238E27FC236}">
                <a16:creationId xmlns:a16="http://schemas.microsoft.com/office/drawing/2014/main" id="{209797F3-785D-8D43-8C03-F60E45BD1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59" y="3287171"/>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7">
            <a:extLst>
              <a:ext uri="{FF2B5EF4-FFF2-40B4-BE49-F238E27FC236}">
                <a16:creationId xmlns:a16="http://schemas.microsoft.com/office/drawing/2014/main" id="{E0ED168A-9D4F-C343-8901-4C6EABECAA9C}"/>
              </a:ext>
            </a:extLst>
          </p:cNvPr>
          <p:cNvPicPr>
            <a:picLocks noChangeAspect="1"/>
          </p:cNvPicPr>
          <p:nvPr/>
        </p:nvPicPr>
        <p:blipFill>
          <a:blip r:embed="rId5">
            <a:extLst>
              <a:ext uri="{28A0092B-C50C-407E-A947-70E740481C1C}">
                <a14:useLocalDpi xmlns:a14="http://schemas.microsoft.com/office/drawing/2010/main" val="0"/>
              </a:ext>
            </a:extLst>
          </a:blip>
          <a:srcRect l="36768" t="16873" r="12782" b="2"/>
          <a:stretch>
            <a:fillRect/>
          </a:stretch>
        </p:blipFill>
        <p:spPr bwMode="auto">
          <a:xfrm>
            <a:off x="5386484" y="3371946"/>
            <a:ext cx="1724809" cy="1890463"/>
          </a:xfrm>
          <a:prstGeom prst="rect">
            <a:avLst/>
          </a:prstGeom>
          <a:noFill/>
          <a:ln w="41275">
            <a:solidFill>
              <a:srgbClr val="0F6AB1"/>
            </a:solidFill>
            <a:miter lim="800000"/>
            <a:headEnd/>
            <a:tailEnd/>
          </a:ln>
          <a:extLst>
            <a:ext uri="{909E8E84-426E-40DD-AFC4-6F175D3DCCD1}">
              <a14:hiddenFill xmlns:a14="http://schemas.microsoft.com/office/drawing/2010/main">
                <a:solidFill>
                  <a:srgbClr val="FFFFFF"/>
                </a:solidFill>
              </a14:hiddenFill>
            </a:ext>
          </a:extLst>
        </p:spPr>
      </p:pic>
      <p:pic>
        <p:nvPicPr>
          <p:cNvPr id="28683" name="Picture 15">
            <a:extLst>
              <a:ext uri="{FF2B5EF4-FFF2-40B4-BE49-F238E27FC236}">
                <a16:creationId xmlns:a16="http://schemas.microsoft.com/office/drawing/2014/main" id="{F3BFBB92-B328-C447-9DDE-DF3FCB2B4F02}"/>
              </a:ext>
            </a:extLst>
          </p:cNvPr>
          <p:cNvPicPr>
            <a:picLocks noChangeAspect="1"/>
          </p:cNvPicPr>
          <p:nvPr/>
        </p:nvPicPr>
        <p:blipFill>
          <a:blip r:embed="rId6">
            <a:extLst>
              <a:ext uri="{28A0092B-C50C-407E-A947-70E740481C1C}">
                <a14:useLocalDpi xmlns:a14="http://schemas.microsoft.com/office/drawing/2010/main" val="0"/>
              </a:ext>
            </a:extLst>
          </a:blip>
          <a:srcRect t="3307" r="12717" b="2"/>
          <a:stretch>
            <a:fillRect/>
          </a:stretch>
        </p:blipFill>
        <p:spPr bwMode="auto">
          <a:xfrm>
            <a:off x="4772102" y="1631472"/>
            <a:ext cx="2140313" cy="1580403"/>
          </a:xfrm>
          <a:prstGeom prst="rect">
            <a:avLst/>
          </a:prstGeom>
          <a:noFill/>
          <a:ln w="31750">
            <a:solidFill>
              <a:srgbClr val="0F6AB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629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9">
            <a:extLst>
              <a:ext uri="{FF2B5EF4-FFF2-40B4-BE49-F238E27FC236}">
                <a16:creationId xmlns:a16="http://schemas.microsoft.com/office/drawing/2014/main" id="{A460B823-1611-0F44-9861-02DA52BFA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2">
            <a:extLst>
              <a:ext uri="{FF2B5EF4-FFF2-40B4-BE49-F238E27FC236}">
                <a16:creationId xmlns:a16="http://schemas.microsoft.com/office/drawing/2014/main" id="{3F6E0039-C673-1040-A86F-BA200AD2B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5">
            <a:extLst>
              <a:ext uri="{FF2B5EF4-FFF2-40B4-BE49-F238E27FC236}">
                <a16:creationId xmlns:a16="http://schemas.microsoft.com/office/drawing/2014/main" id="{34993376-8B7C-3B45-B0CE-E141C0B986F8}"/>
              </a:ext>
            </a:extLst>
          </p:cNvPr>
          <p:cNvSpPr txBox="1">
            <a:spLocks noChangeArrowheads="1"/>
          </p:cNvSpPr>
          <p:nvPr/>
        </p:nvSpPr>
        <p:spPr bwMode="auto">
          <a:xfrm>
            <a:off x="2384425" y="714375"/>
            <a:ext cx="4375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Face mask or covering</a:t>
            </a:r>
          </a:p>
        </p:txBody>
      </p:sp>
      <p:sp>
        <p:nvSpPr>
          <p:cNvPr id="29700" name="TextBox 6">
            <a:extLst>
              <a:ext uri="{FF2B5EF4-FFF2-40B4-BE49-F238E27FC236}">
                <a16:creationId xmlns:a16="http://schemas.microsoft.com/office/drawing/2014/main" id="{80EEF03B-154E-144D-A682-E4DC4DE0B9EC}"/>
              </a:ext>
            </a:extLst>
          </p:cNvPr>
          <p:cNvSpPr txBox="1">
            <a:spLocks noChangeArrowheads="1"/>
          </p:cNvSpPr>
          <p:nvPr/>
        </p:nvSpPr>
        <p:spPr bwMode="auto">
          <a:xfrm>
            <a:off x="523875" y="5668963"/>
            <a:ext cx="832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Gill Sans MT"/>
              </a:rPr>
              <a:t>Masks or face coverings can block droplets of virus when we cough, speak or sneeze, but they may still let some virus through.</a:t>
            </a:r>
          </a:p>
        </p:txBody>
      </p:sp>
      <p:pic>
        <p:nvPicPr>
          <p:cNvPr id="29701" name="Picture 8">
            <a:extLst>
              <a:ext uri="{FF2B5EF4-FFF2-40B4-BE49-F238E27FC236}">
                <a16:creationId xmlns:a16="http://schemas.microsoft.com/office/drawing/2014/main" id="{C9444316-5306-9E47-BD30-6C19ECB60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a:extLst>
              <a:ext uri="{FF2B5EF4-FFF2-40B4-BE49-F238E27FC236}">
                <a16:creationId xmlns:a16="http://schemas.microsoft.com/office/drawing/2014/main" id="{CE2DEE00-1493-9C47-B2DE-AC0F99893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1">
            <a:extLst>
              <a:ext uri="{FF2B5EF4-FFF2-40B4-BE49-F238E27FC236}">
                <a16:creationId xmlns:a16="http://schemas.microsoft.com/office/drawing/2014/main" id="{656B93D7-EFFA-3D40-81BE-7647A7276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790" y="2729610"/>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2">
            <a:extLst>
              <a:ext uri="{FF2B5EF4-FFF2-40B4-BE49-F238E27FC236}">
                <a16:creationId xmlns:a16="http://schemas.microsoft.com/office/drawing/2014/main" id="{87109645-5E1E-1C46-A844-3073D134C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7">
            <a:extLst>
              <a:ext uri="{FF2B5EF4-FFF2-40B4-BE49-F238E27FC236}">
                <a16:creationId xmlns:a16="http://schemas.microsoft.com/office/drawing/2014/main" id="{7607348E-F958-DD4E-B24D-F2936D0C5B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7332" y="1716030"/>
            <a:ext cx="2956938" cy="1969705"/>
          </a:xfrm>
          <a:prstGeom prst="rect">
            <a:avLst/>
          </a:prstGeom>
          <a:noFill/>
          <a:ln w="25400">
            <a:solidFill>
              <a:srgbClr val="0F6AB1"/>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15">
            <a:extLst>
              <a:ext uri="{FF2B5EF4-FFF2-40B4-BE49-F238E27FC236}">
                <a16:creationId xmlns:a16="http://schemas.microsoft.com/office/drawing/2014/main" id="{EE5170FD-4186-AE44-B51F-22E986A79524}"/>
              </a:ext>
            </a:extLst>
          </p:cNvPr>
          <p:cNvPicPr>
            <a:picLocks noChangeAspect="1"/>
          </p:cNvPicPr>
          <p:nvPr/>
        </p:nvPicPr>
        <p:blipFill>
          <a:blip r:embed="rId5">
            <a:extLst>
              <a:ext uri="{28A0092B-C50C-407E-A947-70E740481C1C}">
                <a14:useLocalDpi xmlns:a14="http://schemas.microsoft.com/office/drawing/2010/main" val="0"/>
              </a:ext>
            </a:extLst>
          </a:blip>
          <a:srcRect l="33307" t="20111" r="24788" b="23564"/>
          <a:stretch>
            <a:fillRect/>
          </a:stretch>
        </p:blipFill>
        <p:spPr bwMode="auto">
          <a:xfrm>
            <a:off x="5477755" y="3909516"/>
            <a:ext cx="2650398" cy="153671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33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9">
            <a:extLst>
              <a:ext uri="{FF2B5EF4-FFF2-40B4-BE49-F238E27FC236}">
                <a16:creationId xmlns:a16="http://schemas.microsoft.com/office/drawing/2014/main" id="{2F632497-EAE5-C546-85F0-0BF55CD64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a:extLst>
              <a:ext uri="{FF2B5EF4-FFF2-40B4-BE49-F238E27FC236}">
                <a16:creationId xmlns:a16="http://schemas.microsoft.com/office/drawing/2014/main" id="{B6C9D4B1-DAF9-AB49-BF6F-214617D04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6">
            <a:extLst>
              <a:ext uri="{FF2B5EF4-FFF2-40B4-BE49-F238E27FC236}">
                <a16:creationId xmlns:a16="http://schemas.microsoft.com/office/drawing/2014/main" id="{F184EF5D-B05C-7046-8AC3-E8AC2E11189B}"/>
              </a:ext>
            </a:extLst>
          </p:cNvPr>
          <p:cNvSpPr txBox="1">
            <a:spLocks noChangeArrowheads="1"/>
          </p:cNvSpPr>
          <p:nvPr/>
        </p:nvSpPr>
        <p:spPr bwMode="auto">
          <a:xfrm>
            <a:off x="411163" y="5548313"/>
            <a:ext cx="832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1F4E79"/>
                </a:solidFill>
                <a:latin typeface="Gill Sans MT"/>
              </a:rPr>
              <a:t>Keeping 2 </a:t>
            </a:r>
            <a:r>
              <a:rPr lang="en-US" altLang="en-US" sz="2000" err="1">
                <a:solidFill>
                  <a:srgbClr val="1F4E79"/>
                </a:solidFill>
                <a:latin typeface="Gill Sans MT"/>
              </a:rPr>
              <a:t>metre</a:t>
            </a:r>
            <a:r>
              <a:rPr lang="en-US" altLang="en-US" sz="2000" dirty="0">
                <a:solidFill>
                  <a:srgbClr val="1F4E79"/>
                </a:solidFill>
                <a:latin typeface="Gill Sans MT"/>
              </a:rPr>
              <a:t> distance away from people reduces the chance of the virus passing on. But we can still catch it even from further away. </a:t>
            </a:r>
            <a:endParaRPr lang="en-US" altLang="en-US" sz="2000" dirty="0">
              <a:solidFill>
                <a:srgbClr val="1F4E79"/>
              </a:solidFill>
              <a:latin typeface="Gill Sans MT" panose="020B0502020104020203" pitchFamily="34" charset="77"/>
            </a:endParaRPr>
          </a:p>
        </p:txBody>
      </p:sp>
      <p:pic>
        <p:nvPicPr>
          <p:cNvPr id="30724" name="Picture 8">
            <a:extLst>
              <a:ext uri="{FF2B5EF4-FFF2-40B4-BE49-F238E27FC236}">
                <a16:creationId xmlns:a16="http://schemas.microsoft.com/office/drawing/2014/main" id="{E8024DE9-4FD1-374F-A7E5-8B09A8D9F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a:extLst>
              <a:ext uri="{FF2B5EF4-FFF2-40B4-BE49-F238E27FC236}">
                <a16:creationId xmlns:a16="http://schemas.microsoft.com/office/drawing/2014/main" id="{1E9E8180-B9B1-9541-9DE8-41DDBBB12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1">
            <a:extLst>
              <a:ext uri="{FF2B5EF4-FFF2-40B4-BE49-F238E27FC236}">
                <a16:creationId xmlns:a16="http://schemas.microsoft.com/office/drawing/2014/main" id="{850EA443-C42F-A946-A389-0ED2A6107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88" y="3287171"/>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2">
            <a:extLst>
              <a:ext uri="{FF2B5EF4-FFF2-40B4-BE49-F238E27FC236}">
                <a16:creationId xmlns:a16="http://schemas.microsoft.com/office/drawing/2014/main" id="{4C8FEEC0-6ACB-7E4E-A64A-D7ED3533E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20">
            <a:extLst>
              <a:ext uri="{FF2B5EF4-FFF2-40B4-BE49-F238E27FC236}">
                <a16:creationId xmlns:a16="http://schemas.microsoft.com/office/drawing/2014/main" id="{6C3190DB-82FD-E84F-B742-4992D4160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771650"/>
            <a:ext cx="5227637"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extBox 21">
            <a:extLst>
              <a:ext uri="{FF2B5EF4-FFF2-40B4-BE49-F238E27FC236}">
                <a16:creationId xmlns:a16="http://schemas.microsoft.com/office/drawing/2014/main" id="{69C9760D-556D-834D-A88D-DAF75584CAE8}"/>
              </a:ext>
            </a:extLst>
          </p:cNvPr>
          <p:cNvSpPr txBox="1">
            <a:spLocks noChangeArrowheads="1"/>
          </p:cNvSpPr>
          <p:nvPr/>
        </p:nvSpPr>
        <p:spPr bwMode="auto">
          <a:xfrm>
            <a:off x="2824163" y="573088"/>
            <a:ext cx="3206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Social distancing</a:t>
            </a:r>
          </a:p>
        </p:txBody>
      </p:sp>
    </p:spTree>
    <p:extLst>
      <p:ext uri="{BB962C8B-B14F-4D97-AF65-F5344CB8AC3E}">
        <p14:creationId xmlns:p14="http://schemas.microsoft.com/office/powerpoint/2010/main" val="1393187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9">
            <a:extLst>
              <a:ext uri="{FF2B5EF4-FFF2-40B4-BE49-F238E27FC236}">
                <a16:creationId xmlns:a16="http://schemas.microsoft.com/office/drawing/2014/main" id="{FDFE732F-ADDE-9E4F-B4BE-177A9A7A8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a:extLst>
              <a:ext uri="{FF2B5EF4-FFF2-40B4-BE49-F238E27FC236}">
                <a16:creationId xmlns:a16="http://schemas.microsoft.com/office/drawing/2014/main" id="{169C8B24-3A85-3B42-BC9D-BDB0C040D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5">
            <a:extLst>
              <a:ext uri="{FF2B5EF4-FFF2-40B4-BE49-F238E27FC236}">
                <a16:creationId xmlns:a16="http://schemas.microsoft.com/office/drawing/2014/main" id="{9C256EB8-1A05-9C43-BCCE-5395086E27C4}"/>
              </a:ext>
            </a:extLst>
          </p:cNvPr>
          <p:cNvSpPr txBox="1">
            <a:spLocks noChangeArrowheads="1"/>
          </p:cNvSpPr>
          <p:nvPr/>
        </p:nvSpPr>
        <p:spPr bwMode="auto">
          <a:xfrm>
            <a:off x="2630488" y="552450"/>
            <a:ext cx="3883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Fresh air/ventilation</a:t>
            </a:r>
          </a:p>
        </p:txBody>
      </p:sp>
      <p:sp>
        <p:nvSpPr>
          <p:cNvPr id="31748" name="TextBox 6">
            <a:extLst>
              <a:ext uri="{FF2B5EF4-FFF2-40B4-BE49-F238E27FC236}">
                <a16:creationId xmlns:a16="http://schemas.microsoft.com/office/drawing/2014/main" id="{A48560D1-F6B8-E543-9211-3D089100C5B6}"/>
              </a:ext>
            </a:extLst>
          </p:cNvPr>
          <p:cNvSpPr txBox="1">
            <a:spLocks noChangeArrowheads="1"/>
          </p:cNvSpPr>
          <p:nvPr/>
        </p:nvSpPr>
        <p:spPr bwMode="auto">
          <a:xfrm>
            <a:off x="411163" y="5548313"/>
            <a:ext cx="8321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Gill Sans MT" panose="020B0502020104020203" pitchFamily="34" charset="77"/>
              </a:rPr>
              <a:t>Meeting outdoors if possible and opening windows to let fresh air in will reduce the chances of the virus passing on, but it is still possible to get infected or pass the virus on.</a:t>
            </a:r>
          </a:p>
        </p:txBody>
      </p:sp>
      <p:pic>
        <p:nvPicPr>
          <p:cNvPr id="31749" name="Picture 8">
            <a:extLst>
              <a:ext uri="{FF2B5EF4-FFF2-40B4-BE49-F238E27FC236}">
                <a16:creationId xmlns:a16="http://schemas.microsoft.com/office/drawing/2014/main" id="{EC99E919-3DB8-F142-A7E5-B94EF875E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0">
            <a:extLst>
              <a:ext uri="{FF2B5EF4-FFF2-40B4-BE49-F238E27FC236}">
                <a16:creationId xmlns:a16="http://schemas.microsoft.com/office/drawing/2014/main" id="{0772595D-1176-2B46-B017-7EC802A2F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1">
            <a:extLst>
              <a:ext uri="{FF2B5EF4-FFF2-40B4-BE49-F238E27FC236}">
                <a16:creationId xmlns:a16="http://schemas.microsoft.com/office/drawing/2014/main" id="{D179E020-9A4B-BF48-B674-BCA3CEC58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39" y="3666312"/>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2">
            <a:extLst>
              <a:ext uri="{FF2B5EF4-FFF2-40B4-BE49-F238E27FC236}">
                <a16:creationId xmlns:a16="http://schemas.microsoft.com/office/drawing/2014/main" id="{64719847-93D2-A845-9A65-E43BF9FAA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7">
            <a:extLst>
              <a:ext uri="{FF2B5EF4-FFF2-40B4-BE49-F238E27FC236}">
                <a16:creationId xmlns:a16="http://schemas.microsoft.com/office/drawing/2014/main" id="{0239A86D-A6DC-AC48-B433-DE4FFBC18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3103563"/>
            <a:ext cx="2039938"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4">
            <a:extLst>
              <a:ext uri="{FF2B5EF4-FFF2-40B4-BE49-F238E27FC236}">
                <a16:creationId xmlns:a16="http://schemas.microsoft.com/office/drawing/2014/main" id="{D2B756B7-B26A-EE47-80E2-B8EA68DC9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73" t="6177"/>
          <a:stretch>
            <a:fillRect/>
          </a:stretch>
        </p:blipFill>
        <p:spPr bwMode="auto">
          <a:xfrm>
            <a:off x="6750050" y="3559175"/>
            <a:ext cx="23876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6">
            <a:extLst>
              <a:ext uri="{FF2B5EF4-FFF2-40B4-BE49-F238E27FC236}">
                <a16:creationId xmlns:a16="http://schemas.microsoft.com/office/drawing/2014/main" id="{671E22D3-BB55-0847-8DF6-88A303C4AB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6313" y="1338263"/>
            <a:ext cx="2519362"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43801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07B968CE-F4C3-494F-B55E-C9B96B9674AF}"/>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E0ED8D04-0073-47CD-BAB8-A78ED17D4D36}"/>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4C0D70D8-2907-4EE7-AFDA-18544D504344}"/>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A2767E47-EB4A-4BBF-82D2-1EC3F797F558}"/>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8EC96DCA-819F-403D-8F37-83DE7AFDCDB7}"/>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6075C657-2041-421D-9529-958E352AD7BC}"/>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C6DCCBBD-A540-40B5-8929-05C16F7FAF80}"/>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ADD287D8-DB5B-4F8A-9163-B44749EE7C3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20D53F-AA6E-4D5B-A0D3-80BEB9E86287}">
  <ds:schemaRefs>
    <ds:schemaRef ds:uri="http://schemas.microsoft.com/sharepoint/v3/contenttype/forms"/>
  </ds:schemaRefs>
</ds:datastoreItem>
</file>

<file path=customXml/itemProps2.xml><?xml version="1.0" encoding="utf-8"?>
<ds:datastoreItem xmlns:ds="http://schemas.openxmlformats.org/officeDocument/2006/customXml" ds:itemID="{8A9CF53F-7BE2-4DB9-AAB9-2649FD87A04C}">
  <ds:schemaRefs>
    <ds:schemaRef ds:uri="http://schemas.microsoft.com/office/2006/metadata/properties"/>
    <ds:schemaRef ds:uri="http://purl.org/dc/terms/"/>
    <ds:schemaRef ds:uri="http://purl.org/dc/dcmitype/"/>
    <ds:schemaRef ds:uri="218bb72c-f808-4789-b960-2e9e3d60d59d"/>
    <ds:schemaRef ds:uri="http://purl.org/dc/elements/1.1/"/>
    <ds:schemaRef ds:uri="b93c365d-0385-4382-9509-99218ab90b25"/>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E4774FB-0B72-4812-9DFF-AEEA1A645B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Custom Design</Template>
  <TotalTime>19</TotalTime>
  <Words>595</Words>
  <Application>Microsoft Office PowerPoint</Application>
  <PresentationFormat>On-screen Show (4:3)</PresentationFormat>
  <Paragraphs>65</Paragraphs>
  <Slides>19</Slides>
  <Notes>0</Notes>
  <HiddenSlides>0</HiddenSlides>
  <MMClips>0</MMClips>
  <ScaleCrop>false</ScaleCrop>
  <HeadingPairs>
    <vt:vector size="4" baseType="variant">
      <vt:variant>
        <vt:lpstr>Theme</vt:lpstr>
      </vt:variant>
      <vt:variant>
        <vt:i4>8</vt:i4>
      </vt:variant>
      <vt:variant>
        <vt:lpstr>Slide Titles</vt:lpstr>
      </vt:variant>
      <vt:variant>
        <vt:i4>19</vt:i4>
      </vt:variant>
    </vt:vector>
  </HeadingPairs>
  <TitlesOfParts>
    <vt:vector size="27" baseType="lpstr">
      <vt:lpstr>Custom Design</vt:lpstr>
      <vt:lpstr>7_Custom Design</vt:lpstr>
      <vt:lpstr>3_Custom Design</vt:lpstr>
      <vt:lpstr>4_Custom Design</vt:lpstr>
      <vt:lpstr>6_Custom Design</vt:lpstr>
      <vt:lpstr>1_Custom Design</vt:lpstr>
      <vt:lpstr>2_Custom Design</vt:lpstr>
      <vt:lpstr>5_Custom Design</vt:lpstr>
      <vt:lpstr>Swiss Cheese Model</vt:lpstr>
      <vt:lpstr>Video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Green</dc:creator>
  <cp:lastModifiedBy>Natasha Green</cp:lastModifiedBy>
  <cp:revision>51</cp:revision>
  <dcterms:created xsi:type="dcterms:W3CDTF">2021-08-09T19:45:27Z</dcterms:created>
  <dcterms:modified xsi:type="dcterms:W3CDTF">2021-12-29T10:17:03Z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