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833" r:id="rId5"/>
    <p:sldMasterId id="2147483773" r:id="rId6"/>
    <p:sldMasterId id="2147483797" r:id="rId7"/>
    <p:sldMasterId id="2147483737" r:id="rId8"/>
    <p:sldMasterId id="2147483749" r:id="rId9"/>
    <p:sldMasterId id="2147483845" r:id="rId10"/>
    <p:sldMasterId id="2147483859" r:id="rId11"/>
  </p:sldMasterIdLst>
  <p:notesMasterIdLst>
    <p:notesMasterId r:id="rId25"/>
  </p:notesMasterIdLst>
  <p:sldIdLst>
    <p:sldId id="286" r:id="rId12"/>
    <p:sldId id="257" r:id="rId13"/>
    <p:sldId id="299" r:id="rId14"/>
    <p:sldId id="300" r:id="rId15"/>
    <p:sldId id="302" r:id="rId16"/>
    <p:sldId id="296" r:id="rId17"/>
    <p:sldId id="298" r:id="rId18"/>
    <p:sldId id="288" r:id="rId19"/>
    <p:sldId id="303" r:id="rId20"/>
    <p:sldId id="260" r:id="rId21"/>
    <p:sldId id="304" r:id="rId22"/>
    <p:sldId id="290" r:id="rId23"/>
    <p:sldId id="293"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0F6AB1"/>
    <a:srgbClr val="1474B6"/>
    <a:srgbClr val="E26FA9"/>
    <a:srgbClr val="D30D4F"/>
    <a:srgbClr val="E26EA8"/>
    <a:srgbClr val="D2639A"/>
    <a:srgbClr val="3699E0"/>
    <a:srgbClr val="4FA535"/>
    <a:srgbClr val="FFA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56A7BF-1028-485A-B97E-A9BC5E173B34}" v="42" dt="2021-08-10T13:10:50.729"/>
    <p1510:client id="{725C6980-13DC-3B13-9B8F-2E32EBD4E8ED}" v="40" dt="2021-08-16T18:55:49.767"/>
    <p1510:client id="{81867A4B-86CC-893B-6FE9-6AFFA173B790}" v="17" dt="2021-12-29T12:54:58.9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4660"/>
  </p:normalViewPr>
  <p:slideViewPr>
    <p:cSldViewPr snapToGrid="0">
      <p:cViewPr varScale="1">
        <p:scale>
          <a:sx n="127" d="100"/>
          <a:sy n="127" d="100"/>
        </p:scale>
        <p:origin x="1200" y="9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Gagen" userId="S::rsg1v20@soton.ac.uk::e2d4e6cd-5d89-46d8-93dc-e64a27afb7be" providerId="AD" clId="Web-{81867A4B-86CC-893B-6FE9-6AFFA173B790}"/>
    <pc:docChg chg="modSld">
      <pc:chgData name="Rachel Gagen" userId="S::rsg1v20@soton.ac.uk::e2d4e6cd-5d89-46d8-93dc-e64a27afb7be" providerId="AD" clId="Web-{81867A4B-86CC-893B-6FE9-6AFFA173B790}" dt="2021-12-29T12:54:58.039" v="10" actId="20577"/>
      <pc:docMkLst>
        <pc:docMk/>
      </pc:docMkLst>
      <pc:sldChg chg="modSp">
        <pc:chgData name="Rachel Gagen" userId="S::rsg1v20@soton.ac.uk::e2d4e6cd-5d89-46d8-93dc-e64a27afb7be" providerId="AD" clId="Web-{81867A4B-86CC-893B-6FE9-6AFFA173B790}" dt="2021-12-29T12:54:58.039" v="10" actId="20577"/>
        <pc:sldMkLst>
          <pc:docMk/>
          <pc:sldMk cId="2105001343" sldId="257"/>
        </pc:sldMkLst>
        <pc:spChg chg="mod">
          <ac:chgData name="Rachel Gagen" userId="S::rsg1v20@soton.ac.uk::e2d4e6cd-5d89-46d8-93dc-e64a27afb7be" providerId="AD" clId="Web-{81867A4B-86CC-893B-6FE9-6AFFA173B790}" dt="2021-12-29T12:54:58.039" v="10" actId="20577"/>
          <ac:spMkLst>
            <pc:docMk/>
            <pc:sldMk cId="2105001343" sldId="257"/>
            <ac:spMk id="243" creationId="{00000000-0000-0000-0000-000000000000}"/>
          </ac:spMkLst>
        </pc:spChg>
      </pc:sldChg>
    </pc:docChg>
  </pc:docChgLst>
  <pc:docChgLst>
    <pc:chgData name="Rachel Gagen" userId="b8147b453b790b83" providerId="LiveId" clId="{4456A7BF-1028-485A-B97E-A9BC5E173B34}"/>
    <pc:docChg chg="custSel addSld delSld modSld sldOrd">
      <pc:chgData name="Rachel Gagen" userId="b8147b453b790b83" providerId="LiveId" clId="{4456A7BF-1028-485A-B97E-A9BC5E173B34}" dt="2021-08-10T13:11:03.872" v="147" actId="47"/>
      <pc:docMkLst>
        <pc:docMk/>
      </pc:docMkLst>
      <pc:sldChg chg="addSp delSp modSp mod">
        <pc:chgData name="Rachel Gagen" userId="b8147b453b790b83" providerId="LiveId" clId="{4456A7BF-1028-485A-B97E-A9BC5E173B34}" dt="2021-08-10T11:42:49.591" v="26" actId="14100"/>
        <pc:sldMkLst>
          <pc:docMk/>
          <pc:sldMk cId="2105001343" sldId="257"/>
        </pc:sldMkLst>
        <pc:picChg chg="del">
          <ac:chgData name="Rachel Gagen" userId="b8147b453b790b83" providerId="LiveId" clId="{4456A7BF-1028-485A-B97E-A9BC5E173B34}" dt="2021-08-10T11:41:18.633" v="21" actId="478"/>
          <ac:picMkLst>
            <pc:docMk/>
            <pc:sldMk cId="2105001343" sldId="257"/>
            <ac:picMk id="2" creationId="{A0658DD1-76DD-44E7-ADFA-6D4563FC534B}"/>
          </ac:picMkLst>
        </pc:picChg>
        <pc:picChg chg="add mod">
          <ac:chgData name="Rachel Gagen" userId="b8147b453b790b83" providerId="LiveId" clId="{4456A7BF-1028-485A-B97E-A9BC5E173B34}" dt="2021-08-10T11:42:49.591" v="26" actId="14100"/>
          <ac:picMkLst>
            <pc:docMk/>
            <pc:sldMk cId="2105001343" sldId="257"/>
            <ac:picMk id="4" creationId="{A4855F95-C8E2-47F9-BA23-41FAA0236C95}"/>
          </ac:picMkLst>
        </pc:picChg>
      </pc:sldChg>
      <pc:sldChg chg="addSp delSp modSp mod">
        <pc:chgData name="Rachel Gagen" userId="b8147b453b790b83" providerId="LiveId" clId="{4456A7BF-1028-485A-B97E-A9BC5E173B34}" dt="2021-08-10T13:07:06.531" v="119" actId="1076"/>
        <pc:sldMkLst>
          <pc:docMk/>
          <pc:sldMk cId="2000968227" sldId="260"/>
        </pc:sldMkLst>
        <pc:spChg chg="mod">
          <ac:chgData name="Rachel Gagen" userId="b8147b453b790b83" providerId="LiveId" clId="{4456A7BF-1028-485A-B97E-A9BC5E173B34}" dt="2021-08-10T13:06:39.088" v="113" actId="20577"/>
          <ac:spMkLst>
            <pc:docMk/>
            <pc:sldMk cId="2000968227" sldId="260"/>
            <ac:spMk id="268" creationId="{00000000-0000-0000-0000-000000000000}"/>
          </ac:spMkLst>
        </pc:spChg>
        <pc:picChg chg="add mod">
          <ac:chgData name="Rachel Gagen" userId="b8147b453b790b83" providerId="LiveId" clId="{4456A7BF-1028-485A-B97E-A9BC5E173B34}" dt="2021-08-10T13:07:06.531" v="119" actId="1076"/>
          <ac:picMkLst>
            <pc:docMk/>
            <pc:sldMk cId="2000968227" sldId="260"/>
            <ac:picMk id="4" creationId="{F6FE178F-1DA7-42CA-B9EF-47F7268FF021}"/>
          </ac:picMkLst>
        </pc:picChg>
        <pc:picChg chg="del">
          <ac:chgData name="Rachel Gagen" userId="b8147b453b790b83" providerId="LiveId" clId="{4456A7BF-1028-485A-B97E-A9BC5E173B34}" dt="2021-08-10T13:05:55.856" v="67" actId="478"/>
          <ac:picMkLst>
            <pc:docMk/>
            <pc:sldMk cId="2000968227" sldId="260"/>
            <ac:picMk id="7" creationId="{B0A6F6BC-54BC-428D-80D3-B926B815E199}"/>
          </ac:picMkLst>
        </pc:picChg>
      </pc:sldChg>
      <pc:sldChg chg="del">
        <pc:chgData name="Rachel Gagen" userId="b8147b453b790b83" providerId="LiveId" clId="{4456A7BF-1028-485A-B97E-A9BC5E173B34}" dt="2021-08-10T11:58:39.524" v="63" actId="47"/>
        <pc:sldMkLst>
          <pc:docMk/>
          <pc:sldMk cId="675530952" sldId="261"/>
        </pc:sldMkLst>
      </pc:sldChg>
      <pc:sldChg chg="modSp mod">
        <pc:chgData name="Rachel Gagen" userId="b8147b453b790b83" providerId="LiveId" clId="{4456A7BF-1028-485A-B97E-A9BC5E173B34}" dt="2021-08-10T11:40:35.501" v="20" actId="1076"/>
        <pc:sldMkLst>
          <pc:docMk/>
          <pc:sldMk cId="2141227752" sldId="286"/>
        </pc:sldMkLst>
        <pc:spChg chg="mod">
          <ac:chgData name="Rachel Gagen" userId="b8147b453b790b83" providerId="LiveId" clId="{4456A7BF-1028-485A-B97E-A9BC5E173B34}" dt="2021-08-10T11:40:13.920" v="18" actId="20577"/>
          <ac:spMkLst>
            <pc:docMk/>
            <pc:sldMk cId="2141227752" sldId="286"/>
            <ac:spMk id="4" creationId="{7AE5A249-2E3B-2649-8047-B04D12E8FE36}"/>
          </ac:spMkLst>
        </pc:spChg>
        <pc:spChg chg="mod">
          <ac:chgData name="Rachel Gagen" userId="b8147b453b790b83" providerId="LiveId" clId="{4456A7BF-1028-485A-B97E-A9BC5E173B34}" dt="2021-08-10T11:40:35.501" v="20" actId="1076"/>
          <ac:spMkLst>
            <pc:docMk/>
            <pc:sldMk cId="2141227752" sldId="286"/>
            <ac:spMk id="5" creationId="{6C963B78-3AAC-FC49-8A34-D64801199FD5}"/>
          </ac:spMkLst>
        </pc:spChg>
      </pc:sldChg>
      <pc:sldChg chg="modSp mod modClrScheme chgLayout">
        <pc:chgData name="Rachel Gagen" userId="b8147b453b790b83" providerId="LiveId" clId="{4456A7BF-1028-485A-B97E-A9BC5E173B34}" dt="2021-08-10T11:56:49.987" v="49" actId="1076"/>
        <pc:sldMkLst>
          <pc:docMk/>
          <pc:sldMk cId="1651227424" sldId="288"/>
        </pc:sldMkLst>
        <pc:spChg chg="mod ord">
          <ac:chgData name="Rachel Gagen" userId="b8147b453b790b83" providerId="LiveId" clId="{4456A7BF-1028-485A-B97E-A9BC5E173B34}" dt="2021-08-10T11:56:49.987" v="49" actId="1076"/>
          <ac:spMkLst>
            <pc:docMk/>
            <pc:sldMk cId="1651227424" sldId="288"/>
            <ac:spMk id="2" creationId="{CE9606A4-120D-4120-A014-B0C172C33EEA}"/>
          </ac:spMkLst>
        </pc:spChg>
      </pc:sldChg>
      <pc:sldChg chg="addSp delSp modSp mod">
        <pc:chgData name="Rachel Gagen" userId="b8147b453b790b83" providerId="LiveId" clId="{4456A7BF-1028-485A-B97E-A9BC5E173B34}" dt="2021-08-10T13:10:50.728" v="146"/>
        <pc:sldMkLst>
          <pc:docMk/>
          <pc:sldMk cId="3506126365" sldId="290"/>
        </pc:sldMkLst>
        <pc:picChg chg="del">
          <ac:chgData name="Rachel Gagen" userId="b8147b453b790b83" providerId="LiveId" clId="{4456A7BF-1028-485A-B97E-A9BC5E173B34}" dt="2021-08-10T13:07:22.191" v="120" actId="478"/>
          <ac:picMkLst>
            <pc:docMk/>
            <pc:sldMk cId="3506126365" sldId="290"/>
            <ac:picMk id="8" creationId="{195D4206-6D77-473D-9866-BE85E8314D1F}"/>
          </ac:picMkLst>
        </pc:picChg>
        <pc:picChg chg="add mod">
          <ac:chgData name="Rachel Gagen" userId="b8147b453b790b83" providerId="LiveId" clId="{4456A7BF-1028-485A-B97E-A9BC5E173B34}" dt="2021-08-10T13:10:50.728" v="146"/>
          <ac:picMkLst>
            <pc:docMk/>
            <pc:sldMk cId="3506126365" sldId="290"/>
            <ac:picMk id="9" creationId="{41AB3391-5374-4CF0-A692-634F3B36AD25}"/>
          </ac:picMkLst>
        </pc:picChg>
      </pc:sldChg>
      <pc:sldChg chg="modSp del mod">
        <pc:chgData name="Rachel Gagen" userId="b8147b453b790b83" providerId="LiveId" clId="{4456A7BF-1028-485A-B97E-A9BC5E173B34}" dt="2021-08-10T11:59:40.239" v="66" actId="47"/>
        <pc:sldMkLst>
          <pc:docMk/>
          <pc:sldMk cId="967586118" sldId="295"/>
        </pc:sldMkLst>
        <pc:spChg chg="mod">
          <ac:chgData name="Rachel Gagen" userId="b8147b453b790b83" providerId="LiveId" clId="{4456A7BF-1028-485A-B97E-A9BC5E173B34}" dt="2021-08-10T11:59:31.609" v="64" actId="21"/>
          <ac:spMkLst>
            <pc:docMk/>
            <pc:sldMk cId="967586118" sldId="295"/>
            <ac:spMk id="258" creationId="{00000000-0000-0000-0000-000000000000}"/>
          </ac:spMkLst>
        </pc:spChg>
      </pc:sldChg>
      <pc:sldChg chg="del mod modClrScheme chgLayout">
        <pc:chgData name="Rachel Gagen" userId="b8147b453b790b83" providerId="LiveId" clId="{4456A7BF-1028-485A-B97E-A9BC5E173B34}" dt="2021-08-10T11:54:02.081" v="45" actId="47"/>
        <pc:sldMkLst>
          <pc:docMk/>
          <pc:sldMk cId="3670015873" sldId="297"/>
        </pc:sldMkLst>
      </pc:sldChg>
      <pc:sldChg chg="del">
        <pc:chgData name="Rachel Gagen" userId="b8147b453b790b83" providerId="LiveId" clId="{4456A7BF-1028-485A-B97E-A9BC5E173B34}" dt="2021-08-10T11:43:33.344" v="27" actId="47"/>
        <pc:sldMkLst>
          <pc:docMk/>
          <pc:sldMk cId="590327732" sldId="299"/>
        </pc:sldMkLst>
      </pc:sldChg>
      <pc:sldChg chg="modSp mod">
        <pc:chgData name="Rachel Gagen" userId="b8147b453b790b83" providerId="LiveId" clId="{4456A7BF-1028-485A-B97E-A9BC5E173B34}" dt="2021-08-10T11:47:48.687" v="29" actId="1076"/>
        <pc:sldMkLst>
          <pc:docMk/>
          <pc:sldMk cId="1454200877" sldId="299"/>
        </pc:sldMkLst>
        <pc:spChg chg="mod">
          <ac:chgData name="Rachel Gagen" userId="b8147b453b790b83" providerId="LiveId" clId="{4456A7BF-1028-485A-B97E-A9BC5E173B34}" dt="2021-08-10T11:47:48.687" v="29" actId="1076"/>
          <ac:spMkLst>
            <pc:docMk/>
            <pc:sldMk cId="1454200877" sldId="299"/>
            <ac:spMk id="2" creationId="{65D3A81B-1FEF-44A7-8B1F-E6484AD1F919}"/>
          </ac:spMkLst>
        </pc:spChg>
      </pc:sldChg>
      <pc:sldChg chg="del">
        <pc:chgData name="Rachel Gagen" userId="b8147b453b790b83" providerId="LiveId" clId="{4456A7BF-1028-485A-B97E-A9BC5E173B34}" dt="2021-08-10T11:43:43.724" v="28" actId="47"/>
        <pc:sldMkLst>
          <pc:docMk/>
          <pc:sldMk cId="4157559176" sldId="300"/>
        </pc:sldMkLst>
      </pc:sldChg>
      <pc:sldChg chg="delSp modSp del mod ord">
        <pc:chgData name="Rachel Gagen" userId="b8147b453b790b83" providerId="LiveId" clId="{4456A7BF-1028-485A-B97E-A9BC5E173B34}" dt="2021-08-10T13:11:03.872" v="147" actId="47"/>
        <pc:sldMkLst>
          <pc:docMk/>
          <pc:sldMk cId="551236146" sldId="301"/>
        </pc:sldMkLst>
        <pc:spChg chg="del">
          <ac:chgData name="Rachel Gagen" userId="b8147b453b790b83" providerId="LiveId" clId="{4456A7BF-1028-485A-B97E-A9BC5E173B34}" dt="2021-08-10T11:53:35.395" v="43" actId="478"/>
          <ac:spMkLst>
            <pc:docMk/>
            <pc:sldMk cId="551236146" sldId="301"/>
            <ac:spMk id="2049" creationId="{A2B3EC39-03F0-3240-9EF9-146BCCF35925}"/>
          </ac:spMkLst>
        </pc:spChg>
        <pc:spChg chg="del">
          <ac:chgData name="Rachel Gagen" userId="b8147b453b790b83" providerId="LiveId" clId="{4456A7BF-1028-485A-B97E-A9BC5E173B34}" dt="2021-08-10T11:53:24.680" v="39" actId="478"/>
          <ac:spMkLst>
            <pc:docMk/>
            <pc:sldMk cId="551236146" sldId="301"/>
            <ac:spMk id="2050" creationId="{93AC7249-91B9-B54D-A9B9-CB5A3D221A6E}"/>
          </ac:spMkLst>
        </pc:spChg>
        <pc:spChg chg="del mod">
          <ac:chgData name="Rachel Gagen" userId="b8147b453b790b83" providerId="LiveId" clId="{4456A7BF-1028-485A-B97E-A9BC5E173B34}" dt="2021-08-10T11:53:31.372" v="42" actId="478"/>
          <ac:spMkLst>
            <pc:docMk/>
            <pc:sldMk cId="551236146" sldId="301"/>
            <ac:spMk id="2051" creationId="{78713BC3-801A-EE46-A579-240975F4B37B}"/>
          </ac:spMkLst>
        </pc:spChg>
        <pc:picChg chg="del">
          <ac:chgData name="Rachel Gagen" userId="b8147b453b790b83" providerId="LiveId" clId="{4456A7BF-1028-485A-B97E-A9BC5E173B34}" dt="2021-08-10T11:53:26.535" v="40" actId="478"/>
          <ac:picMkLst>
            <pc:docMk/>
            <pc:sldMk cId="551236146" sldId="301"/>
            <ac:picMk id="2052" creationId="{513BC152-8328-8848-8641-EA8F1CF18DB4}"/>
          </ac:picMkLst>
        </pc:picChg>
      </pc:sldChg>
      <pc:sldChg chg="add">
        <pc:chgData name="Rachel Gagen" userId="b8147b453b790b83" providerId="LiveId" clId="{4456A7BF-1028-485A-B97E-A9BC5E173B34}" dt="2021-08-10T11:53:51.079" v="44"/>
        <pc:sldMkLst>
          <pc:docMk/>
          <pc:sldMk cId="4172912710" sldId="302"/>
        </pc:sldMkLst>
      </pc:sldChg>
      <pc:sldChg chg="modSp mod">
        <pc:chgData name="Rachel Gagen" userId="b8147b453b790b83" providerId="LiveId" clId="{4456A7BF-1028-485A-B97E-A9BC5E173B34}" dt="2021-08-10T11:59:36.638" v="65"/>
        <pc:sldMkLst>
          <pc:docMk/>
          <pc:sldMk cId="4220127833" sldId="303"/>
        </pc:sldMkLst>
        <pc:spChg chg="mod">
          <ac:chgData name="Rachel Gagen" userId="b8147b453b790b83" providerId="LiveId" clId="{4456A7BF-1028-485A-B97E-A9BC5E173B34}" dt="2021-08-10T11:59:36.638" v="65"/>
          <ac:spMkLst>
            <pc:docMk/>
            <pc:sldMk cId="4220127833" sldId="303"/>
            <ac:spMk id="2" creationId="{CE9606A4-120D-4120-A014-B0C172C33EEA}"/>
          </ac:spMkLst>
        </pc:spChg>
      </pc:sldChg>
      <pc:sldChg chg="del">
        <pc:chgData name="Rachel Gagen" userId="b8147b453b790b83" providerId="LiveId" clId="{4456A7BF-1028-485A-B97E-A9BC5E173B34}" dt="2021-08-10T11:47:55.620" v="30" actId="47"/>
        <pc:sldMkLst>
          <pc:docMk/>
          <pc:sldMk cId="1187336057" sldId="304"/>
        </pc:sldMkLst>
      </pc:sldChg>
      <pc:sldChg chg="modSp add del mod ord">
        <pc:chgData name="Rachel Gagen" userId="b8147b453b790b83" providerId="LiveId" clId="{4456A7BF-1028-485A-B97E-A9BC5E173B34}" dt="2021-08-10T11:58:32.607" v="62" actId="20577"/>
        <pc:sldMkLst>
          <pc:docMk/>
          <pc:sldMk cId="3365525636" sldId="304"/>
        </pc:sldMkLst>
        <pc:spChg chg="mod">
          <ac:chgData name="Rachel Gagen" userId="b8147b453b790b83" providerId="LiveId" clId="{4456A7BF-1028-485A-B97E-A9BC5E173B34}" dt="2021-08-10T11:58:32.607" v="62" actId="20577"/>
          <ac:spMkLst>
            <pc:docMk/>
            <pc:sldMk cId="3365525636" sldId="304"/>
            <ac:spMk id="2" creationId="{CE9606A4-120D-4120-A014-B0C172C33EEA}"/>
          </ac:spMkLst>
        </pc:spChg>
      </pc:sldChg>
      <pc:sldChg chg="del">
        <pc:chgData name="Rachel Gagen" userId="b8147b453b790b83" providerId="LiveId" clId="{4456A7BF-1028-485A-B97E-A9BC5E173B34}" dt="2021-08-10T11:47:56.599" v="31" actId="47"/>
        <pc:sldMkLst>
          <pc:docMk/>
          <pc:sldMk cId="743422295" sldId="305"/>
        </pc:sldMkLst>
      </pc:sldChg>
      <pc:sldChg chg="del">
        <pc:chgData name="Rachel Gagen" userId="b8147b453b790b83" providerId="LiveId" clId="{4456A7BF-1028-485A-B97E-A9BC5E173B34}" dt="2021-08-10T11:47:57.301" v="32" actId="47"/>
        <pc:sldMkLst>
          <pc:docMk/>
          <pc:sldMk cId="521721085" sldId="306"/>
        </pc:sldMkLst>
      </pc:sldChg>
      <pc:sldChg chg="del">
        <pc:chgData name="Rachel Gagen" userId="b8147b453b790b83" providerId="LiveId" clId="{4456A7BF-1028-485A-B97E-A9BC5E173B34}" dt="2021-08-10T11:47:58.166" v="33" actId="47"/>
        <pc:sldMkLst>
          <pc:docMk/>
          <pc:sldMk cId="2715857838" sldId="307"/>
        </pc:sldMkLst>
      </pc:sldChg>
      <pc:sldChg chg="del">
        <pc:chgData name="Rachel Gagen" userId="b8147b453b790b83" providerId="LiveId" clId="{4456A7BF-1028-485A-B97E-A9BC5E173B34}" dt="2021-08-10T11:47:59.069" v="34" actId="47"/>
        <pc:sldMkLst>
          <pc:docMk/>
          <pc:sldMk cId="1232366584" sldId="308"/>
        </pc:sldMkLst>
      </pc:sldChg>
      <pc:sldChg chg="del">
        <pc:chgData name="Rachel Gagen" userId="b8147b453b790b83" providerId="LiveId" clId="{4456A7BF-1028-485A-B97E-A9BC5E173B34}" dt="2021-08-10T11:47:59.859" v="35" actId="47"/>
        <pc:sldMkLst>
          <pc:docMk/>
          <pc:sldMk cId="1612630003" sldId="309"/>
        </pc:sldMkLst>
      </pc:sldChg>
      <pc:sldMasterChg chg="delSldLayout">
        <pc:chgData name="Rachel Gagen" userId="b8147b453b790b83" providerId="LiveId" clId="{4456A7BF-1028-485A-B97E-A9BC5E173B34}" dt="2021-08-10T11:59:40.239" v="66" actId="47"/>
        <pc:sldMasterMkLst>
          <pc:docMk/>
          <pc:sldMasterMk cId="4294732596" sldId="2147483705"/>
        </pc:sldMasterMkLst>
        <pc:sldLayoutChg chg="del">
          <pc:chgData name="Rachel Gagen" userId="b8147b453b790b83" providerId="LiveId" clId="{4456A7BF-1028-485A-B97E-A9BC5E173B34}" dt="2021-08-10T11:59:40.239" v="66" actId="47"/>
          <pc:sldLayoutMkLst>
            <pc:docMk/>
            <pc:sldMasterMk cId="4294732596" sldId="2147483705"/>
            <pc:sldLayoutMk cId="2401541334" sldId="2147483858"/>
          </pc:sldLayoutMkLst>
        </pc:sldLayoutChg>
      </pc:sldMasterChg>
    </pc:docChg>
  </pc:docChgLst>
  <pc:docChgLst>
    <pc:chgData name="Rachel Gagen" userId="S::rsg1v20@soton.ac.uk::e2d4e6cd-5d89-46d8-93dc-e64a27afb7be" providerId="AD" clId="Web-{68857AC4-0BD4-B29C-8C75-D22D2B1252F6}"/>
    <pc:docChg chg="modSld">
      <pc:chgData name="Rachel Gagen" userId="S::rsg1v20@soton.ac.uk::e2d4e6cd-5d89-46d8-93dc-e64a27afb7be" providerId="AD" clId="Web-{68857AC4-0BD4-B29C-8C75-D22D2B1252F6}" dt="2021-08-05T16:28:14.570" v="6" actId="1076"/>
      <pc:docMkLst>
        <pc:docMk/>
      </pc:docMkLst>
      <pc:sldChg chg="modSp">
        <pc:chgData name="Rachel Gagen" userId="S::rsg1v20@soton.ac.uk::e2d4e6cd-5d89-46d8-93dc-e64a27afb7be" providerId="AD" clId="Web-{68857AC4-0BD4-B29C-8C75-D22D2B1252F6}" dt="2021-08-05T16:28:14.570" v="6" actId="1076"/>
        <pc:sldMkLst>
          <pc:docMk/>
          <pc:sldMk cId="675530952" sldId="261"/>
        </pc:sldMkLst>
        <pc:spChg chg="mod">
          <ac:chgData name="Rachel Gagen" userId="S::rsg1v20@soton.ac.uk::e2d4e6cd-5d89-46d8-93dc-e64a27afb7be" providerId="AD" clId="Web-{68857AC4-0BD4-B29C-8C75-D22D2B1252F6}" dt="2021-08-05T16:28:07.242" v="5" actId="1076"/>
          <ac:spMkLst>
            <pc:docMk/>
            <pc:sldMk cId="675530952" sldId="261"/>
            <ac:spMk id="274" creationId="{00000000-0000-0000-0000-000000000000}"/>
          </ac:spMkLst>
        </pc:spChg>
        <pc:spChg chg="mod">
          <ac:chgData name="Rachel Gagen" userId="S::rsg1v20@soton.ac.uk::e2d4e6cd-5d89-46d8-93dc-e64a27afb7be" providerId="AD" clId="Web-{68857AC4-0BD4-B29C-8C75-D22D2B1252F6}" dt="2021-08-05T16:28:14.570" v="6" actId="1076"/>
          <ac:spMkLst>
            <pc:docMk/>
            <pc:sldMk cId="675530952" sldId="261"/>
            <ac:spMk id="275" creationId="{00000000-0000-0000-0000-000000000000}"/>
          </ac:spMkLst>
        </pc:spChg>
      </pc:sldChg>
      <pc:sldChg chg="modSp">
        <pc:chgData name="Rachel Gagen" userId="S::rsg1v20@soton.ac.uk::e2d4e6cd-5d89-46d8-93dc-e64a27afb7be" providerId="AD" clId="Web-{68857AC4-0BD4-B29C-8C75-D22D2B1252F6}" dt="2021-08-05T16:27:12.241" v="1" actId="20577"/>
        <pc:sldMkLst>
          <pc:docMk/>
          <pc:sldMk cId="2141227752" sldId="286"/>
        </pc:sldMkLst>
        <pc:spChg chg="mod">
          <ac:chgData name="Rachel Gagen" userId="S::rsg1v20@soton.ac.uk::e2d4e6cd-5d89-46d8-93dc-e64a27afb7be" providerId="AD" clId="Web-{68857AC4-0BD4-B29C-8C75-D22D2B1252F6}" dt="2021-08-05T16:27:12.241" v="1" actId="20577"/>
          <ac:spMkLst>
            <pc:docMk/>
            <pc:sldMk cId="2141227752" sldId="286"/>
            <ac:spMk id="5" creationId="{6C963B78-3AAC-FC49-8A34-D64801199FD5}"/>
          </ac:spMkLst>
        </pc:spChg>
      </pc:sldChg>
      <pc:sldChg chg="modSp">
        <pc:chgData name="Rachel Gagen" userId="S::rsg1v20@soton.ac.uk::e2d4e6cd-5d89-46d8-93dc-e64a27afb7be" providerId="AD" clId="Web-{68857AC4-0BD4-B29C-8C75-D22D2B1252F6}" dt="2021-08-05T16:27:52.538" v="3" actId="20577"/>
        <pc:sldMkLst>
          <pc:docMk/>
          <pc:sldMk cId="967586118" sldId="295"/>
        </pc:sldMkLst>
        <pc:spChg chg="mod">
          <ac:chgData name="Rachel Gagen" userId="S::rsg1v20@soton.ac.uk::e2d4e6cd-5d89-46d8-93dc-e64a27afb7be" providerId="AD" clId="Web-{68857AC4-0BD4-B29C-8C75-D22D2B1252F6}" dt="2021-08-05T16:27:38.929" v="2" actId="20577"/>
          <ac:spMkLst>
            <pc:docMk/>
            <pc:sldMk cId="967586118" sldId="295"/>
            <ac:spMk id="258" creationId="{00000000-0000-0000-0000-000000000000}"/>
          </ac:spMkLst>
        </pc:spChg>
        <pc:spChg chg="mod">
          <ac:chgData name="Rachel Gagen" userId="S::rsg1v20@soton.ac.uk::e2d4e6cd-5d89-46d8-93dc-e64a27afb7be" providerId="AD" clId="Web-{68857AC4-0BD4-B29C-8C75-D22D2B1252F6}" dt="2021-08-05T16:27:52.538" v="3" actId="20577"/>
          <ac:spMkLst>
            <pc:docMk/>
            <pc:sldMk cId="967586118" sldId="295"/>
            <ac:spMk id="260" creationId="{00000000-0000-0000-0000-000000000000}"/>
          </ac:spMkLst>
        </pc:spChg>
      </pc:sldChg>
    </pc:docChg>
  </pc:docChgLst>
  <pc:docChgLst>
    <pc:chgData name="Rachel Gagen" userId="e2d4e6cd-5d89-46d8-93dc-e64a27afb7be" providerId="ADAL" clId="{592303BB-DDBE-4010-B628-EF1293F8087D}"/>
    <pc:docChg chg="modSld">
      <pc:chgData name="Rachel Gagen" userId="e2d4e6cd-5d89-46d8-93dc-e64a27afb7be" providerId="ADAL" clId="{592303BB-DDBE-4010-B628-EF1293F8087D}" dt="2021-08-04T15:39:27.992" v="3" actId="20577"/>
      <pc:docMkLst>
        <pc:docMk/>
      </pc:docMkLst>
      <pc:sldChg chg="modSp mod">
        <pc:chgData name="Rachel Gagen" userId="e2d4e6cd-5d89-46d8-93dc-e64a27afb7be" providerId="ADAL" clId="{592303BB-DDBE-4010-B628-EF1293F8087D}" dt="2021-08-04T15:39:27.992" v="3" actId="20577"/>
        <pc:sldMkLst>
          <pc:docMk/>
          <pc:sldMk cId="675530952" sldId="261"/>
        </pc:sldMkLst>
        <pc:spChg chg="mod">
          <ac:chgData name="Rachel Gagen" userId="e2d4e6cd-5d89-46d8-93dc-e64a27afb7be" providerId="ADAL" clId="{592303BB-DDBE-4010-B628-EF1293F8087D}" dt="2021-08-04T15:39:27.992" v="3" actId="20577"/>
          <ac:spMkLst>
            <pc:docMk/>
            <pc:sldMk cId="675530952" sldId="261"/>
            <ac:spMk id="275" creationId="{00000000-0000-0000-0000-000000000000}"/>
          </ac:spMkLst>
        </pc:spChg>
      </pc:sldChg>
      <pc:sldChg chg="modSp mod">
        <pc:chgData name="Rachel Gagen" userId="e2d4e6cd-5d89-46d8-93dc-e64a27afb7be" providerId="ADAL" clId="{592303BB-DDBE-4010-B628-EF1293F8087D}" dt="2021-08-04T13:27:45.636" v="2" actId="255"/>
        <pc:sldMkLst>
          <pc:docMk/>
          <pc:sldMk cId="4157559176" sldId="300"/>
        </pc:sldMkLst>
        <pc:spChg chg="mod">
          <ac:chgData name="Rachel Gagen" userId="e2d4e6cd-5d89-46d8-93dc-e64a27afb7be" providerId="ADAL" clId="{592303BB-DDBE-4010-B628-EF1293F8087D}" dt="2021-08-04T13:27:45.636" v="2" actId="255"/>
          <ac:spMkLst>
            <pc:docMk/>
            <pc:sldMk cId="4157559176" sldId="300"/>
            <ac:spMk id="2" creationId="{4909AA57-6D71-405A-BC03-E047FA94557B}"/>
          </ac:spMkLst>
        </pc:spChg>
        <pc:spChg chg="mod">
          <ac:chgData name="Rachel Gagen" userId="e2d4e6cd-5d89-46d8-93dc-e64a27afb7be" providerId="ADAL" clId="{592303BB-DDBE-4010-B628-EF1293F8087D}" dt="2021-08-04T13:27:26.279" v="0" actId="2711"/>
          <ac:spMkLst>
            <pc:docMk/>
            <pc:sldMk cId="4157559176" sldId="300"/>
            <ac:spMk id="32" creationId="{C4D49DA2-8250-4BD8-B163-15DAE55C99A5}"/>
          </ac:spMkLst>
        </pc:spChg>
      </pc:sldChg>
    </pc:docChg>
  </pc:docChgLst>
  <pc:docChgLst>
    <pc:chgData name="Natasha Green" userId="S::ng1v20@soton.ac.uk::95db0ffa-da5b-477d-ae38-1990569217b1" providerId="AD" clId="Web-{725C6980-13DC-3B13-9B8F-2E32EBD4E8ED}"/>
    <pc:docChg chg="modSld">
      <pc:chgData name="Natasha Green" userId="S::ng1v20@soton.ac.uk::95db0ffa-da5b-477d-ae38-1990569217b1" providerId="AD" clId="Web-{725C6980-13DC-3B13-9B8F-2E32EBD4E8ED}" dt="2021-08-16T18:55:49.767" v="21" actId="20577"/>
      <pc:docMkLst>
        <pc:docMk/>
      </pc:docMkLst>
      <pc:sldChg chg="modSp">
        <pc:chgData name="Natasha Green" userId="S::ng1v20@soton.ac.uk::95db0ffa-da5b-477d-ae38-1990569217b1" providerId="AD" clId="Web-{725C6980-13DC-3B13-9B8F-2E32EBD4E8ED}" dt="2021-08-16T18:54:25.046" v="3" actId="14100"/>
        <pc:sldMkLst>
          <pc:docMk/>
          <pc:sldMk cId="2105001343" sldId="257"/>
        </pc:sldMkLst>
        <pc:spChg chg="mod">
          <ac:chgData name="Natasha Green" userId="S::ng1v20@soton.ac.uk::95db0ffa-da5b-477d-ae38-1990569217b1" providerId="AD" clId="Web-{725C6980-13DC-3B13-9B8F-2E32EBD4E8ED}" dt="2021-08-16T18:54:25.046" v="3" actId="14100"/>
          <ac:spMkLst>
            <pc:docMk/>
            <pc:sldMk cId="2105001343" sldId="257"/>
            <ac:spMk id="243" creationId="{00000000-0000-0000-0000-000000000000}"/>
          </ac:spMkLst>
        </pc:spChg>
      </pc:sldChg>
      <pc:sldChg chg="modSp">
        <pc:chgData name="Natasha Green" userId="S::ng1v20@soton.ac.uk::95db0ffa-da5b-477d-ae38-1990569217b1" providerId="AD" clId="Web-{725C6980-13DC-3B13-9B8F-2E32EBD4E8ED}" dt="2021-08-16T18:55:49.767" v="21" actId="20577"/>
        <pc:sldMkLst>
          <pc:docMk/>
          <pc:sldMk cId="4172912710" sldId="302"/>
        </pc:sldMkLst>
        <pc:spChg chg="mod">
          <ac:chgData name="Natasha Green" userId="S::ng1v20@soton.ac.uk::95db0ffa-da5b-477d-ae38-1990569217b1" providerId="AD" clId="Web-{725C6980-13DC-3B13-9B8F-2E32EBD4E8ED}" dt="2021-08-16T18:55:49.767" v="21" actId="20577"/>
          <ac:spMkLst>
            <pc:docMk/>
            <pc:sldMk cId="4172912710" sldId="302"/>
            <ac:spMk id="4" creationId="{32162714-EF9A-B845-9A0C-965145E3D83A}"/>
          </ac:spMkLst>
        </pc:spChg>
      </pc:sldChg>
    </pc:docChg>
  </pc:docChgLst>
  <pc:docChgLst>
    <pc:chgData name="Rachel Gagen" userId="S::rsg1v20@soton.ac.uk::e2d4e6cd-5d89-46d8-93dc-e64a27afb7be" providerId="AD" clId="Web-{9DF70BCF-3471-46A3-E40A-7B26B337E178}"/>
    <pc:docChg chg="modSld">
      <pc:chgData name="Rachel Gagen" userId="S::rsg1v20@soton.ac.uk::e2d4e6cd-5d89-46d8-93dc-e64a27afb7be" providerId="AD" clId="Web-{9DF70BCF-3471-46A3-E40A-7B26B337E178}" dt="2021-08-04T13:26:13.517" v="20" actId="20577"/>
      <pc:docMkLst>
        <pc:docMk/>
      </pc:docMkLst>
      <pc:sldChg chg="addSp delSp modSp">
        <pc:chgData name="Rachel Gagen" userId="S::rsg1v20@soton.ac.uk::e2d4e6cd-5d89-46d8-93dc-e64a27afb7be" providerId="AD" clId="Web-{9DF70BCF-3471-46A3-E40A-7B26B337E178}" dt="2021-08-04T13:26:13.517" v="20" actId="20577"/>
        <pc:sldMkLst>
          <pc:docMk/>
          <pc:sldMk cId="4157559176" sldId="300"/>
        </pc:sldMkLst>
        <pc:spChg chg="add mod">
          <ac:chgData name="Rachel Gagen" userId="S::rsg1v20@soton.ac.uk::e2d4e6cd-5d89-46d8-93dc-e64a27afb7be" providerId="AD" clId="Web-{9DF70BCF-3471-46A3-E40A-7B26B337E178}" dt="2021-08-04T13:26:13.517" v="20" actId="20577"/>
          <ac:spMkLst>
            <pc:docMk/>
            <pc:sldMk cId="4157559176" sldId="300"/>
            <ac:spMk id="2" creationId="{4909AA57-6D71-405A-BC03-E047FA94557B}"/>
          </ac:spMkLst>
        </pc:spChg>
        <pc:spChg chg="mod">
          <ac:chgData name="Rachel Gagen" userId="S::rsg1v20@soton.ac.uk::e2d4e6cd-5d89-46d8-93dc-e64a27afb7be" providerId="AD" clId="Web-{9DF70BCF-3471-46A3-E40A-7B26B337E178}" dt="2021-08-04T13:25:07.874" v="8" actId="1076"/>
          <ac:spMkLst>
            <pc:docMk/>
            <pc:sldMk cId="4157559176" sldId="300"/>
            <ac:spMk id="24" creationId="{E6D80712-0910-4DB8-987F-22FAAE09B538}"/>
          </ac:spMkLst>
        </pc:spChg>
        <pc:spChg chg="mod">
          <ac:chgData name="Rachel Gagen" userId="S::rsg1v20@soton.ac.uk::e2d4e6cd-5d89-46d8-93dc-e64a27afb7be" providerId="AD" clId="Web-{9DF70BCF-3471-46A3-E40A-7B26B337E178}" dt="2021-08-04T13:24:27.873" v="0" actId="20577"/>
          <ac:spMkLst>
            <pc:docMk/>
            <pc:sldMk cId="4157559176" sldId="300"/>
            <ac:spMk id="26" creationId="{B4AA344B-2A80-4E16-8F94-5EA89CCECB17}"/>
          </ac:spMkLst>
        </pc:spChg>
        <pc:spChg chg="mod">
          <ac:chgData name="Rachel Gagen" userId="S::rsg1v20@soton.ac.uk::e2d4e6cd-5d89-46d8-93dc-e64a27afb7be" providerId="AD" clId="Web-{9DF70BCF-3471-46A3-E40A-7B26B337E178}" dt="2021-08-04T13:24:31.905" v="1" actId="14100"/>
          <ac:spMkLst>
            <pc:docMk/>
            <pc:sldMk cId="4157559176" sldId="300"/>
            <ac:spMk id="30" creationId="{26FBC4A9-F65C-47E2-8842-89070BACF4AE}"/>
          </ac:spMkLst>
        </pc:spChg>
        <pc:spChg chg="mod">
          <ac:chgData name="Rachel Gagen" userId="S::rsg1v20@soton.ac.uk::e2d4e6cd-5d89-46d8-93dc-e64a27afb7be" providerId="AD" clId="Web-{9DF70BCF-3471-46A3-E40A-7B26B337E178}" dt="2021-08-04T13:26:03.501" v="19" actId="20577"/>
          <ac:spMkLst>
            <pc:docMk/>
            <pc:sldMk cId="4157559176" sldId="300"/>
            <ac:spMk id="32" creationId="{C4D49DA2-8250-4BD8-B163-15DAE55C99A5}"/>
          </ac:spMkLst>
        </pc:spChg>
        <pc:spChg chg="mod">
          <ac:chgData name="Rachel Gagen" userId="S::rsg1v20@soton.ac.uk::e2d4e6cd-5d89-46d8-93dc-e64a27afb7be" providerId="AD" clId="Web-{9DF70BCF-3471-46A3-E40A-7B26B337E178}" dt="2021-08-04T13:24:36.780" v="2" actId="1076"/>
          <ac:spMkLst>
            <pc:docMk/>
            <pc:sldMk cId="4157559176" sldId="300"/>
            <ac:spMk id="34" creationId="{27884CF4-C282-42B8-AFDA-0EDC0B046BD6}"/>
          </ac:spMkLst>
        </pc:spChg>
        <pc:spChg chg="mod">
          <ac:chgData name="Rachel Gagen" userId="S::rsg1v20@soton.ac.uk::e2d4e6cd-5d89-46d8-93dc-e64a27afb7be" providerId="AD" clId="Web-{9DF70BCF-3471-46A3-E40A-7B26B337E178}" dt="2021-08-04T13:25:04.093" v="7" actId="1076"/>
          <ac:spMkLst>
            <pc:docMk/>
            <pc:sldMk cId="4157559176" sldId="300"/>
            <ac:spMk id="36" creationId="{85CCC999-DBC1-481F-A2DE-01230A93D52F}"/>
          </ac:spMkLst>
        </pc:spChg>
        <pc:picChg chg="del mod">
          <ac:chgData name="Rachel Gagen" userId="S::rsg1v20@soton.ac.uk::e2d4e6cd-5d89-46d8-93dc-e64a27afb7be" providerId="AD" clId="Web-{9DF70BCF-3471-46A3-E40A-7B26B337E178}" dt="2021-08-04T13:25:14.484" v="9"/>
          <ac:picMkLst>
            <pc:docMk/>
            <pc:sldMk cId="4157559176" sldId="300"/>
            <ac:picMk id="35" creationId="{44F23BE8-8D0C-4D59-AE74-2C578706B9E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674AA-54BB-7144-A091-C7CCF509BF32}" type="datetimeFigureOut">
              <a:rPr lang="en-US" smtClean="0"/>
              <a:t>12/29/2021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7D3800-6838-0F46-B4BA-EC1A4C47ADF8}" type="slidenum">
              <a:rPr lang="en-US" smtClean="0"/>
              <a:t>‹#›</a:t>
            </a:fld>
            <a:endParaRPr lang="en-US"/>
          </a:p>
        </p:txBody>
      </p:sp>
    </p:spTree>
    <p:extLst>
      <p:ext uri="{BB962C8B-B14F-4D97-AF65-F5344CB8AC3E}">
        <p14:creationId xmlns:p14="http://schemas.microsoft.com/office/powerpoint/2010/main" val="3367850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65152134c_2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gb65152134c_2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13831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b435bdfc54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gb435bdfc54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88859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70784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28403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12941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dirty="0"/>
          </a:p>
        </p:txBody>
      </p:sp>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GB"/>
              <a:t>Click to edit Master subtitle style</a:t>
            </a:r>
            <a:endParaRPr lang="en-GB" dirty="0"/>
          </a:p>
        </p:txBody>
      </p:sp>
    </p:spTree>
    <p:extLst>
      <p:ext uri="{BB962C8B-B14F-4D97-AF65-F5344CB8AC3E}">
        <p14:creationId xmlns:p14="http://schemas.microsoft.com/office/powerpoint/2010/main" val="264140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
        <p:cNvGrpSpPr/>
        <p:nvPr/>
      </p:nvGrpSpPr>
      <p:grpSpPr>
        <a:xfrm>
          <a:off x="0" y="0"/>
          <a:ext cx="0" cy="0"/>
          <a:chOff x="0" y="0"/>
          <a:chExt cx="0" cy="0"/>
        </a:xfrm>
      </p:grpSpPr>
      <p:sp>
        <p:nvSpPr>
          <p:cNvPr id="12" name="Google Shape;12;p5"/>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l">
              <a:lnSpc>
                <a:spcPct val="85000"/>
              </a:lnSpc>
              <a:spcBef>
                <a:spcPts val="1300"/>
              </a:spcBef>
              <a:spcAft>
                <a:spcPts val="0"/>
              </a:spcAft>
              <a:buClr>
                <a:srgbClr val="262626"/>
              </a:buClr>
              <a:buSzPts val="2400"/>
              <a:buChar char=" "/>
              <a:defRPr/>
            </a:lvl1pPr>
            <a:lvl2pPr lvl="1" algn="l">
              <a:lnSpc>
                <a:spcPct val="85000"/>
              </a:lnSpc>
              <a:spcBef>
                <a:spcPts val="600"/>
              </a:spcBef>
              <a:spcAft>
                <a:spcPts val="0"/>
              </a:spcAft>
              <a:buClr>
                <a:srgbClr val="262626"/>
              </a:buClr>
              <a:buSzPts val="1800"/>
              <a:buChar char=" "/>
              <a:defRPr/>
            </a:lvl2pPr>
            <a:lvl3pPr lvl="2" algn="l">
              <a:lnSpc>
                <a:spcPct val="85000"/>
              </a:lnSpc>
              <a:spcBef>
                <a:spcPts val="600"/>
              </a:spcBef>
              <a:spcAft>
                <a:spcPts val="0"/>
              </a:spcAft>
              <a:buClr>
                <a:srgbClr val="262626"/>
              </a:buClr>
              <a:buSzPts val="1800"/>
              <a:buChar char=" "/>
              <a:defRPr/>
            </a:lvl3pPr>
            <a:lvl4pPr lvl="3" algn="l">
              <a:lnSpc>
                <a:spcPct val="85000"/>
              </a:lnSpc>
              <a:spcBef>
                <a:spcPts val="600"/>
              </a:spcBef>
              <a:spcAft>
                <a:spcPts val="0"/>
              </a:spcAft>
              <a:buClr>
                <a:srgbClr val="262626"/>
              </a:buClr>
              <a:buSzPts val="1800"/>
              <a:buChar char=" "/>
              <a:defRPr/>
            </a:lvl4pPr>
            <a:lvl5pPr lvl="4" algn="l">
              <a:lnSpc>
                <a:spcPct val="85000"/>
              </a:lnSpc>
              <a:spcBef>
                <a:spcPts val="600"/>
              </a:spcBef>
              <a:spcAft>
                <a:spcPts val="0"/>
              </a:spcAft>
              <a:buClr>
                <a:srgbClr val="262626"/>
              </a:buClr>
              <a:buSzPts val="1800"/>
              <a:buChar char=" "/>
              <a:defRPr/>
            </a:lvl5pPr>
            <a:lvl6pPr lvl="5" algn="l">
              <a:lnSpc>
                <a:spcPct val="85000"/>
              </a:lnSpc>
              <a:spcBef>
                <a:spcPts val="600"/>
              </a:spcBef>
              <a:spcAft>
                <a:spcPts val="0"/>
              </a:spcAft>
              <a:buClr>
                <a:srgbClr val="262626"/>
              </a:buClr>
              <a:buSzPts val="1800"/>
              <a:buChar char=" "/>
              <a:defRPr/>
            </a:lvl6pPr>
            <a:lvl7pPr lvl="6" algn="l">
              <a:lnSpc>
                <a:spcPct val="85000"/>
              </a:lnSpc>
              <a:spcBef>
                <a:spcPts val="600"/>
              </a:spcBef>
              <a:spcAft>
                <a:spcPts val="0"/>
              </a:spcAft>
              <a:buClr>
                <a:srgbClr val="262626"/>
              </a:buClr>
              <a:buSzPts val="1800"/>
              <a:buChar char=" "/>
              <a:defRPr/>
            </a:lvl7pPr>
            <a:lvl8pPr lvl="7" algn="l">
              <a:lnSpc>
                <a:spcPct val="85000"/>
              </a:lnSpc>
              <a:spcBef>
                <a:spcPts val="600"/>
              </a:spcBef>
              <a:spcAft>
                <a:spcPts val="0"/>
              </a:spcAft>
              <a:buClr>
                <a:srgbClr val="262626"/>
              </a:buClr>
              <a:buSzPts val="1800"/>
              <a:buChar char=" "/>
              <a:defRPr/>
            </a:lvl8pPr>
            <a:lvl9pPr lvl="8" algn="l">
              <a:lnSpc>
                <a:spcPct val="85000"/>
              </a:lnSpc>
              <a:spcBef>
                <a:spcPts val="600"/>
              </a:spcBef>
              <a:spcAft>
                <a:spcPts val="0"/>
              </a:spcAft>
              <a:buClr>
                <a:srgbClr val="262626"/>
              </a:buClr>
              <a:buSzPts val="1800"/>
              <a:buChar char=" "/>
              <a:defRPr/>
            </a:lvl9pPr>
          </a:lstStyle>
          <a:p>
            <a:endParaRPr/>
          </a:p>
        </p:txBody>
      </p:sp>
    </p:spTree>
    <p:extLst>
      <p:ext uri="{BB962C8B-B14F-4D97-AF65-F5344CB8AC3E}">
        <p14:creationId xmlns:p14="http://schemas.microsoft.com/office/powerpoint/2010/main" val="1087358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36DE-0913-4BD9-85E4-27A17744916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558F5FF-6704-477B-A85F-C954E1A6D18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EB5E8EC-580B-47CF-868C-F5714E5692DA}"/>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3871AF47-C2E1-4318-B999-34B69DE9DA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D9D36E-FD8B-4297-8D0E-59497660E99D}"/>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774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9B0C-9973-4C1E-A133-9511597FA3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4A4CFA-1663-47FD-886D-FD45547A9A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29F225-89CB-4B43-90FE-78261832C42E}"/>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2F084B2D-595F-4717-9EA3-B1674C6715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6B0F41-A268-46E7-9EE8-0CDF3B7339F5}"/>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056548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82F6-E786-4DB8-9B30-75ED98DF6A5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E49FA9-C039-4564-B80B-E4E26191F90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02935-76A2-485B-9282-1E7875152629}"/>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9AAD4D8C-F51D-4B35-9400-046307B06E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9B23A6-60D4-40A0-8665-9A116803AFB4}"/>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806441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1EBF3-4880-4BFA-95C4-7517710055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E47D58-1B81-4C7F-89FA-5C72AE993AE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962BEE-B97B-4330-AC2B-0B9999AF5988}"/>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3D31566-F18B-4BE2-8FD0-BB500F87659C}"/>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6" name="Footer Placeholder 5">
            <a:extLst>
              <a:ext uri="{FF2B5EF4-FFF2-40B4-BE49-F238E27FC236}">
                <a16:creationId xmlns:a16="http://schemas.microsoft.com/office/drawing/2014/main" id="{981EF009-3402-4C73-B016-1EF99F33AC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DB5A0B-57BA-4B22-8DAA-B55A1031C9E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3607637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5E0B8-0EEF-4C75-8096-1FC9AB0D6489}"/>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79B164-7A5C-4155-BFBE-AD1851F370E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812E9-FADB-4070-BFC9-33509181400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78807E7-ED33-434F-959E-1EFDBF267B6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8FF620-18B5-44A9-A938-74D23A654FA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3CECFCB-D04F-4310-A1A5-9D5B67DEDC06}"/>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8" name="Footer Placeholder 7">
            <a:extLst>
              <a:ext uri="{FF2B5EF4-FFF2-40B4-BE49-F238E27FC236}">
                <a16:creationId xmlns:a16="http://schemas.microsoft.com/office/drawing/2014/main" id="{07B80B7A-BEFE-417E-8127-14A7F27421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3093DF8-59DA-4FFF-8806-3A76A8E510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0099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C3F6-8F58-4D9F-A721-17986C9162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F11E66-92AF-4349-AFE8-C63566C104A8}"/>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4" name="Footer Placeholder 3">
            <a:extLst>
              <a:ext uri="{FF2B5EF4-FFF2-40B4-BE49-F238E27FC236}">
                <a16:creationId xmlns:a16="http://schemas.microsoft.com/office/drawing/2014/main" id="{D18DCC9D-7832-4C71-82BC-EC07601802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CD9218-BF93-42A9-B00C-A547AC066E97}"/>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66531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29/12/2021</a:t>
            </a:fld>
            <a:endParaRPr lang="en-GB" dirty="0"/>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38497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3B825-0442-45E6-9E86-89337A4AF61D}"/>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3" name="Footer Placeholder 2">
            <a:extLst>
              <a:ext uri="{FF2B5EF4-FFF2-40B4-BE49-F238E27FC236}">
                <a16:creationId xmlns:a16="http://schemas.microsoft.com/office/drawing/2014/main" id="{E416FEEF-59D5-4011-86AD-40589DC042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FB6610-4591-4032-9649-3323EF5A71B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988674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B55A-8663-4205-AE5A-1CC007C8F20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358568-49E2-434C-A82B-3C3D02C57E9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E2630A-AD69-4300-A7F4-4B5479C6E7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F73CA-4893-49A6-9323-7C2DB5C9019E}"/>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6" name="Footer Placeholder 5">
            <a:extLst>
              <a:ext uri="{FF2B5EF4-FFF2-40B4-BE49-F238E27FC236}">
                <a16:creationId xmlns:a16="http://schemas.microsoft.com/office/drawing/2014/main" id="{F0E2CFBD-7BCE-4CE3-9A1A-DFC6EA978B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016CD7-5801-4494-ABE9-A4E9A75F4099}"/>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52269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6782-177A-4E0F-8F62-83997159A4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8F3361-3B67-4753-8471-3F0CE3161C1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407C06B-FF17-46B3-9967-7079DA64107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E1448-F4DC-4600-B9E9-396F8E5E9120}"/>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6" name="Footer Placeholder 5">
            <a:extLst>
              <a:ext uri="{FF2B5EF4-FFF2-40B4-BE49-F238E27FC236}">
                <a16:creationId xmlns:a16="http://schemas.microsoft.com/office/drawing/2014/main" id="{04E6EDB2-FAA9-407C-8665-B86C6B3877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2D9F49-4234-417B-AA4F-4671BA5D41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323991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7788A-917A-4CF1-BC1F-04D57713860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8DD2C7-53DC-454D-A6F6-0278E6F9FE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2FD431-C10D-4319-8703-AE5AC5FDB220}"/>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A28B19F8-CC67-4C65-9D2D-8F4907C1D9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39A625-B36C-4B66-98B5-96889DE18B6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77732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6A1B6-D9E8-44C6-A9DE-CFEE3B3AE57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A4B8B3-88D1-4EFB-9590-754B0A03B971}"/>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0DC52C-B107-4234-BB74-6F9C826124C3}"/>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E36BCF6B-87B1-4065-AD4C-7F79812C1A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D3AE22-8E71-415A-8F81-5AF2F3927C98}"/>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125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1158-F6C1-47B1-A2D4-6C8C5A11E8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72C4A4-26DB-4347-B592-A38C1F7419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D10899-4762-4D1D-BC5A-B9EFDB48F0D4}"/>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92682135-B8D8-48D7-9E72-351E6C3AC0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BABDE-AC8F-4B85-925B-99EF202C5210}"/>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110043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5535-B55D-4BD2-8111-4EFEABADE0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0CAB92-8FCA-43DC-AB51-78A455B3B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603836-3CF5-4545-B34C-64757BD4AADE}"/>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980D1895-1E51-40EF-A7E9-9C88C8CCA1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7866A2-EBDA-4F2A-8072-527E91A5CE53}"/>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7584912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A8-D236-49DB-9E78-1AF58590980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AAC29C-8949-4481-99AC-74E549AA72D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FCD467-1F2D-474D-ACFD-CCC94A7B80FC}"/>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E1B01083-FD6E-4E53-95BA-8F908B689D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83B80A-CB6B-45C0-8F73-90583B42E6C4}"/>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7476762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583B-B1C6-4264-8D51-2134456B7F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274E1C-891D-4445-99A9-50ADCD1D2D8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E4F8C7-2223-48AA-9338-2D4AF2E9EC3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D6A3DE-B842-46C8-A326-7C0B343FFCD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B865D3A3-3DCD-40FC-BFBD-334E9812AC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BA6E37-8E56-4BBA-A336-9AA3BCF30849}"/>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9286048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5548-9AD9-4101-807B-3DC76E32A5B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8B6336-50FE-49A9-BFDF-FA7D1D569D2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FFB3EB-8C97-4555-83E4-6C79EE9EAE0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4330A1-D3E2-4036-8E6B-A54848315C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091B7-1815-46CC-A82E-BAEFB5A27A8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0EB603-C4E2-4F23-8B83-595BE053E95B}"/>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8" name="Footer Placeholder 7">
            <a:extLst>
              <a:ext uri="{FF2B5EF4-FFF2-40B4-BE49-F238E27FC236}">
                <a16:creationId xmlns:a16="http://schemas.microsoft.com/office/drawing/2014/main" id="{64137316-D802-43ED-8A25-B770224C67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12F12C-9E25-4145-841A-5FFCCA7C6B9D}"/>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7924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31318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1E64-C9F2-4E9B-AA79-73012B7418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E4D9B6-7468-4465-A302-FA6732151F31}"/>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4" name="Footer Placeholder 3">
            <a:extLst>
              <a:ext uri="{FF2B5EF4-FFF2-40B4-BE49-F238E27FC236}">
                <a16:creationId xmlns:a16="http://schemas.microsoft.com/office/drawing/2014/main" id="{07A60A60-75B2-44C2-91FB-E9D43BB860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A74F4D-7A09-48F2-9121-C7BF26EFAA3B}"/>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075569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C3F87-EBA0-45B7-845F-AEF9F7918B0C}"/>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3" name="Footer Placeholder 2">
            <a:extLst>
              <a:ext uri="{FF2B5EF4-FFF2-40B4-BE49-F238E27FC236}">
                <a16:creationId xmlns:a16="http://schemas.microsoft.com/office/drawing/2014/main" id="{0DF37120-0FE8-44A6-BBAF-47C405862E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74CFE9-31AB-4F62-8456-4592D196F625}"/>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3202912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2ED8-FBA8-4196-B209-71F28631B9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7B5BB0-9718-48AB-A789-84051A15A37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D4B411-E521-42DC-A758-2965F3163A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35C5C-2F6A-44CE-97AA-0E61D064B56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A8E72AE1-F190-4FB0-9338-C35BA32832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5B87B0-3E6E-443A-B3AB-3388DD95B5A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1103963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694E-3BB4-401A-8488-70FB3BF5A2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B7001D-EC08-4DA5-8F1B-F5C77426F71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151572-D9BB-4766-BA13-97593292AD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C01C8-1182-4944-8CF4-BABAA340062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A7BF394A-FA91-4D69-BAB9-CC4F0EA502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5C8747-A86B-4CAB-8167-E09FAB0473CE}"/>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657777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E6B8-5FFE-4600-8DFB-8DFDAABC91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5F0E0B-2EF8-4ACB-83BC-17F11D66A1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B476C8-E5C2-4518-A35E-9D4CCBA8159B}"/>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ED88A640-00B7-4F10-B28C-41E7163C1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187A63-A646-4692-9D6A-8FBCE627BE8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192257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1F2814-D6B4-4F02-9120-41AC13EB01E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BEB31-D253-4DDF-9661-0D9ACC5621E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62F0E8-BAA9-4367-AA89-1704EBE9CB10}"/>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12245086-6A04-4383-B589-76E5AD60B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4C1ECD-1D96-4BFC-B970-8580D530F3AA}"/>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831665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81F7-B48D-482B-A3C7-19610A8C22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A3DDA7-96DD-4F77-A917-EFA129D6141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F98F4DF-2C51-4325-88FA-C8C6352992FB}"/>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D84A2530-B769-418C-88EF-94A6A0C5E7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0A2783-2314-4CEC-A114-656AB391BDD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7015416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7857-9A1F-43B1-A45F-708ED0958F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07F5F4-228E-422C-A9F6-93678C0B07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10978A-22AC-43CF-89E8-95ED32B90703}"/>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4E129A22-9EEF-4518-A262-064852F20B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ACAFA5-7FDC-4EBB-8CD8-263E766B7CF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450327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543C4-C290-42DE-AA32-50089BD038A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3F9281B-EF6A-45D8-AE43-E0EB0AC2B8C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53134C-B6D3-4701-ACAE-B1A74724FF31}"/>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C529B2D4-3CB0-429F-ACB2-443629AD65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3EED48-85B4-4C07-AF70-10880B05F593}"/>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26442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0677-0A9B-40FB-BA82-247901064D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A4FBFC-4F9C-48E0-9D87-AA4E1A96375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B7FE200-2C7F-4C03-ACA5-5FFB3DCDE50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6DC1CD-1119-49FF-A571-F4535D0E7F36}"/>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6" name="Footer Placeholder 5">
            <a:extLst>
              <a:ext uri="{FF2B5EF4-FFF2-40B4-BE49-F238E27FC236}">
                <a16:creationId xmlns:a16="http://schemas.microsoft.com/office/drawing/2014/main" id="{EF6D931B-7F04-49F2-9B9A-4F5CEC1A41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03C3C-EA2E-428D-8155-0DFA8E4977D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989602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69002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5059-1633-46FE-A2E8-2087219108CD}"/>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3B099E-1C4F-4D2D-B9C4-11FED52382D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1D616-C27A-4138-8887-1C71579A8AD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7EAC18-31AB-4CE4-A934-2BEEEF3669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B9F355-80C6-471A-8023-7332D8F9D7D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5CE4B40-8933-429D-8AD2-39F31E06ED4F}"/>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8" name="Footer Placeholder 7">
            <a:extLst>
              <a:ext uri="{FF2B5EF4-FFF2-40B4-BE49-F238E27FC236}">
                <a16:creationId xmlns:a16="http://schemas.microsoft.com/office/drawing/2014/main" id="{252F7879-CB64-4E7C-A035-85301EC83D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5B3CDE-3491-4540-BAC9-3E57F88675E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414013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49C9D-C0A1-4340-99A3-2B7977358A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434BC0-127A-4432-B197-B05B6491D66C}"/>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4" name="Footer Placeholder 3">
            <a:extLst>
              <a:ext uri="{FF2B5EF4-FFF2-40B4-BE49-F238E27FC236}">
                <a16:creationId xmlns:a16="http://schemas.microsoft.com/office/drawing/2014/main" id="{BC640084-8F60-4F2D-81B8-2C061DE07B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FAFB8D-4BA0-4769-A7A8-53190010610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614445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DED6EA-2845-4397-A3A9-8AB1929C5856}"/>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3" name="Footer Placeholder 2">
            <a:extLst>
              <a:ext uri="{FF2B5EF4-FFF2-40B4-BE49-F238E27FC236}">
                <a16:creationId xmlns:a16="http://schemas.microsoft.com/office/drawing/2014/main" id="{BEF04D89-2E7D-4D5D-8E7A-509175652B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B5138CB-7C7C-488C-A31E-DE568D37BA08}"/>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04720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B3C4-1A6A-4CDF-B380-C836909A1A7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443964-F7EF-4687-873B-AB282BE477B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308C373-D3A0-40D1-926B-17E3BFCCD3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3FCA24-CA24-4E44-A97B-B6021E5ED1E4}"/>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6" name="Footer Placeholder 5">
            <a:extLst>
              <a:ext uri="{FF2B5EF4-FFF2-40B4-BE49-F238E27FC236}">
                <a16:creationId xmlns:a16="http://schemas.microsoft.com/office/drawing/2014/main" id="{9D405436-5D09-4F04-93A2-0E9B12901E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DE383E-3E76-4342-957A-BF4220C934B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7743706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04B8-C05A-406A-958E-912AF7BB7F3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FACF11-B8A5-40C4-8051-A560F27E459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BE017B8-D276-4F9F-A588-F88CF5E80B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B3BB3C-B83E-48CD-8633-2695BFE89D47}"/>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6" name="Footer Placeholder 5">
            <a:extLst>
              <a:ext uri="{FF2B5EF4-FFF2-40B4-BE49-F238E27FC236}">
                <a16:creationId xmlns:a16="http://schemas.microsoft.com/office/drawing/2014/main" id="{6D4EB7FB-040D-4CEB-84DF-376D60DE77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E1F705-D0CA-48D6-A5AC-7C9823B3990A}"/>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5635504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3401-5474-4DAD-9706-2F80509A4D0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A52649-681A-473E-A8E2-3B33CDF05B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36BA9C-CE7D-4551-8CD2-82D0C4A1A40E}"/>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BAE50A8A-72DA-410A-9379-09E09823AE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800D76-9CFB-460F-A31E-936DD777F03F}"/>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5201417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FE0AF-D91C-4FB1-A618-0D9A51D1DC5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BB8178-9BF4-470B-B53A-C78A861D4FF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F5AD39-A712-4932-8030-F543BB30B31F}"/>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80376A72-0D9B-44B8-ABA5-F72D9CCB2E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D58399-563C-46D4-B9D8-1387E38777F6}"/>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3062218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64B42-AF58-48F4-906D-96E277DDD96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35418B-A686-4F68-ABC7-0031B7F7A23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0D20E0-8A50-468C-B9C2-17E702495517}"/>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C7510383-4C5B-4666-922C-6F45490DA0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8DFDD0-4F98-4A84-9493-A7AB606EC0CF}"/>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2063274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55BE-34B6-457F-A9A5-D833D5DF1E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66F85A-46F1-4DD6-8E1C-4C8975B18A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250944-7B7A-4A6B-AA6E-DF4F7507C8B9}"/>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97706309-328F-4CC5-964A-B44A283422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7FE2FD-0CD1-4FFA-86E5-99B41B266236}"/>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2787146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CFBD-631E-4F3C-91D7-02459A2191D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86CC10F-F4BC-47F8-ABEA-72193F3F4C3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7A3597-9A88-4217-A613-47B29ACF3201}"/>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69D2D776-907A-4316-BC98-22E742810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DC14C8-5B34-4829-8D84-50EA7691BA24}"/>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583842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2267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8D83-A8C9-4BD0-A112-5DE821585D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C2CB11-018E-4AB4-82F9-848D95C1B25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49B244-D380-4E14-99F4-1D2F42C8806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323762-2540-4516-AF48-8FFA4A044A10}"/>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6" name="Footer Placeholder 5">
            <a:extLst>
              <a:ext uri="{FF2B5EF4-FFF2-40B4-BE49-F238E27FC236}">
                <a16:creationId xmlns:a16="http://schemas.microsoft.com/office/drawing/2014/main" id="{D7C7DC68-A04C-4D7B-B769-E8EBE2E0A9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4785F0-F675-468C-87F7-66179B9604FD}"/>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40069661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66FD-E1DF-4716-9A2B-1818CC90E3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3F0A19-0AE4-414A-AB58-C31D17CA0C1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C73DE3-1497-465A-8F20-7528CDD734E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8B0126-C097-43DC-8649-1DBC09D8134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06FC2-331D-4AE5-830E-4CAFA4F4850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3E1C5E-0CF7-432E-B509-DBE1FDEA2EBA}"/>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8" name="Footer Placeholder 7">
            <a:extLst>
              <a:ext uri="{FF2B5EF4-FFF2-40B4-BE49-F238E27FC236}">
                <a16:creationId xmlns:a16="http://schemas.microsoft.com/office/drawing/2014/main" id="{06FC2065-7D00-4861-A0C8-FB4F9FC64D9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907199-2737-40D2-B9F8-A0C6AAFC6400}"/>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9561807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CEBD-7655-4E63-B6C4-21C18DA0C6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830A27-5BA1-4F43-9742-D04E8252D476}"/>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4" name="Footer Placeholder 3">
            <a:extLst>
              <a:ext uri="{FF2B5EF4-FFF2-40B4-BE49-F238E27FC236}">
                <a16:creationId xmlns:a16="http://schemas.microsoft.com/office/drawing/2014/main" id="{2C0B25AC-6A05-4CA4-B521-8EE976504B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CB54BB-3A26-472A-AB38-882D3C5739E3}"/>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748524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5D3F5B-66F0-4890-BEDE-C85128D87F57}"/>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3" name="Footer Placeholder 2">
            <a:extLst>
              <a:ext uri="{FF2B5EF4-FFF2-40B4-BE49-F238E27FC236}">
                <a16:creationId xmlns:a16="http://schemas.microsoft.com/office/drawing/2014/main" id="{FF521752-9B92-4AF7-A41A-57F6B662BF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69C4012-1780-4167-B95E-936FCDB1249C}"/>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5378995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E80-EE9B-452F-AB32-DE6CC1617FC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753D99-F1AE-4F33-AA17-D31CFBCAB35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92E115-1865-4348-8BC6-DED22EDDB56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0937B0-CF2F-4134-A7B3-32C1655E82C9}"/>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6" name="Footer Placeholder 5">
            <a:extLst>
              <a:ext uri="{FF2B5EF4-FFF2-40B4-BE49-F238E27FC236}">
                <a16:creationId xmlns:a16="http://schemas.microsoft.com/office/drawing/2014/main" id="{E31733F2-D00C-416C-BDC5-2DF99B4781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D63FF7-D24A-4AD5-92D7-F07982DABD0A}"/>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1378182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167E-7328-4112-97F5-01A34F570F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9DAE47-B438-4BBE-B8AC-8CA61BD0026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B9AF6A-8095-4A65-ABA8-45F2BD1DC4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83FFCB-5309-4B8B-AC0E-D7E8DFEDFC59}"/>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6" name="Footer Placeholder 5">
            <a:extLst>
              <a:ext uri="{FF2B5EF4-FFF2-40B4-BE49-F238E27FC236}">
                <a16:creationId xmlns:a16="http://schemas.microsoft.com/office/drawing/2014/main" id="{C5B145EC-3905-496A-B222-535AE00D7A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E21A38-7852-4E69-8F6E-33B641084414}"/>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6949152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DF19A-E7FD-43A3-86B2-750C39A6A7B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C79DF2-5F3B-4B58-B364-2CF5624073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972B2E-83A7-4C31-A3F1-5857FA2AC0DD}"/>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7D0A87EF-76E7-42FD-9B09-6631CA09D2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172280-AE1A-464E-85B6-310E5D295DE7}"/>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565961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65C4A7-6518-4F78-8607-99E02DC7C97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F79A79-B6C2-454F-8ABF-09877E110E3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3CE242-60CF-465E-A8BB-59ACC74C5AB4}"/>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CC5ED571-3324-4932-AC05-E7E8D4F9DE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E52E2F-1B82-4ECF-8842-713BB606F7BF}"/>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911277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C01B-F3D9-45E4-B776-BB5639EB35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4B5C12-4165-4997-8EE0-141EE8516E2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3DB710-A402-4915-AB78-F47802487CC6}"/>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6083FF19-2905-4731-95BA-9DFB05EFF8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222F25-C7F1-4722-B0C7-AFAB2CB13E13}"/>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27949630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9444F-FEC4-4587-941B-DFB5A37160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37E9C8-07A2-4A84-B52A-37E19799C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0D98B9-8A0F-4B83-851C-16F62FD3FD6C}"/>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EB40A365-09FD-47F4-88B0-645E5609D8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2C8FD8-6DCA-48B2-9B2F-2E4714B53AEA}"/>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559129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54767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9077-C505-4F82-822E-6C57B954286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2A8FA7-DD13-48CF-A18F-8F48FA3ED91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029553-3FE9-4D4A-82A2-C5BB12147B72}"/>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E302FCD2-B4DB-4E83-8AEF-0FF16481C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C9C250-0E8C-4247-B5F0-22AFF8E7C360}"/>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7676386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EF4A-8C6D-485B-94B2-C54924B6D8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44C7DB-5982-47FD-9C82-50F1300747A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C17BAF-46F3-4F69-8D28-437D9869CFB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B08DB5A-77D7-4F0F-80F0-B0563115220C}"/>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6" name="Footer Placeholder 5">
            <a:extLst>
              <a:ext uri="{FF2B5EF4-FFF2-40B4-BE49-F238E27FC236}">
                <a16:creationId xmlns:a16="http://schemas.microsoft.com/office/drawing/2014/main" id="{9C645421-76C7-4FB0-AE17-B10DD05FC4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7480DD-5346-4438-BEC8-1E499E6F4052}"/>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9384896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7FCD-8061-40DB-A5AE-B56F161DD295}"/>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83AA68-B51A-41E0-B6F1-A19BDB06208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CA91E7-D8C7-4EFE-BC0E-31DDD2DEF07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366EFD-4EB6-4624-8EDB-41B4EF13A7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6412E5-8DA2-4DC0-A97F-BF0F992D529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8F6115-60A6-40DB-9BCA-DBFB05DF7CDF}"/>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8" name="Footer Placeholder 7">
            <a:extLst>
              <a:ext uri="{FF2B5EF4-FFF2-40B4-BE49-F238E27FC236}">
                <a16:creationId xmlns:a16="http://schemas.microsoft.com/office/drawing/2014/main" id="{2A77EC97-0318-43A6-9937-1F34B810189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351F1D-F7C8-4FDE-A87C-DFE0B50FA99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445607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797BB-DD4F-4077-B2D8-AB2B24D897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7887DF-E219-4590-A072-C32C44020993}"/>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4" name="Footer Placeholder 3">
            <a:extLst>
              <a:ext uri="{FF2B5EF4-FFF2-40B4-BE49-F238E27FC236}">
                <a16:creationId xmlns:a16="http://schemas.microsoft.com/office/drawing/2014/main" id="{1ADBBB19-AC54-4F5B-818A-FC1D75882E2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2DADC3-9518-4BAF-8F58-9E36228AE3ED}"/>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956556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E0258C-8CE2-448E-AAF3-A5AA18F5C6D7}"/>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3" name="Footer Placeholder 2">
            <a:extLst>
              <a:ext uri="{FF2B5EF4-FFF2-40B4-BE49-F238E27FC236}">
                <a16:creationId xmlns:a16="http://schemas.microsoft.com/office/drawing/2014/main" id="{EF607B95-16D7-4E84-8CA3-895A83393E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A6F6529-3001-47CB-87E2-88D1006B8044}"/>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384936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08CA-2E81-41A1-99F4-C727FB0FA95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FDDC2B7-56C2-48AF-8C20-39334446C4A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87EB71-FD41-4983-AEBD-E8BB8ADB1D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B64993-9B7C-41EA-8B0E-AA2CC1EC6336}"/>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6" name="Footer Placeholder 5">
            <a:extLst>
              <a:ext uri="{FF2B5EF4-FFF2-40B4-BE49-F238E27FC236}">
                <a16:creationId xmlns:a16="http://schemas.microsoft.com/office/drawing/2014/main" id="{8E2AE7BF-2CD0-4942-80C3-97D4D94B2A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3251B8-E6B8-4800-8E8E-9EE7AE9CE8D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1585631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00661-13F9-4181-938E-E36E4FB337E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E61139B-3F0B-498B-8AE8-ED1B57045D6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A8891A-8EAF-4741-BE07-54CEE68315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6AE421-957F-4290-B9FC-B243C478A2E3}"/>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6" name="Footer Placeholder 5">
            <a:extLst>
              <a:ext uri="{FF2B5EF4-FFF2-40B4-BE49-F238E27FC236}">
                <a16:creationId xmlns:a16="http://schemas.microsoft.com/office/drawing/2014/main" id="{58FB5868-BA1F-4AF9-BE35-D45D8FA750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7F8C76-247A-484D-922A-F222C2BCCE6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650307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1D9D3-A4BF-4C14-B574-AF0F0939C7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2897CF-0EC6-4DBB-9C06-0995C39D72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6906A-7625-4D4A-989F-A54936781BB4}"/>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B7EA6722-FA87-4F24-9D15-AB642A79C8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133E05-F3B3-4CE3-8EB8-D16A5C75611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7328822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8852A8-CDDA-48F9-B7FE-0B13BD6FB07F}"/>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5E21FB-94B1-4998-9C6C-3A229497A2B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45A45E-0821-42AF-92BF-91CAFF7F2773}"/>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1C180D0C-DA22-4CEF-AF2E-1773BF970F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E5161F-D954-4E84-A69D-4BA247CFA4EF}"/>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586554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6EE7-33B1-4659-96E8-E70808E278B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83B8710-6E77-45D1-9067-F84586D3CEC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E3A2F7-4B82-4374-AF86-9B9758BFE2A4}"/>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D8A7A75A-4220-4DBD-A4E5-F93DECF8D1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E2F1A1-3F87-47CA-BFA4-68BFAA0BB342}"/>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73251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950745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A10-54D3-44AA-902E-CAE85D45CB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B81031-B4FE-4C44-96A5-903C93D7AB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161DF7-C5B7-4DB5-BC2B-BE207D9F411B}"/>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0722341D-B6D4-42C5-BAD3-825245D4BF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FB301-2FC7-4A34-BCF5-8F722DCDCEBB}"/>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7420152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9641D-0E6F-4D25-AE78-286BA84D23D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3D6DEF0-EFC7-4811-859E-13AF585BE20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F17676-6DA3-4759-9516-1C59140F88A7}"/>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F2E25724-5E17-4D79-A729-03CD524E3A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E6C77-2DDF-45A3-A92A-6B41BE4290D3}"/>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5027892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CFF2F-FAD8-4FE3-BE01-E535ECD45D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52C116-4C1A-4A10-8C85-3CDEA1A4EE9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F1D56E1-6338-4CDE-BC20-4FAA98E5B4A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6A2E5B-54B5-4731-B955-A6C87C3739A5}"/>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6" name="Footer Placeholder 5">
            <a:extLst>
              <a:ext uri="{FF2B5EF4-FFF2-40B4-BE49-F238E27FC236}">
                <a16:creationId xmlns:a16="http://schemas.microsoft.com/office/drawing/2014/main" id="{7889269B-78D5-47C1-B547-0669C2E2F2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5E348B-96C7-4B0F-86D9-B719827DBB1F}"/>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6902037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CB4D5-BF93-47F8-B47C-8FA480AD21A0}"/>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452586-0B92-4055-81BD-0662979A591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20C0BE-4411-4E43-96CF-CD016C858E3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AC1E0C-44BB-4089-AC5E-63554E22AD6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4C0541-1877-49A5-A1F0-3DB0C3629F2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D1C8A0-75CE-46B4-B005-57BFD2B17057}"/>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8" name="Footer Placeholder 7">
            <a:extLst>
              <a:ext uri="{FF2B5EF4-FFF2-40B4-BE49-F238E27FC236}">
                <a16:creationId xmlns:a16="http://schemas.microsoft.com/office/drawing/2014/main" id="{E8FCBFA4-9735-44C0-840B-18559AEA61B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FD80151-D633-48AE-BBA9-D1EE54E5B54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756673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1342D-C4B0-4F13-9415-C96D8D42B95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3E6BA4-7D97-4512-9207-C7306947FAF2}"/>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4" name="Footer Placeholder 3">
            <a:extLst>
              <a:ext uri="{FF2B5EF4-FFF2-40B4-BE49-F238E27FC236}">
                <a16:creationId xmlns:a16="http://schemas.microsoft.com/office/drawing/2014/main" id="{B7D7730C-443B-437F-BB5A-F61F7CCA47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AA1CF6-55FB-4965-AC00-52348CFAB6D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01240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959F31-DAEF-4C8B-8350-667EEB90B27C}"/>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3" name="Footer Placeholder 2">
            <a:extLst>
              <a:ext uri="{FF2B5EF4-FFF2-40B4-BE49-F238E27FC236}">
                <a16:creationId xmlns:a16="http://schemas.microsoft.com/office/drawing/2014/main" id="{F2D863F1-FA8E-4347-A3EB-C7B9A9920E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A45F2D-3245-45CF-AC01-063A0DCD6BC4}"/>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9991361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0367-05B9-4CC3-B48E-80635701E31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0A5637-87C0-41E0-BA78-69F95BDED66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DB9AAB-6110-476B-9C8A-57CAE018B6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DA074-43E6-48C7-B689-F9A2D1852E04}"/>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6" name="Footer Placeholder 5">
            <a:extLst>
              <a:ext uri="{FF2B5EF4-FFF2-40B4-BE49-F238E27FC236}">
                <a16:creationId xmlns:a16="http://schemas.microsoft.com/office/drawing/2014/main" id="{E8618C45-B929-4263-9C0D-E87438109A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3908C4-C239-4480-8852-1C812C664E5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295535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66EE-8A2E-43F5-A10A-8AD3771F52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01D9492-EFA1-4F26-A38A-EB502411E5C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7D75259-64BA-4B6F-9BC7-C9E2B937EED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7D9D68-FABE-413C-90DD-081A6F36F760}"/>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6" name="Footer Placeholder 5">
            <a:extLst>
              <a:ext uri="{FF2B5EF4-FFF2-40B4-BE49-F238E27FC236}">
                <a16:creationId xmlns:a16="http://schemas.microsoft.com/office/drawing/2014/main" id="{78B11AB3-0A52-4F27-A14C-F0F19348C8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3CF00F-D1A7-4B37-B64E-B7A14642C50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850937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006C-B5FE-4902-873D-81A409A38F7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E9776F-B526-4585-84F0-5FD115442E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1D6328-B4C4-4CC0-A921-BEE944AD29E5}"/>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3B7567EF-D34D-46D2-A680-40AE4C459D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ACB713-B1A9-44EC-8E05-BFA39148765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956515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AF87B2-E667-476B-B3F3-3E9EC27EC14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C788EA-B06E-438C-ABF5-8A1AA15C3CC8}"/>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503BBF-27FB-409B-A4D7-D6A21F6AFF0C}"/>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D6AF5D03-2092-417B-A041-F3911EDDAB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8C9E13-1FC7-4E17-95EE-15657E511CA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367311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72538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41964284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29/12/2021</a:t>
            </a:fld>
            <a:endParaRPr lang="en-GB" dirty="0"/>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5204086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9378424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076001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524444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5140264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6929106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7065448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2015598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625030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210457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3D7691C-2821-6046-A993-5AA816388D6B}"/>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8" name="Footer Placeholder 7">
            <a:extLst>
              <a:ext uri="{FF2B5EF4-FFF2-40B4-BE49-F238E27FC236}">
                <a16:creationId xmlns:a16="http://schemas.microsoft.com/office/drawing/2014/main" id="{9A71075E-BE1D-1A43-9090-244026C988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2A9164-72E9-9A45-8036-DE9B0E7D6A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0487209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dirty="0"/>
          </a:p>
        </p:txBody>
      </p:sp>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GB"/>
              <a:t>Click to edit Master subtitle style</a:t>
            </a:r>
            <a:endParaRPr lang="en-GB" dirty="0"/>
          </a:p>
        </p:txBody>
      </p:sp>
    </p:spTree>
    <p:extLst>
      <p:ext uri="{BB962C8B-B14F-4D97-AF65-F5344CB8AC3E}">
        <p14:creationId xmlns:p14="http://schemas.microsoft.com/office/powerpoint/2010/main" val="6261493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7CAE-969F-E14E-93FF-03B09B2F27E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210C9B5-CB4A-004A-9716-1AA7069E6CF1}"/>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4" name="Footer Placeholder 3">
            <a:extLst>
              <a:ext uri="{FF2B5EF4-FFF2-40B4-BE49-F238E27FC236}">
                <a16:creationId xmlns:a16="http://schemas.microsoft.com/office/drawing/2014/main" id="{067756B4-FC4E-5B48-9D48-5448CF25BE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675B8DA-35AF-8D49-A425-676246DA6E75}"/>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661549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17" Type="http://schemas.openxmlformats.org/officeDocument/2006/relationships/image" Target="../media/image2.png"/><Relationship Id="rId2" Type="http://schemas.openxmlformats.org/officeDocument/2006/relationships/slideLayout" Target="../slideLayouts/slideLayout26.xml"/><Relationship Id="rId16"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4.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17" Type="http://schemas.openxmlformats.org/officeDocument/2006/relationships/image" Target="../media/image2.png"/><Relationship Id="rId2" Type="http://schemas.openxmlformats.org/officeDocument/2006/relationships/slideLayout" Target="../slideLayouts/slideLayout37.xml"/><Relationship Id="rId16" Type="http://schemas.openxmlformats.org/officeDocument/2006/relationships/image" Target="../media/image5.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4.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3.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6" Type="http://schemas.openxmlformats.org/officeDocument/2006/relationships/image" Target="../media/image5.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4.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6" Type="http://schemas.openxmlformats.org/officeDocument/2006/relationships/image" Target="../media/image2.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1.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Icon&#10;&#10;Description automatically generated">
            <a:extLst>
              <a:ext uri="{FF2B5EF4-FFF2-40B4-BE49-F238E27FC236}">
                <a16:creationId xmlns:a16="http://schemas.microsoft.com/office/drawing/2014/main" id="{5E6A7B69-E6EC-47D9-92A6-D3C020F071C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52928" y="-545984"/>
            <a:ext cx="1367327" cy="1365017"/>
          </a:xfrm>
          <a:prstGeom prst="rect">
            <a:avLst/>
          </a:prstGeom>
        </p:spPr>
      </p:pic>
      <p:sp>
        <p:nvSpPr>
          <p:cNvPr id="13" name="TextBox 12">
            <a:extLst>
              <a:ext uri="{FF2B5EF4-FFF2-40B4-BE49-F238E27FC236}">
                <a16:creationId xmlns:a16="http://schemas.microsoft.com/office/drawing/2014/main" id="{55B95C9A-C6E0-40FA-A641-7418E335591F}"/>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pic>
        <p:nvPicPr>
          <p:cNvPr id="14" name="Picture 13" descr="Logo&#10;&#10;Description automatically generated">
            <a:extLst>
              <a:ext uri="{FF2B5EF4-FFF2-40B4-BE49-F238E27FC236}">
                <a16:creationId xmlns:a16="http://schemas.microsoft.com/office/drawing/2014/main" id="{A4B8B68F-1AE1-4E72-BE75-051CE53B006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Tree>
    <p:extLst>
      <p:ext uri="{BB962C8B-B14F-4D97-AF65-F5344CB8AC3E}">
        <p14:creationId xmlns:p14="http://schemas.microsoft.com/office/powerpoint/2010/main" val="42947325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699" r:id="rId12"/>
    <p:sldLayoutId id="21474838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BB154A-4CDD-4A53-93EC-6310397BD71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F5C26F-5D08-4A71-A865-90528D843F7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E2A304-47ED-4FC5-845D-7E8F68181CA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4B5C3750-AAC4-414D-9D26-2B9EE0F6DE9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FC72E6-D607-46DE-9E17-1DC10CDC51B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F81A3B-6BAF-485C-9573-638FB44FE6D8}" type="slidenum">
              <a:rPr lang="en-GB" smtClean="0"/>
              <a:t>‹#›</a:t>
            </a:fld>
            <a:endParaRPr lang="en-GB"/>
          </a:p>
        </p:txBody>
      </p:sp>
      <p:sp>
        <p:nvSpPr>
          <p:cNvPr id="7" name="Rectangle 6">
            <a:extLst>
              <a:ext uri="{FF2B5EF4-FFF2-40B4-BE49-F238E27FC236}">
                <a16:creationId xmlns:a16="http://schemas.microsoft.com/office/drawing/2014/main" id="{067E7D86-B09C-4760-B6A7-BEED47B41648}"/>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CC26F52-ABB7-48D9-BD58-0CBA70BCE6C4}"/>
              </a:ext>
            </a:extLst>
          </p:cNvPr>
          <p:cNvSpPr txBox="1"/>
          <p:nvPr userDrawn="1"/>
        </p:nvSpPr>
        <p:spPr>
          <a:xfrm>
            <a:off x="2225984" y="4781194"/>
            <a:ext cx="4089115" cy="553998"/>
          </a:xfrm>
          <a:prstGeom prst="rect">
            <a:avLst/>
          </a:prstGeom>
          <a:noFill/>
        </p:spPr>
        <p:txBody>
          <a:bodyPr wrap="square" rtlCol="0">
            <a:spAutoFit/>
          </a:bodyPr>
          <a:lstStyle/>
          <a:p>
            <a:pPr algn="r"/>
            <a:r>
              <a:rPr lang="en-GB" sz="3000" b="1" dirty="0">
                <a:solidFill>
                  <a:srgbClr val="E26FA9"/>
                </a:solidFill>
              </a:rPr>
              <a:t>#</a:t>
            </a:r>
            <a:r>
              <a:rPr lang="en-GB" sz="3000" b="1" dirty="0" err="1">
                <a:solidFill>
                  <a:srgbClr val="E26FA9"/>
                </a:solidFill>
              </a:rPr>
              <a:t>BePartOfTheSolution</a:t>
            </a:r>
            <a:endParaRPr lang="en-GB" sz="3000" b="1" dirty="0">
              <a:solidFill>
                <a:srgbClr val="E26FA9"/>
              </a:solidFill>
            </a:endParaRPr>
          </a:p>
        </p:txBody>
      </p:sp>
      <p:pic>
        <p:nvPicPr>
          <p:cNvPr id="9" name="Picture 8" descr="Logo&#10;&#10;Description automatically generated">
            <a:extLst>
              <a:ext uri="{FF2B5EF4-FFF2-40B4-BE49-F238E27FC236}">
                <a16:creationId xmlns:a16="http://schemas.microsoft.com/office/drawing/2014/main" id="{A824A24A-5068-4124-905C-E9FFC9E83E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21009" y="1787558"/>
            <a:ext cx="4101982" cy="2872428"/>
          </a:xfrm>
          <a:prstGeom prst="rect">
            <a:avLst/>
          </a:prstGeom>
        </p:spPr>
      </p:pic>
      <p:sp>
        <p:nvSpPr>
          <p:cNvPr id="10" name="TextBox 9">
            <a:extLst>
              <a:ext uri="{FF2B5EF4-FFF2-40B4-BE49-F238E27FC236}">
                <a16:creationId xmlns:a16="http://schemas.microsoft.com/office/drawing/2014/main" id="{3B51EB7F-0C43-4372-A073-BD3F2B717DA7}"/>
              </a:ext>
            </a:extLst>
          </p:cNvPr>
          <p:cNvSpPr txBox="1"/>
          <p:nvPr userDrawn="1"/>
        </p:nvSpPr>
        <p:spPr>
          <a:xfrm>
            <a:off x="0" y="5970449"/>
            <a:ext cx="9144000" cy="923330"/>
          </a:xfrm>
          <a:prstGeom prst="rect">
            <a:avLst/>
          </a:prstGeom>
          <a:noFill/>
        </p:spPr>
        <p:txBody>
          <a:bodyPr wrap="square" rtlCol="0">
            <a:spAutoFit/>
          </a:bodyPr>
          <a:lstStyle/>
          <a:p>
            <a:pPr algn="ctr"/>
            <a:r>
              <a:rPr lang="en-GB" sz="1800" dirty="0">
                <a:solidFill>
                  <a:schemeClr val="bg1"/>
                </a:solidFill>
              </a:rPr>
              <a:t>This work is funded by the Department of Health and Social Care (DHSC) and the National Institute for Health Research (NIHR). The views expressed are those of the authors and not necessarily those of DHSC or NIHR</a:t>
            </a:r>
          </a:p>
        </p:txBody>
      </p:sp>
      <p:sp>
        <p:nvSpPr>
          <p:cNvPr id="11" name="Subtitle 2">
            <a:extLst>
              <a:ext uri="{FF2B5EF4-FFF2-40B4-BE49-F238E27FC236}">
                <a16:creationId xmlns:a16="http://schemas.microsoft.com/office/drawing/2014/main" id="{C867DB39-AF1F-4C9D-8A3C-0ADD6C47011C}"/>
              </a:ext>
            </a:extLst>
          </p:cNvPr>
          <p:cNvSpPr txBox="1">
            <a:spLocks/>
          </p:cNvSpPr>
          <p:nvPr userDrawn="1"/>
        </p:nvSpPr>
        <p:spPr>
          <a:xfrm>
            <a:off x="965675" y="4871102"/>
            <a:ext cx="7238288" cy="767697"/>
          </a:xfrm>
          <a:prstGeom prst="rect">
            <a:avLst/>
          </a:prstGeom>
        </p:spPr>
        <p:txBody>
          <a:bodyPr/>
          <a:lstStyle>
            <a:lvl1pPr marL="91440" indent="-91440" algn="ctr" defTabSz="914400" rtl="0" eaLnBrk="1" latinLnBrk="0" hangingPunct="1">
              <a:lnSpc>
                <a:spcPct val="85000"/>
              </a:lnSpc>
              <a:spcBef>
                <a:spcPts val="1300"/>
              </a:spcBef>
              <a:buFont typeface="Arial" pitchFamily="34" charset="0"/>
              <a:buChar char=" "/>
              <a:defRPr sz="2400" kern="1200">
                <a:solidFill>
                  <a:srgbClr val="4FADA0"/>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endParaRPr lang="en-GB" sz="1800" dirty="0"/>
          </a:p>
        </p:txBody>
      </p:sp>
      <p:pic>
        <p:nvPicPr>
          <p:cNvPr id="12" name="Picture 11" descr="Icon&#10;&#10;Description automatically generated">
            <a:extLst>
              <a:ext uri="{FF2B5EF4-FFF2-40B4-BE49-F238E27FC236}">
                <a16:creationId xmlns:a16="http://schemas.microsoft.com/office/drawing/2014/main" id="{5AB56D35-27C8-4560-A835-0942BF8BB3A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04203" y="-545984"/>
            <a:ext cx="1367327" cy="1365017"/>
          </a:xfrm>
          <a:prstGeom prst="rect">
            <a:avLst/>
          </a:prstGeom>
        </p:spPr>
      </p:pic>
    </p:spTree>
    <p:extLst>
      <p:ext uri="{BB962C8B-B14F-4D97-AF65-F5344CB8AC3E}">
        <p14:creationId xmlns:p14="http://schemas.microsoft.com/office/powerpoint/2010/main" val="424993758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6EF50-43C9-40E3-805F-451DDC8261B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57D015-690D-482B-B77C-FD5BB7B671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1C3AAE-6695-47AE-B028-1FEE661ABA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67FB00DB-CC59-4CF1-B0E3-88526E48C7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840CF6-EA48-4B7D-9190-1D66A5A9544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57C70-FEA0-4C98-9CEA-1F19390AF6D0}" type="slidenum">
              <a:rPr lang="en-GB" smtClean="0"/>
              <a:t>‹#›</a:t>
            </a:fld>
            <a:endParaRPr lang="en-GB"/>
          </a:p>
        </p:txBody>
      </p:sp>
      <p:sp>
        <p:nvSpPr>
          <p:cNvPr id="7" name="Rectangle 6">
            <a:extLst>
              <a:ext uri="{FF2B5EF4-FFF2-40B4-BE49-F238E27FC236}">
                <a16:creationId xmlns:a16="http://schemas.microsoft.com/office/drawing/2014/main" id="{D141291B-2E4E-4722-9849-FF8F6A78233E}"/>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con&#10;&#10;Description automatically generated">
            <a:extLst>
              <a:ext uri="{FF2B5EF4-FFF2-40B4-BE49-F238E27FC236}">
                <a16:creationId xmlns:a16="http://schemas.microsoft.com/office/drawing/2014/main" id="{9D2E6365-CA86-403D-9E21-AA03120F310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E9C86B46-3B68-4322-97D4-225BC6B709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F625806-BF9E-4AFB-BABE-EED7D9BBB55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043D17BC-212F-4C32-AAC2-FF314B0FECB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4" name="Picture 13" descr="Logo&#10;&#10;Description automatically generated">
            <a:extLst>
              <a:ext uri="{FF2B5EF4-FFF2-40B4-BE49-F238E27FC236}">
                <a16:creationId xmlns:a16="http://schemas.microsoft.com/office/drawing/2014/main" id="{CAEFC673-0D9F-4B46-AF92-7477E8BD30B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
        <p:nvSpPr>
          <p:cNvPr id="15" name="TextBox 14">
            <a:extLst>
              <a:ext uri="{FF2B5EF4-FFF2-40B4-BE49-F238E27FC236}">
                <a16:creationId xmlns:a16="http://schemas.microsoft.com/office/drawing/2014/main" id="{FC3BA1E5-27CC-468F-AD9B-34AB42A620A7}"/>
              </a:ext>
            </a:extLst>
          </p:cNvPr>
          <p:cNvSpPr txBox="1"/>
          <p:nvPr userDrawn="1"/>
        </p:nvSpPr>
        <p:spPr>
          <a:xfrm>
            <a:off x="4708733" y="6185893"/>
            <a:ext cx="4336943"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361829432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81A3B3-103D-471A-B943-BB922063551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4121B5-58AC-42E0-9EAB-BBC49A59B07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F2EC01-21A2-4026-A02D-01196E7B2F9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2B9713C0-8CA4-4AB2-AFA9-3DCD9003B30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DF1E8F-9067-48E5-9BB6-D10C4D7C5B9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60F40-BCE9-4723-AC8B-EE60B1F45437}"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780E0270-28AB-4C20-9A73-A4F4F65717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7E96B30-9665-433A-A670-19E3AB30E13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CBEE91CE-1053-4300-8A84-55AF5C48FE5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D88FD5C9-BC9D-4850-A755-E39C1C703CF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1" name="Picture 10" descr="Logo&#10;&#10;Description automatically generated">
            <a:extLst>
              <a:ext uri="{FF2B5EF4-FFF2-40B4-BE49-F238E27FC236}">
                <a16:creationId xmlns:a16="http://schemas.microsoft.com/office/drawing/2014/main" id="{8166695C-5B9B-474C-9A60-8BA178FA53F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Tree>
    <p:extLst>
      <p:ext uri="{BB962C8B-B14F-4D97-AF65-F5344CB8AC3E}">
        <p14:creationId xmlns:p14="http://schemas.microsoft.com/office/powerpoint/2010/main" val="261764226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0AEF2A-CB13-498A-A9B6-DE11490DC8B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83D084-6E1D-4469-AA7B-B67913A7E20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29311A-CD39-48E9-AC9C-940E4487B51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01139796-9FAA-48AE-A5FA-1BBE5EA86EB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59F8EC-C151-4CCF-B7A2-524E50B2B48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A54AD-51B3-4898-9E71-3D9EA39FD4EA}" type="slidenum">
              <a:rPr lang="en-GB" smtClean="0"/>
              <a:t>‹#›</a:t>
            </a:fld>
            <a:endParaRPr lang="en-GB"/>
          </a:p>
        </p:txBody>
      </p:sp>
      <p:sp>
        <p:nvSpPr>
          <p:cNvPr id="7" name="Rectangle 6">
            <a:extLst>
              <a:ext uri="{FF2B5EF4-FFF2-40B4-BE49-F238E27FC236}">
                <a16:creationId xmlns:a16="http://schemas.microsoft.com/office/drawing/2014/main" id="{A0D204FC-AE8C-4142-B52C-B7DD18295829}"/>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DF2C8FB-DAA6-452C-A2AE-99131B51DD48}"/>
              </a:ext>
            </a:extLst>
          </p:cNvPr>
          <p:cNvSpPr txBox="1"/>
          <p:nvPr userDrawn="1"/>
        </p:nvSpPr>
        <p:spPr>
          <a:xfrm>
            <a:off x="4982199" y="6185893"/>
            <a:ext cx="4063478"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230259433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E38EF8-CCB1-4085-9DC1-CB07EB0688B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DAF131-6D8F-42FB-9924-25BECA71E03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963287-26B4-4144-9121-5D0CD8BB87F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3689B030-42B0-42FA-A071-B6CF01C861A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46630AD-2050-415C-9C2E-070F4A3DBAE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81516-2369-4D55-92CD-83AF186CA14B}"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27FF7ED5-BDC4-4751-968C-8D53758C60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220400F-2A6B-46E7-9654-705F4DC032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180EA08C-CEB2-46EF-AF7A-8615638093E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16D9BB16-BCA5-47B8-B06E-AC70E3A2D59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375983548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E1D873-B0C3-4BB5-A4B9-70BAB4AFCE7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00476A-8327-419E-99AB-649B989BB7E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0CA974-FF31-4F81-A707-36BDA8BC629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CADA59F7-A732-42D4-9DF7-CCE905562B4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84AECB-FB91-4952-ADF7-6C827F28525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9285C-D667-4CE2-9FA1-C63BA712584C}" type="slidenum">
              <a:rPr lang="en-GB" smtClean="0"/>
              <a:t>‹#›</a:t>
            </a:fld>
            <a:endParaRPr lang="en-GB"/>
          </a:p>
        </p:txBody>
      </p:sp>
    </p:spTree>
    <p:extLst>
      <p:ext uri="{BB962C8B-B14F-4D97-AF65-F5344CB8AC3E}">
        <p14:creationId xmlns:p14="http://schemas.microsoft.com/office/powerpoint/2010/main" val="376204478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pic>
        <p:nvPicPr>
          <p:cNvPr id="10" name="Picture 9" descr="Icon&#10;&#10;Description automatically generated">
            <a:extLst>
              <a:ext uri="{FF2B5EF4-FFF2-40B4-BE49-F238E27FC236}">
                <a16:creationId xmlns:a16="http://schemas.microsoft.com/office/drawing/2014/main" id="{5E6A7B69-E6EC-47D9-92A6-D3C020F071C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52928" y="-545984"/>
            <a:ext cx="1367327" cy="1365017"/>
          </a:xfrm>
          <a:prstGeom prst="rect">
            <a:avLst/>
          </a:prstGeom>
        </p:spPr>
      </p:pic>
      <p:sp>
        <p:nvSpPr>
          <p:cNvPr id="13" name="TextBox 12">
            <a:extLst>
              <a:ext uri="{FF2B5EF4-FFF2-40B4-BE49-F238E27FC236}">
                <a16:creationId xmlns:a16="http://schemas.microsoft.com/office/drawing/2014/main" id="{55B95C9A-C6E0-40FA-A641-7418E335591F}"/>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pic>
        <p:nvPicPr>
          <p:cNvPr id="14" name="Picture 13" descr="Logo&#10;&#10;Description automatically generated">
            <a:extLst>
              <a:ext uri="{FF2B5EF4-FFF2-40B4-BE49-F238E27FC236}">
                <a16:creationId xmlns:a16="http://schemas.microsoft.com/office/drawing/2014/main" id="{A4B8B68F-1AE1-4E72-BE75-051CE53B006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Tree>
    <p:extLst>
      <p:ext uri="{BB962C8B-B14F-4D97-AF65-F5344CB8AC3E}">
        <p14:creationId xmlns:p14="http://schemas.microsoft.com/office/powerpoint/2010/main" val="3629877899"/>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81.xml"/><Relationship Id="rId6" Type="http://schemas.openxmlformats.org/officeDocument/2006/relationships/image" Target="../media/image24.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8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80.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64.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9.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3;p1">
            <a:extLst>
              <a:ext uri="{FF2B5EF4-FFF2-40B4-BE49-F238E27FC236}">
                <a16:creationId xmlns:a16="http://schemas.microsoft.com/office/drawing/2014/main" id="{7AE5A249-2E3B-2649-8047-B04D12E8FE36}"/>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800"/>
              <a:buFont typeface="Calibri"/>
              <a:buNone/>
            </a:pPr>
            <a:r>
              <a:rPr lang="en-GB" sz="4800" dirty="0">
                <a:solidFill>
                  <a:srgbClr val="0F6AB1"/>
                </a:solidFill>
                <a:latin typeface="Gill Sans"/>
                <a:ea typeface="Gill Sans"/>
                <a:cs typeface="Gill Sans"/>
                <a:sym typeface="Gill Sans"/>
              </a:rPr>
              <a:t>Variants of Concern</a:t>
            </a:r>
            <a:endParaRPr sz="4800" dirty="0">
              <a:solidFill>
                <a:srgbClr val="1474B6"/>
              </a:solidFill>
              <a:latin typeface="Gill Sans"/>
              <a:ea typeface="Gill Sans"/>
              <a:cs typeface="Gill Sans"/>
              <a:sym typeface="Gill Sans"/>
            </a:endParaRPr>
          </a:p>
        </p:txBody>
      </p:sp>
      <p:sp>
        <p:nvSpPr>
          <p:cNvPr id="5" name="Google Shape;234;p1">
            <a:extLst>
              <a:ext uri="{FF2B5EF4-FFF2-40B4-BE49-F238E27FC236}">
                <a16:creationId xmlns:a16="http://schemas.microsoft.com/office/drawing/2014/main" id="{6C963B78-3AAC-FC49-8A34-D64801199FD5}"/>
              </a:ext>
            </a:extLst>
          </p:cNvPr>
          <p:cNvSpPr txBox="1">
            <a:spLocks noGrp="1"/>
          </p:cNvSpPr>
          <p:nvPr>
            <p:ph idx="1"/>
          </p:nvPr>
        </p:nvSpPr>
        <p:spPr>
          <a:xfrm>
            <a:off x="628650" y="1508230"/>
            <a:ext cx="7886700" cy="4351338"/>
          </a:xfrm>
          <a:prstGeom prst="rect">
            <a:avLst/>
          </a:prstGeom>
          <a:noFill/>
          <a:ln>
            <a:noFill/>
          </a:ln>
        </p:spPr>
        <p:txBody>
          <a:bodyPr spcFirstLastPara="1" wrap="square" lIns="91425" tIns="45700" rIns="91425" bIns="45700" anchor="t" anchorCtr="0">
            <a:normAutofit/>
          </a:bodyPr>
          <a:lstStyle/>
          <a:p>
            <a:pPr marL="0" indent="0">
              <a:lnSpc>
                <a:spcPct val="115000"/>
              </a:lnSpc>
              <a:spcBef>
                <a:spcPts val="0"/>
              </a:spcBef>
              <a:buClr>
                <a:schemeClr val="dk1"/>
              </a:buClr>
              <a:buSzPts val="1100"/>
              <a:buNone/>
            </a:pPr>
            <a:r>
              <a:rPr lang="en-GB" sz="2400" b="1" dirty="0">
                <a:solidFill>
                  <a:schemeClr val="accent5">
                    <a:lumMod val="50000"/>
                  </a:schemeClr>
                </a:solidFill>
                <a:highlight>
                  <a:srgbClr val="FFFFFF"/>
                </a:highlight>
                <a:latin typeface="Gill Sans"/>
                <a:ea typeface="Gill Sans"/>
                <a:cs typeface="Gill Sans"/>
                <a:sym typeface="Gill Sans"/>
              </a:rPr>
              <a:t>Objectives:</a:t>
            </a:r>
            <a:r>
              <a:rPr lang="en-GB" sz="2400" dirty="0">
                <a:solidFill>
                  <a:schemeClr val="accent5">
                    <a:lumMod val="50000"/>
                  </a:schemeClr>
                </a:solidFill>
                <a:highlight>
                  <a:srgbClr val="FFFFFF"/>
                </a:highlight>
                <a:latin typeface="Gill Sans"/>
                <a:ea typeface="Gill Sans"/>
                <a:cs typeface="Gill Sans"/>
                <a:sym typeface="Comfortaa"/>
              </a:rPr>
              <a:t> </a:t>
            </a:r>
            <a:endParaRPr lang="en-GB" sz="2400" dirty="0">
              <a:solidFill>
                <a:schemeClr val="accent5">
                  <a:lumMod val="50000"/>
                </a:schemeClr>
              </a:solidFill>
              <a:highlight>
                <a:srgbClr val="FFFFFF"/>
              </a:highlight>
              <a:latin typeface="Gill Sans"/>
              <a:ea typeface="Comfortaa"/>
              <a:cs typeface="Comfortaa"/>
            </a:endParaRPr>
          </a:p>
          <a:p>
            <a:pPr marL="0" lvl="0" indent="0" algn="l" rtl="0">
              <a:lnSpc>
                <a:spcPct val="115000"/>
              </a:lnSpc>
              <a:spcBef>
                <a:spcPts val="0"/>
              </a:spcBef>
              <a:spcAft>
                <a:spcPts val="0"/>
              </a:spcAft>
              <a:buClr>
                <a:schemeClr val="dk1"/>
              </a:buClr>
              <a:buSzPts val="1100"/>
              <a:buNone/>
            </a:pPr>
            <a:endParaRPr sz="2400" dirty="0">
              <a:solidFill>
                <a:srgbClr val="073763"/>
              </a:solidFill>
              <a:highlight>
                <a:srgbClr val="FFFFFF"/>
              </a:highlight>
              <a:latin typeface="Gill Sans"/>
              <a:ea typeface="Comfortaa"/>
              <a:cs typeface="Comfortaa"/>
              <a:sym typeface="Comfortaa"/>
            </a:endParaRP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r>
              <a:rPr lang="en-GB" sz="2400" dirty="0">
                <a:solidFill>
                  <a:schemeClr val="accent5">
                    <a:lumMod val="50000"/>
                  </a:schemeClr>
                </a:solidFill>
                <a:highlight>
                  <a:srgbClr val="FFFFFF"/>
                </a:highlight>
                <a:latin typeface="Gill Sans"/>
                <a:ea typeface="Gill Sans"/>
                <a:cs typeface="Gill Sans"/>
                <a:sym typeface="Gill Sans"/>
              </a:rPr>
              <a:t>To recognise that a virus changes and learn the term ‘mutation’.​​</a:t>
            </a: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endParaRPr lang="en-GB" sz="2400" dirty="0">
              <a:solidFill>
                <a:schemeClr val="accent5">
                  <a:lumMod val="50000"/>
                </a:schemeClr>
              </a:solidFill>
              <a:highlight>
                <a:srgbClr val="FFFFFF"/>
              </a:highlight>
              <a:latin typeface="Gill Sans"/>
              <a:ea typeface="Gill Sans"/>
              <a:cs typeface="Gill Sans"/>
              <a:sym typeface="Gill Sans"/>
            </a:endParaRP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r>
              <a:rPr lang="en-GB" sz="2400" dirty="0">
                <a:solidFill>
                  <a:schemeClr val="accent5">
                    <a:lumMod val="50000"/>
                  </a:schemeClr>
                </a:solidFill>
                <a:highlight>
                  <a:srgbClr val="FFFFFF"/>
                </a:highlight>
                <a:latin typeface="Gill Sans"/>
                <a:ea typeface="Gill Sans"/>
                <a:cs typeface="Gill Sans"/>
                <a:sym typeface="Gill Sans"/>
              </a:rPr>
              <a:t>To recognise the term 'Variant of Concern' (</a:t>
            </a:r>
            <a:r>
              <a:rPr lang="en-GB" sz="2400" dirty="0" err="1">
                <a:solidFill>
                  <a:schemeClr val="accent5">
                    <a:lumMod val="50000"/>
                  </a:schemeClr>
                </a:solidFill>
                <a:highlight>
                  <a:srgbClr val="FFFFFF"/>
                </a:highlight>
                <a:latin typeface="Gill Sans"/>
                <a:ea typeface="Gill Sans"/>
                <a:cs typeface="Gill Sans"/>
                <a:sym typeface="Gill Sans"/>
              </a:rPr>
              <a:t>VoC</a:t>
            </a:r>
            <a:r>
              <a:rPr lang="en-GB" sz="2400" dirty="0">
                <a:solidFill>
                  <a:schemeClr val="accent5">
                    <a:lumMod val="50000"/>
                  </a:schemeClr>
                </a:solidFill>
                <a:highlight>
                  <a:srgbClr val="FFFFFF"/>
                </a:highlight>
                <a:latin typeface="Gill Sans"/>
                <a:ea typeface="Gill Sans"/>
                <a:cs typeface="Gill Sans"/>
                <a:sym typeface="Gill Sans"/>
              </a:rPr>
              <a:t>) (ext. To explain in simple terms what it means).​​</a:t>
            </a: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endParaRPr lang="en-GB" sz="2400" dirty="0">
              <a:solidFill>
                <a:schemeClr val="accent5">
                  <a:lumMod val="50000"/>
                </a:schemeClr>
              </a:solidFill>
              <a:highlight>
                <a:srgbClr val="FFFFFF"/>
              </a:highlight>
              <a:latin typeface="Gill Sans"/>
              <a:ea typeface="Gill Sans"/>
              <a:cs typeface="Gill Sans"/>
              <a:sym typeface="Gill Sans"/>
            </a:endParaRP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r>
              <a:rPr lang="en-GB" sz="2400" dirty="0">
                <a:solidFill>
                  <a:schemeClr val="accent5">
                    <a:lumMod val="50000"/>
                  </a:schemeClr>
                </a:solidFill>
                <a:highlight>
                  <a:srgbClr val="FFFFFF"/>
                </a:highlight>
                <a:latin typeface="Gill Sans"/>
                <a:ea typeface="Gill Sans"/>
                <a:cs typeface="Gill Sans"/>
                <a:sym typeface="Gill Sans"/>
              </a:rPr>
              <a:t>To know the actions we need to take to slow the spread of COVID-19,  including the importance of testing.​</a:t>
            </a:r>
            <a:endParaRPr dirty="0"/>
          </a:p>
        </p:txBody>
      </p:sp>
    </p:spTree>
    <p:extLst>
      <p:ext uri="{BB962C8B-B14F-4D97-AF65-F5344CB8AC3E}">
        <p14:creationId xmlns:p14="http://schemas.microsoft.com/office/powerpoint/2010/main" val="2141227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grpSp>
        <p:nvGrpSpPr>
          <p:cNvPr id="2" name="Group 1">
            <a:extLst>
              <a:ext uri="{FF2B5EF4-FFF2-40B4-BE49-F238E27FC236}">
                <a16:creationId xmlns:a16="http://schemas.microsoft.com/office/drawing/2014/main" id="{99D17F23-C0A0-A745-8543-AEAF9C931549}"/>
              </a:ext>
            </a:extLst>
          </p:cNvPr>
          <p:cNvGrpSpPr/>
          <p:nvPr/>
        </p:nvGrpSpPr>
        <p:grpSpPr>
          <a:xfrm>
            <a:off x="3382513" y="1182019"/>
            <a:ext cx="4388626" cy="1855906"/>
            <a:chOff x="3335250" y="174125"/>
            <a:chExt cx="4388626" cy="2272861"/>
          </a:xfrm>
        </p:grpSpPr>
        <p:sp>
          <p:nvSpPr>
            <p:cNvPr id="267" name="Google Shape;267;gb435bdfc54_0_3"/>
            <p:cNvSpPr/>
            <p:nvPr/>
          </p:nvSpPr>
          <p:spPr>
            <a:xfrm>
              <a:off x="3335250" y="174125"/>
              <a:ext cx="4380000" cy="2272861"/>
            </a:xfrm>
            <a:prstGeom prst="wedgeRoundRectCallout">
              <a:avLst>
                <a:gd name="adj1" fmla="val -62020"/>
                <a:gd name="adj2" fmla="val -9173"/>
                <a:gd name="adj3" fmla="val 0"/>
              </a:avLst>
            </a:prstGeom>
            <a:solidFill>
              <a:srgbClr val="EAF0E0"/>
            </a:solidFill>
            <a:ln w="9525" cap="flat" cmpd="sng">
              <a:solidFill>
                <a:srgbClr val="162F3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gb435bdfc54_0_3"/>
            <p:cNvSpPr txBox="1"/>
            <p:nvPr/>
          </p:nvSpPr>
          <p:spPr>
            <a:xfrm>
              <a:off x="3511276" y="459602"/>
              <a:ext cx="4212600" cy="170001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500"/>
                <a:buFont typeface="Arial"/>
                <a:buNone/>
              </a:pPr>
              <a:r>
                <a:rPr lang="en-GB" sz="2800" b="0" i="0" u="none" strike="noStrike" cap="none" dirty="0">
                  <a:solidFill>
                    <a:schemeClr val="accent5">
                      <a:lumMod val="75000"/>
                    </a:schemeClr>
                  </a:solidFill>
                  <a:latin typeface="Gill Sans"/>
                  <a:ea typeface="Gill Sans"/>
                  <a:cs typeface="Gill Sans"/>
                  <a:sym typeface="Gill Sans"/>
                </a:rPr>
                <a:t>Q says…. “Follow the guidelines and stop the variants!”</a:t>
              </a:r>
              <a:endParaRPr sz="2800" b="0" i="0" u="none" strike="noStrike" cap="none" dirty="0">
                <a:solidFill>
                  <a:schemeClr val="accent5">
                    <a:lumMod val="75000"/>
                  </a:schemeClr>
                </a:solidFill>
                <a:latin typeface="Gill Sans"/>
                <a:ea typeface="Gill Sans"/>
                <a:cs typeface="Gill Sans"/>
                <a:sym typeface="Gill Sans"/>
              </a:endParaRPr>
            </a:p>
          </p:txBody>
        </p:sp>
      </p:grpSp>
      <p:pic>
        <p:nvPicPr>
          <p:cNvPr id="4" name="Picture 3" descr="A picture containing text, clipart&#10;&#10;Description automatically generated">
            <a:extLst>
              <a:ext uri="{FF2B5EF4-FFF2-40B4-BE49-F238E27FC236}">
                <a16:creationId xmlns:a16="http://schemas.microsoft.com/office/drawing/2014/main" id="{F6FE178F-1DA7-42CA-B9EF-47F7268FF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71" y="1182019"/>
            <a:ext cx="2761496" cy="2761496"/>
          </a:xfrm>
          <a:prstGeom prst="rect">
            <a:avLst/>
          </a:prstGeom>
        </p:spPr>
      </p:pic>
    </p:spTree>
    <p:extLst>
      <p:ext uri="{BB962C8B-B14F-4D97-AF65-F5344CB8AC3E}">
        <p14:creationId xmlns:p14="http://schemas.microsoft.com/office/powerpoint/2010/main" val="2000968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606A4-120D-4120-A014-B0C172C33EEA}"/>
              </a:ext>
            </a:extLst>
          </p:cNvPr>
          <p:cNvSpPr>
            <a:spLocks noGrp="1"/>
          </p:cNvSpPr>
          <p:nvPr>
            <p:ph type="title"/>
          </p:nvPr>
        </p:nvSpPr>
        <p:spPr>
          <a:xfrm>
            <a:off x="860575" y="23933"/>
            <a:ext cx="7886700" cy="958851"/>
          </a:xfrm>
        </p:spPr>
        <p:txBody>
          <a:bodyPr>
            <a:normAutofit/>
          </a:bodyPr>
          <a:lstStyle/>
          <a:p>
            <a:pPr algn="ctr"/>
            <a:r>
              <a:rPr lang="en-GB" sz="4800" dirty="0">
                <a:solidFill>
                  <a:srgbClr val="0F6AB1"/>
                </a:solidFill>
                <a:latin typeface="Gill Sans MT"/>
                <a:cs typeface="Calibri Light"/>
              </a:rPr>
              <a:t>Extension Activities</a:t>
            </a:r>
            <a:endParaRPr lang="en-US" sz="4800" dirty="0">
              <a:solidFill>
                <a:srgbClr val="0F6AB1"/>
              </a:solidFill>
              <a:latin typeface="Gill Sans MT"/>
              <a:cs typeface="Calibri Light"/>
            </a:endParaRPr>
          </a:p>
        </p:txBody>
      </p:sp>
      <p:grpSp>
        <p:nvGrpSpPr>
          <p:cNvPr id="6" name="Group 5">
            <a:extLst>
              <a:ext uri="{FF2B5EF4-FFF2-40B4-BE49-F238E27FC236}">
                <a16:creationId xmlns:a16="http://schemas.microsoft.com/office/drawing/2014/main" id="{2EACEAEC-0459-426F-BD2D-A339217C4BFB}"/>
              </a:ext>
            </a:extLst>
          </p:cNvPr>
          <p:cNvGrpSpPr/>
          <p:nvPr/>
        </p:nvGrpSpPr>
        <p:grpSpPr>
          <a:xfrm>
            <a:off x="1426642" y="1291365"/>
            <a:ext cx="6137520" cy="5194023"/>
            <a:chOff x="1978732" y="989441"/>
            <a:chExt cx="7642768" cy="6637818"/>
          </a:xfrm>
        </p:grpSpPr>
        <p:pic>
          <p:nvPicPr>
            <p:cNvPr id="7" name="Picture 6" descr="A picture containing yellow&#10;&#10;Description automatically generated">
              <a:extLst>
                <a:ext uri="{FF2B5EF4-FFF2-40B4-BE49-F238E27FC236}">
                  <a16:creationId xmlns:a16="http://schemas.microsoft.com/office/drawing/2014/main" id="{E3B7D04C-B3CA-4D8D-99EF-178C89C6CE4E}"/>
                </a:ext>
              </a:extLst>
            </p:cNvPr>
            <p:cNvPicPr>
              <a:picLocks noChangeAspect="1"/>
            </p:cNvPicPr>
            <p:nvPr/>
          </p:nvPicPr>
          <p:blipFill rotWithShape="1">
            <a:blip r:embed="rId2">
              <a:extLst>
                <a:ext uri="{28A0092B-C50C-407E-A947-70E740481C1C}">
                  <a14:useLocalDpi xmlns:a14="http://schemas.microsoft.com/office/drawing/2010/main" val="0"/>
                </a:ext>
              </a:extLst>
            </a:blip>
            <a:srcRect l="19988" t="3940" r="23803" b="3399"/>
            <a:stretch/>
          </p:blipFill>
          <p:spPr>
            <a:xfrm>
              <a:off x="7846542" y="2856026"/>
              <a:ext cx="1544269" cy="1697156"/>
            </a:xfrm>
            <a:prstGeom prst="rect">
              <a:avLst/>
            </a:prstGeom>
          </p:spPr>
        </p:pic>
        <p:pic>
          <p:nvPicPr>
            <p:cNvPr id="8" name="Picture 7" descr="A picture containing rug, furniture, decorated, painting&#10;&#10;Description automatically generated">
              <a:extLst>
                <a:ext uri="{FF2B5EF4-FFF2-40B4-BE49-F238E27FC236}">
                  <a16:creationId xmlns:a16="http://schemas.microsoft.com/office/drawing/2014/main" id="{B76BDA6B-9E18-48AB-8066-4564833DBA53}"/>
                </a:ext>
              </a:extLst>
            </p:cNvPr>
            <p:cNvPicPr>
              <a:picLocks noChangeAspect="1"/>
            </p:cNvPicPr>
            <p:nvPr/>
          </p:nvPicPr>
          <p:blipFill rotWithShape="1">
            <a:blip r:embed="rId3">
              <a:extLst>
                <a:ext uri="{28A0092B-C50C-407E-A947-70E740481C1C}">
                  <a14:useLocalDpi xmlns:a14="http://schemas.microsoft.com/office/drawing/2010/main" val="0"/>
                </a:ext>
              </a:extLst>
            </a:blip>
            <a:srcRect l="1402" t="1367" r="2346" b="1625"/>
            <a:stretch/>
          </p:blipFill>
          <p:spPr>
            <a:xfrm>
              <a:off x="7973707" y="989441"/>
              <a:ext cx="1647793" cy="1000443"/>
            </a:xfrm>
            <a:prstGeom prst="rect">
              <a:avLst/>
            </a:prstGeom>
          </p:spPr>
        </p:pic>
        <p:pic>
          <p:nvPicPr>
            <p:cNvPr id="9" name="Picture 8" descr="A black and white cat&#10;&#10;Description automatically generated">
              <a:extLst>
                <a:ext uri="{FF2B5EF4-FFF2-40B4-BE49-F238E27FC236}">
                  <a16:creationId xmlns:a16="http://schemas.microsoft.com/office/drawing/2014/main" id="{B3D5E1F4-C7DC-4879-A6C4-E60D39487FD1}"/>
                </a:ext>
              </a:extLst>
            </p:cNvPr>
            <p:cNvPicPr>
              <a:picLocks noChangeAspect="1"/>
            </p:cNvPicPr>
            <p:nvPr/>
          </p:nvPicPr>
          <p:blipFill rotWithShape="1">
            <a:blip r:embed="rId4">
              <a:extLst>
                <a:ext uri="{28A0092B-C50C-407E-A947-70E740481C1C}">
                  <a14:useLocalDpi xmlns:a14="http://schemas.microsoft.com/office/drawing/2010/main" val="0"/>
                </a:ext>
              </a:extLst>
            </a:blip>
            <a:srcRect l="18572" t="20269" r="3996" b="6918"/>
            <a:stretch/>
          </p:blipFill>
          <p:spPr>
            <a:xfrm>
              <a:off x="7846542" y="5195839"/>
              <a:ext cx="1018443" cy="1697156"/>
            </a:xfrm>
            <a:prstGeom prst="rect">
              <a:avLst/>
            </a:prstGeom>
          </p:spPr>
        </p:pic>
        <p:pic>
          <p:nvPicPr>
            <p:cNvPr id="10" name="Picture 9" descr="A leaf on a branch&#10;&#10;Description automatically generated with medium confidence">
              <a:extLst>
                <a:ext uri="{FF2B5EF4-FFF2-40B4-BE49-F238E27FC236}">
                  <a16:creationId xmlns:a16="http://schemas.microsoft.com/office/drawing/2014/main" id="{443DA96A-4A80-48CF-A394-0E1674D2D491}"/>
                </a:ext>
              </a:extLst>
            </p:cNvPr>
            <p:cNvPicPr>
              <a:picLocks noChangeAspect="1"/>
            </p:cNvPicPr>
            <p:nvPr/>
          </p:nvPicPr>
          <p:blipFill rotWithShape="1">
            <a:blip r:embed="rId5">
              <a:extLst>
                <a:ext uri="{28A0092B-C50C-407E-A947-70E740481C1C}">
                  <a14:useLocalDpi xmlns:a14="http://schemas.microsoft.com/office/drawing/2010/main" val="0"/>
                </a:ext>
              </a:extLst>
            </a:blip>
            <a:srcRect l="15872" t="20426" r="7683" b="18150"/>
            <a:stretch/>
          </p:blipFill>
          <p:spPr>
            <a:xfrm>
              <a:off x="1978732" y="4343388"/>
              <a:ext cx="2264748" cy="1135820"/>
            </a:xfrm>
            <a:prstGeom prst="rect">
              <a:avLst/>
            </a:prstGeom>
          </p:spPr>
        </p:pic>
        <p:pic>
          <p:nvPicPr>
            <p:cNvPr id="11" name="Picture 10" descr="A green and black beetle&#10;&#10;Description automatically generated with medium confidence">
              <a:extLst>
                <a:ext uri="{FF2B5EF4-FFF2-40B4-BE49-F238E27FC236}">
                  <a16:creationId xmlns:a16="http://schemas.microsoft.com/office/drawing/2014/main" id="{30DAF6CF-296D-4B51-97BA-F5D7DF5C1A9E}"/>
                </a:ext>
              </a:extLst>
            </p:cNvPr>
            <p:cNvPicPr>
              <a:picLocks noChangeAspect="1"/>
            </p:cNvPicPr>
            <p:nvPr/>
          </p:nvPicPr>
          <p:blipFill rotWithShape="1">
            <a:blip r:embed="rId6">
              <a:extLst>
                <a:ext uri="{28A0092B-C50C-407E-A947-70E740481C1C}">
                  <a14:useLocalDpi xmlns:a14="http://schemas.microsoft.com/office/drawing/2010/main" val="0"/>
                </a:ext>
              </a:extLst>
            </a:blip>
            <a:srcRect l="16034" t="6266" r="15266" b="6479"/>
            <a:stretch/>
          </p:blipFill>
          <p:spPr>
            <a:xfrm>
              <a:off x="3111106" y="1904145"/>
              <a:ext cx="1301001" cy="1652419"/>
            </a:xfrm>
            <a:prstGeom prst="rect">
              <a:avLst/>
            </a:prstGeom>
          </p:spPr>
        </p:pic>
        <p:pic>
          <p:nvPicPr>
            <p:cNvPr id="12" name="Picture 11" descr="A picture containing transport, van, car&#10;&#10;Description automatically generated">
              <a:extLst>
                <a:ext uri="{FF2B5EF4-FFF2-40B4-BE49-F238E27FC236}">
                  <a16:creationId xmlns:a16="http://schemas.microsoft.com/office/drawing/2014/main" id="{F4CFF19D-37EF-42C8-9AF1-28E77C650674}"/>
                </a:ext>
              </a:extLst>
            </p:cNvPr>
            <p:cNvPicPr>
              <a:picLocks noChangeAspect="1"/>
            </p:cNvPicPr>
            <p:nvPr/>
          </p:nvPicPr>
          <p:blipFill rotWithShape="1">
            <a:blip r:embed="rId7">
              <a:extLst>
                <a:ext uri="{28A0092B-C50C-407E-A947-70E740481C1C}">
                  <a14:useLocalDpi xmlns:a14="http://schemas.microsoft.com/office/drawing/2010/main" val="0"/>
                </a:ext>
              </a:extLst>
            </a:blip>
            <a:srcRect l="14807" t="22712" r="12017" b="14731"/>
            <a:stretch/>
          </p:blipFill>
          <p:spPr>
            <a:xfrm>
              <a:off x="2461947" y="6626235"/>
              <a:ext cx="1951348" cy="1001024"/>
            </a:xfrm>
            <a:prstGeom prst="rect">
              <a:avLst/>
            </a:prstGeom>
          </p:spPr>
        </p:pic>
        <p:grpSp>
          <p:nvGrpSpPr>
            <p:cNvPr id="13" name="Group 12">
              <a:extLst>
                <a:ext uri="{FF2B5EF4-FFF2-40B4-BE49-F238E27FC236}">
                  <a16:creationId xmlns:a16="http://schemas.microsoft.com/office/drawing/2014/main" id="{23AB61BB-EF61-49B7-803D-FAFE7F6D5ED3}"/>
                </a:ext>
              </a:extLst>
            </p:cNvPr>
            <p:cNvGrpSpPr/>
            <p:nvPr/>
          </p:nvGrpSpPr>
          <p:grpSpPr>
            <a:xfrm>
              <a:off x="4621296" y="989441"/>
              <a:ext cx="3171507" cy="6527190"/>
              <a:chOff x="4621296" y="989441"/>
              <a:chExt cx="3171507" cy="6527190"/>
            </a:xfrm>
          </p:grpSpPr>
          <p:cxnSp>
            <p:nvCxnSpPr>
              <p:cNvPr id="14" name="Straight Connector 13">
                <a:extLst>
                  <a:ext uri="{FF2B5EF4-FFF2-40B4-BE49-F238E27FC236}">
                    <a16:creationId xmlns:a16="http://schemas.microsoft.com/office/drawing/2014/main" id="{8E8195BE-F63A-42E6-BA6B-EA8A885E9D52}"/>
                  </a:ext>
                </a:extLst>
              </p:cNvPr>
              <p:cNvCxnSpPr/>
              <p:nvPr/>
            </p:nvCxnSpPr>
            <p:spPr>
              <a:xfrm>
                <a:off x="4623673" y="1170145"/>
                <a:ext cx="0" cy="6273579"/>
              </a:xfrm>
              <a:prstGeom prst="line">
                <a:avLst/>
              </a:prstGeom>
              <a:ln w="76200"/>
              <a:scene3d>
                <a:camera prst="orthographicFront"/>
                <a:lightRig rig="threePt" dir="t"/>
              </a:scene3d>
              <a:sp3d>
                <a:bevelT w="114300" prst="artDeco"/>
              </a:sp3d>
            </p:spPr>
            <p:style>
              <a:lnRef idx="1">
                <a:schemeClr val="accent2"/>
              </a:lnRef>
              <a:fillRef idx="0">
                <a:schemeClr val="accent2"/>
              </a:fillRef>
              <a:effectRef idx="0">
                <a:schemeClr val="accent2"/>
              </a:effectRef>
              <a:fontRef idx="minor">
                <a:schemeClr val="tx1"/>
              </a:fontRef>
            </p:style>
          </p:cxnSp>
          <p:pic>
            <p:nvPicPr>
              <p:cNvPr id="15" name="Picture 14">
                <a:extLst>
                  <a:ext uri="{FF2B5EF4-FFF2-40B4-BE49-F238E27FC236}">
                    <a16:creationId xmlns:a16="http://schemas.microsoft.com/office/drawing/2014/main" id="{BFF6CB12-6F42-4DCE-AD5B-B0C81BB8F74E}"/>
                  </a:ext>
                </a:extLst>
              </p:cNvPr>
              <p:cNvPicPr>
                <a:picLocks noChangeAspect="1"/>
              </p:cNvPicPr>
              <p:nvPr/>
            </p:nvPicPr>
            <p:blipFill>
              <a:blip r:embed="rId8"/>
              <a:stretch>
                <a:fillRect/>
              </a:stretch>
            </p:blipFill>
            <p:spPr>
              <a:xfrm>
                <a:off x="7683065" y="1170145"/>
                <a:ext cx="109738" cy="6346486"/>
              </a:xfrm>
              <a:prstGeom prst="rect">
                <a:avLst/>
              </a:prstGeom>
            </p:spPr>
          </p:pic>
          <p:pic>
            <p:nvPicPr>
              <p:cNvPr id="16" name="Picture 15">
                <a:extLst>
                  <a:ext uri="{FF2B5EF4-FFF2-40B4-BE49-F238E27FC236}">
                    <a16:creationId xmlns:a16="http://schemas.microsoft.com/office/drawing/2014/main" id="{73344E6C-CA22-4AAD-9618-24DB14B02536}"/>
                  </a:ext>
                </a:extLst>
              </p:cNvPr>
              <p:cNvPicPr>
                <a:picLocks noChangeAspect="1"/>
              </p:cNvPicPr>
              <p:nvPr/>
            </p:nvPicPr>
            <p:blipFill>
              <a:blip r:embed="rId9"/>
              <a:stretch>
                <a:fillRect/>
              </a:stretch>
            </p:blipFill>
            <p:spPr>
              <a:xfrm>
                <a:off x="4622486" y="1904145"/>
                <a:ext cx="3144619" cy="111644"/>
              </a:xfrm>
              <a:prstGeom prst="rect">
                <a:avLst/>
              </a:prstGeom>
            </p:spPr>
          </p:pic>
          <p:pic>
            <p:nvPicPr>
              <p:cNvPr id="17" name="Picture 16">
                <a:extLst>
                  <a:ext uri="{FF2B5EF4-FFF2-40B4-BE49-F238E27FC236}">
                    <a16:creationId xmlns:a16="http://schemas.microsoft.com/office/drawing/2014/main" id="{7CC2776C-A2EF-4364-A14D-A36FA27D9434}"/>
                  </a:ext>
                </a:extLst>
              </p:cNvPr>
              <p:cNvPicPr>
                <a:picLocks noChangeAspect="1"/>
              </p:cNvPicPr>
              <p:nvPr/>
            </p:nvPicPr>
            <p:blipFill>
              <a:blip r:embed="rId10"/>
              <a:stretch>
                <a:fillRect/>
              </a:stretch>
            </p:blipFill>
            <p:spPr>
              <a:xfrm>
                <a:off x="4621296" y="4286822"/>
                <a:ext cx="3145809" cy="115834"/>
              </a:xfrm>
              <a:prstGeom prst="rect">
                <a:avLst/>
              </a:prstGeom>
            </p:spPr>
          </p:pic>
          <p:pic>
            <p:nvPicPr>
              <p:cNvPr id="18" name="Picture 17">
                <a:extLst>
                  <a:ext uri="{FF2B5EF4-FFF2-40B4-BE49-F238E27FC236}">
                    <a16:creationId xmlns:a16="http://schemas.microsoft.com/office/drawing/2014/main" id="{DBB3779F-2146-4EA9-987C-228ADDDA9E09}"/>
                  </a:ext>
                </a:extLst>
              </p:cNvPr>
              <p:cNvPicPr>
                <a:picLocks noChangeAspect="1"/>
              </p:cNvPicPr>
              <p:nvPr/>
            </p:nvPicPr>
            <p:blipFill>
              <a:blip r:embed="rId10"/>
              <a:stretch>
                <a:fillRect/>
              </a:stretch>
            </p:blipFill>
            <p:spPr>
              <a:xfrm>
                <a:off x="4646994" y="5479208"/>
                <a:ext cx="3145809" cy="115834"/>
              </a:xfrm>
              <a:prstGeom prst="rect">
                <a:avLst/>
              </a:prstGeom>
            </p:spPr>
          </p:pic>
          <p:pic>
            <p:nvPicPr>
              <p:cNvPr id="19" name="Picture 18">
                <a:extLst>
                  <a:ext uri="{FF2B5EF4-FFF2-40B4-BE49-F238E27FC236}">
                    <a16:creationId xmlns:a16="http://schemas.microsoft.com/office/drawing/2014/main" id="{2AEF310B-770B-4412-9717-B249E8AD7BDA}"/>
                  </a:ext>
                </a:extLst>
              </p:cNvPr>
              <p:cNvPicPr>
                <a:picLocks noChangeAspect="1"/>
              </p:cNvPicPr>
              <p:nvPr/>
            </p:nvPicPr>
            <p:blipFill>
              <a:blip r:embed="rId10"/>
              <a:stretch>
                <a:fillRect/>
              </a:stretch>
            </p:blipFill>
            <p:spPr>
              <a:xfrm>
                <a:off x="4646994" y="6671594"/>
                <a:ext cx="3145809" cy="115834"/>
              </a:xfrm>
              <a:prstGeom prst="rect">
                <a:avLst/>
              </a:prstGeom>
            </p:spPr>
          </p:pic>
          <p:pic>
            <p:nvPicPr>
              <p:cNvPr id="20" name="Picture 19">
                <a:extLst>
                  <a:ext uri="{FF2B5EF4-FFF2-40B4-BE49-F238E27FC236}">
                    <a16:creationId xmlns:a16="http://schemas.microsoft.com/office/drawing/2014/main" id="{81F5FBAF-AF95-4A04-BE25-74D848F8131C}"/>
                  </a:ext>
                </a:extLst>
              </p:cNvPr>
              <p:cNvPicPr>
                <a:picLocks noChangeAspect="1"/>
              </p:cNvPicPr>
              <p:nvPr/>
            </p:nvPicPr>
            <p:blipFill>
              <a:blip r:embed="rId10"/>
              <a:stretch>
                <a:fillRect/>
              </a:stretch>
            </p:blipFill>
            <p:spPr>
              <a:xfrm>
                <a:off x="4622486" y="3094436"/>
                <a:ext cx="3145809" cy="115834"/>
              </a:xfrm>
              <a:prstGeom prst="rect">
                <a:avLst/>
              </a:prstGeom>
            </p:spPr>
          </p:pic>
          <p:sp>
            <p:nvSpPr>
              <p:cNvPr id="21" name="TextBox 16">
                <a:extLst>
                  <a:ext uri="{FF2B5EF4-FFF2-40B4-BE49-F238E27FC236}">
                    <a16:creationId xmlns:a16="http://schemas.microsoft.com/office/drawing/2014/main" id="{69FC9C9B-9AB5-4F41-9284-3B89F512D1D3}"/>
                  </a:ext>
                </a:extLst>
              </p:cNvPr>
              <p:cNvSpPr txBox="1"/>
              <p:nvPr/>
            </p:nvSpPr>
            <p:spPr>
              <a:xfrm>
                <a:off x="5122619" y="989441"/>
                <a:ext cx="2194558" cy="825993"/>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3600" u="sng">
                    <a:solidFill>
                      <a:schemeClr val="accent1">
                        <a:lumMod val="75000"/>
                      </a:schemeClr>
                    </a:solidFill>
                    <a:cs typeface="Calibri"/>
                  </a:rPr>
                  <a:t>r</a:t>
                </a:r>
                <a:r>
                  <a:rPr lang="en-GB" sz="3600">
                    <a:solidFill>
                      <a:schemeClr val="accent1">
                        <a:lumMod val="75000"/>
                      </a:schemeClr>
                    </a:solidFill>
                    <a:cs typeface="Calibri"/>
                  </a:rPr>
                  <a:t> </a:t>
                </a:r>
                <a:r>
                  <a:rPr lang="en-GB" sz="3600" u="sng">
                    <a:solidFill>
                      <a:schemeClr val="accent1">
                        <a:lumMod val="75000"/>
                      </a:schemeClr>
                    </a:solidFill>
                    <a:cs typeface="Calibri"/>
                  </a:rPr>
                  <a:t>u</a:t>
                </a:r>
                <a:r>
                  <a:rPr lang="en-GB" sz="3600">
                    <a:solidFill>
                      <a:schemeClr val="accent1">
                        <a:lumMod val="75000"/>
                      </a:schemeClr>
                    </a:solidFill>
                    <a:cs typeface="Calibri"/>
                  </a:rPr>
                  <a:t> </a:t>
                </a:r>
                <a:r>
                  <a:rPr lang="en-GB" sz="3600" u="sng">
                    <a:solidFill>
                      <a:schemeClr val="accent1">
                        <a:lumMod val="75000"/>
                      </a:schemeClr>
                    </a:solidFill>
                    <a:cs typeface="Calibri"/>
                  </a:rPr>
                  <a:t>g</a:t>
                </a:r>
                <a:endParaRPr lang="en-US" u="sng">
                  <a:solidFill>
                    <a:schemeClr val="accent1">
                      <a:lumMod val="75000"/>
                    </a:schemeClr>
                  </a:solidFill>
                  <a:cs typeface="Calibri" panose="020F0502020204030204"/>
                </a:endParaRPr>
              </a:p>
            </p:txBody>
          </p:sp>
          <p:sp>
            <p:nvSpPr>
              <p:cNvPr id="22" name="TextBox 17">
                <a:extLst>
                  <a:ext uri="{FF2B5EF4-FFF2-40B4-BE49-F238E27FC236}">
                    <a16:creationId xmlns:a16="http://schemas.microsoft.com/office/drawing/2014/main" id="{3686CC04-45BD-4672-B187-C9C09D15E1D9}"/>
                  </a:ext>
                </a:extLst>
              </p:cNvPr>
              <p:cNvSpPr txBox="1"/>
              <p:nvPr/>
            </p:nvSpPr>
            <p:spPr>
              <a:xfrm>
                <a:off x="5067750" y="6626234"/>
                <a:ext cx="2194558" cy="825993"/>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3600" u="sng">
                    <a:solidFill>
                      <a:schemeClr val="accent1">
                        <a:lumMod val="75000"/>
                      </a:schemeClr>
                    </a:solidFill>
                    <a:latin typeface="Calibri"/>
                    <a:ea typeface="+mj-lt"/>
                    <a:cs typeface="+mj-lt"/>
                  </a:rPr>
                  <a:t>c</a:t>
                </a:r>
                <a:r>
                  <a:rPr lang="en-GB" sz="3600">
                    <a:solidFill>
                      <a:schemeClr val="accent1">
                        <a:lumMod val="75000"/>
                      </a:schemeClr>
                    </a:solidFill>
                    <a:latin typeface="Calibri"/>
                    <a:ea typeface="+mj-lt"/>
                    <a:cs typeface="+mj-lt"/>
                  </a:rPr>
                  <a:t> </a:t>
                </a:r>
                <a:r>
                  <a:rPr lang="en-GB" sz="3600" u="sng">
                    <a:solidFill>
                      <a:schemeClr val="accent1">
                        <a:lumMod val="75000"/>
                      </a:schemeClr>
                    </a:solidFill>
                    <a:latin typeface="Calibri"/>
                    <a:ea typeface="+mj-lt"/>
                    <a:cs typeface="+mj-lt"/>
                  </a:rPr>
                  <a:t>a</a:t>
                </a:r>
                <a:r>
                  <a:rPr lang="en-GB" sz="3600">
                    <a:solidFill>
                      <a:schemeClr val="accent1">
                        <a:lumMod val="75000"/>
                      </a:schemeClr>
                    </a:solidFill>
                    <a:latin typeface="Calibri"/>
                    <a:ea typeface="+mj-lt"/>
                    <a:cs typeface="+mj-lt"/>
                  </a:rPr>
                  <a:t> </a:t>
                </a:r>
                <a:r>
                  <a:rPr lang="en-GB" sz="3600" u="sng">
                    <a:solidFill>
                      <a:schemeClr val="accent1">
                        <a:lumMod val="75000"/>
                      </a:schemeClr>
                    </a:solidFill>
                    <a:latin typeface="Calibri"/>
                    <a:ea typeface="+mj-lt"/>
                    <a:cs typeface="+mj-lt"/>
                  </a:rPr>
                  <a:t>r</a:t>
                </a:r>
              </a:p>
            </p:txBody>
          </p:sp>
        </p:grpSp>
      </p:grpSp>
      <p:sp>
        <p:nvSpPr>
          <p:cNvPr id="4" name="TextBox 3">
            <a:extLst>
              <a:ext uri="{FF2B5EF4-FFF2-40B4-BE49-F238E27FC236}">
                <a16:creationId xmlns:a16="http://schemas.microsoft.com/office/drawing/2014/main" id="{628648A1-45FC-4F5F-8218-0CB95FF0DA85}"/>
              </a:ext>
            </a:extLst>
          </p:cNvPr>
          <p:cNvSpPr txBox="1"/>
          <p:nvPr/>
        </p:nvSpPr>
        <p:spPr>
          <a:xfrm>
            <a:off x="4171950" y="233838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lumMod val="50000"/>
                  </a:schemeClr>
                </a:solidFill>
                <a:latin typeface="Gill Sans MT"/>
                <a:cs typeface="Calibri"/>
              </a:rPr>
              <a:t>__  __  __</a:t>
            </a:r>
          </a:p>
        </p:txBody>
      </p:sp>
      <p:sp>
        <p:nvSpPr>
          <p:cNvPr id="23" name="TextBox 22">
            <a:extLst>
              <a:ext uri="{FF2B5EF4-FFF2-40B4-BE49-F238E27FC236}">
                <a16:creationId xmlns:a16="http://schemas.microsoft.com/office/drawing/2014/main" id="{4ABAD18F-D2A6-42C9-B3AE-290DEC554B6F}"/>
              </a:ext>
            </a:extLst>
          </p:cNvPr>
          <p:cNvSpPr txBox="1"/>
          <p:nvPr/>
        </p:nvSpPr>
        <p:spPr>
          <a:xfrm>
            <a:off x="4171950" y="324326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lumMod val="50000"/>
                  </a:schemeClr>
                </a:solidFill>
                <a:latin typeface="Gill Sans MT"/>
                <a:cs typeface="Calibri"/>
              </a:rPr>
              <a:t>__  __  __</a:t>
            </a:r>
          </a:p>
        </p:txBody>
      </p:sp>
      <p:sp>
        <p:nvSpPr>
          <p:cNvPr id="24" name="TextBox 23">
            <a:extLst>
              <a:ext uri="{FF2B5EF4-FFF2-40B4-BE49-F238E27FC236}">
                <a16:creationId xmlns:a16="http://schemas.microsoft.com/office/drawing/2014/main" id="{E27570A6-AD86-4D4A-AA12-41820023A92F}"/>
              </a:ext>
            </a:extLst>
          </p:cNvPr>
          <p:cNvSpPr txBox="1"/>
          <p:nvPr/>
        </p:nvSpPr>
        <p:spPr>
          <a:xfrm>
            <a:off x="4171950" y="414813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lumMod val="50000"/>
                  </a:schemeClr>
                </a:solidFill>
                <a:latin typeface="Gill Sans MT"/>
                <a:cs typeface="Calibri"/>
              </a:rPr>
              <a:t>__  __  __</a:t>
            </a:r>
          </a:p>
        </p:txBody>
      </p:sp>
      <p:sp>
        <p:nvSpPr>
          <p:cNvPr id="25" name="TextBox 24">
            <a:extLst>
              <a:ext uri="{FF2B5EF4-FFF2-40B4-BE49-F238E27FC236}">
                <a16:creationId xmlns:a16="http://schemas.microsoft.com/office/drawing/2014/main" id="{DA4E95D9-B67E-47CB-A844-41E06304D312}"/>
              </a:ext>
            </a:extLst>
          </p:cNvPr>
          <p:cNvSpPr txBox="1"/>
          <p:nvPr/>
        </p:nvSpPr>
        <p:spPr>
          <a:xfrm>
            <a:off x="4171950" y="51292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lumMod val="50000"/>
                  </a:schemeClr>
                </a:solidFill>
                <a:latin typeface="Gill Sans MT"/>
                <a:cs typeface="Calibri"/>
              </a:rPr>
              <a:t>__  __  __</a:t>
            </a:r>
          </a:p>
        </p:txBody>
      </p:sp>
      <p:sp>
        <p:nvSpPr>
          <p:cNvPr id="26" name="TextBox 25">
            <a:extLst>
              <a:ext uri="{FF2B5EF4-FFF2-40B4-BE49-F238E27FC236}">
                <a16:creationId xmlns:a16="http://schemas.microsoft.com/office/drawing/2014/main" id="{351254E2-34F8-434D-9553-BB6A0AE5FF28}"/>
              </a:ext>
            </a:extLst>
          </p:cNvPr>
          <p:cNvSpPr txBox="1"/>
          <p:nvPr/>
        </p:nvSpPr>
        <p:spPr>
          <a:xfrm>
            <a:off x="476251" y="795338"/>
            <a:ext cx="3033712"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solidFill>
                  <a:schemeClr val="accent5">
                    <a:lumMod val="50000"/>
                  </a:schemeClr>
                </a:solidFill>
                <a:latin typeface="Gill Sans MT"/>
              </a:rPr>
              <a:t>See how quickly a 'rug' can change into a 'car' if it is allowed to mutate.</a:t>
            </a:r>
            <a:endParaRPr lang="en-US" sz="2000">
              <a:solidFill>
                <a:schemeClr val="accent5">
                  <a:lumMod val="50000"/>
                </a:schemeClr>
              </a:solidFill>
              <a:latin typeface="Gill Sans MT"/>
              <a:ea typeface="+mn-lt"/>
              <a:cs typeface="+mn-lt"/>
            </a:endParaRPr>
          </a:p>
          <a:p>
            <a:pPr algn="l"/>
            <a:endParaRPr lang="en-US" dirty="0">
              <a:cs typeface="Calibri"/>
            </a:endParaRPr>
          </a:p>
        </p:txBody>
      </p:sp>
    </p:spTree>
    <p:extLst>
      <p:ext uri="{BB962C8B-B14F-4D97-AF65-F5344CB8AC3E}">
        <p14:creationId xmlns:p14="http://schemas.microsoft.com/office/powerpoint/2010/main" val="3365525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4971BA4-D460-AF48-A1A7-2E13389DC363}"/>
              </a:ext>
            </a:extLst>
          </p:cNvPr>
          <p:cNvGrpSpPr/>
          <p:nvPr/>
        </p:nvGrpSpPr>
        <p:grpSpPr>
          <a:xfrm>
            <a:off x="3447254" y="1269891"/>
            <a:ext cx="3610665" cy="3424851"/>
            <a:chOff x="3215435" y="1463074"/>
            <a:chExt cx="3610665" cy="3424851"/>
          </a:xfrm>
        </p:grpSpPr>
        <p:sp>
          <p:nvSpPr>
            <p:cNvPr id="6" name="Google Shape;287;gabefc0c955_0_11">
              <a:extLst>
                <a:ext uri="{FF2B5EF4-FFF2-40B4-BE49-F238E27FC236}">
                  <a16:creationId xmlns:a16="http://schemas.microsoft.com/office/drawing/2014/main" id="{4943925E-009A-AA43-90F8-60CD57E113BC}"/>
                </a:ext>
              </a:extLst>
            </p:cNvPr>
            <p:cNvSpPr txBox="1">
              <a:spLocks/>
            </p:cNvSpPr>
            <p:nvPr/>
          </p:nvSpPr>
          <p:spPr>
            <a:xfrm>
              <a:off x="3493820" y="2197349"/>
              <a:ext cx="3053893" cy="19563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Calibri"/>
                <a:buNone/>
                <a:defRPr sz="48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GB" sz="6000" b="0" i="0" u="none" strike="noStrike" kern="0" cap="none" spc="0" normalizeH="0" baseline="0" noProof="0" dirty="0">
                  <a:ln>
                    <a:noFill/>
                  </a:ln>
                  <a:solidFill>
                    <a:srgbClr val="0F6AB1"/>
                  </a:solidFill>
                  <a:effectLst/>
                  <a:uLnTx/>
                  <a:uFillTx/>
                  <a:latin typeface="Gill Sans"/>
                  <a:ea typeface="Gill Sans"/>
                  <a:cs typeface="Gill Sans"/>
                  <a:sym typeface="Gill Sans"/>
                </a:rPr>
                <a:t>Bye, </a:t>
              </a:r>
            </a:p>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GB" sz="6000" b="0" i="0" u="none" strike="noStrike" kern="0" cap="none" spc="0" normalizeH="0" baseline="0" noProof="0" dirty="0">
                  <a:ln>
                    <a:noFill/>
                  </a:ln>
                  <a:solidFill>
                    <a:srgbClr val="0F6AB1"/>
                  </a:solidFill>
                  <a:effectLst/>
                  <a:uLnTx/>
                  <a:uFillTx/>
                  <a:latin typeface="Gill Sans"/>
                  <a:ea typeface="Gill Sans"/>
                  <a:cs typeface="Gill Sans"/>
                  <a:sym typeface="Gill Sans"/>
                </a:rPr>
                <a:t>see you soon!</a:t>
              </a:r>
              <a:endParaRPr kumimoji="0" lang="en-GB" sz="8000" b="0" i="0" u="none" strike="noStrike" kern="0" cap="none" spc="0" normalizeH="0" baseline="0" noProof="0" dirty="0">
                <a:ln>
                  <a:noFill/>
                </a:ln>
                <a:solidFill>
                  <a:srgbClr val="0F6AB1"/>
                </a:solidFill>
                <a:effectLst/>
                <a:uLnTx/>
                <a:uFillTx/>
                <a:latin typeface="Gill Sans"/>
                <a:ea typeface="Gill Sans"/>
                <a:cs typeface="Gill Sans"/>
                <a:sym typeface="Gill Sans"/>
              </a:endParaRPr>
            </a:p>
          </p:txBody>
        </p:sp>
        <p:sp>
          <p:nvSpPr>
            <p:cNvPr id="7" name="Google Shape;292;gabefc0c955_0_11">
              <a:extLst>
                <a:ext uri="{FF2B5EF4-FFF2-40B4-BE49-F238E27FC236}">
                  <a16:creationId xmlns:a16="http://schemas.microsoft.com/office/drawing/2014/main" id="{20B7E95C-08C7-8144-9AED-AC3B0D993C1E}"/>
                </a:ext>
              </a:extLst>
            </p:cNvPr>
            <p:cNvSpPr/>
            <p:nvPr/>
          </p:nvSpPr>
          <p:spPr>
            <a:xfrm>
              <a:off x="3215435" y="1463074"/>
              <a:ext cx="3610665" cy="3424851"/>
            </a:xfrm>
            <a:prstGeom prst="wedgeEllipseCallout">
              <a:avLst>
                <a:gd name="adj1" fmla="val -58794"/>
                <a:gd name="adj2" fmla="val -41295"/>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9" name="Picture 8" descr="A picture containing text, clipart&#10;&#10;Description automatically generated">
            <a:extLst>
              <a:ext uri="{FF2B5EF4-FFF2-40B4-BE49-F238E27FC236}">
                <a16:creationId xmlns:a16="http://schemas.microsoft.com/office/drawing/2014/main" id="{41AB3391-5374-4CF0-A692-634F3B36AD2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23" b="98816" l="846" r="97462">
                        <a14:foregroundMark x1="21658" y1="68190" x2="5076" y2="49915"/>
                        <a14:foregroundMark x1="5076" y1="49915" x2="17090" y2="27750"/>
                        <a14:foregroundMark x1="17090" y1="27750" x2="36041" y2="12860"/>
                        <a14:foregroundMark x1="36041" y1="12860" x2="60914" y2="13875"/>
                        <a14:foregroundMark x1="60914" y1="13875" x2="81218" y2="29442"/>
                        <a14:foregroundMark x1="81218" y1="29442" x2="92724" y2="54315"/>
                        <a14:foregroundMark x1="92724" y1="54315" x2="83080" y2="77157"/>
                        <a14:foregroundMark x1="83080" y1="77157" x2="32318" y2="68359"/>
                        <a14:foregroundMark x1="32318" y1="68359" x2="53976" y2="89679"/>
                        <a14:foregroundMark x1="53976" y1="89679" x2="36887" y2="67851"/>
                        <a14:foregroundMark x1="36887" y1="67851" x2="52115" y2="45516"/>
                        <a14:foregroundMark x1="52115" y1="45516" x2="75973" y2="58883"/>
                        <a14:foregroundMark x1="75973" y1="58883" x2="65990" y2="46024"/>
                        <a14:foregroundMark x1="24196" y1="76988" x2="12352" y2="55668"/>
                        <a14:foregroundMark x1="12352" y1="55668" x2="20643" y2="83080"/>
                        <a14:foregroundMark x1="20643" y1="83080" x2="37902" y2="84264"/>
                        <a14:foregroundMark x1="37902" y1="84264" x2="13706" y2="73435"/>
                        <a14:foregroundMark x1="13706" y1="73435" x2="5245" y2="49746"/>
                        <a14:foregroundMark x1="5245" y1="49746" x2="13536" y2="21151"/>
                        <a14:foregroundMark x1="13536" y1="21151" x2="32149" y2="7276"/>
                        <a14:foregroundMark x1="32149" y1="7276" x2="55161" y2="3723"/>
                        <a14:foregroundMark x1="35364" y1="18105" x2="11675" y2="21320"/>
                        <a14:foregroundMark x1="11675" y1="21320" x2="4569" y2="72420"/>
                        <a14:foregroundMark x1="4569" y1="72420" x2="4061" y2="59222"/>
                        <a14:foregroundMark x1="63283" y1="80203" x2="45516" y2="65144"/>
                        <a14:foregroundMark x1="45516" y1="65144" x2="23519" y2="71743"/>
                        <a14:foregroundMark x1="23519" y1="71743" x2="46193" y2="84602"/>
                        <a14:foregroundMark x1="46193" y1="84602" x2="72250" y2="81895"/>
                        <a14:foregroundMark x1="72250" y1="81895" x2="94078" y2="69036"/>
                        <a14:foregroundMark x1="94078" y1="69036" x2="97124" y2="42809"/>
                        <a14:foregroundMark x1="80541" y1="15736" x2="58037" y2="5076"/>
                        <a14:foregroundMark x1="58037" y1="5076" x2="33503" y2="12352"/>
                        <a14:foregroundMark x1="33503" y1="12352" x2="57868" y2="11506"/>
                        <a14:foregroundMark x1="57868" y1="11506" x2="84095" y2="20135"/>
                        <a14:foregroundMark x1="84095" y1="20135" x2="89509" y2="43147"/>
                        <a14:foregroundMark x1="89509" y1="43147" x2="97800" y2="6430"/>
                        <a14:foregroundMark x1="85787" y1="33503" x2="66497" y2="9306"/>
                        <a14:foregroundMark x1="66497" y1="9306" x2="34687" y2="11168"/>
                        <a14:foregroundMark x1="34687" y1="11168" x2="23519" y2="42132"/>
                        <a14:foregroundMark x1="23519" y1="42132" x2="26734" y2="72589"/>
                        <a14:foregroundMark x1="26734" y1="72589" x2="42132" y2="90863"/>
                        <a14:foregroundMark x1="42132" y1="90863" x2="52284" y2="82572"/>
                        <a14:foregroundMark x1="8799" y1="57699" x2="2876" y2="41117"/>
                        <a14:foregroundMark x1="35364" y1="83418" x2="59560" y2="90863"/>
                        <a14:foregroundMark x1="59560" y1="90863" x2="69205" y2="66159"/>
                        <a14:foregroundMark x1="69205" y1="66159" x2="73266" y2="68528"/>
                        <a14:foregroundMark x1="75635" y1="74112" x2="54315" y2="89848"/>
                        <a14:foregroundMark x1="54315" y1="89848" x2="30626" y2="87648"/>
                        <a14:foregroundMark x1="30626" y1="87648" x2="52623" y2="78680"/>
                        <a14:foregroundMark x1="52623" y1="78680" x2="54822" y2="73773"/>
                        <a14:foregroundMark x1="54822" y1="73773" x2="54822" y2="73773"/>
                        <a14:foregroundMark x1="82234" y1="31810" x2="88663" y2="23858"/>
                        <a14:foregroundMark x1="72081" y1="64129" x2="51269" y2="81049"/>
                        <a14:foregroundMark x1="51269" y1="81049" x2="68528" y2="89848"/>
                        <a14:foregroundMark x1="72927" y1="80203" x2="49915" y2="75296"/>
                        <a14:foregroundMark x1="49915" y1="75296" x2="54315" y2="83418"/>
                        <a14:foregroundMark x1="72927" y1="83080" x2="94078" y2="71066"/>
                        <a14:foregroundMark x1="94078" y1="71066" x2="81387" y2="83418"/>
                        <a14:foregroundMark x1="76988" y1="86294" x2="54484" y2="96277"/>
                        <a14:foregroundMark x1="54484" y1="96277" x2="31641" y2="92217"/>
                        <a14:foregroundMark x1="31641" y1="92217" x2="56345" y2="93232"/>
                        <a14:foregroundMark x1="56345" y1="93232" x2="86971" y2="85448"/>
                        <a14:foregroundMark x1="66497" y1="99492" x2="39763" y2="95601"/>
                        <a14:foregroundMark x1="39763" y1="95601" x2="48393" y2="98816"/>
                        <a14:foregroundMark x1="2876" y1="52453" x2="846" y2="35025"/>
                      </a14:backgroundRemoval>
                    </a14:imgEffect>
                  </a14:imgLayer>
                </a14:imgProps>
              </a:ext>
              <a:ext uri="{28A0092B-C50C-407E-A947-70E740481C1C}">
                <a14:useLocalDpi xmlns:a14="http://schemas.microsoft.com/office/drawing/2010/main" val="0"/>
              </a:ext>
            </a:extLst>
          </a:blip>
          <a:stretch>
            <a:fillRect/>
          </a:stretch>
        </p:blipFill>
        <p:spPr>
          <a:xfrm>
            <a:off x="973457" y="116479"/>
            <a:ext cx="2082615" cy="2082615"/>
          </a:xfrm>
          <a:prstGeom prst="rect">
            <a:avLst/>
          </a:prstGeom>
        </p:spPr>
      </p:pic>
    </p:spTree>
    <p:extLst>
      <p:ext uri="{BB962C8B-B14F-4D97-AF65-F5344CB8AC3E}">
        <p14:creationId xmlns:p14="http://schemas.microsoft.com/office/powerpoint/2010/main" val="3506126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776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b65152134c_2_18"/>
          <p:cNvSpPr txBox="1"/>
          <p:nvPr/>
        </p:nvSpPr>
        <p:spPr>
          <a:xfrm>
            <a:off x="997355" y="547432"/>
            <a:ext cx="6737400" cy="87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5000"/>
              <a:buFont typeface="Arial"/>
              <a:buNone/>
            </a:pPr>
            <a:r>
              <a:rPr lang="en-GB" sz="5000" b="0" i="0" u="none" strike="noStrike" cap="none" dirty="0">
                <a:solidFill>
                  <a:srgbClr val="0F6AB1"/>
                </a:solidFill>
                <a:latin typeface="Gill Sans"/>
                <a:ea typeface="Gill Sans"/>
                <a:cs typeface="Gill Sans"/>
                <a:sym typeface="Gill Sans"/>
              </a:rPr>
              <a:t>Video Introduction</a:t>
            </a:r>
            <a:endParaRPr sz="5000" b="0" i="0" u="none" strike="noStrike" cap="none" dirty="0">
              <a:solidFill>
                <a:srgbClr val="0F6AB1"/>
              </a:solidFill>
              <a:latin typeface="Gill Sans"/>
              <a:ea typeface="Gill Sans"/>
              <a:cs typeface="Gill Sans"/>
              <a:sym typeface="Gill Sans"/>
            </a:endParaRPr>
          </a:p>
        </p:txBody>
      </p:sp>
      <p:pic>
        <p:nvPicPr>
          <p:cNvPr id="241" name="Google Shape;241;gb65152134c_2_18"/>
          <p:cNvPicPr preferRelativeResize="0"/>
          <p:nvPr/>
        </p:nvPicPr>
        <p:blipFill rotWithShape="1">
          <a:blip r:embed="rId3">
            <a:alphaModFix/>
          </a:blip>
          <a:srcRect b="3166"/>
          <a:stretch/>
        </p:blipFill>
        <p:spPr>
          <a:xfrm>
            <a:off x="17677" y="3794800"/>
            <a:ext cx="2256151" cy="2141124"/>
          </a:xfrm>
          <a:prstGeom prst="rect">
            <a:avLst/>
          </a:prstGeom>
          <a:noFill/>
          <a:ln>
            <a:noFill/>
          </a:ln>
        </p:spPr>
      </p:pic>
      <p:sp>
        <p:nvSpPr>
          <p:cNvPr id="243" name="Google Shape;243;gb65152134c_2_18"/>
          <p:cNvSpPr txBox="1"/>
          <p:nvPr/>
        </p:nvSpPr>
        <p:spPr>
          <a:xfrm>
            <a:off x="1452561" y="1901782"/>
            <a:ext cx="6337427" cy="553968"/>
          </a:xfrm>
          <a:prstGeom prst="rect">
            <a:avLst/>
          </a:prstGeom>
          <a:noFill/>
          <a:ln>
            <a:noFill/>
          </a:ln>
        </p:spPr>
        <p:txBody>
          <a:bodyPr spcFirstLastPara="1" wrap="square" lIns="91425" tIns="91425" rIns="91425" bIns="91425" anchor="t" anchorCtr="0">
            <a:spAutoFit/>
          </a:bodyPr>
          <a:lstStyle/>
          <a:p>
            <a:pPr algn="ctr"/>
            <a:r>
              <a:rPr lang="en-GB" sz="2400" dirty="0">
                <a:solidFill>
                  <a:schemeClr val="accent5">
                    <a:lumMod val="50000"/>
                  </a:schemeClr>
                </a:solidFill>
                <a:latin typeface="Gill Sans"/>
                <a:ea typeface="Gill Sans"/>
                <a:cs typeface="Gill Sans"/>
                <a:sym typeface="Gill Sans"/>
              </a:rPr>
              <a:t>Watch COVID-19 Warriors Video</a:t>
            </a:r>
            <a:r>
              <a:rPr lang="en-GB" sz="2400" dirty="0">
                <a:solidFill>
                  <a:schemeClr val="accent5">
                    <a:lumMod val="50000"/>
                  </a:schemeClr>
                </a:solidFill>
                <a:latin typeface="Gill Sans"/>
                <a:ea typeface="+mn-lt"/>
                <a:cs typeface="+mn-lt"/>
              </a:rPr>
              <a:t> Introduction.</a:t>
            </a:r>
            <a:endParaRPr lang="en-US" sz="2400" dirty="0">
              <a:solidFill>
                <a:schemeClr val="accent5">
                  <a:lumMod val="50000"/>
                </a:schemeClr>
              </a:solidFill>
            </a:endParaRPr>
          </a:p>
        </p:txBody>
      </p:sp>
      <p:pic>
        <p:nvPicPr>
          <p:cNvPr id="4" name="Picture 3" descr="A picture containing text, clipart&#10;&#10;Description automatically generated">
            <a:extLst>
              <a:ext uri="{FF2B5EF4-FFF2-40B4-BE49-F238E27FC236}">
                <a16:creationId xmlns:a16="http://schemas.microsoft.com/office/drawing/2014/main" id="{A4855F95-C8E2-47F9-BA23-41FAA0236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5700" y="3861797"/>
            <a:ext cx="2074127" cy="2074127"/>
          </a:xfrm>
          <a:prstGeom prst="rect">
            <a:avLst/>
          </a:prstGeom>
        </p:spPr>
      </p:pic>
    </p:spTree>
    <p:extLst>
      <p:ext uri="{BB962C8B-B14F-4D97-AF65-F5344CB8AC3E}">
        <p14:creationId xmlns:p14="http://schemas.microsoft.com/office/powerpoint/2010/main" val="2105001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3A81B-1FEF-44A7-8B1F-E6484AD1F919}"/>
              </a:ext>
            </a:extLst>
          </p:cNvPr>
          <p:cNvSpPr>
            <a:spLocks noGrp="1"/>
          </p:cNvSpPr>
          <p:nvPr>
            <p:ph type="title"/>
          </p:nvPr>
        </p:nvSpPr>
        <p:spPr>
          <a:xfrm>
            <a:off x="250799" y="356971"/>
            <a:ext cx="7886700" cy="1325563"/>
          </a:xfrm>
        </p:spPr>
        <p:txBody>
          <a:bodyPr/>
          <a:lstStyle/>
          <a:p>
            <a:pPr algn="ctr"/>
            <a:r>
              <a:rPr lang="en-GB" dirty="0">
                <a:solidFill>
                  <a:srgbClr val="0F6AB1"/>
                </a:solidFill>
                <a:latin typeface="Gill Sans MT"/>
              </a:rPr>
              <a:t>What are Variants of Concern?</a:t>
            </a:r>
          </a:p>
        </p:txBody>
      </p:sp>
      <p:sp>
        <p:nvSpPr>
          <p:cNvPr id="3" name="Content Placeholder 2">
            <a:extLst>
              <a:ext uri="{FF2B5EF4-FFF2-40B4-BE49-F238E27FC236}">
                <a16:creationId xmlns:a16="http://schemas.microsoft.com/office/drawing/2014/main" id="{052C0786-C3B4-4647-BF25-562DB3E5A12A}"/>
              </a:ext>
            </a:extLst>
          </p:cNvPr>
          <p:cNvSpPr>
            <a:spLocks noGrp="1"/>
          </p:cNvSpPr>
          <p:nvPr>
            <p:ph idx="1"/>
          </p:nvPr>
        </p:nvSpPr>
        <p:spPr>
          <a:xfrm>
            <a:off x="1063336" y="1682534"/>
            <a:ext cx="7221682" cy="1325564"/>
          </a:xfrm>
        </p:spPr>
        <p:txBody>
          <a:bodyPr vert="horz" lIns="91440" tIns="45720" rIns="91440" bIns="45720" rtlCol="0" anchor="t">
            <a:normAutofit/>
          </a:bodyPr>
          <a:lstStyle/>
          <a:p>
            <a:pPr marL="0" indent="0" algn="ctr">
              <a:buNone/>
            </a:pPr>
            <a:r>
              <a:rPr lang="en-GB" dirty="0">
                <a:solidFill>
                  <a:srgbClr val="1F4E79"/>
                </a:solidFill>
                <a:latin typeface="Gill Sans MT"/>
              </a:rPr>
              <a:t>We hear a lot about new variants of the COVID-19 virus, but where do they come from and why are we worried about them?</a:t>
            </a:r>
          </a:p>
        </p:txBody>
      </p:sp>
      <p:pic>
        <p:nvPicPr>
          <p:cNvPr id="7" name="Picture 6">
            <a:extLst>
              <a:ext uri="{FF2B5EF4-FFF2-40B4-BE49-F238E27FC236}">
                <a16:creationId xmlns:a16="http://schemas.microsoft.com/office/drawing/2014/main" id="{28D3F710-57C6-524A-9236-B54A45B8E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1405" y="3184743"/>
            <a:ext cx="2601190" cy="2601190"/>
          </a:xfrm>
          <a:prstGeom prst="rect">
            <a:avLst/>
          </a:prstGeom>
        </p:spPr>
      </p:pic>
    </p:spTree>
    <p:extLst>
      <p:ext uri="{BB962C8B-B14F-4D97-AF65-F5344CB8AC3E}">
        <p14:creationId xmlns:p14="http://schemas.microsoft.com/office/powerpoint/2010/main" val="1454200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162714-EF9A-B845-9A0C-965145E3D83A}"/>
              </a:ext>
            </a:extLst>
          </p:cNvPr>
          <p:cNvSpPr/>
          <p:nvPr/>
        </p:nvSpPr>
        <p:spPr>
          <a:xfrm>
            <a:off x="671945" y="2151959"/>
            <a:ext cx="7800109" cy="3416320"/>
          </a:xfrm>
          <a:prstGeom prst="rect">
            <a:avLst/>
          </a:prstGeom>
        </p:spPr>
        <p:txBody>
          <a:bodyPr wrap="square" lIns="91440" tIns="45720" rIns="91440" bIns="45720" anchor="t">
            <a:spAutoFit/>
          </a:bodyPr>
          <a:lstStyle/>
          <a:p>
            <a:pPr marL="342900" indent="-342900">
              <a:buFont typeface="Arial"/>
              <a:buChar char="•"/>
            </a:pPr>
            <a:r>
              <a:rPr lang="en-GB" sz="2400" dirty="0">
                <a:solidFill>
                  <a:srgbClr val="1F4E79"/>
                </a:solidFill>
                <a:latin typeface="Gill Sans MT"/>
              </a:rPr>
              <a:t>When a virus infects someone, it makes lots and lots of copies of itself to increase the number of virus particles present. </a:t>
            </a:r>
            <a:endParaRPr lang="en-US" sz="2400">
              <a:solidFill>
                <a:srgbClr val="1F4E79"/>
              </a:solidFill>
              <a:latin typeface="Gill Sans MT"/>
            </a:endParaRPr>
          </a:p>
          <a:p>
            <a:endParaRPr lang="en-GB" sz="2400" dirty="0">
              <a:solidFill>
                <a:srgbClr val="1F4E79"/>
              </a:solidFill>
              <a:latin typeface="Gill Sans MT"/>
            </a:endParaRPr>
          </a:p>
          <a:p>
            <a:pPr marL="342900" indent="-342900">
              <a:buFont typeface="Arial"/>
              <a:buChar char="•"/>
            </a:pPr>
            <a:r>
              <a:rPr lang="en-GB" sz="2400" dirty="0">
                <a:solidFill>
                  <a:srgbClr val="1F4E79"/>
                </a:solidFill>
                <a:latin typeface="Gill Sans MT"/>
              </a:rPr>
              <a:t>Every time a virus copies itself, it can make a mistake and change a little.  This change is called “mutation”.</a:t>
            </a:r>
            <a:endParaRPr lang="en-US" sz="2400">
              <a:solidFill>
                <a:srgbClr val="1F4E79"/>
              </a:solidFill>
              <a:latin typeface="Gill Sans MT"/>
            </a:endParaRPr>
          </a:p>
          <a:p>
            <a:endParaRPr lang="en-GB" sz="2400" dirty="0">
              <a:solidFill>
                <a:srgbClr val="1F4E79"/>
              </a:solidFill>
              <a:latin typeface="Gill Sans MT"/>
              <a:cs typeface="Calibri"/>
            </a:endParaRPr>
          </a:p>
          <a:p>
            <a:pPr marL="342900" indent="-342900">
              <a:buFont typeface="Arial"/>
              <a:buChar char="•"/>
            </a:pPr>
            <a:r>
              <a:rPr lang="en-GB" sz="2400" dirty="0">
                <a:solidFill>
                  <a:srgbClr val="1F4E79"/>
                </a:solidFill>
                <a:latin typeface="Gill Sans MT"/>
              </a:rPr>
              <a:t>These happen very often and most of the time, a mutation doesn't make any changes to how the virus works. </a:t>
            </a:r>
            <a:endParaRPr lang="en-US" sz="2400" dirty="0">
              <a:solidFill>
                <a:srgbClr val="1F4E79"/>
              </a:solidFill>
              <a:latin typeface="Gill Sans MT"/>
              <a:cs typeface="Calibri"/>
            </a:endParaRPr>
          </a:p>
        </p:txBody>
      </p:sp>
      <p:pic>
        <p:nvPicPr>
          <p:cNvPr id="5" name="Content Placeholder 8">
            <a:extLst>
              <a:ext uri="{FF2B5EF4-FFF2-40B4-BE49-F238E27FC236}">
                <a16:creationId xmlns:a16="http://schemas.microsoft.com/office/drawing/2014/main" id="{B9850888-E110-6549-84C7-6B32C3046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847" y="85720"/>
            <a:ext cx="3581400" cy="2148840"/>
          </a:xfrm>
          <a:prstGeom prst="rect">
            <a:avLst/>
          </a:prstGeom>
        </p:spPr>
      </p:pic>
    </p:spTree>
    <p:extLst>
      <p:ext uri="{BB962C8B-B14F-4D97-AF65-F5344CB8AC3E}">
        <p14:creationId xmlns:p14="http://schemas.microsoft.com/office/powerpoint/2010/main" val="2269068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162714-EF9A-B845-9A0C-965145E3D83A}"/>
              </a:ext>
            </a:extLst>
          </p:cNvPr>
          <p:cNvSpPr/>
          <p:nvPr/>
        </p:nvSpPr>
        <p:spPr>
          <a:xfrm>
            <a:off x="772390" y="567849"/>
            <a:ext cx="7800109" cy="2677656"/>
          </a:xfrm>
          <a:prstGeom prst="rect">
            <a:avLst/>
          </a:prstGeom>
        </p:spPr>
        <p:txBody>
          <a:bodyPr wrap="square" lIns="91440" tIns="45720" rIns="91440" bIns="45720" anchor="t">
            <a:spAutoFit/>
          </a:bodyPr>
          <a:lstStyle/>
          <a:p>
            <a:pPr algn="ctr"/>
            <a:r>
              <a:rPr lang="en-GB" sz="2800" dirty="0">
                <a:solidFill>
                  <a:srgbClr val="1F4E79"/>
                </a:solidFill>
                <a:latin typeface="Gill Sans MT"/>
              </a:rPr>
              <a:t>Sometimes, a mutation can make the</a:t>
            </a:r>
            <a:endParaRPr lang="en-US">
              <a:solidFill>
                <a:srgbClr val="1F4E79"/>
              </a:solidFill>
              <a:cs typeface="Calibri"/>
            </a:endParaRPr>
          </a:p>
          <a:p>
            <a:pPr algn="ctr"/>
            <a:r>
              <a:rPr lang="en-GB" sz="2800" dirty="0">
                <a:solidFill>
                  <a:srgbClr val="1F4E79"/>
                </a:solidFill>
                <a:latin typeface="Gill Sans MT"/>
              </a:rPr>
              <a:t>virus stronger by:</a:t>
            </a:r>
            <a:endParaRPr lang="en-GB">
              <a:solidFill>
                <a:srgbClr val="1F4E79"/>
              </a:solidFill>
              <a:cs typeface="Calibri"/>
            </a:endParaRPr>
          </a:p>
          <a:p>
            <a:pPr marL="285750" indent="-285750">
              <a:buFont typeface="Arial" panose="020B0604020202020204" pitchFamily="34" charset="0"/>
              <a:buChar char="•"/>
            </a:pPr>
            <a:r>
              <a:rPr lang="en-GB" sz="2800" dirty="0">
                <a:solidFill>
                  <a:srgbClr val="1F4E79"/>
                </a:solidFill>
                <a:latin typeface="Gill Sans MT"/>
              </a:rPr>
              <a:t>making it more infectious</a:t>
            </a:r>
          </a:p>
          <a:p>
            <a:pPr marL="285750" indent="-285750">
              <a:buFont typeface="Arial" panose="020B0604020202020204" pitchFamily="34" charset="0"/>
              <a:buChar char="•"/>
            </a:pPr>
            <a:r>
              <a:rPr lang="en-GB" sz="2800" dirty="0">
                <a:solidFill>
                  <a:srgbClr val="1F4E79"/>
                </a:solidFill>
                <a:latin typeface="Gill Sans MT"/>
              </a:rPr>
              <a:t>helping it escape the antibodies produced by a vaccine </a:t>
            </a:r>
          </a:p>
          <a:p>
            <a:pPr marL="285750" indent="-285750">
              <a:buFont typeface="Arial" panose="020B0604020202020204" pitchFamily="34" charset="0"/>
              <a:buChar char="•"/>
            </a:pPr>
            <a:r>
              <a:rPr lang="en-GB" sz="2800" dirty="0">
                <a:solidFill>
                  <a:srgbClr val="1F4E79"/>
                </a:solidFill>
                <a:latin typeface="Gill Sans MT"/>
              </a:rPr>
              <a:t>making the person more poorly</a:t>
            </a:r>
          </a:p>
        </p:txBody>
      </p:sp>
      <p:pic>
        <p:nvPicPr>
          <p:cNvPr id="2" name="Picture 2" descr="Icon&#10;&#10;Description automatically generated">
            <a:extLst>
              <a:ext uri="{FF2B5EF4-FFF2-40B4-BE49-F238E27FC236}">
                <a16:creationId xmlns:a16="http://schemas.microsoft.com/office/drawing/2014/main" id="{AB2A2515-808B-4019-91DB-A1290C274DB1}"/>
              </a:ext>
            </a:extLst>
          </p:cNvPr>
          <p:cNvPicPr>
            <a:picLocks noChangeAspect="1"/>
          </p:cNvPicPr>
          <p:nvPr/>
        </p:nvPicPr>
        <p:blipFill>
          <a:blip r:embed="rId2"/>
          <a:stretch>
            <a:fillRect/>
          </a:stretch>
        </p:blipFill>
        <p:spPr>
          <a:xfrm>
            <a:off x="570752" y="4704305"/>
            <a:ext cx="770965" cy="773802"/>
          </a:xfrm>
          <a:prstGeom prst="rect">
            <a:avLst/>
          </a:prstGeom>
        </p:spPr>
      </p:pic>
      <p:pic>
        <p:nvPicPr>
          <p:cNvPr id="3" name="Picture 4" descr="Icon&#10;&#10;Description automatically generated">
            <a:extLst>
              <a:ext uri="{FF2B5EF4-FFF2-40B4-BE49-F238E27FC236}">
                <a16:creationId xmlns:a16="http://schemas.microsoft.com/office/drawing/2014/main" id="{2058BCFF-EB26-4C72-AD5A-2442C1D0C23F}"/>
              </a:ext>
            </a:extLst>
          </p:cNvPr>
          <p:cNvPicPr>
            <a:picLocks noChangeAspect="1"/>
          </p:cNvPicPr>
          <p:nvPr/>
        </p:nvPicPr>
        <p:blipFill>
          <a:blip r:embed="rId3"/>
          <a:stretch>
            <a:fillRect/>
          </a:stretch>
        </p:blipFill>
        <p:spPr>
          <a:xfrm>
            <a:off x="5972082" y="3173395"/>
            <a:ext cx="999565" cy="1002402"/>
          </a:xfrm>
          <a:prstGeom prst="rect">
            <a:avLst/>
          </a:prstGeom>
        </p:spPr>
      </p:pic>
      <p:pic>
        <p:nvPicPr>
          <p:cNvPr id="5" name="Picture 5" descr="Icon&#10;&#10;Description automatically generated">
            <a:extLst>
              <a:ext uri="{FF2B5EF4-FFF2-40B4-BE49-F238E27FC236}">
                <a16:creationId xmlns:a16="http://schemas.microsoft.com/office/drawing/2014/main" id="{4DBF8F27-6EEA-43F4-95C2-056E26AA060B}"/>
              </a:ext>
            </a:extLst>
          </p:cNvPr>
          <p:cNvPicPr>
            <a:picLocks noChangeAspect="1"/>
          </p:cNvPicPr>
          <p:nvPr/>
        </p:nvPicPr>
        <p:blipFill>
          <a:blip r:embed="rId4"/>
          <a:stretch>
            <a:fillRect/>
          </a:stretch>
        </p:blipFill>
        <p:spPr>
          <a:xfrm>
            <a:off x="3269035" y="3510505"/>
            <a:ext cx="723341" cy="726177"/>
          </a:xfrm>
          <a:prstGeom prst="rect">
            <a:avLst/>
          </a:prstGeom>
        </p:spPr>
      </p:pic>
      <p:pic>
        <p:nvPicPr>
          <p:cNvPr id="9" name="Picture 2" descr="Icon&#10;&#10;Description automatically generated">
            <a:extLst>
              <a:ext uri="{FF2B5EF4-FFF2-40B4-BE49-F238E27FC236}">
                <a16:creationId xmlns:a16="http://schemas.microsoft.com/office/drawing/2014/main" id="{68874EEA-D4AE-427C-A8C9-1B59E57C71DF}"/>
              </a:ext>
            </a:extLst>
          </p:cNvPr>
          <p:cNvPicPr>
            <a:picLocks noChangeAspect="1"/>
          </p:cNvPicPr>
          <p:nvPr/>
        </p:nvPicPr>
        <p:blipFill>
          <a:blip r:embed="rId2"/>
          <a:stretch>
            <a:fillRect/>
          </a:stretch>
        </p:blipFill>
        <p:spPr>
          <a:xfrm>
            <a:off x="1989510" y="5632900"/>
            <a:ext cx="704290" cy="707127"/>
          </a:xfrm>
          <a:prstGeom prst="rect">
            <a:avLst/>
          </a:prstGeom>
        </p:spPr>
      </p:pic>
      <p:pic>
        <p:nvPicPr>
          <p:cNvPr id="10" name="Picture 2" descr="Icon&#10;&#10;Description automatically generated">
            <a:extLst>
              <a:ext uri="{FF2B5EF4-FFF2-40B4-BE49-F238E27FC236}">
                <a16:creationId xmlns:a16="http://schemas.microsoft.com/office/drawing/2014/main" id="{ED019741-3BDE-400F-B7CD-301936CE9F2B}"/>
              </a:ext>
            </a:extLst>
          </p:cNvPr>
          <p:cNvPicPr>
            <a:picLocks noChangeAspect="1"/>
          </p:cNvPicPr>
          <p:nvPr/>
        </p:nvPicPr>
        <p:blipFill>
          <a:blip r:embed="rId2"/>
          <a:stretch>
            <a:fillRect/>
          </a:stretch>
        </p:blipFill>
        <p:spPr>
          <a:xfrm>
            <a:off x="5129210" y="5727029"/>
            <a:ext cx="528077" cy="516627"/>
          </a:xfrm>
          <a:prstGeom prst="rect">
            <a:avLst/>
          </a:prstGeom>
        </p:spPr>
      </p:pic>
      <p:pic>
        <p:nvPicPr>
          <p:cNvPr id="11" name="Picture 2" descr="Icon&#10;&#10;Description automatically generated">
            <a:extLst>
              <a:ext uri="{FF2B5EF4-FFF2-40B4-BE49-F238E27FC236}">
                <a16:creationId xmlns:a16="http://schemas.microsoft.com/office/drawing/2014/main" id="{0DDB10BD-A0B5-4AB5-988E-3FA9249CBCF7}"/>
              </a:ext>
            </a:extLst>
          </p:cNvPr>
          <p:cNvPicPr>
            <a:picLocks noChangeAspect="1"/>
          </p:cNvPicPr>
          <p:nvPr/>
        </p:nvPicPr>
        <p:blipFill>
          <a:blip r:embed="rId2"/>
          <a:stretch>
            <a:fillRect/>
          </a:stretch>
        </p:blipFill>
        <p:spPr>
          <a:xfrm>
            <a:off x="3593445" y="5190919"/>
            <a:ext cx="637615" cy="640452"/>
          </a:xfrm>
          <a:prstGeom prst="rect">
            <a:avLst/>
          </a:prstGeom>
        </p:spPr>
      </p:pic>
      <p:pic>
        <p:nvPicPr>
          <p:cNvPr id="12" name="Picture 2" descr="Icon&#10;&#10;Description automatically generated">
            <a:extLst>
              <a:ext uri="{FF2B5EF4-FFF2-40B4-BE49-F238E27FC236}">
                <a16:creationId xmlns:a16="http://schemas.microsoft.com/office/drawing/2014/main" id="{01765D9E-0D77-454F-94E8-82C3863FEA9D}"/>
              </a:ext>
            </a:extLst>
          </p:cNvPr>
          <p:cNvPicPr>
            <a:picLocks noChangeAspect="1"/>
          </p:cNvPicPr>
          <p:nvPr/>
        </p:nvPicPr>
        <p:blipFill>
          <a:blip r:embed="rId2"/>
          <a:stretch>
            <a:fillRect/>
          </a:stretch>
        </p:blipFill>
        <p:spPr>
          <a:xfrm>
            <a:off x="1932640" y="3953884"/>
            <a:ext cx="709053" cy="711890"/>
          </a:xfrm>
          <a:prstGeom prst="rect">
            <a:avLst/>
          </a:prstGeom>
        </p:spPr>
      </p:pic>
      <p:pic>
        <p:nvPicPr>
          <p:cNvPr id="13" name="Picture 5" descr="Icon&#10;&#10;Description automatically generated">
            <a:extLst>
              <a:ext uri="{FF2B5EF4-FFF2-40B4-BE49-F238E27FC236}">
                <a16:creationId xmlns:a16="http://schemas.microsoft.com/office/drawing/2014/main" id="{5897B14E-03BE-4D10-9DBF-F801421588DC}"/>
              </a:ext>
            </a:extLst>
          </p:cNvPr>
          <p:cNvPicPr>
            <a:picLocks noChangeAspect="1"/>
          </p:cNvPicPr>
          <p:nvPr/>
        </p:nvPicPr>
        <p:blipFill>
          <a:blip r:embed="rId4"/>
          <a:stretch>
            <a:fillRect/>
          </a:stretch>
        </p:blipFill>
        <p:spPr>
          <a:xfrm>
            <a:off x="5889345" y="4266622"/>
            <a:ext cx="456641" cy="454715"/>
          </a:xfrm>
          <a:prstGeom prst="rect">
            <a:avLst/>
          </a:prstGeom>
        </p:spPr>
      </p:pic>
      <p:pic>
        <p:nvPicPr>
          <p:cNvPr id="14" name="Picture 5" descr="Icon&#10;&#10;Description automatically generated">
            <a:extLst>
              <a:ext uri="{FF2B5EF4-FFF2-40B4-BE49-F238E27FC236}">
                <a16:creationId xmlns:a16="http://schemas.microsoft.com/office/drawing/2014/main" id="{34E9850F-3143-45D8-8471-22D6AB87E5E1}"/>
              </a:ext>
            </a:extLst>
          </p:cNvPr>
          <p:cNvPicPr>
            <a:picLocks noChangeAspect="1"/>
          </p:cNvPicPr>
          <p:nvPr/>
        </p:nvPicPr>
        <p:blipFill>
          <a:blip r:embed="rId4"/>
          <a:stretch>
            <a:fillRect/>
          </a:stretch>
        </p:blipFill>
        <p:spPr>
          <a:xfrm>
            <a:off x="4572000" y="3081542"/>
            <a:ext cx="737628" cy="735702"/>
          </a:xfrm>
          <a:prstGeom prst="rect">
            <a:avLst/>
          </a:prstGeom>
        </p:spPr>
      </p:pic>
      <p:sp>
        <p:nvSpPr>
          <p:cNvPr id="23" name="Arrow: Right 22">
            <a:extLst>
              <a:ext uri="{FF2B5EF4-FFF2-40B4-BE49-F238E27FC236}">
                <a16:creationId xmlns:a16="http://schemas.microsoft.com/office/drawing/2014/main" id="{2D0E4258-4F44-4160-B6F9-F50A188167E3}"/>
              </a:ext>
            </a:extLst>
          </p:cNvPr>
          <p:cNvSpPr/>
          <p:nvPr/>
        </p:nvSpPr>
        <p:spPr>
          <a:xfrm rot="20640000">
            <a:off x="3925634" y="3453382"/>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AB52F934-914B-4B93-8C65-81162E3CC5BF}"/>
              </a:ext>
            </a:extLst>
          </p:cNvPr>
          <p:cNvSpPr/>
          <p:nvPr/>
        </p:nvSpPr>
        <p:spPr>
          <a:xfrm rot="20640000">
            <a:off x="2615946" y="3891532"/>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F6133C0A-59FD-4996-8450-ECF6A85D01AD}"/>
              </a:ext>
            </a:extLst>
          </p:cNvPr>
          <p:cNvSpPr/>
          <p:nvPr/>
        </p:nvSpPr>
        <p:spPr>
          <a:xfrm rot="20160000">
            <a:off x="1291971" y="4572569"/>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45E4BFC5-E5F5-4D67-9C9B-DB8F6DDE54BC}"/>
              </a:ext>
            </a:extLst>
          </p:cNvPr>
          <p:cNvSpPr/>
          <p:nvPr/>
        </p:nvSpPr>
        <p:spPr>
          <a:xfrm rot="1920000">
            <a:off x="1277682" y="5577457"/>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359C3EF8-ACB6-4D67-BF7D-5C8E30BA7125}"/>
              </a:ext>
            </a:extLst>
          </p:cNvPr>
          <p:cNvSpPr/>
          <p:nvPr/>
        </p:nvSpPr>
        <p:spPr>
          <a:xfrm rot="21240000">
            <a:off x="4278058" y="5296469"/>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04A565F0-9EE8-421A-879D-D7B224DBEB9D}"/>
              </a:ext>
            </a:extLst>
          </p:cNvPr>
          <p:cNvSpPr/>
          <p:nvPr/>
        </p:nvSpPr>
        <p:spPr>
          <a:xfrm rot="660000">
            <a:off x="2711196" y="4501132"/>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A1C40F69-776B-4046-A67C-A44AC3C4AC0D}"/>
              </a:ext>
            </a:extLst>
          </p:cNvPr>
          <p:cNvSpPr/>
          <p:nvPr/>
        </p:nvSpPr>
        <p:spPr>
          <a:xfrm rot="720000">
            <a:off x="2796921" y="6087044"/>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B81CA77A-7577-4099-8ED1-FAA449532A01}"/>
              </a:ext>
            </a:extLst>
          </p:cNvPr>
          <p:cNvSpPr/>
          <p:nvPr/>
        </p:nvSpPr>
        <p:spPr>
          <a:xfrm rot="20580000">
            <a:off x="5954459" y="6387081"/>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E549EC64-A327-4D6C-82D6-55180D54E93C}"/>
              </a:ext>
            </a:extLst>
          </p:cNvPr>
          <p:cNvSpPr/>
          <p:nvPr/>
        </p:nvSpPr>
        <p:spPr>
          <a:xfrm rot="20820000">
            <a:off x="2758821" y="563460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A34EB11B-218D-465B-8332-1354D36878EB}"/>
              </a:ext>
            </a:extLst>
          </p:cNvPr>
          <p:cNvSpPr/>
          <p:nvPr/>
        </p:nvSpPr>
        <p:spPr>
          <a:xfrm rot="1740000">
            <a:off x="6804881" y="4084616"/>
            <a:ext cx="404812" cy="904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3A3DCACD-93FD-4585-9ABC-8C1BBFACAB52}"/>
              </a:ext>
            </a:extLst>
          </p:cNvPr>
          <p:cNvSpPr/>
          <p:nvPr/>
        </p:nvSpPr>
        <p:spPr>
          <a:xfrm rot="20580000">
            <a:off x="4406646" y="595845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Icon&#10;&#10;Description automatically generated">
            <a:extLst>
              <a:ext uri="{FF2B5EF4-FFF2-40B4-BE49-F238E27FC236}">
                <a16:creationId xmlns:a16="http://schemas.microsoft.com/office/drawing/2014/main" id="{5A60127E-6B14-450E-82BD-5FD38EC1D617}"/>
              </a:ext>
            </a:extLst>
          </p:cNvPr>
          <p:cNvPicPr>
            <a:picLocks noChangeAspect="1"/>
          </p:cNvPicPr>
          <p:nvPr/>
        </p:nvPicPr>
        <p:blipFill>
          <a:blip r:embed="rId2"/>
          <a:stretch>
            <a:fillRect/>
          </a:stretch>
        </p:blipFill>
        <p:spPr>
          <a:xfrm>
            <a:off x="3629022" y="5898478"/>
            <a:ext cx="694765" cy="702364"/>
          </a:xfrm>
          <a:prstGeom prst="rect">
            <a:avLst/>
          </a:prstGeom>
        </p:spPr>
      </p:pic>
      <p:pic>
        <p:nvPicPr>
          <p:cNvPr id="32" name="Picture 2" descr="Icon&#10;&#10;Description automatically generated">
            <a:extLst>
              <a:ext uri="{FF2B5EF4-FFF2-40B4-BE49-F238E27FC236}">
                <a16:creationId xmlns:a16="http://schemas.microsoft.com/office/drawing/2014/main" id="{A70D6A1A-BF27-4109-82F4-22AB68847444}"/>
              </a:ext>
            </a:extLst>
          </p:cNvPr>
          <p:cNvPicPr>
            <a:picLocks noChangeAspect="1"/>
          </p:cNvPicPr>
          <p:nvPr/>
        </p:nvPicPr>
        <p:blipFill>
          <a:blip r:embed="rId2"/>
          <a:stretch>
            <a:fillRect/>
          </a:stretch>
        </p:blipFill>
        <p:spPr>
          <a:xfrm>
            <a:off x="3371847" y="4317328"/>
            <a:ext cx="694765" cy="702364"/>
          </a:xfrm>
          <a:prstGeom prst="rect">
            <a:avLst/>
          </a:prstGeom>
        </p:spPr>
      </p:pic>
      <p:pic>
        <p:nvPicPr>
          <p:cNvPr id="33" name="Picture 5" descr="Icon&#10;&#10;Description automatically generated">
            <a:extLst>
              <a:ext uri="{FF2B5EF4-FFF2-40B4-BE49-F238E27FC236}">
                <a16:creationId xmlns:a16="http://schemas.microsoft.com/office/drawing/2014/main" id="{78604C58-4AEE-4F3D-93D3-6C6F3D7995F0}"/>
              </a:ext>
            </a:extLst>
          </p:cNvPr>
          <p:cNvPicPr>
            <a:picLocks noChangeAspect="1"/>
          </p:cNvPicPr>
          <p:nvPr/>
        </p:nvPicPr>
        <p:blipFill>
          <a:blip r:embed="rId4"/>
          <a:stretch>
            <a:fillRect/>
          </a:stretch>
        </p:blipFill>
        <p:spPr>
          <a:xfrm>
            <a:off x="6603719" y="5924344"/>
            <a:ext cx="737628" cy="735702"/>
          </a:xfrm>
          <a:prstGeom prst="rect">
            <a:avLst/>
          </a:prstGeom>
        </p:spPr>
      </p:pic>
      <p:pic>
        <p:nvPicPr>
          <p:cNvPr id="34" name="Picture 5" descr="Icon&#10;&#10;Description automatically generated">
            <a:extLst>
              <a:ext uri="{FF2B5EF4-FFF2-40B4-BE49-F238E27FC236}">
                <a16:creationId xmlns:a16="http://schemas.microsoft.com/office/drawing/2014/main" id="{FC7DC78B-9D13-424C-B134-64C6D0922AA4}"/>
              </a:ext>
            </a:extLst>
          </p:cNvPr>
          <p:cNvPicPr>
            <a:picLocks noChangeAspect="1"/>
          </p:cNvPicPr>
          <p:nvPr/>
        </p:nvPicPr>
        <p:blipFill>
          <a:blip r:embed="rId4"/>
          <a:stretch>
            <a:fillRect/>
          </a:stretch>
        </p:blipFill>
        <p:spPr>
          <a:xfrm>
            <a:off x="7256181" y="4709906"/>
            <a:ext cx="685241" cy="688077"/>
          </a:xfrm>
          <a:prstGeom prst="rect">
            <a:avLst/>
          </a:prstGeom>
        </p:spPr>
      </p:pic>
      <p:pic>
        <p:nvPicPr>
          <p:cNvPr id="35" name="Picture 5" descr="Icon&#10;&#10;Description automatically generated">
            <a:extLst>
              <a:ext uri="{FF2B5EF4-FFF2-40B4-BE49-F238E27FC236}">
                <a16:creationId xmlns:a16="http://schemas.microsoft.com/office/drawing/2014/main" id="{5337155A-CA4C-4FB1-8D82-16E2AC0617F2}"/>
              </a:ext>
            </a:extLst>
          </p:cNvPr>
          <p:cNvPicPr>
            <a:picLocks noChangeAspect="1"/>
          </p:cNvPicPr>
          <p:nvPr/>
        </p:nvPicPr>
        <p:blipFill>
          <a:blip r:embed="rId4"/>
          <a:stretch>
            <a:fillRect/>
          </a:stretch>
        </p:blipFill>
        <p:spPr>
          <a:xfrm>
            <a:off x="4760631" y="3776458"/>
            <a:ext cx="737628" cy="735702"/>
          </a:xfrm>
          <a:prstGeom prst="rect">
            <a:avLst/>
          </a:prstGeom>
        </p:spPr>
      </p:pic>
      <p:pic>
        <p:nvPicPr>
          <p:cNvPr id="36" name="Picture 5" descr="Icon&#10;&#10;Description automatically generated">
            <a:extLst>
              <a:ext uri="{FF2B5EF4-FFF2-40B4-BE49-F238E27FC236}">
                <a16:creationId xmlns:a16="http://schemas.microsoft.com/office/drawing/2014/main" id="{3FD39A7F-FC6B-45EF-8B78-4879D599266F}"/>
              </a:ext>
            </a:extLst>
          </p:cNvPr>
          <p:cNvPicPr>
            <a:picLocks noChangeAspect="1"/>
          </p:cNvPicPr>
          <p:nvPr/>
        </p:nvPicPr>
        <p:blipFill>
          <a:blip r:embed="rId4"/>
          <a:stretch>
            <a:fillRect/>
          </a:stretch>
        </p:blipFill>
        <p:spPr>
          <a:xfrm>
            <a:off x="7499069" y="6157708"/>
            <a:ext cx="737628" cy="735702"/>
          </a:xfrm>
          <a:prstGeom prst="rect">
            <a:avLst/>
          </a:prstGeom>
        </p:spPr>
      </p:pic>
      <p:sp>
        <p:nvSpPr>
          <p:cNvPr id="37" name="Arrow: Right 36">
            <a:extLst>
              <a:ext uri="{FF2B5EF4-FFF2-40B4-BE49-F238E27FC236}">
                <a16:creationId xmlns:a16="http://schemas.microsoft.com/office/drawing/2014/main" id="{4D17A37E-E012-45AE-9E97-CDB365C80A60}"/>
              </a:ext>
            </a:extLst>
          </p:cNvPr>
          <p:cNvSpPr/>
          <p:nvPr/>
        </p:nvSpPr>
        <p:spPr>
          <a:xfrm rot="660000">
            <a:off x="4454271" y="6468043"/>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1ABF554C-93E0-4CBD-9169-EEE7BF58809C}"/>
              </a:ext>
            </a:extLst>
          </p:cNvPr>
          <p:cNvSpPr/>
          <p:nvPr/>
        </p:nvSpPr>
        <p:spPr>
          <a:xfrm rot="660000">
            <a:off x="4016121" y="393915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34AA4160-229D-4B07-99AD-7EF190D8463A}"/>
              </a:ext>
            </a:extLst>
          </p:cNvPr>
          <p:cNvSpPr/>
          <p:nvPr/>
        </p:nvSpPr>
        <p:spPr>
          <a:xfrm rot="660000">
            <a:off x="5306759" y="348195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2" descr="Icon&#10;&#10;Description automatically generated">
            <a:extLst>
              <a:ext uri="{FF2B5EF4-FFF2-40B4-BE49-F238E27FC236}">
                <a16:creationId xmlns:a16="http://schemas.microsoft.com/office/drawing/2014/main" id="{AF653B4B-1C05-4033-841B-13C13D5C6BBD}"/>
              </a:ext>
            </a:extLst>
          </p:cNvPr>
          <p:cNvPicPr>
            <a:picLocks noChangeAspect="1"/>
          </p:cNvPicPr>
          <p:nvPr/>
        </p:nvPicPr>
        <p:blipFill>
          <a:blip r:embed="rId2"/>
          <a:stretch>
            <a:fillRect/>
          </a:stretch>
        </p:blipFill>
        <p:spPr>
          <a:xfrm>
            <a:off x="4724396" y="4422101"/>
            <a:ext cx="466165" cy="469002"/>
          </a:xfrm>
          <a:prstGeom prst="rect">
            <a:avLst/>
          </a:prstGeom>
        </p:spPr>
      </p:pic>
      <p:pic>
        <p:nvPicPr>
          <p:cNvPr id="41" name="Picture 2" descr="Icon&#10;&#10;Description automatically generated">
            <a:extLst>
              <a:ext uri="{FF2B5EF4-FFF2-40B4-BE49-F238E27FC236}">
                <a16:creationId xmlns:a16="http://schemas.microsoft.com/office/drawing/2014/main" id="{6BE50FA7-1131-421E-9847-8ECB48CBF1F3}"/>
              </a:ext>
            </a:extLst>
          </p:cNvPr>
          <p:cNvPicPr>
            <a:picLocks noChangeAspect="1"/>
          </p:cNvPicPr>
          <p:nvPr/>
        </p:nvPicPr>
        <p:blipFill>
          <a:blip r:embed="rId2"/>
          <a:stretch>
            <a:fillRect/>
          </a:stretch>
        </p:blipFill>
        <p:spPr>
          <a:xfrm>
            <a:off x="4986333" y="4984077"/>
            <a:ext cx="694765" cy="702364"/>
          </a:xfrm>
          <a:prstGeom prst="rect">
            <a:avLst/>
          </a:prstGeom>
        </p:spPr>
      </p:pic>
      <p:sp>
        <p:nvSpPr>
          <p:cNvPr id="42" name="Arrow: Right 41">
            <a:extLst>
              <a:ext uri="{FF2B5EF4-FFF2-40B4-BE49-F238E27FC236}">
                <a16:creationId xmlns:a16="http://schemas.microsoft.com/office/drawing/2014/main" id="{37D89F0E-6468-4EBB-8320-5D0459CF2CB3}"/>
              </a:ext>
            </a:extLst>
          </p:cNvPr>
          <p:cNvSpPr/>
          <p:nvPr/>
        </p:nvSpPr>
        <p:spPr>
          <a:xfrm rot="1200000">
            <a:off x="5411453" y="4392109"/>
            <a:ext cx="471487" cy="90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Right 42">
            <a:extLst>
              <a:ext uri="{FF2B5EF4-FFF2-40B4-BE49-F238E27FC236}">
                <a16:creationId xmlns:a16="http://schemas.microsoft.com/office/drawing/2014/main" id="{BE4D9E26-B34B-45FD-985F-B89DF9EA5292}"/>
              </a:ext>
            </a:extLst>
          </p:cNvPr>
          <p:cNvSpPr/>
          <p:nvPr/>
        </p:nvSpPr>
        <p:spPr>
          <a:xfrm rot="21120000">
            <a:off x="7142397" y="3662621"/>
            <a:ext cx="747712" cy="1190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Right 43">
            <a:extLst>
              <a:ext uri="{FF2B5EF4-FFF2-40B4-BE49-F238E27FC236}">
                <a16:creationId xmlns:a16="http://schemas.microsoft.com/office/drawing/2014/main" id="{4F01C15A-929E-474A-92DD-2F133836694F}"/>
              </a:ext>
            </a:extLst>
          </p:cNvPr>
          <p:cNvSpPr/>
          <p:nvPr/>
        </p:nvSpPr>
        <p:spPr>
          <a:xfrm rot="21420000">
            <a:off x="4063746" y="460590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 descr="Icon&#10;&#10;Description automatically generated">
            <a:extLst>
              <a:ext uri="{FF2B5EF4-FFF2-40B4-BE49-F238E27FC236}">
                <a16:creationId xmlns:a16="http://schemas.microsoft.com/office/drawing/2014/main" id="{0E68F341-ADF5-441D-8E9F-0E475E4971A9}"/>
              </a:ext>
            </a:extLst>
          </p:cNvPr>
          <p:cNvPicPr>
            <a:picLocks noChangeAspect="1"/>
          </p:cNvPicPr>
          <p:nvPr/>
        </p:nvPicPr>
        <p:blipFill>
          <a:blip r:embed="rId3"/>
          <a:stretch>
            <a:fillRect/>
          </a:stretch>
        </p:blipFill>
        <p:spPr>
          <a:xfrm>
            <a:off x="7139058" y="3795938"/>
            <a:ext cx="999565" cy="1002402"/>
          </a:xfrm>
          <a:prstGeom prst="rect">
            <a:avLst/>
          </a:prstGeom>
        </p:spPr>
      </p:pic>
      <p:pic>
        <p:nvPicPr>
          <p:cNvPr id="46" name="Picture 4" descr="Icon&#10;&#10;Description automatically generated">
            <a:extLst>
              <a:ext uri="{FF2B5EF4-FFF2-40B4-BE49-F238E27FC236}">
                <a16:creationId xmlns:a16="http://schemas.microsoft.com/office/drawing/2014/main" id="{6663341C-E6FF-4251-981F-5B59424D62EA}"/>
              </a:ext>
            </a:extLst>
          </p:cNvPr>
          <p:cNvPicPr>
            <a:picLocks noChangeAspect="1"/>
          </p:cNvPicPr>
          <p:nvPr/>
        </p:nvPicPr>
        <p:blipFill>
          <a:blip r:embed="rId3"/>
          <a:stretch>
            <a:fillRect/>
          </a:stretch>
        </p:blipFill>
        <p:spPr>
          <a:xfrm>
            <a:off x="7572934" y="2266006"/>
            <a:ext cx="999565" cy="1002402"/>
          </a:xfrm>
          <a:prstGeom prst="rect">
            <a:avLst/>
          </a:prstGeom>
        </p:spPr>
      </p:pic>
      <p:pic>
        <p:nvPicPr>
          <p:cNvPr id="48" name="Picture 4" descr="Icon&#10;&#10;Description automatically generated">
            <a:extLst>
              <a:ext uri="{FF2B5EF4-FFF2-40B4-BE49-F238E27FC236}">
                <a16:creationId xmlns:a16="http://schemas.microsoft.com/office/drawing/2014/main" id="{635688A9-BC46-40E0-A0BC-51B759A24E69}"/>
              </a:ext>
            </a:extLst>
          </p:cNvPr>
          <p:cNvPicPr>
            <a:picLocks noChangeAspect="1"/>
          </p:cNvPicPr>
          <p:nvPr/>
        </p:nvPicPr>
        <p:blipFill>
          <a:blip r:embed="rId3"/>
          <a:stretch>
            <a:fillRect/>
          </a:stretch>
        </p:blipFill>
        <p:spPr>
          <a:xfrm>
            <a:off x="7939441" y="3148489"/>
            <a:ext cx="999565" cy="1002402"/>
          </a:xfrm>
          <a:prstGeom prst="rect">
            <a:avLst/>
          </a:prstGeom>
        </p:spPr>
      </p:pic>
      <p:pic>
        <p:nvPicPr>
          <p:cNvPr id="50" name="Picture 2" descr="Icon&#10;&#10;Description automatically generated">
            <a:extLst>
              <a:ext uri="{FF2B5EF4-FFF2-40B4-BE49-F238E27FC236}">
                <a16:creationId xmlns:a16="http://schemas.microsoft.com/office/drawing/2014/main" id="{9843DDA6-E091-4E7B-AE5A-9F087CB024B6}"/>
              </a:ext>
            </a:extLst>
          </p:cNvPr>
          <p:cNvPicPr>
            <a:picLocks noChangeAspect="1"/>
          </p:cNvPicPr>
          <p:nvPr/>
        </p:nvPicPr>
        <p:blipFill>
          <a:blip r:embed="rId2"/>
          <a:stretch>
            <a:fillRect/>
          </a:stretch>
        </p:blipFill>
        <p:spPr>
          <a:xfrm>
            <a:off x="5162548" y="6346153"/>
            <a:ext cx="528077" cy="516627"/>
          </a:xfrm>
          <a:prstGeom prst="rect">
            <a:avLst/>
          </a:prstGeom>
        </p:spPr>
      </p:pic>
      <p:pic>
        <p:nvPicPr>
          <p:cNvPr id="51" name="Picture 2" descr="Icon&#10;&#10;Description automatically generated">
            <a:extLst>
              <a:ext uri="{FF2B5EF4-FFF2-40B4-BE49-F238E27FC236}">
                <a16:creationId xmlns:a16="http://schemas.microsoft.com/office/drawing/2014/main" id="{2167663D-C284-4FB2-9CBE-B86942694744}"/>
              </a:ext>
            </a:extLst>
          </p:cNvPr>
          <p:cNvPicPr>
            <a:picLocks noChangeAspect="1"/>
          </p:cNvPicPr>
          <p:nvPr/>
        </p:nvPicPr>
        <p:blipFill>
          <a:blip r:embed="rId2"/>
          <a:stretch>
            <a:fillRect/>
          </a:stretch>
        </p:blipFill>
        <p:spPr>
          <a:xfrm>
            <a:off x="5995985" y="4807865"/>
            <a:ext cx="528077" cy="516627"/>
          </a:xfrm>
          <a:prstGeom prst="rect">
            <a:avLst/>
          </a:prstGeom>
        </p:spPr>
      </p:pic>
      <p:pic>
        <p:nvPicPr>
          <p:cNvPr id="53" name="Picture 2" descr="Icon&#10;&#10;Description automatically generated">
            <a:extLst>
              <a:ext uri="{FF2B5EF4-FFF2-40B4-BE49-F238E27FC236}">
                <a16:creationId xmlns:a16="http://schemas.microsoft.com/office/drawing/2014/main" id="{2DE6DC67-FD0E-493D-A64C-F5E30E02E28D}"/>
              </a:ext>
            </a:extLst>
          </p:cNvPr>
          <p:cNvPicPr>
            <a:picLocks noChangeAspect="1"/>
          </p:cNvPicPr>
          <p:nvPr/>
        </p:nvPicPr>
        <p:blipFill>
          <a:blip r:embed="rId2"/>
          <a:stretch>
            <a:fillRect/>
          </a:stretch>
        </p:blipFill>
        <p:spPr>
          <a:xfrm>
            <a:off x="7310433" y="5312688"/>
            <a:ext cx="694765" cy="702364"/>
          </a:xfrm>
          <a:prstGeom prst="rect">
            <a:avLst/>
          </a:prstGeom>
        </p:spPr>
      </p:pic>
      <p:pic>
        <p:nvPicPr>
          <p:cNvPr id="54" name="Picture 2" descr="Icon&#10;&#10;Description automatically generated">
            <a:extLst>
              <a:ext uri="{FF2B5EF4-FFF2-40B4-BE49-F238E27FC236}">
                <a16:creationId xmlns:a16="http://schemas.microsoft.com/office/drawing/2014/main" id="{1AADF613-DB7B-4C98-96CE-820570E57443}"/>
              </a:ext>
            </a:extLst>
          </p:cNvPr>
          <p:cNvPicPr>
            <a:picLocks noChangeAspect="1"/>
          </p:cNvPicPr>
          <p:nvPr/>
        </p:nvPicPr>
        <p:blipFill>
          <a:blip r:embed="rId2"/>
          <a:stretch>
            <a:fillRect/>
          </a:stretch>
        </p:blipFill>
        <p:spPr>
          <a:xfrm>
            <a:off x="5995983" y="5293638"/>
            <a:ext cx="694765" cy="702364"/>
          </a:xfrm>
          <a:prstGeom prst="rect">
            <a:avLst/>
          </a:prstGeom>
        </p:spPr>
      </p:pic>
      <p:sp>
        <p:nvSpPr>
          <p:cNvPr id="55" name="Arrow: Right 54">
            <a:extLst>
              <a:ext uri="{FF2B5EF4-FFF2-40B4-BE49-F238E27FC236}">
                <a16:creationId xmlns:a16="http://schemas.microsoft.com/office/drawing/2014/main" id="{24DA4CD1-D7AB-41D4-BD18-D0AA277516A0}"/>
              </a:ext>
            </a:extLst>
          </p:cNvPr>
          <p:cNvSpPr/>
          <p:nvPr/>
        </p:nvSpPr>
        <p:spPr>
          <a:xfrm rot="21420000">
            <a:off x="6545007" y="5001192"/>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Right 55">
            <a:extLst>
              <a:ext uri="{FF2B5EF4-FFF2-40B4-BE49-F238E27FC236}">
                <a16:creationId xmlns:a16="http://schemas.microsoft.com/office/drawing/2014/main" id="{00A2A01E-7018-4F87-B654-E82180F3D544}"/>
              </a:ext>
            </a:extLst>
          </p:cNvPr>
          <p:cNvSpPr/>
          <p:nvPr/>
        </p:nvSpPr>
        <p:spPr>
          <a:xfrm rot="21180000">
            <a:off x="5564274" y="5119023"/>
            <a:ext cx="476249" cy="95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row: Right 56">
            <a:extLst>
              <a:ext uri="{FF2B5EF4-FFF2-40B4-BE49-F238E27FC236}">
                <a16:creationId xmlns:a16="http://schemas.microsoft.com/office/drawing/2014/main" id="{925242B3-1653-441E-85BA-9E9B864457F4}"/>
              </a:ext>
            </a:extLst>
          </p:cNvPr>
          <p:cNvSpPr/>
          <p:nvPr/>
        </p:nvSpPr>
        <p:spPr>
          <a:xfrm rot="20640000">
            <a:off x="5612194" y="5686176"/>
            <a:ext cx="485775" cy="104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rrow: Right 58">
            <a:extLst>
              <a:ext uri="{FF2B5EF4-FFF2-40B4-BE49-F238E27FC236}">
                <a16:creationId xmlns:a16="http://schemas.microsoft.com/office/drawing/2014/main" id="{A81FA910-03FB-4DC6-860A-23351B9E75D4}"/>
              </a:ext>
            </a:extLst>
          </p:cNvPr>
          <p:cNvSpPr/>
          <p:nvPr/>
        </p:nvSpPr>
        <p:spPr>
          <a:xfrm rot="21480000">
            <a:off x="6664070" y="5577455"/>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Right 60">
            <a:extLst>
              <a:ext uri="{FF2B5EF4-FFF2-40B4-BE49-F238E27FC236}">
                <a16:creationId xmlns:a16="http://schemas.microsoft.com/office/drawing/2014/main" id="{81E80540-1B37-49F3-BA33-1DE696B93F39}"/>
              </a:ext>
            </a:extLst>
          </p:cNvPr>
          <p:cNvSpPr/>
          <p:nvPr/>
        </p:nvSpPr>
        <p:spPr>
          <a:xfrm rot="1200000">
            <a:off x="7197391" y="6349495"/>
            <a:ext cx="471487" cy="90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rrow: Right 66">
            <a:extLst>
              <a:ext uri="{FF2B5EF4-FFF2-40B4-BE49-F238E27FC236}">
                <a16:creationId xmlns:a16="http://schemas.microsoft.com/office/drawing/2014/main" id="{F21503FB-A7E7-4624-9162-53FD0A8B294B}"/>
              </a:ext>
            </a:extLst>
          </p:cNvPr>
          <p:cNvSpPr/>
          <p:nvPr/>
        </p:nvSpPr>
        <p:spPr>
          <a:xfrm rot="19740000">
            <a:off x="6799631" y="3157091"/>
            <a:ext cx="933448" cy="1333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912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162714-EF9A-B845-9A0C-965145E3D83A}"/>
              </a:ext>
            </a:extLst>
          </p:cNvPr>
          <p:cNvSpPr/>
          <p:nvPr/>
        </p:nvSpPr>
        <p:spPr>
          <a:xfrm>
            <a:off x="734288" y="820525"/>
            <a:ext cx="7800109" cy="5539978"/>
          </a:xfrm>
          <a:prstGeom prst="rect">
            <a:avLst/>
          </a:prstGeom>
        </p:spPr>
        <p:txBody>
          <a:bodyPr wrap="square" lIns="91440" tIns="45720" rIns="91440" bIns="45720" anchor="t">
            <a:spAutoFit/>
          </a:bodyPr>
          <a:lstStyle/>
          <a:p>
            <a:r>
              <a:rPr lang="en-GB" sz="2400" dirty="0">
                <a:solidFill>
                  <a:schemeClr val="accent5">
                    <a:lumMod val="50000"/>
                  </a:schemeClr>
                </a:solidFill>
                <a:latin typeface="Gill Sans MT"/>
              </a:rPr>
              <a:t>These different versions of the virus are called variants,</a:t>
            </a:r>
          </a:p>
          <a:p>
            <a:r>
              <a:rPr lang="en-GB" sz="2400" dirty="0">
                <a:solidFill>
                  <a:schemeClr val="accent5">
                    <a:lumMod val="50000"/>
                  </a:schemeClr>
                </a:solidFill>
                <a:latin typeface="Gill Sans MT"/>
              </a:rPr>
              <a:t>and the variants that give the virus an advantage are called 'Variants of Concern’. </a:t>
            </a:r>
          </a:p>
          <a:p>
            <a:endParaRPr lang="en-GB" sz="2400" dirty="0">
              <a:solidFill>
                <a:schemeClr val="accent5">
                  <a:lumMod val="50000"/>
                </a:schemeClr>
              </a:solidFill>
              <a:latin typeface="Gill Sans MT"/>
            </a:endParaRPr>
          </a:p>
          <a:p>
            <a:endParaRPr lang="en-GB" sz="2400" dirty="0">
              <a:solidFill>
                <a:schemeClr val="accent5">
                  <a:lumMod val="50000"/>
                </a:schemeClr>
              </a:solidFill>
              <a:latin typeface="Gill Sans MT"/>
            </a:endParaRPr>
          </a:p>
          <a:p>
            <a:endParaRPr lang="en-GB" dirty="0">
              <a:cs typeface="Calibri"/>
            </a:endParaRP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sz="2400" dirty="0">
                <a:solidFill>
                  <a:schemeClr val="accent5">
                    <a:lumMod val="50000"/>
                  </a:schemeClr>
                </a:solidFill>
                <a:latin typeface="Gill Sans MT"/>
              </a:rPr>
              <a:t>There have been a number of them discovered over the past year.  They were being named after the location where they were first identified.</a:t>
            </a:r>
            <a:endParaRPr lang="en-GB" sz="2400" dirty="0">
              <a:solidFill>
                <a:schemeClr val="accent5">
                  <a:lumMod val="50000"/>
                </a:schemeClr>
              </a:solidFill>
              <a:latin typeface="Gill Sans MT"/>
              <a:cs typeface="Calibri"/>
            </a:endParaRPr>
          </a:p>
        </p:txBody>
      </p:sp>
      <p:pic>
        <p:nvPicPr>
          <p:cNvPr id="3" name="Picture 2">
            <a:extLst>
              <a:ext uri="{FF2B5EF4-FFF2-40B4-BE49-F238E27FC236}">
                <a16:creationId xmlns:a16="http://schemas.microsoft.com/office/drawing/2014/main" id="{62159EDB-18D4-9A41-BA11-C65AFFE3C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849" y="2216727"/>
            <a:ext cx="7112389" cy="2840182"/>
          </a:xfrm>
          <a:prstGeom prst="rect">
            <a:avLst/>
          </a:prstGeom>
        </p:spPr>
      </p:pic>
    </p:spTree>
    <p:extLst>
      <p:ext uri="{BB962C8B-B14F-4D97-AF65-F5344CB8AC3E}">
        <p14:creationId xmlns:p14="http://schemas.microsoft.com/office/powerpoint/2010/main" val="2633354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162714-EF9A-B845-9A0C-965145E3D83A}"/>
              </a:ext>
            </a:extLst>
          </p:cNvPr>
          <p:cNvSpPr/>
          <p:nvPr/>
        </p:nvSpPr>
        <p:spPr>
          <a:xfrm>
            <a:off x="667546" y="679534"/>
            <a:ext cx="7199409" cy="830997"/>
          </a:xfrm>
          <a:prstGeom prst="rect">
            <a:avLst/>
          </a:prstGeom>
        </p:spPr>
        <p:txBody>
          <a:bodyPr wrap="square" lIns="91440" tIns="45720" rIns="91440" bIns="45720" anchor="t">
            <a:spAutoFit/>
          </a:bodyPr>
          <a:lstStyle/>
          <a:p>
            <a:r>
              <a:rPr lang="en-GB" sz="2400" dirty="0">
                <a:solidFill>
                  <a:srgbClr val="1F4E79"/>
                </a:solidFill>
                <a:latin typeface="Gill Sans MT"/>
              </a:rPr>
              <a:t>Variants of Concern are now being named by letters of the Greek alphabet.</a:t>
            </a:r>
            <a:endParaRPr lang="en-GB" sz="2400" dirty="0">
              <a:solidFill>
                <a:srgbClr val="1F4E79"/>
              </a:solidFill>
              <a:latin typeface="Gill Sans MT"/>
              <a:cs typeface="Calibri"/>
            </a:endParaRPr>
          </a:p>
        </p:txBody>
      </p:sp>
      <p:pic>
        <p:nvPicPr>
          <p:cNvPr id="5" name="Picture 4">
            <a:extLst>
              <a:ext uri="{FF2B5EF4-FFF2-40B4-BE49-F238E27FC236}">
                <a16:creationId xmlns:a16="http://schemas.microsoft.com/office/drawing/2014/main" id="{CB24C57F-8956-604A-91FE-69A5C3962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948" y="1918458"/>
            <a:ext cx="7273424" cy="4463987"/>
          </a:xfrm>
          <a:prstGeom prst="rect">
            <a:avLst/>
          </a:prstGeom>
        </p:spPr>
      </p:pic>
    </p:spTree>
    <p:extLst>
      <p:ext uri="{BB962C8B-B14F-4D97-AF65-F5344CB8AC3E}">
        <p14:creationId xmlns:p14="http://schemas.microsoft.com/office/powerpoint/2010/main" val="3666629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606A4-120D-4120-A014-B0C172C33EEA}"/>
              </a:ext>
            </a:extLst>
          </p:cNvPr>
          <p:cNvSpPr>
            <a:spLocks noGrp="1"/>
          </p:cNvSpPr>
          <p:nvPr>
            <p:ph type="title" idx="4294967295"/>
          </p:nvPr>
        </p:nvSpPr>
        <p:spPr>
          <a:xfrm>
            <a:off x="1143000" y="94996"/>
            <a:ext cx="6858000" cy="1325563"/>
          </a:xfrm>
        </p:spPr>
        <p:txBody>
          <a:bodyPr>
            <a:noAutofit/>
          </a:bodyPr>
          <a:lstStyle/>
          <a:p>
            <a:r>
              <a:rPr lang="en-GB" sz="4800" dirty="0">
                <a:solidFill>
                  <a:srgbClr val="0F6AB1"/>
                </a:solidFill>
                <a:latin typeface="Gill Sans MT"/>
              </a:rPr>
              <a:t>Reveal your Lego models</a:t>
            </a:r>
            <a:endParaRPr lang="en-GB" sz="4800" dirty="0">
              <a:solidFill>
                <a:srgbClr val="0F6AB1"/>
              </a:solidFill>
              <a:latin typeface="Gill Sans MT"/>
              <a:cs typeface="Calibri Light"/>
            </a:endParaRPr>
          </a:p>
        </p:txBody>
      </p:sp>
      <p:sp>
        <p:nvSpPr>
          <p:cNvPr id="3" name="TextBox 2">
            <a:extLst>
              <a:ext uri="{FF2B5EF4-FFF2-40B4-BE49-F238E27FC236}">
                <a16:creationId xmlns:a16="http://schemas.microsoft.com/office/drawing/2014/main" id="{D7421C08-517F-E44C-A367-78E97EDDEA0C}"/>
              </a:ext>
            </a:extLst>
          </p:cNvPr>
          <p:cNvSpPr txBox="1"/>
          <p:nvPr/>
        </p:nvSpPr>
        <p:spPr>
          <a:xfrm>
            <a:off x="1524433" y="3354141"/>
            <a:ext cx="5860472" cy="1754326"/>
          </a:xfrm>
          <a:prstGeom prst="rect">
            <a:avLst/>
          </a:prstGeom>
          <a:noFill/>
        </p:spPr>
        <p:txBody>
          <a:bodyPr wrap="square" lIns="91440" tIns="45720" rIns="91440" bIns="45720" rtlCol="0" anchor="t">
            <a:spAutoFit/>
          </a:bodyPr>
          <a:lstStyle/>
          <a:p>
            <a:pPr algn="ctr"/>
            <a:r>
              <a:rPr lang="en-GB" sz="2400" dirty="0">
                <a:solidFill>
                  <a:srgbClr val="1F4E79"/>
                </a:solidFill>
                <a:latin typeface="Gill Sans MT"/>
                <a:cs typeface="Calibri"/>
              </a:rPr>
              <a:t>What do you notice?</a:t>
            </a:r>
          </a:p>
          <a:p>
            <a:pPr algn="ctr"/>
            <a:r>
              <a:rPr lang="en-GB" sz="2400" dirty="0">
                <a:solidFill>
                  <a:srgbClr val="1F4E79"/>
                </a:solidFill>
                <a:latin typeface="Gill Sans MT"/>
                <a:cs typeface="Calibri"/>
              </a:rPr>
              <a:t>What is the same about them? </a:t>
            </a:r>
          </a:p>
          <a:p>
            <a:pPr algn="ctr"/>
            <a:r>
              <a:rPr lang="en-GB" sz="2400" dirty="0">
                <a:solidFill>
                  <a:srgbClr val="1F4E79"/>
                </a:solidFill>
                <a:latin typeface="Gill Sans MT"/>
                <a:cs typeface="Calibri"/>
              </a:rPr>
              <a:t>What is different?</a:t>
            </a:r>
          </a:p>
          <a:p>
            <a:endParaRPr lang="en-US" dirty="0"/>
          </a:p>
          <a:p>
            <a:endParaRPr lang="en-US" dirty="0"/>
          </a:p>
        </p:txBody>
      </p:sp>
      <p:pic>
        <p:nvPicPr>
          <p:cNvPr id="7" name="Picture 6">
            <a:extLst>
              <a:ext uri="{FF2B5EF4-FFF2-40B4-BE49-F238E27FC236}">
                <a16:creationId xmlns:a16="http://schemas.microsoft.com/office/drawing/2014/main" id="{8478D0CF-B8BA-4E4F-8B6A-B66A17EBD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978" y="1374002"/>
            <a:ext cx="5721927" cy="1911655"/>
          </a:xfrm>
          <a:prstGeom prst="rect">
            <a:avLst/>
          </a:prstGeom>
        </p:spPr>
      </p:pic>
      <p:pic>
        <p:nvPicPr>
          <p:cNvPr id="9" name="Picture 8">
            <a:extLst>
              <a:ext uri="{FF2B5EF4-FFF2-40B4-BE49-F238E27FC236}">
                <a16:creationId xmlns:a16="http://schemas.microsoft.com/office/drawing/2014/main" id="{E46EFD03-FF53-7248-B169-E2BE31B1A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786" y="4757606"/>
            <a:ext cx="1563334" cy="1440386"/>
          </a:xfrm>
          <a:prstGeom prst="rect">
            <a:avLst/>
          </a:prstGeom>
        </p:spPr>
      </p:pic>
      <p:pic>
        <p:nvPicPr>
          <p:cNvPr id="11" name="Picture 10">
            <a:extLst>
              <a:ext uri="{FF2B5EF4-FFF2-40B4-BE49-F238E27FC236}">
                <a16:creationId xmlns:a16="http://schemas.microsoft.com/office/drawing/2014/main" id="{CE51777A-D647-F44E-BEDA-D4185B47E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803" y="4659836"/>
            <a:ext cx="1445764" cy="1440386"/>
          </a:xfrm>
          <a:prstGeom prst="rect">
            <a:avLst/>
          </a:prstGeom>
        </p:spPr>
      </p:pic>
    </p:spTree>
    <p:extLst>
      <p:ext uri="{BB962C8B-B14F-4D97-AF65-F5344CB8AC3E}">
        <p14:creationId xmlns:p14="http://schemas.microsoft.com/office/powerpoint/2010/main" val="1651227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606A4-120D-4120-A014-B0C172C33EEA}"/>
              </a:ext>
            </a:extLst>
          </p:cNvPr>
          <p:cNvSpPr>
            <a:spLocks noGrp="1"/>
          </p:cNvSpPr>
          <p:nvPr>
            <p:ph type="title"/>
          </p:nvPr>
        </p:nvSpPr>
        <p:spPr/>
        <p:txBody>
          <a:bodyPr>
            <a:noAutofit/>
          </a:bodyPr>
          <a:lstStyle/>
          <a:p>
            <a:pPr algn="ctr"/>
            <a:r>
              <a:rPr lang="en-GB" sz="4800" dirty="0">
                <a:solidFill>
                  <a:srgbClr val="0F6AB1"/>
                </a:solidFill>
                <a:latin typeface="Gill Sans"/>
                <a:ea typeface="Gill Sans"/>
                <a:cs typeface="Gill Sans"/>
                <a:sym typeface="Gill Sans"/>
              </a:rPr>
              <a:t>What have we learnt?</a:t>
            </a:r>
            <a:endParaRPr lang="en-US" sz="4800" dirty="0">
              <a:solidFill>
                <a:srgbClr val="0F6AB1"/>
              </a:solidFill>
              <a:latin typeface="Gill Sans MT"/>
              <a:cs typeface="Calibri Light"/>
            </a:endParaRPr>
          </a:p>
        </p:txBody>
      </p:sp>
      <p:pic>
        <p:nvPicPr>
          <p:cNvPr id="3" name="Picture 3" descr="A picture containing text, mug, coffee cup, spectacles&#10;&#10;Description automatically generated">
            <a:extLst>
              <a:ext uri="{FF2B5EF4-FFF2-40B4-BE49-F238E27FC236}">
                <a16:creationId xmlns:a16="http://schemas.microsoft.com/office/drawing/2014/main" id="{5516CB3D-D762-403A-A73F-D2171EFC2557}"/>
              </a:ext>
            </a:extLst>
          </p:cNvPr>
          <p:cNvPicPr>
            <a:picLocks noChangeAspect="1"/>
          </p:cNvPicPr>
          <p:nvPr/>
        </p:nvPicPr>
        <p:blipFill>
          <a:blip r:embed="rId2"/>
          <a:stretch>
            <a:fillRect/>
          </a:stretch>
        </p:blipFill>
        <p:spPr>
          <a:xfrm>
            <a:off x="752475" y="2069228"/>
            <a:ext cx="2743200" cy="2938618"/>
          </a:xfrm>
          <a:prstGeom prst="rect">
            <a:avLst/>
          </a:prstGeom>
        </p:spPr>
      </p:pic>
      <p:pic>
        <p:nvPicPr>
          <p:cNvPr id="6" name="Picture 6" descr="Graphical user interface, application&#10;&#10;Description automatically generated">
            <a:extLst>
              <a:ext uri="{FF2B5EF4-FFF2-40B4-BE49-F238E27FC236}">
                <a16:creationId xmlns:a16="http://schemas.microsoft.com/office/drawing/2014/main" id="{78343071-A7D9-47F1-B2FE-800E05A49C10}"/>
              </a:ext>
            </a:extLst>
          </p:cNvPr>
          <p:cNvPicPr>
            <a:picLocks noChangeAspect="1"/>
          </p:cNvPicPr>
          <p:nvPr/>
        </p:nvPicPr>
        <p:blipFill>
          <a:blip r:embed="rId3"/>
          <a:stretch>
            <a:fillRect/>
          </a:stretch>
        </p:blipFill>
        <p:spPr>
          <a:xfrm>
            <a:off x="2847975" y="1934927"/>
            <a:ext cx="3114675" cy="1864196"/>
          </a:xfrm>
          <a:prstGeom prst="rect">
            <a:avLst/>
          </a:prstGeom>
        </p:spPr>
      </p:pic>
      <p:pic>
        <p:nvPicPr>
          <p:cNvPr id="7" name="Picture 7">
            <a:extLst>
              <a:ext uri="{FF2B5EF4-FFF2-40B4-BE49-F238E27FC236}">
                <a16:creationId xmlns:a16="http://schemas.microsoft.com/office/drawing/2014/main" id="{31E17535-A096-4C81-B364-1DD965D3D5DB}"/>
              </a:ext>
            </a:extLst>
          </p:cNvPr>
          <p:cNvPicPr>
            <a:picLocks noChangeAspect="1"/>
          </p:cNvPicPr>
          <p:nvPr/>
        </p:nvPicPr>
        <p:blipFill>
          <a:blip r:embed="rId4"/>
          <a:stretch>
            <a:fillRect/>
          </a:stretch>
        </p:blipFill>
        <p:spPr>
          <a:xfrm>
            <a:off x="4848224" y="4505325"/>
            <a:ext cx="2090738" cy="2090738"/>
          </a:xfrm>
          <a:prstGeom prst="rect">
            <a:avLst/>
          </a:prstGeom>
        </p:spPr>
      </p:pic>
      <p:pic>
        <p:nvPicPr>
          <p:cNvPr id="8" name="Picture 8">
            <a:extLst>
              <a:ext uri="{FF2B5EF4-FFF2-40B4-BE49-F238E27FC236}">
                <a16:creationId xmlns:a16="http://schemas.microsoft.com/office/drawing/2014/main" id="{F71A1EA6-22AB-41F3-BFE2-0F11E1D4D2EC}"/>
              </a:ext>
            </a:extLst>
          </p:cNvPr>
          <p:cNvPicPr>
            <a:picLocks noChangeAspect="1"/>
          </p:cNvPicPr>
          <p:nvPr/>
        </p:nvPicPr>
        <p:blipFill>
          <a:blip r:embed="rId5"/>
          <a:stretch>
            <a:fillRect/>
          </a:stretch>
        </p:blipFill>
        <p:spPr>
          <a:xfrm>
            <a:off x="5486400" y="2149553"/>
            <a:ext cx="2319337" cy="2106455"/>
          </a:xfrm>
          <a:prstGeom prst="rect">
            <a:avLst/>
          </a:prstGeom>
        </p:spPr>
      </p:pic>
      <p:pic>
        <p:nvPicPr>
          <p:cNvPr id="4" name="Picture 4">
            <a:extLst>
              <a:ext uri="{FF2B5EF4-FFF2-40B4-BE49-F238E27FC236}">
                <a16:creationId xmlns:a16="http://schemas.microsoft.com/office/drawing/2014/main" id="{8FE4ECE4-E854-4FAF-95EC-2EC415CE064B}"/>
              </a:ext>
            </a:extLst>
          </p:cNvPr>
          <p:cNvPicPr>
            <a:picLocks noChangeAspect="1"/>
          </p:cNvPicPr>
          <p:nvPr/>
        </p:nvPicPr>
        <p:blipFill>
          <a:blip r:embed="rId6"/>
          <a:stretch>
            <a:fillRect/>
          </a:stretch>
        </p:blipFill>
        <p:spPr>
          <a:xfrm>
            <a:off x="2286000" y="4443413"/>
            <a:ext cx="1943100" cy="2009775"/>
          </a:xfrm>
          <a:prstGeom prst="rect">
            <a:avLst/>
          </a:prstGeom>
        </p:spPr>
      </p:pic>
      <p:sp>
        <p:nvSpPr>
          <p:cNvPr id="5" name="TextBox 4">
            <a:extLst>
              <a:ext uri="{FF2B5EF4-FFF2-40B4-BE49-F238E27FC236}">
                <a16:creationId xmlns:a16="http://schemas.microsoft.com/office/drawing/2014/main" id="{35BC9E74-D112-486E-AB9D-1AC990C19B08}"/>
              </a:ext>
            </a:extLst>
          </p:cNvPr>
          <p:cNvSpPr txBox="1"/>
          <p:nvPr/>
        </p:nvSpPr>
        <p:spPr>
          <a:xfrm>
            <a:off x="6500813" y="30575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2m</a:t>
            </a:r>
          </a:p>
        </p:txBody>
      </p:sp>
    </p:spTree>
    <p:extLst>
      <p:ext uri="{BB962C8B-B14F-4D97-AF65-F5344CB8AC3E}">
        <p14:creationId xmlns:p14="http://schemas.microsoft.com/office/powerpoint/2010/main" val="422012783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D97566D4-FE9C-46A1-B838-2F6AF714DC20}"/>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8F606501-DC6D-4E4A-A656-4CFD19998899}"/>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D400EF70-F138-43DA-BBD5-0CE4FC34722C}"/>
    </a:ext>
  </a:ext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E8323D2E-77B2-4EF2-B0A8-35919E13241D}"/>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C5814F2F-6127-478D-9F32-FD83F0B476B6}"/>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9DD3E348-A4EF-4088-BCAC-746595B08385}"/>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AC892AFE-59DC-4262-9A08-759D9D218DDD}"/>
    </a:ext>
  </a:ext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R Template.potx" id="{EEA1182D-5C91-4F10-A117-4A7A7E6E0C1B}" vid="{D97566D4-FE9C-46A1-B838-2F6AF714DC20}"/>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875778-D423-4FA7-8ED3-FE0C6E397ED3}">
  <ds:schemaRefs>
    <ds:schemaRef ds:uri="http://purl.org/dc/dcmitype/"/>
    <ds:schemaRef ds:uri="b93c365d-0385-4382-9509-99218ab90b25"/>
    <ds:schemaRef ds:uri="http://schemas.microsoft.com/office/2006/documentManagement/types"/>
    <ds:schemaRef ds:uri="http://purl.org/dc/terms/"/>
    <ds:schemaRef ds:uri="http://purl.org/dc/elements/1.1/"/>
    <ds:schemaRef ds:uri="http://schemas.microsoft.com/office/infopath/2007/PartnerControls"/>
    <ds:schemaRef ds:uri="218bb72c-f808-4789-b960-2e9e3d60d59d"/>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2B99EB8-6E50-4E7F-936A-1AA2BF006793}">
  <ds:schemaRefs>
    <ds:schemaRef ds:uri="http://schemas.microsoft.com/sharepoint/v3/contenttype/forms"/>
  </ds:schemaRefs>
</ds:datastoreItem>
</file>

<file path=customXml/itemProps3.xml><?xml version="1.0" encoding="utf-8"?>
<ds:datastoreItem xmlns:ds="http://schemas.openxmlformats.org/officeDocument/2006/customXml" ds:itemID="{40FB44D1-E002-44AF-A97D-F13490CFA1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3c365d-0385-4382-9509-99218ab90b25"/>
    <ds:schemaRef ds:uri="218bb72c-f808-4789-b960-2e9e3d60d5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Custom Design</Template>
  <TotalTime>0</TotalTime>
  <Words>350</Words>
  <Application>Microsoft Office PowerPoint</Application>
  <PresentationFormat>On-screen Show (4:3)</PresentationFormat>
  <Paragraphs>54</Paragraphs>
  <Slides>13</Slides>
  <Notes>2</Notes>
  <HiddenSlides>0</HiddenSlides>
  <MMClips>0</MMClips>
  <ScaleCrop>false</ScaleCrop>
  <HeadingPairs>
    <vt:vector size="4" baseType="variant">
      <vt:variant>
        <vt:lpstr>Theme</vt:lpstr>
      </vt:variant>
      <vt:variant>
        <vt:i4>8</vt:i4>
      </vt:variant>
      <vt:variant>
        <vt:lpstr>Slide Titles</vt:lpstr>
      </vt:variant>
      <vt:variant>
        <vt:i4>13</vt:i4>
      </vt:variant>
    </vt:vector>
  </HeadingPairs>
  <TitlesOfParts>
    <vt:vector size="21" baseType="lpstr">
      <vt:lpstr>Custom Design</vt:lpstr>
      <vt:lpstr>3_Custom Design</vt:lpstr>
      <vt:lpstr>4_Custom Design</vt:lpstr>
      <vt:lpstr>6_Custom Design</vt:lpstr>
      <vt:lpstr>1_Custom Design</vt:lpstr>
      <vt:lpstr>2_Custom Design</vt:lpstr>
      <vt:lpstr>5_Custom Design</vt:lpstr>
      <vt:lpstr>7_Custom Design</vt:lpstr>
      <vt:lpstr>Variants of Concern</vt:lpstr>
      <vt:lpstr>PowerPoint Presentation</vt:lpstr>
      <vt:lpstr>What are Variants of Concern?</vt:lpstr>
      <vt:lpstr>PowerPoint Presentation</vt:lpstr>
      <vt:lpstr>PowerPoint Presentation</vt:lpstr>
      <vt:lpstr>PowerPoint Presentation</vt:lpstr>
      <vt:lpstr>PowerPoint Presentation</vt:lpstr>
      <vt:lpstr>Reveal your Lego models</vt:lpstr>
      <vt:lpstr>What have we learnt?</vt:lpstr>
      <vt:lpstr>PowerPoint Presentation</vt:lpstr>
      <vt:lpstr>Extension Activities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3 : Germs</dc:title>
  <dc:creator>Natasha Green</dc:creator>
  <cp:lastModifiedBy>Rachel Gagen</cp:lastModifiedBy>
  <cp:revision>38</cp:revision>
  <dcterms:created xsi:type="dcterms:W3CDTF">2021-03-22T10:09:45Z</dcterms:created>
  <dcterms:modified xsi:type="dcterms:W3CDTF">2021-12-29T12:55:00Z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ies>
</file>