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1"/>
  </p:notesMasterIdLst>
  <p:sldIdLst>
    <p:sldId id="256" r:id="rId13"/>
    <p:sldId id="257" r:id="rId14"/>
    <p:sldId id="258" r:id="rId15"/>
    <p:sldId id="297" r:id="rId16"/>
    <p:sldId id="262" r:id="rId17"/>
    <p:sldId id="309" r:id="rId18"/>
    <p:sldId id="30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6C3CA-20A8-B652-4B0B-DDD6FB4DD27B}" v="11" dt="2021-03-25T21:21:04.256"/>
    <p1510:client id="{56079822-934F-0726-94C1-929AF7A80C82}" v="31" dt="2021-12-29T10:42:37.564"/>
    <p1510:client id="{C4D76C03-A228-52F6-2593-926776D9C6E2}" v="9" dt="2021-12-16T12:18:14.203"/>
    <p1510:client id="{F9A8FAAE-E921-4940-A90B-37E013C38E51}" v="1" dt="2021-03-19T11:19:27.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1E06C3CA-20A8-B652-4B0B-DDD6FB4DD27B}"/>
    <pc:docChg chg="modSld">
      <pc:chgData name="Green, Natalia" userId="S::natalia.green_uhs.nhs.uk#ext#@sotonac.onmicrosoft.com::bf324bb5-e447-45be-938c-312f37635ca6" providerId="AD" clId="Web-{1E06C3CA-20A8-B652-4B0B-DDD6FB4DD27B}" dt="2021-03-25T21:21:04.256" v="6" actId="1076"/>
      <pc:docMkLst>
        <pc:docMk/>
      </pc:docMkLst>
      <pc:sldChg chg="modSp">
        <pc:chgData name="Green, Natalia" userId="S::natalia.green_uhs.nhs.uk#ext#@sotonac.onmicrosoft.com::bf324bb5-e447-45be-938c-312f37635ca6" providerId="AD" clId="Web-{1E06C3CA-20A8-B652-4B0B-DDD6FB4DD27B}" dt="2021-03-25T21:20:45.193" v="3" actId="20577"/>
        <pc:sldMkLst>
          <pc:docMk/>
          <pc:sldMk cId="0" sldId="256"/>
        </pc:sldMkLst>
        <pc:spChg chg="mod">
          <ac:chgData name="Green, Natalia" userId="S::natalia.green_uhs.nhs.uk#ext#@sotonac.onmicrosoft.com::bf324bb5-e447-45be-938c-312f37635ca6" providerId="AD" clId="Web-{1E06C3CA-20A8-B652-4B0B-DDD6FB4DD27B}" dt="2021-03-25T21:20:45.193" v="3" actId="20577"/>
          <ac:spMkLst>
            <pc:docMk/>
            <pc:sldMk cId="0" sldId="256"/>
            <ac:spMk id="233" creationId="{00000000-0000-0000-0000-000000000000}"/>
          </ac:spMkLst>
        </pc:spChg>
      </pc:sldChg>
      <pc:sldChg chg="delSp modSp">
        <pc:chgData name="Green, Natalia" userId="S::natalia.green_uhs.nhs.uk#ext#@sotonac.onmicrosoft.com::bf324bb5-e447-45be-938c-312f37635ca6" providerId="AD" clId="Web-{1E06C3CA-20A8-B652-4B0B-DDD6FB4DD27B}" dt="2021-03-25T21:21:04.256" v="6" actId="1076"/>
        <pc:sldMkLst>
          <pc:docMk/>
          <pc:sldMk cId="0" sldId="262"/>
        </pc:sldMkLst>
        <pc:spChg chg="del mod">
          <ac:chgData name="Green, Natalia" userId="S::natalia.green_uhs.nhs.uk#ext#@sotonac.onmicrosoft.com::bf324bb5-e447-45be-938c-312f37635ca6" providerId="AD" clId="Web-{1E06C3CA-20A8-B652-4B0B-DDD6FB4DD27B}" dt="2021-03-25T21:21:02.662" v="5"/>
          <ac:spMkLst>
            <pc:docMk/>
            <pc:sldMk cId="0" sldId="262"/>
            <ac:spMk id="265" creationId="{00000000-0000-0000-0000-000000000000}"/>
          </ac:spMkLst>
        </pc:spChg>
        <pc:picChg chg="mod">
          <ac:chgData name="Green, Natalia" userId="S::natalia.green_uhs.nhs.uk#ext#@sotonac.onmicrosoft.com::bf324bb5-e447-45be-938c-312f37635ca6" providerId="AD" clId="Web-{1E06C3CA-20A8-B652-4B0B-DDD6FB4DD27B}" dt="2021-03-25T21:21:04.256" v="6" actId="1076"/>
          <ac:picMkLst>
            <pc:docMk/>
            <pc:sldMk cId="0" sldId="262"/>
            <ac:picMk id="264" creationId="{00000000-0000-0000-0000-000000000000}"/>
          </ac:picMkLst>
        </pc:picChg>
      </pc:sldChg>
    </pc:docChg>
  </pc:docChgLst>
  <pc:docChgLst>
    <pc:chgData name="Rachel Gagen" userId="S::rsg1v20@soton.ac.uk::e2d4e6cd-5d89-46d8-93dc-e64a27afb7be" providerId="AD" clId="Web-{C4D76C03-A228-52F6-2593-926776D9C6E2}"/>
    <pc:docChg chg="modSld">
      <pc:chgData name="Rachel Gagen" userId="S::rsg1v20@soton.ac.uk::e2d4e6cd-5d89-46d8-93dc-e64a27afb7be" providerId="AD" clId="Web-{C4D76C03-A228-52F6-2593-926776D9C6E2}" dt="2021-12-16T12:18:09.359" v="7" actId="20577"/>
      <pc:docMkLst>
        <pc:docMk/>
      </pc:docMkLst>
      <pc:sldChg chg="modSp">
        <pc:chgData name="Rachel Gagen" userId="S::rsg1v20@soton.ac.uk::e2d4e6cd-5d89-46d8-93dc-e64a27afb7be" providerId="AD" clId="Web-{C4D76C03-A228-52F6-2593-926776D9C6E2}" dt="2021-12-16T12:18:09.359" v="7" actId="20577"/>
        <pc:sldMkLst>
          <pc:docMk/>
          <pc:sldMk cId="0" sldId="256"/>
        </pc:sldMkLst>
        <pc:spChg chg="mod">
          <ac:chgData name="Rachel Gagen" userId="S::rsg1v20@soton.ac.uk::e2d4e6cd-5d89-46d8-93dc-e64a27afb7be" providerId="AD" clId="Web-{C4D76C03-A228-52F6-2593-926776D9C6E2}" dt="2021-12-16T12:18:09.359" v="7" actId="20577"/>
          <ac:spMkLst>
            <pc:docMk/>
            <pc:sldMk cId="0" sldId="256"/>
            <ac:spMk id="233" creationId="{00000000-0000-0000-0000-000000000000}"/>
          </ac:spMkLst>
        </pc:spChg>
      </pc:sldChg>
    </pc:docChg>
  </pc:docChgLst>
  <pc:docChgLst>
    <pc:chgData name="Rachel Gagen" userId="b8147b453b790b83" providerId="LiveId" clId="{F9A8FAAE-E921-4940-A90B-37E013C38E51}"/>
    <pc:docChg chg="custSel addSld delSld modSld sldOrd">
      <pc:chgData name="Rachel Gagen" userId="b8147b453b790b83" providerId="LiveId" clId="{F9A8FAAE-E921-4940-A90B-37E013C38E51}" dt="2021-03-24T09:28:38.811" v="43" actId="12"/>
      <pc:docMkLst>
        <pc:docMk/>
      </pc:docMkLst>
      <pc:sldChg chg="modSp mod">
        <pc:chgData name="Rachel Gagen" userId="b8147b453b790b83" providerId="LiveId" clId="{F9A8FAAE-E921-4940-A90B-37E013C38E51}" dt="2021-03-24T09:28:15.601" v="42" actId="12"/>
        <pc:sldMkLst>
          <pc:docMk/>
          <pc:sldMk cId="0" sldId="256"/>
        </pc:sldMkLst>
        <pc:spChg chg="mod">
          <ac:chgData name="Rachel Gagen" userId="b8147b453b790b83" providerId="LiveId" clId="{F9A8FAAE-E921-4940-A90B-37E013C38E51}" dt="2021-03-24T09:28:15.601" v="42" actId="12"/>
          <ac:spMkLst>
            <pc:docMk/>
            <pc:sldMk cId="0" sldId="256"/>
            <ac:spMk id="234" creationId="{00000000-0000-0000-0000-000000000000}"/>
          </ac:spMkLst>
        </pc:spChg>
        <pc:picChg chg="mod">
          <ac:chgData name="Rachel Gagen" userId="b8147b453b790b83" providerId="LiveId" clId="{F9A8FAAE-E921-4940-A90B-37E013C38E51}" dt="2021-03-19T11:26:52.482" v="4" actId="1076"/>
          <ac:picMkLst>
            <pc:docMk/>
            <pc:sldMk cId="0" sldId="256"/>
            <ac:picMk id="235" creationId="{00000000-0000-0000-0000-000000000000}"/>
          </ac:picMkLst>
        </pc:picChg>
      </pc:sldChg>
      <pc:sldChg chg="del">
        <pc:chgData name="Rachel Gagen" userId="b8147b453b790b83" providerId="LiveId" clId="{F9A8FAAE-E921-4940-A90B-37E013C38E51}" dt="2021-03-19T11:19:32.072" v="0" actId="47"/>
        <pc:sldMkLst>
          <pc:docMk/>
          <pc:sldMk cId="2141227752" sldId="286"/>
        </pc:sldMkLst>
      </pc:sldChg>
      <pc:sldChg chg="del">
        <pc:chgData name="Rachel Gagen" userId="b8147b453b790b83" providerId="LiveId" clId="{F9A8FAAE-E921-4940-A90B-37E013C38E51}" dt="2021-03-19T11:29:07.782" v="13" actId="47"/>
        <pc:sldMkLst>
          <pc:docMk/>
          <pc:sldMk cId="4201883447" sldId="287"/>
        </pc:sldMkLst>
      </pc:sldChg>
      <pc:sldChg chg="del">
        <pc:chgData name="Rachel Gagen" userId="b8147b453b790b83" providerId="LiveId" clId="{F9A8FAAE-E921-4940-A90B-37E013C38E51}" dt="2021-03-19T11:29:12.319" v="18" actId="47"/>
        <pc:sldMkLst>
          <pc:docMk/>
          <pc:sldMk cId="1651227424" sldId="288"/>
        </pc:sldMkLst>
      </pc:sldChg>
      <pc:sldChg chg="del">
        <pc:chgData name="Rachel Gagen" userId="b8147b453b790b83" providerId="LiveId" clId="{F9A8FAAE-E921-4940-A90B-37E013C38E51}" dt="2021-03-19T11:29:09.193" v="15" actId="47"/>
        <pc:sldMkLst>
          <pc:docMk/>
          <pc:sldMk cId="3506126365" sldId="290"/>
        </pc:sldMkLst>
      </pc:sldChg>
      <pc:sldChg chg="del">
        <pc:chgData name="Rachel Gagen" userId="b8147b453b790b83" providerId="LiveId" clId="{F9A8FAAE-E921-4940-A90B-37E013C38E51}" dt="2021-03-19T11:29:11.264" v="17" actId="47"/>
        <pc:sldMkLst>
          <pc:docMk/>
          <pc:sldMk cId="1152563904" sldId="292"/>
        </pc:sldMkLst>
      </pc:sldChg>
      <pc:sldChg chg="delSp mod">
        <pc:chgData name="Rachel Gagen" userId="b8147b453b790b83" providerId="LiveId" clId="{F9A8FAAE-E921-4940-A90B-37E013C38E51}" dt="2021-03-19T11:37:12.201" v="20" actId="478"/>
        <pc:sldMkLst>
          <pc:docMk/>
          <pc:sldMk cId="1974776008" sldId="293"/>
        </pc:sldMkLst>
        <pc:spChg chg="del">
          <ac:chgData name="Rachel Gagen" userId="b8147b453b790b83" providerId="LiveId" clId="{F9A8FAAE-E921-4940-A90B-37E013C38E51}" dt="2021-03-19T11:37:09.984" v="19" actId="478"/>
          <ac:spMkLst>
            <pc:docMk/>
            <pc:sldMk cId="1974776008" sldId="293"/>
            <ac:spMk id="2" creationId="{0B95BAB1-CB1B-4122-BEDE-092EACC2C66E}"/>
          </ac:spMkLst>
        </pc:spChg>
        <pc:spChg chg="del">
          <ac:chgData name="Rachel Gagen" userId="b8147b453b790b83" providerId="LiveId" clId="{F9A8FAAE-E921-4940-A90B-37E013C38E51}" dt="2021-03-19T11:37:12.201" v="20" actId="478"/>
          <ac:spMkLst>
            <pc:docMk/>
            <pc:sldMk cId="1974776008" sldId="293"/>
            <ac:spMk id="3" creationId="{F40B4FC7-E86E-47E7-BF52-DB2858D5689D}"/>
          </ac:spMkLst>
        </pc:spChg>
      </pc:sldChg>
      <pc:sldChg chg="del">
        <pc:chgData name="Rachel Gagen" userId="b8147b453b790b83" providerId="LiveId" clId="{F9A8FAAE-E921-4940-A90B-37E013C38E51}" dt="2021-03-19T11:37:18.916" v="21" actId="47"/>
        <pc:sldMkLst>
          <pc:docMk/>
          <pc:sldMk cId="480856902" sldId="294"/>
        </pc:sldMkLst>
      </pc:sldChg>
      <pc:sldChg chg="del">
        <pc:chgData name="Rachel Gagen" userId="b8147b453b790b83" providerId="LiveId" clId="{F9A8FAAE-E921-4940-A90B-37E013C38E51}" dt="2021-03-19T11:29:08.470" v="14" actId="47"/>
        <pc:sldMkLst>
          <pc:docMk/>
          <pc:sldMk cId="2269068817" sldId="295"/>
        </pc:sldMkLst>
      </pc:sldChg>
      <pc:sldChg chg="del">
        <pc:chgData name="Rachel Gagen" userId="b8147b453b790b83" providerId="LiveId" clId="{F9A8FAAE-E921-4940-A90B-37E013C38E51}" dt="2021-03-19T11:29:10.218" v="16" actId="47"/>
        <pc:sldMkLst>
          <pc:docMk/>
          <pc:sldMk cId="3774715035" sldId="296"/>
        </pc:sldMkLst>
      </pc:sldChg>
      <pc:sldChg chg="modSp del mod ord">
        <pc:chgData name="Rachel Gagen" userId="b8147b453b790b83" providerId="LiveId" clId="{F9A8FAAE-E921-4940-A90B-37E013C38E51}" dt="2021-03-19T11:47:42.303" v="41" actId="47"/>
        <pc:sldMkLst>
          <pc:docMk/>
          <pc:sldMk cId="2559503283" sldId="305"/>
        </pc:sldMkLst>
        <pc:spChg chg="mod">
          <ac:chgData name="Rachel Gagen" userId="b8147b453b790b83" providerId="LiveId" clId="{F9A8FAAE-E921-4940-A90B-37E013C38E51}" dt="2021-03-19T11:28:59.076" v="11" actId="12"/>
          <ac:spMkLst>
            <pc:docMk/>
            <pc:sldMk cId="2559503283" sldId="305"/>
            <ac:spMk id="5" creationId="{C55B551F-B011-47BC-BBC0-AE80D2196E05}"/>
          </ac:spMkLst>
        </pc:spChg>
      </pc:sldChg>
      <pc:sldChg chg="delSp del mod">
        <pc:chgData name="Rachel Gagen" userId="b8147b453b790b83" providerId="LiveId" clId="{F9A8FAAE-E921-4940-A90B-37E013C38E51}" dt="2021-03-19T11:46:32.386" v="35" actId="47"/>
        <pc:sldMkLst>
          <pc:docMk/>
          <pc:sldMk cId="665645095" sldId="306"/>
        </pc:sldMkLst>
        <pc:spChg chg="del">
          <ac:chgData name="Rachel Gagen" userId="b8147b453b790b83" providerId="LiveId" clId="{F9A8FAAE-E921-4940-A90B-37E013C38E51}" dt="2021-03-19T11:46:02.438" v="29" actId="21"/>
          <ac:spMkLst>
            <pc:docMk/>
            <pc:sldMk cId="665645095" sldId="306"/>
            <ac:spMk id="3" creationId="{0CA23EA1-BCDE-4539-8949-864BE1726D8E}"/>
          </ac:spMkLst>
        </pc:spChg>
        <pc:spChg chg="del">
          <ac:chgData name="Rachel Gagen" userId="b8147b453b790b83" providerId="LiveId" clId="{F9A8FAAE-E921-4940-A90B-37E013C38E51}" dt="2021-03-19T11:46:02.438" v="29" actId="21"/>
          <ac:spMkLst>
            <pc:docMk/>
            <pc:sldMk cId="665645095" sldId="306"/>
            <ac:spMk id="4" creationId="{5E0DC631-64DE-4968-8D07-A408D7947D71}"/>
          </ac:spMkLst>
        </pc:spChg>
        <pc:picChg chg="del">
          <ac:chgData name="Rachel Gagen" userId="b8147b453b790b83" providerId="LiveId" clId="{F9A8FAAE-E921-4940-A90B-37E013C38E51}" dt="2021-03-19T11:45:42.543" v="27" actId="21"/>
          <ac:picMkLst>
            <pc:docMk/>
            <pc:sldMk cId="665645095" sldId="306"/>
            <ac:picMk id="2" creationId="{BBB46F29-FBB9-4451-9BC8-B7E1963C9B8E}"/>
          </ac:picMkLst>
        </pc:picChg>
      </pc:sldChg>
      <pc:sldChg chg="del">
        <pc:chgData name="Rachel Gagen" userId="b8147b453b790b83" providerId="LiveId" clId="{F9A8FAAE-E921-4940-A90B-37E013C38E51}" dt="2021-03-19T11:29:06.994" v="12" actId="47"/>
        <pc:sldMkLst>
          <pc:docMk/>
          <pc:sldMk cId="2699229044" sldId="307"/>
        </pc:sldMkLst>
      </pc:sldChg>
      <pc:sldChg chg="addSp delSp modSp new mod ord">
        <pc:chgData name="Rachel Gagen" userId="b8147b453b790b83" providerId="LiveId" clId="{F9A8FAAE-E921-4940-A90B-37E013C38E51}" dt="2021-03-19T11:46:23.253" v="34" actId="1076"/>
        <pc:sldMkLst>
          <pc:docMk/>
          <pc:sldMk cId="2745939812" sldId="307"/>
        </pc:sldMkLst>
        <pc:spChg chg="del">
          <ac:chgData name="Rachel Gagen" userId="b8147b453b790b83" providerId="LiveId" clId="{F9A8FAAE-E921-4940-A90B-37E013C38E51}" dt="2021-03-19T11:46:13.808" v="32" actId="478"/>
          <ac:spMkLst>
            <pc:docMk/>
            <pc:sldMk cId="2745939812" sldId="307"/>
            <ac:spMk id="2" creationId="{E5678FE3-B61A-4906-A1EF-2A64736B1E29}"/>
          </ac:spMkLst>
        </pc:spChg>
        <pc:spChg chg="del">
          <ac:chgData name="Rachel Gagen" userId="b8147b453b790b83" providerId="LiveId" clId="{F9A8FAAE-E921-4940-A90B-37E013C38E51}" dt="2021-03-19T11:46:11.003" v="31" actId="478"/>
          <ac:spMkLst>
            <pc:docMk/>
            <pc:sldMk cId="2745939812" sldId="307"/>
            <ac:spMk id="3" creationId="{0B07A89B-D7B8-420B-9F5F-EFD3B05DE120}"/>
          </ac:spMkLst>
        </pc:spChg>
        <pc:spChg chg="add mod">
          <ac:chgData name="Rachel Gagen" userId="b8147b453b790b83" providerId="LiveId" clId="{F9A8FAAE-E921-4940-A90B-37E013C38E51}" dt="2021-03-19T11:46:23.253" v="34" actId="1076"/>
          <ac:spMkLst>
            <pc:docMk/>
            <pc:sldMk cId="2745939812" sldId="307"/>
            <ac:spMk id="5" creationId="{35EF0461-9C26-4922-B866-A4D6294F1FF9}"/>
          </ac:spMkLst>
        </pc:spChg>
        <pc:spChg chg="add mod">
          <ac:chgData name="Rachel Gagen" userId="b8147b453b790b83" providerId="LiveId" clId="{F9A8FAAE-E921-4940-A90B-37E013C38E51}" dt="2021-03-19T11:46:19.452" v="33" actId="1076"/>
          <ac:spMkLst>
            <pc:docMk/>
            <pc:sldMk cId="2745939812" sldId="307"/>
            <ac:spMk id="6" creationId="{49D0BA09-4A25-4B05-A952-B206FB5D6047}"/>
          </ac:spMkLst>
        </pc:spChg>
        <pc:picChg chg="add mod">
          <ac:chgData name="Rachel Gagen" userId="b8147b453b790b83" providerId="LiveId" clId="{F9A8FAAE-E921-4940-A90B-37E013C38E51}" dt="2021-03-19T11:45:46.803" v="28"/>
          <ac:picMkLst>
            <pc:docMk/>
            <pc:sldMk cId="2745939812" sldId="307"/>
            <ac:picMk id="4" creationId="{AC33EED4-3CA2-459C-BFDE-8E810FBB68A6}"/>
          </ac:picMkLst>
        </pc:picChg>
      </pc:sldChg>
      <pc:sldChg chg="add del">
        <pc:chgData name="Rachel Gagen" userId="b8147b453b790b83" providerId="LiveId" clId="{F9A8FAAE-E921-4940-A90B-37E013C38E51}" dt="2021-03-19T11:45:29.830" v="24" actId="47"/>
        <pc:sldMkLst>
          <pc:docMk/>
          <pc:sldMk cId="29329683" sldId="308"/>
        </pc:sldMkLst>
      </pc:sldChg>
      <pc:sldChg chg="new del">
        <pc:chgData name="Rachel Gagen" userId="b8147b453b790b83" providerId="LiveId" clId="{F9A8FAAE-E921-4940-A90B-37E013C38E51}" dt="2021-03-19T11:47:39.896" v="40" actId="47"/>
        <pc:sldMkLst>
          <pc:docMk/>
          <pc:sldMk cId="3329077242" sldId="308"/>
        </pc:sldMkLst>
      </pc:sldChg>
      <pc:sldChg chg="modSp add mod">
        <pc:chgData name="Rachel Gagen" userId="b8147b453b790b83" providerId="LiveId" clId="{F9A8FAAE-E921-4940-A90B-37E013C38E51}" dt="2021-03-24T09:28:38.811" v="43" actId="12"/>
        <pc:sldMkLst>
          <pc:docMk/>
          <pc:sldMk cId="3361531127" sldId="309"/>
        </pc:sldMkLst>
        <pc:spChg chg="mod">
          <ac:chgData name="Rachel Gagen" userId="b8147b453b790b83" providerId="LiveId" clId="{F9A8FAAE-E921-4940-A90B-37E013C38E51}" dt="2021-03-24T09:28:38.811" v="43" actId="12"/>
          <ac:spMkLst>
            <pc:docMk/>
            <pc:sldMk cId="3361531127" sldId="309"/>
            <ac:spMk id="5" creationId="{C55B551F-B011-47BC-BBC0-AE80D2196E05}"/>
          </ac:spMkLst>
        </pc:spChg>
      </pc:sldChg>
    </pc:docChg>
  </pc:docChgLst>
  <pc:docChgLst>
    <pc:chgData name="Rachel Gagen" userId="S::rsg1v20@soton.ac.uk::e2d4e6cd-5d89-46d8-93dc-e64a27afb7be" providerId="AD" clId="Web-{56079822-934F-0726-94C1-929AF7A80C82}"/>
    <pc:docChg chg="modSld">
      <pc:chgData name="Rachel Gagen" userId="S::rsg1v20@soton.ac.uk::e2d4e6cd-5d89-46d8-93dc-e64a27afb7be" providerId="AD" clId="Web-{56079822-934F-0726-94C1-929AF7A80C82}" dt="2021-12-29T10:42:37.564" v="16" actId="20577"/>
      <pc:docMkLst>
        <pc:docMk/>
      </pc:docMkLst>
      <pc:sldChg chg="delSp modSp">
        <pc:chgData name="Rachel Gagen" userId="S::rsg1v20@soton.ac.uk::e2d4e6cd-5d89-46d8-93dc-e64a27afb7be" providerId="AD" clId="Web-{56079822-934F-0726-94C1-929AF7A80C82}" dt="2021-12-29T10:42:37.564" v="16" actId="20577"/>
        <pc:sldMkLst>
          <pc:docMk/>
          <pc:sldMk cId="0" sldId="257"/>
        </pc:sldMkLst>
        <pc:spChg chg="mod">
          <ac:chgData name="Rachel Gagen" userId="S::rsg1v20@soton.ac.uk::e2d4e6cd-5d89-46d8-93dc-e64a27afb7be" providerId="AD" clId="Web-{56079822-934F-0726-94C1-929AF7A80C82}" dt="2021-12-29T10:42:37.564" v="16" actId="20577"/>
          <ac:spMkLst>
            <pc:docMk/>
            <pc:sldMk cId="0" sldId="257"/>
            <ac:spMk id="244" creationId="{00000000-0000-0000-0000-000000000000}"/>
          </ac:spMkLst>
        </pc:spChg>
        <pc:spChg chg="del">
          <ac:chgData name="Rachel Gagen" userId="S::rsg1v20@soton.ac.uk::e2d4e6cd-5d89-46d8-93dc-e64a27afb7be" providerId="AD" clId="Web-{56079822-934F-0726-94C1-929AF7A80C82}" dt="2021-12-29T10:42:18.311" v="0"/>
          <ac:spMkLst>
            <pc:docMk/>
            <pc:sldMk cId="0" sldId="257"/>
            <ac:spMk id="245" creationId="{00000000-0000-0000-0000-000000000000}"/>
          </ac:spMkLst>
        </pc:spChg>
      </pc:sldChg>
    </pc:docChg>
  </pc:docChgLst>
  <pc:docChgLst>
    <pc:chgData clId="Web-{1E06C3CA-20A8-B652-4B0B-DDD6FB4DD27B}"/>
    <pc:docChg chg="modSld">
      <pc:chgData name="" userId="" providerId="" clId="Web-{1E06C3CA-20A8-B652-4B0B-DDD6FB4DD27B}" dt="2021-03-25T21:20:39.834" v="1" actId="20577"/>
      <pc:docMkLst>
        <pc:docMk/>
      </pc:docMkLst>
      <pc:sldChg chg="modSp">
        <pc:chgData name="" userId="" providerId="" clId="Web-{1E06C3CA-20A8-B652-4B0B-DDD6FB4DD27B}" dt="2021-03-25T21:20:39.834" v="1" actId="20577"/>
        <pc:sldMkLst>
          <pc:docMk/>
          <pc:sldMk cId="0" sldId="256"/>
        </pc:sldMkLst>
        <pc:spChg chg="mod">
          <ac:chgData name="" userId="" providerId="" clId="Web-{1E06C3CA-20A8-B652-4B0B-DDD6FB4DD27B}" dt="2021-03-25T21:20:39.834" v="1" actId="20577"/>
          <ac:spMkLst>
            <pc:docMk/>
            <pc:sldMk cId="0" sldId="256"/>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C35B1-3DD9-4327-9053-A80EC2408FE8}"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AF9F07-DCFA-4E69-AA44-3C0195B1C2B0}" type="slidenum">
              <a:rPr lang="en-GB" smtClean="0"/>
              <a:t>‹#›</a:t>
            </a:fld>
            <a:endParaRPr lang="en-GB"/>
          </a:p>
        </p:txBody>
      </p:sp>
    </p:spTree>
    <p:extLst>
      <p:ext uri="{BB962C8B-B14F-4D97-AF65-F5344CB8AC3E}">
        <p14:creationId xmlns:p14="http://schemas.microsoft.com/office/powerpoint/2010/main" val="354929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629e276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b629e276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9750605f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9750605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bf2bcc6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abf2bcc6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29e276b6_0_6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629e276b6_0_6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81169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image" Target="../media/image5.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59.xml"/><Relationship Id="rId16" Type="http://schemas.openxmlformats.org/officeDocument/2006/relationships/image" Target="../media/image5.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6" Type="http://schemas.openxmlformats.org/officeDocument/2006/relationships/image" Target="../media/image5.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629e276b6_0_0"/>
          <p:cNvSpPr txBox="1">
            <a:spLocks noGrp="1"/>
          </p:cNvSpPr>
          <p:nvPr>
            <p:ph type="title"/>
          </p:nvPr>
        </p:nvSpPr>
        <p:spPr>
          <a:xfrm>
            <a:off x="532200" y="265265"/>
            <a:ext cx="8079600" cy="1658100"/>
          </a:xfrm>
          <a:prstGeom prst="rect">
            <a:avLst/>
          </a:prstGeom>
          <a:noFill/>
          <a:ln>
            <a:noFill/>
          </a:ln>
        </p:spPr>
        <p:txBody>
          <a:bodyPr spcFirstLastPara="1" wrap="square" lIns="91425" tIns="45700" rIns="91425" bIns="45700" anchor="ctr" anchorCtr="0">
            <a:noAutofit/>
          </a:bodyPr>
          <a:lstStyle/>
          <a:p>
            <a:pPr algn="ctr">
              <a:buSzPts val="4800"/>
            </a:pPr>
            <a:r>
              <a:rPr lang="en-GB" sz="4800" dirty="0">
                <a:solidFill>
                  <a:srgbClr val="0F6AB1"/>
                </a:solidFill>
                <a:latin typeface="Gill Sans"/>
                <a:ea typeface="Gill Sans"/>
                <a:cs typeface="Gill Sans"/>
                <a:sym typeface="Gill Sans"/>
              </a:rPr>
              <a:t>2 Metre Rule</a:t>
            </a:r>
            <a:endParaRPr sz="4800" dirty="0">
              <a:solidFill>
                <a:srgbClr val="0F6AB1"/>
              </a:solidFill>
              <a:latin typeface="Gill Sans"/>
              <a:ea typeface="Gill Sans"/>
              <a:cs typeface="Gill Sans"/>
              <a:sym typeface="Gill Sans"/>
            </a:endParaRPr>
          </a:p>
        </p:txBody>
      </p:sp>
      <p:sp>
        <p:nvSpPr>
          <p:cNvPr id="234" name="Google Shape;234;gb629e276b6_0_0"/>
          <p:cNvSpPr txBox="1">
            <a:spLocks noGrp="1"/>
          </p:cNvSpPr>
          <p:nvPr>
            <p:ph type="subTitle" idx="1"/>
          </p:nvPr>
        </p:nvSpPr>
        <p:spPr>
          <a:xfrm>
            <a:off x="812380" y="2485224"/>
            <a:ext cx="6400800" cy="254123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GB" b="1" dirty="0">
                <a:solidFill>
                  <a:schemeClr val="accent1">
                    <a:lumMod val="75000"/>
                  </a:schemeClr>
                </a:solidFill>
                <a:highlight>
                  <a:srgbClr val="FFFFFF"/>
                </a:highlight>
                <a:latin typeface="Gill Sans"/>
                <a:ea typeface="Gill Sans"/>
                <a:cs typeface="Gill Sans"/>
                <a:sym typeface="Gill Sans"/>
              </a:rPr>
              <a:t>Objectives:</a:t>
            </a:r>
            <a:r>
              <a:rPr lang="en-GB" dirty="0">
                <a:solidFill>
                  <a:schemeClr val="accent1">
                    <a:lumMod val="75000"/>
                  </a:schemeClr>
                </a:solidFill>
                <a:highlight>
                  <a:srgbClr val="FFFFFF"/>
                </a:highlight>
                <a:latin typeface="Gill Sans"/>
                <a:ea typeface="Gill Sans"/>
                <a:cs typeface="Gill Sans"/>
                <a:sym typeface="Gill Sans"/>
              </a:rPr>
              <a:t>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explain in simple terms how the 2 metre rule can limit the spread of the virus.  </a:t>
            </a: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sym typeface="Gill Sans"/>
            </a:endParaRPr>
          </a:p>
          <a:p>
            <a:pPr lvl="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recognise how long 2 metres is as a distance.</a:t>
            </a:r>
          </a:p>
          <a:p>
            <a:pPr marL="91440" lvl="0" indent="0" algn="l" rtl="0">
              <a:lnSpc>
                <a:spcPct val="85000"/>
              </a:lnSpc>
              <a:spcBef>
                <a:spcPts val="0"/>
              </a:spcBef>
              <a:spcAft>
                <a:spcPts val="0"/>
              </a:spcAft>
              <a:buClr>
                <a:srgbClr val="262626"/>
              </a:buClr>
              <a:buSzPts val="2400"/>
              <a:buNone/>
            </a:pPr>
            <a:endParaRPr dirty="0"/>
          </a:p>
        </p:txBody>
      </p:sp>
      <p:pic>
        <p:nvPicPr>
          <p:cNvPr id="235" name="Google Shape;235;gb629e276b6_0_0"/>
          <p:cNvPicPr preferRelativeResize="0"/>
          <p:nvPr/>
        </p:nvPicPr>
        <p:blipFill>
          <a:blip r:embed="rId3">
            <a:alphaModFix/>
          </a:blip>
          <a:stretch>
            <a:fillRect/>
          </a:stretch>
        </p:blipFill>
        <p:spPr>
          <a:xfrm>
            <a:off x="6694596" y="1094315"/>
            <a:ext cx="2376684" cy="23653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9750605f2_0_0"/>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chemeClr val="accent1">
                    <a:lumMod val="75000"/>
                  </a:schemeClr>
                </a:solidFill>
                <a:latin typeface="Gill Sans"/>
                <a:ea typeface="Gill Sans"/>
                <a:cs typeface="Gill Sans"/>
                <a:sym typeface="Gill Sans"/>
              </a:rPr>
              <a:t>Video Introduction</a:t>
            </a:r>
            <a:endParaRPr sz="5000" b="0" i="0" u="none" strike="noStrike" cap="none" dirty="0">
              <a:solidFill>
                <a:schemeClr val="accent1">
                  <a:lumMod val="75000"/>
                </a:schemeClr>
              </a:solidFill>
              <a:latin typeface="Gill Sans"/>
              <a:ea typeface="Gill Sans"/>
              <a:cs typeface="Gill Sans"/>
              <a:sym typeface="Gill Sans"/>
            </a:endParaRPr>
          </a:p>
        </p:txBody>
      </p:sp>
      <p:pic>
        <p:nvPicPr>
          <p:cNvPr id="241" name="Google Shape;241;gb9750605f2_0_0"/>
          <p:cNvPicPr preferRelativeResize="0"/>
          <p:nvPr/>
        </p:nvPicPr>
        <p:blipFill rotWithShape="1">
          <a:blip r:embed="rId3">
            <a:alphaModFix/>
          </a:blip>
          <a:srcRect/>
          <a:stretch/>
        </p:blipFill>
        <p:spPr>
          <a:xfrm>
            <a:off x="6979074" y="3777275"/>
            <a:ext cx="2089550" cy="2089550"/>
          </a:xfrm>
          <a:prstGeom prst="rect">
            <a:avLst/>
          </a:prstGeom>
          <a:noFill/>
          <a:ln>
            <a:noFill/>
          </a:ln>
        </p:spPr>
      </p:pic>
      <p:pic>
        <p:nvPicPr>
          <p:cNvPr id="242" name="Google Shape;242;gb9750605f2_0_0"/>
          <p:cNvPicPr preferRelativeResize="0"/>
          <p:nvPr/>
        </p:nvPicPr>
        <p:blipFill rotWithShape="1">
          <a:blip r:embed="rId4">
            <a:alphaModFix/>
          </a:blip>
          <a:srcRect b="3166"/>
          <a:stretch/>
        </p:blipFill>
        <p:spPr>
          <a:xfrm>
            <a:off x="0" y="3777275"/>
            <a:ext cx="2256151" cy="2141124"/>
          </a:xfrm>
          <a:prstGeom prst="rect">
            <a:avLst/>
          </a:prstGeom>
          <a:noFill/>
          <a:ln>
            <a:noFill/>
          </a:ln>
        </p:spPr>
      </p:pic>
      <p:sp>
        <p:nvSpPr>
          <p:cNvPr id="244" name="Google Shape;244;gb9750605f2_0_0"/>
          <p:cNvSpPr txBox="1"/>
          <p:nvPr/>
        </p:nvSpPr>
        <p:spPr>
          <a:xfrm>
            <a:off x="1443393" y="1888125"/>
            <a:ext cx="5365486" cy="1046410"/>
          </a:xfrm>
          <a:prstGeom prst="rect">
            <a:avLst/>
          </a:prstGeom>
          <a:noFill/>
          <a:ln>
            <a:noFill/>
          </a:ln>
        </p:spPr>
        <p:txBody>
          <a:bodyPr spcFirstLastPara="1" wrap="square" lIns="91425" tIns="91425" rIns="91425" bIns="91425" anchor="t" anchorCtr="0">
            <a:spAutoFit/>
          </a:bodyPr>
          <a:lstStyle/>
          <a:p>
            <a:pPr algn="ctr"/>
            <a:r>
              <a:rPr lang="en-GB" sz="2800" dirty="0">
                <a:solidFill>
                  <a:schemeClr val="accent1">
                    <a:lumMod val="75000"/>
                  </a:schemeClr>
                </a:solidFill>
                <a:latin typeface="Gill Sans"/>
                <a:ea typeface="Gill Sans"/>
                <a:cs typeface="Gill Sans"/>
                <a:sym typeface="Gill Sans"/>
              </a:rPr>
              <a:t>Watch COVID-19 Warriors Video Introduction.</a:t>
            </a:r>
            <a:endParaRPr lang="en-US" sz="2800" dirty="0">
              <a:solidFill>
                <a:schemeClr val="accent1">
                  <a:lumMod val="75000"/>
                </a:schemeClr>
              </a:solidFill>
              <a:latin typeface="Gill Sans"/>
              <a:ea typeface="Gill Sans"/>
              <a:cs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abf2bcc686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1" name="Google Shape;251;gabf2bcc686_0_0"/>
          <p:cNvSpPr txBox="1">
            <a:spLocks noGrp="1"/>
          </p:cNvSpPr>
          <p:nvPr>
            <p:ph type="subTitle" idx="1"/>
          </p:nvPr>
        </p:nvSpPr>
        <p:spPr>
          <a:xfrm>
            <a:off x="1371600" y="1794875"/>
            <a:ext cx="6400800" cy="4098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How far is 2 metres?</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Use a 2 metre ribbon to find out…</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lang="en-GB"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What can you see around you that is about 2 metres long?</a:t>
            </a:r>
            <a:endParaRPr dirty="0">
              <a:solidFill>
                <a:schemeClr val="accent1">
                  <a:lumMod val="75000"/>
                </a:schemeClr>
              </a:solidFill>
              <a:latin typeface="Gill Sans"/>
              <a:ea typeface="Gill Sans"/>
              <a:cs typeface="Gill Sans"/>
              <a:sym typeface="Gill Sans"/>
            </a:endParaRPr>
          </a:p>
        </p:txBody>
      </p:sp>
      <p:sp>
        <p:nvSpPr>
          <p:cNvPr id="252" name="Google Shape;252;gabf2bcc686_0_0"/>
          <p:cNvSpPr/>
          <p:nvPr/>
        </p:nvSpPr>
        <p:spPr>
          <a:xfrm>
            <a:off x="200900" y="4085325"/>
            <a:ext cx="8079600" cy="562800"/>
          </a:xfrm>
          <a:prstGeom prst="doubleWave">
            <a:avLst>
              <a:gd name="adj1" fmla="val 12500"/>
              <a:gd name="adj2" fmla="val 1724"/>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af92d3f76a_0_0">
            <a:extLst>
              <a:ext uri="{FF2B5EF4-FFF2-40B4-BE49-F238E27FC236}">
                <a16:creationId xmlns:a16="http://schemas.microsoft.com/office/drawing/2014/main" id="{C4C6336C-3FAC-47CF-9090-009013B07C13}"/>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259;gaf92d3f76a_0_0">
            <a:extLst>
              <a:ext uri="{FF2B5EF4-FFF2-40B4-BE49-F238E27FC236}">
                <a16:creationId xmlns:a16="http://schemas.microsoft.com/office/drawing/2014/main" id="{2698BC55-EA4B-4241-AAFD-D1E5D3A44618}"/>
              </a:ext>
            </a:extLst>
          </p:cNvPr>
          <p:cNvSpPr txBox="1"/>
          <p:nvPr/>
        </p:nvSpPr>
        <p:spPr>
          <a:xfrm>
            <a:off x="1538158" y="1515341"/>
            <a:ext cx="6600497" cy="3948230"/>
          </a:xfrm>
          <a:prstGeom prst="rect">
            <a:avLst/>
          </a:prstGeom>
          <a:noFill/>
          <a:ln>
            <a:noFill/>
          </a:ln>
        </p:spPr>
        <p:txBody>
          <a:bodyPr spcFirstLastPara="1" wrap="square" lIns="91425" tIns="91425" rIns="91425" bIns="91425" anchor="t" anchorCtr="0">
            <a:spAutoFit/>
          </a:bodyPr>
          <a:lstStyle/>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How far apart do we have to stay from others?</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can help you to remember this distance? </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We can still have fun and be friends when we are 2 metres apart.</a:t>
            </a:r>
            <a:endParaRPr sz="2800"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84245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b629e276b6_0_692"/>
          <p:cNvPicPr preferRelativeResize="0"/>
          <p:nvPr/>
        </p:nvPicPr>
        <p:blipFill rotWithShape="1">
          <a:blip r:embed="rId3">
            <a:alphaModFix/>
            <a:extLst>
              <a:ext uri="{BEBA8EAE-BF5A-486C-A8C5-ECC9F3942E4B}">
                <a14:imgProps xmlns:a14="http://schemas.microsoft.com/office/drawing/2010/main">
                  <a14:imgLayer r:embed="rId4">
                    <a14:imgEffect>
                      <a14:backgroundRemoval t="2200" b="97462" l="0" r="99662">
                        <a14:foregroundMark x1="36717" y1="9137" x2="16244" y2="25212"/>
                        <a14:foregroundMark x1="16244" y1="25212" x2="38409" y2="6599"/>
                        <a14:foregroundMark x1="38409" y1="6599" x2="16920" y2="23012"/>
                        <a14:foregroundMark x1="16920" y1="23012" x2="9983" y2="47208"/>
                        <a14:foregroundMark x1="9983" y1="47208" x2="13029" y2="71743"/>
                        <a14:foregroundMark x1="13029" y1="71743" x2="32826" y2="88832"/>
                        <a14:foregroundMark x1="32826" y1="88832" x2="58714" y2="91201"/>
                        <a14:foregroundMark x1="58714" y1="91201" x2="83080" y2="78511"/>
                        <a14:foregroundMark x1="83080" y1="78511" x2="97462" y2="56345"/>
                        <a14:foregroundMark x1="97462" y1="56345" x2="89848" y2="31472"/>
                        <a14:foregroundMark x1="89848" y1="31472" x2="71743" y2="14213"/>
                        <a14:foregroundMark x1="71743" y1="14213" x2="38917" y2="8291"/>
                        <a14:foregroundMark x1="2369" y1="32487" x2="16244" y2="9645"/>
                        <a14:foregroundMark x1="16244" y1="9645" x2="54315" y2="1015"/>
                        <a14:foregroundMark x1="54315" y1="1015" x2="76819" y2="15059"/>
                        <a14:foregroundMark x1="76819" y1="15059" x2="93570" y2="35364"/>
                        <a14:foregroundMark x1="93570" y1="35364" x2="94078" y2="60237"/>
                        <a14:foregroundMark x1="94078" y1="60237" x2="84772" y2="83418"/>
                        <a14:foregroundMark x1="84772" y1="83418" x2="61083" y2="90694"/>
                        <a14:foregroundMark x1="61083" y1="90694" x2="35195" y2="90694"/>
                        <a14:foregroundMark x1="35195" y1="90694" x2="14721" y2="70897"/>
                        <a14:foregroundMark x1="14721" y1="70897" x2="338" y2="29103"/>
                        <a14:foregroundMark x1="677" y1="35195" x2="677" y2="69882"/>
                        <a14:foregroundMark x1="677" y1="69882" x2="14382" y2="92217"/>
                        <a14:foregroundMark x1="14382" y1="92217" x2="44501" y2="97631"/>
                        <a14:foregroundMark x1="26396" y1="95939" x2="53638" y2="99154"/>
                        <a14:foregroundMark x1="53638" y1="99154" x2="79357" y2="95939"/>
                        <a14:foregroundMark x1="79357" y1="95939" x2="93401" y2="73435"/>
                        <a14:foregroundMark x1="93401" y1="73435" x2="94924" y2="61252"/>
                        <a14:foregroundMark x1="92217" y1="79357" x2="98477" y2="54315"/>
                        <a14:foregroundMark x1="98477" y1="54315" x2="93063" y2="27919"/>
                        <a14:foregroundMark x1="93063" y1="27919" x2="75804" y2="8460"/>
                        <a14:foregroundMark x1="75804" y1="8460" x2="51607" y2="846"/>
                        <a14:foregroundMark x1="51607" y1="846" x2="25719" y2="5753"/>
                        <a14:foregroundMark x1="25719" y1="5753" x2="25042" y2="6430"/>
                        <a14:foregroundMark x1="56345" y1="8291" x2="58376" y2="5245"/>
                        <a14:foregroundMark x1="87986" y1="20812" x2="66497" y2="5415"/>
                        <a14:foregroundMark x1="66497" y1="5415" x2="41963" y2="2200"/>
                        <a14:foregroundMark x1="41963" y1="2200" x2="29442" y2="5584"/>
                        <a14:foregroundMark x1="54146" y1="846" x2="78511" y2="10829"/>
                        <a14:foregroundMark x1="78511" y1="10829" x2="93232" y2="31134"/>
                        <a14:foregroundMark x1="93232" y1="31134" x2="98308" y2="56345"/>
                        <a14:foregroundMark x1="98308" y1="56345" x2="93570" y2="74281"/>
                        <a14:foregroundMark x1="28426" y1="4738" x2="55499" y2="3553"/>
                        <a14:foregroundMark x1="55499" y1="3553" x2="33672" y2="5245"/>
                        <a14:foregroundMark x1="53638" y1="0" x2="85279" y2="1015"/>
                        <a14:foregroundMark x1="85279" y1="1015" x2="99662" y2="52115"/>
                        <a14:foregroundMark x1="99662" y1="52115" x2="95770" y2="55161"/>
                        <a14:backgroundMark x1="2369" y1="13029" x2="15398" y2="1354"/>
                      </a14:backgroundRemoval>
                    </a14:imgEffect>
                  </a14:imgLayer>
                </a14:imgProps>
              </a:ext>
            </a:extLst>
          </a:blip>
          <a:srcRect/>
          <a:stretch/>
        </p:blipFill>
        <p:spPr>
          <a:xfrm>
            <a:off x="950974" y="98241"/>
            <a:ext cx="1932775" cy="1932775"/>
          </a:xfrm>
          <a:prstGeom prst="rect">
            <a:avLst/>
          </a:prstGeom>
          <a:noFill/>
          <a:ln>
            <a:noFill/>
          </a:ln>
        </p:spPr>
      </p:pic>
      <p:pic>
        <p:nvPicPr>
          <p:cNvPr id="264" name="Google Shape;264;gb629e276b6_0_692"/>
          <p:cNvPicPr preferRelativeResize="0"/>
          <p:nvPr/>
        </p:nvPicPr>
        <p:blipFill rotWithShape="1">
          <a:blip r:embed="rId5">
            <a:alphaModFix/>
          </a:blip>
          <a:srcRect/>
          <a:stretch/>
        </p:blipFill>
        <p:spPr>
          <a:xfrm>
            <a:off x="1832484" y="2894225"/>
            <a:ext cx="4212685" cy="2962324"/>
          </a:xfrm>
          <a:prstGeom prst="rect">
            <a:avLst/>
          </a:prstGeom>
          <a:noFill/>
          <a:ln>
            <a:noFill/>
          </a:ln>
        </p:spPr>
      </p:pic>
      <p:sp>
        <p:nvSpPr>
          <p:cNvPr id="266" name="Google Shape;266;gb629e276b6_0_692"/>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gb629e276b6_0_692"/>
          <p:cNvSpPr txBox="1"/>
          <p:nvPr/>
        </p:nvSpPr>
        <p:spPr>
          <a:xfrm>
            <a:off x="3442400" y="174125"/>
            <a:ext cx="4212600" cy="27201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500" b="0" i="0" u="none" strike="noStrike" kern="0" cap="none" spc="0" normalizeH="0" baseline="0" noProof="0" dirty="0">
                <a:ln>
                  <a:noFill/>
                </a:ln>
                <a:solidFill>
                  <a:srgbClr val="0F6AB1"/>
                </a:solidFill>
                <a:effectLst/>
                <a:uLnTx/>
                <a:uFillTx/>
                <a:latin typeface="Gill Sans"/>
                <a:ea typeface="Gill Sans"/>
                <a:cs typeface="Gill Sans"/>
                <a:sym typeface="Gill Sans"/>
              </a:rPr>
              <a:t>Stretch says…. “Remember to stay at least 2 metres away from anyone not in your bubble!”</a:t>
            </a:r>
            <a:endParaRPr kumimoji="0" sz="47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endParaRPr lang="en-GB" dirty="0">
              <a:solidFill>
                <a:schemeClr val="tx2">
                  <a:lumMod val="75000"/>
                </a:schemeClr>
              </a:solidFill>
              <a:latin typeface="Gill Sans"/>
              <a:ea typeface="Gill Sans"/>
              <a:cs typeface="Gill Sans"/>
              <a:sym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741334"/>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Font typeface="Arial" panose="020B0604020202020204" pitchFamily="34" charset="0"/>
              <a:buNone/>
            </a:pPr>
            <a:endParaRPr lang="en-GB" sz="3500" dirty="0">
              <a:solidFill>
                <a:srgbClr val="0000FF"/>
              </a:solidFill>
              <a:latin typeface="Gill Sans"/>
              <a:ea typeface="Gill Sans"/>
              <a:cs typeface="Gill Sans"/>
              <a:sym typeface="Gill Sans"/>
            </a:endParaRPr>
          </a:p>
        </p:txBody>
      </p:sp>
      <p:sp>
        <p:nvSpPr>
          <p:cNvPr id="4" name="Google Shape;273;gb737f7e929_0_0">
            <a:extLst>
              <a:ext uri="{FF2B5EF4-FFF2-40B4-BE49-F238E27FC236}">
                <a16:creationId xmlns:a16="http://schemas.microsoft.com/office/drawing/2014/main" id="{87354A56-1599-4A23-B31F-BD3AF4940D1A}"/>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dirty="0">
              <a:solidFill>
                <a:srgbClr val="0F6AB1"/>
              </a:solidFill>
              <a:latin typeface="Gill Sans"/>
              <a:ea typeface="Gill Sans"/>
              <a:cs typeface="Gill Sans"/>
              <a:sym typeface="Gill Sans"/>
            </a:endParaRPr>
          </a:p>
        </p:txBody>
      </p:sp>
      <p:sp>
        <p:nvSpPr>
          <p:cNvPr id="5" name="Google Shape;274;gb737f7e929_0_0">
            <a:extLst>
              <a:ext uri="{FF2B5EF4-FFF2-40B4-BE49-F238E27FC236}">
                <a16:creationId xmlns:a16="http://schemas.microsoft.com/office/drawing/2014/main" id="{C55B551F-B011-47BC-BBC0-AE80D2196E05}"/>
              </a:ext>
            </a:extLst>
          </p:cNvPr>
          <p:cNvSpPr txBox="1">
            <a:spLocks/>
          </p:cNvSpPr>
          <p:nvPr/>
        </p:nvSpPr>
        <p:spPr>
          <a:xfrm>
            <a:off x="1371600" y="1676100"/>
            <a:ext cx="6400800" cy="17526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lvl="0" indent="-457200" algn="l" rtl="0">
              <a:lnSpc>
                <a:spcPct val="115000"/>
              </a:lnSpc>
              <a:spcBef>
                <a:spcPts val="0"/>
              </a:spcBef>
              <a:spcAft>
                <a:spcPts val="0"/>
              </a:spcAft>
              <a:buClr>
                <a:schemeClr val="accent1">
                  <a:lumMod val="75000"/>
                </a:schemeClr>
              </a:buClr>
              <a:buSzPts val="2600"/>
            </a:pPr>
            <a:r>
              <a:rPr lang="en-GB" sz="2800" dirty="0">
                <a:solidFill>
                  <a:schemeClr val="accent1">
                    <a:lumMod val="75000"/>
                  </a:schemeClr>
                </a:solidFill>
                <a:highlight>
                  <a:srgbClr val="FFFFFF"/>
                </a:highlight>
                <a:latin typeface="Gill Sans"/>
                <a:ea typeface="Gill Sans"/>
                <a:cs typeface="Gill Sans"/>
                <a:sym typeface="Gill Sans"/>
              </a:rPr>
              <a:t>Measure the size of the classroom and calculate how many children would fit in if they had to stay 2 metres apart from each other. </a:t>
            </a:r>
          </a:p>
          <a:p>
            <a:pPr marL="914400" lvl="0" indent="-457200" algn="l" rtl="0">
              <a:lnSpc>
                <a:spcPct val="115000"/>
              </a:lnSpc>
              <a:spcBef>
                <a:spcPts val="0"/>
              </a:spcBef>
              <a:spcAft>
                <a:spcPts val="0"/>
              </a:spcAft>
              <a:buClr>
                <a:schemeClr val="accent1">
                  <a:lumMod val="75000"/>
                </a:schemeClr>
              </a:buClr>
            </a:pPr>
            <a:endParaRPr lang="en-GB" sz="2800" dirty="0">
              <a:solidFill>
                <a:schemeClr val="accent1">
                  <a:lumMod val="75000"/>
                </a:schemeClr>
              </a:solidFill>
              <a:highlight>
                <a:srgbClr val="FFFFFF"/>
              </a:highlight>
              <a:latin typeface="Gill Sans"/>
              <a:ea typeface="Gill Sans"/>
              <a:cs typeface="Gill Sans"/>
              <a:sym typeface="Gill Sans"/>
            </a:endParaRPr>
          </a:p>
          <a:p>
            <a:pPr marL="520700" lvl="0" indent="-457200" algn="l" rtl="0">
              <a:lnSpc>
                <a:spcPct val="115000"/>
              </a:lnSpc>
              <a:spcBef>
                <a:spcPts val="0"/>
              </a:spcBef>
              <a:spcAft>
                <a:spcPts val="0"/>
              </a:spcAft>
              <a:buClr>
                <a:schemeClr val="accent1">
                  <a:lumMod val="75000"/>
                </a:schemeClr>
              </a:buClr>
              <a:buSzPts val="2600"/>
            </a:pPr>
            <a:r>
              <a:rPr lang="en-GB" sz="2800" dirty="0">
                <a:solidFill>
                  <a:schemeClr val="accent1">
                    <a:lumMod val="75000"/>
                  </a:schemeClr>
                </a:solidFill>
                <a:highlight>
                  <a:srgbClr val="FFFFFF"/>
                </a:highlight>
                <a:latin typeface="Gill Sans"/>
                <a:ea typeface="Gill Sans"/>
                <a:cs typeface="Gill Sans"/>
                <a:sym typeface="Gill Sans"/>
              </a:rPr>
              <a:t>Look for 2 metre objects at home or on your journey home from school. </a:t>
            </a:r>
          </a:p>
        </p:txBody>
      </p:sp>
    </p:spTree>
    <p:extLst>
      <p:ext uri="{BB962C8B-B14F-4D97-AF65-F5344CB8AC3E}">
        <p14:creationId xmlns:p14="http://schemas.microsoft.com/office/powerpoint/2010/main" val="33615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63;gb629e276b6_0_692">
            <a:extLst>
              <a:ext uri="{FF2B5EF4-FFF2-40B4-BE49-F238E27FC236}">
                <a16:creationId xmlns:a16="http://schemas.microsoft.com/office/drawing/2014/main" id="{AC33EED4-3CA2-459C-BFDE-8E810FBB68A6}"/>
              </a:ext>
            </a:extLst>
          </p:cNvPr>
          <p:cNvPicPr preferRelativeResize="0"/>
          <p:nvPr/>
        </p:nvPicPr>
        <p:blipFill rotWithShape="1">
          <a:blip r:embed="rId2">
            <a:alphaModFix/>
          </a:blip>
          <a:srcRect/>
          <a:stretch/>
        </p:blipFill>
        <p:spPr>
          <a:xfrm>
            <a:off x="887913" y="225050"/>
            <a:ext cx="1932775" cy="1932775"/>
          </a:xfrm>
          <a:prstGeom prst="rect">
            <a:avLst/>
          </a:prstGeom>
          <a:noFill/>
          <a:ln>
            <a:noFill/>
          </a:ln>
        </p:spPr>
      </p:pic>
      <p:sp>
        <p:nvSpPr>
          <p:cNvPr id="5" name="Google Shape;287;gabefc0c955_0_11">
            <a:extLst>
              <a:ext uri="{FF2B5EF4-FFF2-40B4-BE49-F238E27FC236}">
                <a16:creationId xmlns:a16="http://schemas.microsoft.com/office/drawing/2014/main" id="{35EF0461-9C26-4922-B866-A4D6294F1FF9}"/>
              </a:ext>
            </a:extLst>
          </p:cNvPr>
          <p:cNvSpPr txBox="1">
            <a:spLocks/>
          </p:cNvSpPr>
          <p:nvPr/>
        </p:nvSpPr>
        <p:spPr>
          <a:xfrm>
            <a:off x="3582841" y="160312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6" name="Google Shape;292;gabefc0c955_0_11">
            <a:extLst>
              <a:ext uri="{FF2B5EF4-FFF2-40B4-BE49-F238E27FC236}">
                <a16:creationId xmlns:a16="http://schemas.microsoft.com/office/drawing/2014/main" id="{49D0BA09-4A25-4B05-A952-B206FB5D6047}"/>
              </a:ext>
            </a:extLst>
          </p:cNvPr>
          <p:cNvSpPr/>
          <p:nvPr/>
        </p:nvSpPr>
        <p:spPr>
          <a:xfrm>
            <a:off x="3304456" y="803398"/>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4593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A9290-5411-41E5-802B-6B37277FD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20BA72-DA1F-4CC3-917F-3004FF5F9D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8FDAAB-742F-461C-9369-BD544EC56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C19 Warriors Year 3 and 4 Template</Template>
  <TotalTime>0</TotalTime>
  <Words>197</Words>
  <Application>Microsoft Office PowerPoint</Application>
  <PresentationFormat>On-screen Show (4:3)</PresentationFormat>
  <Paragraphs>30</Paragraphs>
  <Slides>8</Slides>
  <Notes>4</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2 Metre Rule</vt:lpstr>
      <vt:lpstr>PowerPoint Presentation</vt:lpstr>
      <vt:lpstr>Main Activity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13</cp:revision>
  <dcterms:created xsi:type="dcterms:W3CDTF">2021-03-19T11:15:59Z</dcterms:created>
  <dcterms:modified xsi:type="dcterms:W3CDTF">2021-12-29T10:42:39Z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