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869" r:id="rId7"/>
    <p:sldMasterId id="2147483773" r:id="rId8"/>
    <p:sldMasterId id="2147483797" r:id="rId9"/>
    <p:sldMasterId id="2147483737" r:id="rId10"/>
    <p:sldMasterId id="2147483749" r:id="rId11"/>
    <p:sldMasterId id="2147483845" r:id="rId12"/>
  </p:sldMasterIdLst>
  <p:sldIdLst>
    <p:sldId id="286" r:id="rId13"/>
    <p:sldId id="287" r:id="rId14"/>
    <p:sldId id="295" r:id="rId15"/>
    <p:sldId id="297" r:id="rId16"/>
    <p:sldId id="300" r:id="rId17"/>
    <p:sldId id="301" r:id="rId18"/>
    <p:sldId id="302" r:id="rId19"/>
    <p:sldId id="303" r:id="rId20"/>
    <p:sldId id="304" r:id="rId21"/>
    <p:sldId id="305" r:id="rId22"/>
    <p:sldId id="309" r:id="rId23"/>
    <p:sldId id="298" r:id="rId24"/>
    <p:sldId id="307" r:id="rId25"/>
    <p:sldId id="290" r:id="rId26"/>
    <p:sldId id="296" r:id="rId27"/>
    <p:sldId id="331" r:id="rId28"/>
    <p:sldId id="308" r:id="rId29"/>
    <p:sldId id="293" r:id="rId3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 Woods-Townsend" initials="KW" lastIdx="1" clrIdx="0">
    <p:extLst>
      <p:ext uri="{19B8F6BF-5375-455C-9EA6-DF929625EA0E}">
        <p15:presenceInfo xmlns:p15="http://schemas.microsoft.com/office/powerpoint/2012/main" userId="S::kwt1b06@soton.ac.uk::6818a262-d99a-4b23-bcfa-16532cfac47a" providerId="AD"/>
      </p:ext>
    </p:extLst>
  </p:cmAuthor>
  <p:cmAuthor id="2" name="Keith Godfrey" initials="KG" lastIdx="4" clrIdx="1">
    <p:extLst>
      <p:ext uri="{19B8F6BF-5375-455C-9EA6-DF929625EA0E}">
        <p15:presenceInfo xmlns:p15="http://schemas.microsoft.com/office/powerpoint/2012/main" userId="S::kmg@soton.ac.uk::cdedb6be-832f-4234-b0b6-ba1ecdd51110" providerId="AD"/>
      </p:ext>
    </p:extLst>
  </p:cmAuthor>
  <p:cmAuthor id="3" name="Natasha Green" initials="NG" lastIdx="1" clrIdx="2">
    <p:extLst>
      <p:ext uri="{19B8F6BF-5375-455C-9EA6-DF929625EA0E}">
        <p15:presenceInfo xmlns:p15="http://schemas.microsoft.com/office/powerpoint/2012/main" userId="S::ng1v20@soton.ac.uk::95db0ffa-da5b-477d-ae38-1990569217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7FC7E-C500-5901-0E95-04E48722F81D}" v="5" dt="2021-12-13T13:13:28.554"/>
    <p1510:client id="{47630749-4973-4A98-6B80-D643C7937BC5}" v="79" dt="2021-12-29T11:54:43.223"/>
    <p1510:client id="{77CB7A51-B0DD-2A77-838D-2AEE62A7B737}" v="43" dt="2021-11-18T14:11:46.610"/>
    <p1510:client id="{AF10526B-6DC6-3BA8-ADBD-4AD2D6BADFF4}" v="13" dt="2021-08-16T16:29:17.3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6"/>
  </p:normalViewPr>
  <p:slideViewPr>
    <p:cSldViewPr snapToGrid="0">
      <p:cViewPr varScale="1">
        <p:scale>
          <a:sx n="93" d="100"/>
          <a:sy n="93" d="100"/>
        </p:scale>
        <p:origin x="166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 Woods-Townsend" userId="S::kwt1b06@soton.ac.uk::6818a262-d99a-4b23-bcfa-16532cfac47a" providerId="AD" clId="Web-{A1E6F907-CAFE-028A-1157-83AB811E7E50}"/>
    <pc:docChg chg="addSld modSld">
      <pc:chgData name="Kath Woods-Townsend" userId="S::kwt1b06@soton.ac.uk::6818a262-d99a-4b23-bcfa-16532cfac47a" providerId="AD" clId="Web-{A1E6F907-CAFE-028A-1157-83AB811E7E50}" dt="2021-08-05T22:32:21.642" v="61" actId="1076"/>
      <pc:docMkLst>
        <pc:docMk/>
      </pc:docMkLst>
      <pc:sldChg chg="modSp">
        <pc:chgData name="Kath Woods-Townsend" userId="S::kwt1b06@soton.ac.uk::6818a262-d99a-4b23-bcfa-16532cfac47a" providerId="AD" clId="Web-{A1E6F907-CAFE-028A-1157-83AB811E7E50}" dt="2021-08-05T22:26:59.163" v="37" actId="20577"/>
        <pc:sldMkLst>
          <pc:docMk/>
          <pc:sldMk cId="0" sldId="295"/>
        </pc:sldMkLst>
        <pc:spChg chg="mod">
          <ac:chgData name="Kath Woods-Townsend" userId="S::kwt1b06@soton.ac.uk::6818a262-d99a-4b23-bcfa-16532cfac47a" providerId="AD" clId="Web-{A1E6F907-CAFE-028A-1157-83AB811E7E50}" dt="2021-08-05T22:26:06.942" v="6" actId="20577"/>
          <ac:spMkLst>
            <pc:docMk/>
            <pc:sldMk cId="0" sldId="295"/>
            <ac:spMk id="2050" creationId="{93AC7249-91B9-B54D-A9B9-CB5A3D221A6E}"/>
          </ac:spMkLst>
        </pc:spChg>
        <pc:spChg chg="mod">
          <ac:chgData name="Kath Woods-Townsend" userId="S::kwt1b06@soton.ac.uk::6818a262-d99a-4b23-bcfa-16532cfac47a" providerId="AD" clId="Web-{A1E6F907-CAFE-028A-1157-83AB811E7E50}" dt="2021-08-05T22:26:59.163" v="37" actId="20577"/>
          <ac:spMkLst>
            <pc:docMk/>
            <pc:sldMk cId="0" sldId="295"/>
            <ac:spMk id="2051" creationId="{78713BC3-801A-EE46-A579-240975F4B37B}"/>
          </ac:spMkLst>
        </pc:spChg>
      </pc:sldChg>
      <pc:sldChg chg="modSp">
        <pc:chgData name="Kath Woods-Townsend" userId="S::kwt1b06@soton.ac.uk::6818a262-d99a-4b23-bcfa-16532cfac47a" providerId="AD" clId="Web-{A1E6F907-CAFE-028A-1157-83AB811E7E50}" dt="2021-08-05T22:28:03.386" v="45" actId="20577"/>
        <pc:sldMkLst>
          <pc:docMk/>
          <pc:sldMk cId="0" sldId="297"/>
        </pc:sldMkLst>
        <pc:spChg chg="mod">
          <ac:chgData name="Kath Woods-Townsend" userId="S::kwt1b06@soton.ac.uk::6818a262-d99a-4b23-bcfa-16532cfac47a" providerId="AD" clId="Web-{A1E6F907-CAFE-028A-1157-83AB811E7E50}" dt="2021-08-05T22:28:03.386" v="45" actId="20577"/>
          <ac:spMkLst>
            <pc:docMk/>
            <pc:sldMk cId="0" sldId="297"/>
            <ac:spMk id="27654" creationId="{A42B9847-6435-7B46-AA8E-0665EAD115DE}"/>
          </ac:spMkLst>
        </pc:spChg>
      </pc:sldChg>
      <pc:sldChg chg="modSp">
        <pc:chgData name="Kath Woods-Townsend" userId="S::kwt1b06@soton.ac.uk::6818a262-d99a-4b23-bcfa-16532cfac47a" providerId="AD" clId="Web-{A1E6F907-CAFE-028A-1157-83AB811E7E50}" dt="2021-08-05T22:29:25.934" v="47" actId="1076"/>
        <pc:sldMkLst>
          <pc:docMk/>
          <pc:sldMk cId="0" sldId="300"/>
        </pc:sldMkLst>
        <pc:picChg chg="mod">
          <ac:chgData name="Kath Woods-Townsend" userId="S::kwt1b06@soton.ac.uk::6818a262-d99a-4b23-bcfa-16532cfac47a" providerId="AD" clId="Web-{A1E6F907-CAFE-028A-1157-83AB811E7E50}" dt="2021-08-05T22:29:25.934" v="47" actId="1076"/>
          <ac:picMkLst>
            <pc:docMk/>
            <pc:sldMk cId="0" sldId="300"/>
            <ac:picMk id="3080" creationId="{A45B8A5E-C4E6-8346-B175-36066CCFA994}"/>
          </ac:picMkLst>
        </pc:picChg>
      </pc:sldChg>
      <pc:sldChg chg="modSp">
        <pc:chgData name="Kath Woods-Townsend" userId="S::kwt1b06@soton.ac.uk::6818a262-d99a-4b23-bcfa-16532cfac47a" providerId="AD" clId="Web-{A1E6F907-CAFE-028A-1157-83AB811E7E50}" dt="2021-08-05T22:29:35.778" v="48" actId="1076"/>
        <pc:sldMkLst>
          <pc:docMk/>
          <pc:sldMk cId="0" sldId="301"/>
        </pc:sldMkLst>
        <pc:picChg chg="mod">
          <ac:chgData name="Kath Woods-Townsend" userId="S::kwt1b06@soton.ac.uk::6818a262-d99a-4b23-bcfa-16532cfac47a" providerId="AD" clId="Web-{A1E6F907-CAFE-028A-1157-83AB811E7E50}" dt="2021-08-05T22:29:35.778" v="48" actId="1076"/>
          <ac:picMkLst>
            <pc:docMk/>
            <pc:sldMk cId="0" sldId="301"/>
            <ac:picMk id="28681" creationId="{209797F3-785D-8D43-8C03-F60E45BD1EB2}"/>
          </ac:picMkLst>
        </pc:picChg>
      </pc:sldChg>
      <pc:sldChg chg="modSp">
        <pc:chgData name="Kath Woods-Townsend" userId="S::kwt1b06@soton.ac.uk::6818a262-d99a-4b23-bcfa-16532cfac47a" providerId="AD" clId="Web-{A1E6F907-CAFE-028A-1157-83AB811E7E50}" dt="2021-08-05T22:29:11.668" v="46" actId="1076"/>
        <pc:sldMkLst>
          <pc:docMk/>
          <pc:sldMk cId="0" sldId="302"/>
        </pc:sldMkLst>
        <pc:picChg chg="mod">
          <ac:chgData name="Kath Woods-Townsend" userId="S::kwt1b06@soton.ac.uk::6818a262-d99a-4b23-bcfa-16532cfac47a" providerId="AD" clId="Web-{A1E6F907-CAFE-028A-1157-83AB811E7E50}" dt="2021-08-05T22:29:11.668" v="46" actId="1076"/>
          <ac:picMkLst>
            <pc:docMk/>
            <pc:sldMk cId="0" sldId="302"/>
            <ac:picMk id="29703" creationId="{656B93D7-EFFA-3D40-81BE-7647A72760BB}"/>
          </ac:picMkLst>
        </pc:picChg>
      </pc:sldChg>
      <pc:sldChg chg="modSp">
        <pc:chgData name="Kath Woods-Townsend" userId="S::kwt1b06@soton.ac.uk::6818a262-d99a-4b23-bcfa-16532cfac47a" providerId="AD" clId="Web-{A1E6F907-CAFE-028A-1157-83AB811E7E50}" dt="2021-08-05T22:29:59.498" v="52" actId="1076"/>
        <pc:sldMkLst>
          <pc:docMk/>
          <pc:sldMk cId="0" sldId="303"/>
        </pc:sldMkLst>
        <pc:spChg chg="mod">
          <ac:chgData name="Kath Woods-Townsend" userId="S::kwt1b06@soton.ac.uk::6818a262-d99a-4b23-bcfa-16532cfac47a" providerId="AD" clId="Web-{A1E6F907-CAFE-028A-1157-83AB811E7E50}" dt="2021-08-05T22:29:57.420" v="51" actId="20577"/>
          <ac:spMkLst>
            <pc:docMk/>
            <pc:sldMk cId="0" sldId="303"/>
            <ac:spMk id="30723" creationId="{F184EF5D-B05C-7046-8AC3-E8AC2E11189B}"/>
          </ac:spMkLst>
        </pc:spChg>
        <pc:picChg chg="mod">
          <ac:chgData name="Kath Woods-Townsend" userId="S::kwt1b06@soton.ac.uk::6818a262-d99a-4b23-bcfa-16532cfac47a" providerId="AD" clId="Web-{A1E6F907-CAFE-028A-1157-83AB811E7E50}" dt="2021-08-05T22:29:59.498" v="52" actId="1076"/>
          <ac:picMkLst>
            <pc:docMk/>
            <pc:sldMk cId="0" sldId="303"/>
            <ac:picMk id="30726" creationId="{850EA443-C42F-A946-A389-0ED2A6107D62}"/>
          </ac:picMkLst>
        </pc:picChg>
      </pc:sldChg>
      <pc:sldChg chg="modSp">
        <pc:chgData name="Kath Woods-Townsend" userId="S::kwt1b06@soton.ac.uk::6818a262-d99a-4b23-bcfa-16532cfac47a" providerId="AD" clId="Web-{A1E6F907-CAFE-028A-1157-83AB811E7E50}" dt="2021-08-05T22:30:09.904" v="53" actId="1076"/>
        <pc:sldMkLst>
          <pc:docMk/>
          <pc:sldMk cId="0" sldId="304"/>
        </pc:sldMkLst>
        <pc:picChg chg="mod">
          <ac:chgData name="Kath Woods-Townsend" userId="S::kwt1b06@soton.ac.uk::6818a262-d99a-4b23-bcfa-16532cfac47a" providerId="AD" clId="Web-{A1E6F907-CAFE-028A-1157-83AB811E7E50}" dt="2021-08-05T22:30:09.904" v="53" actId="1076"/>
          <ac:picMkLst>
            <pc:docMk/>
            <pc:sldMk cId="0" sldId="304"/>
            <ac:picMk id="31751" creationId="{D179E020-9A4B-BF48-B674-BCA3CEC582B8}"/>
          </ac:picMkLst>
        </pc:picChg>
      </pc:sldChg>
      <pc:sldChg chg="modSp">
        <pc:chgData name="Kath Woods-Townsend" userId="S::kwt1b06@soton.ac.uk::6818a262-d99a-4b23-bcfa-16532cfac47a" providerId="AD" clId="Web-{A1E6F907-CAFE-028A-1157-83AB811E7E50}" dt="2021-08-05T22:30:33.327" v="54" actId="1076"/>
        <pc:sldMkLst>
          <pc:docMk/>
          <pc:sldMk cId="0" sldId="305"/>
        </pc:sldMkLst>
        <pc:picChg chg="mod">
          <ac:chgData name="Kath Woods-Townsend" userId="S::kwt1b06@soton.ac.uk::6818a262-d99a-4b23-bcfa-16532cfac47a" providerId="AD" clId="Web-{A1E6F907-CAFE-028A-1157-83AB811E7E50}" dt="2021-08-05T22:30:33.327" v="54" actId="1076"/>
          <ac:picMkLst>
            <pc:docMk/>
            <pc:sldMk cId="0" sldId="305"/>
            <ac:picMk id="32775" creationId="{958D8E22-62E2-6A40-A015-1A5FB3612536}"/>
          </ac:picMkLst>
        </pc:picChg>
      </pc:sldChg>
      <pc:sldChg chg="addSp delSp modSp new">
        <pc:chgData name="Kath Woods-Townsend" userId="S::kwt1b06@soton.ac.uk::6818a262-d99a-4b23-bcfa-16532cfac47a" providerId="AD" clId="Web-{A1E6F907-CAFE-028A-1157-83AB811E7E50}" dt="2021-08-05T22:32:21.642" v="61" actId="1076"/>
        <pc:sldMkLst>
          <pc:docMk/>
          <pc:sldMk cId="490603970" sldId="309"/>
        </pc:sldMkLst>
        <pc:spChg chg="del">
          <ac:chgData name="Kath Woods-Townsend" userId="S::kwt1b06@soton.ac.uk::6818a262-d99a-4b23-bcfa-16532cfac47a" providerId="AD" clId="Web-{A1E6F907-CAFE-028A-1157-83AB811E7E50}" dt="2021-08-05T22:31:29.984" v="57"/>
          <ac:spMkLst>
            <pc:docMk/>
            <pc:sldMk cId="490603970" sldId="309"/>
            <ac:spMk id="2" creationId="{60C5762B-234E-4228-B69D-B9815EE38054}"/>
          </ac:spMkLst>
        </pc:spChg>
        <pc:picChg chg="add mod">
          <ac:chgData name="Kath Woods-Townsend" userId="S::kwt1b06@soton.ac.uk::6818a262-d99a-4b23-bcfa-16532cfac47a" providerId="AD" clId="Web-{A1E6F907-CAFE-028A-1157-83AB811E7E50}" dt="2021-08-05T22:32:21.642" v="61" actId="1076"/>
          <ac:picMkLst>
            <pc:docMk/>
            <pc:sldMk cId="490603970" sldId="309"/>
            <ac:picMk id="4" creationId="{BE9EDEFB-6390-4414-833F-5AF8D7660D4B}"/>
          </ac:picMkLst>
        </pc:picChg>
        <pc:picChg chg="add mod">
          <ac:chgData name="Kath Woods-Townsend" userId="S::kwt1b06@soton.ac.uk::6818a262-d99a-4b23-bcfa-16532cfac47a" providerId="AD" clId="Web-{A1E6F907-CAFE-028A-1157-83AB811E7E50}" dt="2021-08-05T22:32:19.814" v="60" actId="1076"/>
          <ac:picMkLst>
            <pc:docMk/>
            <pc:sldMk cId="490603970" sldId="309"/>
            <ac:picMk id="5" creationId="{75608127-E58E-4FC9-BF1A-ADFF4AF8B147}"/>
          </ac:picMkLst>
        </pc:picChg>
      </pc:sldChg>
    </pc:docChg>
  </pc:docChgLst>
  <pc:docChgLst>
    <pc:chgData name="Natasha Green" userId="95db0ffa-da5b-477d-ae38-1990569217b1" providerId="ADAL" clId="{CC125472-34A3-1E48-8251-B652E1ECEBE6}"/>
    <pc:docChg chg="addSld delSld modSld">
      <pc:chgData name="Natasha Green" userId="95db0ffa-da5b-477d-ae38-1990569217b1" providerId="ADAL" clId="{CC125472-34A3-1E48-8251-B652E1ECEBE6}" dt="2021-08-16T13:35:49.887" v="12" actId="1076"/>
      <pc:docMkLst>
        <pc:docMk/>
      </pc:docMkLst>
      <pc:sldChg chg="modSp">
        <pc:chgData name="Natasha Green" userId="95db0ffa-da5b-477d-ae38-1990569217b1" providerId="ADAL" clId="{CC125472-34A3-1E48-8251-B652E1ECEBE6}" dt="2021-08-16T13:35:49.887" v="12" actId="1076"/>
        <pc:sldMkLst>
          <pc:docMk/>
          <pc:sldMk cId="0" sldId="287"/>
        </pc:sldMkLst>
        <pc:spChg chg="mod">
          <ac:chgData name="Natasha Green" userId="95db0ffa-da5b-477d-ae38-1990569217b1" providerId="ADAL" clId="{CC125472-34A3-1E48-8251-B652E1ECEBE6}" dt="2021-08-16T13:35:49.887" v="12" actId="1076"/>
          <ac:spMkLst>
            <pc:docMk/>
            <pc:sldMk cId="0" sldId="287"/>
            <ac:spMk id="1026" creationId="{B4407623-916A-C343-8A33-AD7AFD5DF9A6}"/>
          </ac:spMkLst>
        </pc:spChg>
      </pc:sldChg>
      <pc:sldChg chg="del">
        <pc:chgData name="Natasha Green" userId="95db0ffa-da5b-477d-ae38-1990569217b1" providerId="ADAL" clId="{CC125472-34A3-1E48-8251-B652E1ECEBE6}" dt="2021-08-16T13:33:28.560" v="1" actId="2696"/>
        <pc:sldMkLst>
          <pc:docMk/>
          <pc:sldMk cId="0" sldId="292"/>
        </pc:sldMkLst>
      </pc:sldChg>
      <pc:sldChg chg="modSp add mod">
        <pc:chgData name="Natasha Green" userId="95db0ffa-da5b-477d-ae38-1990569217b1" providerId="ADAL" clId="{CC125472-34A3-1E48-8251-B652E1ECEBE6}" dt="2021-08-16T13:33:43.913" v="10" actId="20577"/>
        <pc:sldMkLst>
          <pc:docMk/>
          <pc:sldMk cId="1040169562" sldId="331"/>
        </pc:sldMkLst>
        <pc:spChg chg="mod">
          <ac:chgData name="Natasha Green" userId="95db0ffa-da5b-477d-ae38-1990569217b1" providerId="ADAL" clId="{CC125472-34A3-1E48-8251-B652E1ECEBE6}" dt="2021-08-16T13:33:43.913" v="10" actId="20577"/>
          <ac:spMkLst>
            <pc:docMk/>
            <pc:sldMk cId="1040169562" sldId="331"/>
            <ac:spMk id="38914" creationId="{5D81B84E-B279-284A-8173-6F93850DA9C8}"/>
          </ac:spMkLst>
        </pc:spChg>
      </pc:sldChg>
    </pc:docChg>
  </pc:docChgLst>
  <pc:docChgLst>
    <pc:chgData name="Kath Woods-Townsend" userId="6818a262-d99a-4b23-bcfa-16532cfac47a" providerId="ADAL" clId="{CCC01E8C-29FA-46D6-97DE-1C7249822FBE}"/>
    <pc:docChg chg="custSel modSld">
      <pc:chgData name="Kath Woods-Townsend" userId="6818a262-d99a-4b23-bcfa-16532cfac47a" providerId="ADAL" clId="{CCC01E8C-29FA-46D6-97DE-1C7249822FBE}" dt="2021-08-05T23:19:43.361" v="835"/>
      <pc:docMkLst>
        <pc:docMk/>
      </pc:docMkLst>
      <pc:sldChg chg="modSp mod">
        <pc:chgData name="Kath Woods-Townsend" userId="6818a262-d99a-4b23-bcfa-16532cfac47a" providerId="ADAL" clId="{CCC01E8C-29FA-46D6-97DE-1C7249822FBE}" dt="2021-08-05T23:17:30.366" v="827" actId="20577"/>
        <pc:sldMkLst>
          <pc:docMk/>
          <pc:sldMk cId="0" sldId="286"/>
        </pc:sldMkLst>
        <pc:spChg chg="mod">
          <ac:chgData name="Kath Woods-Townsend" userId="6818a262-d99a-4b23-bcfa-16532cfac47a" providerId="ADAL" clId="{CCC01E8C-29FA-46D6-97DE-1C7249822FBE}" dt="2021-08-05T23:17:30.366" v="827" actId="20577"/>
          <ac:spMkLst>
            <pc:docMk/>
            <pc:sldMk cId="0" sldId="286"/>
            <ac:spMk id="3" creationId="{D373E5DB-2785-D54A-A8EC-EFC571122D48}"/>
          </ac:spMkLst>
        </pc:spChg>
      </pc:sldChg>
      <pc:sldChg chg="modSp mod">
        <pc:chgData name="Kath Woods-Townsend" userId="6818a262-d99a-4b23-bcfa-16532cfac47a" providerId="ADAL" clId="{CCC01E8C-29FA-46D6-97DE-1C7249822FBE}" dt="2021-08-05T23:15:25.898" v="777" actId="20577"/>
        <pc:sldMkLst>
          <pc:docMk/>
          <pc:sldMk cId="0" sldId="290"/>
        </pc:sldMkLst>
        <pc:spChg chg="mod">
          <ac:chgData name="Kath Woods-Townsend" userId="6818a262-d99a-4b23-bcfa-16532cfac47a" providerId="ADAL" clId="{CCC01E8C-29FA-46D6-97DE-1C7249822FBE}" dt="2021-08-05T23:15:25.898" v="777" actId="20577"/>
          <ac:spMkLst>
            <pc:docMk/>
            <pc:sldMk cId="0" sldId="290"/>
            <ac:spMk id="3" creationId="{4F2C4DE8-5542-574D-89F0-534F41FB5A28}"/>
          </ac:spMkLst>
        </pc:spChg>
      </pc:sldChg>
      <pc:sldChg chg="modSp mod">
        <pc:chgData name="Kath Woods-Townsend" userId="6818a262-d99a-4b23-bcfa-16532cfac47a" providerId="ADAL" clId="{CCC01E8C-29FA-46D6-97DE-1C7249822FBE}" dt="2021-08-05T23:15:42.799" v="781" actId="20577"/>
        <pc:sldMkLst>
          <pc:docMk/>
          <pc:sldMk cId="0" sldId="292"/>
        </pc:sldMkLst>
        <pc:spChg chg="mod">
          <ac:chgData name="Kath Woods-Townsend" userId="6818a262-d99a-4b23-bcfa-16532cfac47a" providerId="ADAL" clId="{CCC01E8C-29FA-46D6-97DE-1C7249822FBE}" dt="2021-08-05T23:15:42.799" v="781" actId="20577"/>
          <ac:spMkLst>
            <pc:docMk/>
            <pc:sldMk cId="0" sldId="292"/>
            <ac:spMk id="38914" creationId="{5D81B84E-B279-284A-8173-6F93850DA9C8}"/>
          </ac:spMkLst>
        </pc:spChg>
      </pc:sldChg>
      <pc:sldChg chg="delSp">
        <pc:chgData name="Kath Woods-Townsend" userId="6818a262-d99a-4b23-bcfa-16532cfac47a" providerId="ADAL" clId="{CCC01E8C-29FA-46D6-97DE-1C7249822FBE}" dt="2021-08-05T23:15:58.134" v="783" actId="478"/>
        <pc:sldMkLst>
          <pc:docMk/>
          <pc:sldMk cId="0" sldId="293"/>
        </pc:sldMkLst>
        <pc:spChg chg="del">
          <ac:chgData name="Kath Woods-Townsend" userId="6818a262-d99a-4b23-bcfa-16532cfac47a" providerId="ADAL" clId="{CCC01E8C-29FA-46D6-97DE-1C7249822FBE}" dt="2021-08-05T23:15:55.366" v="782" actId="478"/>
          <ac:spMkLst>
            <pc:docMk/>
            <pc:sldMk cId="0" sldId="293"/>
            <ac:spMk id="40961" creationId="{480500CE-61F8-A046-AB91-08437F66C702}"/>
          </ac:spMkLst>
        </pc:spChg>
        <pc:spChg chg="del">
          <ac:chgData name="Kath Woods-Townsend" userId="6818a262-d99a-4b23-bcfa-16532cfac47a" providerId="ADAL" clId="{CCC01E8C-29FA-46D6-97DE-1C7249822FBE}" dt="2021-08-05T23:15:58.134" v="783" actId="478"/>
          <ac:spMkLst>
            <pc:docMk/>
            <pc:sldMk cId="0" sldId="293"/>
            <ac:spMk id="40962" creationId="{BC477EA2-86D9-F941-B75A-600723D0DF72}"/>
          </ac:spMkLst>
        </pc:spChg>
      </pc:sldChg>
      <pc:sldChg chg="modSp mod">
        <pc:chgData name="Kath Woods-Townsend" userId="6818a262-d99a-4b23-bcfa-16532cfac47a" providerId="ADAL" clId="{CCC01E8C-29FA-46D6-97DE-1C7249822FBE}" dt="2021-08-05T23:17:59.645" v="833" actId="6549"/>
        <pc:sldMkLst>
          <pc:docMk/>
          <pc:sldMk cId="0" sldId="295"/>
        </pc:sldMkLst>
        <pc:spChg chg="mod">
          <ac:chgData name="Kath Woods-Townsend" userId="6818a262-d99a-4b23-bcfa-16532cfac47a" providerId="ADAL" clId="{CCC01E8C-29FA-46D6-97DE-1C7249822FBE}" dt="2021-08-05T23:17:59.645" v="833" actId="6549"/>
          <ac:spMkLst>
            <pc:docMk/>
            <pc:sldMk cId="0" sldId="295"/>
            <ac:spMk id="2051" creationId="{78713BC3-801A-EE46-A579-240975F4B37B}"/>
          </ac:spMkLst>
        </pc:spChg>
      </pc:sldChg>
      <pc:sldChg chg="addCm modCm">
        <pc:chgData name="Kath Woods-Townsend" userId="6818a262-d99a-4b23-bcfa-16532cfac47a" providerId="ADAL" clId="{CCC01E8C-29FA-46D6-97DE-1C7249822FBE}" dt="2021-08-05T23:19:43.361" v="835"/>
        <pc:sldMkLst>
          <pc:docMk/>
          <pc:sldMk cId="0" sldId="306"/>
        </pc:sldMkLst>
      </pc:sldChg>
      <pc:sldChg chg="addSp delSp modSp mod">
        <pc:chgData name="Kath Woods-Townsend" userId="6818a262-d99a-4b23-bcfa-16532cfac47a" providerId="ADAL" clId="{CCC01E8C-29FA-46D6-97DE-1C7249822FBE}" dt="2021-08-05T23:12:27.980" v="526" actId="20577"/>
        <pc:sldMkLst>
          <pc:docMk/>
          <pc:sldMk cId="490603970" sldId="309"/>
        </pc:sldMkLst>
        <pc:spChg chg="add del mod">
          <ac:chgData name="Kath Woods-Townsend" userId="6818a262-d99a-4b23-bcfa-16532cfac47a" providerId="ADAL" clId="{CCC01E8C-29FA-46D6-97DE-1C7249822FBE}" dt="2021-08-05T23:07:14.311" v="108" actId="478"/>
          <ac:spMkLst>
            <pc:docMk/>
            <pc:sldMk cId="490603970" sldId="309"/>
            <ac:spMk id="3" creationId="{0C0DEB06-91EA-4508-AA73-1B4D9A7512EF}"/>
          </ac:spMkLst>
        </pc:spChg>
        <pc:spChg chg="add mod">
          <ac:chgData name="Kath Woods-Townsend" userId="6818a262-d99a-4b23-bcfa-16532cfac47a" providerId="ADAL" clId="{CCC01E8C-29FA-46D6-97DE-1C7249822FBE}" dt="2021-08-05T23:07:39.435" v="117" actId="20577"/>
          <ac:spMkLst>
            <pc:docMk/>
            <pc:sldMk cId="490603970" sldId="309"/>
            <ac:spMk id="6" creationId="{50164647-9C6A-4B0D-BBC6-86C67F139738}"/>
          </ac:spMkLst>
        </pc:spChg>
        <pc:spChg chg="add mod">
          <ac:chgData name="Kath Woods-Townsend" userId="6818a262-d99a-4b23-bcfa-16532cfac47a" providerId="ADAL" clId="{CCC01E8C-29FA-46D6-97DE-1C7249822FBE}" dt="2021-08-05T23:12:27.980" v="526" actId="20577"/>
          <ac:spMkLst>
            <pc:docMk/>
            <pc:sldMk cId="490603970" sldId="309"/>
            <ac:spMk id="9" creationId="{B466D42D-282F-4CCF-9F95-A05BC95F430C}"/>
          </ac:spMkLst>
        </pc:spChg>
        <pc:graphicFrameChg chg="add del mod">
          <ac:chgData name="Kath Woods-Townsend" userId="6818a262-d99a-4b23-bcfa-16532cfac47a" providerId="ADAL" clId="{CCC01E8C-29FA-46D6-97DE-1C7249822FBE}" dt="2021-08-05T23:06:59.319" v="106" actId="478"/>
          <ac:graphicFrameMkLst>
            <pc:docMk/>
            <pc:sldMk cId="490603970" sldId="309"/>
            <ac:graphicFrameMk id="2" creationId="{28C54097-04B3-4C91-94B6-E9E9C30B321E}"/>
          </ac:graphicFrameMkLst>
        </pc:graphicFrameChg>
        <pc:graphicFrameChg chg="add mod">
          <ac:chgData name="Kath Woods-Townsend" userId="6818a262-d99a-4b23-bcfa-16532cfac47a" providerId="ADAL" clId="{CCC01E8C-29FA-46D6-97DE-1C7249822FBE}" dt="2021-08-05T23:07:28.996" v="110" actId="1076"/>
          <ac:graphicFrameMkLst>
            <pc:docMk/>
            <pc:sldMk cId="490603970" sldId="309"/>
            <ac:graphicFrameMk id="7" creationId="{B97CB337-2F7F-4482-A3F4-4F3E32E91BEB}"/>
          </ac:graphicFrameMkLst>
        </pc:graphicFrameChg>
        <pc:picChg chg="del">
          <ac:chgData name="Kath Woods-Townsend" userId="6818a262-d99a-4b23-bcfa-16532cfac47a" providerId="ADAL" clId="{CCC01E8C-29FA-46D6-97DE-1C7249822FBE}" dt="2021-08-05T23:02:01.757" v="25" actId="478"/>
          <ac:picMkLst>
            <pc:docMk/>
            <pc:sldMk cId="490603970" sldId="309"/>
            <ac:picMk id="4" creationId="{BE9EDEFB-6390-4414-833F-5AF8D7660D4B}"/>
          </ac:picMkLst>
        </pc:picChg>
        <pc:picChg chg="del mod">
          <ac:chgData name="Kath Woods-Townsend" userId="6818a262-d99a-4b23-bcfa-16532cfac47a" providerId="ADAL" clId="{CCC01E8C-29FA-46D6-97DE-1C7249822FBE}" dt="2021-08-05T23:01:59.647" v="24" actId="478"/>
          <ac:picMkLst>
            <pc:docMk/>
            <pc:sldMk cId="490603970" sldId="309"/>
            <ac:picMk id="5" creationId="{75608127-E58E-4FC9-BF1A-ADFF4AF8B147}"/>
          </ac:picMkLst>
        </pc:picChg>
        <pc:picChg chg="add mod">
          <ac:chgData name="Kath Woods-Townsend" userId="6818a262-d99a-4b23-bcfa-16532cfac47a" providerId="ADAL" clId="{CCC01E8C-29FA-46D6-97DE-1C7249822FBE}" dt="2021-08-05T23:08:02.081" v="120" actId="1076"/>
          <ac:picMkLst>
            <pc:docMk/>
            <pc:sldMk cId="490603970" sldId="309"/>
            <ac:picMk id="8" creationId="{87960AFA-F623-4AB3-8CB0-C2E8EA262FC8}"/>
          </ac:picMkLst>
        </pc:picChg>
      </pc:sldChg>
    </pc:docChg>
  </pc:docChgLst>
  <pc:docChgLst>
    <pc:chgData name="Natasha Green" userId="S::ng1v20@soton.ac.uk::95db0ffa-da5b-477d-ae38-1990569217b1" providerId="AD" clId="Web-{8F39F4B3-8D92-8ECE-9F38-C8FEB4D5F305}"/>
    <pc:docChg chg="modSld">
      <pc:chgData name="Natasha Green" userId="S::ng1v20@soton.ac.uk::95db0ffa-da5b-477d-ae38-1990569217b1" providerId="AD" clId="Web-{8F39F4B3-8D92-8ECE-9F38-C8FEB4D5F305}" dt="2021-08-06T06:58:56.274" v="34" actId="20577"/>
      <pc:docMkLst>
        <pc:docMk/>
      </pc:docMkLst>
      <pc:sldChg chg="addSp delSp modSp">
        <pc:chgData name="Natasha Green" userId="S::ng1v20@soton.ac.uk::95db0ffa-da5b-477d-ae38-1990569217b1" providerId="AD" clId="Web-{8F39F4B3-8D92-8ECE-9F38-C8FEB4D5F305}" dt="2021-08-06T06:58:56.274" v="34" actId="20577"/>
        <pc:sldMkLst>
          <pc:docMk/>
          <pc:sldMk cId="0" sldId="306"/>
        </pc:sldMkLst>
        <pc:spChg chg="add del mod">
          <ac:chgData name="Natasha Green" userId="S::ng1v20@soton.ac.uk::95db0ffa-da5b-477d-ae38-1990569217b1" providerId="AD" clId="Web-{8F39F4B3-8D92-8ECE-9F38-C8FEB4D5F305}" dt="2021-08-06T06:58:56.274" v="34" actId="20577"/>
          <ac:spMkLst>
            <pc:docMk/>
            <pc:sldMk cId="0" sldId="306"/>
            <ac:spMk id="7" creationId="{64935A08-C62D-CD43-94F4-1AFC464E768C}"/>
          </ac:spMkLst>
        </pc:spChg>
        <pc:picChg chg="add del">
          <ac:chgData name="Natasha Green" userId="S::ng1v20@soton.ac.uk::95db0ffa-da5b-477d-ae38-1990569217b1" providerId="AD" clId="Web-{8F39F4B3-8D92-8ECE-9F38-C8FEB4D5F305}" dt="2021-08-06T06:56:56.241" v="5"/>
          <ac:picMkLst>
            <pc:docMk/>
            <pc:sldMk cId="0" sldId="306"/>
            <ac:picMk id="33795" creationId="{0CBE4344-ECBD-274F-9D21-709F156AAE69}"/>
          </ac:picMkLst>
        </pc:picChg>
      </pc:sldChg>
    </pc:docChg>
  </pc:docChgLst>
  <pc:docChgLst>
    <pc:chgData name="Natasha Green" userId="S::ng1v20@soton.ac.uk::95db0ffa-da5b-477d-ae38-1990569217b1" providerId="AD" clId="Web-{3F51D320-7B6D-5FBD-54B8-8358DC551325}"/>
    <pc:docChg chg="modSld">
      <pc:chgData name="Natasha Green" userId="S::ng1v20@soton.ac.uk::95db0ffa-da5b-477d-ae38-1990569217b1" providerId="AD" clId="Web-{3F51D320-7B6D-5FBD-54B8-8358DC551325}" dt="2021-08-09T11:23:52.127" v="96" actId="20577"/>
      <pc:docMkLst>
        <pc:docMk/>
      </pc:docMkLst>
      <pc:sldChg chg="modSp">
        <pc:chgData name="Natasha Green" userId="S::ng1v20@soton.ac.uk::95db0ffa-da5b-477d-ae38-1990569217b1" providerId="AD" clId="Web-{3F51D320-7B6D-5FBD-54B8-8358DC551325}" dt="2021-08-09T11:21:32.857" v="76" actId="20577"/>
        <pc:sldMkLst>
          <pc:docMk/>
          <pc:sldMk cId="0" sldId="286"/>
        </pc:sldMkLst>
        <pc:spChg chg="mod">
          <ac:chgData name="Natasha Green" userId="S::ng1v20@soton.ac.uk::95db0ffa-da5b-477d-ae38-1990569217b1" providerId="AD" clId="Web-{3F51D320-7B6D-5FBD-54B8-8358DC551325}" dt="2021-08-09T11:21:32.857" v="76" actId="20577"/>
          <ac:spMkLst>
            <pc:docMk/>
            <pc:sldMk cId="0" sldId="286"/>
            <ac:spMk id="3" creationId="{D373E5DB-2785-D54A-A8EC-EFC571122D48}"/>
          </ac:spMkLst>
        </pc:spChg>
      </pc:sldChg>
      <pc:sldChg chg="modSp">
        <pc:chgData name="Natasha Green" userId="S::ng1v20@soton.ac.uk::95db0ffa-da5b-477d-ae38-1990569217b1" providerId="AD" clId="Web-{3F51D320-7B6D-5FBD-54B8-8358DC551325}" dt="2021-08-09T10:14:01.062" v="69" actId="1076"/>
        <pc:sldMkLst>
          <pc:docMk/>
          <pc:sldMk cId="0" sldId="292"/>
        </pc:sldMkLst>
        <pc:spChg chg="mod">
          <ac:chgData name="Natasha Green" userId="S::ng1v20@soton.ac.uk::95db0ffa-da5b-477d-ae38-1990569217b1" providerId="AD" clId="Web-{3F51D320-7B6D-5FBD-54B8-8358DC551325}" dt="2021-08-09T10:14:01.062" v="69" actId="1076"/>
          <ac:spMkLst>
            <pc:docMk/>
            <pc:sldMk cId="0" sldId="292"/>
            <ac:spMk id="38914" creationId="{5D81B84E-B279-284A-8173-6F93850DA9C8}"/>
          </ac:spMkLst>
        </pc:spChg>
      </pc:sldChg>
      <pc:sldChg chg="delCm">
        <pc:chgData name="Natasha Green" userId="S::ng1v20@soton.ac.uk::95db0ffa-da5b-477d-ae38-1990569217b1" providerId="AD" clId="Web-{3F51D320-7B6D-5FBD-54B8-8358DC551325}" dt="2021-08-09T10:11:04.402" v="0"/>
        <pc:sldMkLst>
          <pc:docMk/>
          <pc:sldMk cId="0" sldId="300"/>
        </pc:sldMkLst>
      </pc:sldChg>
      <pc:sldChg chg="modSp delCm">
        <pc:chgData name="Natasha Green" userId="S::ng1v20@soton.ac.uk::95db0ffa-da5b-477d-ae38-1990569217b1" providerId="AD" clId="Web-{3F51D320-7B6D-5FBD-54B8-8358DC551325}" dt="2021-08-09T11:22:52.141" v="86" actId="14100"/>
        <pc:sldMkLst>
          <pc:docMk/>
          <pc:sldMk cId="0" sldId="301"/>
        </pc:sldMkLst>
        <pc:spChg chg="mod">
          <ac:chgData name="Natasha Green" userId="S::ng1v20@soton.ac.uk::95db0ffa-da5b-477d-ae38-1990569217b1" providerId="AD" clId="Web-{3F51D320-7B6D-5FBD-54B8-8358DC551325}" dt="2021-08-09T11:22:37.781" v="80" actId="1076"/>
          <ac:spMkLst>
            <pc:docMk/>
            <pc:sldMk cId="0" sldId="301"/>
            <ac:spMk id="28678" creationId="{84DF86E5-8BBB-BE47-A9B7-6232986B7E77}"/>
          </ac:spMkLst>
        </pc:spChg>
        <pc:picChg chg="mod">
          <ac:chgData name="Natasha Green" userId="S::ng1v20@soton.ac.uk::95db0ffa-da5b-477d-ae38-1990569217b1" providerId="AD" clId="Web-{3F51D320-7B6D-5FBD-54B8-8358DC551325}" dt="2021-08-09T11:22:52.141" v="86" actId="14100"/>
          <ac:picMkLst>
            <pc:docMk/>
            <pc:sldMk cId="0" sldId="301"/>
            <ac:picMk id="28673" creationId="{08C722E3-BD83-F240-BC4C-C458D6BDCEAC}"/>
          </ac:picMkLst>
        </pc:picChg>
        <pc:picChg chg="mod">
          <ac:chgData name="Natasha Green" userId="S::ng1v20@soton.ac.uk::95db0ffa-da5b-477d-ae38-1990569217b1" providerId="AD" clId="Web-{3F51D320-7B6D-5FBD-54B8-8358DC551325}" dt="2021-08-09T11:22:41.719" v="81" actId="14100"/>
          <ac:picMkLst>
            <pc:docMk/>
            <pc:sldMk cId="0" sldId="301"/>
            <ac:picMk id="28682" creationId="{E0ED168A-9D4F-C343-8901-4C6EABECAA9C}"/>
          </ac:picMkLst>
        </pc:picChg>
        <pc:picChg chg="mod">
          <ac:chgData name="Natasha Green" userId="S::ng1v20@soton.ac.uk::95db0ffa-da5b-477d-ae38-1990569217b1" providerId="AD" clId="Web-{3F51D320-7B6D-5FBD-54B8-8358DC551325}" dt="2021-08-09T11:22:46.484" v="83" actId="1076"/>
          <ac:picMkLst>
            <pc:docMk/>
            <pc:sldMk cId="0" sldId="301"/>
            <ac:picMk id="28683" creationId="{F3BFBB92-B328-C447-9DDE-DF3FCB2B4F02}"/>
          </ac:picMkLst>
        </pc:picChg>
      </pc:sldChg>
      <pc:sldChg chg="modSp delCm">
        <pc:chgData name="Natasha Green" userId="S::ng1v20@soton.ac.uk::95db0ffa-da5b-477d-ae38-1990569217b1" providerId="AD" clId="Web-{3F51D320-7B6D-5FBD-54B8-8358DC551325}" dt="2021-08-09T11:23:33.142" v="92" actId="1076"/>
        <pc:sldMkLst>
          <pc:docMk/>
          <pc:sldMk cId="0" sldId="302"/>
        </pc:sldMkLst>
        <pc:spChg chg="mod">
          <ac:chgData name="Natasha Green" userId="S::ng1v20@soton.ac.uk::95db0ffa-da5b-477d-ae38-1990569217b1" providerId="AD" clId="Web-{3F51D320-7B6D-5FBD-54B8-8358DC551325}" dt="2021-08-09T10:12:32.482" v="59" actId="20577"/>
          <ac:spMkLst>
            <pc:docMk/>
            <pc:sldMk cId="0" sldId="302"/>
            <ac:spMk id="29700" creationId="{80EEF03B-154E-144D-A682-E4DC4DE0B9EC}"/>
          </ac:spMkLst>
        </pc:spChg>
        <pc:picChg chg="mod">
          <ac:chgData name="Natasha Green" userId="S::ng1v20@soton.ac.uk::95db0ffa-da5b-477d-ae38-1990569217b1" providerId="AD" clId="Web-{3F51D320-7B6D-5FBD-54B8-8358DC551325}" dt="2021-08-09T11:23:31.407" v="91" actId="1076"/>
          <ac:picMkLst>
            <pc:docMk/>
            <pc:sldMk cId="0" sldId="302"/>
            <ac:picMk id="29705" creationId="{7607348E-F958-DD4E-B24D-F2936D0C5B6D}"/>
          </ac:picMkLst>
        </pc:picChg>
        <pc:picChg chg="mod">
          <ac:chgData name="Natasha Green" userId="S::ng1v20@soton.ac.uk::95db0ffa-da5b-477d-ae38-1990569217b1" providerId="AD" clId="Web-{3F51D320-7B6D-5FBD-54B8-8358DC551325}" dt="2021-08-09T11:23:33.142" v="92" actId="1076"/>
          <ac:picMkLst>
            <pc:docMk/>
            <pc:sldMk cId="0" sldId="302"/>
            <ac:picMk id="29706" creationId="{EE5170FD-4186-AE44-B51F-22E986A79524}"/>
          </ac:picMkLst>
        </pc:picChg>
      </pc:sldChg>
      <pc:sldChg chg="modSp">
        <pc:chgData name="Natasha Green" userId="S::ng1v20@soton.ac.uk::95db0ffa-da5b-477d-ae38-1990569217b1" providerId="AD" clId="Web-{3F51D320-7B6D-5FBD-54B8-8358DC551325}" dt="2021-08-09T11:23:52.127" v="96" actId="20577"/>
        <pc:sldMkLst>
          <pc:docMk/>
          <pc:sldMk cId="0" sldId="303"/>
        </pc:sldMkLst>
        <pc:spChg chg="mod">
          <ac:chgData name="Natasha Green" userId="S::ng1v20@soton.ac.uk::95db0ffa-da5b-477d-ae38-1990569217b1" providerId="AD" clId="Web-{3F51D320-7B6D-5FBD-54B8-8358DC551325}" dt="2021-08-09T11:23:52.127" v="96" actId="20577"/>
          <ac:spMkLst>
            <pc:docMk/>
            <pc:sldMk cId="0" sldId="303"/>
            <ac:spMk id="30723" creationId="{F184EF5D-B05C-7046-8AC3-E8AC2E11189B}"/>
          </ac:spMkLst>
        </pc:spChg>
      </pc:sldChg>
      <pc:sldChg chg="delSp modSp delCm">
        <pc:chgData name="Natasha Green" userId="S::ng1v20@soton.ac.uk::95db0ffa-da5b-477d-ae38-1990569217b1" providerId="AD" clId="Web-{3F51D320-7B6D-5FBD-54B8-8358DC551325}" dt="2021-08-09T10:13:13.108" v="67" actId="14100"/>
        <pc:sldMkLst>
          <pc:docMk/>
          <pc:sldMk cId="0" sldId="306"/>
        </pc:sldMkLst>
        <pc:spChg chg="del mod">
          <ac:chgData name="Natasha Green" userId="S::ng1v20@soton.ac.uk::95db0ffa-da5b-477d-ae38-1990569217b1" providerId="AD" clId="Web-{3F51D320-7B6D-5FBD-54B8-8358DC551325}" dt="2021-08-09T10:12:59.138" v="62"/>
          <ac:spMkLst>
            <pc:docMk/>
            <pc:sldMk cId="0" sldId="306"/>
            <ac:spMk id="7" creationId="{64935A08-C62D-CD43-94F4-1AFC464E768C}"/>
          </ac:spMkLst>
        </pc:spChg>
        <pc:picChg chg="mod">
          <ac:chgData name="Natasha Green" userId="S::ng1v20@soton.ac.uk::95db0ffa-da5b-477d-ae38-1990569217b1" providerId="AD" clId="Web-{3F51D320-7B6D-5FBD-54B8-8358DC551325}" dt="2021-08-09T10:13:13.108" v="67" actId="14100"/>
          <ac:picMkLst>
            <pc:docMk/>
            <pc:sldMk cId="0" sldId="306"/>
            <ac:picMk id="33793" creationId="{2FA81DAB-68D8-394A-A67E-FE44BFBF574E}"/>
          </ac:picMkLst>
        </pc:picChg>
        <pc:picChg chg="del">
          <ac:chgData name="Natasha Green" userId="S::ng1v20@soton.ac.uk::95db0ffa-da5b-477d-ae38-1990569217b1" providerId="AD" clId="Web-{3F51D320-7B6D-5FBD-54B8-8358DC551325}" dt="2021-08-09T10:13:00.264" v="63"/>
          <ac:picMkLst>
            <pc:docMk/>
            <pc:sldMk cId="0" sldId="306"/>
            <ac:picMk id="33795" creationId="{0CBE4344-ECBD-274F-9D21-709F156AAE69}"/>
          </ac:picMkLst>
        </pc:picChg>
      </pc:sldChg>
    </pc:docChg>
  </pc:docChgLst>
  <pc:docChgLst>
    <pc:chgData name="Natasha Green" userId="S::ng1v20@soton.ac.uk::95db0ffa-da5b-477d-ae38-1990569217b1" providerId="AD" clId="Web-{AF10526B-6DC6-3BA8-ADBD-4AD2D6BADFF4}"/>
    <pc:docChg chg="modSld">
      <pc:chgData name="Natasha Green" userId="S::ng1v20@soton.ac.uk::95db0ffa-da5b-477d-ae38-1990569217b1" providerId="AD" clId="Web-{AF10526B-6DC6-3BA8-ADBD-4AD2D6BADFF4}" dt="2021-08-16T16:29:17.318" v="9" actId="20577"/>
      <pc:docMkLst>
        <pc:docMk/>
      </pc:docMkLst>
      <pc:sldChg chg="modSp">
        <pc:chgData name="Natasha Green" userId="S::ng1v20@soton.ac.uk::95db0ffa-da5b-477d-ae38-1990569217b1" providerId="AD" clId="Web-{AF10526B-6DC6-3BA8-ADBD-4AD2D6BADFF4}" dt="2021-08-16T16:29:17.318" v="9" actId="20577"/>
        <pc:sldMkLst>
          <pc:docMk/>
          <pc:sldMk cId="0" sldId="287"/>
        </pc:sldMkLst>
        <pc:spChg chg="mod">
          <ac:chgData name="Natasha Green" userId="S::ng1v20@soton.ac.uk::95db0ffa-da5b-477d-ae38-1990569217b1" providerId="AD" clId="Web-{AF10526B-6DC6-3BA8-ADBD-4AD2D6BADFF4}" dt="2021-08-16T16:29:17.318" v="9" actId="20577"/>
          <ac:spMkLst>
            <pc:docMk/>
            <pc:sldMk cId="0" sldId="287"/>
            <ac:spMk id="1026" creationId="{B4407623-916A-C343-8A33-AD7AFD5DF9A6}"/>
          </ac:spMkLst>
        </pc:spChg>
      </pc:sldChg>
    </pc:docChg>
  </pc:docChgLst>
  <pc:docChgLst>
    <pc:chgData name="Rachel Gagen" userId="S::rsg1v20@soton.ac.uk::e2d4e6cd-5d89-46d8-93dc-e64a27afb7be" providerId="AD" clId="Web-{9BC58A83-F62E-9380-CB70-B94353BDE3EC}"/>
    <pc:docChg chg="modSld">
      <pc:chgData name="Rachel Gagen" userId="S::rsg1v20@soton.ac.uk::e2d4e6cd-5d89-46d8-93dc-e64a27afb7be" providerId="AD" clId="Web-{9BC58A83-F62E-9380-CB70-B94353BDE3EC}" dt="2021-08-10T10:47:23.292" v="0" actId="20577"/>
      <pc:docMkLst>
        <pc:docMk/>
      </pc:docMkLst>
      <pc:sldChg chg="modSp">
        <pc:chgData name="Rachel Gagen" userId="S::rsg1v20@soton.ac.uk::e2d4e6cd-5d89-46d8-93dc-e64a27afb7be" providerId="AD" clId="Web-{9BC58A83-F62E-9380-CB70-B94353BDE3EC}" dt="2021-08-10T10:47:23.292" v="0" actId="20577"/>
        <pc:sldMkLst>
          <pc:docMk/>
          <pc:sldMk cId="0" sldId="296"/>
        </pc:sldMkLst>
        <pc:spChg chg="mod">
          <ac:chgData name="Rachel Gagen" userId="S::rsg1v20@soton.ac.uk::e2d4e6cd-5d89-46d8-93dc-e64a27afb7be" providerId="AD" clId="Web-{9BC58A83-F62E-9380-CB70-B94353BDE3EC}" dt="2021-08-10T10:47:23.292" v="0" actId="20577"/>
          <ac:spMkLst>
            <pc:docMk/>
            <pc:sldMk cId="0" sldId="296"/>
            <ac:spMk id="6" creationId="{B28E4FEF-EE95-5348-85B8-9DCBF9B14F97}"/>
          </ac:spMkLst>
        </pc:spChg>
      </pc:sldChg>
    </pc:docChg>
  </pc:docChgLst>
  <pc:docChgLst>
    <pc:chgData name="Natasha Green" userId="S::ng1v20@soton.ac.uk::95db0ffa-da5b-477d-ae38-1990569217b1" providerId="AD" clId="Web-{C6207CEA-710F-2CF6-EF10-BE955F47229E}"/>
    <pc:docChg chg="">
      <pc:chgData name="Natasha Green" userId="S::ng1v20@soton.ac.uk::95db0ffa-da5b-477d-ae38-1990569217b1" providerId="AD" clId="Web-{C6207CEA-710F-2CF6-EF10-BE955F47229E}" dt="2021-08-06T06:33:08.600" v="0"/>
      <pc:docMkLst>
        <pc:docMk/>
      </pc:docMkLst>
      <pc:sldChg chg="addCm">
        <pc:chgData name="Natasha Green" userId="S::ng1v20@soton.ac.uk::95db0ffa-da5b-477d-ae38-1990569217b1" providerId="AD" clId="Web-{C6207CEA-710F-2CF6-EF10-BE955F47229E}" dt="2021-08-06T06:33:08.600" v="0"/>
        <pc:sldMkLst>
          <pc:docMk/>
          <pc:sldMk cId="0" sldId="306"/>
        </pc:sldMkLst>
      </pc:sldChg>
    </pc:docChg>
  </pc:docChgLst>
  <pc:docChgLst>
    <pc:chgData name="Natasha Green" userId="S::ng1v20@soton.ac.uk::95db0ffa-da5b-477d-ae38-1990569217b1" providerId="AD" clId="Web-{28C029D4-A8D1-FDDC-3F35-C79DB4301762}"/>
    <pc:docChg chg="modSld">
      <pc:chgData name="Natasha Green" userId="S::ng1v20@soton.ac.uk::95db0ffa-da5b-477d-ae38-1990569217b1" providerId="AD" clId="Web-{28C029D4-A8D1-FDDC-3F35-C79DB4301762}" dt="2021-08-09T10:08:39.925" v="35" actId="20577"/>
      <pc:docMkLst>
        <pc:docMk/>
      </pc:docMkLst>
      <pc:sldChg chg="modSp">
        <pc:chgData name="Natasha Green" userId="S::ng1v20@soton.ac.uk::95db0ffa-da5b-477d-ae38-1990569217b1" providerId="AD" clId="Web-{28C029D4-A8D1-FDDC-3F35-C79DB4301762}" dt="2021-08-09T10:08:39.925" v="35" actId="20577"/>
        <pc:sldMkLst>
          <pc:docMk/>
          <pc:sldMk cId="0" sldId="300"/>
        </pc:sldMkLst>
        <pc:spChg chg="mod">
          <ac:chgData name="Natasha Green" userId="S::ng1v20@soton.ac.uk::95db0ffa-da5b-477d-ae38-1990569217b1" providerId="AD" clId="Web-{28C029D4-A8D1-FDDC-3F35-C79DB4301762}" dt="2021-08-09T10:08:39.925" v="35" actId="20577"/>
          <ac:spMkLst>
            <pc:docMk/>
            <pc:sldMk cId="0" sldId="300"/>
            <ac:spMk id="3077" creationId="{BAB0C192-9671-0A43-84D2-6EBCB16E49AE}"/>
          </ac:spMkLst>
        </pc:spChg>
      </pc:sldChg>
    </pc:docChg>
  </pc:docChgLst>
  <pc:docChgLst>
    <pc:chgData name="Rachel Gagen" userId="S::rsg1v20@soton.ac.uk::e2d4e6cd-5d89-46d8-93dc-e64a27afb7be" providerId="AD" clId="Web-{47630749-4973-4A98-6B80-D643C7937BC5}"/>
    <pc:docChg chg="modSld">
      <pc:chgData name="Rachel Gagen" userId="S::rsg1v20@soton.ac.uk::e2d4e6cd-5d89-46d8-93dc-e64a27afb7be" providerId="AD" clId="Web-{47630749-4973-4A98-6B80-D643C7937BC5}" dt="2021-12-29T11:54:38.192" v="40" actId="20577"/>
      <pc:docMkLst>
        <pc:docMk/>
      </pc:docMkLst>
      <pc:sldChg chg="modSp">
        <pc:chgData name="Rachel Gagen" userId="S::rsg1v20@soton.ac.uk::e2d4e6cd-5d89-46d8-93dc-e64a27afb7be" providerId="AD" clId="Web-{47630749-4973-4A98-6B80-D643C7937BC5}" dt="2021-12-29T11:54:08.237" v="20" actId="20577"/>
        <pc:sldMkLst>
          <pc:docMk/>
          <pc:sldMk cId="0" sldId="287"/>
        </pc:sldMkLst>
        <pc:spChg chg="mod">
          <ac:chgData name="Rachel Gagen" userId="S::rsg1v20@soton.ac.uk::e2d4e6cd-5d89-46d8-93dc-e64a27afb7be" providerId="AD" clId="Web-{47630749-4973-4A98-6B80-D643C7937BC5}" dt="2021-12-29T11:54:08.237" v="20" actId="20577"/>
          <ac:spMkLst>
            <pc:docMk/>
            <pc:sldMk cId="0" sldId="287"/>
            <ac:spMk id="1026" creationId="{B4407623-916A-C343-8A33-AD7AFD5DF9A6}"/>
          </ac:spMkLst>
        </pc:spChg>
      </pc:sldChg>
      <pc:sldChg chg="modSp">
        <pc:chgData name="Rachel Gagen" userId="S::rsg1v20@soton.ac.uk::e2d4e6cd-5d89-46d8-93dc-e64a27afb7be" providerId="AD" clId="Web-{47630749-4973-4A98-6B80-D643C7937BC5}" dt="2021-12-29T11:54:38.192" v="40" actId="20577"/>
        <pc:sldMkLst>
          <pc:docMk/>
          <pc:sldMk cId="0" sldId="301"/>
        </pc:sldMkLst>
        <pc:spChg chg="mod">
          <ac:chgData name="Rachel Gagen" userId="S::rsg1v20@soton.ac.uk::e2d4e6cd-5d89-46d8-93dc-e64a27afb7be" providerId="AD" clId="Web-{47630749-4973-4A98-6B80-D643C7937BC5}" dt="2021-12-29T11:54:38.192" v="40" actId="20577"/>
          <ac:spMkLst>
            <pc:docMk/>
            <pc:sldMk cId="0" sldId="301"/>
            <ac:spMk id="28678" creationId="{84DF86E5-8BBB-BE47-A9B7-6232986B7E77}"/>
          </ac:spMkLst>
        </pc:spChg>
      </pc:sldChg>
    </pc:docChg>
  </pc:docChgLst>
  <pc:docChgLst>
    <pc:chgData name="Natasha Green" userId="S::ng1v20@soton.ac.uk::95db0ffa-da5b-477d-ae38-1990569217b1" providerId="AD" clId="Web-{42BCAC2B-2955-E8F1-D04F-C0692481C936}"/>
    <pc:docChg chg="delSld">
      <pc:chgData name="Natasha Green" userId="S::ng1v20@soton.ac.uk::95db0ffa-da5b-477d-ae38-1990569217b1" providerId="AD" clId="Web-{42BCAC2B-2955-E8F1-D04F-C0692481C936}" dt="2021-08-09T14:54:04.936" v="0"/>
      <pc:docMkLst>
        <pc:docMk/>
      </pc:docMkLst>
      <pc:sldChg chg="del">
        <pc:chgData name="Natasha Green" userId="S::ng1v20@soton.ac.uk::95db0ffa-da5b-477d-ae38-1990569217b1" providerId="AD" clId="Web-{42BCAC2B-2955-E8F1-D04F-C0692481C936}" dt="2021-08-09T14:54:04.936" v="0"/>
        <pc:sldMkLst>
          <pc:docMk/>
          <pc:sldMk cId="0" sldId="306"/>
        </pc:sldMkLst>
      </pc:sldChg>
    </pc:docChg>
  </pc:docChgLst>
  <pc:docChgLst>
    <pc:chgData name="Keith Godfrey" userId="S::kmg@soton.ac.uk::cdedb6be-832f-4234-b0b6-ba1ecdd51110" providerId="AD" clId="Web-{FA388C6C-CB8E-E725-4C72-CC4D0BB11B57}"/>
    <pc:docChg chg="">
      <pc:chgData name="Keith Godfrey" userId="S::kmg@soton.ac.uk::cdedb6be-832f-4234-b0b6-ba1ecdd51110" providerId="AD" clId="Web-{FA388C6C-CB8E-E725-4C72-CC4D0BB11B57}" dt="2021-08-06T06:03:18.623" v="3"/>
      <pc:docMkLst>
        <pc:docMk/>
      </pc:docMkLst>
      <pc:sldChg chg="addCm">
        <pc:chgData name="Keith Godfrey" userId="S::kmg@soton.ac.uk::cdedb6be-832f-4234-b0b6-ba1ecdd51110" providerId="AD" clId="Web-{FA388C6C-CB8E-E725-4C72-CC4D0BB11B57}" dt="2021-08-06T05:59:13.554" v="0"/>
        <pc:sldMkLst>
          <pc:docMk/>
          <pc:sldMk cId="0" sldId="300"/>
        </pc:sldMkLst>
      </pc:sldChg>
      <pc:sldChg chg="addCm">
        <pc:chgData name="Keith Godfrey" userId="S::kmg@soton.ac.uk::cdedb6be-832f-4234-b0b6-ba1ecdd51110" providerId="AD" clId="Web-{FA388C6C-CB8E-E725-4C72-CC4D0BB11B57}" dt="2021-08-06T06:00:55.760" v="1"/>
        <pc:sldMkLst>
          <pc:docMk/>
          <pc:sldMk cId="0" sldId="301"/>
        </pc:sldMkLst>
      </pc:sldChg>
      <pc:sldChg chg="addCm">
        <pc:chgData name="Keith Godfrey" userId="S::kmg@soton.ac.uk::cdedb6be-832f-4234-b0b6-ba1ecdd51110" providerId="AD" clId="Web-{FA388C6C-CB8E-E725-4C72-CC4D0BB11B57}" dt="2021-08-06T06:01:47.121" v="2"/>
        <pc:sldMkLst>
          <pc:docMk/>
          <pc:sldMk cId="0" sldId="302"/>
        </pc:sldMkLst>
      </pc:sldChg>
      <pc:sldChg chg="addCm">
        <pc:chgData name="Keith Godfrey" userId="S::kmg@soton.ac.uk::cdedb6be-832f-4234-b0b6-ba1ecdd51110" providerId="AD" clId="Web-{FA388C6C-CB8E-E725-4C72-CC4D0BB11B57}" dt="2021-08-06T06:03:18.623" v="3"/>
        <pc:sldMkLst>
          <pc:docMk/>
          <pc:sldMk cId="0" sldId="306"/>
        </pc:sldMkLst>
      </pc:sldChg>
    </pc:docChg>
  </pc:docChgLst>
  <pc:docChgLst>
    <pc:chgData name="Rachel Gagen" userId="S::rsg1v20@soton.ac.uk::e2d4e6cd-5d89-46d8-93dc-e64a27afb7be" providerId="AD" clId="Web-{1A07FC7E-C500-5901-0E95-04E48722F81D}"/>
    <pc:docChg chg="modSld">
      <pc:chgData name="Rachel Gagen" userId="S::rsg1v20@soton.ac.uk::e2d4e6cd-5d89-46d8-93dc-e64a27afb7be" providerId="AD" clId="Web-{1A07FC7E-C500-5901-0E95-04E48722F81D}" dt="2021-12-13T13:13:28.304" v="1" actId="20577"/>
      <pc:docMkLst>
        <pc:docMk/>
      </pc:docMkLst>
      <pc:sldChg chg="modSp">
        <pc:chgData name="Rachel Gagen" userId="S::rsg1v20@soton.ac.uk::e2d4e6cd-5d89-46d8-93dc-e64a27afb7be" providerId="AD" clId="Web-{1A07FC7E-C500-5901-0E95-04E48722F81D}" dt="2021-12-13T13:13:28.304" v="1" actId="20577"/>
        <pc:sldMkLst>
          <pc:docMk/>
          <pc:sldMk cId="0" sldId="301"/>
        </pc:sldMkLst>
        <pc:spChg chg="mod">
          <ac:chgData name="Rachel Gagen" userId="S::rsg1v20@soton.ac.uk::e2d4e6cd-5d89-46d8-93dc-e64a27afb7be" providerId="AD" clId="Web-{1A07FC7E-C500-5901-0E95-04E48722F81D}" dt="2021-12-13T13:13:28.304" v="1" actId="20577"/>
          <ac:spMkLst>
            <pc:docMk/>
            <pc:sldMk cId="0" sldId="301"/>
            <ac:spMk id="28678" creationId="{84DF86E5-8BBB-BE47-A9B7-6232986B7E77}"/>
          </ac:spMkLst>
        </pc:spChg>
      </pc:sldChg>
    </pc:docChg>
  </pc:docChgLst>
  <pc:docChgLst>
    <pc:chgData name="Rachel Gagen" userId="S::rsg1v20@soton.ac.uk::e2d4e6cd-5d89-46d8-93dc-e64a27afb7be" providerId="AD" clId="Web-{77CB7A51-B0DD-2A77-838D-2AEE62A7B737}"/>
    <pc:docChg chg="modSld">
      <pc:chgData name="Rachel Gagen" userId="S::rsg1v20@soton.ac.uk::e2d4e6cd-5d89-46d8-93dc-e64a27afb7be" providerId="AD" clId="Web-{77CB7A51-B0DD-2A77-838D-2AEE62A7B737}" dt="2021-11-18T14:11:46.610" v="22" actId="20577"/>
      <pc:docMkLst>
        <pc:docMk/>
      </pc:docMkLst>
      <pc:sldChg chg="modSp">
        <pc:chgData name="Rachel Gagen" userId="S::rsg1v20@soton.ac.uk::e2d4e6cd-5d89-46d8-93dc-e64a27afb7be" providerId="AD" clId="Web-{77CB7A51-B0DD-2A77-838D-2AEE62A7B737}" dt="2021-11-18T14:11:46.610" v="22" actId="20577"/>
        <pc:sldMkLst>
          <pc:docMk/>
          <pc:sldMk cId="0" sldId="301"/>
        </pc:sldMkLst>
        <pc:spChg chg="mod">
          <ac:chgData name="Rachel Gagen" userId="S::rsg1v20@soton.ac.uk::e2d4e6cd-5d89-46d8-93dc-e64a27afb7be" providerId="AD" clId="Web-{77CB7A51-B0DD-2A77-838D-2AEE62A7B737}" dt="2021-11-18T14:11:46.610" v="22" actId="20577"/>
          <ac:spMkLst>
            <pc:docMk/>
            <pc:sldMk cId="0" sldId="301"/>
            <ac:spMk id="28678" creationId="{84DF86E5-8BBB-BE47-A9B7-6232986B7E77}"/>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BB5FD7-E561-6843-B2EA-C2E50E1246DE}"/>
              </a:ext>
            </a:extLst>
          </p:cNvPr>
          <p:cNvSpPr>
            <a:spLocks noGrp="1"/>
          </p:cNvSpPr>
          <p:nvPr>
            <p:ph type="dt" sz="half" idx="10"/>
          </p:nvPr>
        </p:nvSpPr>
        <p:spPr/>
        <p:txBody>
          <a:bodyPr/>
          <a:lstStyle>
            <a:lvl1pPr>
              <a:defRPr/>
            </a:lvl1pPr>
          </a:lstStyle>
          <a:p>
            <a:pPr>
              <a:defRPr/>
            </a:pPr>
            <a:fld id="{3CA84C88-29BD-2F41-9A7A-8E01B8B8363D}" type="datetimeFigureOut">
              <a:rPr lang="en-GB"/>
              <a:pPr>
                <a:defRPr/>
              </a:pPr>
              <a:t>29/12/2021</a:t>
            </a:fld>
            <a:endParaRPr lang="en-GB"/>
          </a:p>
        </p:txBody>
      </p:sp>
      <p:sp>
        <p:nvSpPr>
          <p:cNvPr id="5" name="Footer Placeholder 4">
            <a:extLst>
              <a:ext uri="{FF2B5EF4-FFF2-40B4-BE49-F238E27FC236}">
                <a16:creationId xmlns:a16="http://schemas.microsoft.com/office/drawing/2014/main" id="{D460C8B8-0240-C247-91DC-EF399610CB5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476AA5B-6E36-254B-B5CC-A84758C5C4F7}"/>
              </a:ext>
            </a:extLst>
          </p:cNvPr>
          <p:cNvSpPr>
            <a:spLocks noGrp="1"/>
          </p:cNvSpPr>
          <p:nvPr>
            <p:ph type="sldNum" sz="quarter" idx="12"/>
          </p:nvPr>
        </p:nvSpPr>
        <p:spPr/>
        <p:txBody>
          <a:bodyPr/>
          <a:lstStyle>
            <a:lvl1pPr>
              <a:defRPr/>
            </a:lvl1pPr>
          </a:lstStyle>
          <a:p>
            <a:pPr>
              <a:defRPr/>
            </a:pPr>
            <a:fld id="{E9AD523A-0CF2-2B40-889F-7A58C8A7BD78}" type="slidenum">
              <a:rPr lang="en-GB"/>
              <a:pPr>
                <a:defRPr/>
              </a:pPr>
              <a:t>‹#›</a:t>
            </a:fld>
            <a:endParaRPr lang="en-GB"/>
          </a:p>
        </p:txBody>
      </p:sp>
    </p:spTree>
    <p:extLst>
      <p:ext uri="{BB962C8B-B14F-4D97-AF65-F5344CB8AC3E}">
        <p14:creationId xmlns:p14="http://schemas.microsoft.com/office/powerpoint/2010/main" val="602679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EE9F42-0F6E-8346-9C50-A14BA7A1FC52}"/>
              </a:ext>
            </a:extLst>
          </p:cNvPr>
          <p:cNvSpPr>
            <a:spLocks noGrp="1"/>
          </p:cNvSpPr>
          <p:nvPr>
            <p:ph type="dt" sz="half" idx="10"/>
          </p:nvPr>
        </p:nvSpPr>
        <p:spPr/>
        <p:txBody>
          <a:bodyPr/>
          <a:lstStyle>
            <a:lvl1pPr>
              <a:defRPr/>
            </a:lvl1pPr>
          </a:lstStyle>
          <a:p>
            <a:pPr>
              <a:defRPr/>
            </a:pPr>
            <a:fld id="{1CAD5F36-E29C-554A-9207-394E6CFBCB04}" type="datetimeFigureOut">
              <a:rPr lang="en-GB"/>
              <a:pPr>
                <a:defRPr/>
              </a:pPr>
              <a:t>29/12/2021</a:t>
            </a:fld>
            <a:endParaRPr lang="en-GB"/>
          </a:p>
        </p:txBody>
      </p:sp>
      <p:sp>
        <p:nvSpPr>
          <p:cNvPr id="5" name="Footer Placeholder 4">
            <a:extLst>
              <a:ext uri="{FF2B5EF4-FFF2-40B4-BE49-F238E27FC236}">
                <a16:creationId xmlns:a16="http://schemas.microsoft.com/office/drawing/2014/main" id="{33E85657-F2CD-B64E-8AD7-03DB04C9002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462530E-0664-F344-92D9-1100FF81541C}"/>
              </a:ext>
            </a:extLst>
          </p:cNvPr>
          <p:cNvSpPr>
            <a:spLocks noGrp="1"/>
          </p:cNvSpPr>
          <p:nvPr>
            <p:ph type="sldNum" sz="quarter" idx="12"/>
          </p:nvPr>
        </p:nvSpPr>
        <p:spPr/>
        <p:txBody>
          <a:bodyPr/>
          <a:lstStyle>
            <a:lvl1pPr>
              <a:defRPr/>
            </a:lvl1pPr>
          </a:lstStyle>
          <a:p>
            <a:pPr>
              <a:defRPr/>
            </a:pPr>
            <a:fld id="{95D8A74D-0184-0C43-A85D-BA78A48E1231}" type="slidenum">
              <a:rPr lang="en-GB"/>
              <a:pPr>
                <a:defRPr/>
              </a:pPr>
              <a:t>‹#›</a:t>
            </a:fld>
            <a:endParaRPr lang="en-GB"/>
          </a:p>
        </p:txBody>
      </p:sp>
    </p:spTree>
    <p:extLst>
      <p:ext uri="{BB962C8B-B14F-4D97-AF65-F5344CB8AC3E}">
        <p14:creationId xmlns:p14="http://schemas.microsoft.com/office/powerpoint/2010/main" val="41923608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594593-9D4D-D043-8982-FBA61A5F382D}"/>
              </a:ext>
            </a:extLst>
          </p:cNvPr>
          <p:cNvSpPr>
            <a:spLocks noGrp="1"/>
          </p:cNvSpPr>
          <p:nvPr>
            <p:ph type="dt" sz="half" idx="10"/>
          </p:nvPr>
        </p:nvSpPr>
        <p:spPr/>
        <p:txBody>
          <a:bodyPr/>
          <a:lstStyle>
            <a:lvl1pPr>
              <a:defRPr/>
            </a:lvl1pPr>
          </a:lstStyle>
          <a:p>
            <a:pPr>
              <a:defRPr/>
            </a:pPr>
            <a:fld id="{6FFAFADF-F4D3-024C-B7E8-48F0D2270552}" type="datetimeFigureOut">
              <a:rPr lang="en-GB"/>
              <a:pPr>
                <a:defRPr/>
              </a:pPr>
              <a:t>29/12/2021</a:t>
            </a:fld>
            <a:endParaRPr lang="en-GB"/>
          </a:p>
        </p:txBody>
      </p:sp>
      <p:sp>
        <p:nvSpPr>
          <p:cNvPr id="5" name="Footer Placeholder 4">
            <a:extLst>
              <a:ext uri="{FF2B5EF4-FFF2-40B4-BE49-F238E27FC236}">
                <a16:creationId xmlns:a16="http://schemas.microsoft.com/office/drawing/2014/main" id="{A023C10F-959F-3348-B7C0-F91ABD04E6D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3F6224C-C7BF-C94B-90E3-0C7131B3EF86}"/>
              </a:ext>
            </a:extLst>
          </p:cNvPr>
          <p:cNvSpPr>
            <a:spLocks noGrp="1"/>
          </p:cNvSpPr>
          <p:nvPr>
            <p:ph type="sldNum" sz="quarter" idx="12"/>
          </p:nvPr>
        </p:nvSpPr>
        <p:spPr/>
        <p:txBody>
          <a:bodyPr/>
          <a:lstStyle>
            <a:lvl1pPr>
              <a:defRPr/>
            </a:lvl1pPr>
          </a:lstStyle>
          <a:p>
            <a:pPr>
              <a:defRPr/>
            </a:pPr>
            <a:fld id="{2F3C636C-4321-5046-A384-96EC770A7BB0}" type="slidenum">
              <a:rPr lang="en-GB"/>
              <a:pPr>
                <a:defRPr/>
              </a:pPr>
              <a:t>‹#›</a:t>
            </a:fld>
            <a:endParaRPr lang="en-GB"/>
          </a:p>
        </p:txBody>
      </p:sp>
    </p:spTree>
    <p:extLst>
      <p:ext uri="{BB962C8B-B14F-4D97-AF65-F5344CB8AC3E}">
        <p14:creationId xmlns:p14="http://schemas.microsoft.com/office/powerpoint/2010/main" val="2106423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F79CB7-33B4-6142-8527-A0F8EE83A18A}"/>
              </a:ext>
            </a:extLst>
          </p:cNvPr>
          <p:cNvSpPr>
            <a:spLocks noGrp="1"/>
          </p:cNvSpPr>
          <p:nvPr>
            <p:ph type="dt" sz="half" idx="10"/>
          </p:nvPr>
        </p:nvSpPr>
        <p:spPr/>
        <p:txBody>
          <a:bodyPr/>
          <a:lstStyle>
            <a:lvl1pPr>
              <a:defRPr/>
            </a:lvl1pPr>
          </a:lstStyle>
          <a:p>
            <a:pPr>
              <a:defRPr/>
            </a:pPr>
            <a:fld id="{95A27A5A-9E62-C84E-BAC6-BA823CF6181A}" type="datetimeFigureOut">
              <a:rPr lang="en-GB"/>
              <a:pPr>
                <a:defRPr/>
              </a:pPr>
              <a:t>29/12/2021</a:t>
            </a:fld>
            <a:endParaRPr lang="en-GB"/>
          </a:p>
        </p:txBody>
      </p:sp>
      <p:sp>
        <p:nvSpPr>
          <p:cNvPr id="5" name="Footer Placeholder 4">
            <a:extLst>
              <a:ext uri="{FF2B5EF4-FFF2-40B4-BE49-F238E27FC236}">
                <a16:creationId xmlns:a16="http://schemas.microsoft.com/office/drawing/2014/main" id="{2D393491-A83C-A44C-9D3F-3B278B21796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A413C80-BE02-AA48-916C-3AA1D6CD8A84}"/>
              </a:ext>
            </a:extLst>
          </p:cNvPr>
          <p:cNvSpPr>
            <a:spLocks noGrp="1"/>
          </p:cNvSpPr>
          <p:nvPr>
            <p:ph type="sldNum" sz="quarter" idx="12"/>
          </p:nvPr>
        </p:nvSpPr>
        <p:spPr/>
        <p:txBody>
          <a:bodyPr/>
          <a:lstStyle>
            <a:lvl1pPr>
              <a:defRPr/>
            </a:lvl1pPr>
          </a:lstStyle>
          <a:p>
            <a:pPr>
              <a:defRPr/>
            </a:pPr>
            <a:fld id="{0F1E9A14-C45F-7142-87F2-F61237513AEE}" type="slidenum">
              <a:rPr lang="en-GB"/>
              <a:pPr>
                <a:defRPr/>
              </a:pPr>
              <a:t>‹#›</a:t>
            </a:fld>
            <a:endParaRPr lang="en-GB"/>
          </a:p>
        </p:txBody>
      </p:sp>
    </p:spTree>
    <p:extLst>
      <p:ext uri="{BB962C8B-B14F-4D97-AF65-F5344CB8AC3E}">
        <p14:creationId xmlns:p14="http://schemas.microsoft.com/office/powerpoint/2010/main" val="2253546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Subtitle 2"/>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081017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07F97D-DAB3-9645-9F7A-12665EB93D5A}"/>
              </a:ext>
            </a:extLst>
          </p:cNvPr>
          <p:cNvSpPr>
            <a:spLocks noGrp="1"/>
          </p:cNvSpPr>
          <p:nvPr>
            <p:ph type="dt" sz="half" idx="10"/>
          </p:nvPr>
        </p:nvSpPr>
        <p:spPr/>
        <p:txBody>
          <a:bodyPr/>
          <a:lstStyle>
            <a:lvl1pPr>
              <a:defRPr smtClean="0">
                <a:latin typeface="Gill Sans MT" panose="020B0502020104020203" pitchFamily="34" charset="0"/>
              </a:defRPr>
            </a:lvl1pPr>
          </a:lstStyle>
          <a:p>
            <a:pPr>
              <a:defRPr/>
            </a:pPr>
            <a:fld id="{6A08DA16-FB48-0D4A-98AC-8FB51A071B5C}" type="datetimeFigureOut">
              <a:rPr lang="en-GB"/>
              <a:pPr>
                <a:defRPr/>
              </a:pPr>
              <a:t>29/12/2021</a:t>
            </a:fld>
            <a:endParaRPr lang="en-GB"/>
          </a:p>
        </p:txBody>
      </p:sp>
      <p:sp>
        <p:nvSpPr>
          <p:cNvPr id="5" name="Footer Placeholder 4">
            <a:extLst>
              <a:ext uri="{FF2B5EF4-FFF2-40B4-BE49-F238E27FC236}">
                <a16:creationId xmlns:a16="http://schemas.microsoft.com/office/drawing/2014/main" id="{E00CA77E-86EF-4449-84E1-7AD14035E63E}"/>
              </a:ext>
            </a:extLst>
          </p:cNvPr>
          <p:cNvSpPr>
            <a:spLocks noGrp="1"/>
          </p:cNvSpPr>
          <p:nvPr>
            <p:ph type="ftr" sz="quarter" idx="11"/>
          </p:nvPr>
        </p:nvSpPr>
        <p:spPr/>
        <p:txBody>
          <a:bodyPr/>
          <a:lstStyle>
            <a:lvl1pPr>
              <a:defRPr>
                <a:latin typeface="Gill Sans MT" panose="020B0502020104020203"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72FEDD26-0D67-B44D-8488-0519D60A4EF5}"/>
              </a:ext>
            </a:extLst>
          </p:cNvPr>
          <p:cNvSpPr>
            <a:spLocks noGrp="1"/>
          </p:cNvSpPr>
          <p:nvPr>
            <p:ph type="sldNum" sz="quarter" idx="12"/>
          </p:nvPr>
        </p:nvSpPr>
        <p:spPr/>
        <p:txBody>
          <a:bodyPr/>
          <a:lstStyle>
            <a:lvl1pPr>
              <a:defRPr smtClean="0">
                <a:latin typeface="Gill Sans MT" panose="020B0502020104020203" pitchFamily="34" charset="0"/>
              </a:defRPr>
            </a:lvl1pPr>
          </a:lstStyle>
          <a:p>
            <a:pPr>
              <a:defRPr/>
            </a:pPr>
            <a:fld id="{B213787F-0C58-4A44-AEC3-719208AF855A}" type="slidenum">
              <a:rPr lang="en-GB"/>
              <a:pPr>
                <a:defRPr/>
              </a:pPr>
              <a:t>‹#›</a:t>
            </a:fld>
            <a:endParaRPr lang="en-GB"/>
          </a:p>
        </p:txBody>
      </p:sp>
    </p:spTree>
    <p:extLst>
      <p:ext uri="{BB962C8B-B14F-4D97-AF65-F5344CB8AC3E}">
        <p14:creationId xmlns:p14="http://schemas.microsoft.com/office/powerpoint/2010/main" val="2907397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B79E22-5204-C94B-9DCC-BB4B687DD95B}"/>
              </a:ext>
            </a:extLst>
          </p:cNvPr>
          <p:cNvSpPr>
            <a:spLocks noGrp="1"/>
          </p:cNvSpPr>
          <p:nvPr>
            <p:ph type="dt" sz="half" idx="10"/>
          </p:nvPr>
        </p:nvSpPr>
        <p:spPr/>
        <p:txBody>
          <a:bodyPr/>
          <a:lstStyle>
            <a:lvl1pPr>
              <a:defRPr/>
            </a:lvl1pPr>
          </a:lstStyle>
          <a:p>
            <a:pPr>
              <a:defRPr/>
            </a:pPr>
            <a:fld id="{530E2C1E-02C5-B645-8F72-743CC02B7F63}" type="datetimeFigureOut">
              <a:rPr lang="en-GB"/>
              <a:pPr>
                <a:defRPr/>
              </a:pPr>
              <a:t>29/12/2021</a:t>
            </a:fld>
            <a:endParaRPr lang="en-GB"/>
          </a:p>
        </p:txBody>
      </p:sp>
      <p:sp>
        <p:nvSpPr>
          <p:cNvPr id="5" name="Footer Placeholder 4">
            <a:extLst>
              <a:ext uri="{FF2B5EF4-FFF2-40B4-BE49-F238E27FC236}">
                <a16:creationId xmlns:a16="http://schemas.microsoft.com/office/drawing/2014/main" id="{CE2E1C4D-A843-0047-AB4F-DD064DE11C6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6F88D8E-AAE7-D245-8747-857A370EE63A}"/>
              </a:ext>
            </a:extLst>
          </p:cNvPr>
          <p:cNvSpPr>
            <a:spLocks noGrp="1"/>
          </p:cNvSpPr>
          <p:nvPr>
            <p:ph type="sldNum" sz="quarter" idx="12"/>
          </p:nvPr>
        </p:nvSpPr>
        <p:spPr/>
        <p:txBody>
          <a:bodyPr/>
          <a:lstStyle>
            <a:lvl1pPr>
              <a:defRPr/>
            </a:lvl1pPr>
          </a:lstStyle>
          <a:p>
            <a:pPr>
              <a:defRPr/>
            </a:pPr>
            <a:fld id="{9B4F3A56-402D-604A-A185-C6234463D491}" type="slidenum">
              <a:rPr lang="en-GB"/>
              <a:pPr>
                <a:defRPr/>
              </a:pPr>
              <a:t>‹#›</a:t>
            </a:fld>
            <a:endParaRPr lang="en-GB"/>
          </a:p>
        </p:txBody>
      </p:sp>
    </p:spTree>
    <p:extLst>
      <p:ext uri="{BB962C8B-B14F-4D97-AF65-F5344CB8AC3E}">
        <p14:creationId xmlns:p14="http://schemas.microsoft.com/office/powerpoint/2010/main" val="1337330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0870C0-CBB6-794F-AA0C-862471150BE6}"/>
              </a:ext>
            </a:extLst>
          </p:cNvPr>
          <p:cNvSpPr>
            <a:spLocks noGrp="1"/>
          </p:cNvSpPr>
          <p:nvPr>
            <p:ph type="dt" sz="half" idx="10"/>
          </p:nvPr>
        </p:nvSpPr>
        <p:spPr/>
        <p:txBody>
          <a:bodyPr/>
          <a:lstStyle>
            <a:lvl1pPr>
              <a:defRPr/>
            </a:lvl1pPr>
          </a:lstStyle>
          <a:p>
            <a:pPr>
              <a:defRPr/>
            </a:pPr>
            <a:fld id="{77E7B3C3-EF15-2040-AE71-712E8271365B}" type="datetimeFigureOut">
              <a:rPr lang="en-GB"/>
              <a:pPr>
                <a:defRPr/>
              </a:pPr>
              <a:t>29/12/2021</a:t>
            </a:fld>
            <a:endParaRPr lang="en-GB"/>
          </a:p>
        </p:txBody>
      </p:sp>
      <p:sp>
        <p:nvSpPr>
          <p:cNvPr id="5" name="Footer Placeholder 4">
            <a:extLst>
              <a:ext uri="{FF2B5EF4-FFF2-40B4-BE49-F238E27FC236}">
                <a16:creationId xmlns:a16="http://schemas.microsoft.com/office/drawing/2014/main" id="{B268436E-A8AA-3041-ACD6-5D1B06CA860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627C115-4F57-E24C-96C6-B0A22DC80890}"/>
              </a:ext>
            </a:extLst>
          </p:cNvPr>
          <p:cNvSpPr>
            <a:spLocks noGrp="1"/>
          </p:cNvSpPr>
          <p:nvPr>
            <p:ph type="sldNum" sz="quarter" idx="12"/>
          </p:nvPr>
        </p:nvSpPr>
        <p:spPr/>
        <p:txBody>
          <a:bodyPr/>
          <a:lstStyle>
            <a:lvl1pPr>
              <a:defRPr/>
            </a:lvl1pPr>
          </a:lstStyle>
          <a:p>
            <a:pPr>
              <a:defRPr/>
            </a:pPr>
            <a:fld id="{B534E087-ABDE-2B43-9D5A-36F76EF6A447}" type="slidenum">
              <a:rPr lang="en-GB"/>
              <a:pPr>
                <a:defRPr/>
              </a:pPr>
              <a:t>‹#›</a:t>
            </a:fld>
            <a:endParaRPr lang="en-GB"/>
          </a:p>
        </p:txBody>
      </p:sp>
    </p:spTree>
    <p:extLst>
      <p:ext uri="{BB962C8B-B14F-4D97-AF65-F5344CB8AC3E}">
        <p14:creationId xmlns:p14="http://schemas.microsoft.com/office/powerpoint/2010/main" val="1220145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52546E6-9F3D-8744-9476-CB8CE9589F95}"/>
              </a:ext>
            </a:extLst>
          </p:cNvPr>
          <p:cNvSpPr>
            <a:spLocks noGrp="1"/>
          </p:cNvSpPr>
          <p:nvPr>
            <p:ph type="dt" sz="half" idx="10"/>
          </p:nvPr>
        </p:nvSpPr>
        <p:spPr/>
        <p:txBody>
          <a:bodyPr/>
          <a:lstStyle>
            <a:lvl1pPr>
              <a:defRPr/>
            </a:lvl1pPr>
          </a:lstStyle>
          <a:p>
            <a:pPr>
              <a:defRPr/>
            </a:pPr>
            <a:fld id="{11B71B95-BA10-C340-A62F-7FCA24EBE81E}" type="datetimeFigureOut">
              <a:rPr lang="en-GB"/>
              <a:pPr>
                <a:defRPr/>
              </a:pPr>
              <a:t>29/12/2021</a:t>
            </a:fld>
            <a:endParaRPr lang="en-GB"/>
          </a:p>
        </p:txBody>
      </p:sp>
      <p:sp>
        <p:nvSpPr>
          <p:cNvPr id="6" name="Footer Placeholder 4">
            <a:extLst>
              <a:ext uri="{FF2B5EF4-FFF2-40B4-BE49-F238E27FC236}">
                <a16:creationId xmlns:a16="http://schemas.microsoft.com/office/drawing/2014/main" id="{9EC61308-ECA7-9740-A020-D3D899303E3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B22DA07-C5DA-D642-B1B0-3DC142AEF67E}"/>
              </a:ext>
            </a:extLst>
          </p:cNvPr>
          <p:cNvSpPr>
            <a:spLocks noGrp="1"/>
          </p:cNvSpPr>
          <p:nvPr>
            <p:ph type="sldNum" sz="quarter" idx="12"/>
          </p:nvPr>
        </p:nvSpPr>
        <p:spPr/>
        <p:txBody>
          <a:bodyPr/>
          <a:lstStyle>
            <a:lvl1pPr>
              <a:defRPr/>
            </a:lvl1pPr>
          </a:lstStyle>
          <a:p>
            <a:pPr>
              <a:defRPr/>
            </a:pPr>
            <a:fld id="{25BDE9B5-2906-A84D-9911-00DE6FE97A4B}" type="slidenum">
              <a:rPr lang="en-GB"/>
              <a:pPr>
                <a:defRPr/>
              </a:pPr>
              <a:t>‹#›</a:t>
            </a:fld>
            <a:endParaRPr lang="en-GB"/>
          </a:p>
        </p:txBody>
      </p:sp>
    </p:spTree>
    <p:extLst>
      <p:ext uri="{BB962C8B-B14F-4D97-AF65-F5344CB8AC3E}">
        <p14:creationId xmlns:p14="http://schemas.microsoft.com/office/powerpoint/2010/main" val="943312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42FB3811-CFFC-184E-BBA5-AC1CC5231565}"/>
              </a:ext>
            </a:extLst>
          </p:cNvPr>
          <p:cNvSpPr>
            <a:spLocks noGrp="1"/>
          </p:cNvSpPr>
          <p:nvPr>
            <p:ph type="dt" sz="half" idx="10"/>
          </p:nvPr>
        </p:nvSpPr>
        <p:spPr/>
        <p:txBody>
          <a:bodyPr/>
          <a:lstStyle>
            <a:lvl1pPr>
              <a:defRPr/>
            </a:lvl1pPr>
          </a:lstStyle>
          <a:p>
            <a:pPr>
              <a:defRPr/>
            </a:pPr>
            <a:fld id="{43759E69-2033-DE47-ABB0-1B2BE66FE29B}" type="datetimeFigureOut">
              <a:rPr lang="en-GB"/>
              <a:pPr>
                <a:defRPr/>
              </a:pPr>
              <a:t>29/12/2021</a:t>
            </a:fld>
            <a:endParaRPr lang="en-GB"/>
          </a:p>
        </p:txBody>
      </p:sp>
      <p:sp>
        <p:nvSpPr>
          <p:cNvPr id="8" name="Footer Placeholder 4">
            <a:extLst>
              <a:ext uri="{FF2B5EF4-FFF2-40B4-BE49-F238E27FC236}">
                <a16:creationId xmlns:a16="http://schemas.microsoft.com/office/drawing/2014/main" id="{D976BB86-B05C-774B-9FE7-20FE4746F2A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9500CC33-ED15-9E41-9B7A-33EC5753FCAB}"/>
              </a:ext>
            </a:extLst>
          </p:cNvPr>
          <p:cNvSpPr>
            <a:spLocks noGrp="1"/>
          </p:cNvSpPr>
          <p:nvPr>
            <p:ph type="sldNum" sz="quarter" idx="12"/>
          </p:nvPr>
        </p:nvSpPr>
        <p:spPr/>
        <p:txBody>
          <a:bodyPr/>
          <a:lstStyle>
            <a:lvl1pPr>
              <a:defRPr/>
            </a:lvl1pPr>
          </a:lstStyle>
          <a:p>
            <a:pPr>
              <a:defRPr/>
            </a:pPr>
            <a:fld id="{BCEDD1EE-3A8C-6D4F-BF3F-0B16784914A7}" type="slidenum">
              <a:rPr lang="en-GB"/>
              <a:pPr>
                <a:defRPr/>
              </a:pPr>
              <a:t>‹#›</a:t>
            </a:fld>
            <a:endParaRPr lang="en-GB"/>
          </a:p>
        </p:txBody>
      </p:sp>
    </p:spTree>
    <p:extLst>
      <p:ext uri="{BB962C8B-B14F-4D97-AF65-F5344CB8AC3E}">
        <p14:creationId xmlns:p14="http://schemas.microsoft.com/office/powerpoint/2010/main" val="1115315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FA9CD5BC-CFA2-B84D-9E65-DCB9CCA1EE9D}"/>
              </a:ext>
            </a:extLst>
          </p:cNvPr>
          <p:cNvSpPr>
            <a:spLocks noGrp="1"/>
          </p:cNvSpPr>
          <p:nvPr>
            <p:ph type="dt" sz="half" idx="10"/>
          </p:nvPr>
        </p:nvSpPr>
        <p:spPr/>
        <p:txBody>
          <a:bodyPr/>
          <a:lstStyle>
            <a:lvl1pPr>
              <a:defRPr/>
            </a:lvl1pPr>
          </a:lstStyle>
          <a:p>
            <a:pPr>
              <a:defRPr/>
            </a:pPr>
            <a:fld id="{B6F11422-925F-4343-9BF7-AEBCAAC90403}" type="datetimeFigureOut">
              <a:rPr lang="en-GB"/>
              <a:pPr>
                <a:defRPr/>
              </a:pPr>
              <a:t>29/12/2021</a:t>
            </a:fld>
            <a:endParaRPr lang="en-GB"/>
          </a:p>
        </p:txBody>
      </p:sp>
      <p:sp>
        <p:nvSpPr>
          <p:cNvPr id="4" name="Footer Placeholder 4">
            <a:extLst>
              <a:ext uri="{FF2B5EF4-FFF2-40B4-BE49-F238E27FC236}">
                <a16:creationId xmlns:a16="http://schemas.microsoft.com/office/drawing/2014/main" id="{CD1EE348-1D7A-2D45-BA67-D5353D2DB359}"/>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F521BFC2-1062-BA4F-A72E-658BFCA88E8B}"/>
              </a:ext>
            </a:extLst>
          </p:cNvPr>
          <p:cNvSpPr>
            <a:spLocks noGrp="1"/>
          </p:cNvSpPr>
          <p:nvPr>
            <p:ph type="sldNum" sz="quarter" idx="12"/>
          </p:nvPr>
        </p:nvSpPr>
        <p:spPr/>
        <p:txBody>
          <a:bodyPr/>
          <a:lstStyle>
            <a:lvl1pPr>
              <a:defRPr/>
            </a:lvl1pPr>
          </a:lstStyle>
          <a:p>
            <a:pPr>
              <a:defRPr/>
            </a:pPr>
            <a:fld id="{6EEDC651-A58C-DA46-9ACA-38C25C3AECE4}" type="slidenum">
              <a:rPr lang="en-GB"/>
              <a:pPr>
                <a:defRPr/>
              </a:pPr>
              <a:t>‹#›</a:t>
            </a:fld>
            <a:endParaRPr lang="en-GB"/>
          </a:p>
        </p:txBody>
      </p:sp>
    </p:spTree>
    <p:extLst>
      <p:ext uri="{BB962C8B-B14F-4D97-AF65-F5344CB8AC3E}">
        <p14:creationId xmlns:p14="http://schemas.microsoft.com/office/powerpoint/2010/main" val="308502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C7817E-7B34-C740-B8D8-A3E4B1A5764E}"/>
              </a:ext>
            </a:extLst>
          </p:cNvPr>
          <p:cNvSpPr>
            <a:spLocks noGrp="1"/>
          </p:cNvSpPr>
          <p:nvPr>
            <p:ph type="dt" sz="half" idx="10"/>
          </p:nvPr>
        </p:nvSpPr>
        <p:spPr/>
        <p:txBody>
          <a:bodyPr/>
          <a:lstStyle>
            <a:lvl1pPr>
              <a:defRPr/>
            </a:lvl1pPr>
          </a:lstStyle>
          <a:p>
            <a:pPr>
              <a:defRPr/>
            </a:pPr>
            <a:fld id="{9597DBEB-0FE3-2A4C-A8CB-7192005A097F}" type="datetimeFigureOut">
              <a:rPr lang="en-GB"/>
              <a:pPr>
                <a:defRPr/>
              </a:pPr>
              <a:t>29/12/2021</a:t>
            </a:fld>
            <a:endParaRPr lang="en-GB"/>
          </a:p>
        </p:txBody>
      </p:sp>
      <p:sp>
        <p:nvSpPr>
          <p:cNvPr id="3" name="Footer Placeholder 4">
            <a:extLst>
              <a:ext uri="{FF2B5EF4-FFF2-40B4-BE49-F238E27FC236}">
                <a16:creationId xmlns:a16="http://schemas.microsoft.com/office/drawing/2014/main" id="{4DD3971E-CBCB-4A43-9D62-0796343360CD}"/>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4D076E6B-E602-FF4A-8386-C0D7A47E83F2}"/>
              </a:ext>
            </a:extLst>
          </p:cNvPr>
          <p:cNvSpPr>
            <a:spLocks noGrp="1"/>
          </p:cNvSpPr>
          <p:nvPr>
            <p:ph type="sldNum" sz="quarter" idx="12"/>
          </p:nvPr>
        </p:nvSpPr>
        <p:spPr/>
        <p:txBody>
          <a:bodyPr/>
          <a:lstStyle>
            <a:lvl1pPr>
              <a:defRPr/>
            </a:lvl1pPr>
          </a:lstStyle>
          <a:p>
            <a:pPr>
              <a:defRPr/>
            </a:pPr>
            <a:fld id="{987ACAD7-3BC1-494B-A15F-4AFDD9B9F8AE}" type="slidenum">
              <a:rPr lang="en-GB"/>
              <a:pPr>
                <a:defRPr/>
              </a:pPr>
              <a:t>‹#›</a:t>
            </a:fld>
            <a:endParaRPr lang="en-GB"/>
          </a:p>
        </p:txBody>
      </p:sp>
    </p:spTree>
    <p:extLst>
      <p:ext uri="{BB962C8B-B14F-4D97-AF65-F5344CB8AC3E}">
        <p14:creationId xmlns:p14="http://schemas.microsoft.com/office/powerpoint/2010/main" val="155230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F55171-401D-0540-8DFB-6D216F1BD351}"/>
              </a:ext>
            </a:extLst>
          </p:cNvPr>
          <p:cNvSpPr>
            <a:spLocks noGrp="1"/>
          </p:cNvSpPr>
          <p:nvPr>
            <p:ph type="dt" sz="half" idx="10"/>
          </p:nvPr>
        </p:nvSpPr>
        <p:spPr/>
        <p:txBody>
          <a:bodyPr/>
          <a:lstStyle>
            <a:lvl1pPr>
              <a:defRPr/>
            </a:lvl1pPr>
          </a:lstStyle>
          <a:p>
            <a:pPr>
              <a:defRPr/>
            </a:pPr>
            <a:fld id="{443030C7-7D9A-B345-A9CB-C8E985CE342E}" type="datetimeFigureOut">
              <a:rPr lang="en-GB"/>
              <a:pPr>
                <a:defRPr/>
              </a:pPr>
              <a:t>29/12/2021</a:t>
            </a:fld>
            <a:endParaRPr lang="en-GB"/>
          </a:p>
        </p:txBody>
      </p:sp>
      <p:sp>
        <p:nvSpPr>
          <p:cNvPr id="5" name="Footer Placeholder 4">
            <a:extLst>
              <a:ext uri="{FF2B5EF4-FFF2-40B4-BE49-F238E27FC236}">
                <a16:creationId xmlns:a16="http://schemas.microsoft.com/office/drawing/2014/main" id="{0EFC46E5-A569-1449-8470-0C329E2F47C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1B350A3-886E-2046-BFDA-E12B559AFE7C}"/>
              </a:ext>
            </a:extLst>
          </p:cNvPr>
          <p:cNvSpPr>
            <a:spLocks noGrp="1"/>
          </p:cNvSpPr>
          <p:nvPr>
            <p:ph type="sldNum" sz="quarter" idx="12"/>
          </p:nvPr>
        </p:nvSpPr>
        <p:spPr/>
        <p:txBody>
          <a:bodyPr/>
          <a:lstStyle>
            <a:lvl1pPr>
              <a:defRPr/>
            </a:lvl1pPr>
          </a:lstStyle>
          <a:p>
            <a:pPr>
              <a:defRPr/>
            </a:pPr>
            <a:fld id="{46E51A54-B8FA-0B46-ADC8-5BFF9769D8B0}" type="slidenum">
              <a:rPr lang="en-GB"/>
              <a:pPr>
                <a:defRPr/>
              </a:pPr>
              <a:t>‹#›</a:t>
            </a:fld>
            <a:endParaRPr lang="en-GB"/>
          </a:p>
        </p:txBody>
      </p:sp>
    </p:spTree>
    <p:extLst>
      <p:ext uri="{BB962C8B-B14F-4D97-AF65-F5344CB8AC3E}">
        <p14:creationId xmlns:p14="http://schemas.microsoft.com/office/powerpoint/2010/main" val="3705979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1F7C15B-ACB0-5049-A035-3EAA4B491959}"/>
              </a:ext>
            </a:extLst>
          </p:cNvPr>
          <p:cNvSpPr>
            <a:spLocks noGrp="1"/>
          </p:cNvSpPr>
          <p:nvPr>
            <p:ph type="dt" sz="half" idx="10"/>
          </p:nvPr>
        </p:nvSpPr>
        <p:spPr/>
        <p:txBody>
          <a:bodyPr/>
          <a:lstStyle>
            <a:lvl1pPr>
              <a:defRPr/>
            </a:lvl1pPr>
          </a:lstStyle>
          <a:p>
            <a:pPr>
              <a:defRPr/>
            </a:pPr>
            <a:fld id="{08C5D223-F852-5043-AE15-6F09C3DA321F}" type="datetimeFigureOut">
              <a:rPr lang="en-GB"/>
              <a:pPr>
                <a:defRPr/>
              </a:pPr>
              <a:t>29/12/2021</a:t>
            </a:fld>
            <a:endParaRPr lang="en-GB"/>
          </a:p>
        </p:txBody>
      </p:sp>
      <p:sp>
        <p:nvSpPr>
          <p:cNvPr id="6" name="Footer Placeholder 4">
            <a:extLst>
              <a:ext uri="{FF2B5EF4-FFF2-40B4-BE49-F238E27FC236}">
                <a16:creationId xmlns:a16="http://schemas.microsoft.com/office/drawing/2014/main" id="{8E9CA4E3-7A7F-654A-AB9A-5DE48A789FB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912D9EA-DC89-9443-B9EE-AFA63BBD7DED}"/>
              </a:ext>
            </a:extLst>
          </p:cNvPr>
          <p:cNvSpPr>
            <a:spLocks noGrp="1"/>
          </p:cNvSpPr>
          <p:nvPr>
            <p:ph type="sldNum" sz="quarter" idx="12"/>
          </p:nvPr>
        </p:nvSpPr>
        <p:spPr/>
        <p:txBody>
          <a:bodyPr/>
          <a:lstStyle>
            <a:lvl1pPr>
              <a:defRPr/>
            </a:lvl1pPr>
          </a:lstStyle>
          <a:p>
            <a:pPr>
              <a:defRPr/>
            </a:pPr>
            <a:fld id="{1474190E-B411-E045-909D-F0C398E25EE5}" type="slidenum">
              <a:rPr lang="en-GB"/>
              <a:pPr>
                <a:defRPr/>
              </a:pPr>
              <a:t>‹#›</a:t>
            </a:fld>
            <a:endParaRPr lang="en-GB"/>
          </a:p>
        </p:txBody>
      </p:sp>
    </p:spTree>
    <p:extLst>
      <p:ext uri="{BB962C8B-B14F-4D97-AF65-F5344CB8AC3E}">
        <p14:creationId xmlns:p14="http://schemas.microsoft.com/office/powerpoint/2010/main" val="614037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01844B8-546E-F249-9E86-5F86AFBAB762}"/>
              </a:ext>
            </a:extLst>
          </p:cNvPr>
          <p:cNvSpPr>
            <a:spLocks noGrp="1"/>
          </p:cNvSpPr>
          <p:nvPr>
            <p:ph type="dt" sz="half" idx="10"/>
          </p:nvPr>
        </p:nvSpPr>
        <p:spPr/>
        <p:txBody>
          <a:bodyPr/>
          <a:lstStyle>
            <a:lvl1pPr>
              <a:defRPr/>
            </a:lvl1pPr>
          </a:lstStyle>
          <a:p>
            <a:pPr>
              <a:defRPr/>
            </a:pPr>
            <a:fld id="{C8A956DA-84A0-1D47-AA95-897488BB799D}" type="datetimeFigureOut">
              <a:rPr lang="en-GB"/>
              <a:pPr>
                <a:defRPr/>
              </a:pPr>
              <a:t>29/12/2021</a:t>
            </a:fld>
            <a:endParaRPr lang="en-GB"/>
          </a:p>
        </p:txBody>
      </p:sp>
      <p:sp>
        <p:nvSpPr>
          <p:cNvPr id="6" name="Footer Placeholder 4">
            <a:extLst>
              <a:ext uri="{FF2B5EF4-FFF2-40B4-BE49-F238E27FC236}">
                <a16:creationId xmlns:a16="http://schemas.microsoft.com/office/drawing/2014/main" id="{09A2C0C1-FE00-914E-AE73-313A8B29869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D392E03-FC07-CF40-B5FA-A124A6240E71}"/>
              </a:ext>
            </a:extLst>
          </p:cNvPr>
          <p:cNvSpPr>
            <a:spLocks noGrp="1"/>
          </p:cNvSpPr>
          <p:nvPr>
            <p:ph type="sldNum" sz="quarter" idx="12"/>
          </p:nvPr>
        </p:nvSpPr>
        <p:spPr/>
        <p:txBody>
          <a:bodyPr/>
          <a:lstStyle>
            <a:lvl1pPr>
              <a:defRPr/>
            </a:lvl1pPr>
          </a:lstStyle>
          <a:p>
            <a:pPr>
              <a:defRPr/>
            </a:pPr>
            <a:fld id="{95FBEF3C-7DED-FF4F-A5B5-E7E7756F15BB}" type="slidenum">
              <a:rPr lang="en-GB"/>
              <a:pPr>
                <a:defRPr/>
              </a:pPr>
              <a:t>‹#›</a:t>
            </a:fld>
            <a:endParaRPr lang="en-GB"/>
          </a:p>
        </p:txBody>
      </p:sp>
    </p:spTree>
    <p:extLst>
      <p:ext uri="{BB962C8B-B14F-4D97-AF65-F5344CB8AC3E}">
        <p14:creationId xmlns:p14="http://schemas.microsoft.com/office/powerpoint/2010/main" val="2483477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94576B-0BE1-DD49-A01D-3D1F71D139F5}"/>
              </a:ext>
            </a:extLst>
          </p:cNvPr>
          <p:cNvSpPr>
            <a:spLocks noGrp="1"/>
          </p:cNvSpPr>
          <p:nvPr>
            <p:ph type="dt" sz="half" idx="10"/>
          </p:nvPr>
        </p:nvSpPr>
        <p:spPr/>
        <p:txBody>
          <a:bodyPr/>
          <a:lstStyle>
            <a:lvl1pPr>
              <a:defRPr/>
            </a:lvl1pPr>
          </a:lstStyle>
          <a:p>
            <a:pPr>
              <a:defRPr/>
            </a:pPr>
            <a:fld id="{69C34BEF-399E-8347-9074-740F4712E589}" type="datetimeFigureOut">
              <a:rPr lang="en-GB"/>
              <a:pPr>
                <a:defRPr/>
              </a:pPr>
              <a:t>29/12/2021</a:t>
            </a:fld>
            <a:endParaRPr lang="en-GB"/>
          </a:p>
        </p:txBody>
      </p:sp>
      <p:sp>
        <p:nvSpPr>
          <p:cNvPr id="5" name="Footer Placeholder 4">
            <a:extLst>
              <a:ext uri="{FF2B5EF4-FFF2-40B4-BE49-F238E27FC236}">
                <a16:creationId xmlns:a16="http://schemas.microsoft.com/office/drawing/2014/main" id="{F7A124D2-20DE-AE40-827B-7C8933107A1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AFFE382-0DA2-5D49-8247-AC9BE9B22813}"/>
              </a:ext>
            </a:extLst>
          </p:cNvPr>
          <p:cNvSpPr>
            <a:spLocks noGrp="1"/>
          </p:cNvSpPr>
          <p:nvPr>
            <p:ph type="sldNum" sz="quarter" idx="12"/>
          </p:nvPr>
        </p:nvSpPr>
        <p:spPr/>
        <p:txBody>
          <a:bodyPr/>
          <a:lstStyle>
            <a:lvl1pPr>
              <a:defRPr/>
            </a:lvl1pPr>
          </a:lstStyle>
          <a:p>
            <a:pPr>
              <a:defRPr/>
            </a:pPr>
            <a:fld id="{39792C61-259D-1D47-BD2E-57F69710A258}" type="slidenum">
              <a:rPr lang="en-GB"/>
              <a:pPr>
                <a:defRPr/>
              </a:pPr>
              <a:t>‹#›</a:t>
            </a:fld>
            <a:endParaRPr lang="en-GB"/>
          </a:p>
        </p:txBody>
      </p:sp>
    </p:spTree>
    <p:extLst>
      <p:ext uri="{BB962C8B-B14F-4D97-AF65-F5344CB8AC3E}">
        <p14:creationId xmlns:p14="http://schemas.microsoft.com/office/powerpoint/2010/main" val="4070490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E3F25A-2F80-0D4A-AE05-75BA8968C67A}"/>
              </a:ext>
            </a:extLst>
          </p:cNvPr>
          <p:cNvSpPr>
            <a:spLocks noGrp="1"/>
          </p:cNvSpPr>
          <p:nvPr>
            <p:ph type="dt" sz="half" idx="10"/>
          </p:nvPr>
        </p:nvSpPr>
        <p:spPr/>
        <p:txBody>
          <a:bodyPr/>
          <a:lstStyle>
            <a:lvl1pPr>
              <a:defRPr/>
            </a:lvl1pPr>
          </a:lstStyle>
          <a:p>
            <a:pPr>
              <a:defRPr/>
            </a:pPr>
            <a:fld id="{FCD0D32D-D073-A048-8EC0-8B9DE98C5101}" type="datetimeFigureOut">
              <a:rPr lang="en-GB"/>
              <a:pPr>
                <a:defRPr/>
              </a:pPr>
              <a:t>29/12/2021</a:t>
            </a:fld>
            <a:endParaRPr lang="en-GB"/>
          </a:p>
        </p:txBody>
      </p:sp>
      <p:sp>
        <p:nvSpPr>
          <p:cNvPr id="5" name="Footer Placeholder 4">
            <a:extLst>
              <a:ext uri="{FF2B5EF4-FFF2-40B4-BE49-F238E27FC236}">
                <a16:creationId xmlns:a16="http://schemas.microsoft.com/office/drawing/2014/main" id="{731D0ADC-8438-504F-BE14-7EFFE7678A0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15FC89E-45BE-A44F-8A4E-3E972A3E3CCB}"/>
              </a:ext>
            </a:extLst>
          </p:cNvPr>
          <p:cNvSpPr>
            <a:spLocks noGrp="1"/>
          </p:cNvSpPr>
          <p:nvPr>
            <p:ph type="sldNum" sz="quarter" idx="12"/>
          </p:nvPr>
        </p:nvSpPr>
        <p:spPr/>
        <p:txBody>
          <a:bodyPr/>
          <a:lstStyle>
            <a:lvl1pPr>
              <a:defRPr/>
            </a:lvl1pPr>
          </a:lstStyle>
          <a:p>
            <a:pPr>
              <a:defRPr/>
            </a:pPr>
            <a:fld id="{CC80F744-C39E-8443-81A5-ACA27B6080B5}" type="slidenum">
              <a:rPr lang="en-GB"/>
              <a:pPr>
                <a:defRPr/>
              </a:pPr>
              <a:t>‹#›</a:t>
            </a:fld>
            <a:endParaRPr lang="en-GB"/>
          </a:p>
        </p:txBody>
      </p:sp>
    </p:spTree>
    <p:extLst>
      <p:ext uri="{BB962C8B-B14F-4D97-AF65-F5344CB8AC3E}">
        <p14:creationId xmlns:p14="http://schemas.microsoft.com/office/powerpoint/2010/main" val="1273983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F8E8064-9A89-BD4B-BF31-51A4AB5AC05F}"/>
              </a:ext>
            </a:extLst>
          </p:cNvPr>
          <p:cNvSpPr>
            <a:spLocks noGrp="1"/>
          </p:cNvSpPr>
          <p:nvPr>
            <p:ph type="dt" sz="half" idx="10"/>
          </p:nvPr>
        </p:nvSpPr>
        <p:spPr/>
        <p:txBody>
          <a:bodyPr/>
          <a:lstStyle>
            <a:lvl1pPr>
              <a:defRPr/>
            </a:lvl1pPr>
          </a:lstStyle>
          <a:p>
            <a:pPr>
              <a:defRPr/>
            </a:pPr>
            <a:fld id="{BF1CF72F-CA9E-5B4B-82A8-B8C0E6651773}" type="datetimeFigureOut">
              <a:rPr lang="en-GB"/>
              <a:pPr>
                <a:defRPr/>
              </a:pPr>
              <a:t>29/12/2021</a:t>
            </a:fld>
            <a:endParaRPr lang="en-GB"/>
          </a:p>
        </p:txBody>
      </p:sp>
      <p:sp>
        <p:nvSpPr>
          <p:cNvPr id="5" name="Footer Placeholder 4">
            <a:extLst>
              <a:ext uri="{FF2B5EF4-FFF2-40B4-BE49-F238E27FC236}">
                <a16:creationId xmlns:a16="http://schemas.microsoft.com/office/drawing/2014/main" id="{557D49E2-489F-494B-A637-9A3797F6683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9489F50-22E8-8A4F-87B7-74A00E9D6FC4}"/>
              </a:ext>
            </a:extLst>
          </p:cNvPr>
          <p:cNvSpPr>
            <a:spLocks noGrp="1"/>
          </p:cNvSpPr>
          <p:nvPr>
            <p:ph type="sldNum" sz="quarter" idx="12"/>
          </p:nvPr>
        </p:nvSpPr>
        <p:spPr/>
        <p:txBody>
          <a:bodyPr/>
          <a:lstStyle>
            <a:lvl1pPr>
              <a:defRPr/>
            </a:lvl1pPr>
          </a:lstStyle>
          <a:p>
            <a:pPr>
              <a:defRPr/>
            </a:pPr>
            <a:fld id="{50618677-8941-A042-8EA9-FE3E1E3DFDB5}" type="slidenum">
              <a:rPr lang="en-GB"/>
              <a:pPr>
                <a:defRPr/>
              </a:pPr>
              <a:t>‹#›</a:t>
            </a:fld>
            <a:endParaRPr lang="en-GB"/>
          </a:p>
        </p:txBody>
      </p:sp>
    </p:spTree>
    <p:extLst>
      <p:ext uri="{BB962C8B-B14F-4D97-AF65-F5344CB8AC3E}">
        <p14:creationId xmlns:p14="http://schemas.microsoft.com/office/powerpoint/2010/main" val="3014020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61E15A-1CB3-094B-A0CA-9EE8960903ED}"/>
              </a:ext>
            </a:extLst>
          </p:cNvPr>
          <p:cNvSpPr>
            <a:spLocks noGrp="1"/>
          </p:cNvSpPr>
          <p:nvPr>
            <p:ph type="dt" sz="half" idx="10"/>
          </p:nvPr>
        </p:nvSpPr>
        <p:spPr/>
        <p:txBody>
          <a:bodyPr/>
          <a:lstStyle>
            <a:lvl1pPr>
              <a:defRPr/>
            </a:lvl1pPr>
          </a:lstStyle>
          <a:p>
            <a:pPr>
              <a:defRPr/>
            </a:pPr>
            <a:fld id="{9D20336F-09CE-A848-A914-E1083CFA3E18}" type="datetimeFigureOut">
              <a:rPr lang="en-GB"/>
              <a:pPr>
                <a:defRPr/>
              </a:pPr>
              <a:t>29/12/2021</a:t>
            </a:fld>
            <a:endParaRPr lang="en-GB"/>
          </a:p>
        </p:txBody>
      </p:sp>
      <p:sp>
        <p:nvSpPr>
          <p:cNvPr id="5" name="Footer Placeholder 4">
            <a:extLst>
              <a:ext uri="{FF2B5EF4-FFF2-40B4-BE49-F238E27FC236}">
                <a16:creationId xmlns:a16="http://schemas.microsoft.com/office/drawing/2014/main" id="{FD74D825-8E20-554A-B719-64520D7E726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B2A79B0-A656-5E4C-A5A6-A9E8352A6769}"/>
              </a:ext>
            </a:extLst>
          </p:cNvPr>
          <p:cNvSpPr>
            <a:spLocks noGrp="1"/>
          </p:cNvSpPr>
          <p:nvPr>
            <p:ph type="sldNum" sz="quarter" idx="12"/>
          </p:nvPr>
        </p:nvSpPr>
        <p:spPr/>
        <p:txBody>
          <a:bodyPr/>
          <a:lstStyle>
            <a:lvl1pPr>
              <a:defRPr/>
            </a:lvl1pPr>
          </a:lstStyle>
          <a:p>
            <a:pPr>
              <a:defRPr/>
            </a:pPr>
            <a:fld id="{A2C3D39F-F9CA-7540-920F-6A6DFF4137AA}" type="slidenum">
              <a:rPr lang="en-GB"/>
              <a:pPr>
                <a:defRPr/>
              </a:pPr>
              <a:t>‹#›</a:t>
            </a:fld>
            <a:endParaRPr lang="en-GB"/>
          </a:p>
        </p:txBody>
      </p:sp>
    </p:spTree>
    <p:extLst>
      <p:ext uri="{BB962C8B-B14F-4D97-AF65-F5344CB8AC3E}">
        <p14:creationId xmlns:p14="http://schemas.microsoft.com/office/powerpoint/2010/main" val="1726118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97C8D-FF07-2B4E-B059-EA949545F202}"/>
              </a:ext>
            </a:extLst>
          </p:cNvPr>
          <p:cNvSpPr>
            <a:spLocks noGrp="1"/>
          </p:cNvSpPr>
          <p:nvPr>
            <p:ph type="dt" sz="half" idx="10"/>
          </p:nvPr>
        </p:nvSpPr>
        <p:spPr/>
        <p:txBody>
          <a:bodyPr/>
          <a:lstStyle>
            <a:lvl1pPr>
              <a:defRPr/>
            </a:lvl1pPr>
          </a:lstStyle>
          <a:p>
            <a:pPr>
              <a:defRPr/>
            </a:pPr>
            <a:fld id="{93B01E46-E2E1-BE4A-9B50-F69EF254CE72}" type="datetimeFigureOut">
              <a:rPr lang="en-GB"/>
              <a:pPr>
                <a:defRPr/>
              </a:pPr>
              <a:t>29/12/2021</a:t>
            </a:fld>
            <a:endParaRPr lang="en-GB"/>
          </a:p>
        </p:txBody>
      </p:sp>
      <p:sp>
        <p:nvSpPr>
          <p:cNvPr id="5" name="Footer Placeholder 4">
            <a:extLst>
              <a:ext uri="{FF2B5EF4-FFF2-40B4-BE49-F238E27FC236}">
                <a16:creationId xmlns:a16="http://schemas.microsoft.com/office/drawing/2014/main" id="{5D6B06E3-2C7B-8B4F-A49A-DF815FF17FF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06D10A0-4009-C04D-A49C-642A764EAF52}"/>
              </a:ext>
            </a:extLst>
          </p:cNvPr>
          <p:cNvSpPr>
            <a:spLocks noGrp="1"/>
          </p:cNvSpPr>
          <p:nvPr>
            <p:ph type="sldNum" sz="quarter" idx="12"/>
          </p:nvPr>
        </p:nvSpPr>
        <p:spPr/>
        <p:txBody>
          <a:bodyPr/>
          <a:lstStyle>
            <a:lvl1pPr>
              <a:defRPr/>
            </a:lvl1pPr>
          </a:lstStyle>
          <a:p>
            <a:pPr>
              <a:defRPr/>
            </a:pPr>
            <a:fld id="{B34D58E5-0E41-0842-8F7C-9D698B6E75B3}" type="slidenum">
              <a:rPr lang="en-GB"/>
              <a:pPr>
                <a:defRPr/>
              </a:pPr>
              <a:t>‹#›</a:t>
            </a:fld>
            <a:endParaRPr lang="en-GB"/>
          </a:p>
        </p:txBody>
      </p:sp>
    </p:spTree>
    <p:extLst>
      <p:ext uri="{BB962C8B-B14F-4D97-AF65-F5344CB8AC3E}">
        <p14:creationId xmlns:p14="http://schemas.microsoft.com/office/powerpoint/2010/main" val="2507339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754D724F-2DE3-8942-97A7-D5A124776126}"/>
              </a:ext>
            </a:extLst>
          </p:cNvPr>
          <p:cNvSpPr>
            <a:spLocks noGrp="1"/>
          </p:cNvSpPr>
          <p:nvPr>
            <p:ph type="dt" sz="half" idx="10"/>
          </p:nvPr>
        </p:nvSpPr>
        <p:spPr/>
        <p:txBody>
          <a:bodyPr/>
          <a:lstStyle>
            <a:lvl1pPr>
              <a:defRPr/>
            </a:lvl1pPr>
          </a:lstStyle>
          <a:p>
            <a:pPr>
              <a:defRPr/>
            </a:pPr>
            <a:fld id="{D351A384-1FF7-2240-911F-A4263D633436}" type="datetimeFigureOut">
              <a:rPr lang="en-GB"/>
              <a:pPr>
                <a:defRPr/>
              </a:pPr>
              <a:t>29/12/2021</a:t>
            </a:fld>
            <a:endParaRPr lang="en-GB"/>
          </a:p>
        </p:txBody>
      </p:sp>
      <p:sp>
        <p:nvSpPr>
          <p:cNvPr id="6" name="Footer Placeholder 4">
            <a:extLst>
              <a:ext uri="{FF2B5EF4-FFF2-40B4-BE49-F238E27FC236}">
                <a16:creationId xmlns:a16="http://schemas.microsoft.com/office/drawing/2014/main" id="{30F1342D-E508-B644-B3F3-242ABDD794B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F264EDA-2A0B-4640-A072-E4775C5D787E}"/>
              </a:ext>
            </a:extLst>
          </p:cNvPr>
          <p:cNvSpPr>
            <a:spLocks noGrp="1"/>
          </p:cNvSpPr>
          <p:nvPr>
            <p:ph type="sldNum" sz="quarter" idx="12"/>
          </p:nvPr>
        </p:nvSpPr>
        <p:spPr/>
        <p:txBody>
          <a:bodyPr/>
          <a:lstStyle>
            <a:lvl1pPr>
              <a:defRPr/>
            </a:lvl1pPr>
          </a:lstStyle>
          <a:p>
            <a:pPr>
              <a:defRPr/>
            </a:pPr>
            <a:fld id="{B993F25D-45D6-9E4E-91D0-3BD9D733E44C}" type="slidenum">
              <a:rPr lang="en-GB"/>
              <a:pPr>
                <a:defRPr/>
              </a:pPr>
              <a:t>‹#›</a:t>
            </a:fld>
            <a:endParaRPr lang="en-GB"/>
          </a:p>
        </p:txBody>
      </p:sp>
    </p:spTree>
    <p:extLst>
      <p:ext uri="{BB962C8B-B14F-4D97-AF65-F5344CB8AC3E}">
        <p14:creationId xmlns:p14="http://schemas.microsoft.com/office/powerpoint/2010/main" val="2162809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C76E3BA-9923-3646-9154-EFEA402FFAC4}"/>
              </a:ext>
            </a:extLst>
          </p:cNvPr>
          <p:cNvSpPr>
            <a:spLocks noGrp="1"/>
          </p:cNvSpPr>
          <p:nvPr>
            <p:ph type="dt" sz="half" idx="10"/>
          </p:nvPr>
        </p:nvSpPr>
        <p:spPr/>
        <p:txBody>
          <a:bodyPr/>
          <a:lstStyle>
            <a:lvl1pPr>
              <a:defRPr/>
            </a:lvl1pPr>
          </a:lstStyle>
          <a:p>
            <a:pPr>
              <a:defRPr/>
            </a:pPr>
            <a:fld id="{9DD745DC-BC7E-104A-891E-663B41C0EF61}" type="datetimeFigureOut">
              <a:rPr lang="en-GB"/>
              <a:pPr>
                <a:defRPr/>
              </a:pPr>
              <a:t>29/12/2021</a:t>
            </a:fld>
            <a:endParaRPr lang="en-GB"/>
          </a:p>
        </p:txBody>
      </p:sp>
      <p:sp>
        <p:nvSpPr>
          <p:cNvPr id="8" name="Footer Placeholder 4">
            <a:extLst>
              <a:ext uri="{FF2B5EF4-FFF2-40B4-BE49-F238E27FC236}">
                <a16:creationId xmlns:a16="http://schemas.microsoft.com/office/drawing/2014/main" id="{65D1110B-8393-8148-85A5-B25A74373BF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A187CB6-B8EA-B54D-BEEF-F42F7E23DF78}"/>
              </a:ext>
            </a:extLst>
          </p:cNvPr>
          <p:cNvSpPr>
            <a:spLocks noGrp="1"/>
          </p:cNvSpPr>
          <p:nvPr>
            <p:ph type="sldNum" sz="quarter" idx="12"/>
          </p:nvPr>
        </p:nvSpPr>
        <p:spPr/>
        <p:txBody>
          <a:bodyPr/>
          <a:lstStyle>
            <a:lvl1pPr>
              <a:defRPr/>
            </a:lvl1pPr>
          </a:lstStyle>
          <a:p>
            <a:pPr>
              <a:defRPr/>
            </a:pPr>
            <a:fld id="{7A5CC5BB-5255-8845-B8F1-CD9EF3B3B1AA}" type="slidenum">
              <a:rPr lang="en-GB"/>
              <a:pPr>
                <a:defRPr/>
              </a:pPr>
              <a:t>‹#›</a:t>
            </a:fld>
            <a:endParaRPr lang="en-GB"/>
          </a:p>
        </p:txBody>
      </p:sp>
    </p:spTree>
    <p:extLst>
      <p:ext uri="{BB962C8B-B14F-4D97-AF65-F5344CB8AC3E}">
        <p14:creationId xmlns:p14="http://schemas.microsoft.com/office/powerpoint/2010/main" val="346543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EB3C96B-9F4E-C74A-9FF6-4378BB5E313B}"/>
              </a:ext>
            </a:extLst>
          </p:cNvPr>
          <p:cNvSpPr>
            <a:spLocks noGrp="1"/>
          </p:cNvSpPr>
          <p:nvPr>
            <p:ph type="dt" sz="half" idx="10"/>
          </p:nvPr>
        </p:nvSpPr>
        <p:spPr/>
        <p:txBody>
          <a:bodyPr/>
          <a:lstStyle>
            <a:lvl1pPr>
              <a:defRPr/>
            </a:lvl1pPr>
          </a:lstStyle>
          <a:p>
            <a:pPr>
              <a:defRPr/>
            </a:pPr>
            <a:fld id="{132771D4-E68E-7A43-ACCE-273C6BD18B42}" type="datetimeFigureOut">
              <a:rPr lang="en-GB"/>
              <a:pPr>
                <a:defRPr/>
              </a:pPr>
              <a:t>29/12/2021</a:t>
            </a:fld>
            <a:endParaRPr lang="en-GB"/>
          </a:p>
        </p:txBody>
      </p:sp>
      <p:sp>
        <p:nvSpPr>
          <p:cNvPr id="4" name="Footer Placeholder 4">
            <a:extLst>
              <a:ext uri="{FF2B5EF4-FFF2-40B4-BE49-F238E27FC236}">
                <a16:creationId xmlns:a16="http://schemas.microsoft.com/office/drawing/2014/main" id="{2AC89B4F-35AA-D747-9C14-6B8A35791300}"/>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64FCA219-3C46-B64D-AC24-2DEF4B3E1434}"/>
              </a:ext>
            </a:extLst>
          </p:cNvPr>
          <p:cNvSpPr>
            <a:spLocks noGrp="1"/>
          </p:cNvSpPr>
          <p:nvPr>
            <p:ph type="sldNum" sz="quarter" idx="12"/>
          </p:nvPr>
        </p:nvSpPr>
        <p:spPr/>
        <p:txBody>
          <a:bodyPr/>
          <a:lstStyle>
            <a:lvl1pPr>
              <a:defRPr/>
            </a:lvl1pPr>
          </a:lstStyle>
          <a:p>
            <a:pPr>
              <a:defRPr/>
            </a:pPr>
            <a:fld id="{91CF6A60-AAA0-2246-9CC9-6584FE763B07}" type="slidenum">
              <a:rPr lang="en-GB"/>
              <a:pPr>
                <a:defRPr/>
              </a:pPr>
              <a:t>‹#›</a:t>
            </a:fld>
            <a:endParaRPr lang="en-GB"/>
          </a:p>
        </p:txBody>
      </p:sp>
    </p:spTree>
    <p:extLst>
      <p:ext uri="{BB962C8B-B14F-4D97-AF65-F5344CB8AC3E}">
        <p14:creationId xmlns:p14="http://schemas.microsoft.com/office/powerpoint/2010/main" val="3706260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B17EFE-9BE2-E24D-86C9-66029A354E2F}"/>
              </a:ext>
            </a:extLst>
          </p:cNvPr>
          <p:cNvSpPr>
            <a:spLocks noGrp="1"/>
          </p:cNvSpPr>
          <p:nvPr>
            <p:ph type="dt" sz="half" idx="10"/>
          </p:nvPr>
        </p:nvSpPr>
        <p:spPr/>
        <p:txBody>
          <a:bodyPr/>
          <a:lstStyle>
            <a:lvl1pPr>
              <a:defRPr/>
            </a:lvl1pPr>
          </a:lstStyle>
          <a:p>
            <a:pPr>
              <a:defRPr/>
            </a:pPr>
            <a:fld id="{B5F9E90E-015F-0F45-ACF1-26BD5006E0B4}" type="datetimeFigureOut">
              <a:rPr lang="en-GB"/>
              <a:pPr>
                <a:defRPr/>
              </a:pPr>
              <a:t>29/12/2021</a:t>
            </a:fld>
            <a:endParaRPr lang="en-GB"/>
          </a:p>
        </p:txBody>
      </p:sp>
      <p:sp>
        <p:nvSpPr>
          <p:cNvPr id="5" name="Footer Placeholder 4">
            <a:extLst>
              <a:ext uri="{FF2B5EF4-FFF2-40B4-BE49-F238E27FC236}">
                <a16:creationId xmlns:a16="http://schemas.microsoft.com/office/drawing/2014/main" id="{C0D3A8F6-55AB-124E-8D36-072A3AD67FD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C1D4AD8-E5E2-5A4C-AC71-4D65BD10FB4F}"/>
              </a:ext>
            </a:extLst>
          </p:cNvPr>
          <p:cNvSpPr>
            <a:spLocks noGrp="1"/>
          </p:cNvSpPr>
          <p:nvPr>
            <p:ph type="sldNum" sz="quarter" idx="12"/>
          </p:nvPr>
        </p:nvSpPr>
        <p:spPr/>
        <p:txBody>
          <a:bodyPr/>
          <a:lstStyle>
            <a:lvl1pPr>
              <a:defRPr/>
            </a:lvl1pPr>
          </a:lstStyle>
          <a:p>
            <a:pPr>
              <a:defRPr/>
            </a:pPr>
            <a:fld id="{90EEAFCA-E182-DD40-9DF0-AF74AF91661E}" type="slidenum">
              <a:rPr lang="en-GB"/>
              <a:pPr>
                <a:defRPr/>
              </a:pPr>
              <a:t>‹#›</a:t>
            </a:fld>
            <a:endParaRPr lang="en-GB"/>
          </a:p>
        </p:txBody>
      </p:sp>
    </p:spTree>
    <p:extLst>
      <p:ext uri="{BB962C8B-B14F-4D97-AF65-F5344CB8AC3E}">
        <p14:creationId xmlns:p14="http://schemas.microsoft.com/office/powerpoint/2010/main" val="3577016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729A7E-DD08-B640-8897-DBEF8DF64441}"/>
              </a:ext>
            </a:extLst>
          </p:cNvPr>
          <p:cNvSpPr>
            <a:spLocks noGrp="1"/>
          </p:cNvSpPr>
          <p:nvPr>
            <p:ph type="dt" sz="half" idx="10"/>
          </p:nvPr>
        </p:nvSpPr>
        <p:spPr/>
        <p:txBody>
          <a:bodyPr/>
          <a:lstStyle>
            <a:lvl1pPr>
              <a:defRPr/>
            </a:lvl1pPr>
          </a:lstStyle>
          <a:p>
            <a:pPr>
              <a:defRPr/>
            </a:pPr>
            <a:fld id="{1C059983-373A-DF44-A6F3-B1BAE3ECF0DD}" type="datetimeFigureOut">
              <a:rPr lang="en-GB"/>
              <a:pPr>
                <a:defRPr/>
              </a:pPr>
              <a:t>29/12/2021</a:t>
            </a:fld>
            <a:endParaRPr lang="en-GB"/>
          </a:p>
        </p:txBody>
      </p:sp>
      <p:sp>
        <p:nvSpPr>
          <p:cNvPr id="3" name="Footer Placeholder 4">
            <a:extLst>
              <a:ext uri="{FF2B5EF4-FFF2-40B4-BE49-F238E27FC236}">
                <a16:creationId xmlns:a16="http://schemas.microsoft.com/office/drawing/2014/main" id="{FB1DBDF3-14E1-5849-9750-0D14B6C74E67}"/>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1F6E4FE2-7491-194B-B047-921094E2054E}"/>
              </a:ext>
            </a:extLst>
          </p:cNvPr>
          <p:cNvSpPr>
            <a:spLocks noGrp="1"/>
          </p:cNvSpPr>
          <p:nvPr>
            <p:ph type="sldNum" sz="quarter" idx="12"/>
          </p:nvPr>
        </p:nvSpPr>
        <p:spPr/>
        <p:txBody>
          <a:bodyPr/>
          <a:lstStyle>
            <a:lvl1pPr>
              <a:defRPr/>
            </a:lvl1pPr>
          </a:lstStyle>
          <a:p>
            <a:pPr>
              <a:defRPr/>
            </a:pPr>
            <a:fld id="{02FE3EE6-8A24-FE49-AD1E-1F3CEF179C28}" type="slidenum">
              <a:rPr lang="en-GB"/>
              <a:pPr>
                <a:defRPr/>
              </a:pPr>
              <a:t>‹#›</a:t>
            </a:fld>
            <a:endParaRPr lang="en-GB"/>
          </a:p>
        </p:txBody>
      </p:sp>
    </p:spTree>
    <p:extLst>
      <p:ext uri="{BB962C8B-B14F-4D97-AF65-F5344CB8AC3E}">
        <p14:creationId xmlns:p14="http://schemas.microsoft.com/office/powerpoint/2010/main" val="3388795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3FBDA15-AA88-F445-86D5-C953BC9C3064}"/>
              </a:ext>
            </a:extLst>
          </p:cNvPr>
          <p:cNvSpPr>
            <a:spLocks noGrp="1"/>
          </p:cNvSpPr>
          <p:nvPr>
            <p:ph type="dt" sz="half" idx="10"/>
          </p:nvPr>
        </p:nvSpPr>
        <p:spPr/>
        <p:txBody>
          <a:bodyPr/>
          <a:lstStyle>
            <a:lvl1pPr>
              <a:defRPr/>
            </a:lvl1pPr>
          </a:lstStyle>
          <a:p>
            <a:pPr>
              <a:defRPr/>
            </a:pPr>
            <a:fld id="{2DC64D9D-6F04-F94B-9339-20E1EC976461}" type="datetimeFigureOut">
              <a:rPr lang="en-GB"/>
              <a:pPr>
                <a:defRPr/>
              </a:pPr>
              <a:t>29/12/2021</a:t>
            </a:fld>
            <a:endParaRPr lang="en-GB"/>
          </a:p>
        </p:txBody>
      </p:sp>
      <p:sp>
        <p:nvSpPr>
          <p:cNvPr id="6" name="Footer Placeholder 4">
            <a:extLst>
              <a:ext uri="{FF2B5EF4-FFF2-40B4-BE49-F238E27FC236}">
                <a16:creationId xmlns:a16="http://schemas.microsoft.com/office/drawing/2014/main" id="{6E61AEE4-7491-EE45-A564-A0D69F7BAD7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7A94A25-D437-7343-8F8C-86D89303E4A3}"/>
              </a:ext>
            </a:extLst>
          </p:cNvPr>
          <p:cNvSpPr>
            <a:spLocks noGrp="1"/>
          </p:cNvSpPr>
          <p:nvPr>
            <p:ph type="sldNum" sz="quarter" idx="12"/>
          </p:nvPr>
        </p:nvSpPr>
        <p:spPr/>
        <p:txBody>
          <a:bodyPr/>
          <a:lstStyle>
            <a:lvl1pPr>
              <a:defRPr/>
            </a:lvl1pPr>
          </a:lstStyle>
          <a:p>
            <a:pPr>
              <a:defRPr/>
            </a:pPr>
            <a:fld id="{763CCCBB-EC12-9B42-B728-355BF8CC4745}" type="slidenum">
              <a:rPr lang="en-GB"/>
              <a:pPr>
                <a:defRPr/>
              </a:pPr>
              <a:t>‹#›</a:t>
            </a:fld>
            <a:endParaRPr lang="en-GB"/>
          </a:p>
        </p:txBody>
      </p:sp>
    </p:spTree>
    <p:extLst>
      <p:ext uri="{BB962C8B-B14F-4D97-AF65-F5344CB8AC3E}">
        <p14:creationId xmlns:p14="http://schemas.microsoft.com/office/powerpoint/2010/main" val="3342577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F867822-5375-ED49-ACE7-78757289D106}"/>
              </a:ext>
            </a:extLst>
          </p:cNvPr>
          <p:cNvSpPr>
            <a:spLocks noGrp="1"/>
          </p:cNvSpPr>
          <p:nvPr>
            <p:ph type="dt" sz="half" idx="10"/>
          </p:nvPr>
        </p:nvSpPr>
        <p:spPr/>
        <p:txBody>
          <a:bodyPr/>
          <a:lstStyle>
            <a:lvl1pPr>
              <a:defRPr/>
            </a:lvl1pPr>
          </a:lstStyle>
          <a:p>
            <a:pPr>
              <a:defRPr/>
            </a:pPr>
            <a:fld id="{18F0D3DB-08FE-0E4E-8B6C-B78CC494417B}" type="datetimeFigureOut">
              <a:rPr lang="en-GB"/>
              <a:pPr>
                <a:defRPr/>
              </a:pPr>
              <a:t>29/12/2021</a:t>
            </a:fld>
            <a:endParaRPr lang="en-GB"/>
          </a:p>
        </p:txBody>
      </p:sp>
      <p:sp>
        <p:nvSpPr>
          <p:cNvPr id="6" name="Footer Placeholder 4">
            <a:extLst>
              <a:ext uri="{FF2B5EF4-FFF2-40B4-BE49-F238E27FC236}">
                <a16:creationId xmlns:a16="http://schemas.microsoft.com/office/drawing/2014/main" id="{DDC4A974-1D9F-FC49-BE9E-741119A60FD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FC53F68-88B1-394D-BAEC-5C870A89DC32}"/>
              </a:ext>
            </a:extLst>
          </p:cNvPr>
          <p:cNvSpPr>
            <a:spLocks noGrp="1"/>
          </p:cNvSpPr>
          <p:nvPr>
            <p:ph type="sldNum" sz="quarter" idx="12"/>
          </p:nvPr>
        </p:nvSpPr>
        <p:spPr/>
        <p:txBody>
          <a:bodyPr/>
          <a:lstStyle>
            <a:lvl1pPr>
              <a:defRPr/>
            </a:lvl1pPr>
          </a:lstStyle>
          <a:p>
            <a:pPr>
              <a:defRPr/>
            </a:pPr>
            <a:fld id="{FEDAF935-BF08-0940-A36F-690062FFA6FB}" type="slidenum">
              <a:rPr lang="en-GB"/>
              <a:pPr>
                <a:defRPr/>
              </a:pPr>
              <a:t>‹#›</a:t>
            </a:fld>
            <a:endParaRPr lang="en-GB"/>
          </a:p>
        </p:txBody>
      </p:sp>
    </p:spTree>
    <p:extLst>
      <p:ext uri="{BB962C8B-B14F-4D97-AF65-F5344CB8AC3E}">
        <p14:creationId xmlns:p14="http://schemas.microsoft.com/office/powerpoint/2010/main" val="2108207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7574DC-B4C2-FE40-A6EC-78398EBDA4B1}"/>
              </a:ext>
            </a:extLst>
          </p:cNvPr>
          <p:cNvSpPr>
            <a:spLocks noGrp="1"/>
          </p:cNvSpPr>
          <p:nvPr>
            <p:ph type="dt" sz="half" idx="10"/>
          </p:nvPr>
        </p:nvSpPr>
        <p:spPr/>
        <p:txBody>
          <a:bodyPr/>
          <a:lstStyle>
            <a:lvl1pPr>
              <a:defRPr/>
            </a:lvl1pPr>
          </a:lstStyle>
          <a:p>
            <a:pPr>
              <a:defRPr/>
            </a:pPr>
            <a:fld id="{6EE0ECE5-D0BD-9242-8BD5-1B7E40AD8F10}" type="datetimeFigureOut">
              <a:rPr lang="en-GB"/>
              <a:pPr>
                <a:defRPr/>
              </a:pPr>
              <a:t>29/12/2021</a:t>
            </a:fld>
            <a:endParaRPr lang="en-GB"/>
          </a:p>
        </p:txBody>
      </p:sp>
      <p:sp>
        <p:nvSpPr>
          <p:cNvPr id="5" name="Footer Placeholder 4">
            <a:extLst>
              <a:ext uri="{FF2B5EF4-FFF2-40B4-BE49-F238E27FC236}">
                <a16:creationId xmlns:a16="http://schemas.microsoft.com/office/drawing/2014/main" id="{234A42AF-159D-D949-8C6D-0837A5CB52E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31B47DE-F40F-5C47-80F4-6FD7BBE7357F}"/>
              </a:ext>
            </a:extLst>
          </p:cNvPr>
          <p:cNvSpPr>
            <a:spLocks noGrp="1"/>
          </p:cNvSpPr>
          <p:nvPr>
            <p:ph type="sldNum" sz="quarter" idx="12"/>
          </p:nvPr>
        </p:nvSpPr>
        <p:spPr/>
        <p:txBody>
          <a:bodyPr/>
          <a:lstStyle>
            <a:lvl1pPr>
              <a:defRPr/>
            </a:lvl1pPr>
          </a:lstStyle>
          <a:p>
            <a:pPr>
              <a:defRPr/>
            </a:pPr>
            <a:fld id="{6ED70F30-4E52-5E4D-B56D-A7A55418AFB0}" type="slidenum">
              <a:rPr lang="en-GB"/>
              <a:pPr>
                <a:defRPr/>
              </a:pPr>
              <a:t>‹#›</a:t>
            </a:fld>
            <a:endParaRPr lang="en-GB"/>
          </a:p>
        </p:txBody>
      </p:sp>
    </p:spTree>
    <p:extLst>
      <p:ext uri="{BB962C8B-B14F-4D97-AF65-F5344CB8AC3E}">
        <p14:creationId xmlns:p14="http://schemas.microsoft.com/office/powerpoint/2010/main" val="2453197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C0EC0B-8276-1A41-AF6E-1A679FCA698C}"/>
              </a:ext>
            </a:extLst>
          </p:cNvPr>
          <p:cNvSpPr>
            <a:spLocks noGrp="1"/>
          </p:cNvSpPr>
          <p:nvPr>
            <p:ph type="dt" sz="half" idx="10"/>
          </p:nvPr>
        </p:nvSpPr>
        <p:spPr/>
        <p:txBody>
          <a:bodyPr/>
          <a:lstStyle>
            <a:lvl1pPr>
              <a:defRPr/>
            </a:lvl1pPr>
          </a:lstStyle>
          <a:p>
            <a:pPr>
              <a:defRPr/>
            </a:pPr>
            <a:fld id="{261B1738-8D0D-ED45-A637-F62CB66B7750}" type="datetimeFigureOut">
              <a:rPr lang="en-GB"/>
              <a:pPr>
                <a:defRPr/>
              </a:pPr>
              <a:t>29/12/2021</a:t>
            </a:fld>
            <a:endParaRPr lang="en-GB"/>
          </a:p>
        </p:txBody>
      </p:sp>
      <p:sp>
        <p:nvSpPr>
          <p:cNvPr id="5" name="Footer Placeholder 4">
            <a:extLst>
              <a:ext uri="{FF2B5EF4-FFF2-40B4-BE49-F238E27FC236}">
                <a16:creationId xmlns:a16="http://schemas.microsoft.com/office/drawing/2014/main" id="{25A87F8A-AB33-C944-ADBB-B9B813C37B2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70F1EB3-E185-B140-8446-03CDD2C897F3}"/>
              </a:ext>
            </a:extLst>
          </p:cNvPr>
          <p:cNvSpPr>
            <a:spLocks noGrp="1"/>
          </p:cNvSpPr>
          <p:nvPr>
            <p:ph type="sldNum" sz="quarter" idx="12"/>
          </p:nvPr>
        </p:nvSpPr>
        <p:spPr/>
        <p:txBody>
          <a:bodyPr/>
          <a:lstStyle>
            <a:lvl1pPr>
              <a:defRPr/>
            </a:lvl1pPr>
          </a:lstStyle>
          <a:p>
            <a:pPr>
              <a:defRPr/>
            </a:pPr>
            <a:fld id="{83769164-09C8-CF43-89DE-0DE6D6F148DD}" type="slidenum">
              <a:rPr lang="en-GB"/>
              <a:pPr>
                <a:defRPr/>
              </a:pPr>
              <a:t>‹#›</a:t>
            </a:fld>
            <a:endParaRPr lang="en-GB"/>
          </a:p>
        </p:txBody>
      </p:sp>
    </p:spTree>
    <p:extLst>
      <p:ext uri="{BB962C8B-B14F-4D97-AF65-F5344CB8AC3E}">
        <p14:creationId xmlns:p14="http://schemas.microsoft.com/office/powerpoint/2010/main" val="3164819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B7D020-C0D2-B64A-9CDA-546B0CD0BFC1}"/>
              </a:ext>
            </a:extLst>
          </p:cNvPr>
          <p:cNvSpPr>
            <a:spLocks noGrp="1"/>
          </p:cNvSpPr>
          <p:nvPr>
            <p:ph type="dt" sz="half" idx="10"/>
          </p:nvPr>
        </p:nvSpPr>
        <p:spPr/>
        <p:txBody>
          <a:bodyPr/>
          <a:lstStyle>
            <a:lvl1pPr>
              <a:defRPr/>
            </a:lvl1pPr>
          </a:lstStyle>
          <a:p>
            <a:pPr>
              <a:defRPr/>
            </a:pPr>
            <a:fld id="{F7F546A1-D5AF-2749-B5A8-CFF5E351CD4A}" type="datetimeFigureOut">
              <a:rPr lang="en-GB"/>
              <a:pPr>
                <a:defRPr/>
              </a:pPr>
              <a:t>29/12/2021</a:t>
            </a:fld>
            <a:endParaRPr lang="en-GB"/>
          </a:p>
        </p:txBody>
      </p:sp>
      <p:sp>
        <p:nvSpPr>
          <p:cNvPr id="5" name="Footer Placeholder 4">
            <a:extLst>
              <a:ext uri="{FF2B5EF4-FFF2-40B4-BE49-F238E27FC236}">
                <a16:creationId xmlns:a16="http://schemas.microsoft.com/office/drawing/2014/main" id="{B4FEAC25-FFB6-C74C-B996-4AC2BA31B3F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52E9FCC-ECF0-4449-8D9B-9AB0AE34208E}"/>
              </a:ext>
            </a:extLst>
          </p:cNvPr>
          <p:cNvSpPr>
            <a:spLocks noGrp="1"/>
          </p:cNvSpPr>
          <p:nvPr>
            <p:ph type="sldNum" sz="quarter" idx="12"/>
          </p:nvPr>
        </p:nvSpPr>
        <p:spPr/>
        <p:txBody>
          <a:bodyPr/>
          <a:lstStyle>
            <a:lvl1pPr>
              <a:defRPr/>
            </a:lvl1pPr>
          </a:lstStyle>
          <a:p>
            <a:pPr>
              <a:defRPr/>
            </a:pPr>
            <a:fld id="{55CB1031-EF2F-B44B-98A3-D3425E040A37}" type="slidenum">
              <a:rPr lang="en-GB"/>
              <a:pPr>
                <a:defRPr/>
              </a:pPr>
              <a:t>‹#›</a:t>
            </a:fld>
            <a:endParaRPr lang="en-GB"/>
          </a:p>
        </p:txBody>
      </p:sp>
    </p:spTree>
    <p:extLst>
      <p:ext uri="{BB962C8B-B14F-4D97-AF65-F5344CB8AC3E}">
        <p14:creationId xmlns:p14="http://schemas.microsoft.com/office/powerpoint/2010/main" val="2522827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341DFB-074E-9D4B-9AA5-9C84D0B174CD}"/>
              </a:ext>
            </a:extLst>
          </p:cNvPr>
          <p:cNvSpPr>
            <a:spLocks noGrp="1"/>
          </p:cNvSpPr>
          <p:nvPr>
            <p:ph type="dt" sz="half" idx="10"/>
          </p:nvPr>
        </p:nvSpPr>
        <p:spPr/>
        <p:txBody>
          <a:bodyPr/>
          <a:lstStyle>
            <a:lvl1pPr>
              <a:defRPr/>
            </a:lvl1pPr>
          </a:lstStyle>
          <a:p>
            <a:pPr>
              <a:defRPr/>
            </a:pPr>
            <a:fld id="{2336684D-2D3C-3844-80BC-A8EA4A743B7B}" type="datetimeFigureOut">
              <a:rPr lang="en-GB"/>
              <a:pPr>
                <a:defRPr/>
              </a:pPr>
              <a:t>29/12/2021</a:t>
            </a:fld>
            <a:endParaRPr lang="en-GB"/>
          </a:p>
        </p:txBody>
      </p:sp>
      <p:sp>
        <p:nvSpPr>
          <p:cNvPr id="5" name="Footer Placeholder 4">
            <a:extLst>
              <a:ext uri="{FF2B5EF4-FFF2-40B4-BE49-F238E27FC236}">
                <a16:creationId xmlns:a16="http://schemas.microsoft.com/office/drawing/2014/main" id="{582CD139-EF7C-D245-AA15-2A6801DF7FB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7D47E2-CDE2-2146-A4E8-F20984ED35E3}"/>
              </a:ext>
            </a:extLst>
          </p:cNvPr>
          <p:cNvSpPr>
            <a:spLocks noGrp="1"/>
          </p:cNvSpPr>
          <p:nvPr>
            <p:ph type="sldNum" sz="quarter" idx="12"/>
          </p:nvPr>
        </p:nvSpPr>
        <p:spPr/>
        <p:txBody>
          <a:bodyPr/>
          <a:lstStyle>
            <a:lvl1pPr>
              <a:defRPr/>
            </a:lvl1pPr>
          </a:lstStyle>
          <a:p>
            <a:pPr>
              <a:defRPr/>
            </a:pPr>
            <a:fld id="{DD6FB479-C79F-1E4C-9019-8C9B9B5D58F3}" type="slidenum">
              <a:rPr lang="en-GB"/>
              <a:pPr>
                <a:defRPr/>
              </a:pPr>
              <a:t>‹#›</a:t>
            </a:fld>
            <a:endParaRPr lang="en-GB"/>
          </a:p>
        </p:txBody>
      </p:sp>
    </p:spTree>
    <p:extLst>
      <p:ext uri="{BB962C8B-B14F-4D97-AF65-F5344CB8AC3E}">
        <p14:creationId xmlns:p14="http://schemas.microsoft.com/office/powerpoint/2010/main" val="514817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BE6DDB-1471-D94C-88A5-F748320817AB}"/>
              </a:ext>
            </a:extLst>
          </p:cNvPr>
          <p:cNvSpPr>
            <a:spLocks noGrp="1"/>
          </p:cNvSpPr>
          <p:nvPr>
            <p:ph type="dt" sz="half" idx="10"/>
          </p:nvPr>
        </p:nvSpPr>
        <p:spPr/>
        <p:txBody>
          <a:bodyPr/>
          <a:lstStyle>
            <a:lvl1pPr>
              <a:defRPr/>
            </a:lvl1pPr>
          </a:lstStyle>
          <a:p>
            <a:pPr>
              <a:defRPr/>
            </a:pPr>
            <a:fld id="{1D73A755-2C57-EF4A-9675-98BA3F0F853B}" type="datetimeFigureOut">
              <a:rPr lang="en-GB"/>
              <a:pPr>
                <a:defRPr/>
              </a:pPr>
              <a:t>29/12/2021</a:t>
            </a:fld>
            <a:endParaRPr lang="en-GB"/>
          </a:p>
        </p:txBody>
      </p:sp>
      <p:sp>
        <p:nvSpPr>
          <p:cNvPr id="5" name="Footer Placeholder 4">
            <a:extLst>
              <a:ext uri="{FF2B5EF4-FFF2-40B4-BE49-F238E27FC236}">
                <a16:creationId xmlns:a16="http://schemas.microsoft.com/office/drawing/2014/main" id="{C1212A5D-2C55-FD4C-BF6B-CB60EA9FD34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8967099-601C-E44A-8C49-926D2577FB95}"/>
              </a:ext>
            </a:extLst>
          </p:cNvPr>
          <p:cNvSpPr>
            <a:spLocks noGrp="1"/>
          </p:cNvSpPr>
          <p:nvPr>
            <p:ph type="sldNum" sz="quarter" idx="12"/>
          </p:nvPr>
        </p:nvSpPr>
        <p:spPr/>
        <p:txBody>
          <a:bodyPr/>
          <a:lstStyle>
            <a:lvl1pPr>
              <a:defRPr/>
            </a:lvl1pPr>
          </a:lstStyle>
          <a:p>
            <a:pPr>
              <a:defRPr/>
            </a:pPr>
            <a:fld id="{EF228CC9-146C-2547-8209-97CDCD9871D1}" type="slidenum">
              <a:rPr lang="en-GB"/>
              <a:pPr>
                <a:defRPr/>
              </a:pPr>
              <a:t>‹#›</a:t>
            </a:fld>
            <a:endParaRPr lang="en-GB"/>
          </a:p>
        </p:txBody>
      </p:sp>
    </p:spTree>
    <p:extLst>
      <p:ext uri="{BB962C8B-B14F-4D97-AF65-F5344CB8AC3E}">
        <p14:creationId xmlns:p14="http://schemas.microsoft.com/office/powerpoint/2010/main" val="2009592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A1A7412C-6211-1142-98C5-7A45D6EBB458}"/>
              </a:ext>
            </a:extLst>
          </p:cNvPr>
          <p:cNvSpPr>
            <a:spLocks noGrp="1"/>
          </p:cNvSpPr>
          <p:nvPr>
            <p:ph type="dt" sz="half" idx="10"/>
          </p:nvPr>
        </p:nvSpPr>
        <p:spPr/>
        <p:txBody>
          <a:bodyPr/>
          <a:lstStyle>
            <a:lvl1pPr>
              <a:defRPr/>
            </a:lvl1pPr>
          </a:lstStyle>
          <a:p>
            <a:pPr>
              <a:defRPr/>
            </a:pPr>
            <a:fld id="{5A3494B7-FB80-634E-B442-72989A9DD1BE}" type="datetimeFigureOut">
              <a:rPr lang="en-GB"/>
              <a:pPr>
                <a:defRPr/>
              </a:pPr>
              <a:t>29/12/2021</a:t>
            </a:fld>
            <a:endParaRPr lang="en-GB"/>
          </a:p>
        </p:txBody>
      </p:sp>
      <p:sp>
        <p:nvSpPr>
          <p:cNvPr id="6" name="Footer Placeholder 4">
            <a:extLst>
              <a:ext uri="{FF2B5EF4-FFF2-40B4-BE49-F238E27FC236}">
                <a16:creationId xmlns:a16="http://schemas.microsoft.com/office/drawing/2014/main" id="{F1D57A29-3723-954D-AA7E-A981B807740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EA844E5-FB67-7A42-A9D3-B9568CFA5458}"/>
              </a:ext>
            </a:extLst>
          </p:cNvPr>
          <p:cNvSpPr>
            <a:spLocks noGrp="1"/>
          </p:cNvSpPr>
          <p:nvPr>
            <p:ph type="sldNum" sz="quarter" idx="12"/>
          </p:nvPr>
        </p:nvSpPr>
        <p:spPr/>
        <p:txBody>
          <a:bodyPr/>
          <a:lstStyle>
            <a:lvl1pPr>
              <a:defRPr/>
            </a:lvl1pPr>
          </a:lstStyle>
          <a:p>
            <a:pPr>
              <a:defRPr/>
            </a:pPr>
            <a:fld id="{0866CD3C-8626-3140-8CE1-779B0449059D}" type="slidenum">
              <a:rPr lang="en-GB"/>
              <a:pPr>
                <a:defRPr/>
              </a:pPr>
              <a:t>‹#›</a:t>
            </a:fld>
            <a:endParaRPr lang="en-GB"/>
          </a:p>
        </p:txBody>
      </p:sp>
    </p:spTree>
    <p:extLst>
      <p:ext uri="{BB962C8B-B14F-4D97-AF65-F5344CB8AC3E}">
        <p14:creationId xmlns:p14="http://schemas.microsoft.com/office/powerpoint/2010/main" val="2581116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8AE8FA3A-2CC2-D845-9CE2-8786B048B1AA}"/>
              </a:ext>
            </a:extLst>
          </p:cNvPr>
          <p:cNvSpPr>
            <a:spLocks noGrp="1"/>
          </p:cNvSpPr>
          <p:nvPr>
            <p:ph type="dt" sz="half" idx="10"/>
          </p:nvPr>
        </p:nvSpPr>
        <p:spPr/>
        <p:txBody>
          <a:bodyPr/>
          <a:lstStyle>
            <a:lvl1pPr>
              <a:defRPr/>
            </a:lvl1pPr>
          </a:lstStyle>
          <a:p>
            <a:pPr>
              <a:defRPr/>
            </a:pPr>
            <a:fld id="{FD82F8B1-F643-3343-8E1F-C019390DA04A}" type="datetimeFigureOut">
              <a:rPr lang="en-GB"/>
              <a:pPr>
                <a:defRPr/>
              </a:pPr>
              <a:t>29/12/2021</a:t>
            </a:fld>
            <a:endParaRPr lang="en-GB"/>
          </a:p>
        </p:txBody>
      </p:sp>
      <p:sp>
        <p:nvSpPr>
          <p:cNvPr id="8" name="Footer Placeholder 4">
            <a:extLst>
              <a:ext uri="{FF2B5EF4-FFF2-40B4-BE49-F238E27FC236}">
                <a16:creationId xmlns:a16="http://schemas.microsoft.com/office/drawing/2014/main" id="{104F448E-578F-1040-A034-E8BF859365C7}"/>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1620730A-A4F2-A54E-994A-B39ADD4AD89F}"/>
              </a:ext>
            </a:extLst>
          </p:cNvPr>
          <p:cNvSpPr>
            <a:spLocks noGrp="1"/>
          </p:cNvSpPr>
          <p:nvPr>
            <p:ph type="sldNum" sz="quarter" idx="12"/>
          </p:nvPr>
        </p:nvSpPr>
        <p:spPr/>
        <p:txBody>
          <a:bodyPr/>
          <a:lstStyle>
            <a:lvl1pPr>
              <a:defRPr/>
            </a:lvl1pPr>
          </a:lstStyle>
          <a:p>
            <a:pPr>
              <a:defRPr/>
            </a:pPr>
            <a:fld id="{C041B431-9A93-DC4A-9C26-EA1E0393E4D9}" type="slidenum">
              <a:rPr lang="en-GB"/>
              <a:pPr>
                <a:defRPr/>
              </a:pPr>
              <a:t>‹#›</a:t>
            </a:fld>
            <a:endParaRPr lang="en-GB"/>
          </a:p>
        </p:txBody>
      </p:sp>
    </p:spTree>
    <p:extLst>
      <p:ext uri="{BB962C8B-B14F-4D97-AF65-F5344CB8AC3E}">
        <p14:creationId xmlns:p14="http://schemas.microsoft.com/office/powerpoint/2010/main" val="272589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D11FE7BC-43DB-BA45-AEB9-F7EDAB9AF2BB}"/>
              </a:ext>
            </a:extLst>
          </p:cNvPr>
          <p:cNvSpPr>
            <a:spLocks noGrp="1"/>
          </p:cNvSpPr>
          <p:nvPr>
            <p:ph type="dt" sz="half" idx="10"/>
          </p:nvPr>
        </p:nvSpPr>
        <p:spPr/>
        <p:txBody>
          <a:bodyPr/>
          <a:lstStyle>
            <a:lvl1pPr>
              <a:defRPr/>
            </a:lvl1pPr>
          </a:lstStyle>
          <a:p>
            <a:pPr>
              <a:defRPr/>
            </a:pPr>
            <a:fld id="{20060784-B6FF-D146-9AAD-7E84FAFEF038}" type="datetimeFigureOut">
              <a:rPr lang="en-GB"/>
              <a:pPr>
                <a:defRPr/>
              </a:pPr>
              <a:t>29/12/2021</a:t>
            </a:fld>
            <a:endParaRPr lang="en-GB"/>
          </a:p>
        </p:txBody>
      </p:sp>
      <p:sp>
        <p:nvSpPr>
          <p:cNvPr id="6" name="Footer Placeholder 4">
            <a:extLst>
              <a:ext uri="{FF2B5EF4-FFF2-40B4-BE49-F238E27FC236}">
                <a16:creationId xmlns:a16="http://schemas.microsoft.com/office/drawing/2014/main" id="{98A0D2A2-9DBA-7D41-81CC-CF032DE4FB8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A596749-6783-E740-8FDE-4E31186D61AB}"/>
              </a:ext>
            </a:extLst>
          </p:cNvPr>
          <p:cNvSpPr>
            <a:spLocks noGrp="1"/>
          </p:cNvSpPr>
          <p:nvPr>
            <p:ph type="sldNum" sz="quarter" idx="12"/>
          </p:nvPr>
        </p:nvSpPr>
        <p:spPr/>
        <p:txBody>
          <a:bodyPr/>
          <a:lstStyle>
            <a:lvl1pPr>
              <a:defRPr/>
            </a:lvl1pPr>
          </a:lstStyle>
          <a:p>
            <a:pPr>
              <a:defRPr/>
            </a:pPr>
            <a:fld id="{5056562A-9E80-794B-AD91-85FA6D3FD809}" type="slidenum">
              <a:rPr lang="en-GB"/>
              <a:pPr>
                <a:defRPr/>
              </a:pPr>
              <a:t>‹#›</a:t>
            </a:fld>
            <a:endParaRPr lang="en-GB"/>
          </a:p>
        </p:txBody>
      </p:sp>
    </p:spTree>
    <p:extLst>
      <p:ext uri="{BB962C8B-B14F-4D97-AF65-F5344CB8AC3E}">
        <p14:creationId xmlns:p14="http://schemas.microsoft.com/office/powerpoint/2010/main" val="41760810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F7CC6BE0-F813-2A43-BD45-1ED5A0DC11E0}"/>
              </a:ext>
            </a:extLst>
          </p:cNvPr>
          <p:cNvSpPr>
            <a:spLocks noGrp="1"/>
          </p:cNvSpPr>
          <p:nvPr>
            <p:ph type="dt" sz="half" idx="10"/>
          </p:nvPr>
        </p:nvSpPr>
        <p:spPr/>
        <p:txBody>
          <a:bodyPr/>
          <a:lstStyle>
            <a:lvl1pPr>
              <a:defRPr/>
            </a:lvl1pPr>
          </a:lstStyle>
          <a:p>
            <a:pPr>
              <a:defRPr/>
            </a:pPr>
            <a:fld id="{99401F95-61B8-2547-AD20-991628F45908}" type="datetimeFigureOut">
              <a:rPr lang="en-GB"/>
              <a:pPr>
                <a:defRPr/>
              </a:pPr>
              <a:t>29/12/2021</a:t>
            </a:fld>
            <a:endParaRPr lang="en-GB"/>
          </a:p>
        </p:txBody>
      </p:sp>
      <p:sp>
        <p:nvSpPr>
          <p:cNvPr id="4" name="Footer Placeholder 4">
            <a:extLst>
              <a:ext uri="{FF2B5EF4-FFF2-40B4-BE49-F238E27FC236}">
                <a16:creationId xmlns:a16="http://schemas.microsoft.com/office/drawing/2014/main" id="{F0C43494-A22C-CE41-8737-7148B4E49776}"/>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6BC33E8A-0259-F44D-8B48-664D02CB704D}"/>
              </a:ext>
            </a:extLst>
          </p:cNvPr>
          <p:cNvSpPr>
            <a:spLocks noGrp="1"/>
          </p:cNvSpPr>
          <p:nvPr>
            <p:ph type="sldNum" sz="quarter" idx="12"/>
          </p:nvPr>
        </p:nvSpPr>
        <p:spPr/>
        <p:txBody>
          <a:bodyPr/>
          <a:lstStyle>
            <a:lvl1pPr>
              <a:defRPr/>
            </a:lvl1pPr>
          </a:lstStyle>
          <a:p>
            <a:pPr>
              <a:defRPr/>
            </a:pPr>
            <a:fld id="{3180B2E3-37CE-D64A-9FDC-86DEB7CE250D}" type="slidenum">
              <a:rPr lang="en-GB"/>
              <a:pPr>
                <a:defRPr/>
              </a:pPr>
              <a:t>‹#›</a:t>
            </a:fld>
            <a:endParaRPr lang="en-GB"/>
          </a:p>
        </p:txBody>
      </p:sp>
    </p:spTree>
    <p:extLst>
      <p:ext uri="{BB962C8B-B14F-4D97-AF65-F5344CB8AC3E}">
        <p14:creationId xmlns:p14="http://schemas.microsoft.com/office/powerpoint/2010/main" val="3110780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16F854-8F48-D94B-BB84-ABFF071E5555}"/>
              </a:ext>
            </a:extLst>
          </p:cNvPr>
          <p:cNvSpPr>
            <a:spLocks noGrp="1"/>
          </p:cNvSpPr>
          <p:nvPr>
            <p:ph type="dt" sz="half" idx="10"/>
          </p:nvPr>
        </p:nvSpPr>
        <p:spPr/>
        <p:txBody>
          <a:bodyPr/>
          <a:lstStyle>
            <a:lvl1pPr>
              <a:defRPr/>
            </a:lvl1pPr>
          </a:lstStyle>
          <a:p>
            <a:pPr>
              <a:defRPr/>
            </a:pPr>
            <a:fld id="{30B4A222-A7E4-8C4F-BFE0-7C1FBD5CED12}" type="datetimeFigureOut">
              <a:rPr lang="en-GB"/>
              <a:pPr>
                <a:defRPr/>
              </a:pPr>
              <a:t>29/12/2021</a:t>
            </a:fld>
            <a:endParaRPr lang="en-GB"/>
          </a:p>
        </p:txBody>
      </p:sp>
      <p:sp>
        <p:nvSpPr>
          <p:cNvPr id="3" name="Footer Placeholder 4">
            <a:extLst>
              <a:ext uri="{FF2B5EF4-FFF2-40B4-BE49-F238E27FC236}">
                <a16:creationId xmlns:a16="http://schemas.microsoft.com/office/drawing/2014/main" id="{461295CB-104D-144B-8334-1510D8B0DC8E}"/>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3ADA4397-E4DD-9B4B-B6C3-1BF39D86AEA8}"/>
              </a:ext>
            </a:extLst>
          </p:cNvPr>
          <p:cNvSpPr>
            <a:spLocks noGrp="1"/>
          </p:cNvSpPr>
          <p:nvPr>
            <p:ph type="sldNum" sz="quarter" idx="12"/>
          </p:nvPr>
        </p:nvSpPr>
        <p:spPr/>
        <p:txBody>
          <a:bodyPr/>
          <a:lstStyle>
            <a:lvl1pPr>
              <a:defRPr/>
            </a:lvl1pPr>
          </a:lstStyle>
          <a:p>
            <a:pPr>
              <a:defRPr/>
            </a:pPr>
            <a:fld id="{FAE490E5-0556-374C-988A-70A511A83155}" type="slidenum">
              <a:rPr lang="en-GB"/>
              <a:pPr>
                <a:defRPr/>
              </a:pPr>
              <a:t>‹#›</a:t>
            </a:fld>
            <a:endParaRPr lang="en-GB"/>
          </a:p>
        </p:txBody>
      </p:sp>
    </p:spTree>
    <p:extLst>
      <p:ext uri="{BB962C8B-B14F-4D97-AF65-F5344CB8AC3E}">
        <p14:creationId xmlns:p14="http://schemas.microsoft.com/office/powerpoint/2010/main" val="2960585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7C0E4CD-0B08-664B-AE6D-3176A38AA470}"/>
              </a:ext>
            </a:extLst>
          </p:cNvPr>
          <p:cNvSpPr>
            <a:spLocks noGrp="1"/>
          </p:cNvSpPr>
          <p:nvPr>
            <p:ph type="dt" sz="half" idx="10"/>
          </p:nvPr>
        </p:nvSpPr>
        <p:spPr/>
        <p:txBody>
          <a:bodyPr/>
          <a:lstStyle>
            <a:lvl1pPr>
              <a:defRPr/>
            </a:lvl1pPr>
          </a:lstStyle>
          <a:p>
            <a:pPr>
              <a:defRPr/>
            </a:pPr>
            <a:fld id="{CE88CF11-10D8-974B-89AE-05A4D544B637}" type="datetimeFigureOut">
              <a:rPr lang="en-GB"/>
              <a:pPr>
                <a:defRPr/>
              </a:pPr>
              <a:t>29/12/2021</a:t>
            </a:fld>
            <a:endParaRPr lang="en-GB"/>
          </a:p>
        </p:txBody>
      </p:sp>
      <p:sp>
        <p:nvSpPr>
          <p:cNvPr id="6" name="Footer Placeholder 4">
            <a:extLst>
              <a:ext uri="{FF2B5EF4-FFF2-40B4-BE49-F238E27FC236}">
                <a16:creationId xmlns:a16="http://schemas.microsoft.com/office/drawing/2014/main" id="{80D8C531-3BFC-2647-8CA3-8EDFE850FED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CF6C37C-31F5-BD40-B615-FB003A5E3089}"/>
              </a:ext>
            </a:extLst>
          </p:cNvPr>
          <p:cNvSpPr>
            <a:spLocks noGrp="1"/>
          </p:cNvSpPr>
          <p:nvPr>
            <p:ph type="sldNum" sz="quarter" idx="12"/>
          </p:nvPr>
        </p:nvSpPr>
        <p:spPr/>
        <p:txBody>
          <a:bodyPr/>
          <a:lstStyle>
            <a:lvl1pPr>
              <a:defRPr/>
            </a:lvl1pPr>
          </a:lstStyle>
          <a:p>
            <a:pPr>
              <a:defRPr/>
            </a:pPr>
            <a:fld id="{9B6DD2FC-0498-8D4D-8283-6979C25C08DB}" type="slidenum">
              <a:rPr lang="en-GB"/>
              <a:pPr>
                <a:defRPr/>
              </a:pPr>
              <a:t>‹#›</a:t>
            </a:fld>
            <a:endParaRPr lang="en-GB"/>
          </a:p>
        </p:txBody>
      </p:sp>
    </p:spTree>
    <p:extLst>
      <p:ext uri="{BB962C8B-B14F-4D97-AF65-F5344CB8AC3E}">
        <p14:creationId xmlns:p14="http://schemas.microsoft.com/office/powerpoint/2010/main" val="192926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B37F23A-D253-FF46-A04F-ED646A26A7A0}"/>
              </a:ext>
            </a:extLst>
          </p:cNvPr>
          <p:cNvSpPr>
            <a:spLocks noGrp="1"/>
          </p:cNvSpPr>
          <p:nvPr>
            <p:ph type="dt" sz="half" idx="10"/>
          </p:nvPr>
        </p:nvSpPr>
        <p:spPr/>
        <p:txBody>
          <a:bodyPr/>
          <a:lstStyle>
            <a:lvl1pPr>
              <a:defRPr/>
            </a:lvl1pPr>
          </a:lstStyle>
          <a:p>
            <a:pPr>
              <a:defRPr/>
            </a:pPr>
            <a:fld id="{FB9D75D9-B643-5D4E-B525-5F3E5357CF32}" type="datetimeFigureOut">
              <a:rPr lang="en-GB"/>
              <a:pPr>
                <a:defRPr/>
              </a:pPr>
              <a:t>29/12/2021</a:t>
            </a:fld>
            <a:endParaRPr lang="en-GB"/>
          </a:p>
        </p:txBody>
      </p:sp>
      <p:sp>
        <p:nvSpPr>
          <p:cNvPr id="6" name="Footer Placeholder 4">
            <a:extLst>
              <a:ext uri="{FF2B5EF4-FFF2-40B4-BE49-F238E27FC236}">
                <a16:creationId xmlns:a16="http://schemas.microsoft.com/office/drawing/2014/main" id="{24352208-095E-EA45-9C29-79922D29AB8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5BE8A7A-30BA-0344-8A01-E2A5F8DF4C82}"/>
              </a:ext>
            </a:extLst>
          </p:cNvPr>
          <p:cNvSpPr>
            <a:spLocks noGrp="1"/>
          </p:cNvSpPr>
          <p:nvPr>
            <p:ph type="sldNum" sz="quarter" idx="12"/>
          </p:nvPr>
        </p:nvSpPr>
        <p:spPr/>
        <p:txBody>
          <a:bodyPr/>
          <a:lstStyle>
            <a:lvl1pPr>
              <a:defRPr/>
            </a:lvl1pPr>
          </a:lstStyle>
          <a:p>
            <a:pPr>
              <a:defRPr/>
            </a:pPr>
            <a:fld id="{65AF4A4D-EDCF-3F4A-A518-29B5B34E649F}" type="slidenum">
              <a:rPr lang="en-GB"/>
              <a:pPr>
                <a:defRPr/>
              </a:pPr>
              <a:t>‹#›</a:t>
            </a:fld>
            <a:endParaRPr lang="en-GB"/>
          </a:p>
        </p:txBody>
      </p:sp>
    </p:spTree>
    <p:extLst>
      <p:ext uri="{BB962C8B-B14F-4D97-AF65-F5344CB8AC3E}">
        <p14:creationId xmlns:p14="http://schemas.microsoft.com/office/powerpoint/2010/main" val="4127300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B4BE41-1F45-8E40-82D7-C987A208CA43}"/>
              </a:ext>
            </a:extLst>
          </p:cNvPr>
          <p:cNvSpPr>
            <a:spLocks noGrp="1"/>
          </p:cNvSpPr>
          <p:nvPr>
            <p:ph type="dt" sz="half" idx="10"/>
          </p:nvPr>
        </p:nvSpPr>
        <p:spPr/>
        <p:txBody>
          <a:bodyPr/>
          <a:lstStyle>
            <a:lvl1pPr>
              <a:defRPr/>
            </a:lvl1pPr>
          </a:lstStyle>
          <a:p>
            <a:pPr>
              <a:defRPr/>
            </a:pPr>
            <a:fld id="{D24E8636-7A0B-6549-BE9E-37AF4172B8C8}" type="datetimeFigureOut">
              <a:rPr lang="en-GB"/>
              <a:pPr>
                <a:defRPr/>
              </a:pPr>
              <a:t>29/12/2021</a:t>
            </a:fld>
            <a:endParaRPr lang="en-GB"/>
          </a:p>
        </p:txBody>
      </p:sp>
      <p:sp>
        <p:nvSpPr>
          <p:cNvPr id="5" name="Footer Placeholder 4">
            <a:extLst>
              <a:ext uri="{FF2B5EF4-FFF2-40B4-BE49-F238E27FC236}">
                <a16:creationId xmlns:a16="http://schemas.microsoft.com/office/drawing/2014/main" id="{03094121-109D-3442-BDDC-2FB39510EF3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BFAA0AA-8793-7141-BBCC-81B31441400C}"/>
              </a:ext>
            </a:extLst>
          </p:cNvPr>
          <p:cNvSpPr>
            <a:spLocks noGrp="1"/>
          </p:cNvSpPr>
          <p:nvPr>
            <p:ph type="sldNum" sz="quarter" idx="12"/>
          </p:nvPr>
        </p:nvSpPr>
        <p:spPr/>
        <p:txBody>
          <a:bodyPr/>
          <a:lstStyle>
            <a:lvl1pPr>
              <a:defRPr/>
            </a:lvl1pPr>
          </a:lstStyle>
          <a:p>
            <a:pPr>
              <a:defRPr/>
            </a:pPr>
            <a:fld id="{278FD3F4-FA78-F942-AAE7-2DA0A538A31C}" type="slidenum">
              <a:rPr lang="en-GB"/>
              <a:pPr>
                <a:defRPr/>
              </a:pPr>
              <a:t>‹#›</a:t>
            </a:fld>
            <a:endParaRPr lang="en-GB"/>
          </a:p>
        </p:txBody>
      </p:sp>
    </p:spTree>
    <p:extLst>
      <p:ext uri="{BB962C8B-B14F-4D97-AF65-F5344CB8AC3E}">
        <p14:creationId xmlns:p14="http://schemas.microsoft.com/office/powerpoint/2010/main" val="2179761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BF1125-086D-FD45-8751-5BB19D3E98F7}"/>
              </a:ext>
            </a:extLst>
          </p:cNvPr>
          <p:cNvSpPr>
            <a:spLocks noGrp="1"/>
          </p:cNvSpPr>
          <p:nvPr>
            <p:ph type="dt" sz="half" idx="10"/>
          </p:nvPr>
        </p:nvSpPr>
        <p:spPr/>
        <p:txBody>
          <a:bodyPr/>
          <a:lstStyle>
            <a:lvl1pPr>
              <a:defRPr/>
            </a:lvl1pPr>
          </a:lstStyle>
          <a:p>
            <a:pPr>
              <a:defRPr/>
            </a:pPr>
            <a:fld id="{9AD52B0D-9119-754E-A327-4B3B1429EBAA}" type="datetimeFigureOut">
              <a:rPr lang="en-GB"/>
              <a:pPr>
                <a:defRPr/>
              </a:pPr>
              <a:t>29/12/2021</a:t>
            </a:fld>
            <a:endParaRPr lang="en-GB"/>
          </a:p>
        </p:txBody>
      </p:sp>
      <p:sp>
        <p:nvSpPr>
          <p:cNvPr id="5" name="Footer Placeholder 4">
            <a:extLst>
              <a:ext uri="{FF2B5EF4-FFF2-40B4-BE49-F238E27FC236}">
                <a16:creationId xmlns:a16="http://schemas.microsoft.com/office/drawing/2014/main" id="{BD0D28E5-3CD6-A240-BE73-AA4E1C2BE65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18266FB-FAFC-A847-A850-0855588BC095}"/>
              </a:ext>
            </a:extLst>
          </p:cNvPr>
          <p:cNvSpPr>
            <a:spLocks noGrp="1"/>
          </p:cNvSpPr>
          <p:nvPr>
            <p:ph type="sldNum" sz="quarter" idx="12"/>
          </p:nvPr>
        </p:nvSpPr>
        <p:spPr/>
        <p:txBody>
          <a:bodyPr/>
          <a:lstStyle>
            <a:lvl1pPr>
              <a:defRPr/>
            </a:lvl1pPr>
          </a:lstStyle>
          <a:p>
            <a:pPr>
              <a:defRPr/>
            </a:pPr>
            <a:fld id="{2E7C1132-4658-854E-A823-3CA246928312}" type="slidenum">
              <a:rPr lang="en-GB"/>
              <a:pPr>
                <a:defRPr/>
              </a:pPr>
              <a:t>‹#›</a:t>
            </a:fld>
            <a:endParaRPr lang="en-GB"/>
          </a:p>
        </p:txBody>
      </p:sp>
    </p:spTree>
    <p:extLst>
      <p:ext uri="{BB962C8B-B14F-4D97-AF65-F5344CB8AC3E}">
        <p14:creationId xmlns:p14="http://schemas.microsoft.com/office/powerpoint/2010/main" val="803821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59BD38-80EA-3B4D-A301-6463C902C11B}"/>
              </a:ext>
            </a:extLst>
          </p:cNvPr>
          <p:cNvSpPr>
            <a:spLocks noGrp="1"/>
          </p:cNvSpPr>
          <p:nvPr>
            <p:ph type="dt" sz="half" idx="10"/>
          </p:nvPr>
        </p:nvSpPr>
        <p:spPr/>
        <p:txBody>
          <a:bodyPr/>
          <a:lstStyle>
            <a:lvl1pPr>
              <a:defRPr/>
            </a:lvl1pPr>
          </a:lstStyle>
          <a:p>
            <a:pPr>
              <a:defRPr/>
            </a:pPr>
            <a:fld id="{42CDE8DA-EDD4-0E4F-AABF-D7530D65F0DC}" type="datetimeFigureOut">
              <a:rPr lang="en-GB"/>
              <a:pPr>
                <a:defRPr/>
              </a:pPr>
              <a:t>29/12/2021</a:t>
            </a:fld>
            <a:endParaRPr lang="en-GB"/>
          </a:p>
        </p:txBody>
      </p:sp>
      <p:sp>
        <p:nvSpPr>
          <p:cNvPr id="5" name="Footer Placeholder 4">
            <a:extLst>
              <a:ext uri="{FF2B5EF4-FFF2-40B4-BE49-F238E27FC236}">
                <a16:creationId xmlns:a16="http://schemas.microsoft.com/office/drawing/2014/main" id="{1795E0EB-1AFA-8941-B09D-B417753F604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C04F4CC-DBF1-084B-A3B9-A9B09841A86B}"/>
              </a:ext>
            </a:extLst>
          </p:cNvPr>
          <p:cNvSpPr>
            <a:spLocks noGrp="1"/>
          </p:cNvSpPr>
          <p:nvPr>
            <p:ph type="sldNum" sz="quarter" idx="12"/>
          </p:nvPr>
        </p:nvSpPr>
        <p:spPr/>
        <p:txBody>
          <a:bodyPr/>
          <a:lstStyle>
            <a:lvl1pPr>
              <a:defRPr/>
            </a:lvl1pPr>
          </a:lstStyle>
          <a:p>
            <a:pPr>
              <a:defRPr/>
            </a:pPr>
            <a:fld id="{8755667B-639E-A742-A039-859CD07C301E}" type="slidenum">
              <a:rPr lang="en-GB"/>
              <a:pPr>
                <a:defRPr/>
              </a:pPr>
              <a:t>‹#›</a:t>
            </a:fld>
            <a:endParaRPr lang="en-GB"/>
          </a:p>
        </p:txBody>
      </p:sp>
    </p:spTree>
    <p:extLst>
      <p:ext uri="{BB962C8B-B14F-4D97-AF65-F5344CB8AC3E}">
        <p14:creationId xmlns:p14="http://schemas.microsoft.com/office/powerpoint/2010/main" val="3911608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5F3A95-40CD-8544-902F-0495FE3DF47B}"/>
              </a:ext>
            </a:extLst>
          </p:cNvPr>
          <p:cNvSpPr>
            <a:spLocks noGrp="1"/>
          </p:cNvSpPr>
          <p:nvPr>
            <p:ph type="dt" sz="half" idx="10"/>
          </p:nvPr>
        </p:nvSpPr>
        <p:spPr/>
        <p:txBody>
          <a:bodyPr/>
          <a:lstStyle>
            <a:lvl1pPr>
              <a:defRPr/>
            </a:lvl1pPr>
          </a:lstStyle>
          <a:p>
            <a:pPr>
              <a:defRPr/>
            </a:pPr>
            <a:fld id="{35338067-22E7-694C-A9B9-F09C41995167}" type="datetimeFigureOut">
              <a:rPr lang="en-GB"/>
              <a:pPr>
                <a:defRPr/>
              </a:pPr>
              <a:t>29/12/2021</a:t>
            </a:fld>
            <a:endParaRPr lang="en-GB"/>
          </a:p>
        </p:txBody>
      </p:sp>
      <p:sp>
        <p:nvSpPr>
          <p:cNvPr id="5" name="Footer Placeholder 4">
            <a:extLst>
              <a:ext uri="{FF2B5EF4-FFF2-40B4-BE49-F238E27FC236}">
                <a16:creationId xmlns:a16="http://schemas.microsoft.com/office/drawing/2014/main" id="{3612C28E-29C2-BC4A-95D7-128F3304289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E7A658E-222A-DF47-8BA3-4B92C7F1A268}"/>
              </a:ext>
            </a:extLst>
          </p:cNvPr>
          <p:cNvSpPr>
            <a:spLocks noGrp="1"/>
          </p:cNvSpPr>
          <p:nvPr>
            <p:ph type="sldNum" sz="quarter" idx="12"/>
          </p:nvPr>
        </p:nvSpPr>
        <p:spPr/>
        <p:txBody>
          <a:bodyPr/>
          <a:lstStyle>
            <a:lvl1pPr>
              <a:defRPr/>
            </a:lvl1pPr>
          </a:lstStyle>
          <a:p>
            <a:pPr>
              <a:defRPr/>
            </a:pPr>
            <a:fld id="{088100B1-57B1-1346-AC3A-A8A52211AF21}" type="slidenum">
              <a:rPr lang="en-GB"/>
              <a:pPr>
                <a:defRPr/>
              </a:pPr>
              <a:t>‹#›</a:t>
            </a:fld>
            <a:endParaRPr lang="en-GB"/>
          </a:p>
        </p:txBody>
      </p:sp>
    </p:spTree>
    <p:extLst>
      <p:ext uri="{BB962C8B-B14F-4D97-AF65-F5344CB8AC3E}">
        <p14:creationId xmlns:p14="http://schemas.microsoft.com/office/powerpoint/2010/main" val="2074789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384FC1-05B1-5748-87D7-DA6237A7DB17}"/>
              </a:ext>
            </a:extLst>
          </p:cNvPr>
          <p:cNvSpPr>
            <a:spLocks noGrp="1"/>
          </p:cNvSpPr>
          <p:nvPr>
            <p:ph type="dt" sz="half" idx="10"/>
          </p:nvPr>
        </p:nvSpPr>
        <p:spPr/>
        <p:txBody>
          <a:bodyPr/>
          <a:lstStyle>
            <a:lvl1pPr>
              <a:defRPr/>
            </a:lvl1pPr>
          </a:lstStyle>
          <a:p>
            <a:pPr>
              <a:defRPr/>
            </a:pPr>
            <a:fld id="{ABCD9879-9ACA-BD4E-BD28-C8ED300AFB60}" type="datetimeFigureOut">
              <a:rPr lang="en-GB"/>
              <a:pPr>
                <a:defRPr/>
              </a:pPr>
              <a:t>29/12/2021</a:t>
            </a:fld>
            <a:endParaRPr lang="en-GB"/>
          </a:p>
        </p:txBody>
      </p:sp>
      <p:sp>
        <p:nvSpPr>
          <p:cNvPr id="5" name="Footer Placeholder 4">
            <a:extLst>
              <a:ext uri="{FF2B5EF4-FFF2-40B4-BE49-F238E27FC236}">
                <a16:creationId xmlns:a16="http://schemas.microsoft.com/office/drawing/2014/main" id="{0B1E832C-DC24-434B-B7A3-B95E5945696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0E53DBA-3FFD-194D-AA8D-9D5AB3B62905}"/>
              </a:ext>
            </a:extLst>
          </p:cNvPr>
          <p:cNvSpPr>
            <a:spLocks noGrp="1"/>
          </p:cNvSpPr>
          <p:nvPr>
            <p:ph type="sldNum" sz="quarter" idx="12"/>
          </p:nvPr>
        </p:nvSpPr>
        <p:spPr/>
        <p:txBody>
          <a:bodyPr/>
          <a:lstStyle>
            <a:lvl1pPr>
              <a:defRPr/>
            </a:lvl1pPr>
          </a:lstStyle>
          <a:p>
            <a:pPr>
              <a:defRPr/>
            </a:pPr>
            <a:fld id="{E78AD47E-2E15-A849-ACC1-ACA0699CB214}" type="slidenum">
              <a:rPr lang="en-GB"/>
              <a:pPr>
                <a:defRPr/>
              </a:pPr>
              <a:t>‹#›</a:t>
            </a:fld>
            <a:endParaRPr lang="en-GB"/>
          </a:p>
        </p:txBody>
      </p:sp>
    </p:spTree>
    <p:extLst>
      <p:ext uri="{BB962C8B-B14F-4D97-AF65-F5344CB8AC3E}">
        <p14:creationId xmlns:p14="http://schemas.microsoft.com/office/powerpoint/2010/main" val="3672118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473C7075-8D89-D24D-B342-F947578A1948}"/>
              </a:ext>
            </a:extLst>
          </p:cNvPr>
          <p:cNvSpPr>
            <a:spLocks noGrp="1"/>
          </p:cNvSpPr>
          <p:nvPr>
            <p:ph type="dt" sz="half" idx="10"/>
          </p:nvPr>
        </p:nvSpPr>
        <p:spPr/>
        <p:txBody>
          <a:bodyPr/>
          <a:lstStyle>
            <a:lvl1pPr>
              <a:defRPr/>
            </a:lvl1pPr>
          </a:lstStyle>
          <a:p>
            <a:pPr>
              <a:defRPr/>
            </a:pPr>
            <a:fld id="{6EAC0FDC-1713-C848-8CAF-F0F8B190BB7C}" type="datetimeFigureOut">
              <a:rPr lang="en-GB"/>
              <a:pPr>
                <a:defRPr/>
              </a:pPr>
              <a:t>29/12/2021</a:t>
            </a:fld>
            <a:endParaRPr lang="en-GB"/>
          </a:p>
        </p:txBody>
      </p:sp>
      <p:sp>
        <p:nvSpPr>
          <p:cNvPr id="6" name="Footer Placeholder 4">
            <a:extLst>
              <a:ext uri="{FF2B5EF4-FFF2-40B4-BE49-F238E27FC236}">
                <a16:creationId xmlns:a16="http://schemas.microsoft.com/office/drawing/2014/main" id="{62EF5E2B-19BE-3741-8712-4BACED9F445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314B1804-B6EA-5046-9797-C7E4AEFC7CBD}"/>
              </a:ext>
            </a:extLst>
          </p:cNvPr>
          <p:cNvSpPr>
            <a:spLocks noGrp="1"/>
          </p:cNvSpPr>
          <p:nvPr>
            <p:ph type="sldNum" sz="quarter" idx="12"/>
          </p:nvPr>
        </p:nvSpPr>
        <p:spPr/>
        <p:txBody>
          <a:bodyPr/>
          <a:lstStyle>
            <a:lvl1pPr>
              <a:defRPr/>
            </a:lvl1pPr>
          </a:lstStyle>
          <a:p>
            <a:pPr>
              <a:defRPr/>
            </a:pPr>
            <a:fld id="{E34726C9-FAE9-1440-9EB6-974BACD25545}" type="slidenum">
              <a:rPr lang="en-GB"/>
              <a:pPr>
                <a:defRPr/>
              </a:pPr>
              <a:t>‹#›</a:t>
            </a:fld>
            <a:endParaRPr lang="en-GB"/>
          </a:p>
        </p:txBody>
      </p:sp>
    </p:spTree>
    <p:extLst>
      <p:ext uri="{BB962C8B-B14F-4D97-AF65-F5344CB8AC3E}">
        <p14:creationId xmlns:p14="http://schemas.microsoft.com/office/powerpoint/2010/main" val="1354416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00827296-4D3C-034A-AFAD-FADE394A3D73}"/>
              </a:ext>
            </a:extLst>
          </p:cNvPr>
          <p:cNvSpPr>
            <a:spLocks noGrp="1"/>
          </p:cNvSpPr>
          <p:nvPr>
            <p:ph type="dt" sz="half" idx="10"/>
          </p:nvPr>
        </p:nvSpPr>
        <p:spPr/>
        <p:txBody>
          <a:bodyPr/>
          <a:lstStyle>
            <a:lvl1pPr>
              <a:defRPr/>
            </a:lvl1pPr>
          </a:lstStyle>
          <a:p>
            <a:pPr>
              <a:defRPr/>
            </a:pPr>
            <a:fld id="{9BC43957-37B9-534A-9800-77CA975647A5}" type="datetimeFigureOut">
              <a:rPr lang="en-GB"/>
              <a:pPr>
                <a:defRPr/>
              </a:pPr>
              <a:t>29/12/2021</a:t>
            </a:fld>
            <a:endParaRPr lang="en-GB"/>
          </a:p>
        </p:txBody>
      </p:sp>
      <p:sp>
        <p:nvSpPr>
          <p:cNvPr id="8" name="Footer Placeholder 4">
            <a:extLst>
              <a:ext uri="{FF2B5EF4-FFF2-40B4-BE49-F238E27FC236}">
                <a16:creationId xmlns:a16="http://schemas.microsoft.com/office/drawing/2014/main" id="{C451D978-8B06-6A4C-A3A0-6D993E947C5E}"/>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224D3587-40AB-AC4D-B550-DEC5A6C51DD6}"/>
              </a:ext>
            </a:extLst>
          </p:cNvPr>
          <p:cNvSpPr>
            <a:spLocks noGrp="1"/>
          </p:cNvSpPr>
          <p:nvPr>
            <p:ph type="sldNum" sz="quarter" idx="12"/>
          </p:nvPr>
        </p:nvSpPr>
        <p:spPr/>
        <p:txBody>
          <a:bodyPr/>
          <a:lstStyle>
            <a:lvl1pPr>
              <a:defRPr/>
            </a:lvl1pPr>
          </a:lstStyle>
          <a:p>
            <a:pPr>
              <a:defRPr/>
            </a:pPr>
            <a:fld id="{1F89AA63-0224-3243-8FF3-0C24EA4FD6BB}" type="slidenum">
              <a:rPr lang="en-GB"/>
              <a:pPr>
                <a:defRPr/>
              </a:pPr>
              <a:t>‹#›</a:t>
            </a:fld>
            <a:endParaRPr lang="en-GB"/>
          </a:p>
        </p:txBody>
      </p:sp>
    </p:spTree>
    <p:extLst>
      <p:ext uri="{BB962C8B-B14F-4D97-AF65-F5344CB8AC3E}">
        <p14:creationId xmlns:p14="http://schemas.microsoft.com/office/powerpoint/2010/main" val="2238754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87CB8E50-A57C-8043-85A9-A8B1B9FE1D8E}"/>
              </a:ext>
            </a:extLst>
          </p:cNvPr>
          <p:cNvSpPr>
            <a:spLocks noGrp="1"/>
          </p:cNvSpPr>
          <p:nvPr>
            <p:ph type="dt" sz="half" idx="10"/>
          </p:nvPr>
        </p:nvSpPr>
        <p:spPr/>
        <p:txBody>
          <a:bodyPr/>
          <a:lstStyle>
            <a:lvl1pPr>
              <a:defRPr/>
            </a:lvl1pPr>
          </a:lstStyle>
          <a:p>
            <a:pPr>
              <a:defRPr/>
            </a:pPr>
            <a:fld id="{09856650-7245-6C47-9571-5462307092E6}" type="datetimeFigureOut">
              <a:rPr lang="en-GB"/>
              <a:pPr>
                <a:defRPr/>
              </a:pPr>
              <a:t>29/12/2021</a:t>
            </a:fld>
            <a:endParaRPr lang="en-GB"/>
          </a:p>
        </p:txBody>
      </p:sp>
      <p:sp>
        <p:nvSpPr>
          <p:cNvPr id="8" name="Footer Placeholder 4">
            <a:extLst>
              <a:ext uri="{FF2B5EF4-FFF2-40B4-BE49-F238E27FC236}">
                <a16:creationId xmlns:a16="http://schemas.microsoft.com/office/drawing/2014/main" id="{D070C3D6-FFB0-E640-B4FF-C0D06350F078}"/>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F066862E-FCA8-D34C-B1F4-E9D13D943048}"/>
              </a:ext>
            </a:extLst>
          </p:cNvPr>
          <p:cNvSpPr>
            <a:spLocks noGrp="1"/>
          </p:cNvSpPr>
          <p:nvPr>
            <p:ph type="sldNum" sz="quarter" idx="12"/>
          </p:nvPr>
        </p:nvSpPr>
        <p:spPr/>
        <p:txBody>
          <a:bodyPr/>
          <a:lstStyle>
            <a:lvl1pPr>
              <a:defRPr/>
            </a:lvl1pPr>
          </a:lstStyle>
          <a:p>
            <a:pPr>
              <a:defRPr/>
            </a:pPr>
            <a:fld id="{15E3A4B0-3B87-C847-ABCD-A504039125CC}" type="slidenum">
              <a:rPr lang="en-GB"/>
              <a:pPr>
                <a:defRPr/>
              </a:pPr>
              <a:t>‹#›</a:t>
            </a:fld>
            <a:endParaRPr lang="en-GB"/>
          </a:p>
        </p:txBody>
      </p:sp>
    </p:spTree>
    <p:extLst>
      <p:ext uri="{BB962C8B-B14F-4D97-AF65-F5344CB8AC3E}">
        <p14:creationId xmlns:p14="http://schemas.microsoft.com/office/powerpoint/2010/main" val="1041414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C9315D35-BAD7-B14C-A8D6-1379AF78CC20}"/>
              </a:ext>
            </a:extLst>
          </p:cNvPr>
          <p:cNvSpPr>
            <a:spLocks noGrp="1"/>
          </p:cNvSpPr>
          <p:nvPr>
            <p:ph type="dt" sz="half" idx="10"/>
          </p:nvPr>
        </p:nvSpPr>
        <p:spPr/>
        <p:txBody>
          <a:bodyPr/>
          <a:lstStyle>
            <a:lvl1pPr>
              <a:defRPr/>
            </a:lvl1pPr>
          </a:lstStyle>
          <a:p>
            <a:pPr>
              <a:defRPr/>
            </a:pPr>
            <a:fld id="{FAA5D324-E8FB-2B4D-A3DF-6C503B725F22}" type="datetimeFigureOut">
              <a:rPr lang="en-GB"/>
              <a:pPr>
                <a:defRPr/>
              </a:pPr>
              <a:t>29/12/2021</a:t>
            </a:fld>
            <a:endParaRPr lang="en-GB"/>
          </a:p>
        </p:txBody>
      </p:sp>
      <p:sp>
        <p:nvSpPr>
          <p:cNvPr id="4" name="Footer Placeholder 4">
            <a:extLst>
              <a:ext uri="{FF2B5EF4-FFF2-40B4-BE49-F238E27FC236}">
                <a16:creationId xmlns:a16="http://schemas.microsoft.com/office/drawing/2014/main" id="{74D8ED5C-F496-1E4B-95ED-C72E9A2582CA}"/>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4F2C1FC3-84F7-B040-82CA-9E7F019A0537}"/>
              </a:ext>
            </a:extLst>
          </p:cNvPr>
          <p:cNvSpPr>
            <a:spLocks noGrp="1"/>
          </p:cNvSpPr>
          <p:nvPr>
            <p:ph type="sldNum" sz="quarter" idx="12"/>
          </p:nvPr>
        </p:nvSpPr>
        <p:spPr/>
        <p:txBody>
          <a:bodyPr/>
          <a:lstStyle>
            <a:lvl1pPr>
              <a:defRPr/>
            </a:lvl1pPr>
          </a:lstStyle>
          <a:p>
            <a:pPr>
              <a:defRPr/>
            </a:pPr>
            <a:fld id="{F82772FE-880E-0C41-A443-602EA4E6C2BE}" type="slidenum">
              <a:rPr lang="en-GB"/>
              <a:pPr>
                <a:defRPr/>
              </a:pPr>
              <a:t>‹#›</a:t>
            </a:fld>
            <a:endParaRPr lang="en-GB"/>
          </a:p>
        </p:txBody>
      </p:sp>
    </p:spTree>
    <p:extLst>
      <p:ext uri="{BB962C8B-B14F-4D97-AF65-F5344CB8AC3E}">
        <p14:creationId xmlns:p14="http://schemas.microsoft.com/office/powerpoint/2010/main" val="2965586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67B07B-76F5-344B-BB49-C6883BEEC77B}"/>
              </a:ext>
            </a:extLst>
          </p:cNvPr>
          <p:cNvSpPr>
            <a:spLocks noGrp="1"/>
          </p:cNvSpPr>
          <p:nvPr>
            <p:ph type="dt" sz="half" idx="10"/>
          </p:nvPr>
        </p:nvSpPr>
        <p:spPr/>
        <p:txBody>
          <a:bodyPr/>
          <a:lstStyle>
            <a:lvl1pPr>
              <a:defRPr/>
            </a:lvl1pPr>
          </a:lstStyle>
          <a:p>
            <a:pPr>
              <a:defRPr/>
            </a:pPr>
            <a:fld id="{2B7E5FF1-B27B-6241-95F1-3F411BCDA880}" type="datetimeFigureOut">
              <a:rPr lang="en-GB"/>
              <a:pPr>
                <a:defRPr/>
              </a:pPr>
              <a:t>29/12/2021</a:t>
            </a:fld>
            <a:endParaRPr lang="en-GB"/>
          </a:p>
        </p:txBody>
      </p:sp>
      <p:sp>
        <p:nvSpPr>
          <p:cNvPr id="3" name="Footer Placeholder 4">
            <a:extLst>
              <a:ext uri="{FF2B5EF4-FFF2-40B4-BE49-F238E27FC236}">
                <a16:creationId xmlns:a16="http://schemas.microsoft.com/office/drawing/2014/main" id="{2E8935EF-1DA0-CF48-9B1A-B3F5F367E38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8A1386CC-3A36-1545-821D-97D3F0F3F908}"/>
              </a:ext>
            </a:extLst>
          </p:cNvPr>
          <p:cNvSpPr>
            <a:spLocks noGrp="1"/>
          </p:cNvSpPr>
          <p:nvPr>
            <p:ph type="sldNum" sz="quarter" idx="12"/>
          </p:nvPr>
        </p:nvSpPr>
        <p:spPr/>
        <p:txBody>
          <a:bodyPr/>
          <a:lstStyle>
            <a:lvl1pPr>
              <a:defRPr/>
            </a:lvl1pPr>
          </a:lstStyle>
          <a:p>
            <a:pPr>
              <a:defRPr/>
            </a:pPr>
            <a:fld id="{0054D83C-B0FC-294B-B1F6-EFFAE2018CC3}" type="slidenum">
              <a:rPr lang="en-GB"/>
              <a:pPr>
                <a:defRPr/>
              </a:pPr>
              <a:t>‹#›</a:t>
            </a:fld>
            <a:endParaRPr lang="en-GB"/>
          </a:p>
        </p:txBody>
      </p:sp>
    </p:spTree>
    <p:extLst>
      <p:ext uri="{BB962C8B-B14F-4D97-AF65-F5344CB8AC3E}">
        <p14:creationId xmlns:p14="http://schemas.microsoft.com/office/powerpoint/2010/main" val="1156350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A595E89-47DA-9047-9220-E14754451F80}"/>
              </a:ext>
            </a:extLst>
          </p:cNvPr>
          <p:cNvSpPr>
            <a:spLocks noGrp="1"/>
          </p:cNvSpPr>
          <p:nvPr>
            <p:ph type="dt" sz="half" idx="10"/>
          </p:nvPr>
        </p:nvSpPr>
        <p:spPr/>
        <p:txBody>
          <a:bodyPr/>
          <a:lstStyle>
            <a:lvl1pPr>
              <a:defRPr/>
            </a:lvl1pPr>
          </a:lstStyle>
          <a:p>
            <a:pPr>
              <a:defRPr/>
            </a:pPr>
            <a:fld id="{F1C02837-11D4-A449-9740-CC56E207A725}" type="datetimeFigureOut">
              <a:rPr lang="en-GB"/>
              <a:pPr>
                <a:defRPr/>
              </a:pPr>
              <a:t>29/12/2021</a:t>
            </a:fld>
            <a:endParaRPr lang="en-GB"/>
          </a:p>
        </p:txBody>
      </p:sp>
      <p:sp>
        <p:nvSpPr>
          <p:cNvPr id="6" name="Footer Placeholder 4">
            <a:extLst>
              <a:ext uri="{FF2B5EF4-FFF2-40B4-BE49-F238E27FC236}">
                <a16:creationId xmlns:a16="http://schemas.microsoft.com/office/drawing/2014/main" id="{C3A47CB5-3772-894F-8CE3-E8E88EC5172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831F54D-BF99-7A41-9DF8-E75360CB9DC3}"/>
              </a:ext>
            </a:extLst>
          </p:cNvPr>
          <p:cNvSpPr>
            <a:spLocks noGrp="1"/>
          </p:cNvSpPr>
          <p:nvPr>
            <p:ph type="sldNum" sz="quarter" idx="12"/>
          </p:nvPr>
        </p:nvSpPr>
        <p:spPr/>
        <p:txBody>
          <a:bodyPr/>
          <a:lstStyle>
            <a:lvl1pPr>
              <a:defRPr/>
            </a:lvl1pPr>
          </a:lstStyle>
          <a:p>
            <a:pPr>
              <a:defRPr/>
            </a:pPr>
            <a:fld id="{7D285071-C26E-6F43-AB8E-5BACDEDD0D3A}" type="slidenum">
              <a:rPr lang="en-GB"/>
              <a:pPr>
                <a:defRPr/>
              </a:pPr>
              <a:t>‹#›</a:t>
            </a:fld>
            <a:endParaRPr lang="en-GB"/>
          </a:p>
        </p:txBody>
      </p:sp>
    </p:spTree>
    <p:extLst>
      <p:ext uri="{BB962C8B-B14F-4D97-AF65-F5344CB8AC3E}">
        <p14:creationId xmlns:p14="http://schemas.microsoft.com/office/powerpoint/2010/main" val="3351732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61F8D84-6BB9-C243-BF78-BFDFFD057417}"/>
              </a:ext>
            </a:extLst>
          </p:cNvPr>
          <p:cNvSpPr>
            <a:spLocks noGrp="1"/>
          </p:cNvSpPr>
          <p:nvPr>
            <p:ph type="dt" sz="half" idx="10"/>
          </p:nvPr>
        </p:nvSpPr>
        <p:spPr/>
        <p:txBody>
          <a:bodyPr/>
          <a:lstStyle>
            <a:lvl1pPr>
              <a:defRPr/>
            </a:lvl1pPr>
          </a:lstStyle>
          <a:p>
            <a:pPr>
              <a:defRPr/>
            </a:pPr>
            <a:fld id="{5A2723CE-E46F-2343-9E1D-CBB730BF60A7}" type="datetimeFigureOut">
              <a:rPr lang="en-GB"/>
              <a:pPr>
                <a:defRPr/>
              </a:pPr>
              <a:t>29/12/2021</a:t>
            </a:fld>
            <a:endParaRPr lang="en-GB"/>
          </a:p>
        </p:txBody>
      </p:sp>
      <p:sp>
        <p:nvSpPr>
          <p:cNvPr id="6" name="Footer Placeholder 4">
            <a:extLst>
              <a:ext uri="{FF2B5EF4-FFF2-40B4-BE49-F238E27FC236}">
                <a16:creationId xmlns:a16="http://schemas.microsoft.com/office/drawing/2014/main" id="{01CCBC75-AEEF-7C4A-89B1-735CE2A9B68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C0A826F-F1C4-D54C-BBC0-6B57B68390B3}"/>
              </a:ext>
            </a:extLst>
          </p:cNvPr>
          <p:cNvSpPr>
            <a:spLocks noGrp="1"/>
          </p:cNvSpPr>
          <p:nvPr>
            <p:ph type="sldNum" sz="quarter" idx="12"/>
          </p:nvPr>
        </p:nvSpPr>
        <p:spPr/>
        <p:txBody>
          <a:bodyPr/>
          <a:lstStyle>
            <a:lvl1pPr>
              <a:defRPr/>
            </a:lvl1pPr>
          </a:lstStyle>
          <a:p>
            <a:pPr>
              <a:defRPr/>
            </a:pPr>
            <a:fld id="{EC3526E1-8C90-EB4E-B7BC-E2F154840A2D}" type="slidenum">
              <a:rPr lang="en-GB"/>
              <a:pPr>
                <a:defRPr/>
              </a:pPr>
              <a:t>‹#›</a:t>
            </a:fld>
            <a:endParaRPr lang="en-GB"/>
          </a:p>
        </p:txBody>
      </p:sp>
    </p:spTree>
    <p:extLst>
      <p:ext uri="{BB962C8B-B14F-4D97-AF65-F5344CB8AC3E}">
        <p14:creationId xmlns:p14="http://schemas.microsoft.com/office/powerpoint/2010/main" val="42586506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752704-CBA2-E141-942D-8462581691F4}"/>
              </a:ext>
            </a:extLst>
          </p:cNvPr>
          <p:cNvSpPr>
            <a:spLocks noGrp="1"/>
          </p:cNvSpPr>
          <p:nvPr>
            <p:ph type="dt" sz="half" idx="10"/>
          </p:nvPr>
        </p:nvSpPr>
        <p:spPr/>
        <p:txBody>
          <a:bodyPr/>
          <a:lstStyle>
            <a:lvl1pPr>
              <a:defRPr/>
            </a:lvl1pPr>
          </a:lstStyle>
          <a:p>
            <a:pPr>
              <a:defRPr/>
            </a:pPr>
            <a:fld id="{E6E7E922-2F08-8E4A-94CF-FEF922A55154}" type="datetimeFigureOut">
              <a:rPr lang="en-GB"/>
              <a:pPr>
                <a:defRPr/>
              </a:pPr>
              <a:t>29/12/2021</a:t>
            </a:fld>
            <a:endParaRPr lang="en-GB"/>
          </a:p>
        </p:txBody>
      </p:sp>
      <p:sp>
        <p:nvSpPr>
          <p:cNvPr id="5" name="Footer Placeholder 4">
            <a:extLst>
              <a:ext uri="{FF2B5EF4-FFF2-40B4-BE49-F238E27FC236}">
                <a16:creationId xmlns:a16="http://schemas.microsoft.com/office/drawing/2014/main" id="{CE4AB746-CBBB-7548-A466-8B0B0A205DE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B539E93-B95A-9A49-85CE-916824098C53}"/>
              </a:ext>
            </a:extLst>
          </p:cNvPr>
          <p:cNvSpPr>
            <a:spLocks noGrp="1"/>
          </p:cNvSpPr>
          <p:nvPr>
            <p:ph type="sldNum" sz="quarter" idx="12"/>
          </p:nvPr>
        </p:nvSpPr>
        <p:spPr/>
        <p:txBody>
          <a:bodyPr/>
          <a:lstStyle>
            <a:lvl1pPr>
              <a:defRPr/>
            </a:lvl1pPr>
          </a:lstStyle>
          <a:p>
            <a:pPr>
              <a:defRPr/>
            </a:pPr>
            <a:fld id="{F9E650C6-DDB2-3647-BD44-7D9B861C269F}" type="slidenum">
              <a:rPr lang="en-GB"/>
              <a:pPr>
                <a:defRPr/>
              </a:pPr>
              <a:t>‹#›</a:t>
            </a:fld>
            <a:endParaRPr lang="en-GB"/>
          </a:p>
        </p:txBody>
      </p:sp>
    </p:spTree>
    <p:extLst>
      <p:ext uri="{BB962C8B-B14F-4D97-AF65-F5344CB8AC3E}">
        <p14:creationId xmlns:p14="http://schemas.microsoft.com/office/powerpoint/2010/main" val="2337243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E5784D-1437-9240-9822-BEB724BAC3B9}"/>
              </a:ext>
            </a:extLst>
          </p:cNvPr>
          <p:cNvSpPr>
            <a:spLocks noGrp="1"/>
          </p:cNvSpPr>
          <p:nvPr>
            <p:ph type="dt" sz="half" idx="10"/>
          </p:nvPr>
        </p:nvSpPr>
        <p:spPr/>
        <p:txBody>
          <a:bodyPr/>
          <a:lstStyle>
            <a:lvl1pPr>
              <a:defRPr/>
            </a:lvl1pPr>
          </a:lstStyle>
          <a:p>
            <a:pPr>
              <a:defRPr/>
            </a:pPr>
            <a:fld id="{3F6A6019-6A20-0846-B521-1B08C67A79C1}" type="datetimeFigureOut">
              <a:rPr lang="en-GB"/>
              <a:pPr>
                <a:defRPr/>
              </a:pPr>
              <a:t>29/12/2021</a:t>
            </a:fld>
            <a:endParaRPr lang="en-GB"/>
          </a:p>
        </p:txBody>
      </p:sp>
      <p:sp>
        <p:nvSpPr>
          <p:cNvPr id="5" name="Footer Placeholder 4">
            <a:extLst>
              <a:ext uri="{FF2B5EF4-FFF2-40B4-BE49-F238E27FC236}">
                <a16:creationId xmlns:a16="http://schemas.microsoft.com/office/drawing/2014/main" id="{CC462EC6-A2A3-2648-B2B7-DE237C05D14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07C9317-B702-4B4E-B151-4103E377E977}"/>
              </a:ext>
            </a:extLst>
          </p:cNvPr>
          <p:cNvSpPr>
            <a:spLocks noGrp="1"/>
          </p:cNvSpPr>
          <p:nvPr>
            <p:ph type="sldNum" sz="quarter" idx="12"/>
          </p:nvPr>
        </p:nvSpPr>
        <p:spPr/>
        <p:txBody>
          <a:bodyPr/>
          <a:lstStyle>
            <a:lvl1pPr>
              <a:defRPr/>
            </a:lvl1pPr>
          </a:lstStyle>
          <a:p>
            <a:pPr>
              <a:defRPr/>
            </a:pPr>
            <a:fld id="{8E171C5B-5B4F-A947-9855-948E8BE21A82}" type="slidenum">
              <a:rPr lang="en-GB"/>
              <a:pPr>
                <a:defRPr/>
              </a:pPr>
              <a:t>‹#›</a:t>
            </a:fld>
            <a:endParaRPr lang="en-GB"/>
          </a:p>
        </p:txBody>
      </p:sp>
    </p:spTree>
    <p:extLst>
      <p:ext uri="{BB962C8B-B14F-4D97-AF65-F5344CB8AC3E}">
        <p14:creationId xmlns:p14="http://schemas.microsoft.com/office/powerpoint/2010/main" val="1394062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7C60FA-06B2-D646-A409-56C82065BF7E}"/>
              </a:ext>
            </a:extLst>
          </p:cNvPr>
          <p:cNvSpPr>
            <a:spLocks noGrp="1"/>
          </p:cNvSpPr>
          <p:nvPr>
            <p:ph type="dt" sz="half" idx="10"/>
          </p:nvPr>
        </p:nvSpPr>
        <p:spPr/>
        <p:txBody>
          <a:bodyPr/>
          <a:lstStyle>
            <a:lvl1pPr>
              <a:defRPr/>
            </a:lvl1pPr>
          </a:lstStyle>
          <a:p>
            <a:pPr>
              <a:defRPr/>
            </a:pPr>
            <a:fld id="{AEE935E9-2D2F-9D4F-971B-2D43961AE2B9}" type="datetimeFigureOut">
              <a:rPr lang="en-GB"/>
              <a:pPr>
                <a:defRPr/>
              </a:pPr>
              <a:t>29/12/2021</a:t>
            </a:fld>
            <a:endParaRPr lang="en-GB"/>
          </a:p>
        </p:txBody>
      </p:sp>
      <p:sp>
        <p:nvSpPr>
          <p:cNvPr id="5" name="Footer Placeholder 4">
            <a:extLst>
              <a:ext uri="{FF2B5EF4-FFF2-40B4-BE49-F238E27FC236}">
                <a16:creationId xmlns:a16="http://schemas.microsoft.com/office/drawing/2014/main" id="{094A96F8-937A-BD4F-8D01-D02EA6381AB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1F22D38-58B5-AF40-B245-BCBE2CDB13AD}"/>
              </a:ext>
            </a:extLst>
          </p:cNvPr>
          <p:cNvSpPr>
            <a:spLocks noGrp="1"/>
          </p:cNvSpPr>
          <p:nvPr>
            <p:ph type="sldNum" sz="quarter" idx="12"/>
          </p:nvPr>
        </p:nvSpPr>
        <p:spPr/>
        <p:txBody>
          <a:bodyPr/>
          <a:lstStyle>
            <a:lvl1pPr>
              <a:defRPr/>
            </a:lvl1pPr>
          </a:lstStyle>
          <a:p>
            <a:pPr>
              <a:defRPr/>
            </a:pPr>
            <a:fld id="{490163BB-487E-F24C-93D6-3E913A2C768C}" type="slidenum">
              <a:rPr lang="en-GB"/>
              <a:pPr>
                <a:defRPr/>
              </a:pPr>
              <a:t>‹#›</a:t>
            </a:fld>
            <a:endParaRPr lang="en-GB"/>
          </a:p>
        </p:txBody>
      </p:sp>
    </p:spTree>
    <p:extLst>
      <p:ext uri="{BB962C8B-B14F-4D97-AF65-F5344CB8AC3E}">
        <p14:creationId xmlns:p14="http://schemas.microsoft.com/office/powerpoint/2010/main" val="24302209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A5C5ED-5AC1-B743-BFFC-5CC4823AB08F}"/>
              </a:ext>
            </a:extLst>
          </p:cNvPr>
          <p:cNvSpPr>
            <a:spLocks noGrp="1"/>
          </p:cNvSpPr>
          <p:nvPr>
            <p:ph type="dt" sz="half" idx="10"/>
          </p:nvPr>
        </p:nvSpPr>
        <p:spPr/>
        <p:txBody>
          <a:bodyPr/>
          <a:lstStyle>
            <a:lvl1pPr>
              <a:defRPr/>
            </a:lvl1pPr>
          </a:lstStyle>
          <a:p>
            <a:pPr>
              <a:defRPr/>
            </a:pPr>
            <a:fld id="{BC78D2FA-D248-A341-B463-1B4C2AC69077}" type="datetimeFigureOut">
              <a:rPr lang="en-GB"/>
              <a:pPr>
                <a:defRPr/>
              </a:pPr>
              <a:t>29/12/2021</a:t>
            </a:fld>
            <a:endParaRPr lang="en-GB"/>
          </a:p>
        </p:txBody>
      </p:sp>
      <p:sp>
        <p:nvSpPr>
          <p:cNvPr id="5" name="Footer Placeholder 4">
            <a:extLst>
              <a:ext uri="{FF2B5EF4-FFF2-40B4-BE49-F238E27FC236}">
                <a16:creationId xmlns:a16="http://schemas.microsoft.com/office/drawing/2014/main" id="{4B411F6C-E9E3-C749-B861-7555A940322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3868459-4DFF-F044-B807-7B2941861D94}"/>
              </a:ext>
            </a:extLst>
          </p:cNvPr>
          <p:cNvSpPr>
            <a:spLocks noGrp="1"/>
          </p:cNvSpPr>
          <p:nvPr>
            <p:ph type="sldNum" sz="quarter" idx="12"/>
          </p:nvPr>
        </p:nvSpPr>
        <p:spPr/>
        <p:txBody>
          <a:bodyPr/>
          <a:lstStyle>
            <a:lvl1pPr>
              <a:defRPr/>
            </a:lvl1pPr>
          </a:lstStyle>
          <a:p>
            <a:pPr>
              <a:defRPr/>
            </a:pPr>
            <a:fld id="{DBFDC439-27FD-6A47-A7E8-72C7590EA787}" type="slidenum">
              <a:rPr lang="en-GB"/>
              <a:pPr>
                <a:defRPr/>
              </a:pPr>
              <a:t>‹#›</a:t>
            </a:fld>
            <a:endParaRPr lang="en-GB"/>
          </a:p>
        </p:txBody>
      </p:sp>
    </p:spTree>
    <p:extLst>
      <p:ext uri="{BB962C8B-B14F-4D97-AF65-F5344CB8AC3E}">
        <p14:creationId xmlns:p14="http://schemas.microsoft.com/office/powerpoint/2010/main" val="14141473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3D787F-5465-0049-A12A-8E495B9B159D}"/>
              </a:ext>
            </a:extLst>
          </p:cNvPr>
          <p:cNvSpPr>
            <a:spLocks noGrp="1"/>
          </p:cNvSpPr>
          <p:nvPr>
            <p:ph type="dt" sz="half" idx="10"/>
          </p:nvPr>
        </p:nvSpPr>
        <p:spPr/>
        <p:txBody>
          <a:bodyPr/>
          <a:lstStyle>
            <a:lvl1pPr>
              <a:defRPr/>
            </a:lvl1pPr>
          </a:lstStyle>
          <a:p>
            <a:pPr>
              <a:defRPr/>
            </a:pPr>
            <a:fld id="{EA6045EA-B7F7-1C48-BF7D-DEDA3C91C902}" type="datetimeFigureOut">
              <a:rPr lang="en-GB"/>
              <a:pPr>
                <a:defRPr/>
              </a:pPr>
              <a:t>29/12/2021</a:t>
            </a:fld>
            <a:endParaRPr lang="en-GB"/>
          </a:p>
        </p:txBody>
      </p:sp>
      <p:sp>
        <p:nvSpPr>
          <p:cNvPr id="5" name="Footer Placeholder 4">
            <a:extLst>
              <a:ext uri="{FF2B5EF4-FFF2-40B4-BE49-F238E27FC236}">
                <a16:creationId xmlns:a16="http://schemas.microsoft.com/office/drawing/2014/main" id="{3FFF1C16-F274-954C-8D7B-F33C95CCF47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BEF90A9-FC3E-394B-A99D-C2B9157B54FD}"/>
              </a:ext>
            </a:extLst>
          </p:cNvPr>
          <p:cNvSpPr>
            <a:spLocks noGrp="1"/>
          </p:cNvSpPr>
          <p:nvPr>
            <p:ph type="sldNum" sz="quarter" idx="12"/>
          </p:nvPr>
        </p:nvSpPr>
        <p:spPr/>
        <p:txBody>
          <a:bodyPr/>
          <a:lstStyle>
            <a:lvl1pPr>
              <a:defRPr/>
            </a:lvl1pPr>
          </a:lstStyle>
          <a:p>
            <a:pPr>
              <a:defRPr/>
            </a:pPr>
            <a:fld id="{D8AE92D0-DB5C-F44B-9263-73CC0A7C5F24}" type="slidenum">
              <a:rPr lang="en-GB"/>
              <a:pPr>
                <a:defRPr/>
              </a:pPr>
              <a:t>‹#›</a:t>
            </a:fld>
            <a:endParaRPr lang="en-GB"/>
          </a:p>
        </p:txBody>
      </p:sp>
    </p:spTree>
    <p:extLst>
      <p:ext uri="{BB962C8B-B14F-4D97-AF65-F5344CB8AC3E}">
        <p14:creationId xmlns:p14="http://schemas.microsoft.com/office/powerpoint/2010/main" val="216997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5A9D0A64-90A2-D040-80E2-77A9FBAA2C5B}"/>
              </a:ext>
            </a:extLst>
          </p:cNvPr>
          <p:cNvSpPr>
            <a:spLocks noGrp="1"/>
          </p:cNvSpPr>
          <p:nvPr>
            <p:ph type="dt" sz="half" idx="10"/>
          </p:nvPr>
        </p:nvSpPr>
        <p:spPr/>
        <p:txBody>
          <a:bodyPr/>
          <a:lstStyle>
            <a:lvl1pPr>
              <a:defRPr/>
            </a:lvl1pPr>
          </a:lstStyle>
          <a:p>
            <a:pPr>
              <a:defRPr/>
            </a:pPr>
            <a:fld id="{2A43A017-2A1D-F94E-865B-A55EF0914F1C}" type="datetimeFigureOut">
              <a:rPr lang="en-GB"/>
              <a:pPr>
                <a:defRPr/>
              </a:pPr>
              <a:t>29/12/2021</a:t>
            </a:fld>
            <a:endParaRPr lang="en-GB"/>
          </a:p>
        </p:txBody>
      </p:sp>
      <p:sp>
        <p:nvSpPr>
          <p:cNvPr id="4" name="Footer Placeholder 4">
            <a:extLst>
              <a:ext uri="{FF2B5EF4-FFF2-40B4-BE49-F238E27FC236}">
                <a16:creationId xmlns:a16="http://schemas.microsoft.com/office/drawing/2014/main" id="{101A1864-59C5-4746-99CD-9E2605C0E6F5}"/>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6A8F9CA9-307D-CB4E-BAAD-3486AE431AE8}"/>
              </a:ext>
            </a:extLst>
          </p:cNvPr>
          <p:cNvSpPr>
            <a:spLocks noGrp="1"/>
          </p:cNvSpPr>
          <p:nvPr>
            <p:ph type="sldNum" sz="quarter" idx="12"/>
          </p:nvPr>
        </p:nvSpPr>
        <p:spPr/>
        <p:txBody>
          <a:bodyPr/>
          <a:lstStyle>
            <a:lvl1pPr>
              <a:defRPr/>
            </a:lvl1pPr>
          </a:lstStyle>
          <a:p>
            <a:pPr>
              <a:defRPr/>
            </a:pPr>
            <a:fld id="{2982833C-2EE0-E643-A1B0-BD4AB26BF202}" type="slidenum">
              <a:rPr lang="en-GB"/>
              <a:pPr>
                <a:defRPr/>
              </a:pPr>
              <a:t>‹#›</a:t>
            </a:fld>
            <a:endParaRPr lang="en-GB"/>
          </a:p>
        </p:txBody>
      </p:sp>
    </p:spTree>
    <p:extLst>
      <p:ext uri="{BB962C8B-B14F-4D97-AF65-F5344CB8AC3E}">
        <p14:creationId xmlns:p14="http://schemas.microsoft.com/office/powerpoint/2010/main" val="38725370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FDABE88D-EFC3-F945-8CBE-F700ACEFC1DC}"/>
              </a:ext>
            </a:extLst>
          </p:cNvPr>
          <p:cNvSpPr>
            <a:spLocks noGrp="1"/>
          </p:cNvSpPr>
          <p:nvPr>
            <p:ph type="dt" sz="half" idx="10"/>
          </p:nvPr>
        </p:nvSpPr>
        <p:spPr/>
        <p:txBody>
          <a:bodyPr/>
          <a:lstStyle>
            <a:lvl1pPr>
              <a:defRPr/>
            </a:lvl1pPr>
          </a:lstStyle>
          <a:p>
            <a:pPr>
              <a:defRPr/>
            </a:pPr>
            <a:fld id="{C55E6451-E9FB-0A40-802A-51B0030F7A6B}" type="datetimeFigureOut">
              <a:rPr lang="en-GB"/>
              <a:pPr>
                <a:defRPr/>
              </a:pPr>
              <a:t>29/12/2021</a:t>
            </a:fld>
            <a:endParaRPr lang="en-GB"/>
          </a:p>
        </p:txBody>
      </p:sp>
      <p:sp>
        <p:nvSpPr>
          <p:cNvPr id="6" name="Footer Placeholder 4">
            <a:extLst>
              <a:ext uri="{FF2B5EF4-FFF2-40B4-BE49-F238E27FC236}">
                <a16:creationId xmlns:a16="http://schemas.microsoft.com/office/drawing/2014/main" id="{0A7E9C20-C457-A548-A0C4-00EB77100DF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A4AD371-5BFF-1F4C-B22A-F909067F8698}"/>
              </a:ext>
            </a:extLst>
          </p:cNvPr>
          <p:cNvSpPr>
            <a:spLocks noGrp="1"/>
          </p:cNvSpPr>
          <p:nvPr>
            <p:ph type="sldNum" sz="quarter" idx="12"/>
          </p:nvPr>
        </p:nvSpPr>
        <p:spPr/>
        <p:txBody>
          <a:bodyPr/>
          <a:lstStyle>
            <a:lvl1pPr>
              <a:defRPr/>
            </a:lvl1pPr>
          </a:lstStyle>
          <a:p>
            <a:pPr>
              <a:defRPr/>
            </a:pPr>
            <a:fld id="{E47FB549-BDEF-4F4F-9CF9-B32EC24FD5DB}" type="slidenum">
              <a:rPr lang="en-GB"/>
              <a:pPr>
                <a:defRPr/>
              </a:pPr>
              <a:t>‹#›</a:t>
            </a:fld>
            <a:endParaRPr lang="en-GB"/>
          </a:p>
        </p:txBody>
      </p:sp>
    </p:spTree>
    <p:extLst>
      <p:ext uri="{BB962C8B-B14F-4D97-AF65-F5344CB8AC3E}">
        <p14:creationId xmlns:p14="http://schemas.microsoft.com/office/powerpoint/2010/main" val="31245574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30A1680A-D28C-AF4C-B027-F9A0B322D115}"/>
              </a:ext>
            </a:extLst>
          </p:cNvPr>
          <p:cNvSpPr>
            <a:spLocks noGrp="1"/>
          </p:cNvSpPr>
          <p:nvPr>
            <p:ph type="dt" sz="half" idx="10"/>
          </p:nvPr>
        </p:nvSpPr>
        <p:spPr/>
        <p:txBody>
          <a:bodyPr/>
          <a:lstStyle>
            <a:lvl1pPr>
              <a:defRPr/>
            </a:lvl1pPr>
          </a:lstStyle>
          <a:p>
            <a:pPr>
              <a:defRPr/>
            </a:pPr>
            <a:fld id="{6127D2B5-3EAA-6F4F-B615-A009F901A4FD}" type="datetimeFigureOut">
              <a:rPr lang="en-GB"/>
              <a:pPr>
                <a:defRPr/>
              </a:pPr>
              <a:t>29/12/2021</a:t>
            </a:fld>
            <a:endParaRPr lang="en-GB"/>
          </a:p>
        </p:txBody>
      </p:sp>
      <p:sp>
        <p:nvSpPr>
          <p:cNvPr id="8" name="Footer Placeholder 4">
            <a:extLst>
              <a:ext uri="{FF2B5EF4-FFF2-40B4-BE49-F238E27FC236}">
                <a16:creationId xmlns:a16="http://schemas.microsoft.com/office/drawing/2014/main" id="{36ECDB15-8993-5E44-8CB6-FA4D0D2CBF52}"/>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42D09549-98F4-B84A-8D4D-1E5A14D3AE1E}"/>
              </a:ext>
            </a:extLst>
          </p:cNvPr>
          <p:cNvSpPr>
            <a:spLocks noGrp="1"/>
          </p:cNvSpPr>
          <p:nvPr>
            <p:ph type="sldNum" sz="quarter" idx="12"/>
          </p:nvPr>
        </p:nvSpPr>
        <p:spPr/>
        <p:txBody>
          <a:bodyPr/>
          <a:lstStyle>
            <a:lvl1pPr>
              <a:defRPr/>
            </a:lvl1pPr>
          </a:lstStyle>
          <a:p>
            <a:pPr>
              <a:defRPr/>
            </a:pPr>
            <a:fld id="{291261E6-1B5F-9643-8D78-A82E6810DFD8}" type="slidenum">
              <a:rPr lang="en-GB"/>
              <a:pPr>
                <a:defRPr/>
              </a:pPr>
              <a:t>‹#›</a:t>
            </a:fld>
            <a:endParaRPr lang="en-GB"/>
          </a:p>
        </p:txBody>
      </p:sp>
    </p:spTree>
    <p:extLst>
      <p:ext uri="{BB962C8B-B14F-4D97-AF65-F5344CB8AC3E}">
        <p14:creationId xmlns:p14="http://schemas.microsoft.com/office/powerpoint/2010/main" val="2425755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5235F41-2FBC-9E49-80AA-1412E9048561}"/>
              </a:ext>
            </a:extLst>
          </p:cNvPr>
          <p:cNvSpPr>
            <a:spLocks noGrp="1"/>
          </p:cNvSpPr>
          <p:nvPr>
            <p:ph type="dt" sz="half" idx="10"/>
          </p:nvPr>
        </p:nvSpPr>
        <p:spPr/>
        <p:txBody>
          <a:bodyPr/>
          <a:lstStyle>
            <a:lvl1pPr>
              <a:defRPr/>
            </a:lvl1pPr>
          </a:lstStyle>
          <a:p>
            <a:pPr>
              <a:defRPr/>
            </a:pPr>
            <a:fld id="{E1E81600-6416-8F40-A888-301E897CB0FC}" type="datetimeFigureOut">
              <a:rPr lang="en-GB"/>
              <a:pPr>
                <a:defRPr/>
              </a:pPr>
              <a:t>29/12/2021</a:t>
            </a:fld>
            <a:endParaRPr lang="en-GB"/>
          </a:p>
        </p:txBody>
      </p:sp>
      <p:sp>
        <p:nvSpPr>
          <p:cNvPr id="4" name="Footer Placeholder 4">
            <a:extLst>
              <a:ext uri="{FF2B5EF4-FFF2-40B4-BE49-F238E27FC236}">
                <a16:creationId xmlns:a16="http://schemas.microsoft.com/office/drawing/2014/main" id="{6251A8D5-D351-ED44-810E-084DAF9A8225}"/>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C78C6D76-CB98-794C-AF4C-0BCCDF808D0F}"/>
              </a:ext>
            </a:extLst>
          </p:cNvPr>
          <p:cNvSpPr>
            <a:spLocks noGrp="1"/>
          </p:cNvSpPr>
          <p:nvPr>
            <p:ph type="sldNum" sz="quarter" idx="12"/>
          </p:nvPr>
        </p:nvSpPr>
        <p:spPr/>
        <p:txBody>
          <a:bodyPr/>
          <a:lstStyle>
            <a:lvl1pPr>
              <a:defRPr/>
            </a:lvl1pPr>
          </a:lstStyle>
          <a:p>
            <a:pPr>
              <a:defRPr/>
            </a:pPr>
            <a:fld id="{8D58F4F9-2263-4743-A83F-DCF011B1971F}" type="slidenum">
              <a:rPr lang="en-GB"/>
              <a:pPr>
                <a:defRPr/>
              </a:pPr>
              <a:t>‹#›</a:t>
            </a:fld>
            <a:endParaRPr lang="en-GB"/>
          </a:p>
        </p:txBody>
      </p:sp>
    </p:spTree>
    <p:extLst>
      <p:ext uri="{BB962C8B-B14F-4D97-AF65-F5344CB8AC3E}">
        <p14:creationId xmlns:p14="http://schemas.microsoft.com/office/powerpoint/2010/main" val="4068121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0FC1998-3097-2541-AC2E-E46EBCEE8020}"/>
              </a:ext>
            </a:extLst>
          </p:cNvPr>
          <p:cNvSpPr>
            <a:spLocks noGrp="1"/>
          </p:cNvSpPr>
          <p:nvPr>
            <p:ph type="dt" sz="half" idx="10"/>
          </p:nvPr>
        </p:nvSpPr>
        <p:spPr/>
        <p:txBody>
          <a:bodyPr/>
          <a:lstStyle>
            <a:lvl1pPr>
              <a:defRPr/>
            </a:lvl1pPr>
          </a:lstStyle>
          <a:p>
            <a:pPr>
              <a:defRPr/>
            </a:pPr>
            <a:fld id="{F8F8A307-DFF3-1541-9B30-AEBFF8AF31E5}" type="datetimeFigureOut">
              <a:rPr lang="en-GB"/>
              <a:pPr>
                <a:defRPr/>
              </a:pPr>
              <a:t>29/12/2021</a:t>
            </a:fld>
            <a:endParaRPr lang="en-GB"/>
          </a:p>
        </p:txBody>
      </p:sp>
      <p:sp>
        <p:nvSpPr>
          <p:cNvPr id="3" name="Footer Placeholder 4">
            <a:extLst>
              <a:ext uri="{FF2B5EF4-FFF2-40B4-BE49-F238E27FC236}">
                <a16:creationId xmlns:a16="http://schemas.microsoft.com/office/drawing/2014/main" id="{3178E982-924A-3446-A051-DE6FCD37F6E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02628D1A-0F55-0141-9C4B-3960C9008C44}"/>
              </a:ext>
            </a:extLst>
          </p:cNvPr>
          <p:cNvSpPr>
            <a:spLocks noGrp="1"/>
          </p:cNvSpPr>
          <p:nvPr>
            <p:ph type="sldNum" sz="quarter" idx="12"/>
          </p:nvPr>
        </p:nvSpPr>
        <p:spPr/>
        <p:txBody>
          <a:bodyPr/>
          <a:lstStyle>
            <a:lvl1pPr>
              <a:defRPr/>
            </a:lvl1pPr>
          </a:lstStyle>
          <a:p>
            <a:pPr>
              <a:defRPr/>
            </a:pPr>
            <a:fld id="{03859BEB-E681-A54D-BD4D-4C2274C39153}" type="slidenum">
              <a:rPr lang="en-GB"/>
              <a:pPr>
                <a:defRPr/>
              </a:pPr>
              <a:t>‹#›</a:t>
            </a:fld>
            <a:endParaRPr lang="en-GB"/>
          </a:p>
        </p:txBody>
      </p:sp>
    </p:spTree>
    <p:extLst>
      <p:ext uri="{BB962C8B-B14F-4D97-AF65-F5344CB8AC3E}">
        <p14:creationId xmlns:p14="http://schemas.microsoft.com/office/powerpoint/2010/main" val="1360397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CF11A5F-2648-4A46-9537-090FE5AAAA12}"/>
              </a:ext>
            </a:extLst>
          </p:cNvPr>
          <p:cNvSpPr>
            <a:spLocks noGrp="1"/>
          </p:cNvSpPr>
          <p:nvPr>
            <p:ph type="dt" sz="half" idx="10"/>
          </p:nvPr>
        </p:nvSpPr>
        <p:spPr/>
        <p:txBody>
          <a:bodyPr/>
          <a:lstStyle>
            <a:lvl1pPr>
              <a:defRPr/>
            </a:lvl1pPr>
          </a:lstStyle>
          <a:p>
            <a:pPr>
              <a:defRPr/>
            </a:pPr>
            <a:fld id="{BB9D06A6-796D-F84A-AF42-2D3335F29EF5}" type="datetimeFigureOut">
              <a:rPr lang="en-GB"/>
              <a:pPr>
                <a:defRPr/>
              </a:pPr>
              <a:t>29/12/2021</a:t>
            </a:fld>
            <a:endParaRPr lang="en-GB"/>
          </a:p>
        </p:txBody>
      </p:sp>
      <p:sp>
        <p:nvSpPr>
          <p:cNvPr id="6" name="Footer Placeholder 4">
            <a:extLst>
              <a:ext uri="{FF2B5EF4-FFF2-40B4-BE49-F238E27FC236}">
                <a16:creationId xmlns:a16="http://schemas.microsoft.com/office/drawing/2014/main" id="{382173CC-1D7A-874C-AD29-94DC7551CB0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B124EC5-367E-834C-9769-8FBAA4E409FA}"/>
              </a:ext>
            </a:extLst>
          </p:cNvPr>
          <p:cNvSpPr>
            <a:spLocks noGrp="1"/>
          </p:cNvSpPr>
          <p:nvPr>
            <p:ph type="sldNum" sz="quarter" idx="12"/>
          </p:nvPr>
        </p:nvSpPr>
        <p:spPr/>
        <p:txBody>
          <a:bodyPr/>
          <a:lstStyle>
            <a:lvl1pPr>
              <a:defRPr/>
            </a:lvl1pPr>
          </a:lstStyle>
          <a:p>
            <a:pPr>
              <a:defRPr/>
            </a:pPr>
            <a:fld id="{51FE1D1D-6484-F040-86B9-732CB4AED771}" type="slidenum">
              <a:rPr lang="en-GB"/>
              <a:pPr>
                <a:defRPr/>
              </a:pPr>
              <a:t>‹#›</a:t>
            </a:fld>
            <a:endParaRPr lang="en-GB"/>
          </a:p>
        </p:txBody>
      </p:sp>
    </p:spTree>
    <p:extLst>
      <p:ext uri="{BB962C8B-B14F-4D97-AF65-F5344CB8AC3E}">
        <p14:creationId xmlns:p14="http://schemas.microsoft.com/office/powerpoint/2010/main" val="514147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F368182-189D-7C46-A5B7-C687D6A45D10}"/>
              </a:ext>
            </a:extLst>
          </p:cNvPr>
          <p:cNvSpPr>
            <a:spLocks noGrp="1"/>
          </p:cNvSpPr>
          <p:nvPr>
            <p:ph type="dt" sz="half" idx="10"/>
          </p:nvPr>
        </p:nvSpPr>
        <p:spPr/>
        <p:txBody>
          <a:bodyPr/>
          <a:lstStyle>
            <a:lvl1pPr>
              <a:defRPr/>
            </a:lvl1pPr>
          </a:lstStyle>
          <a:p>
            <a:pPr>
              <a:defRPr/>
            </a:pPr>
            <a:fld id="{41BA7814-69B9-534D-946E-D5EF18248CFE}" type="datetimeFigureOut">
              <a:rPr lang="en-GB"/>
              <a:pPr>
                <a:defRPr/>
              </a:pPr>
              <a:t>29/12/2021</a:t>
            </a:fld>
            <a:endParaRPr lang="en-GB"/>
          </a:p>
        </p:txBody>
      </p:sp>
      <p:sp>
        <p:nvSpPr>
          <p:cNvPr id="6" name="Footer Placeholder 4">
            <a:extLst>
              <a:ext uri="{FF2B5EF4-FFF2-40B4-BE49-F238E27FC236}">
                <a16:creationId xmlns:a16="http://schemas.microsoft.com/office/drawing/2014/main" id="{29365DC5-3866-BB4E-807A-2243D81FB8F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652C3CF-23F2-1143-B1DE-817369AB1287}"/>
              </a:ext>
            </a:extLst>
          </p:cNvPr>
          <p:cNvSpPr>
            <a:spLocks noGrp="1"/>
          </p:cNvSpPr>
          <p:nvPr>
            <p:ph type="sldNum" sz="quarter" idx="12"/>
          </p:nvPr>
        </p:nvSpPr>
        <p:spPr/>
        <p:txBody>
          <a:bodyPr/>
          <a:lstStyle>
            <a:lvl1pPr>
              <a:defRPr/>
            </a:lvl1pPr>
          </a:lstStyle>
          <a:p>
            <a:pPr>
              <a:defRPr/>
            </a:pPr>
            <a:fld id="{950895D2-5120-9C44-9A1F-76BAD2BA3768}" type="slidenum">
              <a:rPr lang="en-GB"/>
              <a:pPr>
                <a:defRPr/>
              </a:pPr>
              <a:t>‹#›</a:t>
            </a:fld>
            <a:endParaRPr lang="en-GB"/>
          </a:p>
        </p:txBody>
      </p:sp>
    </p:spTree>
    <p:extLst>
      <p:ext uri="{BB962C8B-B14F-4D97-AF65-F5344CB8AC3E}">
        <p14:creationId xmlns:p14="http://schemas.microsoft.com/office/powerpoint/2010/main" val="13911366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A8B1CE-CDFA-FE43-AC81-906372D646EA}"/>
              </a:ext>
            </a:extLst>
          </p:cNvPr>
          <p:cNvSpPr>
            <a:spLocks noGrp="1"/>
          </p:cNvSpPr>
          <p:nvPr>
            <p:ph type="dt" sz="half" idx="10"/>
          </p:nvPr>
        </p:nvSpPr>
        <p:spPr/>
        <p:txBody>
          <a:bodyPr/>
          <a:lstStyle>
            <a:lvl1pPr>
              <a:defRPr/>
            </a:lvl1pPr>
          </a:lstStyle>
          <a:p>
            <a:pPr>
              <a:defRPr/>
            </a:pPr>
            <a:fld id="{08059E61-8190-C84F-8BB9-9242FC5B98DD}" type="datetimeFigureOut">
              <a:rPr lang="en-GB"/>
              <a:pPr>
                <a:defRPr/>
              </a:pPr>
              <a:t>29/12/2021</a:t>
            </a:fld>
            <a:endParaRPr lang="en-GB"/>
          </a:p>
        </p:txBody>
      </p:sp>
      <p:sp>
        <p:nvSpPr>
          <p:cNvPr id="5" name="Footer Placeholder 4">
            <a:extLst>
              <a:ext uri="{FF2B5EF4-FFF2-40B4-BE49-F238E27FC236}">
                <a16:creationId xmlns:a16="http://schemas.microsoft.com/office/drawing/2014/main" id="{B7F58907-2276-5040-83D3-BC42B0F5468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30D609A-5CAE-D045-AAFA-D96A7FDB5736}"/>
              </a:ext>
            </a:extLst>
          </p:cNvPr>
          <p:cNvSpPr>
            <a:spLocks noGrp="1"/>
          </p:cNvSpPr>
          <p:nvPr>
            <p:ph type="sldNum" sz="quarter" idx="12"/>
          </p:nvPr>
        </p:nvSpPr>
        <p:spPr/>
        <p:txBody>
          <a:bodyPr/>
          <a:lstStyle>
            <a:lvl1pPr>
              <a:defRPr/>
            </a:lvl1pPr>
          </a:lstStyle>
          <a:p>
            <a:pPr>
              <a:defRPr/>
            </a:pPr>
            <a:fld id="{85F5DE05-9C2C-E64B-BC52-CDE09321BA91}" type="slidenum">
              <a:rPr lang="en-GB"/>
              <a:pPr>
                <a:defRPr/>
              </a:pPr>
              <a:t>‹#›</a:t>
            </a:fld>
            <a:endParaRPr lang="en-GB"/>
          </a:p>
        </p:txBody>
      </p:sp>
    </p:spTree>
    <p:extLst>
      <p:ext uri="{BB962C8B-B14F-4D97-AF65-F5344CB8AC3E}">
        <p14:creationId xmlns:p14="http://schemas.microsoft.com/office/powerpoint/2010/main" val="14515508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D5397B-10E9-CE41-BBC1-BAD16FB235EA}"/>
              </a:ext>
            </a:extLst>
          </p:cNvPr>
          <p:cNvSpPr>
            <a:spLocks noGrp="1"/>
          </p:cNvSpPr>
          <p:nvPr>
            <p:ph type="dt" sz="half" idx="10"/>
          </p:nvPr>
        </p:nvSpPr>
        <p:spPr/>
        <p:txBody>
          <a:bodyPr/>
          <a:lstStyle>
            <a:lvl1pPr>
              <a:defRPr/>
            </a:lvl1pPr>
          </a:lstStyle>
          <a:p>
            <a:pPr>
              <a:defRPr/>
            </a:pPr>
            <a:fld id="{468A0693-6B16-7A40-8B9D-F451C8318536}" type="datetimeFigureOut">
              <a:rPr lang="en-GB"/>
              <a:pPr>
                <a:defRPr/>
              </a:pPr>
              <a:t>29/12/2021</a:t>
            </a:fld>
            <a:endParaRPr lang="en-GB"/>
          </a:p>
        </p:txBody>
      </p:sp>
      <p:sp>
        <p:nvSpPr>
          <p:cNvPr id="5" name="Footer Placeholder 4">
            <a:extLst>
              <a:ext uri="{FF2B5EF4-FFF2-40B4-BE49-F238E27FC236}">
                <a16:creationId xmlns:a16="http://schemas.microsoft.com/office/drawing/2014/main" id="{2111AA90-B9EB-354E-B948-B0D50D8E9A2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4A2F53F-4272-B145-B4B0-A2123F817DB3}"/>
              </a:ext>
            </a:extLst>
          </p:cNvPr>
          <p:cNvSpPr>
            <a:spLocks noGrp="1"/>
          </p:cNvSpPr>
          <p:nvPr>
            <p:ph type="sldNum" sz="quarter" idx="12"/>
          </p:nvPr>
        </p:nvSpPr>
        <p:spPr/>
        <p:txBody>
          <a:bodyPr/>
          <a:lstStyle>
            <a:lvl1pPr>
              <a:defRPr/>
            </a:lvl1pPr>
          </a:lstStyle>
          <a:p>
            <a:pPr>
              <a:defRPr/>
            </a:pPr>
            <a:fld id="{AD94FB8E-62F4-2249-96A4-C79123BCC31F}" type="slidenum">
              <a:rPr lang="en-GB"/>
              <a:pPr>
                <a:defRPr/>
              </a:pPr>
              <a:t>‹#›</a:t>
            </a:fld>
            <a:endParaRPr lang="en-GB"/>
          </a:p>
        </p:txBody>
      </p:sp>
    </p:spTree>
    <p:extLst>
      <p:ext uri="{BB962C8B-B14F-4D97-AF65-F5344CB8AC3E}">
        <p14:creationId xmlns:p14="http://schemas.microsoft.com/office/powerpoint/2010/main" val="997312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F50866-71AD-F043-8E89-A83F8065A8D7}"/>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7C8A703-B3B6-D045-B160-B03E75F406AF}" type="datetimeFigureOut">
              <a:rPr lang="en-GB"/>
              <a:pPr>
                <a:defRPr/>
              </a:pPr>
              <a:t>29/12/2021</a:t>
            </a:fld>
            <a:endParaRPr lang="en-GB"/>
          </a:p>
        </p:txBody>
      </p:sp>
      <p:sp>
        <p:nvSpPr>
          <p:cNvPr id="5" name="Footer Placeholder 4">
            <a:extLst>
              <a:ext uri="{FF2B5EF4-FFF2-40B4-BE49-F238E27FC236}">
                <a16:creationId xmlns:a16="http://schemas.microsoft.com/office/drawing/2014/main" id="{F83CD86F-432F-BE44-BC6F-FF40E8CF5334}"/>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6" name="Slide Number Placeholder 5">
            <a:extLst>
              <a:ext uri="{FF2B5EF4-FFF2-40B4-BE49-F238E27FC236}">
                <a16:creationId xmlns:a16="http://schemas.microsoft.com/office/drawing/2014/main" id="{F3CE20A7-0E5A-674E-A7C0-1F4E3ABA40A0}"/>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4DAD8642-0848-B448-92E3-B33DFE68480C}" type="slidenum">
              <a:rPr lang="en-GB"/>
              <a:pPr>
                <a:defRPr/>
              </a:pPr>
              <a:t>‹#›</a:t>
            </a:fld>
            <a:endParaRPr lang="en-GB"/>
          </a:p>
        </p:txBody>
      </p:sp>
    </p:spTree>
    <p:extLst>
      <p:ext uri="{BB962C8B-B14F-4D97-AF65-F5344CB8AC3E}">
        <p14:creationId xmlns:p14="http://schemas.microsoft.com/office/powerpoint/2010/main" val="3906760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D9295C-3175-C941-8D0C-843674E15E9A}"/>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9B04A998-E368-094C-AB1A-3C667E217F3C}" type="datetimeFigureOut">
              <a:rPr lang="en-GB"/>
              <a:pPr>
                <a:defRPr/>
              </a:pPr>
              <a:t>29/12/2021</a:t>
            </a:fld>
            <a:endParaRPr lang="en-GB"/>
          </a:p>
        </p:txBody>
      </p:sp>
      <p:sp>
        <p:nvSpPr>
          <p:cNvPr id="5" name="Footer Placeholder 4">
            <a:extLst>
              <a:ext uri="{FF2B5EF4-FFF2-40B4-BE49-F238E27FC236}">
                <a16:creationId xmlns:a16="http://schemas.microsoft.com/office/drawing/2014/main" id="{4F97BDB9-05ED-9C4E-86D5-65BA9C339743}"/>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6" name="Slide Number Placeholder 5">
            <a:extLst>
              <a:ext uri="{FF2B5EF4-FFF2-40B4-BE49-F238E27FC236}">
                <a16:creationId xmlns:a16="http://schemas.microsoft.com/office/drawing/2014/main" id="{1ED8087A-2BA3-BB40-8663-2636288C4327}"/>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CEA7B22E-8495-2448-8595-239A3DDB7C2A}" type="slidenum">
              <a:rPr lang="en-GB"/>
              <a:pPr>
                <a:defRPr/>
              </a:pPr>
              <a:t>‹#›</a:t>
            </a:fld>
            <a:endParaRPr lang="en-GB"/>
          </a:p>
        </p:txBody>
      </p:sp>
    </p:spTree>
    <p:extLst>
      <p:ext uri="{BB962C8B-B14F-4D97-AF65-F5344CB8AC3E}">
        <p14:creationId xmlns:p14="http://schemas.microsoft.com/office/powerpoint/2010/main" val="187408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85D2F3-065B-B74F-BB46-EFC3528C2D12}"/>
              </a:ext>
            </a:extLst>
          </p:cNvPr>
          <p:cNvSpPr>
            <a:spLocks noGrp="1"/>
          </p:cNvSpPr>
          <p:nvPr>
            <p:ph type="dt" sz="half" idx="10"/>
          </p:nvPr>
        </p:nvSpPr>
        <p:spPr/>
        <p:txBody>
          <a:bodyPr/>
          <a:lstStyle>
            <a:lvl1pPr>
              <a:defRPr/>
            </a:lvl1pPr>
          </a:lstStyle>
          <a:p>
            <a:pPr>
              <a:defRPr/>
            </a:pPr>
            <a:fld id="{06D69F0C-404D-A341-A8D7-B14A1349C402}" type="datetimeFigureOut">
              <a:rPr lang="en-GB"/>
              <a:pPr>
                <a:defRPr/>
              </a:pPr>
              <a:t>29/12/2021</a:t>
            </a:fld>
            <a:endParaRPr lang="en-GB"/>
          </a:p>
        </p:txBody>
      </p:sp>
      <p:sp>
        <p:nvSpPr>
          <p:cNvPr id="3" name="Footer Placeholder 4">
            <a:extLst>
              <a:ext uri="{FF2B5EF4-FFF2-40B4-BE49-F238E27FC236}">
                <a16:creationId xmlns:a16="http://schemas.microsoft.com/office/drawing/2014/main" id="{E74467B0-DD96-D142-AD91-A1E8CE66C85E}"/>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6EB8A82C-38BD-594A-9EFA-C7C73940C6C5}"/>
              </a:ext>
            </a:extLst>
          </p:cNvPr>
          <p:cNvSpPr>
            <a:spLocks noGrp="1"/>
          </p:cNvSpPr>
          <p:nvPr>
            <p:ph type="sldNum" sz="quarter" idx="12"/>
          </p:nvPr>
        </p:nvSpPr>
        <p:spPr/>
        <p:txBody>
          <a:bodyPr/>
          <a:lstStyle>
            <a:lvl1pPr>
              <a:defRPr/>
            </a:lvl1pPr>
          </a:lstStyle>
          <a:p>
            <a:pPr>
              <a:defRPr/>
            </a:pPr>
            <a:fld id="{65C1DBD3-DF01-CE4C-BC54-4FF6CC5B1E15}" type="slidenum">
              <a:rPr lang="en-GB"/>
              <a:pPr>
                <a:defRPr/>
              </a:pPr>
              <a:t>‹#›</a:t>
            </a:fld>
            <a:endParaRPr lang="en-GB"/>
          </a:p>
        </p:txBody>
      </p:sp>
    </p:spTree>
    <p:extLst>
      <p:ext uri="{BB962C8B-B14F-4D97-AF65-F5344CB8AC3E}">
        <p14:creationId xmlns:p14="http://schemas.microsoft.com/office/powerpoint/2010/main" val="39815830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C7B220-63F7-4E46-BB4A-FE474944E531}"/>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AB36E960-AE4E-D844-AB64-20A5BB42C02F}" type="datetimeFigureOut">
              <a:rPr lang="en-GB"/>
              <a:pPr>
                <a:defRPr/>
              </a:pPr>
              <a:t>29/12/2021</a:t>
            </a:fld>
            <a:endParaRPr lang="en-GB"/>
          </a:p>
        </p:txBody>
      </p:sp>
      <p:sp>
        <p:nvSpPr>
          <p:cNvPr id="5" name="Footer Placeholder 4">
            <a:extLst>
              <a:ext uri="{FF2B5EF4-FFF2-40B4-BE49-F238E27FC236}">
                <a16:creationId xmlns:a16="http://schemas.microsoft.com/office/drawing/2014/main" id="{E22FDE3A-5323-A141-8777-6922548E8CF1}"/>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6" name="Slide Number Placeholder 5">
            <a:extLst>
              <a:ext uri="{FF2B5EF4-FFF2-40B4-BE49-F238E27FC236}">
                <a16:creationId xmlns:a16="http://schemas.microsoft.com/office/drawing/2014/main" id="{84DEDC95-B361-F14B-BC19-6A48BA61DDF5}"/>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B34AB0E8-33B8-E641-9796-2D90F47C1021}" type="slidenum">
              <a:rPr lang="en-GB"/>
              <a:pPr>
                <a:defRPr/>
              </a:pPr>
              <a:t>‹#›</a:t>
            </a:fld>
            <a:endParaRPr lang="en-GB"/>
          </a:p>
        </p:txBody>
      </p:sp>
    </p:spTree>
    <p:extLst>
      <p:ext uri="{BB962C8B-B14F-4D97-AF65-F5344CB8AC3E}">
        <p14:creationId xmlns:p14="http://schemas.microsoft.com/office/powerpoint/2010/main" val="16758212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B083E5-02E8-B440-A27C-353A4BB72624}"/>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9861335-6FF8-F543-AAC9-F05B2313F45F}" type="datetimeFigureOut">
              <a:rPr lang="en-GB"/>
              <a:pPr>
                <a:defRPr/>
              </a:pPr>
              <a:t>29/12/2021</a:t>
            </a:fld>
            <a:endParaRPr lang="en-GB"/>
          </a:p>
        </p:txBody>
      </p:sp>
      <p:sp>
        <p:nvSpPr>
          <p:cNvPr id="6" name="Footer Placeholder 5">
            <a:extLst>
              <a:ext uri="{FF2B5EF4-FFF2-40B4-BE49-F238E27FC236}">
                <a16:creationId xmlns:a16="http://schemas.microsoft.com/office/drawing/2014/main" id="{E56324B6-85E2-A94E-AF57-6D301F60E539}"/>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7" name="Slide Number Placeholder 6">
            <a:extLst>
              <a:ext uri="{FF2B5EF4-FFF2-40B4-BE49-F238E27FC236}">
                <a16:creationId xmlns:a16="http://schemas.microsoft.com/office/drawing/2014/main" id="{323EECD4-CFC3-1E40-95DA-1CA6B1200FE3}"/>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E2AB3548-0F6C-B445-BAC5-47309D9A90A2}" type="slidenum">
              <a:rPr lang="en-GB"/>
              <a:pPr>
                <a:defRPr/>
              </a:pPr>
              <a:t>‹#›</a:t>
            </a:fld>
            <a:endParaRPr lang="en-GB"/>
          </a:p>
        </p:txBody>
      </p:sp>
    </p:spTree>
    <p:extLst>
      <p:ext uri="{BB962C8B-B14F-4D97-AF65-F5344CB8AC3E}">
        <p14:creationId xmlns:p14="http://schemas.microsoft.com/office/powerpoint/2010/main" val="22611634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C5D6F7F-6FE0-D944-A7A9-D045C01D41CA}"/>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C259FF1B-0FCB-D84A-8391-B9326DCDB85C}" type="datetimeFigureOut">
              <a:rPr lang="en-GB"/>
              <a:pPr>
                <a:defRPr/>
              </a:pPr>
              <a:t>29/12/2021</a:t>
            </a:fld>
            <a:endParaRPr lang="en-GB"/>
          </a:p>
        </p:txBody>
      </p:sp>
      <p:sp>
        <p:nvSpPr>
          <p:cNvPr id="8" name="Footer Placeholder 7">
            <a:extLst>
              <a:ext uri="{FF2B5EF4-FFF2-40B4-BE49-F238E27FC236}">
                <a16:creationId xmlns:a16="http://schemas.microsoft.com/office/drawing/2014/main" id="{ED8A5D3D-9F87-D743-B967-5651FF3FFC3B}"/>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9" name="Slide Number Placeholder 8">
            <a:extLst>
              <a:ext uri="{FF2B5EF4-FFF2-40B4-BE49-F238E27FC236}">
                <a16:creationId xmlns:a16="http://schemas.microsoft.com/office/drawing/2014/main" id="{FCCCA900-6188-E043-A2BD-1A1AD3F22781}"/>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C6730B2-312B-9342-B347-AB4A912F425E}" type="slidenum">
              <a:rPr lang="en-GB"/>
              <a:pPr>
                <a:defRPr/>
              </a:pPr>
              <a:t>‹#›</a:t>
            </a:fld>
            <a:endParaRPr lang="en-GB"/>
          </a:p>
        </p:txBody>
      </p:sp>
    </p:spTree>
    <p:extLst>
      <p:ext uri="{BB962C8B-B14F-4D97-AF65-F5344CB8AC3E}">
        <p14:creationId xmlns:p14="http://schemas.microsoft.com/office/powerpoint/2010/main" val="19336772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7F9886-3EDE-4147-ABA7-A76A15247511}"/>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9951D3E7-2BF6-9D4A-B59D-C613435C52E2}" type="datetimeFigureOut">
              <a:rPr lang="en-GB"/>
              <a:pPr>
                <a:defRPr/>
              </a:pPr>
              <a:t>29/12/2021</a:t>
            </a:fld>
            <a:endParaRPr lang="en-GB"/>
          </a:p>
        </p:txBody>
      </p:sp>
      <p:sp>
        <p:nvSpPr>
          <p:cNvPr id="4" name="Footer Placeholder 3">
            <a:extLst>
              <a:ext uri="{FF2B5EF4-FFF2-40B4-BE49-F238E27FC236}">
                <a16:creationId xmlns:a16="http://schemas.microsoft.com/office/drawing/2014/main" id="{C27F1FAB-C6BC-D340-B35C-327DB7D5F259}"/>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5" name="Slide Number Placeholder 4">
            <a:extLst>
              <a:ext uri="{FF2B5EF4-FFF2-40B4-BE49-F238E27FC236}">
                <a16:creationId xmlns:a16="http://schemas.microsoft.com/office/drawing/2014/main" id="{1337FEF3-26F9-E34E-9D46-F6CFD5FE4064}"/>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C1B7157-257D-B74A-808E-A2E29A588AB7}" type="slidenum">
              <a:rPr lang="en-GB"/>
              <a:pPr>
                <a:defRPr/>
              </a:pPr>
              <a:t>‹#›</a:t>
            </a:fld>
            <a:endParaRPr lang="en-GB"/>
          </a:p>
        </p:txBody>
      </p:sp>
    </p:spTree>
    <p:extLst>
      <p:ext uri="{BB962C8B-B14F-4D97-AF65-F5344CB8AC3E}">
        <p14:creationId xmlns:p14="http://schemas.microsoft.com/office/powerpoint/2010/main" val="27088856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6513B-1191-934C-AA4D-163EF647349E}"/>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34B50DD-BB4A-5949-9D66-9F6A579B39B6}" type="datetimeFigureOut">
              <a:rPr lang="en-GB"/>
              <a:pPr>
                <a:defRPr/>
              </a:pPr>
              <a:t>29/12/2021</a:t>
            </a:fld>
            <a:endParaRPr lang="en-GB"/>
          </a:p>
        </p:txBody>
      </p:sp>
      <p:sp>
        <p:nvSpPr>
          <p:cNvPr id="3" name="Footer Placeholder 2">
            <a:extLst>
              <a:ext uri="{FF2B5EF4-FFF2-40B4-BE49-F238E27FC236}">
                <a16:creationId xmlns:a16="http://schemas.microsoft.com/office/drawing/2014/main" id="{6F0B4C28-3FA9-F945-9340-E38167368B7A}"/>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4" name="Slide Number Placeholder 3">
            <a:extLst>
              <a:ext uri="{FF2B5EF4-FFF2-40B4-BE49-F238E27FC236}">
                <a16:creationId xmlns:a16="http://schemas.microsoft.com/office/drawing/2014/main" id="{BCBD3D81-D30E-7643-AC7A-A05033954F3E}"/>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BFD6AD1D-00AB-584D-9A5A-23DE25E0C6A5}" type="slidenum">
              <a:rPr lang="en-GB"/>
              <a:pPr>
                <a:defRPr/>
              </a:pPr>
              <a:t>‹#›</a:t>
            </a:fld>
            <a:endParaRPr lang="en-GB"/>
          </a:p>
        </p:txBody>
      </p:sp>
    </p:spTree>
    <p:extLst>
      <p:ext uri="{BB962C8B-B14F-4D97-AF65-F5344CB8AC3E}">
        <p14:creationId xmlns:p14="http://schemas.microsoft.com/office/powerpoint/2010/main" val="39481837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E18D5-2AF3-6347-9CEA-04DB9784013E}"/>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ACE6D5F8-E562-654A-8302-2AE6BC1CBFF1}" type="datetimeFigureOut">
              <a:rPr lang="en-GB"/>
              <a:pPr>
                <a:defRPr/>
              </a:pPr>
              <a:t>29/12/2021</a:t>
            </a:fld>
            <a:endParaRPr lang="en-GB"/>
          </a:p>
        </p:txBody>
      </p:sp>
      <p:sp>
        <p:nvSpPr>
          <p:cNvPr id="6" name="Footer Placeholder 5">
            <a:extLst>
              <a:ext uri="{FF2B5EF4-FFF2-40B4-BE49-F238E27FC236}">
                <a16:creationId xmlns:a16="http://schemas.microsoft.com/office/drawing/2014/main" id="{3B06A797-79AB-9147-A385-BE72100A1F04}"/>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7" name="Slide Number Placeholder 6">
            <a:extLst>
              <a:ext uri="{FF2B5EF4-FFF2-40B4-BE49-F238E27FC236}">
                <a16:creationId xmlns:a16="http://schemas.microsoft.com/office/drawing/2014/main" id="{C9F79FA3-A25C-5344-B180-83F6A82AA8A9}"/>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20FE4469-B3E8-8A47-99FD-75EB3D94C3AF}" type="slidenum">
              <a:rPr lang="en-GB"/>
              <a:pPr>
                <a:defRPr/>
              </a:pPr>
              <a:t>‹#›</a:t>
            </a:fld>
            <a:endParaRPr lang="en-GB"/>
          </a:p>
        </p:txBody>
      </p:sp>
    </p:spTree>
    <p:extLst>
      <p:ext uri="{BB962C8B-B14F-4D97-AF65-F5344CB8AC3E}">
        <p14:creationId xmlns:p14="http://schemas.microsoft.com/office/powerpoint/2010/main" val="24211375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88A766-1484-5945-A4B0-EECA300A7144}"/>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EFA69AE-3999-4F4A-843B-63A6751C6017}" type="datetimeFigureOut">
              <a:rPr lang="en-GB"/>
              <a:pPr>
                <a:defRPr/>
              </a:pPr>
              <a:t>29/12/2021</a:t>
            </a:fld>
            <a:endParaRPr lang="en-GB"/>
          </a:p>
        </p:txBody>
      </p:sp>
      <p:sp>
        <p:nvSpPr>
          <p:cNvPr id="6" name="Footer Placeholder 5">
            <a:extLst>
              <a:ext uri="{FF2B5EF4-FFF2-40B4-BE49-F238E27FC236}">
                <a16:creationId xmlns:a16="http://schemas.microsoft.com/office/drawing/2014/main" id="{D09195AF-F33C-1F40-AB19-3243DA7574D0}"/>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7" name="Slide Number Placeholder 6">
            <a:extLst>
              <a:ext uri="{FF2B5EF4-FFF2-40B4-BE49-F238E27FC236}">
                <a16:creationId xmlns:a16="http://schemas.microsoft.com/office/drawing/2014/main" id="{612E04F4-F420-4C46-8DE0-78D96927970C}"/>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ACA00E14-7FF5-B348-9B64-5361AAECA77B}" type="slidenum">
              <a:rPr lang="en-GB"/>
              <a:pPr>
                <a:defRPr/>
              </a:pPr>
              <a:t>‹#›</a:t>
            </a:fld>
            <a:endParaRPr lang="en-GB"/>
          </a:p>
        </p:txBody>
      </p:sp>
    </p:spTree>
    <p:extLst>
      <p:ext uri="{BB962C8B-B14F-4D97-AF65-F5344CB8AC3E}">
        <p14:creationId xmlns:p14="http://schemas.microsoft.com/office/powerpoint/2010/main" val="6163522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AACF5E-D315-7345-913B-E5EDFE712674}"/>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627FA6A-4F43-8249-A48F-4159F0F13A02}" type="datetimeFigureOut">
              <a:rPr lang="en-GB"/>
              <a:pPr>
                <a:defRPr/>
              </a:pPr>
              <a:t>29/12/2021</a:t>
            </a:fld>
            <a:endParaRPr lang="en-GB"/>
          </a:p>
        </p:txBody>
      </p:sp>
      <p:sp>
        <p:nvSpPr>
          <p:cNvPr id="5" name="Footer Placeholder 4">
            <a:extLst>
              <a:ext uri="{FF2B5EF4-FFF2-40B4-BE49-F238E27FC236}">
                <a16:creationId xmlns:a16="http://schemas.microsoft.com/office/drawing/2014/main" id="{DEF01892-F8A6-5A44-95F0-F50EE7F00CAB}"/>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6" name="Slide Number Placeholder 5">
            <a:extLst>
              <a:ext uri="{FF2B5EF4-FFF2-40B4-BE49-F238E27FC236}">
                <a16:creationId xmlns:a16="http://schemas.microsoft.com/office/drawing/2014/main" id="{FB1C1EFC-3BCA-B744-A004-B4D18103F2C2}"/>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CF174E46-8679-E945-9E7B-55129967376A}" type="slidenum">
              <a:rPr lang="en-GB"/>
              <a:pPr>
                <a:defRPr/>
              </a:pPr>
              <a:t>‹#›</a:t>
            </a:fld>
            <a:endParaRPr lang="en-GB"/>
          </a:p>
        </p:txBody>
      </p:sp>
    </p:spTree>
    <p:extLst>
      <p:ext uri="{BB962C8B-B14F-4D97-AF65-F5344CB8AC3E}">
        <p14:creationId xmlns:p14="http://schemas.microsoft.com/office/powerpoint/2010/main" val="9770525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C55E8E-E868-4541-B4BA-CE598258DC26}"/>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C2E5576C-7E7D-D54E-A9A6-D33DECC6BB40}" type="datetimeFigureOut">
              <a:rPr lang="en-GB"/>
              <a:pPr>
                <a:defRPr/>
              </a:pPr>
              <a:t>29/12/2021</a:t>
            </a:fld>
            <a:endParaRPr lang="en-GB"/>
          </a:p>
        </p:txBody>
      </p:sp>
      <p:sp>
        <p:nvSpPr>
          <p:cNvPr id="5" name="Footer Placeholder 4">
            <a:extLst>
              <a:ext uri="{FF2B5EF4-FFF2-40B4-BE49-F238E27FC236}">
                <a16:creationId xmlns:a16="http://schemas.microsoft.com/office/drawing/2014/main" id="{55B33C10-9AAF-9F48-8CEA-196A880535E9}"/>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6" name="Slide Number Placeholder 5">
            <a:extLst>
              <a:ext uri="{FF2B5EF4-FFF2-40B4-BE49-F238E27FC236}">
                <a16:creationId xmlns:a16="http://schemas.microsoft.com/office/drawing/2014/main" id="{735A9C21-42CA-E946-81B8-58144DA42ABA}"/>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01553F7-C8F4-8040-8048-AEFA39749530}" type="slidenum">
              <a:rPr lang="en-GB"/>
              <a:pPr>
                <a:defRPr/>
              </a:pPr>
              <a:t>‹#›</a:t>
            </a:fld>
            <a:endParaRPr lang="en-GB"/>
          </a:p>
        </p:txBody>
      </p:sp>
    </p:spTree>
    <p:extLst>
      <p:ext uri="{BB962C8B-B14F-4D97-AF65-F5344CB8AC3E}">
        <p14:creationId xmlns:p14="http://schemas.microsoft.com/office/powerpoint/2010/main" val="23464869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C7EB70-8DFB-5E45-BDD3-818541691414}"/>
              </a:ext>
            </a:extLst>
          </p:cNvPr>
          <p:cNvSpPr>
            <a:spLocks noGrp="1"/>
          </p:cNvSpPr>
          <p:nvPr>
            <p:ph type="dt" sz="half" idx="10"/>
          </p:nvPr>
        </p:nvSpPr>
        <p:spPr/>
        <p:txBody>
          <a:bodyPr/>
          <a:lstStyle>
            <a:lvl1pPr>
              <a:defRPr/>
            </a:lvl1pPr>
          </a:lstStyle>
          <a:p>
            <a:pPr>
              <a:defRPr/>
            </a:pPr>
            <a:fld id="{E225609D-8AE2-2B4B-BEA5-319CCC980831}" type="datetimeFigureOut">
              <a:rPr lang="en-GB"/>
              <a:pPr>
                <a:defRPr/>
              </a:pPr>
              <a:t>29/12/2021</a:t>
            </a:fld>
            <a:endParaRPr lang="en-GB"/>
          </a:p>
        </p:txBody>
      </p:sp>
      <p:sp>
        <p:nvSpPr>
          <p:cNvPr id="5" name="Footer Placeholder 4">
            <a:extLst>
              <a:ext uri="{FF2B5EF4-FFF2-40B4-BE49-F238E27FC236}">
                <a16:creationId xmlns:a16="http://schemas.microsoft.com/office/drawing/2014/main" id="{8F63E7B0-0C96-6443-8359-24795CD5EB0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26535D3-97BA-B345-882B-3510B198B311}"/>
              </a:ext>
            </a:extLst>
          </p:cNvPr>
          <p:cNvSpPr>
            <a:spLocks noGrp="1"/>
          </p:cNvSpPr>
          <p:nvPr>
            <p:ph type="sldNum" sz="quarter" idx="12"/>
          </p:nvPr>
        </p:nvSpPr>
        <p:spPr/>
        <p:txBody>
          <a:bodyPr/>
          <a:lstStyle>
            <a:lvl1pPr>
              <a:defRPr/>
            </a:lvl1pPr>
          </a:lstStyle>
          <a:p>
            <a:pPr>
              <a:defRPr/>
            </a:pPr>
            <a:fld id="{1B00C3CE-EFA3-DD41-964C-AEEE8E3DD35C}" type="slidenum">
              <a:rPr lang="en-GB"/>
              <a:pPr>
                <a:defRPr/>
              </a:pPr>
              <a:t>‹#›</a:t>
            </a:fld>
            <a:endParaRPr lang="en-GB"/>
          </a:p>
        </p:txBody>
      </p:sp>
    </p:spTree>
    <p:extLst>
      <p:ext uri="{BB962C8B-B14F-4D97-AF65-F5344CB8AC3E}">
        <p14:creationId xmlns:p14="http://schemas.microsoft.com/office/powerpoint/2010/main" val="1495147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8B82E78-0503-9045-B32D-36A5A5CEA9D3}"/>
              </a:ext>
            </a:extLst>
          </p:cNvPr>
          <p:cNvSpPr>
            <a:spLocks noGrp="1"/>
          </p:cNvSpPr>
          <p:nvPr>
            <p:ph type="dt" sz="half" idx="10"/>
          </p:nvPr>
        </p:nvSpPr>
        <p:spPr/>
        <p:txBody>
          <a:bodyPr/>
          <a:lstStyle>
            <a:lvl1pPr>
              <a:defRPr/>
            </a:lvl1pPr>
          </a:lstStyle>
          <a:p>
            <a:pPr>
              <a:defRPr/>
            </a:pPr>
            <a:fld id="{85C3A9E5-9BF8-DA41-BF64-32382EDADC2E}" type="datetimeFigureOut">
              <a:rPr lang="en-GB"/>
              <a:pPr>
                <a:defRPr/>
              </a:pPr>
              <a:t>29/12/2021</a:t>
            </a:fld>
            <a:endParaRPr lang="en-GB"/>
          </a:p>
        </p:txBody>
      </p:sp>
      <p:sp>
        <p:nvSpPr>
          <p:cNvPr id="6" name="Footer Placeholder 4">
            <a:extLst>
              <a:ext uri="{FF2B5EF4-FFF2-40B4-BE49-F238E27FC236}">
                <a16:creationId xmlns:a16="http://schemas.microsoft.com/office/drawing/2014/main" id="{AD8EE9D1-09DF-F340-9AC9-744861310F2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DAB9DA6-5B47-AC46-8476-9541D397145B}"/>
              </a:ext>
            </a:extLst>
          </p:cNvPr>
          <p:cNvSpPr>
            <a:spLocks noGrp="1"/>
          </p:cNvSpPr>
          <p:nvPr>
            <p:ph type="sldNum" sz="quarter" idx="12"/>
          </p:nvPr>
        </p:nvSpPr>
        <p:spPr/>
        <p:txBody>
          <a:bodyPr/>
          <a:lstStyle>
            <a:lvl1pPr>
              <a:defRPr/>
            </a:lvl1pPr>
          </a:lstStyle>
          <a:p>
            <a:pPr>
              <a:defRPr/>
            </a:pPr>
            <a:fld id="{73147F70-4596-0745-9102-C3B425AEF1B7}" type="slidenum">
              <a:rPr lang="en-GB"/>
              <a:pPr>
                <a:defRPr/>
              </a:pPr>
              <a:t>‹#›</a:t>
            </a:fld>
            <a:endParaRPr lang="en-GB"/>
          </a:p>
        </p:txBody>
      </p:sp>
    </p:spTree>
    <p:extLst>
      <p:ext uri="{BB962C8B-B14F-4D97-AF65-F5344CB8AC3E}">
        <p14:creationId xmlns:p14="http://schemas.microsoft.com/office/powerpoint/2010/main" val="2527117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D34AB4-BA1D-BE4B-9341-CBA0478CAF8D}"/>
              </a:ext>
            </a:extLst>
          </p:cNvPr>
          <p:cNvSpPr>
            <a:spLocks noGrp="1"/>
          </p:cNvSpPr>
          <p:nvPr>
            <p:ph type="dt" sz="half" idx="10"/>
          </p:nvPr>
        </p:nvSpPr>
        <p:spPr/>
        <p:txBody>
          <a:bodyPr/>
          <a:lstStyle>
            <a:lvl1pPr>
              <a:defRPr/>
            </a:lvl1pPr>
          </a:lstStyle>
          <a:p>
            <a:pPr>
              <a:defRPr/>
            </a:pPr>
            <a:fld id="{A23E0370-4D21-B24F-B4F9-A7B3403869B0}" type="datetimeFigureOut">
              <a:rPr lang="en-GB"/>
              <a:pPr>
                <a:defRPr/>
              </a:pPr>
              <a:t>29/12/2021</a:t>
            </a:fld>
            <a:endParaRPr lang="en-GB"/>
          </a:p>
        </p:txBody>
      </p:sp>
      <p:sp>
        <p:nvSpPr>
          <p:cNvPr id="5" name="Footer Placeholder 4">
            <a:extLst>
              <a:ext uri="{FF2B5EF4-FFF2-40B4-BE49-F238E27FC236}">
                <a16:creationId xmlns:a16="http://schemas.microsoft.com/office/drawing/2014/main" id="{CA7EFC43-4F63-2740-81BA-BB4A915C5B0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D22300C-22B0-6747-9852-4BE6DBA63E4A}"/>
              </a:ext>
            </a:extLst>
          </p:cNvPr>
          <p:cNvSpPr>
            <a:spLocks noGrp="1"/>
          </p:cNvSpPr>
          <p:nvPr>
            <p:ph type="sldNum" sz="quarter" idx="12"/>
          </p:nvPr>
        </p:nvSpPr>
        <p:spPr/>
        <p:txBody>
          <a:bodyPr/>
          <a:lstStyle>
            <a:lvl1pPr>
              <a:defRPr/>
            </a:lvl1pPr>
          </a:lstStyle>
          <a:p>
            <a:pPr>
              <a:defRPr/>
            </a:pPr>
            <a:fld id="{D607DFE6-2B74-1149-8324-B7640DFEF9F5}" type="slidenum">
              <a:rPr lang="en-GB"/>
              <a:pPr>
                <a:defRPr/>
              </a:pPr>
              <a:t>‹#›</a:t>
            </a:fld>
            <a:endParaRPr lang="en-GB"/>
          </a:p>
        </p:txBody>
      </p:sp>
    </p:spTree>
    <p:extLst>
      <p:ext uri="{BB962C8B-B14F-4D97-AF65-F5344CB8AC3E}">
        <p14:creationId xmlns:p14="http://schemas.microsoft.com/office/powerpoint/2010/main" val="18456845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FA3FA6-3709-C349-8E45-D9F9377E280A}"/>
              </a:ext>
            </a:extLst>
          </p:cNvPr>
          <p:cNvSpPr>
            <a:spLocks noGrp="1"/>
          </p:cNvSpPr>
          <p:nvPr>
            <p:ph type="dt" sz="half" idx="10"/>
          </p:nvPr>
        </p:nvSpPr>
        <p:spPr/>
        <p:txBody>
          <a:bodyPr/>
          <a:lstStyle>
            <a:lvl1pPr>
              <a:defRPr/>
            </a:lvl1pPr>
          </a:lstStyle>
          <a:p>
            <a:pPr>
              <a:defRPr/>
            </a:pPr>
            <a:fld id="{46D6BAE3-388E-4C41-A5EA-1A59B1CF1DE2}" type="datetimeFigureOut">
              <a:rPr lang="en-GB"/>
              <a:pPr>
                <a:defRPr/>
              </a:pPr>
              <a:t>29/12/2021</a:t>
            </a:fld>
            <a:endParaRPr lang="en-GB"/>
          </a:p>
        </p:txBody>
      </p:sp>
      <p:sp>
        <p:nvSpPr>
          <p:cNvPr id="5" name="Footer Placeholder 4">
            <a:extLst>
              <a:ext uri="{FF2B5EF4-FFF2-40B4-BE49-F238E27FC236}">
                <a16:creationId xmlns:a16="http://schemas.microsoft.com/office/drawing/2014/main" id="{DF86C1CD-848A-C842-B849-2612B5CDEEC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87E93CF-64D8-2947-855B-261C9D070F8A}"/>
              </a:ext>
            </a:extLst>
          </p:cNvPr>
          <p:cNvSpPr>
            <a:spLocks noGrp="1"/>
          </p:cNvSpPr>
          <p:nvPr>
            <p:ph type="sldNum" sz="quarter" idx="12"/>
          </p:nvPr>
        </p:nvSpPr>
        <p:spPr/>
        <p:txBody>
          <a:bodyPr/>
          <a:lstStyle>
            <a:lvl1pPr>
              <a:defRPr/>
            </a:lvl1pPr>
          </a:lstStyle>
          <a:p>
            <a:pPr>
              <a:defRPr/>
            </a:pPr>
            <a:fld id="{C7E9AE22-6BB3-314D-91F6-F72348DE95A1}" type="slidenum">
              <a:rPr lang="en-GB"/>
              <a:pPr>
                <a:defRPr/>
              </a:pPr>
              <a:t>‹#›</a:t>
            </a:fld>
            <a:endParaRPr lang="en-GB"/>
          </a:p>
        </p:txBody>
      </p:sp>
    </p:spTree>
    <p:extLst>
      <p:ext uri="{BB962C8B-B14F-4D97-AF65-F5344CB8AC3E}">
        <p14:creationId xmlns:p14="http://schemas.microsoft.com/office/powerpoint/2010/main" val="41086595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3898873-6E9E-3F43-8715-01DA4FB3D274}"/>
              </a:ext>
            </a:extLst>
          </p:cNvPr>
          <p:cNvSpPr>
            <a:spLocks noGrp="1"/>
          </p:cNvSpPr>
          <p:nvPr>
            <p:ph type="dt" sz="half" idx="10"/>
          </p:nvPr>
        </p:nvSpPr>
        <p:spPr/>
        <p:txBody>
          <a:bodyPr/>
          <a:lstStyle>
            <a:lvl1pPr>
              <a:defRPr/>
            </a:lvl1pPr>
          </a:lstStyle>
          <a:p>
            <a:pPr>
              <a:defRPr/>
            </a:pPr>
            <a:fld id="{BB760A5F-DC01-0F45-B66C-2EE82BEFFD7E}" type="datetimeFigureOut">
              <a:rPr lang="en-GB"/>
              <a:pPr>
                <a:defRPr/>
              </a:pPr>
              <a:t>29/12/2021</a:t>
            </a:fld>
            <a:endParaRPr lang="en-GB"/>
          </a:p>
        </p:txBody>
      </p:sp>
      <p:sp>
        <p:nvSpPr>
          <p:cNvPr id="6" name="Footer Placeholder 4">
            <a:extLst>
              <a:ext uri="{FF2B5EF4-FFF2-40B4-BE49-F238E27FC236}">
                <a16:creationId xmlns:a16="http://schemas.microsoft.com/office/drawing/2014/main" id="{B1CEB369-3DDF-864E-8D77-44C5498B53A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AA18379-F178-1B4F-BC7F-0386763D3762}"/>
              </a:ext>
            </a:extLst>
          </p:cNvPr>
          <p:cNvSpPr>
            <a:spLocks noGrp="1"/>
          </p:cNvSpPr>
          <p:nvPr>
            <p:ph type="sldNum" sz="quarter" idx="12"/>
          </p:nvPr>
        </p:nvSpPr>
        <p:spPr/>
        <p:txBody>
          <a:bodyPr/>
          <a:lstStyle>
            <a:lvl1pPr>
              <a:defRPr/>
            </a:lvl1pPr>
          </a:lstStyle>
          <a:p>
            <a:pPr>
              <a:defRPr/>
            </a:pPr>
            <a:fld id="{915F4C25-854A-5A49-9679-1E3D1019D5FD}" type="slidenum">
              <a:rPr lang="en-GB"/>
              <a:pPr>
                <a:defRPr/>
              </a:pPr>
              <a:t>‹#›</a:t>
            </a:fld>
            <a:endParaRPr lang="en-GB"/>
          </a:p>
        </p:txBody>
      </p:sp>
    </p:spTree>
    <p:extLst>
      <p:ext uri="{BB962C8B-B14F-4D97-AF65-F5344CB8AC3E}">
        <p14:creationId xmlns:p14="http://schemas.microsoft.com/office/powerpoint/2010/main" val="33320975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AB40AB30-DFDC-4A41-B1F5-0EF42156EEFB}"/>
              </a:ext>
            </a:extLst>
          </p:cNvPr>
          <p:cNvSpPr>
            <a:spLocks noGrp="1"/>
          </p:cNvSpPr>
          <p:nvPr>
            <p:ph type="dt" sz="half" idx="10"/>
          </p:nvPr>
        </p:nvSpPr>
        <p:spPr/>
        <p:txBody>
          <a:bodyPr/>
          <a:lstStyle>
            <a:lvl1pPr>
              <a:defRPr/>
            </a:lvl1pPr>
          </a:lstStyle>
          <a:p>
            <a:pPr>
              <a:defRPr/>
            </a:pPr>
            <a:fld id="{424E39BE-E22B-2741-A142-A86162EE2498}" type="datetimeFigureOut">
              <a:rPr lang="en-GB"/>
              <a:pPr>
                <a:defRPr/>
              </a:pPr>
              <a:t>29/12/2021</a:t>
            </a:fld>
            <a:endParaRPr lang="en-GB"/>
          </a:p>
        </p:txBody>
      </p:sp>
      <p:sp>
        <p:nvSpPr>
          <p:cNvPr id="8" name="Footer Placeholder 4">
            <a:extLst>
              <a:ext uri="{FF2B5EF4-FFF2-40B4-BE49-F238E27FC236}">
                <a16:creationId xmlns:a16="http://schemas.microsoft.com/office/drawing/2014/main" id="{C4591FCE-E146-B143-A5A2-43B1877415E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27E1571-D76B-E941-8656-F0CB5BA12491}"/>
              </a:ext>
            </a:extLst>
          </p:cNvPr>
          <p:cNvSpPr>
            <a:spLocks noGrp="1"/>
          </p:cNvSpPr>
          <p:nvPr>
            <p:ph type="sldNum" sz="quarter" idx="12"/>
          </p:nvPr>
        </p:nvSpPr>
        <p:spPr/>
        <p:txBody>
          <a:bodyPr/>
          <a:lstStyle>
            <a:lvl1pPr>
              <a:defRPr/>
            </a:lvl1pPr>
          </a:lstStyle>
          <a:p>
            <a:pPr>
              <a:defRPr/>
            </a:pPr>
            <a:fld id="{84BCF196-F510-F649-8E30-B622D42F79B9}" type="slidenum">
              <a:rPr lang="en-GB"/>
              <a:pPr>
                <a:defRPr/>
              </a:pPr>
              <a:t>‹#›</a:t>
            </a:fld>
            <a:endParaRPr lang="en-GB"/>
          </a:p>
        </p:txBody>
      </p:sp>
    </p:spTree>
    <p:extLst>
      <p:ext uri="{BB962C8B-B14F-4D97-AF65-F5344CB8AC3E}">
        <p14:creationId xmlns:p14="http://schemas.microsoft.com/office/powerpoint/2010/main" val="3501062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CAA43AB-1511-464F-BAB4-6792D349A934}"/>
              </a:ext>
            </a:extLst>
          </p:cNvPr>
          <p:cNvSpPr>
            <a:spLocks noGrp="1"/>
          </p:cNvSpPr>
          <p:nvPr>
            <p:ph type="dt" sz="half" idx="10"/>
          </p:nvPr>
        </p:nvSpPr>
        <p:spPr/>
        <p:txBody>
          <a:bodyPr/>
          <a:lstStyle>
            <a:lvl1pPr>
              <a:defRPr/>
            </a:lvl1pPr>
          </a:lstStyle>
          <a:p>
            <a:pPr>
              <a:defRPr/>
            </a:pPr>
            <a:fld id="{4CBC9528-1F4E-2C40-BC5F-181A1543F99F}" type="datetimeFigureOut">
              <a:rPr lang="en-GB"/>
              <a:pPr>
                <a:defRPr/>
              </a:pPr>
              <a:t>29/12/2021</a:t>
            </a:fld>
            <a:endParaRPr lang="en-GB"/>
          </a:p>
        </p:txBody>
      </p:sp>
      <p:sp>
        <p:nvSpPr>
          <p:cNvPr id="4" name="Footer Placeholder 4">
            <a:extLst>
              <a:ext uri="{FF2B5EF4-FFF2-40B4-BE49-F238E27FC236}">
                <a16:creationId xmlns:a16="http://schemas.microsoft.com/office/drawing/2014/main" id="{F7DEAA00-534B-4043-9C1E-C0FC62D372A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F73CC7A7-ECA3-794D-8B3E-B88B049209B6}"/>
              </a:ext>
            </a:extLst>
          </p:cNvPr>
          <p:cNvSpPr>
            <a:spLocks noGrp="1"/>
          </p:cNvSpPr>
          <p:nvPr>
            <p:ph type="sldNum" sz="quarter" idx="12"/>
          </p:nvPr>
        </p:nvSpPr>
        <p:spPr/>
        <p:txBody>
          <a:bodyPr/>
          <a:lstStyle>
            <a:lvl1pPr>
              <a:defRPr/>
            </a:lvl1pPr>
          </a:lstStyle>
          <a:p>
            <a:pPr>
              <a:defRPr/>
            </a:pPr>
            <a:fld id="{0A7D1586-8229-3549-BA5C-FD65AD2366E9}" type="slidenum">
              <a:rPr lang="en-GB"/>
              <a:pPr>
                <a:defRPr/>
              </a:pPr>
              <a:t>‹#›</a:t>
            </a:fld>
            <a:endParaRPr lang="en-GB"/>
          </a:p>
        </p:txBody>
      </p:sp>
    </p:spTree>
    <p:extLst>
      <p:ext uri="{BB962C8B-B14F-4D97-AF65-F5344CB8AC3E}">
        <p14:creationId xmlns:p14="http://schemas.microsoft.com/office/powerpoint/2010/main" val="22430859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C1346E7-90ED-394E-A8E3-F3C53278FE77}"/>
              </a:ext>
            </a:extLst>
          </p:cNvPr>
          <p:cNvSpPr>
            <a:spLocks noGrp="1"/>
          </p:cNvSpPr>
          <p:nvPr>
            <p:ph type="dt" sz="half" idx="10"/>
          </p:nvPr>
        </p:nvSpPr>
        <p:spPr/>
        <p:txBody>
          <a:bodyPr/>
          <a:lstStyle>
            <a:lvl1pPr>
              <a:defRPr/>
            </a:lvl1pPr>
          </a:lstStyle>
          <a:p>
            <a:pPr>
              <a:defRPr/>
            </a:pPr>
            <a:fld id="{F8BFF813-6A5A-4B40-BCC3-71D30DC12D15}" type="datetimeFigureOut">
              <a:rPr lang="en-GB"/>
              <a:pPr>
                <a:defRPr/>
              </a:pPr>
              <a:t>29/12/2021</a:t>
            </a:fld>
            <a:endParaRPr lang="en-GB"/>
          </a:p>
        </p:txBody>
      </p:sp>
      <p:sp>
        <p:nvSpPr>
          <p:cNvPr id="3" name="Footer Placeholder 4">
            <a:extLst>
              <a:ext uri="{FF2B5EF4-FFF2-40B4-BE49-F238E27FC236}">
                <a16:creationId xmlns:a16="http://schemas.microsoft.com/office/drawing/2014/main" id="{ED6475B9-99AF-2A43-ADE1-2697B0E9CDD8}"/>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407CF09A-F4FE-3B40-A7CC-D1BFAE900A42}"/>
              </a:ext>
            </a:extLst>
          </p:cNvPr>
          <p:cNvSpPr>
            <a:spLocks noGrp="1"/>
          </p:cNvSpPr>
          <p:nvPr>
            <p:ph type="sldNum" sz="quarter" idx="12"/>
          </p:nvPr>
        </p:nvSpPr>
        <p:spPr/>
        <p:txBody>
          <a:bodyPr/>
          <a:lstStyle>
            <a:lvl1pPr>
              <a:defRPr/>
            </a:lvl1pPr>
          </a:lstStyle>
          <a:p>
            <a:pPr>
              <a:defRPr/>
            </a:pPr>
            <a:fld id="{C0DA4DCC-3366-1E4F-8992-DF50741DD40E}" type="slidenum">
              <a:rPr lang="en-GB"/>
              <a:pPr>
                <a:defRPr/>
              </a:pPr>
              <a:t>‹#›</a:t>
            </a:fld>
            <a:endParaRPr lang="en-GB"/>
          </a:p>
        </p:txBody>
      </p:sp>
    </p:spTree>
    <p:extLst>
      <p:ext uri="{BB962C8B-B14F-4D97-AF65-F5344CB8AC3E}">
        <p14:creationId xmlns:p14="http://schemas.microsoft.com/office/powerpoint/2010/main" val="24025866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DC27DE9-B925-C042-9245-79764A445DAF}"/>
              </a:ext>
            </a:extLst>
          </p:cNvPr>
          <p:cNvSpPr>
            <a:spLocks noGrp="1"/>
          </p:cNvSpPr>
          <p:nvPr>
            <p:ph type="dt" sz="half" idx="10"/>
          </p:nvPr>
        </p:nvSpPr>
        <p:spPr/>
        <p:txBody>
          <a:bodyPr/>
          <a:lstStyle>
            <a:lvl1pPr>
              <a:defRPr/>
            </a:lvl1pPr>
          </a:lstStyle>
          <a:p>
            <a:pPr>
              <a:defRPr/>
            </a:pPr>
            <a:fld id="{13E8D541-898C-694E-A596-E760ED78D852}" type="datetimeFigureOut">
              <a:rPr lang="en-GB"/>
              <a:pPr>
                <a:defRPr/>
              </a:pPr>
              <a:t>29/12/2021</a:t>
            </a:fld>
            <a:endParaRPr lang="en-GB"/>
          </a:p>
        </p:txBody>
      </p:sp>
      <p:sp>
        <p:nvSpPr>
          <p:cNvPr id="6" name="Footer Placeholder 4">
            <a:extLst>
              <a:ext uri="{FF2B5EF4-FFF2-40B4-BE49-F238E27FC236}">
                <a16:creationId xmlns:a16="http://schemas.microsoft.com/office/drawing/2014/main" id="{8F9CB074-7E57-2742-AADF-A1888D29E62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9104FB5-F36D-B34C-94B6-2E8C94BE4172}"/>
              </a:ext>
            </a:extLst>
          </p:cNvPr>
          <p:cNvSpPr>
            <a:spLocks noGrp="1"/>
          </p:cNvSpPr>
          <p:nvPr>
            <p:ph type="sldNum" sz="quarter" idx="12"/>
          </p:nvPr>
        </p:nvSpPr>
        <p:spPr/>
        <p:txBody>
          <a:bodyPr/>
          <a:lstStyle>
            <a:lvl1pPr>
              <a:defRPr/>
            </a:lvl1pPr>
          </a:lstStyle>
          <a:p>
            <a:pPr>
              <a:defRPr/>
            </a:pPr>
            <a:fld id="{49227331-D03B-DF46-AC34-89276BE3CDF1}" type="slidenum">
              <a:rPr lang="en-GB"/>
              <a:pPr>
                <a:defRPr/>
              </a:pPr>
              <a:t>‹#›</a:t>
            </a:fld>
            <a:endParaRPr lang="en-GB"/>
          </a:p>
        </p:txBody>
      </p:sp>
    </p:spTree>
    <p:extLst>
      <p:ext uri="{BB962C8B-B14F-4D97-AF65-F5344CB8AC3E}">
        <p14:creationId xmlns:p14="http://schemas.microsoft.com/office/powerpoint/2010/main" val="2702603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D7B5814-8A60-3F46-BD52-7FC04CCE357F}"/>
              </a:ext>
            </a:extLst>
          </p:cNvPr>
          <p:cNvSpPr>
            <a:spLocks noGrp="1"/>
          </p:cNvSpPr>
          <p:nvPr>
            <p:ph type="dt" sz="half" idx="10"/>
          </p:nvPr>
        </p:nvSpPr>
        <p:spPr/>
        <p:txBody>
          <a:bodyPr/>
          <a:lstStyle>
            <a:lvl1pPr>
              <a:defRPr/>
            </a:lvl1pPr>
          </a:lstStyle>
          <a:p>
            <a:pPr>
              <a:defRPr/>
            </a:pPr>
            <a:fld id="{76C3CEF0-64E4-B84C-8CFF-F6349F098B77}" type="datetimeFigureOut">
              <a:rPr lang="en-GB"/>
              <a:pPr>
                <a:defRPr/>
              </a:pPr>
              <a:t>29/12/2021</a:t>
            </a:fld>
            <a:endParaRPr lang="en-GB"/>
          </a:p>
        </p:txBody>
      </p:sp>
      <p:sp>
        <p:nvSpPr>
          <p:cNvPr id="6" name="Footer Placeholder 4">
            <a:extLst>
              <a:ext uri="{FF2B5EF4-FFF2-40B4-BE49-F238E27FC236}">
                <a16:creationId xmlns:a16="http://schemas.microsoft.com/office/drawing/2014/main" id="{09D15E68-1305-F842-AFA4-B3B4AE5A73B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563FEBE-9145-1F41-AF16-FFF99D059957}"/>
              </a:ext>
            </a:extLst>
          </p:cNvPr>
          <p:cNvSpPr>
            <a:spLocks noGrp="1"/>
          </p:cNvSpPr>
          <p:nvPr>
            <p:ph type="sldNum" sz="quarter" idx="12"/>
          </p:nvPr>
        </p:nvSpPr>
        <p:spPr/>
        <p:txBody>
          <a:bodyPr/>
          <a:lstStyle>
            <a:lvl1pPr>
              <a:defRPr/>
            </a:lvl1pPr>
          </a:lstStyle>
          <a:p>
            <a:pPr>
              <a:defRPr/>
            </a:pPr>
            <a:fld id="{308ECFEB-727E-5242-A28A-2696D1E418F9}" type="slidenum">
              <a:rPr lang="en-GB"/>
              <a:pPr>
                <a:defRPr/>
              </a:pPr>
              <a:t>‹#›</a:t>
            </a:fld>
            <a:endParaRPr lang="en-GB"/>
          </a:p>
        </p:txBody>
      </p:sp>
    </p:spTree>
    <p:extLst>
      <p:ext uri="{BB962C8B-B14F-4D97-AF65-F5344CB8AC3E}">
        <p14:creationId xmlns:p14="http://schemas.microsoft.com/office/powerpoint/2010/main" val="14624459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80BF66-20EE-194C-B6F0-05FD269FE70B}"/>
              </a:ext>
            </a:extLst>
          </p:cNvPr>
          <p:cNvSpPr>
            <a:spLocks noGrp="1"/>
          </p:cNvSpPr>
          <p:nvPr>
            <p:ph type="dt" sz="half" idx="10"/>
          </p:nvPr>
        </p:nvSpPr>
        <p:spPr/>
        <p:txBody>
          <a:bodyPr/>
          <a:lstStyle>
            <a:lvl1pPr>
              <a:defRPr/>
            </a:lvl1pPr>
          </a:lstStyle>
          <a:p>
            <a:pPr>
              <a:defRPr/>
            </a:pPr>
            <a:fld id="{1F2D5D61-4CDE-FB44-B5D1-2445E376FA6A}" type="datetimeFigureOut">
              <a:rPr lang="en-GB"/>
              <a:pPr>
                <a:defRPr/>
              </a:pPr>
              <a:t>29/12/2021</a:t>
            </a:fld>
            <a:endParaRPr lang="en-GB"/>
          </a:p>
        </p:txBody>
      </p:sp>
      <p:sp>
        <p:nvSpPr>
          <p:cNvPr id="5" name="Footer Placeholder 4">
            <a:extLst>
              <a:ext uri="{FF2B5EF4-FFF2-40B4-BE49-F238E27FC236}">
                <a16:creationId xmlns:a16="http://schemas.microsoft.com/office/drawing/2014/main" id="{70E6198C-8CF8-E544-9D18-314F6FCA8C4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4B30776-74F4-C248-B871-BBBC774F6ACE}"/>
              </a:ext>
            </a:extLst>
          </p:cNvPr>
          <p:cNvSpPr>
            <a:spLocks noGrp="1"/>
          </p:cNvSpPr>
          <p:nvPr>
            <p:ph type="sldNum" sz="quarter" idx="12"/>
          </p:nvPr>
        </p:nvSpPr>
        <p:spPr/>
        <p:txBody>
          <a:bodyPr/>
          <a:lstStyle>
            <a:lvl1pPr>
              <a:defRPr/>
            </a:lvl1pPr>
          </a:lstStyle>
          <a:p>
            <a:pPr>
              <a:defRPr/>
            </a:pPr>
            <a:fld id="{90F6D64F-BFF7-6A4F-91CA-E1E780D1ACDC}" type="slidenum">
              <a:rPr lang="en-GB"/>
              <a:pPr>
                <a:defRPr/>
              </a:pPr>
              <a:t>‹#›</a:t>
            </a:fld>
            <a:endParaRPr lang="en-GB"/>
          </a:p>
        </p:txBody>
      </p:sp>
    </p:spTree>
    <p:extLst>
      <p:ext uri="{BB962C8B-B14F-4D97-AF65-F5344CB8AC3E}">
        <p14:creationId xmlns:p14="http://schemas.microsoft.com/office/powerpoint/2010/main" val="23899728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C1ECD4-C692-0E4D-9541-86FF36B84DAC}"/>
              </a:ext>
            </a:extLst>
          </p:cNvPr>
          <p:cNvSpPr>
            <a:spLocks noGrp="1"/>
          </p:cNvSpPr>
          <p:nvPr>
            <p:ph type="dt" sz="half" idx="10"/>
          </p:nvPr>
        </p:nvSpPr>
        <p:spPr/>
        <p:txBody>
          <a:bodyPr/>
          <a:lstStyle>
            <a:lvl1pPr>
              <a:defRPr/>
            </a:lvl1pPr>
          </a:lstStyle>
          <a:p>
            <a:pPr>
              <a:defRPr/>
            </a:pPr>
            <a:fld id="{8AB8ABCF-ED8D-9448-973D-C7C93BC9C47A}" type="datetimeFigureOut">
              <a:rPr lang="en-GB"/>
              <a:pPr>
                <a:defRPr/>
              </a:pPr>
              <a:t>29/12/2021</a:t>
            </a:fld>
            <a:endParaRPr lang="en-GB"/>
          </a:p>
        </p:txBody>
      </p:sp>
      <p:sp>
        <p:nvSpPr>
          <p:cNvPr id="5" name="Footer Placeholder 4">
            <a:extLst>
              <a:ext uri="{FF2B5EF4-FFF2-40B4-BE49-F238E27FC236}">
                <a16:creationId xmlns:a16="http://schemas.microsoft.com/office/drawing/2014/main" id="{081950AE-9510-1540-A2BC-8A883BDC797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3ED6D90-72AA-D247-B014-B77011B7DF60}"/>
              </a:ext>
            </a:extLst>
          </p:cNvPr>
          <p:cNvSpPr>
            <a:spLocks noGrp="1"/>
          </p:cNvSpPr>
          <p:nvPr>
            <p:ph type="sldNum" sz="quarter" idx="12"/>
          </p:nvPr>
        </p:nvSpPr>
        <p:spPr/>
        <p:txBody>
          <a:bodyPr/>
          <a:lstStyle>
            <a:lvl1pPr>
              <a:defRPr/>
            </a:lvl1pPr>
          </a:lstStyle>
          <a:p>
            <a:pPr>
              <a:defRPr/>
            </a:pPr>
            <a:fld id="{177BBC5E-7317-4C4F-ABCD-0F939E92D066}" type="slidenum">
              <a:rPr lang="en-GB"/>
              <a:pPr>
                <a:defRPr/>
              </a:pPr>
              <a:t>‹#›</a:t>
            </a:fld>
            <a:endParaRPr lang="en-GB"/>
          </a:p>
        </p:txBody>
      </p:sp>
    </p:spTree>
    <p:extLst>
      <p:ext uri="{BB962C8B-B14F-4D97-AF65-F5344CB8AC3E}">
        <p14:creationId xmlns:p14="http://schemas.microsoft.com/office/powerpoint/2010/main" val="2823543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0660858-D65E-9447-BB1B-94D18535B8DE}"/>
              </a:ext>
            </a:extLst>
          </p:cNvPr>
          <p:cNvSpPr>
            <a:spLocks noGrp="1"/>
          </p:cNvSpPr>
          <p:nvPr>
            <p:ph type="dt" sz="half" idx="10"/>
          </p:nvPr>
        </p:nvSpPr>
        <p:spPr/>
        <p:txBody>
          <a:bodyPr/>
          <a:lstStyle>
            <a:lvl1pPr>
              <a:defRPr/>
            </a:lvl1pPr>
          </a:lstStyle>
          <a:p>
            <a:pPr>
              <a:defRPr/>
            </a:pPr>
            <a:fld id="{6A8B375B-E997-894B-AC65-C1BF7256AFCF}" type="datetimeFigureOut">
              <a:rPr lang="en-GB"/>
              <a:pPr>
                <a:defRPr/>
              </a:pPr>
              <a:t>29/12/2021</a:t>
            </a:fld>
            <a:endParaRPr lang="en-GB"/>
          </a:p>
        </p:txBody>
      </p:sp>
      <p:sp>
        <p:nvSpPr>
          <p:cNvPr id="6" name="Footer Placeholder 4">
            <a:extLst>
              <a:ext uri="{FF2B5EF4-FFF2-40B4-BE49-F238E27FC236}">
                <a16:creationId xmlns:a16="http://schemas.microsoft.com/office/drawing/2014/main" id="{E8DDFC90-B33F-444B-991E-17DF4DEF727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4795186-805C-174D-BEA5-82F23E96FF00}"/>
              </a:ext>
            </a:extLst>
          </p:cNvPr>
          <p:cNvSpPr>
            <a:spLocks noGrp="1"/>
          </p:cNvSpPr>
          <p:nvPr>
            <p:ph type="sldNum" sz="quarter" idx="12"/>
          </p:nvPr>
        </p:nvSpPr>
        <p:spPr/>
        <p:txBody>
          <a:bodyPr/>
          <a:lstStyle>
            <a:lvl1pPr>
              <a:defRPr/>
            </a:lvl1pPr>
          </a:lstStyle>
          <a:p>
            <a:pPr>
              <a:defRPr/>
            </a:pPr>
            <a:fld id="{6A93055B-4DE2-AE4B-8275-0C888E7C7562}" type="slidenum">
              <a:rPr lang="en-GB"/>
              <a:pPr>
                <a:defRPr/>
              </a:pPr>
              <a:t>‹#›</a:t>
            </a:fld>
            <a:endParaRPr lang="en-GB"/>
          </a:p>
        </p:txBody>
      </p:sp>
    </p:spTree>
    <p:extLst>
      <p:ext uri="{BB962C8B-B14F-4D97-AF65-F5344CB8AC3E}">
        <p14:creationId xmlns:p14="http://schemas.microsoft.com/office/powerpoint/2010/main" val="2557266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59C4DDB-BB8A-1F4E-85B8-1252DC360E02}"/>
              </a:ext>
            </a:extLst>
          </p:cNvPr>
          <p:cNvSpPr>
            <a:spLocks noGrp="1"/>
          </p:cNvSpPr>
          <p:nvPr>
            <p:ph type="dt" sz="half" idx="10"/>
          </p:nvPr>
        </p:nvSpPr>
        <p:spPr/>
        <p:txBody>
          <a:bodyPr/>
          <a:lstStyle>
            <a:lvl1pPr>
              <a:defRPr/>
            </a:lvl1pPr>
          </a:lstStyle>
          <a:p>
            <a:pPr>
              <a:defRPr/>
            </a:pPr>
            <a:fld id="{D265426E-D7B5-9A48-81D3-3BFACFB3443A}" type="datetimeFigureOut">
              <a:rPr lang="en-GB"/>
              <a:pPr>
                <a:defRPr/>
              </a:pPr>
              <a:t>29/12/2021</a:t>
            </a:fld>
            <a:endParaRPr lang="en-GB"/>
          </a:p>
        </p:txBody>
      </p:sp>
      <p:sp>
        <p:nvSpPr>
          <p:cNvPr id="5" name="Footer Placeholder 4">
            <a:extLst>
              <a:ext uri="{FF2B5EF4-FFF2-40B4-BE49-F238E27FC236}">
                <a16:creationId xmlns:a16="http://schemas.microsoft.com/office/drawing/2014/main" id="{A633F67E-0323-3941-B6A5-9456C8010B6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CEA0675-9161-C940-865E-6CB8287BF57F}"/>
              </a:ext>
            </a:extLst>
          </p:cNvPr>
          <p:cNvSpPr>
            <a:spLocks noGrp="1"/>
          </p:cNvSpPr>
          <p:nvPr>
            <p:ph type="sldNum" sz="quarter" idx="12"/>
          </p:nvPr>
        </p:nvSpPr>
        <p:spPr/>
        <p:txBody>
          <a:bodyPr/>
          <a:lstStyle>
            <a:lvl1pPr>
              <a:defRPr/>
            </a:lvl1pPr>
          </a:lstStyle>
          <a:p>
            <a:pPr>
              <a:defRPr/>
            </a:pPr>
            <a:fld id="{3EE89A02-F6B7-5C40-89FD-F003D53376BF}" type="slidenum">
              <a:rPr lang="en-GB"/>
              <a:pPr>
                <a:defRPr/>
              </a:pPr>
              <a:t>‹#›</a:t>
            </a:fld>
            <a:endParaRPr lang="en-GB"/>
          </a:p>
        </p:txBody>
      </p:sp>
    </p:spTree>
    <p:extLst>
      <p:ext uri="{BB962C8B-B14F-4D97-AF65-F5344CB8AC3E}">
        <p14:creationId xmlns:p14="http://schemas.microsoft.com/office/powerpoint/2010/main" val="31224262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20C25F-C324-FA4C-AEA6-202A97D4EC76}"/>
              </a:ext>
            </a:extLst>
          </p:cNvPr>
          <p:cNvSpPr>
            <a:spLocks noGrp="1"/>
          </p:cNvSpPr>
          <p:nvPr>
            <p:ph type="dt" sz="half" idx="10"/>
          </p:nvPr>
        </p:nvSpPr>
        <p:spPr/>
        <p:txBody>
          <a:bodyPr/>
          <a:lstStyle>
            <a:lvl1pPr>
              <a:defRPr/>
            </a:lvl1pPr>
          </a:lstStyle>
          <a:p>
            <a:pPr>
              <a:defRPr/>
            </a:pPr>
            <a:fld id="{1661FE15-3C49-EC46-B8A1-1ADDE92E0499}" type="datetimeFigureOut">
              <a:rPr lang="en-GB"/>
              <a:pPr>
                <a:defRPr/>
              </a:pPr>
              <a:t>29/12/2021</a:t>
            </a:fld>
            <a:endParaRPr lang="en-GB"/>
          </a:p>
        </p:txBody>
      </p:sp>
      <p:sp>
        <p:nvSpPr>
          <p:cNvPr id="5" name="Footer Placeholder 4">
            <a:extLst>
              <a:ext uri="{FF2B5EF4-FFF2-40B4-BE49-F238E27FC236}">
                <a16:creationId xmlns:a16="http://schemas.microsoft.com/office/drawing/2014/main" id="{77E0E89D-8592-4E4C-9501-DF140BFC9BE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E93A55-E9C2-A948-B9DB-E69908BEA847}"/>
              </a:ext>
            </a:extLst>
          </p:cNvPr>
          <p:cNvSpPr>
            <a:spLocks noGrp="1"/>
          </p:cNvSpPr>
          <p:nvPr>
            <p:ph type="sldNum" sz="quarter" idx="12"/>
          </p:nvPr>
        </p:nvSpPr>
        <p:spPr/>
        <p:txBody>
          <a:bodyPr/>
          <a:lstStyle>
            <a:lvl1pPr>
              <a:defRPr/>
            </a:lvl1pPr>
          </a:lstStyle>
          <a:p>
            <a:pPr>
              <a:defRPr/>
            </a:pPr>
            <a:fld id="{405DDCEC-311B-F644-92A3-F5FBB05F1682}" type="slidenum">
              <a:rPr lang="en-GB"/>
              <a:pPr>
                <a:defRPr/>
              </a:pPr>
              <a:t>‹#›</a:t>
            </a:fld>
            <a:endParaRPr lang="en-GB"/>
          </a:p>
        </p:txBody>
      </p:sp>
    </p:spTree>
    <p:extLst>
      <p:ext uri="{BB962C8B-B14F-4D97-AF65-F5344CB8AC3E}">
        <p14:creationId xmlns:p14="http://schemas.microsoft.com/office/powerpoint/2010/main" val="25873083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0C1A32-FA79-A74A-9294-F4E19EE75AFF}"/>
              </a:ext>
            </a:extLst>
          </p:cNvPr>
          <p:cNvSpPr>
            <a:spLocks noGrp="1"/>
          </p:cNvSpPr>
          <p:nvPr>
            <p:ph type="dt" sz="half" idx="10"/>
          </p:nvPr>
        </p:nvSpPr>
        <p:spPr/>
        <p:txBody>
          <a:bodyPr/>
          <a:lstStyle>
            <a:lvl1pPr>
              <a:defRPr/>
            </a:lvl1pPr>
          </a:lstStyle>
          <a:p>
            <a:pPr>
              <a:defRPr/>
            </a:pPr>
            <a:fld id="{112F5701-86C5-7542-AA7B-524C3DFFA9F8}" type="datetimeFigureOut">
              <a:rPr lang="en-GB"/>
              <a:pPr>
                <a:defRPr/>
              </a:pPr>
              <a:t>29/12/2021</a:t>
            </a:fld>
            <a:endParaRPr lang="en-GB"/>
          </a:p>
        </p:txBody>
      </p:sp>
      <p:sp>
        <p:nvSpPr>
          <p:cNvPr id="5" name="Footer Placeholder 4">
            <a:extLst>
              <a:ext uri="{FF2B5EF4-FFF2-40B4-BE49-F238E27FC236}">
                <a16:creationId xmlns:a16="http://schemas.microsoft.com/office/drawing/2014/main" id="{E1E305E9-95D3-DE4D-933A-EC68A4B7967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7A43A00-6EEE-8142-8BBF-715209EC6A5B}"/>
              </a:ext>
            </a:extLst>
          </p:cNvPr>
          <p:cNvSpPr>
            <a:spLocks noGrp="1"/>
          </p:cNvSpPr>
          <p:nvPr>
            <p:ph type="sldNum" sz="quarter" idx="12"/>
          </p:nvPr>
        </p:nvSpPr>
        <p:spPr/>
        <p:txBody>
          <a:bodyPr/>
          <a:lstStyle>
            <a:lvl1pPr>
              <a:defRPr/>
            </a:lvl1pPr>
          </a:lstStyle>
          <a:p>
            <a:pPr>
              <a:defRPr/>
            </a:pPr>
            <a:fld id="{4FEF72CE-0068-F64F-8305-8DAB3FB1E283}" type="slidenum">
              <a:rPr lang="en-GB"/>
              <a:pPr>
                <a:defRPr/>
              </a:pPr>
              <a:t>‹#›</a:t>
            </a:fld>
            <a:endParaRPr lang="en-GB"/>
          </a:p>
        </p:txBody>
      </p:sp>
    </p:spTree>
    <p:extLst>
      <p:ext uri="{BB962C8B-B14F-4D97-AF65-F5344CB8AC3E}">
        <p14:creationId xmlns:p14="http://schemas.microsoft.com/office/powerpoint/2010/main" val="34331379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FF2054DB-E662-7B43-8F4B-470E3BBC47C1}"/>
              </a:ext>
            </a:extLst>
          </p:cNvPr>
          <p:cNvSpPr>
            <a:spLocks noGrp="1"/>
          </p:cNvSpPr>
          <p:nvPr>
            <p:ph type="dt" sz="half" idx="10"/>
          </p:nvPr>
        </p:nvSpPr>
        <p:spPr/>
        <p:txBody>
          <a:bodyPr/>
          <a:lstStyle>
            <a:lvl1pPr>
              <a:defRPr/>
            </a:lvl1pPr>
          </a:lstStyle>
          <a:p>
            <a:pPr>
              <a:defRPr/>
            </a:pPr>
            <a:fld id="{3C836E5F-C0A1-F642-8EAA-CA86FB7CF3E0}" type="datetimeFigureOut">
              <a:rPr lang="en-GB"/>
              <a:pPr>
                <a:defRPr/>
              </a:pPr>
              <a:t>29/12/2021</a:t>
            </a:fld>
            <a:endParaRPr lang="en-GB"/>
          </a:p>
        </p:txBody>
      </p:sp>
      <p:sp>
        <p:nvSpPr>
          <p:cNvPr id="6" name="Footer Placeholder 4">
            <a:extLst>
              <a:ext uri="{FF2B5EF4-FFF2-40B4-BE49-F238E27FC236}">
                <a16:creationId xmlns:a16="http://schemas.microsoft.com/office/drawing/2014/main" id="{5798D8ED-97A9-3945-B378-6B093BA24D9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93B0789-6610-614B-B838-4B835EC9BBB1}"/>
              </a:ext>
            </a:extLst>
          </p:cNvPr>
          <p:cNvSpPr>
            <a:spLocks noGrp="1"/>
          </p:cNvSpPr>
          <p:nvPr>
            <p:ph type="sldNum" sz="quarter" idx="12"/>
          </p:nvPr>
        </p:nvSpPr>
        <p:spPr/>
        <p:txBody>
          <a:bodyPr/>
          <a:lstStyle>
            <a:lvl1pPr>
              <a:defRPr/>
            </a:lvl1pPr>
          </a:lstStyle>
          <a:p>
            <a:pPr>
              <a:defRPr/>
            </a:pPr>
            <a:fld id="{98A2E28F-4C3F-CB4B-B567-2CF328D3A354}" type="slidenum">
              <a:rPr lang="en-GB"/>
              <a:pPr>
                <a:defRPr/>
              </a:pPr>
              <a:t>‹#›</a:t>
            </a:fld>
            <a:endParaRPr lang="en-GB"/>
          </a:p>
        </p:txBody>
      </p:sp>
    </p:spTree>
    <p:extLst>
      <p:ext uri="{BB962C8B-B14F-4D97-AF65-F5344CB8AC3E}">
        <p14:creationId xmlns:p14="http://schemas.microsoft.com/office/powerpoint/2010/main" val="21622582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6A3DFAC-7FB5-BB41-A69A-23074824814D}"/>
              </a:ext>
            </a:extLst>
          </p:cNvPr>
          <p:cNvSpPr>
            <a:spLocks noGrp="1"/>
          </p:cNvSpPr>
          <p:nvPr>
            <p:ph type="dt" sz="half" idx="10"/>
          </p:nvPr>
        </p:nvSpPr>
        <p:spPr/>
        <p:txBody>
          <a:bodyPr/>
          <a:lstStyle>
            <a:lvl1pPr>
              <a:defRPr/>
            </a:lvl1pPr>
          </a:lstStyle>
          <a:p>
            <a:pPr>
              <a:defRPr/>
            </a:pPr>
            <a:fld id="{1A0B1245-5447-884A-89B8-92AA706D14DB}" type="datetimeFigureOut">
              <a:rPr lang="en-GB"/>
              <a:pPr>
                <a:defRPr/>
              </a:pPr>
              <a:t>29/12/2021</a:t>
            </a:fld>
            <a:endParaRPr lang="en-GB"/>
          </a:p>
        </p:txBody>
      </p:sp>
      <p:sp>
        <p:nvSpPr>
          <p:cNvPr id="8" name="Footer Placeholder 4">
            <a:extLst>
              <a:ext uri="{FF2B5EF4-FFF2-40B4-BE49-F238E27FC236}">
                <a16:creationId xmlns:a16="http://schemas.microsoft.com/office/drawing/2014/main" id="{66063DBF-7986-1B49-A38B-785C0CE4265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C473C2C5-B022-424A-966F-7E1BEB0E7985}"/>
              </a:ext>
            </a:extLst>
          </p:cNvPr>
          <p:cNvSpPr>
            <a:spLocks noGrp="1"/>
          </p:cNvSpPr>
          <p:nvPr>
            <p:ph type="sldNum" sz="quarter" idx="12"/>
          </p:nvPr>
        </p:nvSpPr>
        <p:spPr/>
        <p:txBody>
          <a:bodyPr/>
          <a:lstStyle>
            <a:lvl1pPr>
              <a:defRPr/>
            </a:lvl1pPr>
          </a:lstStyle>
          <a:p>
            <a:pPr>
              <a:defRPr/>
            </a:pPr>
            <a:fld id="{7CB553D2-1F77-D544-903A-588A8C063627}" type="slidenum">
              <a:rPr lang="en-GB"/>
              <a:pPr>
                <a:defRPr/>
              </a:pPr>
              <a:t>‹#›</a:t>
            </a:fld>
            <a:endParaRPr lang="en-GB"/>
          </a:p>
        </p:txBody>
      </p:sp>
    </p:spTree>
    <p:extLst>
      <p:ext uri="{BB962C8B-B14F-4D97-AF65-F5344CB8AC3E}">
        <p14:creationId xmlns:p14="http://schemas.microsoft.com/office/powerpoint/2010/main" val="35777483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A8BE246F-9D00-0440-8C3A-6A217068ED93}"/>
              </a:ext>
            </a:extLst>
          </p:cNvPr>
          <p:cNvSpPr>
            <a:spLocks noGrp="1"/>
          </p:cNvSpPr>
          <p:nvPr>
            <p:ph type="dt" sz="half" idx="10"/>
          </p:nvPr>
        </p:nvSpPr>
        <p:spPr/>
        <p:txBody>
          <a:bodyPr/>
          <a:lstStyle>
            <a:lvl1pPr>
              <a:defRPr/>
            </a:lvl1pPr>
          </a:lstStyle>
          <a:p>
            <a:pPr>
              <a:defRPr/>
            </a:pPr>
            <a:fld id="{4C5D536A-8353-E84C-8615-8207E29F71FD}" type="datetimeFigureOut">
              <a:rPr lang="en-GB"/>
              <a:pPr>
                <a:defRPr/>
              </a:pPr>
              <a:t>29/12/2021</a:t>
            </a:fld>
            <a:endParaRPr lang="en-GB"/>
          </a:p>
        </p:txBody>
      </p:sp>
      <p:sp>
        <p:nvSpPr>
          <p:cNvPr id="4" name="Footer Placeholder 4">
            <a:extLst>
              <a:ext uri="{FF2B5EF4-FFF2-40B4-BE49-F238E27FC236}">
                <a16:creationId xmlns:a16="http://schemas.microsoft.com/office/drawing/2014/main" id="{C4FEF059-8486-7D45-ACCE-C47B0AC40873}"/>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138136D-26FC-D248-AB5E-67FFBD7B53AC}"/>
              </a:ext>
            </a:extLst>
          </p:cNvPr>
          <p:cNvSpPr>
            <a:spLocks noGrp="1"/>
          </p:cNvSpPr>
          <p:nvPr>
            <p:ph type="sldNum" sz="quarter" idx="12"/>
          </p:nvPr>
        </p:nvSpPr>
        <p:spPr/>
        <p:txBody>
          <a:bodyPr/>
          <a:lstStyle>
            <a:lvl1pPr>
              <a:defRPr/>
            </a:lvl1pPr>
          </a:lstStyle>
          <a:p>
            <a:pPr>
              <a:defRPr/>
            </a:pPr>
            <a:fld id="{145C6B51-2ADB-CD4B-8685-9347D2829539}" type="slidenum">
              <a:rPr lang="en-GB"/>
              <a:pPr>
                <a:defRPr/>
              </a:pPr>
              <a:t>‹#›</a:t>
            </a:fld>
            <a:endParaRPr lang="en-GB"/>
          </a:p>
        </p:txBody>
      </p:sp>
    </p:spTree>
    <p:extLst>
      <p:ext uri="{BB962C8B-B14F-4D97-AF65-F5344CB8AC3E}">
        <p14:creationId xmlns:p14="http://schemas.microsoft.com/office/powerpoint/2010/main" val="1267284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37DF3FB-5A74-2646-A916-E948B7ECE011}"/>
              </a:ext>
            </a:extLst>
          </p:cNvPr>
          <p:cNvSpPr>
            <a:spLocks noGrp="1"/>
          </p:cNvSpPr>
          <p:nvPr>
            <p:ph type="dt" sz="half" idx="10"/>
          </p:nvPr>
        </p:nvSpPr>
        <p:spPr/>
        <p:txBody>
          <a:bodyPr/>
          <a:lstStyle>
            <a:lvl1pPr>
              <a:defRPr/>
            </a:lvl1pPr>
          </a:lstStyle>
          <a:p>
            <a:pPr>
              <a:defRPr/>
            </a:pPr>
            <a:fld id="{14540609-C35D-6447-994C-2B094CA33F1D}" type="datetimeFigureOut">
              <a:rPr lang="en-GB"/>
              <a:pPr>
                <a:defRPr/>
              </a:pPr>
              <a:t>29/12/2021</a:t>
            </a:fld>
            <a:endParaRPr lang="en-GB"/>
          </a:p>
        </p:txBody>
      </p:sp>
      <p:sp>
        <p:nvSpPr>
          <p:cNvPr id="3" name="Footer Placeholder 4">
            <a:extLst>
              <a:ext uri="{FF2B5EF4-FFF2-40B4-BE49-F238E27FC236}">
                <a16:creationId xmlns:a16="http://schemas.microsoft.com/office/drawing/2014/main" id="{F012A652-33D1-184A-8DC3-F5F3F1B99F7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E9502067-EAE1-0240-906F-199DD1870A32}"/>
              </a:ext>
            </a:extLst>
          </p:cNvPr>
          <p:cNvSpPr>
            <a:spLocks noGrp="1"/>
          </p:cNvSpPr>
          <p:nvPr>
            <p:ph type="sldNum" sz="quarter" idx="12"/>
          </p:nvPr>
        </p:nvSpPr>
        <p:spPr/>
        <p:txBody>
          <a:bodyPr/>
          <a:lstStyle>
            <a:lvl1pPr>
              <a:defRPr/>
            </a:lvl1pPr>
          </a:lstStyle>
          <a:p>
            <a:pPr>
              <a:defRPr/>
            </a:pPr>
            <a:fld id="{5E8D39DE-CDCF-9F42-A018-D25005448010}" type="slidenum">
              <a:rPr lang="en-GB"/>
              <a:pPr>
                <a:defRPr/>
              </a:pPr>
              <a:t>‹#›</a:t>
            </a:fld>
            <a:endParaRPr lang="en-GB"/>
          </a:p>
        </p:txBody>
      </p:sp>
    </p:spTree>
    <p:extLst>
      <p:ext uri="{BB962C8B-B14F-4D97-AF65-F5344CB8AC3E}">
        <p14:creationId xmlns:p14="http://schemas.microsoft.com/office/powerpoint/2010/main" val="26359859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EE9F2CF-2FD2-4746-BFD8-B32E22DA82B2}"/>
              </a:ext>
            </a:extLst>
          </p:cNvPr>
          <p:cNvSpPr>
            <a:spLocks noGrp="1"/>
          </p:cNvSpPr>
          <p:nvPr>
            <p:ph type="dt" sz="half" idx="10"/>
          </p:nvPr>
        </p:nvSpPr>
        <p:spPr/>
        <p:txBody>
          <a:bodyPr/>
          <a:lstStyle>
            <a:lvl1pPr>
              <a:defRPr/>
            </a:lvl1pPr>
          </a:lstStyle>
          <a:p>
            <a:pPr>
              <a:defRPr/>
            </a:pPr>
            <a:fld id="{FE77C833-B387-5944-ABC3-964E064DC167}" type="datetimeFigureOut">
              <a:rPr lang="en-GB"/>
              <a:pPr>
                <a:defRPr/>
              </a:pPr>
              <a:t>29/12/2021</a:t>
            </a:fld>
            <a:endParaRPr lang="en-GB"/>
          </a:p>
        </p:txBody>
      </p:sp>
      <p:sp>
        <p:nvSpPr>
          <p:cNvPr id="6" name="Footer Placeholder 4">
            <a:extLst>
              <a:ext uri="{FF2B5EF4-FFF2-40B4-BE49-F238E27FC236}">
                <a16:creationId xmlns:a16="http://schemas.microsoft.com/office/drawing/2014/main" id="{7D311BD4-DE07-9946-8DE6-E0A57021890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39DCDE5-D154-DA49-9045-39F76BE2C497}"/>
              </a:ext>
            </a:extLst>
          </p:cNvPr>
          <p:cNvSpPr>
            <a:spLocks noGrp="1"/>
          </p:cNvSpPr>
          <p:nvPr>
            <p:ph type="sldNum" sz="quarter" idx="12"/>
          </p:nvPr>
        </p:nvSpPr>
        <p:spPr/>
        <p:txBody>
          <a:bodyPr/>
          <a:lstStyle>
            <a:lvl1pPr>
              <a:defRPr/>
            </a:lvl1pPr>
          </a:lstStyle>
          <a:p>
            <a:pPr>
              <a:defRPr/>
            </a:pPr>
            <a:fld id="{8751635C-43B3-5246-9C3C-E3883D8CA79F}" type="slidenum">
              <a:rPr lang="en-GB"/>
              <a:pPr>
                <a:defRPr/>
              </a:pPr>
              <a:t>‹#›</a:t>
            </a:fld>
            <a:endParaRPr lang="en-GB"/>
          </a:p>
        </p:txBody>
      </p:sp>
    </p:spTree>
    <p:extLst>
      <p:ext uri="{BB962C8B-B14F-4D97-AF65-F5344CB8AC3E}">
        <p14:creationId xmlns:p14="http://schemas.microsoft.com/office/powerpoint/2010/main" val="24646153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8311EA3-6723-3045-9348-FF96C8DCE8BC}"/>
              </a:ext>
            </a:extLst>
          </p:cNvPr>
          <p:cNvSpPr>
            <a:spLocks noGrp="1"/>
          </p:cNvSpPr>
          <p:nvPr>
            <p:ph type="dt" sz="half" idx="10"/>
          </p:nvPr>
        </p:nvSpPr>
        <p:spPr/>
        <p:txBody>
          <a:bodyPr/>
          <a:lstStyle>
            <a:lvl1pPr>
              <a:defRPr/>
            </a:lvl1pPr>
          </a:lstStyle>
          <a:p>
            <a:pPr>
              <a:defRPr/>
            </a:pPr>
            <a:fld id="{E14BDAB9-8F70-244F-BC13-12183E2B0C22}" type="datetimeFigureOut">
              <a:rPr lang="en-GB"/>
              <a:pPr>
                <a:defRPr/>
              </a:pPr>
              <a:t>29/12/2021</a:t>
            </a:fld>
            <a:endParaRPr lang="en-GB"/>
          </a:p>
        </p:txBody>
      </p:sp>
      <p:sp>
        <p:nvSpPr>
          <p:cNvPr id="6" name="Footer Placeholder 4">
            <a:extLst>
              <a:ext uri="{FF2B5EF4-FFF2-40B4-BE49-F238E27FC236}">
                <a16:creationId xmlns:a16="http://schemas.microsoft.com/office/drawing/2014/main" id="{1B5B8D53-2E69-3948-B518-410564AB4FD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DF10A81-CD68-4F4A-AA11-64B8CAFDDBA6}"/>
              </a:ext>
            </a:extLst>
          </p:cNvPr>
          <p:cNvSpPr>
            <a:spLocks noGrp="1"/>
          </p:cNvSpPr>
          <p:nvPr>
            <p:ph type="sldNum" sz="quarter" idx="12"/>
          </p:nvPr>
        </p:nvSpPr>
        <p:spPr/>
        <p:txBody>
          <a:bodyPr/>
          <a:lstStyle>
            <a:lvl1pPr>
              <a:defRPr/>
            </a:lvl1pPr>
          </a:lstStyle>
          <a:p>
            <a:pPr>
              <a:defRPr/>
            </a:pPr>
            <a:fld id="{DE01A0D2-3265-014C-9D71-58389F1612BF}" type="slidenum">
              <a:rPr lang="en-GB"/>
              <a:pPr>
                <a:defRPr/>
              </a:pPr>
              <a:t>‹#›</a:t>
            </a:fld>
            <a:endParaRPr lang="en-GB"/>
          </a:p>
        </p:txBody>
      </p:sp>
    </p:spTree>
    <p:extLst>
      <p:ext uri="{BB962C8B-B14F-4D97-AF65-F5344CB8AC3E}">
        <p14:creationId xmlns:p14="http://schemas.microsoft.com/office/powerpoint/2010/main" val="13017195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56286D-BE5D-A44A-9A1E-9E0D0CCBA0B1}"/>
              </a:ext>
            </a:extLst>
          </p:cNvPr>
          <p:cNvSpPr>
            <a:spLocks noGrp="1"/>
          </p:cNvSpPr>
          <p:nvPr>
            <p:ph type="dt" sz="half" idx="10"/>
          </p:nvPr>
        </p:nvSpPr>
        <p:spPr/>
        <p:txBody>
          <a:bodyPr/>
          <a:lstStyle>
            <a:lvl1pPr>
              <a:defRPr/>
            </a:lvl1pPr>
          </a:lstStyle>
          <a:p>
            <a:pPr>
              <a:defRPr/>
            </a:pPr>
            <a:fld id="{83F19461-6C7D-2B45-8262-3400BC821ACB}" type="datetimeFigureOut">
              <a:rPr lang="en-GB"/>
              <a:pPr>
                <a:defRPr/>
              </a:pPr>
              <a:t>29/12/2021</a:t>
            </a:fld>
            <a:endParaRPr lang="en-GB"/>
          </a:p>
        </p:txBody>
      </p:sp>
      <p:sp>
        <p:nvSpPr>
          <p:cNvPr id="5" name="Footer Placeholder 4">
            <a:extLst>
              <a:ext uri="{FF2B5EF4-FFF2-40B4-BE49-F238E27FC236}">
                <a16:creationId xmlns:a16="http://schemas.microsoft.com/office/drawing/2014/main" id="{EC71AD73-4452-5E4E-BDCC-4CCB6C012FF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6091293-EDC1-E841-96C4-018828D7728A}"/>
              </a:ext>
            </a:extLst>
          </p:cNvPr>
          <p:cNvSpPr>
            <a:spLocks noGrp="1"/>
          </p:cNvSpPr>
          <p:nvPr>
            <p:ph type="sldNum" sz="quarter" idx="12"/>
          </p:nvPr>
        </p:nvSpPr>
        <p:spPr/>
        <p:txBody>
          <a:bodyPr/>
          <a:lstStyle>
            <a:lvl1pPr>
              <a:defRPr/>
            </a:lvl1pPr>
          </a:lstStyle>
          <a:p>
            <a:pPr>
              <a:defRPr/>
            </a:pPr>
            <a:fld id="{B859072E-E22A-C442-A166-6A47EC6B6EFB}" type="slidenum">
              <a:rPr lang="en-GB"/>
              <a:pPr>
                <a:defRPr/>
              </a:pPr>
              <a:t>‹#›</a:t>
            </a:fld>
            <a:endParaRPr lang="en-GB"/>
          </a:p>
        </p:txBody>
      </p:sp>
    </p:spTree>
    <p:extLst>
      <p:ext uri="{BB962C8B-B14F-4D97-AF65-F5344CB8AC3E}">
        <p14:creationId xmlns:p14="http://schemas.microsoft.com/office/powerpoint/2010/main" val="351277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4.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image" Target="../media/image5.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4.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17" Type="http://schemas.openxmlformats.org/officeDocument/2006/relationships/image" Target="../media/image1.png"/><Relationship Id="rId2" Type="http://schemas.openxmlformats.org/officeDocument/2006/relationships/slideLayout" Target="../slideLayouts/slideLayout58.xml"/><Relationship Id="rId16" Type="http://schemas.openxmlformats.org/officeDocument/2006/relationships/image" Target="../media/image5.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4.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6" Type="http://schemas.openxmlformats.org/officeDocument/2006/relationships/image" Target="../media/image5.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4.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BD54786E-B7BF-8047-ADC3-C0B3B3EE422B}"/>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099" name="Text Placeholder 2">
            <a:extLst>
              <a:ext uri="{FF2B5EF4-FFF2-40B4-BE49-F238E27FC236}">
                <a16:creationId xmlns:a16="http://schemas.microsoft.com/office/drawing/2014/main" id="{553EF61A-4DED-1742-99F4-B9BC70A577E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8F9AFFB4-2107-524E-BBFF-27BF4DB0927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1A93D3AB-5EC7-A144-A06B-7BBCBD065C25}" type="datetimeFigureOut">
              <a:rPr lang="en-GB"/>
              <a:pPr>
                <a:defRPr/>
              </a:pPr>
              <a:t>29/12/2021</a:t>
            </a:fld>
            <a:endParaRPr lang="en-GB"/>
          </a:p>
        </p:txBody>
      </p:sp>
      <p:sp>
        <p:nvSpPr>
          <p:cNvPr id="5" name="Footer Placeholder 4">
            <a:extLst>
              <a:ext uri="{FF2B5EF4-FFF2-40B4-BE49-F238E27FC236}">
                <a16:creationId xmlns:a16="http://schemas.microsoft.com/office/drawing/2014/main" id="{088E797F-9C69-1F45-B7A4-B5BA23EE89F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6EE62535-EF3B-3D43-AA41-F377CF11D56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CB539AB3-4D75-3744-9E02-880499C4F98A}" type="slidenum">
              <a:rPr lang="en-GB"/>
              <a:pPr>
                <a:defRPr/>
              </a:pPr>
              <a:t>‹#›</a:t>
            </a:fld>
            <a:endParaRPr lang="en-GB"/>
          </a:p>
        </p:txBody>
      </p:sp>
      <p:sp>
        <p:nvSpPr>
          <p:cNvPr id="7" name="Rectangle 6">
            <a:extLst>
              <a:ext uri="{FF2B5EF4-FFF2-40B4-BE49-F238E27FC236}">
                <a16:creationId xmlns:a16="http://schemas.microsoft.com/office/drawing/2014/main" id="{3AF7ED10-B880-7C4B-8FAC-F326C2CF6DAE}"/>
              </a:ext>
            </a:extLst>
          </p:cNvPr>
          <p:cNvSpPr/>
          <p:nvPr userDrawn="1"/>
        </p:nvSpPr>
        <p:spPr>
          <a:xfrm>
            <a:off x="0" y="6037263"/>
            <a:ext cx="9144000" cy="820737"/>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04" name="TextBox 12">
            <a:extLst>
              <a:ext uri="{FF2B5EF4-FFF2-40B4-BE49-F238E27FC236}">
                <a16:creationId xmlns:a16="http://schemas.microsoft.com/office/drawing/2014/main" id="{686CEA62-517C-2747-A480-70C87B4CB710}"/>
              </a:ext>
            </a:extLst>
          </p:cNvPr>
          <p:cNvSpPr txBox="1">
            <a:spLocks noChangeArrowheads="1"/>
          </p:cNvSpPr>
          <p:nvPr userDrawn="1"/>
        </p:nvSpPr>
        <p:spPr bwMode="auto">
          <a:xfrm>
            <a:off x="4956175" y="6186488"/>
            <a:ext cx="4089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3000" b="1">
                <a:solidFill>
                  <a:schemeClr val="bg1"/>
                </a:solidFill>
              </a:rPr>
              <a:t>#BePartOfTheSolution</a:t>
            </a:r>
          </a:p>
        </p:txBody>
      </p:sp>
      <p:pic>
        <p:nvPicPr>
          <p:cNvPr id="4105" name="Picture 13" descr="Logo&#10;&#10;Description automatically generated">
            <a:extLst>
              <a:ext uri="{FF2B5EF4-FFF2-40B4-BE49-F238E27FC236}">
                <a16:creationId xmlns:a16="http://schemas.microsoft.com/office/drawing/2014/main" id="{8FC86AA4-FC79-5C46-8433-D77246B0622D}"/>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34288" y="117475"/>
            <a:ext cx="15208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5" descr="Icon&#10;&#10;Description automatically generated">
            <a:extLst>
              <a:ext uri="{FF2B5EF4-FFF2-40B4-BE49-F238E27FC236}">
                <a16:creationId xmlns:a16="http://schemas.microsoft.com/office/drawing/2014/main" id="{893A31DD-3AF9-8240-B3F1-03A883758BE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2575524">
            <a:off x="-442913" y="-593725"/>
            <a:ext cx="1423988"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81" r:id="rId12"/>
  </p:sldLayoutIdLst>
  <p:txStyles>
    <p:titleStyle>
      <a:lvl1pPr algn="l" rtl="0" fontAlgn="base">
        <a:lnSpc>
          <a:spcPct val="90000"/>
        </a:lnSpc>
        <a:spcBef>
          <a:spcPct val="0"/>
        </a:spcBef>
        <a:spcAft>
          <a:spcPct val="0"/>
        </a:spcAft>
        <a:defRPr sz="4400" kern="1200">
          <a:solidFill>
            <a:schemeClr val="tx1"/>
          </a:solidFill>
          <a:latin typeface="Gill Sans MT" panose="020B0502020104020203" pitchFamily="34" charset="0"/>
          <a:ea typeface="+mj-ea"/>
          <a:cs typeface="+mj-cs"/>
        </a:defRPr>
      </a:lvl1pPr>
      <a:lvl2pPr algn="l" rtl="0" fontAlgn="base">
        <a:lnSpc>
          <a:spcPct val="90000"/>
        </a:lnSpc>
        <a:spcBef>
          <a:spcPct val="0"/>
        </a:spcBef>
        <a:spcAft>
          <a:spcPct val="0"/>
        </a:spcAft>
        <a:defRPr sz="4400">
          <a:solidFill>
            <a:schemeClr val="tx1"/>
          </a:solidFill>
          <a:latin typeface="Gill Sans MT" panose="020B0502020104020203" pitchFamily="34" charset="77"/>
        </a:defRPr>
      </a:lvl2pPr>
      <a:lvl3pPr algn="l" rtl="0" fontAlgn="base">
        <a:lnSpc>
          <a:spcPct val="90000"/>
        </a:lnSpc>
        <a:spcBef>
          <a:spcPct val="0"/>
        </a:spcBef>
        <a:spcAft>
          <a:spcPct val="0"/>
        </a:spcAft>
        <a:defRPr sz="4400">
          <a:solidFill>
            <a:schemeClr val="tx1"/>
          </a:solidFill>
          <a:latin typeface="Gill Sans MT" panose="020B0502020104020203" pitchFamily="34" charset="77"/>
        </a:defRPr>
      </a:lvl3pPr>
      <a:lvl4pPr algn="l" rtl="0" fontAlgn="base">
        <a:lnSpc>
          <a:spcPct val="90000"/>
        </a:lnSpc>
        <a:spcBef>
          <a:spcPct val="0"/>
        </a:spcBef>
        <a:spcAft>
          <a:spcPct val="0"/>
        </a:spcAft>
        <a:defRPr sz="4400">
          <a:solidFill>
            <a:schemeClr val="tx1"/>
          </a:solidFill>
          <a:latin typeface="Gill Sans MT" panose="020B0502020104020203" pitchFamily="34" charset="77"/>
        </a:defRPr>
      </a:lvl4pPr>
      <a:lvl5pPr algn="l" rtl="0" fontAlgn="base">
        <a:lnSpc>
          <a:spcPct val="90000"/>
        </a:lnSpc>
        <a:spcBef>
          <a:spcPct val="0"/>
        </a:spcBef>
        <a:spcAft>
          <a:spcPct val="0"/>
        </a:spcAft>
        <a:defRPr sz="4400">
          <a:solidFill>
            <a:schemeClr val="tx1"/>
          </a:solidFill>
          <a:latin typeface="Gill Sans MT" panose="020B0502020104020203" pitchFamily="34" charset="77"/>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77"/>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77"/>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77"/>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77"/>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Gill Sans MT" panose="020B0502020104020203" pitchFamily="34" charset="0"/>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D96FED23-FE2B-EA4C-A026-39E6A0A92D35}"/>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5123" name="Text Placeholder 2">
            <a:extLst>
              <a:ext uri="{FF2B5EF4-FFF2-40B4-BE49-F238E27FC236}">
                <a16:creationId xmlns:a16="http://schemas.microsoft.com/office/drawing/2014/main" id="{F8F0C71F-B8D1-314E-9AE2-F88F7C3CEFFD}"/>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844209FD-3FA4-3546-8287-EEDE5190817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ED2E712-4B2D-FB49-93B9-01DAACB68DC9}" type="datetimeFigureOut">
              <a:rPr lang="en-GB"/>
              <a:pPr>
                <a:defRPr/>
              </a:pPr>
              <a:t>29/12/2021</a:t>
            </a:fld>
            <a:endParaRPr lang="en-GB"/>
          </a:p>
        </p:txBody>
      </p:sp>
      <p:sp>
        <p:nvSpPr>
          <p:cNvPr id="5" name="Footer Placeholder 4">
            <a:extLst>
              <a:ext uri="{FF2B5EF4-FFF2-40B4-BE49-F238E27FC236}">
                <a16:creationId xmlns:a16="http://schemas.microsoft.com/office/drawing/2014/main" id="{F96EBB02-6A19-6A4B-84B4-1C987F07EB8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AFF7E9A5-319F-6247-9811-29DF252A20C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43D395A-2B4E-2F4D-A7C6-C4AB3916E424}" type="slidenum">
              <a:rPr lang="en-GB"/>
              <a:pPr>
                <a:defRPr/>
              </a:pPr>
              <a:t>‹#›</a:t>
            </a:fld>
            <a:endParaRPr lang="en-GB"/>
          </a:p>
        </p:txBody>
      </p:sp>
      <p:pic>
        <p:nvPicPr>
          <p:cNvPr id="5127" name="Picture 6" descr="Logo&#10;&#10;Description automatically generated">
            <a:extLst>
              <a:ext uri="{FF2B5EF4-FFF2-40B4-BE49-F238E27FC236}">
                <a16:creationId xmlns:a16="http://schemas.microsoft.com/office/drawing/2014/main" id="{4B76CD0D-FAA3-ED4A-88BE-0437C6381AA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34288" y="117475"/>
            <a:ext cx="15208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3" descr="Icon&#10;&#10;Description automatically generated">
            <a:extLst>
              <a:ext uri="{FF2B5EF4-FFF2-40B4-BE49-F238E27FC236}">
                <a16:creationId xmlns:a16="http://schemas.microsoft.com/office/drawing/2014/main" id="{6A711670-AD4B-0749-8A8C-0A9EA9FB09C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rot="-2575524">
            <a:off x="-442913" y="-533400"/>
            <a:ext cx="1423988"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2"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rtl="0" fontAlgn="base">
        <a:lnSpc>
          <a:spcPct val="90000"/>
        </a:lnSpc>
        <a:spcBef>
          <a:spcPct val="0"/>
        </a:spcBef>
        <a:spcAft>
          <a:spcPct val="0"/>
        </a:spcAft>
        <a:defRPr sz="4400" kern="1200">
          <a:solidFill>
            <a:schemeClr val="tx1"/>
          </a:solidFill>
          <a:latin typeface="Gill Sans MT" panose="020B0502020104020203" pitchFamily="34" charset="0"/>
          <a:ea typeface="+mj-ea"/>
          <a:cs typeface="+mj-cs"/>
        </a:defRPr>
      </a:lvl1pPr>
      <a:lvl2pPr algn="l" rtl="0" fontAlgn="base">
        <a:lnSpc>
          <a:spcPct val="90000"/>
        </a:lnSpc>
        <a:spcBef>
          <a:spcPct val="0"/>
        </a:spcBef>
        <a:spcAft>
          <a:spcPct val="0"/>
        </a:spcAft>
        <a:defRPr sz="4400">
          <a:solidFill>
            <a:schemeClr val="tx1"/>
          </a:solidFill>
          <a:latin typeface="Gill Sans MT" panose="020B0502020104020203" pitchFamily="34" charset="77"/>
        </a:defRPr>
      </a:lvl2pPr>
      <a:lvl3pPr algn="l" rtl="0" fontAlgn="base">
        <a:lnSpc>
          <a:spcPct val="90000"/>
        </a:lnSpc>
        <a:spcBef>
          <a:spcPct val="0"/>
        </a:spcBef>
        <a:spcAft>
          <a:spcPct val="0"/>
        </a:spcAft>
        <a:defRPr sz="4400">
          <a:solidFill>
            <a:schemeClr val="tx1"/>
          </a:solidFill>
          <a:latin typeface="Gill Sans MT" panose="020B0502020104020203" pitchFamily="34" charset="77"/>
        </a:defRPr>
      </a:lvl3pPr>
      <a:lvl4pPr algn="l" rtl="0" fontAlgn="base">
        <a:lnSpc>
          <a:spcPct val="90000"/>
        </a:lnSpc>
        <a:spcBef>
          <a:spcPct val="0"/>
        </a:spcBef>
        <a:spcAft>
          <a:spcPct val="0"/>
        </a:spcAft>
        <a:defRPr sz="4400">
          <a:solidFill>
            <a:schemeClr val="tx1"/>
          </a:solidFill>
          <a:latin typeface="Gill Sans MT" panose="020B0502020104020203" pitchFamily="34" charset="77"/>
        </a:defRPr>
      </a:lvl4pPr>
      <a:lvl5pPr algn="l" rtl="0" fontAlgn="base">
        <a:lnSpc>
          <a:spcPct val="90000"/>
        </a:lnSpc>
        <a:spcBef>
          <a:spcPct val="0"/>
        </a:spcBef>
        <a:spcAft>
          <a:spcPct val="0"/>
        </a:spcAft>
        <a:defRPr sz="4400">
          <a:solidFill>
            <a:schemeClr val="tx1"/>
          </a:solidFill>
          <a:latin typeface="Gill Sans MT" panose="020B0502020104020203" pitchFamily="34" charset="77"/>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77"/>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77"/>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77"/>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77"/>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Gill Sans MT" panose="020B0502020104020203" pitchFamily="34" charset="0"/>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9706383-7EAF-174A-BAEF-6CC9A82462D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55AC941-CB76-CF45-B11D-398C52ADDE25}" type="datetimeFigureOut">
              <a:rPr lang="en-GB"/>
              <a:pPr>
                <a:defRPr/>
              </a:pPr>
              <a:t>29/12/2021</a:t>
            </a:fld>
            <a:endParaRPr lang="en-GB"/>
          </a:p>
        </p:txBody>
      </p:sp>
      <p:sp>
        <p:nvSpPr>
          <p:cNvPr id="5" name="Footer Placeholder 4">
            <a:extLst>
              <a:ext uri="{FF2B5EF4-FFF2-40B4-BE49-F238E27FC236}">
                <a16:creationId xmlns:a16="http://schemas.microsoft.com/office/drawing/2014/main" id="{5257A6C4-8C72-1847-93DC-82C85AA5DAA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E9C16839-703F-8047-95AA-FC17CE6A5E6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9258EC2-87CE-9349-9901-2D13FF410E50}" type="slidenum">
              <a:rPr lang="en-GB"/>
              <a:pPr>
                <a:defRPr/>
              </a:pPr>
              <a:t>‹#›</a:t>
            </a:fld>
            <a:endParaRPr lang="en-GB"/>
          </a:p>
        </p:txBody>
      </p:sp>
      <p:sp>
        <p:nvSpPr>
          <p:cNvPr id="7" name="Rectangle 6">
            <a:extLst>
              <a:ext uri="{FF2B5EF4-FFF2-40B4-BE49-F238E27FC236}">
                <a16:creationId xmlns:a16="http://schemas.microsoft.com/office/drawing/2014/main" id="{5E34F004-4C9A-974B-815A-1593B713614B}"/>
              </a:ext>
            </a:extLst>
          </p:cNvPr>
          <p:cNvSpPr/>
          <p:nvPr userDrawn="1"/>
        </p:nvSpPr>
        <p:spPr>
          <a:xfrm>
            <a:off x="0" y="6037263"/>
            <a:ext cx="9144000" cy="820737"/>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150" name="TextBox 7">
            <a:extLst>
              <a:ext uri="{FF2B5EF4-FFF2-40B4-BE49-F238E27FC236}">
                <a16:creationId xmlns:a16="http://schemas.microsoft.com/office/drawing/2014/main" id="{33E0E4B7-BD58-A349-B12C-F525419C2255}"/>
              </a:ext>
            </a:extLst>
          </p:cNvPr>
          <p:cNvSpPr txBox="1">
            <a:spLocks noChangeArrowheads="1"/>
          </p:cNvSpPr>
          <p:nvPr userDrawn="1"/>
        </p:nvSpPr>
        <p:spPr bwMode="auto">
          <a:xfrm>
            <a:off x="2225675" y="4781550"/>
            <a:ext cx="4089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3000" b="1">
                <a:solidFill>
                  <a:srgbClr val="40B8A8"/>
                </a:solidFill>
              </a:rPr>
              <a:t>#BePartOfTheSolution</a:t>
            </a:r>
          </a:p>
        </p:txBody>
      </p:sp>
      <p:pic>
        <p:nvPicPr>
          <p:cNvPr id="6151" name="Picture 8" descr="Logo&#10;&#10;Description automatically generated">
            <a:extLst>
              <a:ext uri="{FF2B5EF4-FFF2-40B4-BE49-F238E27FC236}">
                <a16:creationId xmlns:a16="http://schemas.microsoft.com/office/drawing/2014/main" id="{FC0B56E1-2376-5D44-9CAE-07870D9EBAE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520950" y="1787525"/>
            <a:ext cx="41021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Box 9">
            <a:extLst>
              <a:ext uri="{FF2B5EF4-FFF2-40B4-BE49-F238E27FC236}">
                <a16:creationId xmlns:a16="http://schemas.microsoft.com/office/drawing/2014/main" id="{8FEE6EEE-F766-B744-BE6D-B4EE7A2873A0}"/>
              </a:ext>
            </a:extLst>
          </p:cNvPr>
          <p:cNvSpPr txBox="1">
            <a:spLocks noChangeArrowheads="1"/>
          </p:cNvSpPr>
          <p:nvPr userDrawn="1"/>
        </p:nvSpPr>
        <p:spPr bwMode="auto">
          <a:xfrm>
            <a:off x="0" y="5970588"/>
            <a:ext cx="9144000" cy="923925"/>
          </a:xfrm>
          <a:prstGeom prst="rect">
            <a:avLst/>
          </a:prstGeom>
          <a:solidFill>
            <a:srgbClr val="40B8A8"/>
          </a:solidFill>
          <a:ln w="9525">
            <a:solidFill>
              <a:srgbClr val="40B8A8"/>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779A9ABE-BA7C-EA40-87BF-F8566F2B2632}"/>
              </a:ext>
            </a:extLst>
          </p:cNvPr>
          <p:cNvSpPr txBox="1">
            <a:spLocks/>
          </p:cNvSpPr>
          <p:nvPr userDrawn="1"/>
        </p:nvSpPr>
        <p:spPr>
          <a:xfrm>
            <a:off x="965200" y="4870450"/>
            <a:ext cx="7239000" cy="768350"/>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fontAlgn="auto">
              <a:spcAft>
                <a:spcPts val="0"/>
              </a:spcAft>
              <a:defRPr/>
            </a:pPr>
            <a:endParaRPr lang="en-GB" sz="1800"/>
          </a:p>
        </p:txBody>
      </p:sp>
      <p:pic>
        <p:nvPicPr>
          <p:cNvPr id="6154" name="Picture 20" descr="Icon&#10;&#10;Description automatically generated">
            <a:extLst>
              <a:ext uri="{FF2B5EF4-FFF2-40B4-BE49-F238E27FC236}">
                <a16:creationId xmlns:a16="http://schemas.microsoft.com/office/drawing/2014/main" id="{3C7F4C09-DBC6-B248-B0F7-C42D46D252B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rot="-2575524">
            <a:off x="-414338" y="-496888"/>
            <a:ext cx="1422401" cy="142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l" rtl="0" fontAlgn="base">
        <a:lnSpc>
          <a:spcPct val="90000"/>
        </a:lnSpc>
        <a:spcBef>
          <a:spcPct val="0"/>
        </a:spcBef>
        <a:spcAft>
          <a:spcPct val="0"/>
        </a:spcAft>
        <a:defRPr sz="4400" kern="1200">
          <a:solidFill>
            <a:schemeClr val="tx1"/>
          </a:solidFill>
          <a:latin typeface="Gill Sans MT" panose="020B0502020104020203" pitchFamily="34" charset="0"/>
          <a:ea typeface="+mj-ea"/>
          <a:cs typeface="+mj-cs"/>
        </a:defRPr>
      </a:lvl1pPr>
      <a:lvl2pPr algn="l" rtl="0" fontAlgn="base">
        <a:lnSpc>
          <a:spcPct val="90000"/>
        </a:lnSpc>
        <a:spcBef>
          <a:spcPct val="0"/>
        </a:spcBef>
        <a:spcAft>
          <a:spcPct val="0"/>
        </a:spcAft>
        <a:defRPr sz="4400">
          <a:solidFill>
            <a:schemeClr val="tx1"/>
          </a:solidFill>
          <a:latin typeface="Gill Sans MT" panose="020B0502020104020203" pitchFamily="34" charset="77"/>
        </a:defRPr>
      </a:lvl2pPr>
      <a:lvl3pPr algn="l" rtl="0" fontAlgn="base">
        <a:lnSpc>
          <a:spcPct val="90000"/>
        </a:lnSpc>
        <a:spcBef>
          <a:spcPct val="0"/>
        </a:spcBef>
        <a:spcAft>
          <a:spcPct val="0"/>
        </a:spcAft>
        <a:defRPr sz="4400">
          <a:solidFill>
            <a:schemeClr val="tx1"/>
          </a:solidFill>
          <a:latin typeface="Gill Sans MT" panose="020B0502020104020203" pitchFamily="34" charset="77"/>
        </a:defRPr>
      </a:lvl3pPr>
      <a:lvl4pPr algn="l" rtl="0" fontAlgn="base">
        <a:lnSpc>
          <a:spcPct val="90000"/>
        </a:lnSpc>
        <a:spcBef>
          <a:spcPct val="0"/>
        </a:spcBef>
        <a:spcAft>
          <a:spcPct val="0"/>
        </a:spcAft>
        <a:defRPr sz="4400">
          <a:solidFill>
            <a:schemeClr val="tx1"/>
          </a:solidFill>
          <a:latin typeface="Gill Sans MT" panose="020B0502020104020203" pitchFamily="34" charset="77"/>
        </a:defRPr>
      </a:lvl4pPr>
      <a:lvl5pPr algn="l" rtl="0" fontAlgn="base">
        <a:lnSpc>
          <a:spcPct val="90000"/>
        </a:lnSpc>
        <a:spcBef>
          <a:spcPct val="0"/>
        </a:spcBef>
        <a:spcAft>
          <a:spcPct val="0"/>
        </a:spcAft>
        <a:defRPr sz="4400">
          <a:solidFill>
            <a:schemeClr val="tx1"/>
          </a:solidFill>
          <a:latin typeface="Gill Sans MT" panose="020B0502020104020203" pitchFamily="34" charset="77"/>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77"/>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77"/>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77"/>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77"/>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Gill Sans MT" panose="020B0502020104020203" pitchFamily="34" charset="0"/>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6F419186-66A7-1441-8FA9-74635A1629B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7171" name="Text Placeholder 2">
            <a:extLst>
              <a:ext uri="{FF2B5EF4-FFF2-40B4-BE49-F238E27FC236}">
                <a16:creationId xmlns:a16="http://schemas.microsoft.com/office/drawing/2014/main" id="{70AEC738-B9AF-FA43-B642-D1F9DE520856}"/>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35FDABCD-8CB5-9746-B1E9-531192F6E68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8D7B14BA-0F6B-5D4C-9C02-2488ABFA2896}" type="datetimeFigureOut">
              <a:rPr lang="en-GB"/>
              <a:pPr>
                <a:defRPr/>
              </a:pPr>
              <a:t>29/12/2021</a:t>
            </a:fld>
            <a:endParaRPr lang="en-GB"/>
          </a:p>
        </p:txBody>
      </p:sp>
      <p:sp>
        <p:nvSpPr>
          <p:cNvPr id="5" name="Footer Placeholder 4">
            <a:extLst>
              <a:ext uri="{FF2B5EF4-FFF2-40B4-BE49-F238E27FC236}">
                <a16:creationId xmlns:a16="http://schemas.microsoft.com/office/drawing/2014/main" id="{B66740AD-0C31-0C4B-A549-8B5A6B2322A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C0989BEF-D086-894E-9E81-B1623543AE9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DE63FC3E-40D6-0A4A-80D9-94B4E2ECF792}" type="slidenum">
              <a:rPr lang="en-GB"/>
              <a:pPr>
                <a:defRPr/>
              </a:pPr>
              <a:t>‹#›</a:t>
            </a:fld>
            <a:endParaRPr lang="en-GB"/>
          </a:p>
        </p:txBody>
      </p:sp>
      <p:pic>
        <p:nvPicPr>
          <p:cNvPr id="7175" name="Picture 6" descr="Icon&#10;&#10;Description automatically generated">
            <a:extLst>
              <a:ext uri="{FF2B5EF4-FFF2-40B4-BE49-F238E27FC236}">
                <a16:creationId xmlns:a16="http://schemas.microsoft.com/office/drawing/2014/main" id="{7E5EEC21-2045-B64E-B880-9954555C984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0650" y="1693863"/>
            <a:ext cx="122713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 descr="Icon&#10;&#10;Description automatically generated">
            <a:extLst>
              <a:ext uri="{FF2B5EF4-FFF2-40B4-BE49-F238E27FC236}">
                <a16:creationId xmlns:a16="http://schemas.microsoft.com/office/drawing/2014/main" id="{D2F345A8-6166-9A41-A640-73F61AED449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30175" y="4700588"/>
            <a:ext cx="11207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descr="Icon&#10;&#10;Description automatically generated">
            <a:extLst>
              <a:ext uri="{FF2B5EF4-FFF2-40B4-BE49-F238E27FC236}">
                <a16:creationId xmlns:a16="http://schemas.microsoft.com/office/drawing/2014/main" id="{0712C6FC-84C7-0241-9238-09CDAE9DD387}"/>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153400" y="3989388"/>
            <a:ext cx="14700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9" descr="Icon&#10;&#10;Description automatically generated">
            <a:extLst>
              <a:ext uri="{FF2B5EF4-FFF2-40B4-BE49-F238E27FC236}">
                <a16:creationId xmlns:a16="http://schemas.microsoft.com/office/drawing/2014/main" id="{0E82A3FB-BE09-B14D-ADBB-FA1BD7734F47}"/>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18438" y="1693863"/>
            <a:ext cx="122713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74DA6F3B-8D1E-DE45-A58F-F4D35A69956C}"/>
              </a:ext>
            </a:extLst>
          </p:cNvPr>
          <p:cNvSpPr/>
          <p:nvPr userDrawn="1"/>
        </p:nvSpPr>
        <p:spPr>
          <a:xfrm>
            <a:off x="0" y="6037263"/>
            <a:ext cx="9144000" cy="820737"/>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80" name="TextBox 13">
            <a:extLst>
              <a:ext uri="{FF2B5EF4-FFF2-40B4-BE49-F238E27FC236}">
                <a16:creationId xmlns:a16="http://schemas.microsoft.com/office/drawing/2014/main" id="{5A6C541B-5440-C341-8DEE-57D4B4A5D2F7}"/>
              </a:ext>
            </a:extLst>
          </p:cNvPr>
          <p:cNvSpPr txBox="1">
            <a:spLocks noChangeArrowheads="1"/>
          </p:cNvSpPr>
          <p:nvPr userDrawn="1"/>
        </p:nvSpPr>
        <p:spPr bwMode="auto">
          <a:xfrm>
            <a:off x="4956175" y="6186488"/>
            <a:ext cx="4089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3000" b="1">
                <a:solidFill>
                  <a:schemeClr val="bg1"/>
                </a:solidFill>
              </a:rPr>
              <a:t>#BePartOfTheSolution</a:t>
            </a:r>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B1DF287E-A4F2-7E4D-83A7-47B49BDD428F}"/>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8195" name="Text Placeholder 2">
            <a:extLst>
              <a:ext uri="{FF2B5EF4-FFF2-40B4-BE49-F238E27FC236}">
                <a16:creationId xmlns:a16="http://schemas.microsoft.com/office/drawing/2014/main" id="{B3CD45A4-E622-2344-BB61-098F9A0556A0}"/>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616B003-18FF-1545-87F8-4EE2317369C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FE8FF27-7F47-C74B-9433-BE3C8F36A0C6}" type="datetimeFigureOut">
              <a:rPr lang="en-GB"/>
              <a:pPr>
                <a:defRPr/>
              </a:pPr>
              <a:t>29/12/2021</a:t>
            </a:fld>
            <a:endParaRPr lang="en-GB"/>
          </a:p>
        </p:txBody>
      </p:sp>
      <p:sp>
        <p:nvSpPr>
          <p:cNvPr id="5" name="Footer Placeholder 4">
            <a:extLst>
              <a:ext uri="{FF2B5EF4-FFF2-40B4-BE49-F238E27FC236}">
                <a16:creationId xmlns:a16="http://schemas.microsoft.com/office/drawing/2014/main" id="{4DB34DAC-CF59-6E4C-8264-961213D838B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EF5F9E41-3C6C-9045-B80D-77341B7410E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66676C0-2BBC-004F-A8C6-9FAF6C69BDB1}" type="slidenum">
              <a:rPr lang="en-GB"/>
              <a:pPr>
                <a:defRPr/>
              </a:pPr>
              <a:t>‹#›</a:t>
            </a:fld>
            <a:endParaRPr lang="en-GB"/>
          </a:p>
        </p:txBody>
      </p:sp>
      <p:pic>
        <p:nvPicPr>
          <p:cNvPr id="8199" name="Picture 8" descr="Icon&#10;&#10;Description automatically generated">
            <a:extLst>
              <a:ext uri="{FF2B5EF4-FFF2-40B4-BE49-F238E27FC236}">
                <a16:creationId xmlns:a16="http://schemas.microsoft.com/office/drawing/2014/main" id="{89F98DBE-411D-6245-BB49-6B8C9F1FA7E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0650" y="1693863"/>
            <a:ext cx="122713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9" descr="Icon&#10;&#10;Description automatically generated">
            <a:extLst>
              <a:ext uri="{FF2B5EF4-FFF2-40B4-BE49-F238E27FC236}">
                <a16:creationId xmlns:a16="http://schemas.microsoft.com/office/drawing/2014/main" id="{1FB6A1F8-DEE0-A145-A68F-BF28D4E2924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30175" y="4700588"/>
            <a:ext cx="11207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0" descr="Icon&#10;&#10;Description automatically generated">
            <a:extLst>
              <a:ext uri="{FF2B5EF4-FFF2-40B4-BE49-F238E27FC236}">
                <a16:creationId xmlns:a16="http://schemas.microsoft.com/office/drawing/2014/main" id="{D7D601CC-3F6D-6445-903C-FCD11B34D64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153400" y="3989388"/>
            <a:ext cx="14700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1" descr="Icon&#10;&#10;Description automatically generated">
            <a:extLst>
              <a:ext uri="{FF2B5EF4-FFF2-40B4-BE49-F238E27FC236}">
                <a16:creationId xmlns:a16="http://schemas.microsoft.com/office/drawing/2014/main" id="{B00B4209-EEDD-574C-ACF2-5CE8B9333E68}"/>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18438" y="1693863"/>
            <a:ext cx="122713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3" descr="Logo&#10;&#10;Description automatically generated">
            <a:extLst>
              <a:ext uri="{FF2B5EF4-FFF2-40B4-BE49-F238E27FC236}">
                <a16:creationId xmlns:a16="http://schemas.microsoft.com/office/drawing/2014/main" id="{542B45C4-8754-A943-BF47-8F66560CC190}"/>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634288" y="117475"/>
            <a:ext cx="15208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TextBox 16">
            <a:extLst>
              <a:ext uri="{FF2B5EF4-FFF2-40B4-BE49-F238E27FC236}">
                <a16:creationId xmlns:a16="http://schemas.microsoft.com/office/drawing/2014/main" id="{A46E1DF6-9474-F346-870D-9A3C1996DB3A}"/>
              </a:ext>
            </a:extLst>
          </p:cNvPr>
          <p:cNvSpPr txBox="1">
            <a:spLocks noChangeArrowheads="1"/>
          </p:cNvSpPr>
          <p:nvPr userDrawn="1"/>
        </p:nvSpPr>
        <p:spPr bwMode="auto">
          <a:xfrm>
            <a:off x="4956175" y="6186488"/>
            <a:ext cx="4089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3000" b="1">
                <a:solidFill>
                  <a:schemeClr val="bg1"/>
                </a:solidFill>
              </a:rPr>
              <a:t>#BePartOfTheSolution</a:t>
            </a:r>
          </a:p>
        </p:txBody>
      </p:sp>
      <p:sp>
        <p:nvSpPr>
          <p:cNvPr id="21" name="Rectangle 20">
            <a:extLst>
              <a:ext uri="{FF2B5EF4-FFF2-40B4-BE49-F238E27FC236}">
                <a16:creationId xmlns:a16="http://schemas.microsoft.com/office/drawing/2014/main" id="{F8C9CCD6-CE19-9441-BE57-7D9DA8DC8BAB}"/>
              </a:ext>
            </a:extLst>
          </p:cNvPr>
          <p:cNvSpPr/>
          <p:nvPr userDrawn="1"/>
        </p:nvSpPr>
        <p:spPr>
          <a:xfrm>
            <a:off x="0" y="6035675"/>
            <a:ext cx="9144000" cy="820738"/>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06" name="TextBox 21">
            <a:extLst>
              <a:ext uri="{FF2B5EF4-FFF2-40B4-BE49-F238E27FC236}">
                <a16:creationId xmlns:a16="http://schemas.microsoft.com/office/drawing/2014/main" id="{1D56B022-75BE-A74D-8774-F5B7E69F30B3}"/>
              </a:ext>
            </a:extLst>
          </p:cNvPr>
          <p:cNvSpPr txBox="1">
            <a:spLocks noChangeArrowheads="1"/>
          </p:cNvSpPr>
          <p:nvPr userDrawn="1"/>
        </p:nvSpPr>
        <p:spPr bwMode="auto">
          <a:xfrm>
            <a:off x="4956175" y="6183313"/>
            <a:ext cx="4089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3000" b="1">
                <a:solidFill>
                  <a:schemeClr val="bg1"/>
                </a:solidFill>
              </a:rPr>
              <a:t>#BePartOfTheSolution</a:t>
            </a:r>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fontAlgn="base">
        <a:lnSpc>
          <a:spcPct val="90000"/>
        </a:lnSpc>
        <a:spcBef>
          <a:spcPct val="0"/>
        </a:spcBef>
        <a:spcAft>
          <a:spcPct val="0"/>
        </a:spcAft>
        <a:defRPr sz="4400" kern="1200">
          <a:solidFill>
            <a:schemeClr val="tx1"/>
          </a:solidFill>
          <a:latin typeface="Gill Sans MT" panose="020B0502020104020203" pitchFamily="34" charset="0"/>
          <a:ea typeface="+mj-ea"/>
          <a:cs typeface="+mj-cs"/>
        </a:defRPr>
      </a:lvl1pPr>
      <a:lvl2pPr algn="l" rtl="0" fontAlgn="base">
        <a:lnSpc>
          <a:spcPct val="90000"/>
        </a:lnSpc>
        <a:spcBef>
          <a:spcPct val="0"/>
        </a:spcBef>
        <a:spcAft>
          <a:spcPct val="0"/>
        </a:spcAft>
        <a:defRPr sz="4400">
          <a:solidFill>
            <a:schemeClr val="tx1"/>
          </a:solidFill>
          <a:latin typeface="Gill Sans MT" panose="020B0502020104020203" pitchFamily="34" charset="77"/>
        </a:defRPr>
      </a:lvl2pPr>
      <a:lvl3pPr algn="l" rtl="0" fontAlgn="base">
        <a:lnSpc>
          <a:spcPct val="90000"/>
        </a:lnSpc>
        <a:spcBef>
          <a:spcPct val="0"/>
        </a:spcBef>
        <a:spcAft>
          <a:spcPct val="0"/>
        </a:spcAft>
        <a:defRPr sz="4400">
          <a:solidFill>
            <a:schemeClr val="tx1"/>
          </a:solidFill>
          <a:latin typeface="Gill Sans MT" panose="020B0502020104020203" pitchFamily="34" charset="77"/>
        </a:defRPr>
      </a:lvl3pPr>
      <a:lvl4pPr algn="l" rtl="0" fontAlgn="base">
        <a:lnSpc>
          <a:spcPct val="90000"/>
        </a:lnSpc>
        <a:spcBef>
          <a:spcPct val="0"/>
        </a:spcBef>
        <a:spcAft>
          <a:spcPct val="0"/>
        </a:spcAft>
        <a:defRPr sz="4400">
          <a:solidFill>
            <a:schemeClr val="tx1"/>
          </a:solidFill>
          <a:latin typeface="Gill Sans MT" panose="020B0502020104020203" pitchFamily="34" charset="77"/>
        </a:defRPr>
      </a:lvl4pPr>
      <a:lvl5pPr algn="l" rtl="0" fontAlgn="base">
        <a:lnSpc>
          <a:spcPct val="90000"/>
        </a:lnSpc>
        <a:spcBef>
          <a:spcPct val="0"/>
        </a:spcBef>
        <a:spcAft>
          <a:spcPct val="0"/>
        </a:spcAft>
        <a:defRPr sz="4400">
          <a:solidFill>
            <a:schemeClr val="tx1"/>
          </a:solidFill>
          <a:latin typeface="Gill Sans MT" panose="020B0502020104020203" pitchFamily="34" charset="77"/>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77"/>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77"/>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77"/>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77"/>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Gill Sans MT" panose="020B0502020104020203" pitchFamily="34" charset="0"/>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F06C0CE9-23C3-7E42-800F-456162F77047}"/>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9219" name="Text Placeholder 2">
            <a:extLst>
              <a:ext uri="{FF2B5EF4-FFF2-40B4-BE49-F238E27FC236}">
                <a16:creationId xmlns:a16="http://schemas.microsoft.com/office/drawing/2014/main" id="{1712C95C-3DEA-444B-B447-5F027762C9ED}"/>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5FCF119D-126C-CF4D-8598-F0138D348D0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7187DD8-1203-404A-9282-30022DA7EE9B}" type="datetimeFigureOut">
              <a:rPr lang="en-GB"/>
              <a:pPr>
                <a:defRPr/>
              </a:pPr>
              <a:t>29/12/2021</a:t>
            </a:fld>
            <a:endParaRPr lang="en-GB"/>
          </a:p>
        </p:txBody>
      </p:sp>
      <p:sp>
        <p:nvSpPr>
          <p:cNvPr id="5" name="Footer Placeholder 4">
            <a:extLst>
              <a:ext uri="{FF2B5EF4-FFF2-40B4-BE49-F238E27FC236}">
                <a16:creationId xmlns:a16="http://schemas.microsoft.com/office/drawing/2014/main" id="{E495AED3-C447-2748-B86F-9AE86F4495E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E4720756-B605-4B4E-A26D-17FD4802F2E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0DE932BE-5EEE-F44F-8175-3DEEEC5FA5B6}" type="slidenum">
              <a:rPr lang="en-GB"/>
              <a:pPr>
                <a:defRPr/>
              </a:pPr>
              <a:t>‹#›</a:t>
            </a:fld>
            <a:endParaRPr lang="en-GB"/>
          </a:p>
        </p:txBody>
      </p:sp>
      <p:pic>
        <p:nvPicPr>
          <p:cNvPr id="9223" name="Picture 6" descr="Icon&#10;&#10;Description automatically generated">
            <a:extLst>
              <a:ext uri="{FF2B5EF4-FFF2-40B4-BE49-F238E27FC236}">
                <a16:creationId xmlns:a16="http://schemas.microsoft.com/office/drawing/2014/main" id="{5B58F52F-4ED1-354F-B3EA-AA4CAB2FC6E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0650" y="1693863"/>
            <a:ext cx="122713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7" descr="Icon&#10;&#10;Description automatically generated">
            <a:extLst>
              <a:ext uri="{FF2B5EF4-FFF2-40B4-BE49-F238E27FC236}">
                <a16:creationId xmlns:a16="http://schemas.microsoft.com/office/drawing/2014/main" id="{AEBCA186-0C04-B349-801D-E09F3CE2824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30175" y="4700588"/>
            <a:ext cx="11207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8" descr="Icon&#10;&#10;Description automatically generated">
            <a:extLst>
              <a:ext uri="{FF2B5EF4-FFF2-40B4-BE49-F238E27FC236}">
                <a16:creationId xmlns:a16="http://schemas.microsoft.com/office/drawing/2014/main" id="{B76E5502-6E0D-3342-AD13-AC9E160EF81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153400" y="3989388"/>
            <a:ext cx="14700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9" descr="Icon&#10;&#10;Description automatically generated">
            <a:extLst>
              <a:ext uri="{FF2B5EF4-FFF2-40B4-BE49-F238E27FC236}">
                <a16:creationId xmlns:a16="http://schemas.microsoft.com/office/drawing/2014/main" id="{C30AA7B9-19B5-F342-AD30-3114750B9A73}"/>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18438" y="1693863"/>
            <a:ext cx="122713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0" descr="Logo&#10;&#10;Description automatically generated">
            <a:extLst>
              <a:ext uri="{FF2B5EF4-FFF2-40B4-BE49-F238E27FC236}">
                <a16:creationId xmlns:a16="http://schemas.microsoft.com/office/drawing/2014/main" id="{F239E46C-0D3B-634E-894B-7658B5E0879F}"/>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634288" y="117475"/>
            <a:ext cx="15208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968836-B312-AB49-BAA3-5D5C6683E1B4}"/>
              </a:ext>
            </a:extLst>
          </p:cNvPr>
          <p:cNvSpPr/>
          <p:nvPr userDrawn="1"/>
        </p:nvSpPr>
        <p:spPr>
          <a:xfrm>
            <a:off x="0" y="6037263"/>
            <a:ext cx="9144000" cy="820737"/>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3" name="Title Placeholder 1">
            <a:extLst>
              <a:ext uri="{FF2B5EF4-FFF2-40B4-BE49-F238E27FC236}">
                <a16:creationId xmlns:a16="http://schemas.microsoft.com/office/drawing/2014/main" id="{D8507305-6334-314E-B57F-1F61011F1E11}"/>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44" name="Text Placeholder 2">
            <a:extLst>
              <a:ext uri="{FF2B5EF4-FFF2-40B4-BE49-F238E27FC236}">
                <a16:creationId xmlns:a16="http://schemas.microsoft.com/office/drawing/2014/main" id="{F1F8AB2B-5B18-CD42-86F2-1BB1EBB1815D}"/>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45" name="TextBox 12">
            <a:extLst>
              <a:ext uri="{FF2B5EF4-FFF2-40B4-BE49-F238E27FC236}">
                <a16:creationId xmlns:a16="http://schemas.microsoft.com/office/drawing/2014/main" id="{795C3283-539C-0F49-86CE-9504955F6BA7}"/>
              </a:ext>
            </a:extLst>
          </p:cNvPr>
          <p:cNvSpPr txBox="1">
            <a:spLocks noChangeArrowheads="1"/>
          </p:cNvSpPr>
          <p:nvPr userDrawn="1"/>
        </p:nvSpPr>
        <p:spPr bwMode="auto">
          <a:xfrm>
            <a:off x="4918075" y="6240463"/>
            <a:ext cx="40878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3000" b="1">
                <a:solidFill>
                  <a:schemeClr val="bg1"/>
                </a:solidFill>
              </a:rPr>
              <a:t>#BePartOfTheSolution</a:t>
            </a:r>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Title Placeholder 1">
            <a:extLst>
              <a:ext uri="{FF2B5EF4-FFF2-40B4-BE49-F238E27FC236}">
                <a16:creationId xmlns:a16="http://schemas.microsoft.com/office/drawing/2014/main" id="{C36175F9-607E-A344-AE81-B121649444B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1267" name="Text Placeholder 2">
            <a:extLst>
              <a:ext uri="{FF2B5EF4-FFF2-40B4-BE49-F238E27FC236}">
                <a16:creationId xmlns:a16="http://schemas.microsoft.com/office/drawing/2014/main" id="{BE391C27-976F-4E43-8A5A-463C3A0EFBF5}"/>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C4EACA48-43D5-0E42-9C47-D554CC777A0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A0229B2D-59A8-A541-BAF2-74C3D15AE131}" type="datetimeFigureOut">
              <a:rPr lang="en-GB"/>
              <a:pPr>
                <a:defRPr/>
              </a:pPr>
              <a:t>29/12/2021</a:t>
            </a:fld>
            <a:endParaRPr lang="en-GB"/>
          </a:p>
        </p:txBody>
      </p:sp>
      <p:sp>
        <p:nvSpPr>
          <p:cNvPr id="5" name="Footer Placeholder 4">
            <a:extLst>
              <a:ext uri="{FF2B5EF4-FFF2-40B4-BE49-F238E27FC236}">
                <a16:creationId xmlns:a16="http://schemas.microsoft.com/office/drawing/2014/main" id="{CD459857-5F6D-B04A-B362-C3050D06702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39F97BE5-348B-114A-9FFE-5A20915F634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1461D98-BE95-9646-9AD5-04B1196371F9}" type="slidenum">
              <a:rPr lang="en-GB"/>
              <a:pPr>
                <a:defRPr/>
              </a:pPr>
              <a:t>‹#›</a:t>
            </a:fld>
            <a:endParaRPr lang="en-GB"/>
          </a:p>
        </p:txBody>
      </p:sp>
      <p:pic>
        <p:nvPicPr>
          <p:cNvPr id="11271" name="Picture 6" descr="Icon&#10;&#10;Description automatically generated">
            <a:extLst>
              <a:ext uri="{FF2B5EF4-FFF2-40B4-BE49-F238E27FC236}">
                <a16:creationId xmlns:a16="http://schemas.microsoft.com/office/drawing/2014/main" id="{7F61C1FB-4BF1-D647-8738-75F6CE90FEF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0650" y="1693863"/>
            <a:ext cx="122713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Icon&#10;&#10;Description automatically generated">
            <a:extLst>
              <a:ext uri="{FF2B5EF4-FFF2-40B4-BE49-F238E27FC236}">
                <a16:creationId xmlns:a16="http://schemas.microsoft.com/office/drawing/2014/main" id="{11CAA413-06A8-FF45-9571-25756438C3E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30175" y="4700588"/>
            <a:ext cx="11207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Icon&#10;&#10;Description automatically generated">
            <a:extLst>
              <a:ext uri="{FF2B5EF4-FFF2-40B4-BE49-F238E27FC236}">
                <a16:creationId xmlns:a16="http://schemas.microsoft.com/office/drawing/2014/main" id="{A1E1D9D7-D9FD-8944-AFD9-20BF86091EA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153400" y="3989388"/>
            <a:ext cx="14700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Icon&#10;&#10;Description automatically generated">
            <a:extLst>
              <a:ext uri="{FF2B5EF4-FFF2-40B4-BE49-F238E27FC236}">
                <a16:creationId xmlns:a16="http://schemas.microsoft.com/office/drawing/2014/main" id="{71D5AE97-6EF1-7048-AB34-786481AA7541}"/>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18438" y="1693863"/>
            <a:ext cx="122713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Title Placeholder 1">
            <a:extLst>
              <a:ext uri="{FF2B5EF4-FFF2-40B4-BE49-F238E27FC236}">
                <a16:creationId xmlns:a16="http://schemas.microsoft.com/office/drawing/2014/main" id="{B725E17B-8060-A742-976B-ADBC43E0C3A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2291" name="Text Placeholder 2">
            <a:extLst>
              <a:ext uri="{FF2B5EF4-FFF2-40B4-BE49-F238E27FC236}">
                <a16:creationId xmlns:a16="http://schemas.microsoft.com/office/drawing/2014/main" id="{A5ECC775-36C0-8948-A2B3-302BA93A447D}"/>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2F149A6A-CCA5-1844-BD1C-D7E8FFAA784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7247E81D-30EB-F840-BA85-27357CA8D4B1}" type="datetimeFigureOut">
              <a:rPr lang="en-GB"/>
              <a:pPr>
                <a:defRPr/>
              </a:pPr>
              <a:t>29/12/2021</a:t>
            </a:fld>
            <a:endParaRPr lang="en-GB"/>
          </a:p>
        </p:txBody>
      </p:sp>
      <p:sp>
        <p:nvSpPr>
          <p:cNvPr id="5" name="Footer Placeholder 4">
            <a:extLst>
              <a:ext uri="{FF2B5EF4-FFF2-40B4-BE49-F238E27FC236}">
                <a16:creationId xmlns:a16="http://schemas.microsoft.com/office/drawing/2014/main" id="{3D53C272-EA35-3340-863C-CD901B5A205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DE679B2C-465B-6C44-BBD8-E45BA545EEB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0CDF3A7A-1AE1-E248-AF8E-38B255E3B8A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7.jpeg"/><Relationship Id="rId4" Type="http://schemas.openxmlformats.org/officeDocument/2006/relationships/image" Target="../media/image28.wmf"/></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7.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17D74EE-C17F-1D4E-9675-F5753B5436D3}"/>
              </a:ext>
            </a:extLst>
          </p:cNvPr>
          <p:cNvSpPr>
            <a:spLocks noGrp="1" noChangeArrowheads="1"/>
          </p:cNvSpPr>
          <p:nvPr>
            <p:ph type="title"/>
          </p:nvPr>
        </p:nvSpPr>
        <p:spPr/>
        <p:txBody>
          <a:bodyPr/>
          <a:lstStyle/>
          <a:p>
            <a:pPr algn="ctr"/>
            <a:r>
              <a:rPr lang="en-GB" altLang="en-US" sz="4800">
                <a:solidFill>
                  <a:srgbClr val="0F6AB1"/>
                </a:solidFill>
                <a:latin typeface="Gill Sans MT" panose="020B0502020104020203" pitchFamily="34" charset="77"/>
              </a:rPr>
              <a:t>The Swiss Cheese Model</a:t>
            </a:r>
          </a:p>
        </p:txBody>
      </p:sp>
      <p:sp>
        <p:nvSpPr>
          <p:cNvPr id="3" name="Content Placeholder 2">
            <a:extLst>
              <a:ext uri="{FF2B5EF4-FFF2-40B4-BE49-F238E27FC236}">
                <a16:creationId xmlns:a16="http://schemas.microsoft.com/office/drawing/2014/main" id="{D373E5DB-2785-D54A-A8EC-EFC571122D48}"/>
              </a:ext>
            </a:extLst>
          </p:cNvPr>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en-GB" b="1">
                <a:solidFill>
                  <a:srgbClr val="1F4E79"/>
                </a:solidFill>
              </a:rPr>
              <a:t>Objectives:</a:t>
            </a:r>
          </a:p>
          <a:p>
            <a:pPr>
              <a:spcAft>
                <a:spcPts val="0"/>
              </a:spcAft>
              <a:defRPr/>
            </a:pPr>
            <a:r>
              <a:rPr lang="en-US">
                <a:solidFill>
                  <a:srgbClr val="1F4E79"/>
                </a:solidFill>
                <a:latin typeface="Gill Sans MT"/>
              </a:rPr>
              <a:t>To remember the actions we can take to stop COVID-19 spreading.</a:t>
            </a:r>
          </a:p>
          <a:p>
            <a:pPr marL="0" indent="0">
              <a:spcAft>
                <a:spcPts val="0"/>
              </a:spcAft>
              <a:buFont typeface="Arial" panose="020B0604020202020204" pitchFamily="34" charset="0"/>
              <a:buNone/>
              <a:defRPr/>
            </a:pPr>
            <a:endParaRPr lang="en-US">
              <a:solidFill>
                <a:srgbClr val="1F4E79"/>
              </a:solidFill>
            </a:endParaRPr>
          </a:p>
          <a:p>
            <a:pPr>
              <a:spcAft>
                <a:spcPts val="0"/>
              </a:spcAft>
              <a:defRPr/>
            </a:pPr>
            <a:r>
              <a:rPr lang="en-US">
                <a:solidFill>
                  <a:srgbClr val="1F4E79"/>
                </a:solidFill>
              </a:rPr>
              <a:t>To describe how each action works and know how choosing to do a few of these actions together can help stop the COVID-19 virus spreading. </a:t>
            </a:r>
          </a:p>
          <a:p>
            <a:pPr marL="0" indent="0" fontAlgn="auto">
              <a:spcAft>
                <a:spcPts val="0"/>
              </a:spcAft>
              <a:buFont typeface="Arial" panose="020B0604020202020204" pitchFamily="34" charset="0"/>
              <a:buNone/>
              <a:defRPr/>
            </a:pPr>
            <a:endParaRPr lang="en-GB"/>
          </a:p>
          <a:p>
            <a:pPr marL="0" indent="0" fontAlgn="auto">
              <a:spcAft>
                <a:spcPts val="0"/>
              </a:spcAft>
              <a:buFont typeface="Arial" panose="020B0604020202020204" pitchFamily="34" charset="0"/>
              <a:buNone/>
              <a:defRPr/>
            </a:pP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9">
            <a:extLst>
              <a:ext uri="{FF2B5EF4-FFF2-40B4-BE49-F238E27FC236}">
                <a16:creationId xmlns:a16="http://schemas.microsoft.com/office/drawing/2014/main" id="{BE67FB3B-9E72-6349-B908-0F6105B43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a:extLst>
              <a:ext uri="{FF2B5EF4-FFF2-40B4-BE49-F238E27FC236}">
                <a16:creationId xmlns:a16="http://schemas.microsoft.com/office/drawing/2014/main" id="{86507433-D9B5-DF46-9804-44BA5913D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5">
            <a:extLst>
              <a:ext uri="{FF2B5EF4-FFF2-40B4-BE49-F238E27FC236}">
                <a16:creationId xmlns:a16="http://schemas.microsoft.com/office/drawing/2014/main" id="{84979B20-B526-0F4E-816C-BE506794A6EB}"/>
              </a:ext>
            </a:extLst>
          </p:cNvPr>
          <p:cNvSpPr txBox="1">
            <a:spLocks noChangeArrowheads="1"/>
          </p:cNvSpPr>
          <p:nvPr/>
        </p:nvSpPr>
        <p:spPr bwMode="auto">
          <a:xfrm>
            <a:off x="2063750" y="493713"/>
            <a:ext cx="4887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Clean hands and surfaces</a:t>
            </a:r>
          </a:p>
        </p:txBody>
      </p:sp>
      <p:sp>
        <p:nvSpPr>
          <p:cNvPr id="32772" name="TextBox 6">
            <a:extLst>
              <a:ext uri="{FF2B5EF4-FFF2-40B4-BE49-F238E27FC236}">
                <a16:creationId xmlns:a16="http://schemas.microsoft.com/office/drawing/2014/main" id="{63F934C5-7768-994F-9BD9-715C9EE45A4A}"/>
              </a:ext>
            </a:extLst>
          </p:cNvPr>
          <p:cNvSpPr txBox="1">
            <a:spLocks noChangeArrowheads="1"/>
          </p:cNvSpPr>
          <p:nvPr/>
        </p:nvSpPr>
        <p:spPr bwMode="auto">
          <a:xfrm>
            <a:off x="411163" y="5667375"/>
            <a:ext cx="832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1F4E79"/>
                </a:solidFill>
                <a:latin typeface="Gill Sans MT" panose="020B0502020104020203" pitchFamily="34" charset="77"/>
              </a:rPr>
              <a:t>Washing hands and cleaning surfaces will help to remove any virus, but the risk from droplets in the air still means this action alone isn’t 100% effective.</a:t>
            </a:r>
          </a:p>
        </p:txBody>
      </p:sp>
      <p:pic>
        <p:nvPicPr>
          <p:cNvPr id="32773" name="Picture 8">
            <a:extLst>
              <a:ext uri="{FF2B5EF4-FFF2-40B4-BE49-F238E27FC236}">
                <a16:creationId xmlns:a16="http://schemas.microsoft.com/office/drawing/2014/main" id="{A3A03CD8-92F8-A149-843A-B3EC45FF1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0">
            <a:extLst>
              <a:ext uri="{FF2B5EF4-FFF2-40B4-BE49-F238E27FC236}">
                <a16:creationId xmlns:a16="http://schemas.microsoft.com/office/drawing/2014/main" id="{9437C59E-D4FB-F849-9888-A8D1709F8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1">
            <a:extLst>
              <a:ext uri="{FF2B5EF4-FFF2-40B4-BE49-F238E27FC236}">
                <a16:creationId xmlns:a16="http://schemas.microsoft.com/office/drawing/2014/main" id="{958D8E22-62E2-6A40-A015-1A5FB3612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883" y="2662703"/>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2">
            <a:extLst>
              <a:ext uri="{FF2B5EF4-FFF2-40B4-BE49-F238E27FC236}">
                <a16:creationId xmlns:a16="http://schemas.microsoft.com/office/drawing/2014/main" id="{AFD411C4-987B-334E-BF86-AD4601B3E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5">
            <a:extLst>
              <a:ext uri="{FF2B5EF4-FFF2-40B4-BE49-F238E27FC236}">
                <a16:creationId xmlns:a16="http://schemas.microsoft.com/office/drawing/2014/main" id="{2641B7F3-110D-F84E-9EA8-B9B32FDD1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6350"/>
          <a:stretch>
            <a:fillRect/>
          </a:stretch>
        </p:blipFill>
        <p:spPr bwMode="auto">
          <a:xfrm>
            <a:off x="5100638" y="3448050"/>
            <a:ext cx="2103437"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9">
            <a:extLst>
              <a:ext uri="{FF2B5EF4-FFF2-40B4-BE49-F238E27FC236}">
                <a16:creationId xmlns:a16="http://schemas.microsoft.com/office/drawing/2014/main" id="{5D96A9D6-702F-EC4D-A738-0899265EC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56"/>
          <a:stretch>
            <a:fillRect/>
          </a:stretch>
        </p:blipFill>
        <p:spPr bwMode="auto">
          <a:xfrm>
            <a:off x="7386638" y="3468688"/>
            <a:ext cx="15240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21">
            <a:extLst>
              <a:ext uri="{FF2B5EF4-FFF2-40B4-BE49-F238E27FC236}">
                <a16:creationId xmlns:a16="http://schemas.microsoft.com/office/drawing/2014/main" id="{01DD078C-EA40-2541-A61E-D761CE8F4F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491" r="23099"/>
          <a:stretch>
            <a:fillRect/>
          </a:stretch>
        </p:blipFill>
        <p:spPr bwMode="auto">
          <a:xfrm>
            <a:off x="4549775" y="1109663"/>
            <a:ext cx="919163"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3">
            <a:extLst>
              <a:ext uri="{FF2B5EF4-FFF2-40B4-BE49-F238E27FC236}">
                <a16:creationId xmlns:a16="http://schemas.microsoft.com/office/drawing/2014/main" id="{5B2CF670-CB52-9346-B658-B6A6A92184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1656" t="45457" r="7100" b="6728"/>
          <a:stretch>
            <a:fillRect/>
          </a:stretch>
        </p:blipFill>
        <p:spPr bwMode="auto">
          <a:xfrm>
            <a:off x="5754688" y="1603375"/>
            <a:ext cx="23939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
            <a:extLst>
              <a:ext uri="{FF2B5EF4-FFF2-40B4-BE49-F238E27FC236}">
                <a16:creationId xmlns:a16="http://schemas.microsoft.com/office/drawing/2014/main" id="{50164647-9C6A-4B0D-BBC6-86C67F139738}"/>
              </a:ext>
            </a:extLst>
          </p:cNvPr>
          <p:cNvSpPr txBox="1">
            <a:spLocks noChangeArrowheads="1"/>
          </p:cNvSpPr>
          <p:nvPr/>
        </p:nvSpPr>
        <p:spPr bwMode="auto">
          <a:xfrm>
            <a:off x="404813" y="701675"/>
            <a:ext cx="7747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2400">
                <a:solidFill>
                  <a:srgbClr val="1F4E79"/>
                </a:solidFill>
                <a:latin typeface="Gill Sans MT" panose="020B0502020104020203" pitchFamily="34" charset="77"/>
              </a:rPr>
              <a:t>As we can see, no single action on its own can completely stop the virus spreading between people. It is only when we stack the slices (use a number of these actions) that we create the best chance of protecting our friends and family.</a:t>
            </a:r>
            <a:endParaRPr lang="en-US" altLang="en-US" sz="2400">
              <a:solidFill>
                <a:srgbClr val="1F4E79"/>
              </a:solidFill>
              <a:latin typeface="Gill Sans MT" panose="020B0502020104020203" pitchFamily="34" charset="77"/>
            </a:endParaRPr>
          </a:p>
        </p:txBody>
      </p:sp>
      <p:graphicFrame>
        <p:nvGraphicFramePr>
          <p:cNvPr id="7" name="Object 6">
            <a:extLst>
              <a:ext uri="{FF2B5EF4-FFF2-40B4-BE49-F238E27FC236}">
                <a16:creationId xmlns:a16="http://schemas.microsoft.com/office/drawing/2014/main" id="{B97CB337-2F7F-4482-A3F4-4F3E32E91BEB}"/>
              </a:ext>
            </a:extLst>
          </p:cNvPr>
          <p:cNvGraphicFramePr>
            <a:graphicFrameLocks noChangeAspect="1"/>
          </p:cNvGraphicFramePr>
          <p:nvPr>
            <p:extLst>
              <p:ext uri="{D42A27DB-BD31-4B8C-83A1-F6EECF244321}">
                <p14:modId xmlns:p14="http://schemas.microsoft.com/office/powerpoint/2010/main" val="1401477471"/>
              </p:ext>
            </p:extLst>
          </p:nvPr>
        </p:nvGraphicFramePr>
        <p:xfrm>
          <a:off x="142414" y="2482850"/>
          <a:ext cx="6696075" cy="4375150"/>
        </p:xfrm>
        <a:graphic>
          <a:graphicData uri="http://schemas.openxmlformats.org/presentationml/2006/ole">
            <mc:AlternateContent xmlns:mc="http://schemas.openxmlformats.org/markup-compatibility/2006">
              <mc:Choice xmlns:v="urn:schemas-microsoft-com:vml" Requires="v">
                <p:oleObj spid="_x0000_s1045" name="Image" r:id="rId3" imgW="6696360" imgH="4375080" progId="Photoshop.Image.13">
                  <p:embed/>
                </p:oleObj>
              </mc:Choice>
              <mc:Fallback>
                <p:oleObj name="Image" r:id="rId3" imgW="6696360" imgH="4375080" progId="Photoshop.Image.13">
                  <p:embed/>
                  <p:pic>
                    <p:nvPicPr>
                      <p:cNvPr id="7" name="Object 6">
                        <a:extLst>
                          <a:ext uri="{FF2B5EF4-FFF2-40B4-BE49-F238E27FC236}">
                            <a16:creationId xmlns:a16="http://schemas.microsoft.com/office/drawing/2014/main" id="{B97CB337-2F7F-4482-A3F4-4F3E32E91BEB}"/>
                          </a:ext>
                        </a:extLst>
                      </p:cNvPr>
                      <p:cNvPicPr/>
                      <p:nvPr/>
                    </p:nvPicPr>
                    <p:blipFill>
                      <a:blip r:embed="rId4"/>
                      <a:stretch>
                        <a:fillRect/>
                      </a:stretch>
                    </p:blipFill>
                    <p:spPr>
                      <a:xfrm>
                        <a:off x="142414" y="2482850"/>
                        <a:ext cx="6696075" cy="4375150"/>
                      </a:xfrm>
                      <a:prstGeom prst="rect">
                        <a:avLst/>
                      </a:prstGeom>
                    </p:spPr>
                  </p:pic>
                </p:oleObj>
              </mc:Fallback>
            </mc:AlternateContent>
          </a:graphicData>
        </a:graphic>
      </p:graphicFrame>
      <p:pic>
        <p:nvPicPr>
          <p:cNvPr id="8" name="Picture 2">
            <a:extLst>
              <a:ext uri="{FF2B5EF4-FFF2-40B4-BE49-F238E27FC236}">
                <a16:creationId xmlns:a16="http://schemas.microsoft.com/office/drawing/2014/main" id="{87960AFA-F623-4AB3-8CB0-C2E8EA262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707" y="5387770"/>
            <a:ext cx="13081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ular Callout 6">
            <a:extLst>
              <a:ext uri="{FF2B5EF4-FFF2-40B4-BE49-F238E27FC236}">
                <a16:creationId xmlns:a16="http://schemas.microsoft.com/office/drawing/2014/main" id="{B466D42D-282F-4CCF-9F95-A05BC95F430C}"/>
              </a:ext>
            </a:extLst>
          </p:cNvPr>
          <p:cNvSpPr/>
          <p:nvPr/>
        </p:nvSpPr>
        <p:spPr>
          <a:xfrm>
            <a:off x="5742039" y="2354775"/>
            <a:ext cx="3259546" cy="2352675"/>
          </a:xfrm>
          <a:prstGeom prst="wedgeRoundRectCallout">
            <a:avLst>
              <a:gd name="adj1" fmla="val 51731"/>
              <a:gd name="adj2" fmla="val 755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t>It was a scientist from Australia, called Ian Mackay, who studies viruses  (a virologist) who first used this model to show how we can stop the spread of the virus using a combination of different actions. </a:t>
            </a:r>
          </a:p>
        </p:txBody>
      </p:sp>
    </p:spTree>
    <p:extLst>
      <p:ext uri="{BB962C8B-B14F-4D97-AF65-F5344CB8AC3E}">
        <p14:creationId xmlns:p14="http://schemas.microsoft.com/office/powerpoint/2010/main" val="49060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898ECE28-9B7A-AF44-A092-946EC0044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527050" y="1298575"/>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5">
            <a:extLst>
              <a:ext uri="{FF2B5EF4-FFF2-40B4-BE49-F238E27FC236}">
                <a16:creationId xmlns:a16="http://schemas.microsoft.com/office/drawing/2014/main" id="{F9B214DF-5517-BC43-BBD2-CD8328CD9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803275" y="3354388"/>
            <a:ext cx="20129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a:extLst>
              <a:ext uri="{FF2B5EF4-FFF2-40B4-BE49-F238E27FC236}">
                <a16:creationId xmlns:a16="http://schemas.microsoft.com/office/drawing/2014/main" id="{8DB9D04D-F0A6-314D-85BF-5955F2164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3476625" y="3773488"/>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7">
            <a:extLst>
              <a:ext uri="{FF2B5EF4-FFF2-40B4-BE49-F238E27FC236}">
                <a16:creationId xmlns:a16="http://schemas.microsoft.com/office/drawing/2014/main" id="{5F82D466-3C9D-D944-9470-31BF1D3CD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4657725" y="1871663"/>
            <a:ext cx="201453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a:extLst>
              <a:ext uri="{FF2B5EF4-FFF2-40B4-BE49-F238E27FC236}">
                <a16:creationId xmlns:a16="http://schemas.microsoft.com/office/drawing/2014/main" id="{B1F0A502-3FC2-6D4B-A844-FFB06161D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5895975" y="3654425"/>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a:extLst>
              <a:ext uri="{FF2B5EF4-FFF2-40B4-BE49-F238E27FC236}">
                <a16:creationId xmlns:a16="http://schemas.microsoft.com/office/drawing/2014/main" id="{5A251D56-7C22-774C-B35F-48CCAC91A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7035800" y="1666875"/>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0">
            <a:extLst>
              <a:ext uri="{FF2B5EF4-FFF2-40B4-BE49-F238E27FC236}">
                <a16:creationId xmlns:a16="http://schemas.microsoft.com/office/drawing/2014/main" id="{6E87525C-EA56-BD4E-8FB2-1A18B2D2B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2419350" y="2057400"/>
            <a:ext cx="2014538"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11">
            <a:extLst>
              <a:ext uri="{FF2B5EF4-FFF2-40B4-BE49-F238E27FC236}">
                <a16:creationId xmlns:a16="http://schemas.microsoft.com/office/drawing/2014/main" id="{5E5FD905-076A-9042-BFD6-2E67EE40BC76}"/>
              </a:ext>
            </a:extLst>
          </p:cNvPr>
          <p:cNvSpPr txBox="1">
            <a:spLocks noChangeArrowheads="1"/>
          </p:cNvSpPr>
          <p:nvPr/>
        </p:nvSpPr>
        <p:spPr bwMode="auto">
          <a:xfrm>
            <a:off x="1622425" y="6019800"/>
            <a:ext cx="597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Click to see slide when you are ready to check</a:t>
            </a:r>
          </a:p>
        </p:txBody>
      </p:sp>
      <p:sp>
        <p:nvSpPr>
          <p:cNvPr id="34825" name="Rectangle 12">
            <a:extLst>
              <a:ext uri="{FF2B5EF4-FFF2-40B4-BE49-F238E27FC236}">
                <a16:creationId xmlns:a16="http://schemas.microsoft.com/office/drawing/2014/main" id="{FB14B30D-D74E-3240-9D53-19F71C158714}"/>
              </a:ext>
            </a:extLst>
          </p:cNvPr>
          <p:cNvSpPr>
            <a:spLocks noChangeArrowheads="1"/>
          </p:cNvSpPr>
          <p:nvPr/>
        </p:nvSpPr>
        <p:spPr bwMode="auto">
          <a:xfrm>
            <a:off x="3211513" y="552450"/>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GB" altLang="en-US" sz="2000">
                <a:solidFill>
                  <a:srgbClr val="7030A0"/>
                </a:solidFill>
                <a:latin typeface="Gill Sans MT" panose="020B0502020104020203" pitchFamily="34" charset="77"/>
              </a:rPr>
              <a:t>Split into 4 groups</a:t>
            </a:r>
          </a:p>
          <a:p>
            <a:pPr eaLnBrk="1" hangingPunct="1">
              <a:buFont typeface="Arial" panose="020B0604020202020204" pitchFamily="34" charset="0"/>
              <a:buChar char="•"/>
            </a:pPr>
            <a:r>
              <a:rPr lang="en-GB" altLang="en-US" sz="2000">
                <a:solidFill>
                  <a:srgbClr val="7030A0"/>
                </a:solidFill>
                <a:latin typeface="Gill Sans MT" panose="020B0502020104020203" pitchFamily="34" charset="77"/>
              </a:rPr>
              <a:t>Each group will have 7 pieces of card</a:t>
            </a:r>
          </a:p>
          <a:p>
            <a:pPr eaLnBrk="1" hangingPunct="1">
              <a:buFont typeface="Arial" panose="020B0604020202020204" pitchFamily="34" charset="0"/>
              <a:buChar char="•"/>
            </a:pPr>
            <a:r>
              <a:rPr lang="en-GB" altLang="en-US" sz="2000">
                <a:solidFill>
                  <a:srgbClr val="7030A0"/>
                </a:solidFill>
                <a:latin typeface="Gill Sans MT" panose="020B0502020104020203" pitchFamily="34" charset="77"/>
              </a:rPr>
              <a:t>As a group, write all the actions you can remember!</a:t>
            </a:r>
          </a:p>
        </p:txBody>
      </p:sp>
      <p:sp>
        <p:nvSpPr>
          <p:cNvPr id="34826" name="TextBox 13">
            <a:extLst>
              <a:ext uri="{FF2B5EF4-FFF2-40B4-BE49-F238E27FC236}">
                <a16:creationId xmlns:a16="http://schemas.microsoft.com/office/drawing/2014/main" id="{DCD25C2B-4F30-6C4D-8C09-8221738BBFEC}"/>
              </a:ext>
            </a:extLst>
          </p:cNvPr>
          <p:cNvSpPr txBox="1">
            <a:spLocks noChangeArrowheads="1"/>
          </p:cNvSpPr>
          <p:nvPr/>
        </p:nvSpPr>
        <p:spPr bwMode="auto">
          <a:xfrm rot="-1145315">
            <a:off x="-131763" y="433388"/>
            <a:ext cx="378142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a:solidFill>
                  <a:srgbClr val="1F4E79"/>
                </a:solidFill>
                <a:latin typeface="Gill Sans MT" panose="020B0502020104020203" pitchFamily="34" charset="77"/>
              </a:rPr>
              <a:t>Let’s play a game!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FF5EE2BD-3F75-5648-8D80-B55B99EA51A5}"/>
              </a:ext>
            </a:extLst>
          </p:cNvPr>
          <p:cNvSpPr txBox="1">
            <a:spLocks noChangeArrowheads="1"/>
          </p:cNvSpPr>
          <p:nvPr/>
        </p:nvSpPr>
        <p:spPr bwMode="auto">
          <a:xfrm>
            <a:off x="319088" y="288925"/>
            <a:ext cx="78867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eaLnBrk="1" hangingPunct="1">
              <a:lnSpc>
                <a:spcPct val="90000"/>
              </a:lnSpc>
            </a:pPr>
            <a:r>
              <a:rPr lang="en-GB" altLang="en-US" sz="4000">
                <a:solidFill>
                  <a:srgbClr val="0F6AB1"/>
                </a:solidFill>
                <a:latin typeface="Gill Sans MT" panose="020B0502020104020203" pitchFamily="34" charset="77"/>
              </a:rPr>
              <a:t>Did you remember all the actions?</a:t>
            </a:r>
          </a:p>
        </p:txBody>
      </p:sp>
      <p:pic>
        <p:nvPicPr>
          <p:cNvPr id="35842" name="Picture 2">
            <a:extLst>
              <a:ext uri="{FF2B5EF4-FFF2-40B4-BE49-F238E27FC236}">
                <a16:creationId xmlns:a16="http://schemas.microsoft.com/office/drawing/2014/main" id="{7EC4790B-F1E4-274E-B9CB-FD16F34D7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806450" y="1803400"/>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a:extLst>
              <a:ext uri="{FF2B5EF4-FFF2-40B4-BE49-F238E27FC236}">
                <a16:creationId xmlns:a16="http://schemas.microsoft.com/office/drawing/2014/main" id="{71775ACD-7A18-CE4D-AA3A-BD85387AC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784225" y="3684588"/>
            <a:ext cx="20129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a:extLst>
              <a:ext uri="{FF2B5EF4-FFF2-40B4-BE49-F238E27FC236}">
                <a16:creationId xmlns:a16="http://schemas.microsoft.com/office/drawing/2014/main" id="{204E8534-1313-5D45-9ADD-9166DBA4A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3878263" y="4213225"/>
            <a:ext cx="20145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a:extLst>
              <a:ext uri="{FF2B5EF4-FFF2-40B4-BE49-F238E27FC236}">
                <a16:creationId xmlns:a16="http://schemas.microsoft.com/office/drawing/2014/main" id="{CA8AE6E7-3721-504B-BDE0-D2E6C3334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4781550" y="1460500"/>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a:extLst>
              <a:ext uri="{FF2B5EF4-FFF2-40B4-BE49-F238E27FC236}">
                <a16:creationId xmlns:a16="http://schemas.microsoft.com/office/drawing/2014/main" id="{BDCE858F-2D28-E744-B6BE-A55CBE79D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6327775" y="4365625"/>
            <a:ext cx="20129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9">
            <a:extLst>
              <a:ext uri="{FF2B5EF4-FFF2-40B4-BE49-F238E27FC236}">
                <a16:creationId xmlns:a16="http://schemas.microsoft.com/office/drawing/2014/main" id="{94792CC7-02F0-FB49-906A-0395FA075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6323013" y="2185988"/>
            <a:ext cx="201453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0">
            <a:extLst>
              <a:ext uri="{FF2B5EF4-FFF2-40B4-BE49-F238E27FC236}">
                <a16:creationId xmlns:a16="http://schemas.microsoft.com/office/drawing/2014/main" id="{2F091E5B-BE1E-9544-AF8B-5E3CD2D42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2882900" y="2632075"/>
            <a:ext cx="2014538"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Box 1">
            <a:extLst>
              <a:ext uri="{FF2B5EF4-FFF2-40B4-BE49-F238E27FC236}">
                <a16:creationId xmlns:a16="http://schemas.microsoft.com/office/drawing/2014/main" id="{D6C944CD-FAE6-EA4C-8A8F-06AD37737ECA}"/>
              </a:ext>
            </a:extLst>
          </p:cNvPr>
          <p:cNvSpPr txBox="1">
            <a:spLocks noChangeArrowheads="1"/>
          </p:cNvSpPr>
          <p:nvPr/>
        </p:nvSpPr>
        <p:spPr bwMode="auto">
          <a:xfrm rot="-943328">
            <a:off x="1168400" y="2235200"/>
            <a:ext cx="1274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Vaccine</a:t>
            </a:r>
          </a:p>
        </p:txBody>
      </p:sp>
      <p:sp>
        <p:nvSpPr>
          <p:cNvPr id="35850" name="TextBox 4">
            <a:extLst>
              <a:ext uri="{FF2B5EF4-FFF2-40B4-BE49-F238E27FC236}">
                <a16:creationId xmlns:a16="http://schemas.microsoft.com/office/drawing/2014/main" id="{EDB16196-A4CC-0943-BD9C-F21ED80E223D}"/>
              </a:ext>
            </a:extLst>
          </p:cNvPr>
          <p:cNvSpPr txBox="1">
            <a:spLocks noChangeArrowheads="1"/>
          </p:cNvSpPr>
          <p:nvPr/>
        </p:nvSpPr>
        <p:spPr bwMode="auto">
          <a:xfrm rot="801627">
            <a:off x="2884488" y="3236913"/>
            <a:ext cx="2036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a:solidFill>
                  <a:srgbClr val="942092"/>
                </a:solidFill>
                <a:latin typeface="Gill Sans MT" panose="020B0502020104020203" pitchFamily="34" charset="77"/>
              </a:rPr>
              <a:t>Social distancing</a:t>
            </a:r>
          </a:p>
        </p:txBody>
      </p:sp>
      <p:sp>
        <p:nvSpPr>
          <p:cNvPr id="35851" name="TextBox 11">
            <a:extLst>
              <a:ext uri="{FF2B5EF4-FFF2-40B4-BE49-F238E27FC236}">
                <a16:creationId xmlns:a16="http://schemas.microsoft.com/office/drawing/2014/main" id="{3CD46204-7BA7-F244-8ECC-D2D496AF0877}"/>
              </a:ext>
            </a:extLst>
          </p:cNvPr>
          <p:cNvSpPr txBox="1">
            <a:spLocks noChangeArrowheads="1"/>
          </p:cNvSpPr>
          <p:nvPr/>
        </p:nvSpPr>
        <p:spPr bwMode="auto">
          <a:xfrm rot="-614699">
            <a:off x="4787900" y="1792288"/>
            <a:ext cx="17986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a:solidFill>
                  <a:srgbClr val="942092"/>
                </a:solidFill>
                <a:latin typeface="Gill Sans MT" panose="020B0502020104020203" pitchFamily="34" charset="77"/>
              </a:rPr>
              <a:t>Test and trace</a:t>
            </a:r>
          </a:p>
        </p:txBody>
      </p:sp>
      <p:sp>
        <p:nvSpPr>
          <p:cNvPr id="35852" name="TextBox 12">
            <a:extLst>
              <a:ext uri="{FF2B5EF4-FFF2-40B4-BE49-F238E27FC236}">
                <a16:creationId xmlns:a16="http://schemas.microsoft.com/office/drawing/2014/main" id="{9EAC4E89-8903-4D4E-B9C6-900F679D0437}"/>
              </a:ext>
            </a:extLst>
          </p:cNvPr>
          <p:cNvSpPr txBox="1">
            <a:spLocks noChangeArrowheads="1"/>
          </p:cNvSpPr>
          <p:nvPr/>
        </p:nvSpPr>
        <p:spPr bwMode="auto">
          <a:xfrm rot="658079">
            <a:off x="6400800" y="2751138"/>
            <a:ext cx="1765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Self-isolation</a:t>
            </a:r>
          </a:p>
        </p:txBody>
      </p:sp>
      <p:sp>
        <p:nvSpPr>
          <p:cNvPr id="35853" name="TextBox 13">
            <a:extLst>
              <a:ext uri="{FF2B5EF4-FFF2-40B4-BE49-F238E27FC236}">
                <a16:creationId xmlns:a16="http://schemas.microsoft.com/office/drawing/2014/main" id="{0D72D02B-65F8-6E4E-B476-8992FF520694}"/>
              </a:ext>
            </a:extLst>
          </p:cNvPr>
          <p:cNvSpPr txBox="1">
            <a:spLocks noChangeArrowheads="1"/>
          </p:cNvSpPr>
          <p:nvPr/>
        </p:nvSpPr>
        <p:spPr bwMode="auto">
          <a:xfrm rot="552677">
            <a:off x="784225" y="4056063"/>
            <a:ext cx="1949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942092"/>
                </a:solidFill>
                <a:latin typeface="Gill Sans MT" panose="020B0502020104020203" pitchFamily="34" charset="77"/>
              </a:rPr>
              <a:t>Wash hands and </a:t>
            </a:r>
          </a:p>
          <a:p>
            <a:pPr eaLnBrk="1" hangingPunct="1"/>
            <a:r>
              <a:rPr lang="en-US" altLang="en-US" sz="2000">
                <a:solidFill>
                  <a:srgbClr val="942092"/>
                </a:solidFill>
                <a:latin typeface="Gill Sans MT" panose="020B0502020104020203" pitchFamily="34" charset="77"/>
              </a:rPr>
              <a:t>clean surfaces</a:t>
            </a:r>
          </a:p>
        </p:txBody>
      </p:sp>
      <p:sp>
        <p:nvSpPr>
          <p:cNvPr id="35854" name="TextBox 14">
            <a:extLst>
              <a:ext uri="{FF2B5EF4-FFF2-40B4-BE49-F238E27FC236}">
                <a16:creationId xmlns:a16="http://schemas.microsoft.com/office/drawing/2014/main" id="{3B8BD45C-C7F1-8445-93E4-37C1397BAFD8}"/>
              </a:ext>
            </a:extLst>
          </p:cNvPr>
          <p:cNvSpPr txBox="1">
            <a:spLocks noChangeArrowheads="1"/>
          </p:cNvSpPr>
          <p:nvPr/>
        </p:nvSpPr>
        <p:spPr bwMode="auto">
          <a:xfrm rot="-1522058">
            <a:off x="4187825" y="4962525"/>
            <a:ext cx="1258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Fresh air</a:t>
            </a:r>
          </a:p>
        </p:txBody>
      </p:sp>
      <p:sp>
        <p:nvSpPr>
          <p:cNvPr id="35855" name="TextBox 15">
            <a:extLst>
              <a:ext uri="{FF2B5EF4-FFF2-40B4-BE49-F238E27FC236}">
                <a16:creationId xmlns:a16="http://schemas.microsoft.com/office/drawing/2014/main" id="{941504FD-8201-E042-B0DC-835D6648AA91}"/>
              </a:ext>
            </a:extLst>
          </p:cNvPr>
          <p:cNvSpPr txBox="1">
            <a:spLocks noChangeArrowheads="1"/>
          </p:cNvSpPr>
          <p:nvPr/>
        </p:nvSpPr>
        <p:spPr bwMode="auto">
          <a:xfrm>
            <a:off x="6413500" y="4808538"/>
            <a:ext cx="1470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Face mask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7C08C-E4ED-A147-A6E5-E534D4ABC265}"/>
              </a:ext>
            </a:extLst>
          </p:cNvPr>
          <p:cNvSpPr>
            <a:spLocks noGrp="1"/>
          </p:cNvSpPr>
          <p:nvPr>
            <p:ph type="ctrTitle"/>
          </p:nvPr>
        </p:nvSpPr>
        <p:spPr>
          <a:xfrm>
            <a:off x="752475" y="155575"/>
            <a:ext cx="7016750" cy="1139825"/>
          </a:xfrm>
        </p:spPr>
        <p:txBody>
          <a:bodyPr rtlCol="0">
            <a:normAutofit fontScale="90000"/>
          </a:bodyPr>
          <a:lstStyle/>
          <a:p>
            <a:pPr fontAlgn="auto">
              <a:spcAft>
                <a:spcPts val="0"/>
              </a:spcAft>
              <a:defRPr/>
            </a:pPr>
            <a:r>
              <a:rPr lang="en-GB" sz="4800">
                <a:solidFill>
                  <a:srgbClr val="1F4E79"/>
                </a:solidFill>
              </a:rPr>
              <a:t>Time to get into Action Teams!</a:t>
            </a:r>
          </a:p>
        </p:txBody>
      </p:sp>
      <p:sp>
        <p:nvSpPr>
          <p:cNvPr id="3" name="Subtitle 2">
            <a:extLst>
              <a:ext uri="{FF2B5EF4-FFF2-40B4-BE49-F238E27FC236}">
                <a16:creationId xmlns:a16="http://schemas.microsoft.com/office/drawing/2014/main" id="{4F2C4DE8-5542-574D-89F0-534F41FB5A28}"/>
              </a:ext>
            </a:extLst>
          </p:cNvPr>
          <p:cNvSpPr>
            <a:spLocks noGrp="1"/>
          </p:cNvSpPr>
          <p:nvPr>
            <p:ph type="subTitle" idx="1"/>
          </p:nvPr>
        </p:nvSpPr>
        <p:spPr>
          <a:xfrm>
            <a:off x="1143000" y="1398588"/>
            <a:ext cx="6858000" cy="4289425"/>
          </a:xfrm>
        </p:spPr>
        <p:txBody>
          <a:bodyPr rtlCol="0">
            <a:normAutofit fontScale="92500" lnSpcReduction="20000"/>
          </a:bodyPr>
          <a:lstStyle/>
          <a:p>
            <a:pPr marL="342900" indent="-342900" algn="l" fontAlgn="auto">
              <a:spcAft>
                <a:spcPts val="0"/>
              </a:spcAft>
              <a:buFont typeface="Arial" panose="020B0604020202020204" pitchFamily="34" charset="0"/>
              <a:buChar char="•"/>
              <a:defRPr/>
            </a:pPr>
            <a:r>
              <a:rPr lang="en-GB">
                <a:solidFill>
                  <a:srgbClr val="0432FF"/>
                </a:solidFill>
              </a:rPr>
              <a:t>Shuffle the cards and give all 28 cards out </a:t>
            </a:r>
          </a:p>
          <a:p>
            <a:pPr marL="342900" indent="-342900" algn="l" fontAlgn="auto">
              <a:spcAft>
                <a:spcPts val="0"/>
              </a:spcAft>
              <a:buFont typeface="Arial" panose="020B0604020202020204" pitchFamily="34" charset="0"/>
              <a:buChar char="•"/>
              <a:defRPr/>
            </a:pPr>
            <a:r>
              <a:rPr lang="en-GB">
                <a:solidFill>
                  <a:srgbClr val="0432FF"/>
                </a:solidFill>
              </a:rPr>
              <a:t>Those who don’t have an action card, get a ‘Scientist’ card</a:t>
            </a:r>
          </a:p>
          <a:p>
            <a:pPr marL="342900" indent="-342900" algn="l" fontAlgn="auto">
              <a:spcAft>
                <a:spcPts val="0"/>
              </a:spcAft>
              <a:buFont typeface="Arial" panose="020B0604020202020204" pitchFamily="34" charset="0"/>
              <a:buChar char="•"/>
              <a:defRPr/>
            </a:pPr>
            <a:r>
              <a:rPr lang="en-GB">
                <a:solidFill>
                  <a:srgbClr val="0432FF"/>
                </a:solidFill>
              </a:rPr>
              <a:t>If you have a vaccine card, you are the Team Captain</a:t>
            </a:r>
          </a:p>
          <a:p>
            <a:pPr marL="342900" indent="-342900" algn="l" fontAlgn="auto">
              <a:spcAft>
                <a:spcPts val="0"/>
              </a:spcAft>
              <a:buFont typeface="Arial" panose="020B0604020202020204" pitchFamily="34" charset="0"/>
              <a:buChar char="•"/>
              <a:defRPr/>
            </a:pPr>
            <a:r>
              <a:rPr lang="en-GB">
                <a:solidFill>
                  <a:srgbClr val="0432FF"/>
                </a:solidFill>
              </a:rPr>
              <a:t>Team Captains will race against time to form a full Action Team.  </a:t>
            </a:r>
          </a:p>
          <a:p>
            <a:pPr marL="342900" indent="-342900" algn="l" fontAlgn="auto">
              <a:spcAft>
                <a:spcPts val="0"/>
              </a:spcAft>
              <a:buFont typeface="Arial" panose="020B0604020202020204" pitchFamily="34" charset="0"/>
              <a:buChar char="•"/>
              <a:defRPr/>
            </a:pPr>
            <a:r>
              <a:rPr lang="en-GB">
                <a:solidFill>
                  <a:srgbClr val="0432FF"/>
                </a:solidFill>
              </a:rPr>
              <a:t>Can you collect all the actions in your team – find the people who have the actions described on their cards – remember, you can’t have 2 of the same action.</a:t>
            </a:r>
          </a:p>
          <a:p>
            <a:pPr marL="342900" indent="-342900" algn="l" fontAlgn="auto">
              <a:spcAft>
                <a:spcPts val="0"/>
              </a:spcAft>
              <a:buFont typeface="Arial" panose="020B0604020202020204" pitchFamily="34" charset="0"/>
              <a:buChar char="•"/>
              <a:defRPr/>
            </a:pPr>
            <a:r>
              <a:rPr lang="en-GB">
                <a:solidFill>
                  <a:srgbClr val="0432FF"/>
                </a:solidFill>
              </a:rPr>
              <a:t>When you have all 7 actions in your team – sit down! </a:t>
            </a:r>
          </a:p>
          <a:p>
            <a:pPr marL="342900" indent="-342900" algn="l" fontAlgn="auto">
              <a:spcAft>
                <a:spcPts val="0"/>
              </a:spcAft>
              <a:buFont typeface="Arial" panose="020B0604020202020204" pitchFamily="34" charset="0"/>
              <a:buChar char="•"/>
              <a:defRPr/>
            </a:pPr>
            <a:r>
              <a:rPr lang="en-GB">
                <a:solidFill>
                  <a:srgbClr val="0432FF"/>
                </a:solidFill>
              </a:rPr>
              <a:t>The scientists will come and check that you remembered all the actions! </a:t>
            </a:r>
          </a:p>
          <a:p>
            <a:pPr fontAlgn="auto">
              <a:spcAft>
                <a:spcPts val="0"/>
              </a:spcAft>
              <a:defRPr/>
            </a:pPr>
            <a:r>
              <a:rPr lang="en-GB">
                <a:solidFill>
                  <a:srgbClr val="0432FF"/>
                </a:solidFill>
              </a:rPr>
              <a:t>GO!!!</a:t>
            </a:r>
          </a:p>
          <a:p>
            <a:pPr marL="342900" indent="-342900" algn="l" fontAlgn="auto">
              <a:spcAft>
                <a:spcPts val="0"/>
              </a:spcAft>
              <a:buFont typeface="Arial" panose="020B0604020202020204" pitchFamily="34" charset="0"/>
              <a:buChar char="•"/>
              <a:defRPr/>
            </a:pPr>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a:extLst>
              <a:ext uri="{FF2B5EF4-FFF2-40B4-BE49-F238E27FC236}">
                <a16:creationId xmlns:a16="http://schemas.microsoft.com/office/drawing/2014/main" id="{ACE27501-6367-1745-B697-8C750C480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3035300"/>
            <a:ext cx="19653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B28E4FEF-EE95-5348-85B8-9DCBF9B14F97}"/>
              </a:ext>
            </a:extLst>
          </p:cNvPr>
          <p:cNvSpPr/>
          <p:nvPr/>
        </p:nvSpPr>
        <p:spPr>
          <a:xfrm>
            <a:off x="3046413" y="501650"/>
            <a:ext cx="4706937" cy="2654300"/>
          </a:xfrm>
          <a:prstGeom prst="wedgeEllipseCallout">
            <a:avLst>
              <a:gd name="adj1" fmla="val -54166"/>
              <a:gd name="adj2" fmla="val 59782"/>
            </a:avLst>
          </a:prstGeom>
          <a:gradFill flip="none" rotWithShape="1">
            <a:gsLst>
              <a:gs pos="0">
                <a:srgbClr val="40B8A8">
                  <a:tint val="66000"/>
                  <a:satMod val="160000"/>
                </a:srgbClr>
              </a:gs>
              <a:gs pos="50000">
                <a:srgbClr val="40B8A8">
                  <a:tint val="44500"/>
                  <a:satMod val="160000"/>
                </a:srgbClr>
              </a:gs>
              <a:gs pos="100000">
                <a:srgbClr val="40B8A8">
                  <a:tint val="23500"/>
                  <a:satMod val="160000"/>
                </a:srgbClr>
              </a:gs>
            </a:gsLst>
            <a:lin ang="0" scaled="1"/>
            <a:tileRect/>
          </a:gradFill>
        </p:spPr>
        <p:style>
          <a:lnRef idx="2">
            <a:schemeClr val="accent5"/>
          </a:lnRef>
          <a:fillRef idx="1">
            <a:schemeClr val="lt1"/>
          </a:fillRef>
          <a:effectRef idx="0">
            <a:schemeClr val="accent5"/>
          </a:effectRef>
          <a:fontRef idx="minor">
            <a:schemeClr val="dk1"/>
          </a:fontRef>
        </p:style>
        <p:txBody>
          <a:bodyPr lIns="91440" tIns="45720" rIns="91440" bIns="45720" anchor="ctr"/>
          <a:lstStyle/>
          <a:p>
            <a:pPr algn="ctr" eaLnBrk="1" fontAlgn="auto" hangingPunct="1">
              <a:spcBef>
                <a:spcPts val="0"/>
              </a:spcBef>
              <a:spcAft>
                <a:spcPts val="0"/>
              </a:spcAft>
              <a:defRPr/>
            </a:pPr>
            <a:r>
              <a:rPr lang="en-US" sz="2800" dirty="0">
                <a:solidFill>
                  <a:schemeClr val="accent1">
                    <a:lumMod val="50000"/>
                  </a:schemeClr>
                </a:solidFill>
                <a:latin typeface="Gill Sans MT"/>
              </a:rPr>
              <a:t>Ace says:  “Let’s continue to choose actions that help to protect our friends and families!"</a:t>
            </a:r>
            <a:endParaRPr lang="en-US" sz="2800" dirty="0">
              <a:solidFill>
                <a:schemeClr val="accent1">
                  <a:lumMod val="50000"/>
                </a:schemeClr>
              </a:solidFill>
              <a:latin typeface="Gill Sans MT" panose="020B0502020104020203" pitchFamily="34" charset="77"/>
            </a:endParaRPr>
          </a:p>
          <a:p>
            <a:pPr algn="ctr" eaLnBrk="1" fontAlgn="auto" hangingPunct="1">
              <a:spcBef>
                <a:spcPts val="0"/>
              </a:spcBef>
              <a:spcAft>
                <a:spcPts val="0"/>
              </a:spcAft>
              <a:defRPr/>
            </a:pP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ubtitle 2">
            <a:extLst>
              <a:ext uri="{FF2B5EF4-FFF2-40B4-BE49-F238E27FC236}">
                <a16:creationId xmlns:a16="http://schemas.microsoft.com/office/drawing/2014/main" id="{25DBAF05-CB63-A541-8F81-CA345E7C0EED}"/>
              </a:ext>
            </a:extLst>
          </p:cNvPr>
          <p:cNvSpPr>
            <a:spLocks noGrp="1" noChangeArrowheads="1"/>
          </p:cNvSpPr>
          <p:nvPr>
            <p:ph type="subTitle" idx="1"/>
          </p:nvPr>
        </p:nvSpPr>
        <p:spPr>
          <a:xfrm>
            <a:off x="1143000" y="549275"/>
            <a:ext cx="6858000" cy="622300"/>
          </a:xfrm>
        </p:spPr>
        <p:txBody>
          <a:bodyPr>
            <a:normAutofit fontScale="92500" lnSpcReduction="20000"/>
          </a:bodyPr>
          <a:lstStyle/>
          <a:p>
            <a:r>
              <a:rPr lang="en-GB" altLang="en-US" sz="4800">
                <a:solidFill>
                  <a:srgbClr val="0F6AB1"/>
                </a:solidFill>
                <a:latin typeface="Gill Sans MT" panose="020B0502020104020203" pitchFamily="34" charset="77"/>
              </a:rPr>
              <a:t>Extension Activities</a:t>
            </a:r>
          </a:p>
        </p:txBody>
      </p:sp>
      <p:sp>
        <p:nvSpPr>
          <p:cNvPr id="38914" name="TextBox 3">
            <a:extLst>
              <a:ext uri="{FF2B5EF4-FFF2-40B4-BE49-F238E27FC236}">
                <a16:creationId xmlns:a16="http://schemas.microsoft.com/office/drawing/2014/main" id="{5D81B84E-B279-284A-8173-6F93850DA9C8}"/>
              </a:ext>
            </a:extLst>
          </p:cNvPr>
          <p:cNvSpPr txBox="1">
            <a:spLocks noChangeArrowheads="1"/>
          </p:cNvSpPr>
          <p:nvPr/>
        </p:nvSpPr>
        <p:spPr bwMode="auto">
          <a:xfrm>
            <a:off x="1047215" y="1171575"/>
            <a:ext cx="695378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457200" indent="-457200" eaLnBrk="1" hangingPunct="1">
              <a:buFont typeface="Arial" panose="020B0604020202020204" pitchFamily="34" charset="0"/>
              <a:buChar char="•"/>
            </a:pPr>
            <a:r>
              <a:rPr lang="en-US" altLang="en-US" sz="2800" dirty="0">
                <a:solidFill>
                  <a:srgbClr val="0F6AB1"/>
                </a:solidFill>
                <a:latin typeface="Gill Sans MT" panose="020B0502020104020203" pitchFamily="34" charset="77"/>
              </a:rPr>
              <a:t>Can you make the Swiss cheese model, </a:t>
            </a:r>
          </a:p>
          <a:p>
            <a:pPr eaLnBrk="1" hangingPunct="1"/>
            <a:r>
              <a:rPr lang="en-US" altLang="en-US" sz="2800" dirty="0">
                <a:solidFill>
                  <a:srgbClr val="0F6AB1"/>
                </a:solidFill>
                <a:latin typeface="Gill Sans MT" panose="020B0502020104020203" pitchFamily="34" charset="77"/>
              </a:rPr>
              <a:t>     like COVID-19 Warriors did in the video? </a:t>
            </a:r>
          </a:p>
          <a:p>
            <a:pPr marL="457200" indent="-457200" eaLnBrk="1" hangingPunct="1">
              <a:buFont typeface="Arial" panose="020B0604020202020204" pitchFamily="34" charset="0"/>
              <a:buChar char="•"/>
            </a:pPr>
            <a:r>
              <a:rPr lang="en-US" altLang="en-US" sz="2800" dirty="0">
                <a:solidFill>
                  <a:srgbClr val="0F6AB1"/>
                </a:solidFill>
                <a:latin typeface="Gill Sans MT" panose="020B0502020104020203" pitchFamily="34" charset="77"/>
              </a:rPr>
              <a:t>Do you have your own idea of a model?</a:t>
            </a:r>
          </a:p>
          <a:p>
            <a:pPr algn="ctr" eaLnBrk="1" hangingPunct="1"/>
            <a:endParaRPr lang="en-US" altLang="en-US" sz="2800" dirty="0">
              <a:solidFill>
                <a:srgbClr val="0F6AB1"/>
              </a:solidFill>
              <a:latin typeface="Gill Sans MT" panose="020B0502020104020203" pitchFamily="34" charset="77"/>
            </a:endParaRPr>
          </a:p>
          <a:p>
            <a:pPr algn="ctr" eaLnBrk="1" hangingPunct="1"/>
            <a:r>
              <a:rPr lang="en-US" altLang="en-US" sz="2800" dirty="0">
                <a:solidFill>
                  <a:srgbClr val="0F6AB1"/>
                </a:solidFill>
                <a:latin typeface="Gill Sans MT" panose="020B0502020104020203" pitchFamily="34" charset="77"/>
              </a:rPr>
              <a:t>Be creative! </a:t>
            </a:r>
          </a:p>
        </p:txBody>
      </p:sp>
      <p:pic>
        <p:nvPicPr>
          <p:cNvPr id="3" name="Picture 2">
            <a:extLst>
              <a:ext uri="{FF2B5EF4-FFF2-40B4-BE49-F238E27FC236}">
                <a16:creationId xmlns:a16="http://schemas.microsoft.com/office/drawing/2014/main" id="{99433C66-AACA-C54D-BB7B-E57195BE4245}"/>
              </a:ext>
            </a:extLst>
          </p:cNvPr>
          <p:cNvPicPr>
            <a:picLocks noChangeAspect="1"/>
          </p:cNvPicPr>
          <p:nvPr/>
        </p:nvPicPr>
        <p:blipFill rotWithShape="1">
          <a:blip r:embed="rId2">
            <a:extLst>
              <a:ext uri="{28A0092B-C50C-407E-A947-70E740481C1C}">
                <a14:useLocalDpi xmlns:a14="http://schemas.microsoft.com/office/drawing/2010/main" val="0"/>
              </a:ext>
            </a:extLst>
          </a:blip>
          <a:srcRect l="8697" r="7814"/>
          <a:stretch/>
        </p:blipFill>
        <p:spPr>
          <a:xfrm>
            <a:off x="6005585" y="2680372"/>
            <a:ext cx="2225140" cy="1777699"/>
          </a:xfrm>
          <a:prstGeom prst="rect">
            <a:avLst/>
          </a:prstGeom>
          <a:ln w="12700">
            <a:solidFill>
              <a:schemeClr val="accent1"/>
            </a:solidFill>
          </a:ln>
        </p:spPr>
      </p:pic>
      <p:pic>
        <p:nvPicPr>
          <p:cNvPr id="5" name="Picture 4">
            <a:extLst>
              <a:ext uri="{FF2B5EF4-FFF2-40B4-BE49-F238E27FC236}">
                <a16:creationId xmlns:a16="http://schemas.microsoft.com/office/drawing/2014/main" id="{AB5B5F05-0341-394F-9C53-B2CCB556C897}"/>
              </a:ext>
            </a:extLst>
          </p:cNvPr>
          <p:cNvPicPr>
            <a:picLocks noChangeAspect="1"/>
          </p:cNvPicPr>
          <p:nvPr/>
        </p:nvPicPr>
        <p:blipFill rotWithShape="1">
          <a:blip r:embed="rId3">
            <a:extLst>
              <a:ext uri="{28A0092B-C50C-407E-A947-70E740481C1C}">
                <a14:useLocalDpi xmlns:a14="http://schemas.microsoft.com/office/drawing/2010/main" val="0"/>
              </a:ext>
            </a:extLst>
          </a:blip>
          <a:srcRect l="20403" t="16339" r="19493" b="16011"/>
          <a:stretch/>
        </p:blipFill>
        <p:spPr>
          <a:xfrm>
            <a:off x="3357574" y="4030410"/>
            <a:ext cx="2133439" cy="1601663"/>
          </a:xfrm>
          <a:prstGeom prst="rect">
            <a:avLst/>
          </a:prstGeom>
          <a:ln w="12700">
            <a:solidFill>
              <a:schemeClr val="accent1"/>
            </a:solidFill>
          </a:ln>
        </p:spPr>
      </p:pic>
      <p:pic>
        <p:nvPicPr>
          <p:cNvPr id="7" name="Picture 6">
            <a:extLst>
              <a:ext uri="{FF2B5EF4-FFF2-40B4-BE49-F238E27FC236}">
                <a16:creationId xmlns:a16="http://schemas.microsoft.com/office/drawing/2014/main" id="{A8DF3EFA-D4DA-AB42-B8A8-82134910E7E2}"/>
              </a:ext>
            </a:extLst>
          </p:cNvPr>
          <p:cNvPicPr>
            <a:picLocks noChangeAspect="1"/>
          </p:cNvPicPr>
          <p:nvPr/>
        </p:nvPicPr>
        <p:blipFill rotWithShape="1">
          <a:blip r:embed="rId4">
            <a:extLst>
              <a:ext uri="{28A0092B-C50C-407E-A947-70E740481C1C}">
                <a14:useLocalDpi xmlns:a14="http://schemas.microsoft.com/office/drawing/2010/main" val="0"/>
              </a:ext>
            </a:extLst>
          </a:blip>
          <a:srcRect l="12553" t="17083" r="8330" b="13803"/>
          <a:stretch/>
        </p:blipFill>
        <p:spPr>
          <a:xfrm>
            <a:off x="6294299" y="4656116"/>
            <a:ext cx="1573327" cy="2060618"/>
          </a:xfrm>
          <a:prstGeom prst="rect">
            <a:avLst/>
          </a:prstGeom>
          <a:ln w="12700">
            <a:solidFill>
              <a:schemeClr val="accent1"/>
            </a:solidFill>
          </a:ln>
        </p:spPr>
      </p:pic>
      <p:pic>
        <p:nvPicPr>
          <p:cNvPr id="13" name="Picture 12">
            <a:extLst>
              <a:ext uri="{FF2B5EF4-FFF2-40B4-BE49-F238E27FC236}">
                <a16:creationId xmlns:a16="http://schemas.microsoft.com/office/drawing/2014/main" id="{EAC44BA5-3AF8-0944-838E-3CB48A7B005A}"/>
              </a:ext>
            </a:extLst>
          </p:cNvPr>
          <p:cNvPicPr>
            <a:picLocks noChangeAspect="1"/>
          </p:cNvPicPr>
          <p:nvPr/>
        </p:nvPicPr>
        <p:blipFill rotWithShape="1">
          <a:blip r:embed="rId5">
            <a:extLst>
              <a:ext uri="{28A0092B-C50C-407E-A947-70E740481C1C}">
                <a14:useLocalDpi xmlns:a14="http://schemas.microsoft.com/office/drawing/2010/main" val="0"/>
              </a:ext>
            </a:extLst>
          </a:blip>
          <a:srcRect l="16064" t="12987" r="11452" b="6130"/>
          <a:stretch/>
        </p:blipFill>
        <p:spPr>
          <a:xfrm>
            <a:off x="970506" y="2685881"/>
            <a:ext cx="2025512" cy="1507552"/>
          </a:xfrm>
          <a:prstGeom prst="rect">
            <a:avLst/>
          </a:prstGeom>
          <a:ln w="12700">
            <a:solidFill>
              <a:schemeClr val="accent1"/>
            </a:solidFill>
          </a:ln>
        </p:spPr>
      </p:pic>
      <p:pic>
        <p:nvPicPr>
          <p:cNvPr id="17" name="Picture 16">
            <a:extLst>
              <a:ext uri="{FF2B5EF4-FFF2-40B4-BE49-F238E27FC236}">
                <a16:creationId xmlns:a16="http://schemas.microsoft.com/office/drawing/2014/main" id="{676C0D90-DDBF-5344-8039-1FA1DE9FC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70762" y="4837793"/>
            <a:ext cx="2147361" cy="1610521"/>
          </a:xfrm>
          <a:prstGeom prst="rect">
            <a:avLst/>
          </a:prstGeom>
          <a:ln w="12700">
            <a:solidFill>
              <a:schemeClr val="accent1"/>
            </a:solidFill>
          </a:ln>
        </p:spPr>
      </p:pic>
    </p:spTree>
    <p:extLst>
      <p:ext uri="{BB962C8B-B14F-4D97-AF65-F5344CB8AC3E}">
        <p14:creationId xmlns:p14="http://schemas.microsoft.com/office/powerpoint/2010/main" val="1040169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a:extLst>
              <a:ext uri="{FF2B5EF4-FFF2-40B4-BE49-F238E27FC236}">
                <a16:creationId xmlns:a16="http://schemas.microsoft.com/office/drawing/2014/main" id="{381E6E9D-0692-A542-9E1A-652ED0DD8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3035300"/>
            <a:ext cx="19653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DAB9F392-88B1-D248-AE55-C4C0ABB6DF32}"/>
              </a:ext>
            </a:extLst>
          </p:cNvPr>
          <p:cNvSpPr/>
          <p:nvPr/>
        </p:nvSpPr>
        <p:spPr>
          <a:xfrm>
            <a:off x="3128963" y="592138"/>
            <a:ext cx="4830762" cy="2533650"/>
          </a:xfrm>
          <a:prstGeom prst="wedgeEllipseCallout">
            <a:avLst>
              <a:gd name="adj1" fmla="val -54166"/>
              <a:gd name="adj2" fmla="val 59782"/>
            </a:avLst>
          </a:prstGeom>
          <a:solidFill>
            <a:schemeClr val="bg1"/>
          </a:solidFill>
          <a:ln w="19050">
            <a:solidFill>
              <a:srgbClr val="157E83"/>
            </a:solidFill>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en-US" sz="2800">
                <a:solidFill>
                  <a:srgbClr val="447495"/>
                </a:solidFill>
                <a:latin typeface="Gill Sans MT" panose="020B0502020104020203" pitchFamily="34" charset="77"/>
              </a:rPr>
              <a:t>Bye!</a:t>
            </a:r>
          </a:p>
          <a:p>
            <a:pPr algn="ctr" eaLnBrk="1" fontAlgn="auto" hangingPunct="1">
              <a:spcBef>
                <a:spcPts val="0"/>
              </a:spcBef>
              <a:spcAft>
                <a:spcPts val="0"/>
              </a:spcAft>
              <a:defRPr/>
            </a:pPr>
            <a:r>
              <a:rPr lang="en-US" sz="2800">
                <a:solidFill>
                  <a:srgbClr val="447495"/>
                </a:solidFill>
                <a:latin typeface="Gill Sans MT" panose="020B0502020104020203" pitchFamily="34" charset="77"/>
              </a:rPr>
              <a:t>See you soon!</a:t>
            </a:r>
          </a:p>
          <a:p>
            <a:pPr algn="ctr" eaLnBrk="1" fontAlgn="auto" hangingPunct="1">
              <a:spcBef>
                <a:spcPts val="0"/>
              </a:spcBef>
              <a:spcAft>
                <a:spcPts val="0"/>
              </a:spcAft>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a:extLst>
              <a:ext uri="{FF2B5EF4-FFF2-40B4-BE49-F238E27FC236}">
                <a16:creationId xmlns:a16="http://schemas.microsoft.com/office/drawing/2014/main" id="{F0762723-82A6-3047-BDE6-4E465B631866}"/>
              </a:ext>
            </a:extLst>
          </p:cNvPr>
          <p:cNvSpPr>
            <a:spLocks noGrp="1" noChangeArrowheads="1"/>
          </p:cNvSpPr>
          <p:nvPr>
            <p:ph type="title"/>
          </p:nvPr>
        </p:nvSpPr>
        <p:spPr/>
        <p:txBody>
          <a:bodyPr/>
          <a:lstStyle/>
          <a:p>
            <a:pPr algn="ctr"/>
            <a:r>
              <a:rPr lang="en-GB" altLang="en-US" sz="4800">
                <a:solidFill>
                  <a:srgbClr val="0F6AB1"/>
                </a:solidFill>
                <a:latin typeface="Gill Sans MT" panose="020B0502020104020203" pitchFamily="34" charset="77"/>
              </a:rPr>
              <a:t>Video Introduction</a:t>
            </a:r>
          </a:p>
        </p:txBody>
      </p:sp>
      <p:sp>
        <p:nvSpPr>
          <p:cNvPr id="1026" name="TextBox 4">
            <a:extLst>
              <a:ext uri="{FF2B5EF4-FFF2-40B4-BE49-F238E27FC236}">
                <a16:creationId xmlns:a16="http://schemas.microsoft.com/office/drawing/2014/main" id="{B4407623-916A-C343-8A33-AD7AFD5DF9A6}"/>
              </a:ext>
            </a:extLst>
          </p:cNvPr>
          <p:cNvSpPr txBox="1">
            <a:spLocks noChangeArrowheads="1"/>
          </p:cNvSpPr>
          <p:nvPr/>
        </p:nvSpPr>
        <p:spPr bwMode="auto">
          <a:xfrm>
            <a:off x="1270758" y="1683095"/>
            <a:ext cx="6896267"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dirty="0">
                <a:solidFill>
                  <a:srgbClr val="1F4E79"/>
                </a:solidFill>
                <a:latin typeface="Gill Sans MT"/>
              </a:rPr>
              <a:t>Watch COVID-19 Warriors Video Introduction.</a:t>
            </a:r>
            <a:endParaRPr lang="en-US" dirty="0"/>
          </a:p>
          <a:p>
            <a:pPr algn="ctr">
              <a:spcBef>
                <a:spcPts val="0"/>
              </a:spcBef>
              <a:spcAft>
                <a:spcPts val="0"/>
              </a:spcAft>
            </a:pPr>
            <a:endParaRPr lang="en-US" sz="2800" dirty="0">
              <a:latin typeface="Calibri"/>
              <a:cs typeface="Calibri" panose="020F0502020204030204" pitchFamily="34" charset="0"/>
            </a:endParaRPr>
          </a:p>
          <a:p>
            <a:pPr algn="ctr"/>
            <a:endParaRPr lang="en-US" altLang="en-US" sz="2800" dirty="0">
              <a:solidFill>
                <a:srgbClr val="1F4E79"/>
              </a:solidFill>
              <a:latin typeface="Gill Sans MT"/>
              <a:cs typeface="Calibri" panose="020F0502020204030204" pitchFamily="34" charset="0"/>
            </a:endParaRPr>
          </a:p>
          <a:p>
            <a:pPr algn="ctr" eaLnBrk="1" hangingPunct="1"/>
            <a:endParaRPr lang="en-US" altLang="en-US" dirty="0">
              <a:cs typeface="Calibri" panose="020F0502020204030204" pitchFamily="34" charset="0"/>
            </a:endParaRPr>
          </a:p>
        </p:txBody>
      </p:sp>
      <p:pic>
        <p:nvPicPr>
          <p:cNvPr id="1027" name="Picture 6">
            <a:extLst>
              <a:ext uri="{FF2B5EF4-FFF2-40B4-BE49-F238E27FC236}">
                <a16:creationId xmlns:a16="http://schemas.microsoft.com/office/drawing/2014/main" id="{DB9A5851-3A4D-0940-827D-691501489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4063"/>
            <a:ext cx="2782888"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8">
            <a:extLst>
              <a:ext uri="{FF2B5EF4-FFF2-40B4-BE49-F238E27FC236}">
                <a16:creationId xmlns:a16="http://schemas.microsoft.com/office/drawing/2014/main" id="{CF3E5E7E-011E-A747-9842-285AA1038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588" y="3429000"/>
            <a:ext cx="22987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a:extLst>
              <a:ext uri="{FF2B5EF4-FFF2-40B4-BE49-F238E27FC236}">
                <a16:creationId xmlns:a16="http://schemas.microsoft.com/office/drawing/2014/main" id="{A2B3EC39-03F0-3240-9EF9-146BCCF35925}"/>
              </a:ext>
            </a:extLst>
          </p:cNvPr>
          <p:cNvSpPr txBox="1">
            <a:spLocks noChangeArrowheads="1"/>
          </p:cNvSpPr>
          <p:nvPr/>
        </p:nvSpPr>
        <p:spPr bwMode="auto">
          <a:xfrm>
            <a:off x="628650" y="52388"/>
            <a:ext cx="7886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eaLnBrk="1" hangingPunct="1">
              <a:lnSpc>
                <a:spcPct val="90000"/>
              </a:lnSpc>
            </a:pPr>
            <a:r>
              <a:rPr lang="en-GB" altLang="en-US" sz="4800">
                <a:solidFill>
                  <a:srgbClr val="0F6AB1"/>
                </a:solidFill>
                <a:latin typeface="Gill Sans MT" panose="020B0502020104020203" pitchFamily="34" charset="77"/>
              </a:rPr>
              <a:t>Main Activity</a:t>
            </a:r>
          </a:p>
        </p:txBody>
      </p:sp>
      <p:sp>
        <p:nvSpPr>
          <p:cNvPr id="2050" name="TextBox 4">
            <a:extLst>
              <a:ext uri="{FF2B5EF4-FFF2-40B4-BE49-F238E27FC236}">
                <a16:creationId xmlns:a16="http://schemas.microsoft.com/office/drawing/2014/main" id="{93AC7249-91B9-B54D-A9B9-CB5A3D221A6E}"/>
              </a:ext>
            </a:extLst>
          </p:cNvPr>
          <p:cNvSpPr txBox="1">
            <a:spLocks noChangeArrowheads="1"/>
          </p:cNvSpPr>
          <p:nvPr/>
        </p:nvSpPr>
        <p:spPr bwMode="auto">
          <a:xfrm>
            <a:off x="218630" y="1416050"/>
            <a:ext cx="87067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solidFill>
                  <a:srgbClr val="1F4E79"/>
                </a:solidFill>
                <a:latin typeface="Gill Sans MT"/>
              </a:rPr>
              <a:t>The Swiss cheese model – each slice of cheese represents an action </a:t>
            </a:r>
            <a:endParaRPr lang="en-US" altLang="en-US" sz="2400">
              <a:solidFill>
                <a:srgbClr val="1F4E79"/>
              </a:solidFill>
              <a:latin typeface="Gill Sans MT" panose="020B0502020104020203" pitchFamily="34" charset="77"/>
            </a:endParaRPr>
          </a:p>
          <a:p>
            <a:pPr algn="ctr" eaLnBrk="1" hangingPunct="1"/>
            <a:r>
              <a:rPr lang="en-US" altLang="en-US" sz="2400">
                <a:solidFill>
                  <a:srgbClr val="1F4E79"/>
                </a:solidFill>
                <a:latin typeface="Gill Sans MT"/>
              </a:rPr>
              <a:t>we can take to slow the spread of COVID-19.</a:t>
            </a:r>
          </a:p>
        </p:txBody>
      </p:sp>
      <p:sp>
        <p:nvSpPr>
          <p:cNvPr id="2051" name="TextBox 10">
            <a:extLst>
              <a:ext uri="{FF2B5EF4-FFF2-40B4-BE49-F238E27FC236}">
                <a16:creationId xmlns:a16="http://schemas.microsoft.com/office/drawing/2014/main" id="{78713BC3-801A-EE46-A579-240975F4B37B}"/>
              </a:ext>
            </a:extLst>
          </p:cNvPr>
          <p:cNvSpPr txBox="1">
            <a:spLocks noChangeArrowheads="1"/>
          </p:cNvSpPr>
          <p:nvPr/>
        </p:nvSpPr>
        <p:spPr bwMode="auto">
          <a:xfrm>
            <a:off x="371475" y="5459413"/>
            <a:ext cx="8591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2400">
                <a:solidFill>
                  <a:srgbClr val="1F4E79"/>
                </a:solidFill>
                <a:latin typeface="Gill Sans MT"/>
              </a:rPr>
              <a:t>Just like the slices of cheese are imperfect – shown by the holes, no single action can stop the spread of the virus completely.</a:t>
            </a:r>
            <a:endParaRPr lang="en-US" altLang="en-US" sz="2400">
              <a:solidFill>
                <a:srgbClr val="1F4E79"/>
              </a:solidFill>
              <a:latin typeface="Gill Sans MT"/>
            </a:endParaRPr>
          </a:p>
        </p:txBody>
      </p:sp>
      <p:pic>
        <p:nvPicPr>
          <p:cNvPr id="2052" name="Picture 12">
            <a:extLst>
              <a:ext uri="{FF2B5EF4-FFF2-40B4-BE49-F238E27FC236}">
                <a16:creationId xmlns:a16="http://schemas.microsoft.com/office/drawing/2014/main" id="{513BC152-8328-8848-8641-EA8F1CF18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59" t="11269" b="13051"/>
          <a:stretch>
            <a:fillRect/>
          </a:stretch>
        </p:blipFill>
        <p:spPr bwMode="auto">
          <a:xfrm>
            <a:off x="2820988" y="2286000"/>
            <a:ext cx="32845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2">
            <a:extLst>
              <a:ext uri="{FF2B5EF4-FFF2-40B4-BE49-F238E27FC236}">
                <a16:creationId xmlns:a16="http://schemas.microsoft.com/office/drawing/2014/main" id="{690A3E5D-6558-8E48-8CC8-A36CB006D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247900"/>
            <a:ext cx="9191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9">
            <a:extLst>
              <a:ext uri="{FF2B5EF4-FFF2-40B4-BE49-F238E27FC236}">
                <a16:creationId xmlns:a16="http://schemas.microsoft.com/office/drawing/2014/main" id="{050A1C77-3C2E-BD46-BD51-2EE9A78B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id="{5AAE0FD2-91AE-BC44-881F-6F8F69E841C7}"/>
              </a:ext>
            </a:extLst>
          </p:cNvPr>
          <p:cNvSpPr txBox="1">
            <a:spLocks noChangeArrowheads="1"/>
          </p:cNvSpPr>
          <p:nvPr/>
        </p:nvSpPr>
        <p:spPr bwMode="auto">
          <a:xfrm>
            <a:off x="1027113" y="1016000"/>
            <a:ext cx="7097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F6AB1"/>
                </a:solidFill>
                <a:latin typeface="Gill Sans MT" panose="020B0502020104020203" pitchFamily="34" charset="77"/>
              </a:rPr>
              <a:t>Let’s look at each individual action in turn</a:t>
            </a:r>
          </a:p>
        </p:txBody>
      </p:sp>
      <p:pic>
        <p:nvPicPr>
          <p:cNvPr id="27652" name="Picture 2">
            <a:extLst>
              <a:ext uri="{FF2B5EF4-FFF2-40B4-BE49-F238E27FC236}">
                <a16:creationId xmlns:a16="http://schemas.microsoft.com/office/drawing/2014/main" id="{45A9B3F3-E209-2F49-91B9-383FF1BF1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5">
            <a:extLst>
              <a:ext uri="{FF2B5EF4-FFF2-40B4-BE49-F238E27FC236}">
                <a16:creationId xmlns:a16="http://schemas.microsoft.com/office/drawing/2014/main" id="{6A25F447-E2C0-A746-93D9-B8E9AAC3B497}"/>
              </a:ext>
            </a:extLst>
          </p:cNvPr>
          <p:cNvSpPr txBox="1">
            <a:spLocks noChangeArrowheads="1"/>
          </p:cNvSpPr>
          <p:nvPr/>
        </p:nvSpPr>
        <p:spPr bwMode="auto">
          <a:xfrm>
            <a:off x="5594350" y="2105025"/>
            <a:ext cx="159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Vaccine</a:t>
            </a:r>
          </a:p>
        </p:txBody>
      </p:sp>
      <p:sp>
        <p:nvSpPr>
          <p:cNvPr id="27654" name="TextBox 6">
            <a:extLst>
              <a:ext uri="{FF2B5EF4-FFF2-40B4-BE49-F238E27FC236}">
                <a16:creationId xmlns:a16="http://schemas.microsoft.com/office/drawing/2014/main" id="{A42B9847-6435-7B46-AA8E-0665EAD115DE}"/>
              </a:ext>
            </a:extLst>
          </p:cNvPr>
          <p:cNvSpPr txBox="1">
            <a:spLocks noChangeArrowheads="1"/>
          </p:cNvSpPr>
          <p:nvPr/>
        </p:nvSpPr>
        <p:spPr bwMode="auto">
          <a:xfrm>
            <a:off x="628650" y="5638800"/>
            <a:ext cx="83216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1F4E79"/>
                </a:solidFill>
                <a:latin typeface="Gill Sans MT"/>
              </a:rPr>
              <a:t>Vaccines are a very powerful tool in our fight against COVID-19, but, </a:t>
            </a:r>
            <a:r>
              <a:rPr lang="en-US" sz="2000">
                <a:solidFill>
                  <a:srgbClr val="1F4E79"/>
                </a:solidFill>
                <a:latin typeface="Gill Sans MT"/>
              </a:rPr>
              <a:t>even after having the vaccine, there is a </a:t>
            </a:r>
            <a:r>
              <a:rPr lang="en-US" altLang="en-US" sz="2000">
                <a:solidFill>
                  <a:srgbClr val="1F4E79"/>
                </a:solidFill>
                <a:latin typeface="Gill Sans MT"/>
              </a:rPr>
              <a:t>chance we might catch the virus and pass it on. </a:t>
            </a:r>
            <a:endParaRPr lang="en-US" altLang="en-US" sz="2000">
              <a:solidFill>
                <a:srgbClr val="1F4E79"/>
              </a:solidFill>
              <a:latin typeface="Gill Sans MT" panose="020B0502020104020203" pitchFamily="34" charset="77"/>
            </a:endParaRPr>
          </a:p>
        </p:txBody>
      </p:sp>
      <p:pic>
        <p:nvPicPr>
          <p:cNvPr id="27655" name="Picture 8">
            <a:extLst>
              <a:ext uri="{FF2B5EF4-FFF2-40B4-BE49-F238E27FC236}">
                <a16:creationId xmlns:a16="http://schemas.microsoft.com/office/drawing/2014/main" id="{2A27197F-B235-B940-8DDE-CAD02A3B1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
            <a:extLst>
              <a:ext uri="{FF2B5EF4-FFF2-40B4-BE49-F238E27FC236}">
                <a16:creationId xmlns:a16="http://schemas.microsoft.com/office/drawing/2014/main" id="{0EF96C43-7FF7-0746-A88C-44568E49E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a:extLst>
              <a:ext uri="{FF2B5EF4-FFF2-40B4-BE49-F238E27FC236}">
                <a16:creationId xmlns:a16="http://schemas.microsoft.com/office/drawing/2014/main" id="{CEBA16E7-F2E2-6445-9105-450744D2E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88" y="3443288"/>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4">
            <a:extLst>
              <a:ext uri="{FF2B5EF4-FFF2-40B4-BE49-F238E27FC236}">
                <a16:creationId xmlns:a16="http://schemas.microsoft.com/office/drawing/2014/main" id="{C53868A7-5231-A747-8F3B-F24EFAAD2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515" t="14459" r="30846" b="9106"/>
          <a:stretch>
            <a:fillRect/>
          </a:stretch>
        </p:blipFill>
        <p:spPr bwMode="auto">
          <a:xfrm>
            <a:off x="5873750" y="2852738"/>
            <a:ext cx="11112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2">
            <a:extLst>
              <a:ext uri="{FF2B5EF4-FFF2-40B4-BE49-F238E27FC236}">
                <a16:creationId xmlns:a16="http://schemas.microsoft.com/office/drawing/2014/main" id="{412838A0-F6DB-9E40-B54F-8DA9A7121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2125663"/>
            <a:ext cx="919163"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9">
            <a:extLst>
              <a:ext uri="{FF2B5EF4-FFF2-40B4-BE49-F238E27FC236}">
                <a16:creationId xmlns:a16="http://schemas.microsoft.com/office/drawing/2014/main" id="{476FA423-4F05-B249-8FB2-D3E433FED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a:extLst>
              <a:ext uri="{FF2B5EF4-FFF2-40B4-BE49-F238E27FC236}">
                <a16:creationId xmlns:a16="http://schemas.microsoft.com/office/drawing/2014/main" id="{3157FB71-36DC-174A-AF0C-79B892802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5">
            <a:extLst>
              <a:ext uri="{FF2B5EF4-FFF2-40B4-BE49-F238E27FC236}">
                <a16:creationId xmlns:a16="http://schemas.microsoft.com/office/drawing/2014/main" id="{F8908AB1-D848-EB46-81EB-1528B6AFE98F}"/>
              </a:ext>
            </a:extLst>
          </p:cNvPr>
          <p:cNvSpPr txBox="1">
            <a:spLocks noChangeArrowheads="1"/>
          </p:cNvSpPr>
          <p:nvPr/>
        </p:nvSpPr>
        <p:spPr bwMode="auto">
          <a:xfrm>
            <a:off x="3154363" y="809625"/>
            <a:ext cx="283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Test and Trace</a:t>
            </a:r>
          </a:p>
        </p:txBody>
      </p:sp>
      <p:sp>
        <p:nvSpPr>
          <p:cNvPr id="3077" name="TextBox 6">
            <a:extLst>
              <a:ext uri="{FF2B5EF4-FFF2-40B4-BE49-F238E27FC236}">
                <a16:creationId xmlns:a16="http://schemas.microsoft.com/office/drawing/2014/main" id="{BAB0C192-9671-0A43-84D2-6EBCB16E49AE}"/>
              </a:ext>
            </a:extLst>
          </p:cNvPr>
          <p:cNvSpPr txBox="1">
            <a:spLocks noChangeArrowheads="1"/>
          </p:cNvSpPr>
          <p:nvPr/>
        </p:nvSpPr>
        <p:spPr bwMode="auto">
          <a:xfrm>
            <a:off x="292100" y="5534025"/>
            <a:ext cx="8639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a:rPr>
              <a:t>Testing if you have symptoms, as well as regular testing without symptoms, is a very useful tool to stop the spread of COVID-19. But tests can sometimes be </a:t>
            </a:r>
            <a:r>
              <a:rPr lang="en-US" altLang="en-US" sz="2000">
                <a:solidFill>
                  <a:srgbClr val="1F4E79"/>
                </a:solidFill>
                <a:latin typeface="Gill Sans MT"/>
              </a:rPr>
              <a:t>negative early in the incubation period, so it is still possible to miss some cases.</a:t>
            </a:r>
          </a:p>
        </p:txBody>
      </p:sp>
      <p:pic>
        <p:nvPicPr>
          <p:cNvPr id="3078" name="Picture 8">
            <a:extLst>
              <a:ext uri="{FF2B5EF4-FFF2-40B4-BE49-F238E27FC236}">
                <a16:creationId xmlns:a16="http://schemas.microsoft.com/office/drawing/2014/main" id="{43831F21-9767-CF4C-9257-7E3CC1B3A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a:extLst>
              <a:ext uri="{FF2B5EF4-FFF2-40B4-BE49-F238E27FC236}">
                <a16:creationId xmlns:a16="http://schemas.microsoft.com/office/drawing/2014/main" id="{A7A621EC-B44B-4A41-B7C8-E392EADF2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1">
            <a:extLst>
              <a:ext uri="{FF2B5EF4-FFF2-40B4-BE49-F238E27FC236}">
                <a16:creationId xmlns:a16="http://schemas.microsoft.com/office/drawing/2014/main" id="{A45B8A5E-C4E6-8346-B175-36066CCFA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405" y="3097600"/>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6">
            <a:extLst>
              <a:ext uri="{FF2B5EF4-FFF2-40B4-BE49-F238E27FC236}">
                <a16:creationId xmlns:a16="http://schemas.microsoft.com/office/drawing/2014/main" id="{253F5EB4-E4AE-A147-B254-A4CE8CAD7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610" t="641" r="-1479" b="-641"/>
          <a:stretch>
            <a:fillRect/>
          </a:stretch>
        </p:blipFill>
        <p:spPr bwMode="auto">
          <a:xfrm>
            <a:off x="6915150" y="2503488"/>
            <a:ext cx="192246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a:extLst>
              <a:ext uri="{FF2B5EF4-FFF2-40B4-BE49-F238E27FC236}">
                <a16:creationId xmlns:a16="http://schemas.microsoft.com/office/drawing/2014/main" id="{794BCD8E-8251-7846-A79F-75FD0B1E2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134" t="6573" r="39455" b="6854"/>
          <a:stretch>
            <a:fillRect/>
          </a:stretch>
        </p:blipFill>
        <p:spPr bwMode="auto">
          <a:xfrm>
            <a:off x="6073775" y="2579688"/>
            <a:ext cx="68262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7">
            <a:extLst>
              <a:ext uri="{FF2B5EF4-FFF2-40B4-BE49-F238E27FC236}">
                <a16:creationId xmlns:a16="http://schemas.microsoft.com/office/drawing/2014/main" id="{A8024C91-677E-4149-98E8-AEA6B0AA0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2925" y="4021138"/>
            <a:ext cx="2109788"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2">
            <a:extLst>
              <a:ext uri="{FF2B5EF4-FFF2-40B4-BE49-F238E27FC236}">
                <a16:creationId xmlns:a16="http://schemas.microsoft.com/office/drawing/2014/main" id="{F3FC9E89-0321-6944-A63F-B0DE1639EE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8732" t="35364" r="40421" b="20372"/>
          <a:stretch>
            <a:fillRect/>
          </a:stretch>
        </p:blipFill>
        <p:spPr bwMode="auto">
          <a:xfrm>
            <a:off x="4837113" y="2503488"/>
            <a:ext cx="992187"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0">
            <a:extLst>
              <a:ext uri="{FF2B5EF4-FFF2-40B4-BE49-F238E27FC236}">
                <a16:creationId xmlns:a16="http://schemas.microsoft.com/office/drawing/2014/main" id="{08C722E3-BD83-F240-BC4C-C458D6BDCEAC}"/>
              </a:ext>
            </a:extLst>
          </p:cNvPr>
          <p:cNvPicPr>
            <a:picLocks noChangeAspect="1"/>
          </p:cNvPicPr>
          <p:nvPr/>
        </p:nvPicPr>
        <p:blipFill>
          <a:blip r:embed="rId2">
            <a:extLst>
              <a:ext uri="{28A0092B-C50C-407E-A947-70E740481C1C}">
                <a14:useLocalDpi xmlns:a14="http://schemas.microsoft.com/office/drawing/2010/main" val="0"/>
              </a:ext>
            </a:extLst>
          </a:blip>
          <a:srcRect l="15701" r="13849" b="4773"/>
          <a:stretch>
            <a:fillRect/>
          </a:stretch>
        </p:blipFill>
        <p:spPr bwMode="auto">
          <a:xfrm>
            <a:off x="7246307" y="1980264"/>
            <a:ext cx="1722035" cy="2245087"/>
          </a:xfrm>
          <a:prstGeom prst="rect">
            <a:avLst/>
          </a:prstGeom>
          <a:noFill/>
          <a:ln w="31750">
            <a:solidFill>
              <a:srgbClr val="0F6AB1"/>
            </a:solidFill>
            <a:miter lim="800000"/>
            <a:headEnd/>
            <a:tailEnd/>
          </a:ln>
          <a:extLst>
            <a:ext uri="{909E8E84-426E-40DD-AFC4-6F175D3DCCD1}">
              <a14:hiddenFill xmlns:a14="http://schemas.microsoft.com/office/drawing/2010/main">
                <a:solidFill>
                  <a:srgbClr val="FFFFFF"/>
                </a:solidFill>
              </a14:hiddenFill>
            </a:ext>
          </a:extLst>
        </p:spPr>
      </p:pic>
      <p:pic>
        <p:nvPicPr>
          <p:cNvPr id="28674" name="Picture 12">
            <a:extLst>
              <a:ext uri="{FF2B5EF4-FFF2-40B4-BE49-F238E27FC236}">
                <a16:creationId xmlns:a16="http://schemas.microsoft.com/office/drawing/2014/main" id="{8567C8D5-5FCD-7E46-ADCE-C68A2F79B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2192338"/>
            <a:ext cx="919162"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9">
            <a:extLst>
              <a:ext uri="{FF2B5EF4-FFF2-40B4-BE49-F238E27FC236}">
                <a16:creationId xmlns:a16="http://schemas.microsoft.com/office/drawing/2014/main" id="{50BE568A-9854-1140-8896-17C498D04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a:extLst>
              <a:ext uri="{FF2B5EF4-FFF2-40B4-BE49-F238E27FC236}">
                <a16:creationId xmlns:a16="http://schemas.microsoft.com/office/drawing/2014/main" id="{45661565-C20D-EC47-A3B3-871911CBD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5">
            <a:extLst>
              <a:ext uri="{FF2B5EF4-FFF2-40B4-BE49-F238E27FC236}">
                <a16:creationId xmlns:a16="http://schemas.microsoft.com/office/drawing/2014/main" id="{552FB2F2-65A2-CD4C-A185-1BAB1A657C59}"/>
              </a:ext>
            </a:extLst>
          </p:cNvPr>
          <p:cNvSpPr txBox="1">
            <a:spLocks noChangeArrowheads="1"/>
          </p:cNvSpPr>
          <p:nvPr/>
        </p:nvSpPr>
        <p:spPr bwMode="auto">
          <a:xfrm>
            <a:off x="3124200" y="577850"/>
            <a:ext cx="2535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Self isolation</a:t>
            </a:r>
          </a:p>
        </p:txBody>
      </p:sp>
      <p:sp>
        <p:nvSpPr>
          <p:cNvPr id="28678" name="TextBox 6">
            <a:extLst>
              <a:ext uri="{FF2B5EF4-FFF2-40B4-BE49-F238E27FC236}">
                <a16:creationId xmlns:a16="http://schemas.microsoft.com/office/drawing/2014/main" id="{84DF86E5-8BBB-BE47-A9B7-6232986B7E77}"/>
              </a:ext>
            </a:extLst>
          </p:cNvPr>
          <p:cNvSpPr txBox="1">
            <a:spLocks noChangeArrowheads="1"/>
          </p:cNvSpPr>
          <p:nvPr/>
        </p:nvSpPr>
        <p:spPr bwMode="auto">
          <a:xfrm>
            <a:off x="178909" y="5339853"/>
            <a:ext cx="8788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sz="2000" dirty="0">
                <a:solidFill>
                  <a:srgbClr val="1F4E79"/>
                </a:solidFill>
                <a:latin typeface="Gill Sans MT"/>
              </a:rPr>
              <a:t>If you test positive it is important to stay at home according to the government guidelines. It is still possible that you have passed on the infection before you developed symptoms.</a:t>
            </a:r>
            <a:endParaRPr lang="en-US" dirty="0"/>
          </a:p>
        </p:txBody>
      </p:sp>
      <p:pic>
        <p:nvPicPr>
          <p:cNvPr id="28679" name="Picture 8">
            <a:extLst>
              <a:ext uri="{FF2B5EF4-FFF2-40B4-BE49-F238E27FC236}">
                <a16:creationId xmlns:a16="http://schemas.microsoft.com/office/drawing/2014/main" id="{CBC8F596-0F03-C242-914D-5559F8951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0">
            <a:extLst>
              <a:ext uri="{FF2B5EF4-FFF2-40B4-BE49-F238E27FC236}">
                <a16:creationId xmlns:a16="http://schemas.microsoft.com/office/drawing/2014/main" id="{F2DFBB01-6418-2649-9D10-2882BB1AE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1">
            <a:extLst>
              <a:ext uri="{FF2B5EF4-FFF2-40B4-BE49-F238E27FC236}">
                <a16:creationId xmlns:a16="http://schemas.microsoft.com/office/drawing/2014/main" id="{209797F3-785D-8D43-8C03-F60E45BD1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59" y="3287171"/>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7">
            <a:extLst>
              <a:ext uri="{FF2B5EF4-FFF2-40B4-BE49-F238E27FC236}">
                <a16:creationId xmlns:a16="http://schemas.microsoft.com/office/drawing/2014/main" id="{E0ED168A-9D4F-C343-8901-4C6EABECAA9C}"/>
              </a:ext>
            </a:extLst>
          </p:cNvPr>
          <p:cNvPicPr>
            <a:picLocks noChangeAspect="1"/>
          </p:cNvPicPr>
          <p:nvPr/>
        </p:nvPicPr>
        <p:blipFill>
          <a:blip r:embed="rId5">
            <a:extLst>
              <a:ext uri="{28A0092B-C50C-407E-A947-70E740481C1C}">
                <a14:useLocalDpi xmlns:a14="http://schemas.microsoft.com/office/drawing/2010/main" val="0"/>
              </a:ext>
            </a:extLst>
          </a:blip>
          <a:srcRect l="36768" t="16873" r="12782" b="2"/>
          <a:stretch>
            <a:fillRect/>
          </a:stretch>
        </p:blipFill>
        <p:spPr bwMode="auto">
          <a:xfrm>
            <a:off x="5386484" y="3371946"/>
            <a:ext cx="1724809" cy="1890463"/>
          </a:xfrm>
          <a:prstGeom prst="rect">
            <a:avLst/>
          </a:prstGeom>
          <a:noFill/>
          <a:ln w="41275">
            <a:solidFill>
              <a:srgbClr val="0F6AB1"/>
            </a:solidFill>
            <a:miter lim="800000"/>
            <a:headEnd/>
            <a:tailEnd/>
          </a:ln>
          <a:extLst>
            <a:ext uri="{909E8E84-426E-40DD-AFC4-6F175D3DCCD1}">
              <a14:hiddenFill xmlns:a14="http://schemas.microsoft.com/office/drawing/2010/main">
                <a:solidFill>
                  <a:srgbClr val="FFFFFF"/>
                </a:solidFill>
              </a14:hiddenFill>
            </a:ext>
          </a:extLst>
        </p:spPr>
      </p:pic>
      <p:pic>
        <p:nvPicPr>
          <p:cNvPr id="28683" name="Picture 15">
            <a:extLst>
              <a:ext uri="{FF2B5EF4-FFF2-40B4-BE49-F238E27FC236}">
                <a16:creationId xmlns:a16="http://schemas.microsoft.com/office/drawing/2014/main" id="{F3BFBB92-B328-C447-9DDE-DF3FCB2B4F02}"/>
              </a:ext>
            </a:extLst>
          </p:cNvPr>
          <p:cNvPicPr>
            <a:picLocks noChangeAspect="1"/>
          </p:cNvPicPr>
          <p:nvPr/>
        </p:nvPicPr>
        <p:blipFill>
          <a:blip r:embed="rId6">
            <a:extLst>
              <a:ext uri="{28A0092B-C50C-407E-A947-70E740481C1C}">
                <a14:useLocalDpi xmlns:a14="http://schemas.microsoft.com/office/drawing/2010/main" val="0"/>
              </a:ext>
            </a:extLst>
          </a:blip>
          <a:srcRect t="3307" r="12717" b="2"/>
          <a:stretch>
            <a:fillRect/>
          </a:stretch>
        </p:blipFill>
        <p:spPr bwMode="auto">
          <a:xfrm>
            <a:off x="4772102" y="1631472"/>
            <a:ext cx="2140313" cy="1580403"/>
          </a:xfrm>
          <a:prstGeom prst="rect">
            <a:avLst/>
          </a:prstGeom>
          <a:noFill/>
          <a:ln w="31750">
            <a:solidFill>
              <a:srgbClr val="0F6AB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9">
            <a:extLst>
              <a:ext uri="{FF2B5EF4-FFF2-40B4-BE49-F238E27FC236}">
                <a16:creationId xmlns:a16="http://schemas.microsoft.com/office/drawing/2014/main" id="{A460B823-1611-0F44-9861-02DA52BFA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2">
            <a:extLst>
              <a:ext uri="{FF2B5EF4-FFF2-40B4-BE49-F238E27FC236}">
                <a16:creationId xmlns:a16="http://schemas.microsoft.com/office/drawing/2014/main" id="{3F6E0039-C673-1040-A86F-BA200AD2B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5">
            <a:extLst>
              <a:ext uri="{FF2B5EF4-FFF2-40B4-BE49-F238E27FC236}">
                <a16:creationId xmlns:a16="http://schemas.microsoft.com/office/drawing/2014/main" id="{34993376-8B7C-3B45-B0CE-E141C0B986F8}"/>
              </a:ext>
            </a:extLst>
          </p:cNvPr>
          <p:cNvSpPr txBox="1">
            <a:spLocks noChangeArrowheads="1"/>
          </p:cNvSpPr>
          <p:nvPr/>
        </p:nvSpPr>
        <p:spPr bwMode="auto">
          <a:xfrm>
            <a:off x="2384425" y="714375"/>
            <a:ext cx="437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Face mask or covering</a:t>
            </a:r>
          </a:p>
        </p:txBody>
      </p:sp>
      <p:sp>
        <p:nvSpPr>
          <p:cNvPr id="29700" name="TextBox 6">
            <a:extLst>
              <a:ext uri="{FF2B5EF4-FFF2-40B4-BE49-F238E27FC236}">
                <a16:creationId xmlns:a16="http://schemas.microsoft.com/office/drawing/2014/main" id="{80EEF03B-154E-144D-A682-E4DC4DE0B9EC}"/>
              </a:ext>
            </a:extLst>
          </p:cNvPr>
          <p:cNvSpPr txBox="1">
            <a:spLocks noChangeArrowheads="1"/>
          </p:cNvSpPr>
          <p:nvPr/>
        </p:nvSpPr>
        <p:spPr bwMode="auto">
          <a:xfrm>
            <a:off x="523875" y="5668963"/>
            <a:ext cx="832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a:rPr>
              <a:t>Masks or face coverings can block droplets of virus when we cough, speak or sneeze, but they may still let some virus through.</a:t>
            </a:r>
          </a:p>
        </p:txBody>
      </p:sp>
      <p:pic>
        <p:nvPicPr>
          <p:cNvPr id="29701" name="Picture 8">
            <a:extLst>
              <a:ext uri="{FF2B5EF4-FFF2-40B4-BE49-F238E27FC236}">
                <a16:creationId xmlns:a16="http://schemas.microsoft.com/office/drawing/2014/main" id="{C9444316-5306-9E47-BD30-6C19ECB60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a:extLst>
              <a:ext uri="{FF2B5EF4-FFF2-40B4-BE49-F238E27FC236}">
                <a16:creationId xmlns:a16="http://schemas.microsoft.com/office/drawing/2014/main" id="{CE2DEE00-1493-9C47-B2DE-AC0F99893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1">
            <a:extLst>
              <a:ext uri="{FF2B5EF4-FFF2-40B4-BE49-F238E27FC236}">
                <a16:creationId xmlns:a16="http://schemas.microsoft.com/office/drawing/2014/main" id="{656B93D7-EFFA-3D40-81BE-7647A7276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790" y="2729610"/>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2">
            <a:extLst>
              <a:ext uri="{FF2B5EF4-FFF2-40B4-BE49-F238E27FC236}">
                <a16:creationId xmlns:a16="http://schemas.microsoft.com/office/drawing/2014/main" id="{87109645-5E1E-1C46-A844-3073D134C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7">
            <a:extLst>
              <a:ext uri="{FF2B5EF4-FFF2-40B4-BE49-F238E27FC236}">
                <a16:creationId xmlns:a16="http://schemas.microsoft.com/office/drawing/2014/main" id="{7607348E-F958-DD4E-B24D-F2936D0C5B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7332" y="1716030"/>
            <a:ext cx="2956938" cy="1969705"/>
          </a:xfrm>
          <a:prstGeom prst="rect">
            <a:avLst/>
          </a:prstGeom>
          <a:noFill/>
          <a:ln w="25400">
            <a:solidFill>
              <a:srgbClr val="0F6AB1"/>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15">
            <a:extLst>
              <a:ext uri="{FF2B5EF4-FFF2-40B4-BE49-F238E27FC236}">
                <a16:creationId xmlns:a16="http://schemas.microsoft.com/office/drawing/2014/main" id="{EE5170FD-4186-AE44-B51F-22E986A79524}"/>
              </a:ext>
            </a:extLst>
          </p:cNvPr>
          <p:cNvPicPr>
            <a:picLocks noChangeAspect="1"/>
          </p:cNvPicPr>
          <p:nvPr/>
        </p:nvPicPr>
        <p:blipFill>
          <a:blip r:embed="rId5">
            <a:extLst>
              <a:ext uri="{28A0092B-C50C-407E-A947-70E740481C1C}">
                <a14:useLocalDpi xmlns:a14="http://schemas.microsoft.com/office/drawing/2010/main" val="0"/>
              </a:ext>
            </a:extLst>
          </a:blip>
          <a:srcRect l="33307" t="20111" r="24788" b="23564"/>
          <a:stretch>
            <a:fillRect/>
          </a:stretch>
        </p:blipFill>
        <p:spPr bwMode="auto">
          <a:xfrm>
            <a:off x="5477755" y="3909516"/>
            <a:ext cx="2650398" cy="153671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9">
            <a:extLst>
              <a:ext uri="{FF2B5EF4-FFF2-40B4-BE49-F238E27FC236}">
                <a16:creationId xmlns:a16="http://schemas.microsoft.com/office/drawing/2014/main" id="{2F632497-EAE5-C546-85F0-0BF55CD64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a:extLst>
              <a:ext uri="{FF2B5EF4-FFF2-40B4-BE49-F238E27FC236}">
                <a16:creationId xmlns:a16="http://schemas.microsoft.com/office/drawing/2014/main" id="{B6C9D4B1-DAF9-AB49-BF6F-214617D04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6">
            <a:extLst>
              <a:ext uri="{FF2B5EF4-FFF2-40B4-BE49-F238E27FC236}">
                <a16:creationId xmlns:a16="http://schemas.microsoft.com/office/drawing/2014/main" id="{F184EF5D-B05C-7046-8AC3-E8AC2E11189B}"/>
              </a:ext>
            </a:extLst>
          </p:cNvPr>
          <p:cNvSpPr txBox="1">
            <a:spLocks noChangeArrowheads="1"/>
          </p:cNvSpPr>
          <p:nvPr/>
        </p:nvSpPr>
        <p:spPr bwMode="auto">
          <a:xfrm>
            <a:off x="411163" y="5548313"/>
            <a:ext cx="832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1F4E79"/>
                </a:solidFill>
                <a:latin typeface="Gill Sans MT"/>
              </a:rPr>
              <a:t>Keeping 2 </a:t>
            </a:r>
            <a:r>
              <a:rPr lang="en-US" altLang="en-US" sz="2000" err="1">
                <a:solidFill>
                  <a:srgbClr val="1F4E79"/>
                </a:solidFill>
                <a:latin typeface="Gill Sans MT"/>
              </a:rPr>
              <a:t>metre</a:t>
            </a:r>
            <a:r>
              <a:rPr lang="en-US" altLang="en-US" sz="2000" dirty="0">
                <a:solidFill>
                  <a:srgbClr val="1F4E79"/>
                </a:solidFill>
                <a:latin typeface="Gill Sans MT"/>
              </a:rPr>
              <a:t> distance away from people reduces the chance of the virus passing on. But we can still catch it even from further away. </a:t>
            </a:r>
            <a:endParaRPr lang="en-US" altLang="en-US" sz="2000" dirty="0">
              <a:solidFill>
                <a:srgbClr val="1F4E79"/>
              </a:solidFill>
              <a:latin typeface="Gill Sans MT" panose="020B0502020104020203" pitchFamily="34" charset="77"/>
            </a:endParaRPr>
          </a:p>
        </p:txBody>
      </p:sp>
      <p:pic>
        <p:nvPicPr>
          <p:cNvPr id="30724" name="Picture 8">
            <a:extLst>
              <a:ext uri="{FF2B5EF4-FFF2-40B4-BE49-F238E27FC236}">
                <a16:creationId xmlns:a16="http://schemas.microsoft.com/office/drawing/2014/main" id="{E8024DE9-4FD1-374F-A7E5-8B09A8D9F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a:extLst>
              <a:ext uri="{FF2B5EF4-FFF2-40B4-BE49-F238E27FC236}">
                <a16:creationId xmlns:a16="http://schemas.microsoft.com/office/drawing/2014/main" id="{1E9E8180-B9B1-9541-9DE8-41DDBBB12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1">
            <a:extLst>
              <a:ext uri="{FF2B5EF4-FFF2-40B4-BE49-F238E27FC236}">
                <a16:creationId xmlns:a16="http://schemas.microsoft.com/office/drawing/2014/main" id="{850EA443-C42F-A946-A389-0ED2A6107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88" y="3287171"/>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2">
            <a:extLst>
              <a:ext uri="{FF2B5EF4-FFF2-40B4-BE49-F238E27FC236}">
                <a16:creationId xmlns:a16="http://schemas.microsoft.com/office/drawing/2014/main" id="{4C8FEEC0-6ACB-7E4E-A64A-D7ED3533E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0">
            <a:extLst>
              <a:ext uri="{FF2B5EF4-FFF2-40B4-BE49-F238E27FC236}">
                <a16:creationId xmlns:a16="http://schemas.microsoft.com/office/drawing/2014/main" id="{6C3190DB-82FD-E84F-B742-4992D4160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771650"/>
            <a:ext cx="5227637"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Box 21">
            <a:extLst>
              <a:ext uri="{FF2B5EF4-FFF2-40B4-BE49-F238E27FC236}">
                <a16:creationId xmlns:a16="http://schemas.microsoft.com/office/drawing/2014/main" id="{69C9760D-556D-834D-A88D-DAF75584CAE8}"/>
              </a:ext>
            </a:extLst>
          </p:cNvPr>
          <p:cNvSpPr txBox="1">
            <a:spLocks noChangeArrowheads="1"/>
          </p:cNvSpPr>
          <p:nvPr/>
        </p:nvSpPr>
        <p:spPr bwMode="auto">
          <a:xfrm>
            <a:off x="2824163" y="573088"/>
            <a:ext cx="3206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Social distancing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9">
            <a:extLst>
              <a:ext uri="{FF2B5EF4-FFF2-40B4-BE49-F238E27FC236}">
                <a16:creationId xmlns:a16="http://schemas.microsoft.com/office/drawing/2014/main" id="{FDFE732F-ADDE-9E4F-B4BE-177A9A7A8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a:extLst>
              <a:ext uri="{FF2B5EF4-FFF2-40B4-BE49-F238E27FC236}">
                <a16:creationId xmlns:a16="http://schemas.microsoft.com/office/drawing/2014/main" id="{169C8B24-3A85-3B42-BC9D-BDB0C040D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5">
            <a:extLst>
              <a:ext uri="{FF2B5EF4-FFF2-40B4-BE49-F238E27FC236}">
                <a16:creationId xmlns:a16="http://schemas.microsoft.com/office/drawing/2014/main" id="{9C256EB8-1A05-9C43-BCCE-5395086E27C4}"/>
              </a:ext>
            </a:extLst>
          </p:cNvPr>
          <p:cNvSpPr txBox="1">
            <a:spLocks noChangeArrowheads="1"/>
          </p:cNvSpPr>
          <p:nvPr/>
        </p:nvSpPr>
        <p:spPr bwMode="auto">
          <a:xfrm>
            <a:off x="2630488" y="552450"/>
            <a:ext cx="3883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Fresh air/ventilation</a:t>
            </a:r>
          </a:p>
        </p:txBody>
      </p:sp>
      <p:sp>
        <p:nvSpPr>
          <p:cNvPr id="31748" name="TextBox 6">
            <a:extLst>
              <a:ext uri="{FF2B5EF4-FFF2-40B4-BE49-F238E27FC236}">
                <a16:creationId xmlns:a16="http://schemas.microsoft.com/office/drawing/2014/main" id="{A48560D1-F6B8-E543-9211-3D089100C5B6}"/>
              </a:ext>
            </a:extLst>
          </p:cNvPr>
          <p:cNvSpPr txBox="1">
            <a:spLocks noChangeArrowheads="1"/>
          </p:cNvSpPr>
          <p:nvPr/>
        </p:nvSpPr>
        <p:spPr bwMode="auto">
          <a:xfrm>
            <a:off x="411163" y="5548313"/>
            <a:ext cx="8321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1F4E79"/>
                </a:solidFill>
                <a:latin typeface="Gill Sans MT" panose="020B0502020104020203" pitchFamily="34" charset="77"/>
              </a:rPr>
              <a:t>Meeting outdoors where possible and opening windows to let fresh air in will reduce the chances of the virus passing on, but it is still possible to get infected or pass the virus on.</a:t>
            </a:r>
          </a:p>
        </p:txBody>
      </p:sp>
      <p:pic>
        <p:nvPicPr>
          <p:cNvPr id="31749" name="Picture 8">
            <a:extLst>
              <a:ext uri="{FF2B5EF4-FFF2-40B4-BE49-F238E27FC236}">
                <a16:creationId xmlns:a16="http://schemas.microsoft.com/office/drawing/2014/main" id="{EC99E919-3DB8-F142-A7E5-B94EF875E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0">
            <a:extLst>
              <a:ext uri="{FF2B5EF4-FFF2-40B4-BE49-F238E27FC236}">
                <a16:creationId xmlns:a16="http://schemas.microsoft.com/office/drawing/2014/main" id="{0772595D-1176-2B46-B017-7EC802A2F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1">
            <a:extLst>
              <a:ext uri="{FF2B5EF4-FFF2-40B4-BE49-F238E27FC236}">
                <a16:creationId xmlns:a16="http://schemas.microsoft.com/office/drawing/2014/main" id="{D179E020-9A4B-BF48-B674-BCA3CEC58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39" y="3666312"/>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2">
            <a:extLst>
              <a:ext uri="{FF2B5EF4-FFF2-40B4-BE49-F238E27FC236}">
                <a16:creationId xmlns:a16="http://schemas.microsoft.com/office/drawing/2014/main" id="{64719847-93D2-A845-9A65-E43BF9FAA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7">
            <a:extLst>
              <a:ext uri="{FF2B5EF4-FFF2-40B4-BE49-F238E27FC236}">
                <a16:creationId xmlns:a16="http://schemas.microsoft.com/office/drawing/2014/main" id="{0239A86D-A6DC-AC48-B433-DE4FFBC18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3103563"/>
            <a:ext cx="2039938"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4">
            <a:extLst>
              <a:ext uri="{FF2B5EF4-FFF2-40B4-BE49-F238E27FC236}">
                <a16:creationId xmlns:a16="http://schemas.microsoft.com/office/drawing/2014/main" id="{D2B756B7-B26A-EE47-80E2-B8EA68DC9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73" t="6177"/>
          <a:stretch>
            <a:fillRect/>
          </a:stretch>
        </p:blipFill>
        <p:spPr bwMode="auto">
          <a:xfrm>
            <a:off x="6750050" y="3559175"/>
            <a:ext cx="23876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6">
            <a:extLst>
              <a:ext uri="{FF2B5EF4-FFF2-40B4-BE49-F238E27FC236}">
                <a16:creationId xmlns:a16="http://schemas.microsoft.com/office/drawing/2014/main" id="{671E22D3-BB55-0847-8DF6-88A303C4AB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6313" y="1338263"/>
            <a:ext cx="2519362"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67843152-6004-40B0-AE6B-2F15BB974F16}"/>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1808EEBC-7C0C-4A1D-BB69-6088EEA1F140}"/>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392B2CEF-043B-47C1-A8B7-8495F4E4B634}"/>
    </a:ext>
  </a:extLst>
</a:theme>
</file>

<file path=ppt/theme/theme4.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4DD21DD3-3838-407B-A59E-185DEF00BCE6}"/>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BA50185A-2945-426F-9541-44140523C83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E0FF3BA9-9091-4EF1-8D7F-3B98AB1B3CCF}"/>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34D267A2-57A9-4AA4-AEF2-57AE36CB9BDE}"/>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BD651304-BA35-4DC4-8C14-4CA398BB9954}"/>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4CFEDFEE-FE9B-4003-AF01-E3E981C8152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B9F3E8-EC39-4219-9CA2-277A51A371B0}">
  <ds:schemaRefs>
    <ds:schemaRef ds:uri="http://schemas.microsoft.com/office/2006/metadata/properties"/>
    <ds:schemaRef ds:uri="http://purl.org/dc/elements/1.1/"/>
    <ds:schemaRef ds:uri="b93c365d-0385-4382-9509-99218ab90b25"/>
    <ds:schemaRef ds:uri="http://schemas.microsoft.com/office/2006/documentManagement/types"/>
    <ds:schemaRef ds:uri="http://www.w3.org/XML/1998/namespace"/>
    <ds:schemaRef ds:uri="http://purl.org/dc/dcmitype/"/>
    <ds:schemaRef ds:uri="http://schemas.openxmlformats.org/package/2006/metadata/core-properties"/>
    <ds:schemaRef ds:uri="http://purl.org/dc/terms/"/>
    <ds:schemaRef ds:uri="http://schemas.microsoft.com/office/infopath/2007/PartnerControls"/>
    <ds:schemaRef ds:uri="218bb72c-f808-4789-b960-2e9e3d60d59d"/>
  </ds:schemaRefs>
</ds:datastoreItem>
</file>

<file path=customXml/itemProps2.xml><?xml version="1.0" encoding="utf-8"?>
<ds:datastoreItem xmlns:ds="http://schemas.openxmlformats.org/officeDocument/2006/customXml" ds:itemID="{8F658616-20A1-4EB1-B464-0BEA0F70BD6A}">
  <ds:schemaRefs>
    <ds:schemaRef ds:uri="http://schemas.microsoft.com/sharepoint/v3/contenttype/forms"/>
  </ds:schemaRefs>
</ds:datastoreItem>
</file>

<file path=customXml/itemProps3.xml><?xml version="1.0" encoding="utf-8"?>
<ds:datastoreItem xmlns:ds="http://schemas.openxmlformats.org/officeDocument/2006/customXml" ds:itemID="{0D1E8CE0-59CF-476A-A07A-70BBF60F1995}">
  <ds:schemaRefs>
    <ds:schemaRef ds:uri="218bb72c-f808-4789-b960-2e9e3d60d59d"/>
    <ds:schemaRef ds:uri="b93c365d-0385-4382-9509-99218ab90b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24</TotalTime>
  <Words>709</Words>
  <Application>Microsoft Office PowerPoint</Application>
  <PresentationFormat>On-screen Show (4:3)</PresentationFormat>
  <Paragraphs>60</Paragraphs>
  <Slides>18</Slides>
  <Notes>0</Notes>
  <HiddenSlides>0</HiddenSlides>
  <MMClips>0</MMClips>
  <ScaleCrop>false</ScaleCrop>
  <HeadingPairs>
    <vt:vector size="4" baseType="variant">
      <vt:variant>
        <vt:lpstr>Theme</vt:lpstr>
      </vt:variant>
      <vt:variant>
        <vt:i4>9</vt:i4>
      </vt:variant>
      <vt:variant>
        <vt:lpstr>Slide Titles</vt:lpstr>
      </vt:variant>
      <vt:variant>
        <vt:i4>18</vt:i4>
      </vt:variant>
    </vt:vector>
  </HeadingPairs>
  <TitlesOfParts>
    <vt:vector size="27" baseType="lpstr">
      <vt:lpstr>Custom Design</vt:lpstr>
      <vt:lpstr>7_Custom Design</vt:lpstr>
      <vt:lpstr>3_Custom Design</vt:lpstr>
      <vt:lpstr>8_Custom Design</vt:lpstr>
      <vt:lpstr>4_Custom Design</vt:lpstr>
      <vt:lpstr>6_Custom Design</vt:lpstr>
      <vt:lpstr>1_Custom Design</vt:lpstr>
      <vt:lpstr>2_Custom Design</vt:lpstr>
      <vt:lpstr>5_Custom Design</vt:lpstr>
      <vt:lpstr>The Swiss Cheese Model</vt:lpstr>
      <vt:lpstr>Video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to get into Action Teams!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Woods-Townsend</dc:creator>
  <cp:lastModifiedBy>Natasha Green</cp:lastModifiedBy>
  <cp:revision>70</cp:revision>
  <dcterms:created xsi:type="dcterms:W3CDTF">2021-03-17T09:42:00Z</dcterms:created>
  <dcterms:modified xsi:type="dcterms:W3CDTF">2021-12-29T11:54:48Z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