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4"/>
  </p:notesMasterIdLst>
  <p:sldIdLst>
    <p:sldId id="319" r:id="rId13"/>
    <p:sldId id="329" r:id="rId14"/>
    <p:sldId id="320" r:id="rId15"/>
    <p:sldId id="331" r:id="rId16"/>
    <p:sldId id="321" r:id="rId17"/>
    <p:sldId id="328" r:id="rId18"/>
    <p:sldId id="322" r:id="rId19"/>
    <p:sldId id="323" r:id="rId20"/>
    <p:sldId id="324" r:id="rId21"/>
    <p:sldId id="326"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381C6-BF8D-4C78-B2F0-9F2FA7E12910}" v="2" dt="2021-03-19T13:27:23.682"/>
    <p1510:client id="{30638DD9-69A4-8B42-7F3C-907B90D5B85B}" v="4" dt="2021-12-08T14:24:21.416"/>
    <p1510:client id="{986C4619-3F3E-0CE8-B625-69F83C00D2DF}" v="13" dt="2021-03-25T21:23:05.314"/>
    <p1510:client id="{CDBAAEB2-7B5C-8713-2A11-B7A31844D367}" v="42" dt="2021-12-29T10:54:33.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10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986C4619-3F3E-0CE8-B625-69F83C00D2DF}"/>
    <pc:docChg chg="modSld">
      <pc:chgData name="Green, Natalia" userId="S::natalia.green_uhs.nhs.uk#ext#@sotonac.onmicrosoft.com::bf324bb5-e447-45be-938c-312f37635ca6" providerId="AD" clId="Web-{986C4619-3F3E-0CE8-B625-69F83C00D2DF}" dt="2021-03-25T21:23:05.314" v="7" actId="1076"/>
      <pc:docMkLst>
        <pc:docMk/>
      </pc:docMkLst>
      <pc:sldChg chg="modSp">
        <pc:chgData name="Green, Natalia" userId="S::natalia.green_uhs.nhs.uk#ext#@sotonac.onmicrosoft.com::bf324bb5-e447-45be-938c-312f37635ca6" providerId="AD" clId="Web-{986C4619-3F3E-0CE8-B625-69F83C00D2DF}" dt="2021-03-25T21:22:37.032" v="3" actId="14100"/>
        <pc:sldMkLst>
          <pc:docMk/>
          <pc:sldMk cId="3932471483" sldId="319"/>
        </pc:sldMkLst>
        <pc:spChg chg="mod">
          <ac:chgData name="Green, Natalia" userId="S::natalia.green_uhs.nhs.uk#ext#@sotonac.onmicrosoft.com::bf324bb5-e447-45be-938c-312f37635ca6" providerId="AD" clId="Web-{986C4619-3F3E-0CE8-B625-69F83C00D2DF}" dt="2021-03-25T21:22:32.157" v="2" actId="20577"/>
          <ac:spMkLst>
            <pc:docMk/>
            <pc:sldMk cId="3932471483" sldId="319"/>
            <ac:spMk id="233" creationId="{00000000-0000-0000-0000-000000000000}"/>
          </ac:spMkLst>
        </pc:spChg>
        <pc:spChg chg="mod">
          <ac:chgData name="Green, Natalia" userId="S::natalia.green_uhs.nhs.uk#ext#@sotonac.onmicrosoft.com::bf324bb5-e447-45be-938c-312f37635ca6" providerId="AD" clId="Web-{986C4619-3F3E-0CE8-B625-69F83C00D2DF}" dt="2021-03-25T21:22:37.032" v="3" actId="14100"/>
          <ac:spMkLst>
            <pc:docMk/>
            <pc:sldMk cId="3932471483" sldId="319"/>
            <ac:spMk id="234" creationId="{00000000-0000-0000-0000-000000000000}"/>
          </ac:spMkLst>
        </pc:spChg>
      </pc:sldChg>
      <pc:sldChg chg="modSp">
        <pc:chgData name="Green, Natalia" userId="S::natalia.green_uhs.nhs.uk#ext#@sotonac.onmicrosoft.com::bf324bb5-e447-45be-938c-312f37635ca6" providerId="AD" clId="Web-{986C4619-3F3E-0CE8-B625-69F83C00D2DF}" dt="2021-03-25T21:22:49.798" v="4" actId="14100"/>
        <pc:sldMkLst>
          <pc:docMk/>
          <pc:sldMk cId="81966547" sldId="321"/>
        </pc:sldMkLst>
        <pc:spChg chg="mod">
          <ac:chgData name="Green, Natalia" userId="S::natalia.green_uhs.nhs.uk#ext#@sotonac.onmicrosoft.com::bf324bb5-e447-45be-938c-312f37635ca6" providerId="AD" clId="Web-{986C4619-3F3E-0CE8-B625-69F83C00D2DF}" dt="2021-03-25T21:22:49.798" v="4" actId="14100"/>
          <ac:spMkLst>
            <pc:docMk/>
            <pc:sldMk cId="81966547" sldId="321"/>
            <ac:spMk id="257" creationId="{00000000-0000-0000-0000-000000000000}"/>
          </ac:spMkLst>
        </pc:spChg>
      </pc:sldChg>
      <pc:sldChg chg="delSp modSp">
        <pc:chgData name="Green, Natalia" userId="S::natalia.green_uhs.nhs.uk#ext#@sotonac.onmicrosoft.com::bf324bb5-e447-45be-938c-312f37635ca6" providerId="AD" clId="Web-{986C4619-3F3E-0CE8-B625-69F83C00D2DF}" dt="2021-03-25T21:23:05.314" v="7" actId="1076"/>
        <pc:sldMkLst>
          <pc:docMk/>
          <pc:sldMk cId="2894093127" sldId="323"/>
        </pc:sldMkLst>
        <pc:spChg chg="del">
          <ac:chgData name="Green, Natalia" userId="S::natalia.green_uhs.nhs.uk#ext#@sotonac.onmicrosoft.com::bf324bb5-e447-45be-938c-312f37635ca6" providerId="AD" clId="Web-{986C4619-3F3E-0CE8-B625-69F83C00D2DF}" dt="2021-03-25T21:23:00.017" v="5"/>
          <ac:spMkLst>
            <pc:docMk/>
            <pc:sldMk cId="2894093127" sldId="323"/>
            <ac:spMk id="276" creationId="{00000000-0000-0000-0000-000000000000}"/>
          </ac:spMkLst>
        </pc:spChg>
        <pc:spChg chg="del">
          <ac:chgData name="Green, Natalia" userId="S::natalia.green_uhs.nhs.uk#ext#@sotonac.onmicrosoft.com::bf324bb5-e447-45be-938c-312f37635ca6" providerId="AD" clId="Web-{986C4619-3F3E-0CE8-B625-69F83C00D2DF}" dt="2021-03-25T21:23:03.111" v="6"/>
          <ac:spMkLst>
            <pc:docMk/>
            <pc:sldMk cId="2894093127" sldId="323"/>
            <ac:spMk id="277" creationId="{00000000-0000-0000-0000-000000000000}"/>
          </ac:spMkLst>
        </pc:spChg>
        <pc:picChg chg="mod">
          <ac:chgData name="Green, Natalia" userId="S::natalia.green_uhs.nhs.uk#ext#@sotonac.onmicrosoft.com::bf324bb5-e447-45be-938c-312f37635ca6" providerId="AD" clId="Web-{986C4619-3F3E-0CE8-B625-69F83C00D2DF}" dt="2021-03-25T21:23:05.314" v="7" actId="1076"/>
          <ac:picMkLst>
            <pc:docMk/>
            <pc:sldMk cId="2894093127" sldId="323"/>
            <ac:picMk id="282" creationId="{00000000-0000-0000-0000-000000000000}"/>
          </ac:picMkLst>
        </pc:picChg>
      </pc:sldChg>
    </pc:docChg>
  </pc:docChgLst>
  <pc:docChgLst>
    <pc:chgData name="Rachel Gagen" userId="S::rsg1v20@soton.ac.uk::e2d4e6cd-5d89-46d8-93dc-e64a27afb7be" providerId="AD" clId="Web-{CDBAAEB2-7B5C-8713-2A11-B7A31844D367}"/>
    <pc:docChg chg="modSld">
      <pc:chgData name="Rachel Gagen" userId="S::rsg1v20@soton.ac.uk::e2d4e6cd-5d89-46d8-93dc-e64a27afb7be" providerId="AD" clId="Web-{CDBAAEB2-7B5C-8713-2A11-B7A31844D367}" dt="2021-12-29T10:54:31.336" v="20" actId="20577"/>
      <pc:docMkLst>
        <pc:docMk/>
      </pc:docMkLst>
      <pc:sldChg chg="modSp">
        <pc:chgData name="Rachel Gagen" userId="S::rsg1v20@soton.ac.uk::e2d4e6cd-5d89-46d8-93dc-e64a27afb7be" providerId="AD" clId="Web-{CDBAAEB2-7B5C-8713-2A11-B7A31844D367}" dt="2021-12-29T10:54:31.336" v="20" actId="20577"/>
        <pc:sldMkLst>
          <pc:docMk/>
          <pc:sldMk cId="3874328382" sldId="329"/>
        </pc:sldMkLst>
        <pc:spChg chg="mod">
          <ac:chgData name="Rachel Gagen" userId="S::rsg1v20@soton.ac.uk::e2d4e6cd-5d89-46d8-93dc-e64a27afb7be" providerId="AD" clId="Web-{CDBAAEB2-7B5C-8713-2A11-B7A31844D367}" dt="2021-12-29T10:54:31.336" v="20" actId="20577"/>
          <ac:spMkLst>
            <pc:docMk/>
            <pc:sldMk cId="3874328382" sldId="329"/>
            <ac:spMk id="241" creationId="{00000000-0000-0000-0000-000000000000}"/>
          </ac:spMkLst>
        </pc:spChg>
      </pc:sldChg>
    </pc:docChg>
  </pc:docChgLst>
  <pc:docChgLst>
    <pc:chgData name="Rachel Gagen" userId="S::rsg1v20@soton.ac.uk::e2d4e6cd-5d89-46d8-93dc-e64a27afb7be" providerId="AD" clId="Web-{30638DD9-69A4-8B42-7F3C-907B90D5B85B}"/>
    <pc:docChg chg="modSld">
      <pc:chgData name="Rachel Gagen" userId="S::rsg1v20@soton.ac.uk::e2d4e6cd-5d89-46d8-93dc-e64a27afb7be" providerId="AD" clId="Web-{30638DD9-69A4-8B42-7F3C-907B90D5B85B}" dt="2021-12-08T14:24:18.651" v="2" actId="20577"/>
      <pc:docMkLst>
        <pc:docMk/>
      </pc:docMkLst>
      <pc:sldChg chg="modSp">
        <pc:chgData name="Rachel Gagen" userId="S::rsg1v20@soton.ac.uk::e2d4e6cd-5d89-46d8-93dc-e64a27afb7be" providerId="AD" clId="Web-{30638DD9-69A4-8B42-7F3C-907B90D5B85B}" dt="2021-12-08T14:24:18.651" v="2" actId="20577"/>
        <pc:sldMkLst>
          <pc:docMk/>
          <pc:sldMk cId="3932471483" sldId="319"/>
        </pc:sldMkLst>
        <pc:spChg chg="mod">
          <ac:chgData name="Rachel Gagen" userId="S::rsg1v20@soton.ac.uk::e2d4e6cd-5d89-46d8-93dc-e64a27afb7be" providerId="AD" clId="Web-{30638DD9-69A4-8B42-7F3C-907B90D5B85B}" dt="2021-12-08T14:24:18.651" v="2" actId="20577"/>
          <ac:spMkLst>
            <pc:docMk/>
            <pc:sldMk cId="3932471483" sldId="319"/>
            <ac:spMk id="233" creationId="{00000000-0000-0000-0000-000000000000}"/>
          </ac:spMkLst>
        </pc:spChg>
      </pc:sldChg>
    </pc:docChg>
  </pc:docChgLst>
  <pc:docChgLst>
    <pc:chgData name="Rachel Gagen" userId="b8147b453b790b83" providerId="LiveId" clId="{073381C6-BF8D-4C78-B2F0-9F2FA7E12910}"/>
    <pc:docChg chg="undo redo custSel addSld delSld modSld sldOrd">
      <pc:chgData name="Rachel Gagen" userId="b8147b453b790b83" providerId="LiveId" clId="{073381C6-BF8D-4C78-B2F0-9F2FA7E12910}" dt="2021-03-24T11:40:26.200" v="86" actId="12"/>
      <pc:docMkLst>
        <pc:docMk/>
      </pc:docMkLst>
      <pc:sldChg chg="add del">
        <pc:chgData name="Rachel Gagen" userId="b8147b453b790b83" providerId="LiveId" clId="{073381C6-BF8D-4C78-B2F0-9F2FA7E12910}" dt="2021-03-19T13:45:49.977" v="78" actId="47"/>
        <pc:sldMkLst>
          <pc:docMk/>
          <pc:sldMk cId="0" sldId="258"/>
        </pc:sldMkLst>
      </pc:sldChg>
      <pc:sldChg chg="add del">
        <pc:chgData name="Rachel Gagen" userId="b8147b453b790b83" providerId="LiveId" clId="{073381C6-BF8D-4C78-B2F0-9F2FA7E12910}" dt="2021-03-19T13:34:13.628" v="32" actId="47"/>
        <pc:sldMkLst>
          <pc:docMk/>
          <pc:sldMk cId="0" sldId="262"/>
        </pc:sldMkLst>
      </pc:sldChg>
      <pc:sldChg chg="add del">
        <pc:chgData name="Rachel Gagen" userId="b8147b453b790b83" providerId="LiveId" clId="{073381C6-BF8D-4C78-B2F0-9F2FA7E12910}" dt="2021-03-19T13:28:34.368" v="11" actId="47"/>
        <pc:sldMkLst>
          <pc:docMk/>
          <pc:sldMk cId="2315783572" sldId="268"/>
        </pc:sldMkLst>
      </pc:sldChg>
      <pc:sldChg chg="del ord">
        <pc:chgData name="Rachel Gagen" userId="b8147b453b790b83" providerId="LiveId" clId="{073381C6-BF8D-4C78-B2F0-9F2FA7E12910}" dt="2021-03-19T13:42:46.640" v="45" actId="47"/>
        <pc:sldMkLst>
          <pc:docMk/>
          <pc:sldMk cId="2141227752" sldId="286"/>
        </pc:sldMkLst>
      </pc:sldChg>
      <pc:sldChg chg="del">
        <pc:chgData name="Rachel Gagen" userId="b8147b453b790b83" providerId="LiveId" clId="{073381C6-BF8D-4C78-B2F0-9F2FA7E12910}" dt="2021-03-19T13:27:32.500" v="4" actId="47"/>
        <pc:sldMkLst>
          <pc:docMk/>
          <pc:sldMk cId="4201883447" sldId="287"/>
        </pc:sldMkLst>
      </pc:sldChg>
      <pc:sldChg chg="add del">
        <pc:chgData name="Rachel Gagen" userId="b8147b453b790b83" providerId="LiveId" clId="{073381C6-BF8D-4C78-B2F0-9F2FA7E12910}" dt="2021-03-19T13:43:55.717" v="63" actId="47"/>
        <pc:sldMkLst>
          <pc:docMk/>
          <pc:sldMk cId="1651227424" sldId="288"/>
        </pc:sldMkLst>
      </pc:sldChg>
      <pc:sldChg chg="del">
        <pc:chgData name="Rachel Gagen" userId="b8147b453b790b83" providerId="LiveId" clId="{073381C6-BF8D-4C78-B2F0-9F2FA7E12910}" dt="2021-03-19T13:42:43.491" v="44" actId="47"/>
        <pc:sldMkLst>
          <pc:docMk/>
          <pc:sldMk cId="3506126365" sldId="290"/>
        </pc:sldMkLst>
      </pc:sldChg>
      <pc:sldChg chg="add del">
        <pc:chgData name="Rachel Gagen" userId="b8147b453b790b83" providerId="LiveId" clId="{073381C6-BF8D-4C78-B2F0-9F2FA7E12910}" dt="2021-03-19T13:43:54.718" v="62" actId="47"/>
        <pc:sldMkLst>
          <pc:docMk/>
          <pc:sldMk cId="1152563904" sldId="292"/>
        </pc:sldMkLst>
      </pc:sldChg>
      <pc:sldChg chg="addSp delSp mod">
        <pc:chgData name="Rachel Gagen" userId="b8147b453b790b83" providerId="LiveId" clId="{073381C6-BF8D-4C78-B2F0-9F2FA7E12910}" dt="2021-03-19T13:43:59.005" v="66" actId="478"/>
        <pc:sldMkLst>
          <pc:docMk/>
          <pc:sldMk cId="1974776008" sldId="293"/>
        </pc:sldMkLst>
        <pc:spChg chg="add del">
          <ac:chgData name="Rachel Gagen" userId="b8147b453b790b83" providerId="LiveId" clId="{073381C6-BF8D-4C78-B2F0-9F2FA7E12910}" dt="2021-03-19T13:43:58.046" v="65" actId="478"/>
          <ac:spMkLst>
            <pc:docMk/>
            <pc:sldMk cId="1974776008" sldId="293"/>
            <ac:spMk id="2" creationId="{0B95BAB1-CB1B-4122-BEDE-092EACC2C66E}"/>
          </ac:spMkLst>
        </pc:spChg>
        <pc:spChg chg="add del">
          <ac:chgData name="Rachel Gagen" userId="b8147b453b790b83" providerId="LiveId" clId="{073381C6-BF8D-4C78-B2F0-9F2FA7E12910}" dt="2021-03-19T13:43:59.005" v="66" actId="478"/>
          <ac:spMkLst>
            <pc:docMk/>
            <pc:sldMk cId="1974776008" sldId="293"/>
            <ac:spMk id="3" creationId="{F40B4FC7-E86E-47E7-BF52-DB2858D5689D}"/>
          </ac:spMkLst>
        </pc:spChg>
      </pc:sldChg>
      <pc:sldChg chg="add del">
        <pc:chgData name="Rachel Gagen" userId="b8147b453b790b83" providerId="LiveId" clId="{073381C6-BF8D-4C78-B2F0-9F2FA7E12910}" dt="2021-03-19T13:43:56.570" v="64" actId="47"/>
        <pc:sldMkLst>
          <pc:docMk/>
          <pc:sldMk cId="480856902" sldId="294"/>
        </pc:sldMkLst>
      </pc:sldChg>
      <pc:sldChg chg="del">
        <pc:chgData name="Rachel Gagen" userId="b8147b453b790b83" providerId="LiveId" clId="{073381C6-BF8D-4C78-B2F0-9F2FA7E12910}" dt="2021-03-19T13:42:52.749" v="48" actId="47"/>
        <pc:sldMkLst>
          <pc:docMk/>
          <pc:sldMk cId="2269068817" sldId="295"/>
        </pc:sldMkLst>
      </pc:sldChg>
      <pc:sldChg chg="add del">
        <pc:chgData name="Rachel Gagen" userId="b8147b453b790b83" providerId="LiveId" clId="{073381C6-BF8D-4C78-B2F0-9F2FA7E12910}" dt="2021-03-19T13:43:54.015" v="61" actId="47"/>
        <pc:sldMkLst>
          <pc:docMk/>
          <pc:sldMk cId="3774715035" sldId="296"/>
        </pc:sldMkLst>
      </pc:sldChg>
      <pc:sldChg chg="add del ord">
        <pc:chgData name="Rachel Gagen" userId="b8147b453b790b83" providerId="LiveId" clId="{073381C6-BF8D-4C78-B2F0-9F2FA7E12910}" dt="2021-03-19T13:42:51.207" v="47" actId="47"/>
        <pc:sldMkLst>
          <pc:docMk/>
          <pc:sldMk cId="2886648046" sldId="310"/>
        </pc:sldMkLst>
      </pc:sldChg>
      <pc:sldChg chg="modSp add del mod">
        <pc:chgData name="Rachel Gagen" userId="b8147b453b790b83" providerId="LiveId" clId="{073381C6-BF8D-4C78-B2F0-9F2FA7E12910}" dt="2021-03-19T13:28:10.031" v="7" actId="47"/>
        <pc:sldMkLst>
          <pc:docMk/>
          <pc:sldMk cId="3900999712" sldId="312"/>
        </pc:sldMkLst>
        <pc:spChg chg="mod">
          <ac:chgData name="Rachel Gagen" userId="b8147b453b790b83" providerId="LiveId" clId="{073381C6-BF8D-4C78-B2F0-9F2FA7E12910}" dt="2021-03-19T13:28:03.378" v="6" actId="20577"/>
          <ac:spMkLst>
            <pc:docMk/>
            <pc:sldMk cId="3900999712" sldId="312"/>
            <ac:spMk id="234" creationId="{00000000-0000-0000-0000-000000000000}"/>
          </ac:spMkLst>
        </pc:spChg>
      </pc:sldChg>
      <pc:sldChg chg="add del">
        <pc:chgData name="Rachel Gagen" userId="b8147b453b790b83" providerId="LiveId" clId="{073381C6-BF8D-4C78-B2F0-9F2FA7E12910}" dt="2021-03-19T13:45:11.584" v="74" actId="47"/>
        <pc:sldMkLst>
          <pc:docMk/>
          <pc:sldMk cId="82559188" sldId="313"/>
        </pc:sldMkLst>
      </pc:sldChg>
      <pc:sldChg chg="modSp add del mod">
        <pc:chgData name="Rachel Gagen" userId="b8147b453b790b83" providerId="LiveId" clId="{073381C6-BF8D-4C78-B2F0-9F2FA7E12910}" dt="2021-03-19T13:32:03.834" v="22" actId="47"/>
        <pc:sldMkLst>
          <pc:docMk/>
          <pc:sldMk cId="1487742996" sldId="314"/>
        </pc:sldMkLst>
        <pc:spChg chg="mod">
          <ac:chgData name="Rachel Gagen" userId="b8147b453b790b83" providerId="LiveId" clId="{073381C6-BF8D-4C78-B2F0-9F2FA7E12910}" dt="2021-03-19T13:31:26.387" v="18" actId="12"/>
          <ac:spMkLst>
            <pc:docMk/>
            <pc:sldMk cId="1487742996" sldId="314"/>
            <ac:spMk id="257" creationId="{00000000-0000-0000-0000-000000000000}"/>
          </ac:spMkLst>
        </pc:spChg>
      </pc:sldChg>
      <pc:sldChg chg="add del">
        <pc:chgData name="Rachel Gagen" userId="b8147b453b790b83" providerId="LiveId" clId="{073381C6-BF8D-4C78-B2F0-9F2FA7E12910}" dt="2021-03-19T13:44:51.375" v="69" actId="47"/>
        <pc:sldMkLst>
          <pc:docMk/>
          <pc:sldMk cId="3408731102" sldId="315"/>
        </pc:sldMkLst>
      </pc:sldChg>
      <pc:sldChg chg="add del">
        <pc:chgData name="Rachel Gagen" userId="b8147b453b790b83" providerId="LiveId" clId="{073381C6-BF8D-4C78-B2F0-9F2FA7E12910}" dt="2021-03-19T13:33:08.848" v="26" actId="47"/>
        <pc:sldMkLst>
          <pc:docMk/>
          <pc:sldMk cId="448735455" sldId="316"/>
        </pc:sldMkLst>
      </pc:sldChg>
      <pc:sldChg chg="add del">
        <pc:chgData name="Rachel Gagen" userId="b8147b453b790b83" providerId="LiveId" clId="{073381C6-BF8D-4C78-B2F0-9F2FA7E12910}" dt="2021-03-19T13:34:40.051" v="36" actId="47"/>
        <pc:sldMkLst>
          <pc:docMk/>
          <pc:sldMk cId="1611352455" sldId="317"/>
        </pc:sldMkLst>
      </pc:sldChg>
      <pc:sldChg chg="add del">
        <pc:chgData name="Rachel Gagen" userId="b8147b453b790b83" providerId="LiveId" clId="{073381C6-BF8D-4C78-B2F0-9F2FA7E12910}" dt="2021-03-19T13:42:29.266" v="42" actId="47"/>
        <pc:sldMkLst>
          <pc:docMk/>
          <pc:sldMk cId="3333138957" sldId="318"/>
        </pc:sldMkLst>
      </pc:sldChg>
      <pc:sldChg chg="modSp add mod">
        <pc:chgData name="Rachel Gagen" userId="b8147b453b790b83" providerId="LiveId" clId="{073381C6-BF8D-4C78-B2F0-9F2FA7E12910}" dt="2021-03-24T11:39:11.505" v="81" actId="12"/>
        <pc:sldMkLst>
          <pc:docMk/>
          <pc:sldMk cId="3932471483" sldId="319"/>
        </pc:sldMkLst>
        <pc:spChg chg="mod">
          <ac:chgData name="Rachel Gagen" userId="b8147b453b790b83" providerId="LiveId" clId="{073381C6-BF8D-4C78-B2F0-9F2FA7E12910}" dt="2021-03-24T11:39:11.505" v="81" actId="12"/>
          <ac:spMkLst>
            <pc:docMk/>
            <pc:sldMk cId="3932471483" sldId="319"/>
            <ac:spMk id="234" creationId="{00000000-0000-0000-0000-000000000000}"/>
          </ac:spMkLst>
        </pc:spChg>
      </pc:sldChg>
      <pc:sldChg chg="add ord">
        <pc:chgData name="Rachel Gagen" userId="b8147b453b790b83" providerId="LiveId" clId="{073381C6-BF8D-4C78-B2F0-9F2FA7E12910}" dt="2021-03-19T13:28:43.202" v="13"/>
        <pc:sldMkLst>
          <pc:docMk/>
          <pc:sldMk cId="2425212252" sldId="320"/>
        </pc:sldMkLst>
      </pc:sldChg>
      <pc:sldChg chg="modSp add mod ord">
        <pc:chgData name="Rachel Gagen" userId="b8147b453b790b83" providerId="LiveId" clId="{073381C6-BF8D-4C78-B2F0-9F2FA7E12910}" dt="2021-03-24T11:39:32.232" v="82" actId="12"/>
        <pc:sldMkLst>
          <pc:docMk/>
          <pc:sldMk cId="81966547" sldId="321"/>
        </pc:sldMkLst>
        <pc:spChg chg="mod">
          <ac:chgData name="Rachel Gagen" userId="b8147b453b790b83" providerId="LiveId" clId="{073381C6-BF8D-4C78-B2F0-9F2FA7E12910}" dt="2021-03-24T11:39:32.232" v="82" actId="12"/>
          <ac:spMkLst>
            <pc:docMk/>
            <pc:sldMk cId="81966547" sldId="321"/>
            <ac:spMk id="257" creationId="{00000000-0000-0000-0000-000000000000}"/>
          </ac:spMkLst>
        </pc:spChg>
      </pc:sldChg>
      <pc:sldChg chg="modSp add mod ord">
        <pc:chgData name="Rachel Gagen" userId="b8147b453b790b83" providerId="LiveId" clId="{073381C6-BF8D-4C78-B2F0-9F2FA7E12910}" dt="2021-03-24T11:39:53.359" v="83" actId="12"/>
        <pc:sldMkLst>
          <pc:docMk/>
          <pc:sldMk cId="3376335161" sldId="322"/>
        </pc:sldMkLst>
        <pc:spChg chg="mod">
          <ac:chgData name="Rachel Gagen" userId="b8147b453b790b83" providerId="LiveId" clId="{073381C6-BF8D-4C78-B2F0-9F2FA7E12910}" dt="2021-03-24T11:39:53.359" v="83" actId="12"/>
          <ac:spMkLst>
            <pc:docMk/>
            <pc:sldMk cId="3376335161" sldId="322"/>
            <ac:spMk id="3" creationId="{E8C6611A-933B-4986-BF71-30A9583F835C}"/>
          </ac:spMkLst>
        </pc:spChg>
      </pc:sldChg>
      <pc:sldChg chg="add ord">
        <pc:chgData name="Rachel Gagen" userId="b8147b453b790b83" providerId="LiveId" clId="{073381C6-BF8D-4C78-B2F0-9F2FA7E12910}" dt="2021-03-19T13:34:09.711" v="31"/>
        <pc:sldMkLst>
          <pc:docMk/>
          <pc:sldMk cId="2894093127" sldId="323"/>
        </pc:sldMkLst>
      </pc:sldChg>
      <pc:sldChg chg="modSp add mod ord">
        <pc:chgData name="Rachel Gagen" userId="b8147b453b790b83" providerId="LiveId" clId="{073381C6-BF8D-4C78-B2F0-9F2FA7E12910}" dt="2021-03-24T11:40:26.200" v="86" actId="12"/>
        <pc:sldMkLst>
          <pc:docMk/>
          <pc:sldMk cId="1864696403" sldId="324"/>
        </pc:sldMkLst>
        <pc:spChg chg="mod">
          <ac:chgData name="Rachel Gagen" userId="b8147b453b790b83" providerId="LiveId" clId="{073381C6-BF8D-4C78-B2F0-9F2FA7E12910}" dt="2021-03-24T11:40:26.200" v="86" actId="12"/>
          <ac:spMkLst>
            <pc:docMk/>
            <pc:sldMk cId="1864696403" sldId="324"/>
            <ac:spMk id="288" creationId="{00000000-0000-0000-0000-000000000000}"/>
          </ac:spMkLst>
        </pc:spChg>
      </pc:sldChg>
      <pc:sldChg chg="add del ord">
        <pc:chgData name="Rachel Gagen" userId="b8147b453b790b83" providerId="LiveId" clId="{073381C6-BF8D-4C78-B2F0-9F2FA7E12910}" dt="2021-03-19T13:42:49.031" v="46" actId="47"/>
        <pc:sldMkLst>
          <pc:docMk/>
          <pc:sldMk cId="3494416967" sldId="325"/>
        </pc:sldMkLst>
      </pc:sldChg>
      <pc:sldChg chg="add">
        <pc:chgData name="Rachel Gagen" userId="b8147b453b790b83" providerId="LiveId" clId="{073381C6-BF8D-4C78-B2F0-9F2FA7E12910}" dt="2021-03-19T13:42:40.674" v="43"/>
        <pc:sldMkLst>
          <pc:docMk/>
          <pc:sldMk cId="1927753579" sldId="326"/>
        </pc:sldMkLst>
      </pc:sldChg>
      <pc:sldChg chg="new del ord">
        <pc:chgData name="Rachel Gagen" userId="b8147b453b790b83" providerId="LiveId" clId="{073381C6-BF8D-4C78-B2F0-9F2FA7E12910}" dt="2021-03-19T13:45:09.327" v="73" actId="47"/>
        <pc:sldMkLst>
          <pc:docMk/>
          <pc:sldMk cId="4083760238" sldId="327"/>
        </pc:sldMkLst>
      </pc:sldChg>
      <pc:sldChg chg="add">
        <pc:chgData name="Rachel Gagen" userId="b8147b453b790b83" providerId="LiveId" clId="{073381C6-BF8D-4C78-B2F0-9F2FA7E12910}" dt="2021-03-19T13:44:46.460" v="68"/>
        <pc:sldMkLst>
          <pc:docMk/>
          <pc:sldMk cId="3815864151" sldId="328"/>
        </pc:sldMkLst>
      </pc:sldChg>
      <pc:sldChg chg="add">
        <pc:chgData name="Rachel Gagen" userId="b8147b453b790b83" providerId="LiveId" clId="{073381C6-BF8D-4C78-B2F0-9F2FA7E12910}" dt="2021-03-19T13:45:07.120" v="72"/>
        <pc:sldMkLst>
          <pc:docMk/>
          <pc:sldMk cId="3874328382" sldId="329"/>
        </pc:sldMkLst>
      </pc:sldChg>
      <pc:sldChg chg="new del">
        <pc:chgData name="Rachel Gagen" userId="b8147b453b790b83" providerId="LiveId" clId="{073381C6-BF8D-4C78-B2F0-9F2FA7E12910}" dt="2021-03-19T13:45:48.247" v="77" actId="47"/>
        <pc:sldMkLst>
          <pc:docMk/>
          <pc:sldMk cId="1212145237" sldId="330"/>
        </pc:sldMkLst>
      </pc:sldChg>
      <pc:sldChg chg="add">
        <pc:chgData name="Rachel Gagen" userId="b8147b453b790b83" providerId="LiveId" clId="{073381C6-BF8D-4C78-B2F0-9F2FA7E12910}" dt="2021-03-19T13:45:45.736" v="76"/>
        <pc:sldMkLst>
          <pc:docMk/>
          <pc:sldMk cId="2061335768" sldId="331"/>
        </pc:sldMkLst>
      </pc:sldChg>
      <pc:sldMasterChg chg="delSldLayout">
        <pc:chgData name="Rachel Gagen" userId="b8147b453b790b83" providerId="LiveId" clId="{073381C6-BF8D-4C78-B2F0-9F2FA7E12910}" dt="2021-03-19T13:45:49.977" v="78" actId="47"/>
        <pc:sldMasterMkLst>
          <pc:docMk/>
          <pc:sldMasterMk cId="2302594339" sldId="2147483737"/>
        </pc:sldMasterMkLst>
        <pc:sldLayoutChg chg="del">
          <pc:chgData name="Rachel Gagen" userId="b8147b453b790b83" providerId="LiveId" clId="{073381C6-BF8D-4C78-B2F0-9F2FA7E12910}" dt="2021-03-19T13:45:49.977" v="78" actId="47"/>
          <pc:sldLayoutMkLst>
            <pc:docMk/>
            <pc:sldMasterMk cId="2302594339" sldId="2147483737"/>
            <pc:sldLayoutMk cId="2487785131" sldId="21474838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C1D06-C4C2-4940-99D3-83F38CCAAB4A}"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39BF6-D314-4992-AE10-FD6884B51669}" type="slidenum">
              <a:rPr lang="en-GB" smtClean="0"/>
              <a:t>‹#›</a:t>
            </a:fld>
            <a:endParaRPr lang="en-GB"/>
          </a:p>
        </p:txBody>
      </p:sp>
    </p:spTree>
    <p:extLst>
      <p:ext uri="{BB962C8B-B14F-4D97-AF65-F5344CB8AC3E}">
        <p14:creationId xmlns:p14="http://schemas.microsoft.com/office/powerpoint/2010/main" val="366141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736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517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834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c53dec27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bc53dec27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350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c53dec275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bc53dec27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307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13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690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669693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417584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5.png"/><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6" Type="http://schemas.openxmlformats.org/officeDocument/2006/relationships/image" Target="../media/image5.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2"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programmes/p011syc1"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algn="ctr">
              <a:buSzPts val="4800"/>
            </a:pPr>
            <a:r>
              <a:rPr lang="en-GB" sz="4800" dirty="0">
                <a:solidFill>
                  <a:srgbClr val="0F6AB1"/>
                </a:solidFill>
                <a:latin typeface="Gill Sans"/>
                <a:ea typeface="Gill Sans"/>
                <a:cs typeface="Gill Sans"/>
                <a:sym typeface="Gill Sans"/>
              </a:rPr>
              <a:t>Resilience</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1034562" y="2065575"/>
            <a:ext cx="7304538" cy="206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GB" b="1" dirty="0">
                <a:solidFill>
                  <a:schemeClr val="accent1">
                    <a:lumMod val="75000"/>
                  </a:schemeClr>
                </a:solidFill>
                <a:highlight>
                  <a:srgbClr val="FFFFFF"/>
                </a:highlight>
                <a:latin typeface="Gill Sans"/>
                <a:ea typeface="Gill Sans"/>
                <a:cs typeface="Gill Sans"/>
                <a:sym typeface="Gill Sans"/>
              </a:rPr>
              <a:t>Objectives:</a:t>
            </a:r>
            <a:r>
              <a:rPr lang="en-GB" b="1" dirty="0">
                <a:solidFill>
                  <a:schemeClr val="accent1">
                    <a:lumMod val="75000"/>
                  </a:schemeClr>
                </a:solidFill>
                <a:highlight>
                  <a:srgbClr val="FFFFFF"/>
                </a:highlight>
                <a:latin typeface="Comfortaa"/>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b="1" dirty="0">
              <a:solidFill>
                <a:schemeClr val="accent1">
                  <a:lumMod val="75000"/>
                </a:schemeClr>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understand that your actions can make a difference. </a:t>
            </a: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2800"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accept that some things are out of your control.</a:t>
            </a:r>
          </a:p>
          <a:p>
            <a:pPr marL="0" lvl="0" indent="0" algn="l" rtl="0">
              <a:lnSpc>
                <a:spcPct val="115000"/>
              </a:lnSpc>
              <a:spcBef>
                <a:spcPts val="0"/>
              </a:spcBef>
              <a:spcAft>
                <a:spcPts val="0"/>
              </a:spcAft>
              <a:buClr>
                <a:schemeClr val="dk1"/>
              </a:buClr>
              <a:buSzPts val="1100"/>
              <a:buFont typeface="Arial"/>
              <a:buNone/>
            </a:pPr>
            <a:endParaRPr sz="30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393247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4229546" y="1282262"/>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951161" y="508462"/>
            <a:ext cx="3610665" cy="3424851"/>
          </a:xfrm>
          <a:prstGeom prst="wedgeEllipseCallout">
            <a:avLst>
              <a:gd name="adj1" fmla="val -64026"/>
              <a:gd name="adj2" fmla="val -3313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78;gabefc0c955_0_11">
            <a:extLst>
              <a:ext uri="{FF2B5EF4-FFF2-40B4-BE49-F238E27FC236}">
                <a16:creationId xmlns:a16="http://schemas.microsoft.com/office/drawing/2014/main" id="{7F0B1F9A-01A6-451E-9EEF-8C169C40BB94}"/>
              </a:ext>
            </a:extLst>
          </p:cNvPr>
          <p:cNvPicPr preferRelativeResize="0"/>
          <p:nvPr/>
        </p:nvPicPr>
        <p:blipFill rotWithShape="1">
          <a:blip r:embed="rId2">
            <a:alphaModFix/>
          </a:blip>
          <a:srcRect/>
          <a:stretch/>
        </p:blipFill>
        <p:spPr>
          <a:xfrm>
            <a:off x="1371600" y="255462"/>
            <a:ext cx="2050149" cy="2053599"/>
          </a:xfrm>
          <a:prstGeom prst="rect">
            <a:avLst/>
          </a:prstGeom>
          <a:noFill/>
          <a:ln>
            <a:noFill/>
          </a:ln>
        </p:spPr>
      </p:pic>
    </p:spTree>
    <p:extLst>
      <p:ext uri="{BB962C8B-B14F-4D97-AF65-F5344CB8AC3E}">
        <p14:creationId xmlns:p14="http://schemas.microsoft.com/office/powerpoint/2010/main" val="192775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782518"/>
            <a:ext cx="2256151" cy="2221851"/>
          </a:xfrm>
          <a:prstGeom prst="rect">
            <a:avLst/>
          </a:prstGeom>
          <a:noFill/>
          <a:ln>
            <a:noFill/>
          </a:ln>
        </p:spPr>
      </p:pic>
      <p:sp>
        <p:nvSpPr>
          <p:cNvPr id="241" name="Google Shape;241;gb65152134c_2_18"/>
          <p:cNvSpPr txBox="1"/>
          <p:nvPr/>
        </p:nvSpPr>
        <p:spPr>
          <a:xfrm>
            <a:off x="1244625" y="1912325"/>
            <a:ext cx="6495600" cy="150807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sz="2500" b="0" i="0" u="none" strike="noStrike" cap="none" dirty="0">
              <a:solidFill>
                <a:schemeClr val="accent1">
                  <a:lumMod val="75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1155CC"/>
              </a:solidFill>
              <a:latin typeface="Gill Sans"/>
              <a:ea typeface="Gill Sans"/>
              <a:cs typeface="Gill Sans"/>
            </a:endParaRPr>
          </a:p>
          <a:p>
            <a:pPr marL="0" marR="0" lvl="0" indent="0"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rotWithShape="1">
          <a:blip r:embed="rId4">
            <a:alphaModFix/>
          </a:blip>
          <a:srcRect/>
          <a:stretch/>
        </p:blipFill>
        <p:spPr>
          <a:xfrm>
            <a:off x="6964254" y="3850844"/>
            <a:ext cx="2081700" cy="2085200"/>
          </a:xfrm>
          <a:prstGeom prst="rect">
            <a:avLst/>
          </a:prstGeom>
          <a:noFill/>
          <a:ln>
            <a:noFill/>
          </a:ln>
        </p:spPr>
      </p:pic>
    </p:spTree>
    <p:extLst>
      <p:ext uri="{BB962C8B-B14F-4D97-AF65-F5344CB8AC3E}">
        <p14:creationId xmlns:p14="http://schemas.microsoft.com/office/powerpoint/2010/main" val="387432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c53dec275_0_8">
            <a:extLst>
              <a:ext uri="{FF2B5EF4-FFF2-40B4-BE49-F238E27FC236}">
                <a16:creationId xmlns:a16="http://schemas.microsoft.com/office/drawing/2014/main" id="{D10C0FC4-2BDC-45CB-9EE0-69DB2DD4DA7F}"/>
              </a:ext>
            </a:extLst>
          </p:cNvPr>
          <p:cNvSpPr/>
          <p:nvPr/>
        </p:nvSpPr>
        <p:spPr>
          <a:xfrm>
            <a:off x="-1" y="791176"/>
            <a:ext cx="9144001" cy="1592620"/>
          </a:xfrm>
          <a:prstGeom prst="wave">
            <a:avLst>
              <a:gd name="adj1" fmla="val 12500"/>
              <a:gd name="adj2"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rgbClr val="0F6AB1"/>
                </a:solidFill>
                <a:latin typeface="Gill Sans"/>
                <a:ea typeface="Gill Sans"/>
                <a:cs typeface="Gill Sans"/>
                <a:sym typeface="Gill Sans"/>
              </a:rPr>
              <a:t>What is difficult about living in a world with Coronavirus?</a:t>
            </a:r>
            <a:endParaRPr sz="3200" dirty="0">
              <a:solidFill>
                <a:srgbClr val="0F6AB1"/>
              </a:solidFill>
              <a:latin typeface="Gill Sans"/>
              <a:ea typeface="Gill Sans"/>
              <a:cs typeface="Gill Sans"/>
              <a:sym typeface="Gill Sans"/>
            </a:endParaRPr>
          </a:p>
        </p:txBody>
      </p:sp>
      <p:sp>
        <p:nvSpPr>
          <p:cNvPr id="3" name="Google Shape;250;gbc53dec275_0_8">
            <a:extLst>
              <a:ext uri="{FF2B5EF4-FFF2-40B4-BE49-F238E27FC236}">
                <a16:creationId xmlns:a16="http://schemas.microsoft.com/office/drawing/2014/main" id="{0B3879F9-152F-4484-B101-AF250EA40487}"/>
              </a:ext>
            </a:extLst>
          </p:cNvPr>
          <p:cNvSpPr/>
          <p:nvPr/>
        </p:nvSpPr>
        <p:spPr>
          <a:xfrm>
            <a:off x="-1" y="3630131"/>
            <a:ext cx="9144000" cy="1193227"/>
          </a:xfrm>
          <a:prstGeom prst="wave">
            <a:avLst>
              <a:gd name="adj1" fmla="val 12500"/>
              <a:gd name="adj2" fmla="val 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rgbClr val="0F6AB1"/>
                </a:solidFill>
                <a:latin typeface="Gill Sans"/>
                <a:ea typeface="Gill Sans"/>
                <a:cs typeface="Gill Sans"/>
                <a:sym typeface="Gill Sans"/>
              </a:rPr>
              <a:t>What can you do to make things better?</a:t>
            </a:r>
            <a:endParaRPr sz="3200" dirty="0">
              <a:solidFill>
                <a:srgbClr val="0F6AB1"/>
              </a:solidFill>
              <a:latin typeface="Gill Sans"/>
              <a:ea typeface="Gill Sans"/>
              <a:cs typeface="Gill Sans"/>
              <a:sym typeface="Gill Sans"/>
            </a:endParaRPr>
          </a:p>
        </p:txBody>
      </p:sp>
    </p:spTree>
    <p:extLst>
      <p:ext uri="{BB962C8B-B14F-4D97-AF65-F5344CB8AC3E}">
        <p14:creationId xmlns:p14="http://schemas.microsoft.com/office/powerpoint/2010/main" val="242521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740589" y="1624075"/>
            <a:ext cx="7831936" cy="1752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Watch the story of the Hare and the Tortoise.</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3000" dirty="0">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3000" u="sng" dirty="0">
                <a:solidFill>
                  <a:srgbClr val="0F6AB1"/>
                </a:solidFill>
                <a:highlight>
                  <a:srgbClr val="FFFFFF"/>
                </a:highlight>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https://www.bbc.co.uk/programmes/p011syc1</a:t>
            </a:r>
            <a:r>
              <a:rPr lang="en-GB" sz="3000" dirty="0">
                <a:solidFill>
                  <a:srgbClr val="0F6AB1"/>
                </a:solidFill>
                <a:highlight>
                  <a:srgbClr val="FFFFFF"/>
                </a:highlight>
                <a:latin typeface="Gill Sans"/>
                <a:ea typeface="Gill Sans"/>
                <a:cs typeface="Gill Sans"/>
                <a:sym typeface="Gill Sans"/>
              </a:rPr>
              <a:t> </a:t>
            </a:r>
            <a:endParaRPr sz="3000" dirty="0">
              <a:solidFill>
                <a:srgbClr val="0F6AB1"/>
              </a:solidFill>
              <a:highlight>
                <a:srgbClr val="FFFFFF"/>
              </a:highlight>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1100" dirty="0">
              <a:solidFill>
                <a:schemeClr val="dk1"/>
              </a:solidFill>
              <a:highlight>
                <a:srgbClr val="FFFFFF"/>
              </a:highlight>
              <a:latin typeface="Arial"/>
              <a:ea typeface="Arial"/>
              <a:cs typeface="Arial"/>
              <a:sym typeface="Arial"/>
            </a:endParaRPr>
          </a:p>
        </p:txBody>
      </p:sp>
      <p:pic>
        <p:nvPicPr>
          <p:cNvPr id="250" name="Google Shape;250;gb525822f29_0_5"/>
          <p:cNvPicPr preferRelativeResize="0"/>
          <p:nvPr/>
        </p:nvPicPr>
        <p:blipFill>
          <a:blip r:embed="rId4">
            <a:alphaModFix/>
          </a:blip>
          <a:stretch>
            <a:fillRect/>
          </a:stretch>
        </p:blipFill>
        <p:spPr>
          <a:xfrm>
            <a:off x="5617035" y="3935168"/>
            <a:ext cx="3313651" cy="1752601"/>
          </a:xfrm>
          <a:prstGeom prst="rect">
            <a:avLst/>
          </a:prstGeom>
          <a:noFill/>
          <a:ln>
            <a:noFill/>
          </a:ln>
        </p:spPr>
      </p:pic>
      <p:pic>
        <p:nvPicPr>
          <p:cNvPr id="251" name="Google Shape;251;gb525822f29_0_5"/>
          <p:cNvPicPr preferRelativeResize="0"/>
          <p:nvPr/>
        </p:nvPicPr>
        <p:blipFill>
          <a:blip r:embed="rId5">
            <a:alphaModFix/>
          </a:blip>
          <a:stretch>
            <a:fillRect/>
          </a:stretch>
        </p:blipFill>
        <p:spPr>
          <a:xfrm flipH="1">
            <a:off x="213314" y="3716795"/>
            <a:ext cx="3941926" cy="1970974"/>
          </a:xfrm>
          <a:prstGeom prst="rect">
            <a:avLst/>
          </a:prstGeom>
          <a:noFill/>
          <a:ln>
            <a:noFill/>
          </a:ln>
        </p:spPr>
      </p:pic>
    </p:spTree>
    <p:extLst>
      <p:ext uri="{BB962C8B-B14F-4D97-AF65-F5344CB8AC3E}">
        <p14:creationId xmlns:p14="http://schemas.microsoft.com/office/powerpoint/2010/main" val="206133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c53dec275_0_24"/>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sp>
        <p:nvSpPr>
          <p:cNvPr id="257" name="Google Shape;257;gbc53dec275_0_24"/>
          <p:cNvSpPr txBox="1"/>
          <p:nvPr/>
        </p:nvSpPr>
        <p:spPr>
          <a:xfrm>
            <a:off x="1156650" y="1586550"/>
            <a:ext cx="6822116" cy="4247286"/>
          </a:xfrm>
          <a:prstGeom prst="rect">
            <a:avLst/>
          </a:prstGeom>
          <a:noFill/>
          <a:ln>
            <a:noFill/>
          </a:ln>
        </p:spPr>
        <p:txBody>
          <a:bodyPr spcFirstLastPara="1" wrap="square" lIns="91425" tIns="91425" rIns="91425" bIns="91425" anchor="t" anchorCtr="0">
            <a:spAutoFit/>
          </a:bodyPr>
          <a:lstStyle/>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3300" b="0" i="0" u="none" strike="noStrike" cap="none" dirty="0">
                <a:solidFill>
                  <a:schemeClr val="accent1">
                    <a:lumMod val="75000"/>
                  </a:schemeClr>
                </a:solidFill>
                <a:latin typeface="Gill Sans"/>
                <a:ea typeface="Gill Sans"/>
                <a:cs typeface="Gill Sans"/>
                <a:sym typeface="Gill Sans"/>
              </a:rPr>
              <a:t>What did the tortoise need to win the race?</a:t>
            </a:r>
          </a:p>
          <a:p>
            <a:pPr marL="914400" marR="0" lvl="0" indent="-457200" algn="l" rtl="0">
              <a:lnSpc>
                <a:spcPct val="100000"/>
              </a:lnSpc>
              <a:spcBef>
                <a:spcPts val="0"/>
              </a:spcBef>
              <a:spcAft>
                <a:spcPts val="0"/>
              </a:spcAft>
              <a:buClr>
                <a:schemeClr val="accent1">
                  <a:lumMod val="75000"/>
                </a:schemeClr>
              </a:buClr>
              <a:buFont typeface="Arial" panose="020B0604020202020204" pitchFamily="34" charset="0"/>
              <a:buChar char="•"/>
            </a:pPr>
            <a:endParaRPr lang="en-GB" sz="3300" dirty="0">
              <a:solidFill>
                <a:schemeClr val="accent1">
                  <a:lumMod val="75000"/>
                </a:schemeClr>
              </a:solidFill>
              <a:latin typeface="Gill Sans"/>
              <a:ea typeface="Gill Sans"/>
              <a:cs typeface="Gill Sans"/>
              <a:sym typeface="Gill Sans"/>
            </a:endParaRPr>
          </a:p>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3300" dirty="0">
                <a:solidFill>
                  <a:schemeClr val="accent1">
                    <a:lumMod val="75000"/>
                  </a:schemeClr>
                </a:solidFill>
                <a:latin typeface="Gill Sans"/>
                <a:ea typeface="Gill Sans"/>
                <a:cs typeface="Gill Sans"/>
                <a:sym typeface="Gill Sans"/>
              </a:rPr>
              <a:t>What has helped you to get through difficult times?</a:t>
            </a:r>
          </a:p>
          <a:p>
            <a:pPr marL="91440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endParaRPr lang="en-GB" sz="3300" b="0" i="0" u="none" strike="noStrike" cap="none" dirty="0">
              <a:solidFill>
                <a:schemeClr val="accent1">
                  <a:lumMod val="75000"/>
                </a:schemeClr>
              </a:solidFill>
              <a:latin typeface="Gill Sans"/>
              <a:ea typeface="Gill Sans"/>
              <a:cs typeface="Gill Sans"/>
              <a:sym typeface="Gill Sans"/>
            </a:endParaRPr>
          </a:p>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3300" b="0" i="0" u="none" strike="noStrike" cap="none" dirty="0">
                <a:solidFill>
                  <a:schemeClr val="accent1">
                    <a:lumMod val="75000"/>
                  </a:schemeClr>
                </a:solidFill>
                <a:latin typeface="Gill Sans"/>
                <a:ea typeface="Gill Sans"/>
                <a:cs typeface="Gill Sans"/>
                <a:sym typeface="Gill Sans"/>
              </a:rPr>
              <a:t>What do you need to get through Coronavirus?</a:t>
            </a:r>
          </a:p>
        </p:txBody>
      </p:sp>
    </p:spTree>
    <p:extLst>
      <p:ext uri="{BB962C8B-B14F-4D97-AF65-F5344CB8AC3E}">
        <p14:creationId xmlns:p14="http://schemas.microsoft.com/office/powerpoint/2010/main" val="8196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gbc53dec275_0_15"/>
          <p:cNvGrpSpPr/>
          <p:nvPr/>
        </p:nvGrpSpPr>
        <p:grpSpPr>
          <a:xfrm rot="20883967">
            <a:off x="451537" y="677286"/>
            <a:ext cx="8548728" cy="4527229"/>
            <a:chOff x="61475" y="1228300"/>
            <a:chExt cx="7820172" cy="3879414"/>
          </a:xfrm>
        </p:grpSpPr>
        <p:sp>
          <p:nvSpPr>
            <p:cNvPr id="263" name="Google Shape;263;gbc53dec275_0_15"/>
            <p:cNvSpPr/>
            <p:nvPr/>
          </p:nvSpPr>
          <p:spPr>
            <a:xfrm>
              <a:off x="61475" y="1228300"/>
              <a:ext cx="7820172" cy="3879414"/>
            </a:xfrm>
            <a:prstGeom prst="irregularSeal2">
              <a:avLst/>
            </a:prstGeom>
            <a:solidFill>
              <a:srgbClr val="FF99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bc53dec275_0_15"/>
            <p:cNvSpPr/>
            <p:nvPr/>
          </p:nvSpPr>
          <p:spPr>
            <a:xfrm rot="20884206">
              <a:off x="1495777" y="2730537"/>
              <a:ext cx="4717496" cy="874941"/>
            </a:xfrm>
            <a:prstGeom prst="rect">
              <a:avLst/>
            </a:prstGeom>
          </p:spPr>
          <p:txBody>
            <a:bodyPr>
              <a:prstTxWarp prst="textPlain">
                <a:avLst/>
              </a:prstTxWarp>
            </a:bodyPr>
            <a:lstStyle/>
            <a:p>
              <a:pPr lvl="0" algn="ctr"/>
              <a:r>
                <a:rPr sz="24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rPr>
                <a:t>Resilience</a:t>
              </a:r>
              <a:endParaRPr sz="32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endParaRPr>
            </a:p>
          </p:txBody>
        </p:sp>
      </p:grpSp>
    </p:spTree>
    <p:extLst>
      <p:ext uri="{BB962C8B-B14F-4D97-AF65-F5344CB8AC3E}">
        <p14:creationId xmlns:p14="http://schemas.microsoft.com/office/powerpoint/2010/main" val="3815864151"/>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48A3-3E9C-4D9C-8027-5C88FEB45B8C}"/>
              </a:ext>
            </a:extLst>
          </p:cNvPr>
          <p:cNvSpPr>
            <a:spLocks noGrp="1"/>
          </p:cNvSpPr>
          <p:nvPr>
            <p:ph type="ctrTitle"/>
          </p:nvPr>
        </p:nvSpPr>
        <p:spPr>
          <a:xfrm>
            <a:off x="802037" y="232475"/>
            <a:ext cx="6858000" cy="999238"/>
          </a:xfrm>
        </p:spPr>
        <p:txBody>
          <a:bodyPr>
            <a:normAutofit/>
          </a:bodyPr>
          <a:lstStyle/>
          <a:p>
            <a:r>
              <a:rPr lang="en-GB" sz="4800" dirty="0">
                <a:solidFill>
                  <a:srgbClr val="0F6AB1"/>
                </a:solidFill>
                <a:latin typeface="Gill Sans"/>
                <a:ea typeface="Gill Sans"/>
                <a:cs typeface="Gill Sans"/>
                <a:sym typeface="Gill Sans"/>
              </a:rPr>
              <a:t>What have we learnt?</a:t>
            </a:r>
            <a:endParaRPr lang="en-GB" sz="4800" dirty="0">
              <a:solidFill>
                <a:srgbClr val="0F6AB1"/>
              </a:solidFill>
            </a:endParaRPr>
          </a:p>
        </p:txBody>
      </p:sp>
      <p:sp>
        <p:nvSpPr>
          <p:cNvPr id="3" name="Subtitle 2">
            <a:extLst>
              <a:ext uri="{FF2B5EF4-FFF2-40B4-BE49-F238E27FC236}">
                <a16:creationId xmlns:a16="http://schemas.microsoft.com/office/drawing/2014/main" id="{E8C6611A-933B-4986-BF71-30A9583F835C}"/>
              </a:ext>
            </a:extLst>
          </p:cNvPr>
          <p:cNvSpPr>
            <a:spLocks noGrp="1"/>
          </p:cNvSpPr>
          <p:nvPr>
            <p:ph type="subTitle" idx="1"/>
          </p:nvPr>
        </p:nvSpPr>
        <p:spPr>
          <a:xfrm>
            <a:off x="1143000" y="1959217"/>
            <a:ext cx="6858000" cy="1655762"/>
          </a:xfrm>
        </p:spPr>
        <p:txBody>
          <a:bodyPr>
            <a:normAutofit lnSpcReduction="10000"/>
          </a:bodyPr>
          <a:lstStyle/>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How can you make a difference?</a:t>
            </a:r>
          </a:p>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endParaRPr lang="en-GB" sz="2800" b="0" i="0" u="none" strike="noStrike" cap="none" dirty="0">
              <a:solidFill>
                <a:schemeClr val="accent1">
                  <a:lumMod val="75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Remember that every little difference counts!</a:t>
            </a:r>
          </a:p>
          <a:p>
            <a:endParaRPr lang="en-GB" dirty="0"/>
          </a:p>
        </p:txBody>
      </p:sp>
    </p:spTree>
    <p:extLst>
      <p:ext uri="{BB962C8B-B14F-4D97-AF65-F5344CB8AC3E}">
        <p14:creationId xmlns:p14="http://schemas.microsoft.com/office/powerpoint/2010/main" val="337633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8" name="Google Shape;278;gabefc0c955_0_11"/>
          <p:cNvPicPr preferRelativeResize="0"/>
          <p:nvPr/>
        </p:nvPicPr>
        <p:blipFill rotWithShape="1">
          <a:blip r:embed="rId3">
            <a:alphaModFix/>
          </a:blip>
          <a:srcRect/>
          <a:stretch/>
        </p:blipFill>
        <p:spPr>
          <a:xfrm>
            <a:off x="864750" y="0"/>
            <a:ext cx="2050149" cy="2053599"/>
          </a:xfrm>
          <a:prstGeom prst="rect">
            <a:avLst/>
          </a:prstGeom>
          <a:noFill/>
          <a:ln>
            <a:noFill/>
          </a:ln>
        </p:spPr>
      </p:pic>
      <p:grpSp>
        <p:nvGrpSpPr>
          <p:cNvPr id="279" name="Google Shape;279;gabefc0c955_0_11"/>
          <p:cNvGrpSpPr/>
          <p:nvPr/>
        </p:nvGrpSpPr>
        <p:grpSpPr>
          <a:xfrm>
            <a:off x="3335250" y="174125"/>
            <a:ext cx="4380000" cy="2720100"/>
            <a:chOff x="3335250" y="174125"/>
            <a:chExt cx="4380000" cy="2720100"/>
          </a:xfrm>
        </p:grpSpPr>
        <p:sp>
          <p:nvSpPr>
            <p:cNvPr id="280" name="Google Shape;280;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Buddy says…. “Remember to keep following the rules to keep your friends and family safe”.</a:t>
              </a:r>
              <a:endParaRPr sz="3200" b="0" i="0" u="none" strike="noStrike" cap="none" dirty="0">
                <a:solidFill>
                  <a:srgbClr val="0F6AB1"/>
                </a:solidFill>
                <a:latin typeface="Gill Sans"/>
                <a:ea typeface="Gill Sans"/>
                <a:cs typeface="Gill Sans"/>
                <a:sym typeface="Gill Sans"/>
              </a:endParaRPr>
            </a:p>
          </p:txBody>
        </p:sp>
      </p:grpSp>
      <p:pic>
        <p:nvPicPr>
          <p:cNvPr id="282" name="Google Shape;282;gabefc0c955_0_11"/>
          <p:cNvPicPr preferRelativeResize="0"/>
          <p:nvPr/>
        </p:nvPicPr>
        <p:blipFill rotWithShape="1">
          <a:blip r:embed="rId4">
            <a:alphaModFix/>
          </a:blip>
          <a:srcRect/>
          <a:stretch/>
        </p:blipFill>
        <p:spPr>
          <a:xfrm>
            <a:off x="2870227" y="3677346"/>
            <a:ext cx="3529050" cy="1866550"/>
          </a:xfrm>
          <a:prstGeom prst="rect">
            <a:avLst/>
          </a:prstGeom>
          <a:noFill/>
          <a:ln>
            <a:noFill/>
          </a:ln>
        </p:spPr>
      </p:pic>
    </p:spTree>
    <p:extLst>
      <p:ext uri="{BB962C8B-B14F-4D97-AF65-F5344CB8AC3E}">
        <p14:creationId xmlns:p14="http://schemas.microsoft.com/office/powerpoint/2010/main" val="289409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88" name="Google Shape;288;gaf9cfb55a7_0_0"/>
          <p:cNvSpPr txBox="1">
            <a:spLocks noGrp="1"/>
          </p:cNvSpPr>
          <p:nvPr>
            <p:ph type="subTitle" idx="1"/>
          </p:nvPr>
        </p:nvSpPr>
        <p:spPr>
          <a:xfrm>
            <a:off x="1103725" y="1676400"/>
            <a:ext cx="6858000" cy="1752600"/>
          </a:xfrm>
          <a:prstGeom prst="rect">
            <a:avLst/>
          </a:prstGeom>
          <a:noFill/>
          <a:ln>
            <a:noFill/>
          </a:ln>
        </p:spPr>
        <p:txBody>
          <a:bodyPr spcFirstLastPara="1" wrap="square" lIns="91425" tIns="45700" rIns="91425" bIns="45700" anchor="t" anchorCtr="0">
            <a:noAutofit/>
          </a:bodyPr>
          <a:lstStyle/>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Write a list of all the things you can do to help defeat the virus. </a:t>
            </a:r>
          </a:p>
          <a:p>
            <a:pPr marL="914400" lvl="0" indent="-457200" algn="l" rtl="0">
              <a:lnSpc>
                <a:spcPct val="85000"/>
              </a:lnSpc>
              <a:spcBef>
                <a:spcPts val="1300"/>
              </a:spcBef>
              <a:spcAft>
                <a:spcPts val="0"/>
              </a:spcAft>
              <a:buClr>
                <a:schemeClr val="accent1">
                  <a:lumMod val="75000"/>
                </a:schemeClr>
              </a:buClr>
              <a:buFont typeface="Arial" panose="020B0604020202020204" pitchFamily="34" charset="0"/>
              <a:buChar char="•"/>
            </a:pPr>
            <a:endParaRPr lang="en-GB" dirty="0">
              <a:solidFill>
                <a:schemeClr val="accent1">
                  <a:lumMod val="75000"/>
                </a:schemeClr>
              </a:solidFill>
              <a:latin typeface="Gill Sans"/>
              <a:ea typeface="Gill Sans"/>
              <a:cs typeface="Gill Sans"/>
              <a:sym typeface="Gill Sans"/>
            </a:endParaRPr>
          </a:p>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Write a list of things you can do to help others. </a:t>
            </a:r>
          </a:p>
          <a:p>
            <a:pPr marL="914400" lvl="0" indent="-457200" algn="l" rtl="0">
              <a:lnSpc>
                <a:spcPct val="85000"/>
              </a:lnSpc>
              <a:spcBef>
                <a:spcPts val="1300"/>
              </a:spcBef>
              <a:spcAft>
                <a:spcPts val="0"/>
              </a:spcAft>
              <a:buClr>
                <a:schemeClr val="accent1">
                  <a:lumMod val="75000"/>
                </a:schemeClr>
              </a:buClr>
              <a:buFont typeface="Arial" panose="020B0604020202020204" pitchFamily="34" charset="0"/>
              <a:buChar char="•"/>
            </a:pPr>
            <a:endParaRPr lang="en-GB" dirty="0">
              <a:solidFill>
                <a:schemeClr val="accent1">
                  <a:lumMod val="75000"/>
                </a:schemeClr>
              </a:solidFill>
              <a:latin typeface="Gill Sans"/>
              <a:ea typeface="Gill Sans"/>
              <a:cs typeface="Gill Sans"/>
              <a:sym typeface="Gill Sans"/>
            </a:endParaRPr>
          </a:p>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Make a card for a friend, relative or neighbour who is isolating.</a:t>
            </a:r>
          </a:p>
        </p:txBody>
      </p:sp>
    </p:spTree>
    <p:extLst>
      <p:ext uri="{BB962C8B-B14F-4D97-AF65-F5344CB8AC3E}">
        <p14:creationId xmlns:p14="http://schemas.microsoft.com/office/powerpoint/2010/main" val="18646964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1304AC-9D4B-4BB6-A285-2DEAF21E6CED}">
  <ds:schemaRefs>
    <ds:schemaRef ds:uri="http://schemas.microsoft.com/sharepoint/v3/contenttype/forms"/>
  </ds:schemaRefs>
</ds:datastoreItem>
</file>

<file path=customXml/itemProps2.xml><?xml version="1.0" encoding="utf-8"?>
<ds:datastoreItem xmlns:ds="http://schemas.openxmlformats.org/officeDocument/2006/customXml" ds:itemID="{9E79B7C3-0136-449F-9E45-FA3CE3498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37E0D1-DAB2-4068-A61A-D6E64B83523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213</Words>
  <Application>Microsoft Office PowerPoint</Application>
  <PresentationFormat>On-screen Show (4:3)</PresentationFormat>
  <Paragraphs>38</Paragraphs>
  <Slides>11</Slides>
  <Notes>7</Notes>
  <HiddenSlides>0</HiddenSlides>
  <MMClips>0</MMClips>
  <ScaleCrop>false</ScaleCrop>
  <HeadingPairs>
    <vt:vector size="4" baseType="variant">
      <vt:variant>
        <vt:lpstr>Theme</vt:lpstr>
      </vt:variant>
      <vt:variant>
        <vt:i4>9</vt:i4>
      </vt:variant>
      <vt:variant>
        <vt:lpstr>Slide Titles</vt:lpstr>
      </vt:variant>
      <vt:variant>
        <vt:i4>11</vt:i4>
      </vt:variant>
    </vt:vector>
  </HeadingPairs>
  <TitlesOfParts>
    <vt:vector size="20"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Resilience</vt:lpstr>
      <vt:lpstr>PowerPoint Presentation</vt:lpstr>
      <vt:lpstr>PowerPoint Presentation</vt:lpstr>
      <vt:lpstr>Main Activity</vt:lpstr>
      <vt:lpstr>Main Activity</vt:lpstr>
      <vt:lpstr>PowerPoint Presentation</vt:lpstr>
      <vt:lpstr>What have we learnt?</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14</cp:revision>
  <dcterms:created xsi:type="dcterms:W3CDTF">2021-03-19T13:26:08Z</dcterms:created>
  <dcterms:modified xsi:type="dcterms:W3CDTF">2021-12-29T10:54:42Z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