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2"/>
  </p:notesMasterIdLst>
  <p:sldIdLst>
    <p:sldId id="297" r:id="rId13"/>
    <p:sldId id="257" r:id="rId14"/>
    <p:sldId id="298" r:id="rId15"/>
    <p:sldId id="268" r:id="rId16"/>
    <p:sldId id="299" r:id="rId17"/>
    <p:sldId id="300" r:id="rId18"/>
    <p:sldId id="261" r:id="rId19"/>
    <p:sldId id="267" r:id="rId20"/>
    <p:sldId id="29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834"/>
    <a:srgbClr val="EC632B"/>
    <a:srgbClr val="712E88"/>
    <a:srgbClr val="E26FA9"/>
    <a:srgbClr val="D30D4F"/>
    <a:srgbClr val="E26EA8"/>
    <a:srgbClr val="D2639A"/>
    <a:srgbClr val="3699E0"/>
    <a:srgbClr val="4FA535"/>
    <a:srgbClr val="FF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D39FF-5A6D-92BC-E7B0-4E04E9301842}" v="30" dt="2021-12-29T10:50:51.076"/>
    <p1510:client id="{8CE2F323-002B-4DF6-9941-C676DE7690D2}" v="2" dt="2021-03-22T12:48:29.149"/>
    <p1510:client id="{92BFC2BC-5C48-0961-F44B-5668D54DC9E0}" v="3" dt="2021-12-08T14:59:50.079"/>
    <p1510:client id="{BF4D78A8-5222-4018-447A-A56FC2E47686}" v="16" dt="2021-03-25T21:25:00.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7" d="100"/>
          <a:sy n="127" d="100"/>
        </p:scale>
        <p:origin x="10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b8147b453b790b83" providerId="LiveId" clId="{8CE2F323-002B-4DF6-9941-C676DE7690D2}"/>
    <pc:docChg chg="undo custSel addSld delSld modSld sldOrd">
      <pc:chgData name="Rachel Gagen" userId="b8147b453b790b83" providerId="LiveId" clId="{8CE2F323-002B-4DF6-9941-C676DE7690D2}" dt="2021-03-22T12:48:32.441" v="40" actId="1076"/>
      <pc:docMkLst>
        <pc:docMk/>
      </pc:docMkLst>
      <pc:sldChg chg="add">
        <pc:chgData name="Rachel Gagen" userId="b8147b453b790b83" providerId="LiveId" clId="{8CE2F323-002B-4DF6-9941-C676DE7690D2}" dt="2021-03-22T10:26:17.908" v="0"/>
        <pc:sldMkLst>
          <pc:docMk/>
          <pc:sldMk cId="0" sldId="257"/>
        </pc:sldMkLst>
      </pc:sldChg>
      <pc:sldChg chg="add">
        <pc:chgData name="Rachel Gagen" userId="b8147b453b790b83" providerId="LiveId" clId="{8CE2F323-002B-4DF6-9941-C676DE7690D2}" dt="2021-03-22T10:26:17.908" v="0"/>
        <pc:sldMkLst>
          <pc:docMk/>
          <pc:sldMk cId="0" sldId="261"/>
        </pc:sldMkLst>
      </pc:sldChg>
      <pc:sldChg chg="add">
        <pc:chgData name="Rachel Gagen" userId="b8147b453b790b83" providerId="LiveId" clId="{8CE2F323-002B-4DF6-9941-C676DE7690D2}" dt="2021-03-22T10:26:17.908" v="0"/>
        <pc:sldMkLst>
          <pc:docMk/>
          <pc:sldMk cId="3101110697" sldId="267"/>
        </pc:sldMkLst>
      </pc:sldChg>
      <pc:sldChg chg="modSp add mod ord">
        <pc:chgData name="Rachel Gagen" userId="b8147b453b790b83" providerId="LiveId" clId="{8CE2F323-002B-4DF6-9941-C676DE7690D2}" dt="2021-03-22T12:06:43.588" v="27" actId="113"/>
        <pc:sldMkLst>
          <pc:docMk/>
          <pc:sldMk cId="3664638562" sldId="268"/>
        </pc:sldMkLst>
        <pc:spChg chg="mod">
          <ac:chgData name="Rachel Gagen" userId="b8147b453b790b83" providerId="LiveId" clId="{8CE2F323-002B-4DF6-9941-C676DE7690D2}" dt="2021-03-22T12:06:05.153" v="24" actId="255"/>
          <ac:spMkLst>
            <pc:docMk/>
            <pc:sldMk cId="3664638562" sldId="268"/>
            <ac:spMk id="2" creationId="{FDAFDF9D-1832-4048-8660-132EAAD055DC}"/>
          </ac:spMkLst>
        </pc:spChg>
        <pc:spChg chg="mod">
          <ac:chgData name="Rachel Gagen" userId="b8147b453b790b83" providerId="LiveId" clId="{8CE2F323-002B-4DF6-9941-C676DE7690D2}" dt="2021-03-22T12:06:22.812" v="25" actId="255"/>
          <ac:spMkLst>
            <pc:docMk/>
            <pc:sldMk cId="3664638562" sldId="268"/>
            <ac:spMk id="4" creationId="{9AAED9FE-9160-4F82-8E26-3C52C271F9E9}"/>
          </ac:spMkLst>
        </pc:spChg>
        <pc:graphicFrameChg chg="modGraphic">
          <ac:chgData name="Rachel Gagen" userId="b8147b453b790b83" providerId="LiveId" clId="{8CE2F323-002B-4DF6-9941-C676DE7690D2}" dt="2021-03-22T12:06:43.588" v="27" actId="113"/>
          <ac:graphicFrameMkLst>
            <pc:docMk/>
            <pc:sldMk cId="3664638562" sldId="268"/>
            <ac:graphicFrameMk id="3" creationId="{C009E2BB-028E-400D-BF2E-BE2584C3CAAE}"/>
          </ac:graphicFrameMkLst>
        </pc:graphicFrameChg>
      </pc:sldChg>
      <pc:sldChg chg="del">
        <pc:chgData name="Rachel Gagen" userId="b8147b453b790b83" providerId="LiveId" clId="{8CE2F323-002B-4DF6-9941-C676DE7690D2}" dt="2021-03-22T10:26:30.624" v="1" actId="47"/>
        <pc:sldMkLst>
          <pc:docMk/>
          <pc:sldMk cId="2141227752" sldId="286"/>
        </pc:sldMkLst>
      </pc:sldChg>
      <pc:sldChg chg="del">
        <pc:chgData name="Rachel Gagen" userId="b8147b453b790b83" providerId="LiveId" clId="{8CE2F323-002B-4DF6-9941-C676DE7690D2}" dt="2021-03-22T12:40:22.784" v="30" actId="47"/>
        <pc:sldMkLst>
          <pc:docMk/>
          <pc:sldMk cId="4201883447" sldId="287"/>
        </pc:sldMkLst>
      </pc:sldChg>
      <pc:sldChg chg="del">
        <pc:chgData name="Rachel Gagen" userId="b8147b453b790b83" providerId="LiveId" clId="{8CE2F323-002B-4DF6-9941-C676DE7690D2}" dt="2021-03-22T12:40:26.983" v="34" actId="47"/>
        <pc:sldMkLst>
          <pc:docMk/>
          <pc:sldMk cId="1651227424" sldId="288"/>
        </pc:sldMkLst>
      </pc:sldChg>
      <pc:sldChg chg="del">
        <pc:chgData name="Rachel Gagen" userId="b8147b453b790b83" providerId="LiveId" clId="{8CE2F323-002B-4DF6-9941-C676DE7690D2}" dt="2021-03-22T12:40:24.613" v="31" actId="47"/>
        <pc:sldMkLst>
          <pc:docMk/>
          <pc:sldMk cId="3506126365" sldId="290"/>
        </pc:sldMkLst>
      </pc:sldChg>
      <pc:sldChg chg="del">
        <pc:chgData name="Rachel Gagen" userId="b8147b453b790b83" providerId="LiveId" clId="{8CE2F323-002B-4DF6-9941-C676DE7690D2}" dt="2021-03-22T12:40:26.042" v="33" actId="47"/>
        <pc:sldMkLst>
          <pc:docMk/>
          <pc:sldMk cId="1152563904" sldId="292"/>
        </pc:sldMkLst>
      </pc:sldChg>
      <pc:sldChg chg="delSp mod">
        <pc:chgData name="Rachel Gagen" userId="b8147b453b790b83" providerId="LiveId" clId="{8CE2F323-002B-4DF6-9941-C676DE7690D2}" dt="2021-03-22T12:40:50.413" v="37" actId="478"/>
        <pc:sldMkLst>
          <pc:docMk/>
          <pc:sldMk cId="1974776008" sldId="293"/>
        </pc:sldMkLst>
        <pc:spChg chg="del">
          <ac:chgData name="Rachel Gagen" userId="b8147b453b790b83" providerId="LiveId" clId="{8CE2F323-002B-4DF6-9941-C676DE7690D2}" dt="2021-03-22T12:40:47.735" v="36" actId="478"/>
          <ac:spMkLst>
            <pc:docMk/>
            <pc:sldMk cId="1974776008" sldId="293"/>
            <ac:spMk id="2" creationId="{0B95BAB1-CB1B-4122-BEDE-092EACC2C66E}"/>
          </ac:spMkLst>
        </pc:spChg>
        <pc:spChg chg="del">
          <ac:chgData name="Rachel Gagen" userId="b8147b453b790b83" providerId="LiveId" clId="{8CE2F323-002B-4DF6-9941-C676DE7690D2}" dt="2021-03-22T12:40:50.413" v="37" actId="478"/>
          <ac:spMkLst>
            <pc:docMk/>
            <pc:sldMk cId="1974776008" sldId="293"/>
            <ac:spMk id="3" creationId="{F40B4FC7-E86E-47E7-BF52-DB2858D5689D}"/>
          </ac:spMkLst>
        </pc:spChg>
      </pc:sldChg>
      <pc:sldChg chg="del">
        <pc:chgData name="Rachel Gagen" userId="b8147b453b790b83" providerId="LiveId" clId="{8CE2F323-002B-4DF6-9941-C676DE7690D2}" dt="2021-03-22T12:40:30.160" v="35" actId="47"/>
        <pc:sldMkLst>
          <pc:docMk/>
          <pc:sldMk cId="480856902" sldId="294"/>
        </pc:sldMkLst>
      </pc:sldChg>
      <pc:sldChg chg="del">
        <pc:chgData name="Rachel Gagen" userId="b8147b453b790b83" providerId="LiveId" clId="{8CE2F323-002B-4DF6-9941-C676DE7690D2}" dt="2021-03-22T12:40:20.851" v="29" actId="47"/>
        <pc:sldMkLst>
          <pc:docMk/>
          <pc:sldMk cId="2269068817" sldId="295"/>
        </pc:sldMkLst>
      </pc:sldChg>
      <pc:sldChg chg="del">
        <pc:chgData name="Rachel Gagen" userId="b8147b453b790b83" providerId="LiveId" clId="{8CE2F323-002B-4DF6-9941-C676DE7690D2}" dt="2021-03-22T12:40:25.281" v="32" actId="47"/>
        <pc:sldMkLst>
          <pc:docMk/>
          <pc:sldMk cId="3774715035" sldId="296"/>
        </pc:sldMkLst>
      </pc:sldChg>
      <pc:sldChg chg="modSp add mod">
        <pc:chgData name="Rachel Gagen" userId="b8147b453b790b83" providerId="LiveId" clId="{8CE2F323-002B-4DF6-9941-C676DE7690D2}" dt="2021-03-22T10:32:00.445" v="20" actId="1076"/>
        <pc:sldMkLst>
          <pc:docMk/>
          <pc:sldMk cId="162971755" sldId="297"/>
        </pc:sldMkLst>
        <pc:spChg chg="mod">
          <ac:chgData name="Rachel Gagen" userId="b8147b453b790b83" providerId="LiveId" clId="{8CE2F323-002B-4DF6-9941-C676DE7690D2}" dt="2021-03-22T10:31:55.061" v="19" actId="1076"/>
          <ac:spMkLst>
            <pc:docMk/>
            <pc:sldMk cId="162971755" sldId="297"/>
            <ac:spMk id="4" creationId="{B171FA33-D2DF-42A6-8ACC-E8724F7B61B8}"/>
          </ac:spMkLst>
        </pc:spChg>
        <pc:spChg chg="mod">
          <ac:chgData name="Rachel Gagen" userId="b8147b453b790b83" providerId="LiveId" clId="{8CE2F323-002B-4DF6-9941-C676DE7690D2}" dt="2021-03-22T10:32:00.445" v="20" actId="1076"/>
          <ac:spMkLst>
            <pc:docMk/>
            <pc:sldMk cId="162971755" sldId="297"/>
            <ac:spMk id="5" creationId="{2A79DE9F-9D57-48A0-B115-0D4DD749FF99}"/>
          </ac:spMkLst>
        </pc:spChg>
      </pc:sldChg>
      <pc:sldChg chg="add">
        <pc:chgData name="Rachel Gagen" userId="b8147b453b790b83" providerId="LiveId" clId="{8CE2F323-002B-4DF6-9941-C676DE7690D2}" dt="2021-03-22T10:26:17.908" v="0"/>
        <pc:sldMkLst>
          <pc:docMk/>
          <pc:sldMk cId="1461865836" sldId="298"/>
        </pc:sldMkLst>
      </pc:sldChg>
      <pc:sldChg chg="addSp delSp modSp add mod">
        <pc:chgData name="Rachel Gagen" userId="b8147b453b790b83" providerId="LiveId" clId="{8CE2F323-002B-4DF6-9941-C676DE7690D2}" dt="2021-03-22T12:48:32.441" v="40" actId="1076"/>
        <pc:sldMkLst>
          <pc:docMk/>
          <pc:sldMk cId="297864358" sldId="299"/>
        </pc:sldMkLst>
        <pc:spChg chg="add mod">
          <ac:chgData name="Rachel Gagen" userId="b8147b453b790b83" providerId="LiveId" clId="{8CE2F323-002B-4DF6-9941-C676DE7690D2}" dt="2021-03-22T12:48:32.441" v="40" actId="1076"/>
          <ac:spMkLst>
            <pc:docMk/>
            <pc:sldMk cId="297864358" sldId="299"/>
            <ac:spMk id="6" creationId="{B48D4057-7A08-4A62-B1C6-6006D1799A9B}"/>
          </ac:spMkLst>
        </pc:spChg>
        <pc:spChg chg="del">
          <ac:chgData name="Rachel Gagen" userId="b8147b453b790b83" providerId="LiveId" clId="{8CE2F323-002B-4DF6-9941-C676DE7690D2}" dt="2021-03-22T12:48:26.549" v="38" actId="478"/>
          <ac:spMkLst>
            <pc:docMk/>
            <pc:sldMk cId="297864358" sldId="299"/>
            <ac:spMk id="9" creationId="{6903AC45-ED6C-4394-8F45-6A13336E6962}"/>
          </ac:spMkLst>
        </pc:spChg>
      </pc:sldChg>
      <pc:sldChg chg="add">
        <pc:chgData name="Rachel Gagen" userId="b8147b453b790b83" providerId="LiveId" clId="{8CE2F323-002B-4DF6-9941-C676DE7690D2}" dt="2021-03-22T10:26:17.908" v="0"/>
        <pc:sldMkLst>
          <pc:docMk/>
          <pc:sldMk cId="2416731613" sldId="300"/>
        </pc:sldMkLst>
      </pc:sldChg>
      <pc:sldChg chg="add del">
        <pc:chgData name="Rachel Gagen" userId="b8147b453b790b83" providerId="LiveId" clId="{8CE2F323-002B-4DF6-9941-C676DE7690D2}" dt="2021-03-22T12:40:18.561" v="28" actId="47"/>
        <pc:sldMkLst>
          <pc:docMk/>
          <pc:sldMk cId="3061776754" sldId="301"/>
        </pc:sldMkLst>
      </pc:sldChg>
    </pc:docChg>
  </pc:docChgLst>
  <pc:docChgLst>
    <pc:chgData name="Rachel Gagen" userId="S::rsg1v20@soton.ac.uk::e2d4e6cd-5d89-46d8-93dc-e64a27afb7be" providerId="AD" clId="Web-{2E8D39FF-5A6D-92BC-E7B0-4E04E9301842}"/>
    <pc:docChg chg="modSld">
      <pc:chgData name="Rachel Gagen" userId="S::rsg1v20@soton.ac.uk::e2d4e6cd-5d89-46d8-93dc-e64a27afb7be" providerId="AD" clId="Web-{2E8D39FF-5A6D-92BC-E7B0-4E04E9301842}" dt="2021-12-29T10:50:48.076" v="14" actId="20577"/>
      <pc:docMkLst>
        <pc:docMk/>
      </pc:docMkLst>
      <pc:sldChg chg="modSp">
        <pc:chgData name="Rachel Gagen" userId="S::rsg1v20@soton.ac.uk::e2d4e6cd-5d89-46d8-93dc-e64a27afb7be" providerId="AD" clId="Web-{2E8D39FF-5A6D-92BC-E7B0-4E04E9301842}" dt="2021-12-29T10:50:48.076" v="14" actId="20577"/>
        <pc:sldMkLst>
          <pc:docMk/>
          <pc:sldMk cId="0" sldId="257"/>
        </pc:sldMkLst>
        <pc:spChg chg="mod">
          <ac:chgData name="Rachel Gagen" userId="S::rsg1v20@soton.ac.uk::e2d4e6cd-5d89-46d8-93dc-e64a27afb7be" providerId="AD" clId="Web-{2E8D39FF-5A6D-92BC-E7B0-4E04E9301842}" dt="2021-12-29T10:50:48.076" v="14" actId="20577"/>
          <ac:spMkLst>
            <pc:docMk/>
            <pc:sldMk cId="0" sldId="257"/>
            <ac:spMk id="241" creationId="{00000000-0000-0000-0000-000000000000}"/>
          </ac:spMkLst>
        </pc:spChg>
      </pc:sldChg>
    </pc:docChg>
  </pc:docChgLst>
  <pc:docChgLst>
    <pc:chgData name="Rachel Gagen" userId="S::rsg1v20@soton.ac.uk::e2d4e6cd-5d89-46d8-93dc-e64a27afb7be" providerId="AD" clId="Web-{92BFC2BC-5C48-0961-F44B-5668D54DC9E0}"/>
    <pc:docChg chg="modSld">
      <pc:chgData name="Rachel Gagen" userId="S::rsg1v20@soton.ac.uk::e2d4e6cd-5d89-46d8-93dc-e64a27afb7be" providerId="AD" clId="Web-{92BFC2BC-5C48-0961-F44B-5668D54DC9E0}" dt="2021-12-08T14:59:50.079" v="1" actId="1076"/>
      <pc:docMkLst>
        <pc:docMk/>
      </pc:docMkLst>
      <pc:sldChg chg="modSp">
        <pc:chgData name="Rachel Gagen" userId="S::rsg1v20@soton.ac.uk::e2d4e6cd-5d89-46d8-93dc-e64a27afb7be" providerId="AD" clId="Web-{92BFC2BC-5C48-0961-F44B-5668D54DC9E0}" dt="2021-12-08T14:59:50.079" v="1" actId="1076"/>
        <pc:sldMkLst>
          <pc:docMk/>
          <pc:sldMk cId="3664638562" sldId="268"/>
        </pc:sldMkLst>
        <pc:graphicFrameChg chg="mod">
          <ac:chgData name="Rachel Gagen" userId="S::rsg1v20@soton.ac.uk::e2d4e6cd-5d89-46d8-93dc-e64a27afb7be" providerId="AD" clId="Web-{92BFC2BC-5C48-0961-F44B-5668D54DC9E0}" dt="2021-12-08T14:59:50.079" v="1" actId="1076"/>
          <ac:graphicFrameMkLst>
            <pc:docMk/>
            <pc:sldMk cId="3664638562" sldId="268"/>
            <ac:graphicFrameMk id="3" creationId="{C009E2BB-028E-400D-BF2E-BE2584C3CAAE}"/>
          </ac:graphicFrameMkLst>
        </pc:graphicFrameChg>
      </pc:sldChg>
      <pc:sldChg chg="modSp">
        <pc:chgData name="Rachel Gagen" userId="S::rsg1v20@soton.ac.uk::e2d4e6cd-5d89-46d8-93dc-e64a27afb7be" providerId="AD" clId="Web-{92BFC2BC-5C48-0961-F44B-5668D54DC9E0}" dt="2021-12-08T14:59:33.876" v="0" actId="20577"/>
        <pc:sldMkLst>
          <pc:docMk/>
          <pc:sldMk cId="162971755" sldId="297"/>
        </pc:sldMkLst>
        <pc:spChg chg="mod">
          <ac:chgData name="Rachel Gagen" userId="S::rsg1v20@soton.ac.uk::e2d4e6cd-5d89-46d8-93dc-e64a27afb7be" providerId="AD" clId="Web-{92BFC2BC-5C48-0961-F44B-5668D54DC9E0}" dt="2021-12-08T14:59:33.876" v="0" actId="20577"/>
          <ac:spMkLst>
            <pc:docMk/>
            <pc:sldMk cId="162971755" sldId="297"/>
            <ac:spMk id="4" creationId="{B171FA33-D2DF-42A6-8ACC-E8724F7B61B8}"/>
          </ac:spMkLst>
        </pc:spChg>
      </pc:sldChg>
    </pc:docChg>
  </pc:docChgLst>
  <pc:docChgLst>
    <pc:chgData name="Green, Natalia" userId="S::natalia.green_uhs.nhs.uk#ext#@sotonac.onmicrosoft.com::bf324bb5-e447-45be-938c-312f37635ca6" providerId="AD" clId="Web-{BF4D78A8-5222-4018-447A-A56FC2E47686}"/>
    <pc:docChg chg="modSld">
      <pc:chgData name="Green, Natalia" userId="S::natalia.green_uhs.nhs.uk#ext#@sotonac.onmicrosoft.com::bf324bb5-e447-45be-938c-312f37635ca6" providerId="AD" clId="Web-{BF4D78A8-5222-4018-447A-A56FC2E47686}" dt="2021-03-25T21:25:00.121" v="8"/>
      <pc:docMkLst>
        <pc:docMk/>
      </pc:docMkLst>
      <pc:sldChg chg="modSp">
        <pc:chgData name="Green, Natalia" userId="S::natalia.green_uhs.nhs.uk#ext#@sotonac.onmicrosoft.com::bf324bb5-e447-45be-938c-312f37635ca6" providerId="AD" clId="Web-{BF4D78A8-5222-4018-447A-A56FC2E47686}" dt="2021-03-25T21:24:16.759" v="6" actId="20577"/>
        <pc:sldMkLst>
          <pc:docMk/>
          <pc:sldMk cId="162971755" sldId="297"/>
        </pc:sldMkLst>
        <pc:spChg chg="mod">
          <ac:chgData name="Green, Natalia" userId="S::natalia.green_uhs.nhs.uk#ext#@sotonac.onmicrosoft.com::bf324bb5-e447-45be-938c-312f37635ca6" providerId="AD" clId="Web-{BF4D78A8-5222-4018-447A-A56FC2E47686}" dt="2021-03-25T21:23:56.727" v="1" actId="20577"/>
          <ac:spMkLst>
            <pc:docMk/>
            <pc:sldMk cId="162971755" sldId="297"/>
            <ac:spMk id="4" creationId="{B171FA33-D2DF-42A6-8ACC-E8724F7B61B8}"/>
          </ac:spMkLst>
        </pc:spChg>
        <pc:spChg chg="mod">
          <ac:chgData name="Green, Natalia" userId="S::natalia.green_uhs.nhs.uk#ext#@sotonac.onmicrosoft.com::bf324bb5-e447-45be-938c-312f37635ca6" providerId="AD" clId="Web-{BF4D78A8-5222-4018-447A-A56FC2E47686}" dt="2021-03-25T21:24:16.759" v="6" actId="20577"/>
          <ac:spMkLst>
            <pc:docMk/>
            <pc:sldMk cId="162971755" sldId="297"/>
            <ac:spMk id="5" creationId="{2A79DE9F-9D57-48A0-B115-0D4DD749FF99}"/>
          </ac:spMkLst>
        </pc:spChg>
      </pc:sldChg>
      <pc:sldChg chg="delSp">
        <pc:chgData name="Green, Natalia" userId="S::natalia.green_uhs.nhs.uk#ext#@sotonac.onmicrosoft.com::bf324bb5-e447-45be-938c-312f37635ca6" providerId="AD" clId="Web-{BF4D78A8-5222-4018-447A-A56FC2E47686}" dt="2021-03-25T21:25:00.121" v="8"/>
        <pc:sldMkLst>
          <pc:docMk/>
          <pc:sldMk cId="2416731613" sldId="300"/>
        </pc:sldMkLst>
        <pc:spChg chg="del">
          <ac:chgData name="Green, Natalia" userId="S::natalia.green_uhs.nhs.uk#ext#@sotonac.onmicrosoft.com::bf324bb5-e447-45be-938c-312f37635ca6" providerId="AD" clId="Web-{BF4D78A8-5222-4018-447A-A56FC2E47686}" dt="2021-03-25T21:24:56.871" v="7"/>
          <ac:spMkLst>
            <pc:docMk/>
            <pc:sldMk cId="2416731613" sldId="300"/>
            <ac:spMk id="6" creationId="{2D339A0D-B628-406A-A6F4-C3A6FAFBA3C5}"/>
          </ac:spMkLst>
        </pc:spChg>
        <pc:spChg chg="del">
          <ac:chgData name="Green, Natalia" userId="S::natalia.green_uhs.nhs.uk#ext#@sotonac.onmicrosoft.com::bf324bb5-e447-45be-938c-312f37635ca6" providerId="AD" clId="Web-{BF4D78A8-5222-4018-447A-A56FC2E47686}" dt="2021-03-25T21:25:00.121" v="8"/>
          <ac:spMkLst>
            <pc:docMk/>
            <pc:sldMk cId="2416731613" sldId="300"/>
            <ac:spMk id="7" creationId="{413E4A07-D063-4B76-BB44-1BB714D975C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E670D-CC32-4FA2-924F-ADD657FA00E4}"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ED883-1E43-4E3F-868C-FE0FFF79C521}" type="slidenum">
              <a:rPr lang="en-GB" smtClean="0"/>
              <a:t>‹#›</a:t>
            </a:fld>
            <a:endParaRPr lang="en-GB"/>
          </a:p>
        </p:txBody>
      </p:sp>
    </p:spTree>
    <p:extLst>
      <p:ext uri="{BB962C8B-B14F-4D97-AF65-F5344CB8AC3E}">
        <p14:creationId xmlns:p14="http://schemas.microsoft.com/office/powerpoint/2010/main" val="398769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 name="Google Shape;13;p5" descr="Icon&#10;&#10;Description automatically generated"/>
          <p:cNvPicPr preferRelativeResize="0"/>
          <p:nvPr/>
        </p:nvPicPr>
        <p:blipFill rotWithShape="1">
          <a:blip r:embed="rId2">
            <a:alphaModFix/>
          </a:blip>
          <a:srcRect/>
          <a:stretch/>
        </p:blipFill>
        <p:spPr>
          <a:xfrm>
            <a:off x="-120664" y="1694072"/>
            <a:ext cx="1227166" cy="1225091"/>
          </a:xfrm>
          <a:prstGeom prst="rect">
            <a:avLst/>
          </a:prstGeom>
          <a:noFill/>
          <a:ln>
            <a:noFill/>
          </a:ln>
        </p:spPr>
      </p:pic>
      <p:pic>
        <p:nvPicPr>
          <p:cNvPr id="14" name="Google Shape;14;p5" descr="Icon&#10;&#10;Description automatically generated"/>
          <p:cNvPicPr preferRelativeResize="0"/>
          <p:nvPr/>
        </p:nvPicPr>
        <p:blipFill rotWithShape="1">
          <a:blip r:embed="rId3">
            <a:alphaModFix/>
          </a:blip>
          <a:srcRect/>
          <a:stretch/>
        </p:blipFill>
        <p:spPr>
          <a:xfrm>
            <a:off x="-130872" y="4700270"/>
            <a:ext cx="1120979" cy="1119085"/>
          </a:xfrm>
          <a:prstGeom prst="rect">
            <a:avLst/>
          </a:prstGeom>
          <a:noFill/>
          <a:ln>
            <a:noFill/>
          </a:ln>
        </p:spPr>
      </p:pic>
      <p:pic>
        <p:nvPicPr>
          <p:cNvPr id="15" name="Google Shape;15;p5" descr="Icon&#10;&#10;Description automatically generated"/>
          <p:cNvPicPr preferRelativeResize="0"/>
          <p:nvPr/>
        </p:nvPicPr>
        <p:blipFill rotWithShape="1">
          <a:blip r:embed="rId4">
            <a:alphaModFix/>
          </a:blip>
          <a:srcRect/>
          <a:stretch/>
        </p:blipFill>
        <p:spPr>
          <a:xfrm>
            <a:off x="8153893" y="3989610"/>
            <a:ext cx="1469038" cy="1466558"/>
          </a:xfrm>
          <a:prstGeom prst="rect">
            <a:avLst/>
          </a:prstGeom>
          <a:noFill/>
          <a:ln>
            <a:noFill/>
          </a:ln>
        </p:spPr>
      </p:pic>
      <p:pic>
        <p:nvPicPr>
          <p:cNvPr id="16" name="Google Shape;16;p5" descr="Icon&#10;&#10;Description automatically generated"/>
          <p:cNvPicPr preferRelativeResize="0"/>
          <p:nvPr/>
        </p:nvPicPr>
        <p:blipFill rotWithShape="1">
          <a:blip r:embed="rId5">
            <a:alphaModFix/>
          </a:blip>
          <a:srcRect/>
          <a:stretch/>
        </p:blipFill>
        <p:spPr>
          <a:xfrm>
            <a:off x="7818511" y="1694072"/>
            <a:ext cx="1227166" cy="1225091"/>
          </a:xfrm>
          <a:prstGeom prst="rect">
            <a:avLst/>
          </a:prstGeom>
          <a:noFill/>
          <a:ln>
            <a:noFill/>
          </a:ln>
        </p:spPr>
      </p:pic>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335182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image" Target="../media/image5.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8.xml"/><Relationship Id="rId16" Type="http://schemas.openxmlformats.org/officeDocument/2006/relationships/image" Target="../media/image5.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59.xml"/><Relationship Id="rId16" Type="http://schemas.openxmlformats.org/officeDocument/2006/relationships/image" Target="../media/image5.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3.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6" Type="http://schemas.openxmlformats.org/officeDocument/2006/relationships/image" Target="../media/image5.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2.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5" name="Picture 14" descr="Icon&#10;&#10;Description automatically generated">
            <a:extLst>
              <a:ext uri="{FF2B5EF4-FFF2-40B4-BE49-F238E27FC236}">
                <a16:creationId xmlns:a16="http://schemas.microsoft.com/office/drawing/2014/main" id="{098F0547-4D81-48C0-AEBA-351FA48ABC8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9011155">
            <a:off x="-475403" y="-626009"/>
            <a:ext cx="1469038" cy="1466557"/>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1" name="Picture 10" descr="Icon&#10;&#10;Description automatically generated">
            <a:extLst>
              <a:ext uri="{FF2B5EF4-FFF2-40B4-BE49-F238E27FC236}">
                <a16:creationId xmlns:a16="http://schemas.microsoft.com/office/drawing/2014/main" id="{07B00C9A-E3D8-457E-9307-1DE662663CF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44393" y="-615989"/>
            <a:ext cx="1469038" cy="1466557"/>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DB834"/>
                </a:solidFill>
              </a:rPr>
              <a:t>#</a:t>
            </a:r>
            <a:r>
              <a:rPr lang="en-GB" sz="3000" b="1" dirty="0" err="1">
                <a:solidFill>
                  <a:srgbClr val="EDB834"/>
                </a:solidFill>
              </a:rPr>
              <a:t>BePartOfTheSolution</a:t>
            </a:r>
            <a:endParaRPr lang="en-GB" sz="3000" b="1" dirty="0">
              <a:solidFill>
                <a:srgbClr val="EDB834"/>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EDB834"/>
          </a:solidFill>
          <a:ln>
            <a:solidFill>
              <a:srgbClr val="EDB834"/>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8" name="Picture 17" descr="Icon&#10;&#10;Description automatically generated">
            <a:extLst>
              <a:ext uri="{FF2B5EF4-FFF2-40B4-BE49-F238E27FC236}">
                <a16:creationId xmlns:a16="http://schemas.microsoft.com/office/drawing/2014/main" id="{209A22B5-1240-4724-8122-846B73E30E7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74523" y="-596755"/>
            <a:ext cx="1469038" cy="146655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1" name="Rectangle 10">
            <a:extLst>
              <a:ext uri="{FF2B5EF4-FFF2-40B4-BE49-F238E27FC236}">
                <a16:creationId xmlns:a16="http://schemas.microsoft.com/office/drawing/2014/main" id="{968970BA-8CB0-4532-9FF9-326AA80758DE}"/>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E945656-6B13-4B87-A9BA-1E43071DCBC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18" name="Rectangle 17">
            <a:extLst>
              <a:ext uri="{FF2B5EF4-FFF2-40B4-BE49-F238E27FC236}">
                <a16:creationId xmlns:a16="http://schemas.microsoft.com/office/drawing/2014/main" id="{D7AE6CB5-4B78-4CBC-869B-A139B6EF23F2}"/>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604EC63-9B9B-43D4-96F2-1828A5B4B45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2" name="Rectangle 11">
            <a:extLst>
              <a:ext uri="{FF2B5EF4-FFF2-40B4-BE49-F238E27FC236}">
                <a16:creationId xmlns:a16="http://schemas.microsoft.com/office/drawing/2014/main" id="{86596816-1D0F-4AD4-89F7-4095704C59FE}"/>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3;p1">
            <a:extLst>
              <a:ext uri="{FF2B5EF4-FFF2-40B4-BE49-F238E27FC236}">
                <a16:creationId xmlns:a16="http://schemas.microsoft.com/office/drawing/2014/main" id="{B171FA33-D2DF-42A6-8ACC-E8724F7B61B8}"/>
              </a:ext>
            </a:extLst>
          </p:cNvPr>
          <p:cNvSpPr txBox="1">
            <a:spLocks/>
          </p:cNvSpPr>
          <p:nvPr/>
        </p:nvSpPr>
        <p:spPr>
          <a:xfrm>
            <a:off x="600212" y="0"/>
            <a:ext cx="8079600" cy="16581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pPr>
            <a:r>
              <a:rPr lang="en-GB" sz="4800" dirty="0">
                <a:solidFill>
                  <a:srgbClr val="0F6AB1"/>
                </a:solidFill>
                <a:latin typeface="Gill Sans"/>
                <a:ea typeface="Gill Sans"/>
                <a:cs typeface="Gill Sans"/>
                <a:sym typeface="Gill Sans"/>
              </a:rPr>
              <a:t>Glitter Hands </a:t>
            </a:r>
          </a:p>
        </p:txBody>
      </p:sp>
      <p:sp>
        <p:nvSpPr>
          <p:cNvPr id="5" name="Google Shape;234;p1">
            <a:extLst>
              <a:ext uri="{FF2B5EF4-FFF2-40B4-BE49-F238E27FC236}">
                <a16:creationId xmlns:a16="http://schemas.microsoft.com/office/drawing/2014/main" id="{2A79DE9F-9D57-48A0-B115-0D4DD749FF99}"/>
              </a:ext>
            </a:extLst>
          </p:cNvPr>
          <p:cNvSpPr txBox="1">
            <a:spLocks/>
          </p:cNvSpPr>
          <p:nvPr/>
        </p:nvSpPr>
        <p:spPr>
          <a:xfrm>
            <a:off x="532200" y="1658100"/>
            <a:ext cx="8079599" cy="3963300"/>
          </a:xfrm>
          <a:prstGeom prst="rect">
            <a:avLst/>
          </a:prstGeom>
          <a:noFill/>
          <a:ln>
            <a:noFill/>
          </a:ln>
        </p:spPr>
        <p:txBody>
          <a:bodyPr spcFirstLastPara="1" vert="horz" wrap="square" lIns="91425" tIns="45700" rIns="91425" bIns="45700" rtlCol="0" anchor="t" anchorCtr="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Bef>
                <a:spcPts val="0"/>
              </a:spcBef>
              <a:buClr>
                <a:schemeClr val="dk1"/>
              </a:buClr>
              <a:buSzPts val="1100"/>
            </a:pPr>
            <a:r>
              <a:rPr lang="en-GB" sz="11200" dirty="0">
                <a:solidFill>
                  <a:schemeClr val="accent1">
                    <a:lumMod val="75000"/>
                  </a:schemeClr>
                </a:solidFill>
                <a:highlight>
                  <a:srgbClr val="FFFFFF"/>
                </a:highlight>
                <a:latin typeface="Gill Sans"/>
                <a:ea typeface="Gill Sans"/>
                <a:cs typeface="Gill Sans"/>
                <a:sym typeface="Gill Sans"/>
              </a:rPr>
              <a:t>Objectives:</a:t>
            </a:r>
            <a:r>
              <a:rPr lang="en-GB" sz="11200" dirty="0">
                <a:solidFill>
                  <a:schemeClr val="accent1">
                    <a:lumMod val="75000"/>
                  </a:schemeClr>
                </a:solidFill>
                <a:highlight>
                  <a:srgbClr val="FFFFFF"/>
                </a:highlight>
                <a:latin typeface="Comfortaa"/>
                <a:ea typeface="Gill Sans"/>
                <a:cs typeface="Gill Sans"/>
                <a:sym typeface="Comfortaa"/>
              </a:rPr>
              <a:t> </a:t>
            </a:r>
            <a:endParaRPr lang="en-GB" sz="11200" b="1" dirty="0">
              <a:solidFill>
                <a:schemeClr val="accent1">
                  <a:lumMod val="75000"/>
                </a:schemeClr>
              </a:solidFill>
              <a:highlight>
                <a:srgbClr val="FFFFFF"/>
              </a:highlight>
              <a:latin typeface="Comfortaa"/>
              <a:ea typeface="Comfortaa"/>
              <a:cs typeface="Comfortaa"/>
              <a:sym typeface="Comfortaa"/>
            </a:endParaRPr>
          </a:p>
          <a:p>
            <a:pPr algn="l">
              <a:lnSpc>
                <a:spcPct val="115000"/>
              </a:lnSpc>
              <a:spcBef>
                <a:spcPts val="0"/>
              </a:spcBef>
              <a:buClr>
                <a:schemeClr val="dk1"/>
              </a:buClr>
              <a:buSzPts val="1100"/>
            </a:pPr>
            <a:endParaRPr lang="en-GB" sz="11200" b="1" dirty="0">
              <a:solidFill>
                <a:schemeClr val="accent1">
                  <a:lumMod val="75000"/>
                </a:schemeClr>
              </a:solidFill>
              <a:highlight>
                <a:srgbClr val="FFFFFF"/>
              </a:highlight>
              <a:latin typeface="Comfortaa"/>
              <a:ea typeface="Comfortaa"/>
              <a:cs typeface="Comfortaa"/>
              <a:sym typeface="Comfortaa"/>
            </a:endParaRPr>
          </a:p>
          <a:p>
            <a:pPr marL="1168400" lvl="0" indent="-1143000" algn="l">
              <a:lnSpc>
                <a:spcPct val="115000"/>
              </a:lnSpc>
              <a:spcBef>
                <a:spcPts val="0"/>
              </a:spcBef>
              <a:buClr>
                <a:schemeClr val="accent1">
                  <a:lumMod val="75000"/>
                </a:schemeClr>
              </a:buClr>
              <a:buSzPct val="80000"/>
              <a:buFont typeface="Arial" panose="020B0604020202020204" pitchFamily="34" charset="0"/>
              <a:buChar char="•"/>
            </a:pPr>
            <a:r>
              <a:rPr lang="en-GB" sz="11200" dirty="0">
                <a:solidFill>
                  <a:schemeClr val="accent1">
                    <a:lumMod val="75000"/>
                  </a:schemeClr>
                </a:solidFill>
                <a:highlight>
                  <a:srgbClr val="FFFFFF"/>
                </a:highlight>
                <a:latin typeface="Gill Sans"/>
                <a:ea typeface="Gill Sans"/>
                <a:cs typeface="Gill Sans"/>
                <a:sym typeface="Gill Sans"/>
              </a:rPr>
              <a:t>To explain how a virus spreads through touch drawing on evidence from their observations.</a:t>
            </a:r>
            <a:endParaRPr lang="en-GB" sz="11200" dirty="0">
              <a:solidFill>
                <a:schemeClr val="accent1">
                  <a:lumMod val="75000"/>
                </a:schemeClr>
              </a:solidFill>
              <a:highlight>
                <a:srgbClr val="FFFFFF"/>
              </a:highlight>
              <a:latin typeface="Gill Sans"/>
              <a:ea typeface="Gill Sans"/>
              <a:cs typeface="Gill Sans"/>
            </a:endParaRPr>
          </a:p>
          <a:p>
            <a:pPr lvl="0" algn="l">
              <a:lnSpc>
                <a:spcPct val="115000"/>
              </a:lnSpc>
              <a:spcBef>
                <a:spcPts val="0"/>
              </a:spcBef>
              <a:buClr>
                <a:schemeClr val="accent1">
                  <a:lumMod val="75000"/>
                </a:schemeClr>
              </a:buClr>
              <a:buSzPct val="80000"/>
            </a:pPr>
            <a:endParaRPr lang="en-GB" sz="11200" dirty="0">
              <a:solidFill>
                <a:schemeClr val="accent1">
                  <a:lumMod val="75000"/>
                </a:schemeClr>
              </a:solidFill>
              <a:highlight>
                <a:srgbClr val="FFFFFF"/>
              </a:highlight>
              <a:latin typeface="Gill Sans"/>
              <a:ea typeface="Gill Sans"/>
              <a:cs typeface="Gill Sans"/>
            </a:endParaRPr>
          </a:p>
          <a:p>
            <a:pPr marL="1168400" lvl="0" indent="-1143000" algn="l">
              <a:lnSpc>
                <a:spcPct val="115000"/>
              </a:lnSpc>
              <a:spcBef>
                <a:spcPts val="0"/>
              </a:spcBef>
              <a:buClr>
                <a:schemeClr val="accent1">
                  <a:lumMod val="75000"/>
                </a:schemeClr>
              </a:buClr>
              <a:buSzPct val="80000"/>
              <a:buFont typeface="Arial" panose="020B0604020202020204" pitchFamily="34" charset="0"/>
              <a:buChar char="•"/>
            </a:pPr>
            <a:r>
              <a:rPr lang="en-GB" sz="11200" dirty="0">
                <a:solidFill>
                  <a:schemeClr val="accent1">
                    <a:lumMod val="75000"/>
                  </a:schemeClr>
                </a:solidFill>
                <a:highlight>
                  <a:srgbClr val="FFFFFF"/>
                </a:highlight>
                <a:latin typeface="Gill Sans"/>
                <a:ea typeface="Gill Sans"/>
                <a:cs typeface="Gill Sans"/>
                <a:sym typeface="Gill Sans"/>
              </a:rPr>
              <a:t>To understand how the transmission of the virus can be limited by washing hands with soap.</a:t>
            </a:r>
            <a:endParaRPr lang="en-GB" sz="11200" dirty="0">
              <a:solidFill>
                <a:schemeClr val="accent1">
                  <a:lumMod val="75000"/>
                </a:schemeClr>
              </a:solidFill>
              <a:highlight>
                <a:srgbClr val="FFFFFF"/>
              </a:highlight>
              <a:latin typeface="Gill Sans"/>
              <a:ea typeface="Gill Sans"/>
              <a:cs typeface="Gill Sans"/>
            </a:endParaRPr>
          </a:p>
          <a:p>
            <a:pPr marL="25400" lvl="0" algn="l">
              <a:lnSpc>
                <a:spcPct val="115000"/>
              </a:lnSpc>
              <a:spcBef>
                <a:spcPts val="0"/>
              </a:spcBef>
              <a:buClr>
                <a:schemeClr val="accent1">
                  <a:lumMod val="75000"/>
                </a:schemeClr>
              </a:buClr>
              <a:buSzPct val="80000"/>
            </a:pPr>
            <a:endParaRPr lang="en-GB" sz="11200" dirty="0">
              <a:solidFill>
                <a:schemeClr val="accent1">
                  <a:lumMod val="75000"/>
                </a:schemeClr>
              </a:solidFill>
              <a:highlight>
                <a:srgbClr val="FFFFFF"/>
              </a:highlight>
              <a:latin typeface="Gill Sans"/>
              <a:ea typeface="Gill Sans"/>
              <a:cs typeface="Gill Sans"/>
            </a:endParaRPr>
          </a:p>
          <a:p>
            <a:pPr marL="1168400" lvl="0" indent="-1143000" algn="l">
              <a:lnSpc>
                <a:spcPct val="115000"/>
              </a:lnSpc>
              <a:spcBef>
                <a:spcPts val="0"/>
              </a:spcBef>
              <a:buClr>
                <a:schemeClr val="accent1">
                  <a:lumMod val="75000"/>
                </a:schemeClr>
              </a:buClr>
              <a:buSzPct val="80000"/>
              <a:buFont typeface="Arial" panose="020B0604020202020204" pitchFamily="34" charset="0"/>
              <a:buChar char="•"/>
            </a:pPr>
            <a:r>
              <a:rPr lang="en-GB" sz="11200" dirty="0">
                <a:solidFill>
                  <a:schemeClr val="accent1">
                    <a:lumMod val="75000"/>
                  </a:schemeClr>
                </a:solidFill>
                <a:highlight>
                  <a:srgbClr val="FFFFFF"/>
                </a:highlight>
                <a:latin typeface="Gill Sans"/>
                <a:ea typeface="Gill Sans"/>
                <a:cs typeface="Gill Sans"/>
                <a:sym typeface="Gill Sans"/>
              </a:rPr>
              <a:t>To explain how soap kills the virus.</a:t>
            </a:r>
            <a:endParaRPr lang="en-GB" sz="11200" dirty="0">
              <a:solidFill>
                <a:schemeClr val="accent1">
                  <a:lumMod val="75000"/>
                </a:schemeClr>
              </a:solidFill>
              <a:highlight>
                <a:srgbClr val="FFFFFF"/>
              </a:highlight>
              <a:latin typeface="Gill Sans"/>
              <a:ea typeface="Gill Sans"/>
              <a:cs typeface="Gill Sans"/>
            </a:endParaRPr>
          </a:p>
          <a:p>
            <a:pPr algn="l">
              <a:lnSpc>
                <a:spcPct val="115000"/>
              </a:lnSpc>
              <a:spcBef>
                <a:spcPts val="0"/>
              </a:spcBef>
              <a:buClr>
                <a:schemeClr val="dk1"/>
              </a:buClr>
              <a:buSzPts val="1100"/>
              <a:buFont typeface="Arial"/>
              <a:buNone/>
            </a:pPr>
            <a:endParaRPr lang="en-GB" sz="3400" dirty="0">
              <a:solidFill>
                <a:srgbClr val="3D85C6"/>
              </a:solidFill>
              <a:highlight>
                <a:srgbClr val="FFFFFF"/>
              </a:highlight>
              <a:latin typeface="Comfortaa"/>
              <a:ea typeface="Comfortaa"/>
              <a:cs typeface="Comfortaa"/>
            </a:endParaRPr>
          </a:p>
          <a:p>
            <a:pPr marL="91440" algn="l">
              <a:lnSpc>
                <a:spcPct val="85000"/>
              </a:lnSpc>
              <a:spcBef>
                <a:spcPts val="0"/>
              </a:spcBef>
              <a:buClr>
                <a:srgbClr val="262626"/>
              </a:buClr>
              <a:buSzPts val="2400"/>
            </a:pPr>
            <a:endParaRPr lang="en-GB" dirty="0"/>
          </a:p>
        </p:txBody>
      </p:sp>
    </p:spTree>
    <p:extLst>
      <p:ext uri="{BB962C8B-B14F-4D97-AF65-F5344CB8AC3E}">
        <p14:creationId xmlns:p14="http://schemas.microsoft.com/office/powerpoint/2010/main" val="16297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1114300" y="694110"/>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240" name="Google Shape;240;gb65152134c_2_18"/>
          <p:cNvPicPr preferRelativeResize="0"/>
          <p:nvPr/>
        </p:nvPicPr>
        <p:blipFill rotWithShape="1">
          <a:blip r:embed="rId3">
            <a:alphaModFix/>
          </a:blip>
          <a:srcRect/>
          <a:stretch/>
        </p:blipFill>
        <p:spPr>
          <a:xfrm>
            <a:off x="0" y="3630253"/>
            <a:ext cx="2379753" cy="2343575"/>
          </a:xfrm>
          <a:prstGeom prst="rect">
            <a:avLst/>
          </a:prstGeom>
          <a:noFill/>
          <a:ln>
            <a:noFill/>
          </a:ln>
        </p:spPr>
      </p:pic>
      <p:sp>
        <p:nvSpPr>
          <p:cNvPr id="241" name="Google Shape;241;gb65152134c_2_18"/>
          <p:cNvSpPr txBox="1"/>
          <p:nvPr/>
        </p:nvSpPr>
        <p:spPr>
          <a:xfrm>
            <a:off x="1324200" y="2281097"/>
            <a:ext cx="6495600" cy="1508075"/>
          </a:xfrm>
          <a:prstGeom prst="rect">
            <a:avLst/>
          </a:prstGeom>
          <a:noFill/>
          <a:ln>
            <a:noFill/>
          </a:ln>
        </p:spPr>
        <p:txBody>
          <a:bodyPr spcFirstLastPara="1" wrap="square" lIns="91425" tIns="91425" rIns="91425" bIns="91425" anchor="t" anchorCtr="0">
            <a:spAutoFit/>
          </a:bodyPr>
          <a:lstStyle/>
          <a:p>
            <a:pPr algn="ctr">
              <a:buClr>
                <a:srgbClr val="000000"/>
              </a:buClr>
              <a:buSzPts val="2500"/>
            </a:pPr>
            <a:r>
              <a:rPr lang="en-GB" sz="2500" b="0" i="0" u="none" strike="noStrike" cap="none" dirty="0">
                <a:solidFill>
                  <a:schemeClr val="accent1">
                    <a:lumMod val="75000"/>
                  </a:schemeClr>
                </a:solidFill>
                <a:latin typeface="Gill Sans"/>
                <a:ea typeface="Gill Sans"/>
                <a:cs typeface="Gill Sans"/>
                <a:sym typeface="Gill Sans"/>
              </a:rPr>
              <a:t>Watch COVID-19 Warriors </a:t>
            </a:r>
            <a:r>
              <a:rPr lang="en-GB" sz="2500" dirty="0">
                <a:solidFill>
                  <a:schemeClr val="accent1">
                    <a:lumMod val="75000"/>
                  </a:schemeClr>
                </a:solidFill>
                <a:latin typeface="Gill Sans"/>
                <a:ea typeface="Gill Sans"/>
                <a:cs typeface="Gill Sans"/>
                <a:sym typeface="Gill Sans"/>
              </a:rPr>
              <a:t>Video Introduction.</a:t>
            </a:r>
            <a:endParaRPr lang="en-US" sz="2500" dirty="0">
              <a:solidFill>
                <a:schemeClr val="accent1">
                  <a:lumMod val="75000"/>
                </a:schemeClr>
              </a:solidFill>
              <a:latin typeface="Gill Sans"/>
              <a:ea typeface="Calibri"/>
              <a:cs typeface="Calibri"/>
            </a:endParaRPr>
          </a:p>
          <a:p>
            <a:pPr marL="0" marR="0" lvl="0" indent="0" algn="l" rtl="0">
              <a:lnSpc>
                <a:spcPct val="100000"/>
              </a:lnSpc>
              <a:spcBef>
                <a:spcPts val="0"/>
              </a:spcBef>
              <a:spcAft>
                <a:spcPts val="0"/>
              </a:spcAft>
              <a:buClr>
                <a:srgbClr val="000000"/>
              </a:buClr>
              <a:buSzPts val="2500"/>
              <a:buFont typeface="Arial"/>
              <a:buNone/>
            </a:pPr>
            <a:endParaRPr sz="2500" dirty="0">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43" name="Google Shape;243;gb65152134c_2_18"/>
          <p:cNvPicPr preferRelativeResize="0"/>
          <p:nvPr/>
        </p:nvPicPr>
        <p:blipFill>
          <a:blip r:embed="rId4">
            <a:alphaModFix/>
          </a:blip>
          <a:stretch>
            <a:fillRect/>
          </a:stretch>
        </p:blipFill>
        <p:spPr>
          <a:xfrm>
            <a:off x="6812475" y="3630253"/>
            <a:ext cx="2256150" cy="2256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48;gb525822f29_0_5">
            <a:extLst>
              <a:ext uri="{FF2B5EF4-FFF2-40B4-BE49-F238E27FC236}">
                <a16:creationId xmlns:a16="http://schemas.microsoft.com/office/drawing/2014/main" id="{617686F3-08C4-4FB3-B55E-9F42EF94A9C6}"/>
              </a:ext>
            </a:extLst>
          </p:cNvPr>
          <p:cNvSpPr txBox="1">
            <a:spLocks/>
          </p:cNvSpPr>
          <p:nvPr/>
        </p:nvSpPr>
        <p:spPr>
          <a:xfrm>
            <a:off x="492925" y="499525"/>
            <a:ext cx="8079600" cy="9204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SzPts val="1800"/>
            </a:pPr>
            <a:r>
              <a:rPr lang="en-GB" sz="4800">
                <a:solidFill>
                  <a:srgbClr val="0F6AB1"/>
                </a:solidFill>
                <a:latin typeface="Gill Sans"/>
                <a:ea typeface="Gill Sans"/>
                <a:cs typeface="Gill Sans"/>
                <a:sym typeface="Gill Sans"/>
              </a:rPr>
              <a:t>Main Activity</a:t>
            </a:r>
            <a:endParaRPr lang="en-GB" sz="4800" dirty="0">
              <a:solidFill>
                <a:srgbClr val="0F6AB1"/>
              </a:solidFill>
              <a:latin typeface="Gill Sans"/>
              <a:ea typeface="Gill Sans"/>
              <a:cs typeface="Gill Sans"/>
              <a:sym typeface="Gill Sans"/>
            </a:endParaRPr>
          </a:p>
        </p:txBody>
      </p:sp>
      <p:sp>
        <p:nvSpPr>
          <p:cNvPr id="4" name="Google Shape;249;gb525822f29_0_5">
            <a:extLst>
              <a:ext uri="{FF2B5EF4-FFF2-40B4-BE49-F238E27FC236}">
                <a16:creationId xmlns:a16="http://schemas.microsoft.com/office/drawing/2014/main" id="{62925D02-A591-471A-9C5B-3195BE3FF26E}"/>
              </a:ext>
            </a:extLst>
          </p:cNvPr>
          <p:cNvSpPr txBox="1">
            <a:spLocks noGrp="1"/>
          </p:cNvSpPr>
          <p:nvPr>
            <p:ph type="subTitle" idx="1"/>
          </p:nvPr>
        </p:nvSpPr>
        <p:spPr>
          <a:xfrm>
            <a:off x="1184225" y="1475275"/>
            <a:ext cx="6400800" cy="23700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Can you test what happens when you dip your finger in the tray with water and glitter if you:</a:t>
            </a:r>
            <a:endParaRPr dirty="0">
              <a:solidFill>
                <a:schemeClr val="accent1">
                  <a:lumMod val="75000"/>
                </a:schemeClr>
              </a:solidFill>
              <a:latin typeface="Gill Sans"/>
              <a:ea typeface="Gill Sans"/>
              <a:cs typeface="Gill Sans"/>
              <a:sym typeface="Gill Sans"/>
            </a:endParaRPr>
          </a:p>
          <a:p>
            <a:pPr marL="457200" lvl="0" indent="-381000" algn="l" rtl="0">
              <a:lnSpc>
                <a:spcPct val="85000"/>
              </a:lnSpc>
              <a:spcBef>
                <a:spcPts val="1300"/>
              </a:spcBef>
              <a:spcAft>
                <a:spcPts val="0"/>
              </a:spcAft>
              <a:buClr>
                <a:schemeClr val="accent1">
                  <a:lumMod val="75000"/>
                </a:schemeClr>
              </a:buClr>
              <a:buSzPts val="2400"/>
              <a:buFont typeface="Gill Sans"/>
              <a:buChar char="●"/>
            </a:pPr>
            <a:r>
              <a:rPr lang="en-GB" dirty="0">
                <a:solidFill>
                  <a:schemeClr val="accent1">
                    <a:lumMod val="75000"/>
                  </a:schemeClr>
                </a:solidFill>
                <a:latin typeface="Gill Sans"/>
                <a:ea typeface="Gill Sans"/>
                <a:cs typeface="Gill Sans"/>
                <a:sym typeface="Gill Sans"/>
              </a:rPr>
              <a:t> don’t use soap</a:t>
            </a:r>
            <a:endParaRPr dirty="0">
              <a:solidFill>
                <a:schemeClr val="accent1">
                  <a:lumMod val="75000"/>
                </a:schemeClr>
              </a:solidFill>
              <a:latin typeface="Gill Sans"/>
              <a:ea typeface="Gill Sans"/>
              <a:cs typeface="Gill Sans"/>
              <a:sym typeface="Gill Sans"/>
            </a:endParaRPr>
          </a:p>
          <a:p>
            <a:pPr marL="457200" lvl="0" indent="-381000" algn="l" rtl="0">
              <a:lnSpc>
                <a:spcPct val="85000"/>
              </a:lnSpc>
              <a:spcBef>
                <a:spcPts val="0"/>
              </a:spcBef>
              <a:spcAft>
                <a:spcPts val="0"/>
              </a:spcAft>
              <a:buClr>
                <a:schemeClr val="accent1">
                  <a:lumMod val="75000"/>
                </a:schemeClr>
              </a:buClr>
              <a:buSzPts val="2400"/>
              <a:buFont typeface="Gill Sans"/>
              <a:buChar char="●"/>
            </a:pPr>
            <a:r>
              <a:rPr lang="en-GB" dirty="0">
                <a:solidFill>
                  <a:schemeClr val="accent1">
                    <a:lumMod val="75000"/>
                  </a:schemeClr>
                </a:solidFill>
                <a:latin typeface="Gill Sans"/>
                <a:ea typeface="Gill Sans"/>
                <a:cs typeface="Gill Sans"/>
                <a:sym typeface="Gill Sans"/>
              </a:rPr>
              <a:t> use soap</a:t>
            </a:r>
            <a:endParaRPr dirty="0">
              <a:solidFill>
                <a:schemeClr val="accent1">
                  <a:lumMod val="75000"/>
                </a:schemeClr>
              </a:solidFill>
              <a:latin typeface="Gill Sans"/>
              <a:ea typeface="Gill Sans"/>
              <a:cs typeface="Gill Sans"/>
              <a:sym typeface="Gill Sans"/>
            </a:endParaRPr>
          </a:p>
          <a:p>
            <a:pPr marL="457200" lvl="0" indent="-381000" algn="l" rtl="0">
              <a:lnSpc>
                <a:spcPct val="85000"/>
              </a:lnSpc>
              <a:spcBef>
                <a:spcPts val="0"/>
              </a:spcBef>
              <a:spcAft>
                <a:spcPts val="0"/>
              </a:spcAft>
              <a:buClr>
                <a:schemeClr val="accent1">
                  <a:lumMod val="75000"/>
                </a:schemeClr>
              </a:buClr>
              <a:buSzPts val="2400"/>
              <a:buFont typeface="Gill Sans"/>
              <a:buChar char="●"/>
            </a:pPr>
            <a:r>
              <a:rPr lang="en-GB" dirty="0">
                <a:solidFill>
                  <a:schemeClr val="accent1">
                    <a:lumMod val="75000"/>
                  </a:schemeClr>
                </a:solidFill>
                <a:latin typeface="Gill Sans"/>
                <a:ea typeface="Gill Sans"/>
                <a:cs typeface="Gill Sans"/>
                <a:sym typeface="Gill Sans"/>
              </a:rPr>
              <a:t> use something else instead of the soap - like paint or PVA glue?</a:t>
            </a:r>
            <a:endParaRPr dirty="0">
              <a:solidFill>
                <a:schemeClr val="accent1">
                  <a:lumMod val="75000"/>
                </a:schemeClr>
              </a:solidFill>
              <a:latin typeface="Gill Sans"/>
              <a:ea typeface="Gill Sans"/>
              <a:cs typeface="Gill Sans"/>
              <a:sym typeface="Gill Sans"/>
            </a:endParaRPr>
          </a:p>
        </p:txBody>
      </p:sp>
      <p:pic>
        <p:nvPicPr>
          <p:cNvPr id="5" name="Google Shape;250;gb525822f29_0_5">
            <a:extLst>
              <a:ext uri="{FF2B5EF4-FFF2-40B4-BE49-F238E27FC236}">
                <a16:creationId xmlns:a16="http://schemas.microsoft.com/office/drawing/2014/main" id="{F2553B19-715A-4249-8E50-34C709B2F49E}"/>
              </a:ext>
            </a:extLst>
          </p:cNvPr>
          <p:cNvPicPr preferRelativeResize="0"/>
          <p:nvPr/>
        </p:nvPicPr>
        <p:blipFill rotWithShape="1">
          <a:blip r:embed="rId2">
            <a:alphaModFix/>
          </a:blip>
          <a:srcRect l="2414" t="8241" r="2889" b="8235"/>
          <a:stretch/>
        </p:blipFill>
        <p:spPr>
          <a:xfrm>
            <a:off x="989953" y="4386643"/>
            <a:ext cx="2667647" cy="1423898"/>
          </a:xfrm>
          <a:prstGeom prst="rect">
            <a:avLst/>
          </a:prstGeom>
          <a:noFill/>
          <a:ln>
            <a:noFill/>
          </a:ln>
        </p:spPr>
      </p:pic>
      <p:pic>
        <p:nvPicPr>
          <p:cNvPr id="6" name="Google Shape;251;gb525822f29_0_5">
            <a:extLst>
              <a:ext uri="{FF2B5EF4-FFF2-40B4-BE49-F238E27FC236}">
                <a16:creationId xmlns:a16="http://schemas.microsoft.com/office/drawing/2014/main" id="{B3B45F50-02DE-4951-BFBD-DC0D31E41056}"/>
              </a:ext>
            </a:extLst>
          </p:cNvPr>
          <p:cNvPicPr preferRelativeResize="0"/>
          <p:nvPr/>
        </p:nvPicPr>
        <p:blipFill rotWithShape="1">
          <a:blip r:embed="rId3">
            <a:alphaModFix/>
          </a:blip>
          <a:srcRect l="19742" t="10518" r="19827" b="12481"/>
          <a:stretch/>
        </p:blipFill>
        <p:spPr>
          <a:xfrm>
            <a:off x="6867398" y="4171057"/>
            <a:ext cx="1286649" cy="1639483"/>
          </a:xfrm>
          <a:prstGeom prst="rect">
            <a:avLst/>
          </a:prstGeom>
          <a:noFill/>
          <a:ln>
            <a:noFill/>
          </a:ln>
        </p:spPr>
      </p:pic>
      <p:pic>
        <p:nvPicPr>
          <p:cNvPr id="8" name="Google Shape;252;gb525822f29_0_5">
            <a:extLst>
              <a:ext uri="{FF2B5EF4-FFF2-40B4-BE49-F238E27FC236}">
                <a16:creationId xmlns:a16="http://schemas.microsoft.com/office/drawing/2014/main" id="{A7828A18-726E-4AC3-BE6F-2ABDA89061DF}"/>
              </a:ext>
            </a:extLst>
          </p:cNvPr>
          <p:cNvPicPr preferRelativeResize="0"/>
          <p:nvPr/>
        </p:nvPicPr>
        <p:blipFill rotWithShape="1">
          <a:blip r:embed="rId4">
            <a:alphaModFix/>
          </a:blip>
          <a:srcRect l="16324"/>
          <a:stretch/>
        </p:blipFill>
        <p:spPr>
          <a:xfrm>
            <a:off x="4018486" y="4171058"/>
            <a:ext cx="2488025" cy="1639483"/>
          </a:xfrm>
          <a:prstGeom prst="rect">
            <a:avLst/>
          </a:prstGeom>
          <a:noFill/>
          <a:ln>
            <a:noFill/>
          </a:ln>
        </p:spPr>
      </p:pic>
    </p:spTree>
    <p:extLst>
      <p:ext uri="{BB962C8B-B14F-4D97-AF65-F5344CB8AC3E}">
        <p14:creationId xmlns:p14="http://schemas.microsoft.com/office/powerpoint/2010/main" val="146186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7;gbe425b057a_0_1">
            <a:extLst>
              <a:ext uri="{FF2B5EF4-FFF2-40B4-BE49-F238E27FC236}">
                <a16:creationId xmlns:a16="http://schemas.microsoft.com/office/drawing/2014/main" id="{FDAFDF9D-1832-4048-8660-132EAAD055DC}"/>
              </a:ext>
            </a:extLst>
          </p:cNvPr>
          <p:cNvSpPr txBox="1">
            <a:spLocks/>
          </p:cNvSpPr>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5000" dirty="0">
                <a:latin typeface="Gill Sans"/>
                <a:ea typeface="Gill Sans"/>
                <a:cs typeface="Gill Sans"/>
                <a:sym typeface="Gill Sans"/>
              </a:rPr>
              <a:t> </a:t>
            </a:r>
            <a:r>
              <a:rPr lang="en-GB" sz="4800" dirty="0">
                <a:solidFill>
                  <a:schemeClr val="accent1"/>
                </a:solidFill>
                <a:latin typeface="Gill Sans"/>
                <a:sym typeface="Gill Sans"/>
              </a:rPr>
              <a:t>Our experiment results</a:t>
            </a:r>
          </a:p>
        </p:txBody>
      </p:sp>
      <p:graphicFrame>
        <p:nvGraphicFramePr>
          <p:cNvPr id="3" name="Google Shape;258;gbe425b057a_0_1">
            <a:extLst>
              <a:ext uri="{FF2B5EF4-FFF2-40B4-BE49-F238E27FC236}">
                <a16:creationId xmlns:a16="http://schemas.microsoft.com/office/drawing/2014/main" id="{C009E2BB-028E-400D-BF2E-BE2584C3CAAE}"/>
              </a:ext>
            </a:extLst>
          </p:cNvPr>
          <p:cNvGraphicFramePr/>
          <p:nvPr>
            <p:extLst>
              <p:ext uri="{D42A27DB-BD31-4B8C-83A1-F6EECF244321}">
                <p14:modId xmlns:p14="http://schemas.microsoft.com/office/powerpoint/2010/main" val="5955008"/>
              </p:ext>
            </p:extLst>
          </p:nvPr>
        </p:nvGraphicFramePr>
        <p:xfrm>
          <a:off x="978379" y="2726381"/>
          <a:ext cx="7239000" cy="3424700"/>
        </p:xfrm>
        <a:graphic>
          <a:graphicData uri="http://schemas.openxmlformats.org/drawingml/2006/table">
            <a:tbl>
              <a:tblPr>
                <a:noFil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1156825">
                <a:tc>
                  <a:txBody>
                    <a:bodyPr/>
                    <a:lstStyle/>
                    <a:p>
                      <a:pPr marL="0" lvl="0" indent="0" algn="l" rtl="0">
                        <a:spcBef>
                          <a:spcPts val="0"/>
                        </a:spcBef>
                        <a:spcAft>
                          <a:spcPts val="0"/>
                        </a:spcAft>
                        <a:buNone/>
                      </a:pPr>
                      <a:r>
                        <a:rPr lang="en-GB" sz="1700" b="1" dirty="0">
                          <a:solidFill>
                            <a:schemeClr val="accent1">
                              <a:lumMod val="75000"/>
                            </a:schemeClr>
                          </a:solidFill>
                          <a:highlight>
                            <a:srgbClr val="FFFFFF"/>
                          </a:highlight>
                          <a:latin typeface="Gill Sans"/>
                          <a:ea typeface="Gill Sans"/>
                          <a:cs typeface="Gill Sans"/>
                          <a:sym typeface="Gill Sans"/>
                        </a:rPr>
                        <a:t>Tray 1 - Glitter in water, dipped clean finger </a:t>
                      </a:r>
                      <a:endParaRPr sz="2000" b="1" dirty="0">
                        <a:solidFill>
                          <a:schemeClr val="accent1">
                            <a:lumMod val="75000"/>
                          </a:schemeClr>
                        </a:solidFill>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GB" sz="1700" b="1" dirty="0">
                          <a:solidFill>
                            <a:schemeClr val="accent1">
                              <a:lumMod val="75000"/>
                            </a:schemeClr>
                          </a:solidFill>
                          <a:highlight>
                            <a:srgbClr val="FFFFFF"/>
                          </a:highlight>
                          <a:latin typeface="Gill Sans"/>
                          <a:ea typeface="Gill Sans"/>
                          <a:cs typeface="Gill Sans"/>
                          <a:sym typeface="Gill Sans"/>
                        </a:rPr>
                        <a:t>Tray 2 - Glitter in water, dipped finger in _____ first </a:t>
                      </a:r>
                      <a:endParaRPr sz="2000" b="1" dirty="0">
                        <a:solidFill>
                          <a:schemeClr val="accent1">
                            <a:lumMod val="75000"/>
                          </a:schemeClr>
                        </a:solidFill>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GB" sz="1700" b="1" dirty="0">
                          <a:solidFill>
                            <a:schemeClr val="accent1">
                              <a:lumMod val="75000"/>
                            </a:schemeClr>
                          </a:solidFill>
                          <a:highlight>
                            <a:srgbClr val="FFFFFF"/>
                          </a:highlight>
                          <a:latin typeface="Gill Sans"/>
                          <a:ea typeface="Gill Sans"/>
                          <a:cs typeface="Gill Sans"/>
                          <a:sym typeface="Gill Sans"/>
                        </a:rPr>
                        <a:t>Tray 3 - Glitter in water, covered finger in soap first</a:t>
                      </a:r>
                      <a:endParaRPr sz="1700" b="1" dirty="0">
                        <a:solidFill>
                          <a:schemeClr val="accent1">
                            <a:lumMod val="75000"/>
                          </a:schemeClr>
                        </a:solidFill>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0"/>
                  </a:ext>
                </a:extLst>
              </a:tr>
              <a:tr h="2267875">
                <a:tc>
                  <a:txBody>
                    <a:bodyPr/>
                    <a:lstStyle/>
                    <a:p>
                      <a:pPr marL="0" lvl="0" indent="0" algn="l" rtl="0">
                        <a:spcBef>
                          <a:spcPts val="0"/>
                        </a:spcBef>
                        <a:spcAft>
                          <a:spcPts val="0"/>
                        </a:spcAft>
                        <a:buNone/>
                      </a:pPr>
                      <a:r>
                        <a:rPr lang="en-GB" sz="1800">
                          <a:solidFill>
                            <a:schemeClr val="accent1">
                              <a:lumMod val="75000"/>
                            </a:schemeClr>
                          </a:solidFill>
                          <a:latin typeface="Gill Sans"/>
                          <a:ea typeface="Gill Sans"/>
                          <a:cs typeface="Gill Sans"/>
                          <a:sym typeface="Gill Sans"/>
                        </a:rPr>
                        <a:t>What happened?</a:t>
                      </a:r>
                      <a:endParaRPr sz="1800">
                        <a:solidFill>
                          <a:schemeClr val="accent1">
                            <a:lumMod val="75000"/>
                          </a:schemeClr>
                        </a:solidFill>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GB" sz="1800" dirty="0">
                          <a:solidFill>
                            <a:schemeClr val="accent1">
                              <a:lumMod val="75000"/>
                            </a:schemeClr>
                          </a:solidFill>
                          <a:latin typeface="Gill Sans"/>
                          <a:ea typeface="Gill Sans"/>
                          <a:cs typeface="Gill Sans"/>
                          <a:sym typeface="Gill Sans"/>
                        </a:rPr>
                        <a:t>What happened?</a:t>
                      </a:r>
                      <a:endParaRPr sz="1800" dirty="0">
                        <a:solidFill>
                          <a:schemeClr val="accent1">
                            <a:lumMod val="75000"/>
                          </a:schemeClr>
                        </a:solidFill>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GB" sz="1800" dirty="0">
                          <a:solidFill>
                            <a:schemeClr val="accent1">
                              <a:lumMod val="75000"/>
                            </a:schemeClr>
                          </a:solidFill>
                          <a:latin typeface="Gill Sans"/>
                          <a:ea typeface="Gill Sans"/>
                          <a:cs typeface="Gill Sans"/>
                          <a:sym typeface="Gill Sans"/>
                        </a:rPr>
                        <a:t>What happened?</a:t>
                      </a:r>
                      <a:endParaRPr sz="1800" dirty="0">
                        <a:solidFill>
                          <a:schemeClr val="accent1">
                            <a:lumMod val="75000"/>
                          </a:schemeClr>
                        </a:solidFill>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1"/>
                  </a:ext>
                </a:extLst>
              </a:tr>
            </a:tbl>
          </a:graphicData>
        </a:graphic>
      </p:graphicFrame>
      <p:sp>
        <p:nvSpPr>
          <p:cNvPr id="4" name="Google Shape;259;gbe425b057a_0_1">
            <a:extLst>
              <a:ext uri="{FF2B5EF4-FFF2-40B4-BE49-F238E27FC236}">
                <a16:creationId xmlns:a16="http://schemas.microsoft.com/office/drawing/2014/main" id="{9AAED9FE-9160-4F82-8E26-3C52C271F9E9}"/>
              </a:ext>
            </a:extLst>
          </p:cNvPr>
          <p:cNvSpPr txBox="1"/>
          <p:nvPr/>
        </p:nvSpPr>
        <p:spPr>
          <a:xfrm>
            <a:off x="1099225" y="1419925"/>
            <a:ext cx="6867000" cy="131109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2400" dirty="0">
                <a:solidFill>
                  <a:srgbClr val="1C4587"/>
                </a:solidFill>
                <a:highlight>
                  <a:srgbClr val="FFFFFF"/>
                </a:highlight>
                <a:latin typeface="Gill Sans"/>
                <a:ea typeface="Gill Sans"/>
                <a:cs typeface="Gill Sans"/>
                <a:sym typeface="Gill Sans"/>
              </a:rPr>
              <a:t>We tested how the soap works.  </a:t>
            </a:r>
            <a:endParaRPr sz="2400" dirty="0">
              <a:solidFill>
                <a:srgbClr val="1C4587"/>
              </a:solidFill>
              <a:highlight>
                <a:srgbClr val="FFFFFF"/>
              </a:highlight>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r>
              <a:rPr lang="en-GB" sz="2400" dirty="0">
                <a:solidFill>
                  <a:srgbClr val="1C4587"/>
                </a:solidFill>
                <a:highlight>
                  <a:srgbClr val="FFFFFF"/>
                </a:highlight>
                <a:latin typeface="Gill Sans"/>
                <a:ea typeface="Gill Sans"/>
                <a:cs typeface="Gill Sans"/>
                <a:sym typeface="Gill Sans"/>
              </a:rPr>
              <a:t>We used glitter as a representation of the “germs”</a:t>
            </a:r>
            <a:endParaRPr sz="2400" dirty="0">
              <a:solidFill>
                <a:srgbClr val="1C4587"/>
              </a:solidFill>
              <a:highlight>
                <a:srgbClr val="FFFFFF"/>
              </a:highlight>
              <a:latin typeface="Gill Sans"/>
              <a:ea typeface="Gill Sans"/>
              <a:cs typeface="Gill Sans"/>
              <a:sym typeface="Gill Sans"/>
            </a:endParaRPr>
          </a:p>
          <a:p>
            <a:pPr marL="0" lvl="0" indent="0" algn="l" rtl="0">
              <a:spcBef>
                <a:spcPts val="0"/>
              </a:spcBef>
              <a:spcAft>
                <a:spcPts val="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366463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7;gb65152134c_1_0">
            <a:extLst>
              <a:ext uri="{FF2B5EF4-FFF2-40B4-BE49-F238E27FC236}">
                <a16:creationId xmlns:a16="http://schemas.microsoft.com/office/drawing/2014/main" id="{4DDE6947-FE13-47DA-9FE7-EF4DC50EB1C7}"/>
              </a:ext>
            </a:extLst>
          </p:cNvPr>
          <p:cNvSpPr txBox="1">
            <a:spLocks/>
          </p:cNvSpPr>
          <p:nvPr/>
        </p:nvSpPr>
        <p:spPr>
          <a:xfrm>
            <a:off x="532200" y="194530"/>
            <a:ext cx="8079600" cy="16581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0000"/>
              </a:buClr>
              <a:buSzPts val="1800"/>
              <a:buFont typeface="Arial"/>
              <a:buNone/>
            </a:pPr>
            <a:r>
              <a:rPr lang="en-GB" sz="4800">
                <a:solidFill>
                  <a:srgbClr val="0F6AB1"/>
                </a:solidFill>
                <a:latin typeface="Gill Sans"/>
                <a:ea typeface="Gill Sans"/>
                <a:cs typeface="Gill Sans"/>
                <a:sym typeface="Gill Sans"/>
              </a:rPr>
              <a:t>What have we learnt?</a:t>
            </a:r>
            <a:endParaRPr lang="en-GB" sz="4800" dirty="0">
              <a:solidFill>
                <a:srgbClr val="0F6AB1"/>
              </a:solidFill>
              <a:latin typeface="Gill Sans"/>
              <a:ea typeface="Gill Sans"/>
              <a:cs typeface="Gill Sans"/>
              <a:sym typeface="Gill Sans"/>
            </a:endParaRPr>
          </a:p>
        </p:txBody>
      </p:sp>
      <p:pic>
        <p:nvPicPr>
          <p:cNvPr id="10" name="Google Shape;260;gb65152134c_1_0">
            <a:extLst>
              <a:ext uri="{FF2B5EF4-FFF2-40B4-BE49-F238E27FC236}">
                <a16:creationId xmlns:a16="http://schemas.microsoft.com/office/drawing/2014/main" id="{41FB8BD8-0651-41B9-AE73-A02990A43F8D}"/>
              </a:ext>
            </a:extLst>
          </p:cNvPr>
          <p:cNvPicPr preferRelativeResize="0"/>
          <p:nvPr/>
        </p:nvPicPr>
        <p:blipFill>
          <a:blip r:embed="rId2">
            <a:alphaModFix/>
          </a:blip>
          <a:stretch>
            <a:fillRect/>
          </a:stretch>
        </p:blipFill>
        <p:spPr>
          <a:xfrm>
            <a:off x="3378603" y="3239525"/>
            <a:ext cx="2624748" cy="2624748"/>
          </a:xfrm>
          <a:prstGeom prst="rect">
            <a:avLst/>
          </a:prstGeom>
          <a:noFill/>
          <a:ln>
            <a:noFill/>
          </a:ln>
        </p:spPr>
      </p:pic>
      <p:sp>
        <p:nvSpPr>
          <p:cNvPr id="6" name="Google Shape;259;gb65152134c_1_0">
            <a:extLst>
              <a:ext uri="{FF2B5EF4-FFF2-40B4-BE49-F238E27FC236}">
                <a16:creationId xmlns:a16="http://schemas.microsoft.com/office/drawing/2014/main" id="{B48D4057-7A08-4A62-B1C6-6006D1799A9B}"/>
              </a:ext>
            </a:extLst>
          </p:cNvPr>
          <p:cNvSpPr txBox="1"/>
          <p:nvPr/>
        </p:nvSpPr>
        <p:spPr>
          <a:xfrm>
            <a:off x="882236" y="1591986"/>
            <a:ext cx="7617481" cy="1908184"/>
          </a:xfrm>
          <a:prstGeom prst="rect">
            <a:avLst/>
          </a:prstGeom>
          <a:noFill/>
          <a:ln>
            <a:noFill/>
          </a:ln>
        </p:spPr>
        <p:txBody>
          <a:bodyPr spcFirstLastPara="1" wrap="square" lIns="91425" tIns="91425" rIns="91425" bIns="91425" anchor="t" anchorCtr="0">
            <a:spAutoFit/>
          </a:bodyPr>
          <a:lstStyle/>
          <a:p>
            <a:pPr marL="457200" marR="0" lvl="0" indent="-457200" rtl="0">
              <a:lnSpc>
                <a:spcPct val="100000"/>
              </a:lnSpc>
              <a:spcBef>
                <a:spcPts val="0"/>
              </a:spcBef>
              <a:spcAft>
                <a:spcPts val="0"/>
              </a:spcAft>
              <a:buClr>
                <a:schemeClr val="accent1">
                  <a:lumMod val="75000"/>
                </a:schemeClr>
              </a:buClr>
              <a:buSzPts val="24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Can you explain how soap works?</a:t>
            </a:r>
          </a:p>
          <a:p>
            <a:pPr marL="457200" marR="0" lvl="0" indent="-457200" rtl="0">
              <a:lnSpc>
                <a:spcPct val="100000"/>
              </a:lnSpc>
              <a:spcBef>
                <a:spcPts val="0"/>
              </a:spcBef>
              <a:spcAft>
                <a:spcPts val="0"/>
              </a:spcAft>
              <a:buClr>
                <a:schemeClr val="accent1">
                  <a:lumMod val="75000"/>
                </a:schemeClr>
              </a:buClr>
              <a:buSzPts val="2400"/>
              <a:buFont typeface="Arial" panose="020B0604020202020204" pitchFamily="34" charset="0"/>
              <a:buChar char="•"/>
            </a:pPr>
            <a:endParaRPr lang="en-GB" sz="2800" b="0" i="0" u="none" strike="noStrike" cap="none" dirty="0">
              <a:solidFill>
                <a:schemeClr val="accent1">
                  <a:lumMod val="75000"/>
                </a:schemeClr>
              </a:solidFill>
              <a:latin typeface="Gill Sans"/>
              <a:ea typeface="Gill Sans"/>
              <a:cs typeface="Gill Sans"/>
              <a:sym typeface="Gill Sans"/>
            </a:endParaRPr>
          </a:p>
          <a:p>
            <a:pPr marL="457200" marR="0" lvl="0" indent="-457200" rtl="0">
              <a:lnSpc>
                <a:spcPct val="100000"/>
              </a:lnSpc>
              <a:spcBef>
                <a:spcPts val="0"/>
              </a:spcBef>
              <a:spcAft>
                <a:spcPts val="0"/>
              </a:spcAft>
              <a:buClr>
                <a:schemeClr val="accent1">
                  <a:lumMod val="75000"/>
                </a:schemeClr>
              </a:buClr>
              <a:buSzPts val="24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How does washing hands limit spread of the virus?</a:t>
            </a:r>
          </a:p>
        </p:txBody>
      </p:sp>
    </p:spTree>
    <p:extLst>
      <p:ext uri="{BB962C8B-B14F-4D97-AF65-F5344CB8AC3E}">
        <p14:creationId xmlns:p14="http://schemas.microsoft.com/office/powerpoint/2010/main" val="29786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61;gb65152134c_1_0">
            <a:extLst>
              <a:ext uri="{FF2B5EF4-FFF2-40B4-BE49-F238E27FC236}">
                <a16:creationId xmlns:a16="http://schemas.microsoft.com/office/drawing/2014/main" id="{95DC1E86-75C6-481A-BB47-FC73ADC0B47F}"/>
              </a:ext>
            </a:extLst>
          </p:cNvPr>
          <p:cNvSpPr txBox="1">
            <a:spLocks/>
          </p:cNvSpPr>
          <p:nvPr/>
        </p:nvSpPr>
        <p:spPr>
          <a:xfrm>
            <a:off x="1274850" y="980608"/>
            <a:ext cx="6594300" cy="22332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buFont typeface="Calibri"/>
              <a:buNone/>
            </a:pPr>
            <a:endParaRPr lang="en-GB" sz="4800" dirty="0">
              <a:solidFill>
                <a:schemeClr val="tx2">
                  <a:lumMod val="75000"/>
                </a:schemeClr>
              </a:solidFill>
              <a:latin typeface="Gill Sans"/>
              <a:ea typeface="Gill Sans"/>
              <a:cs typeface="Gill Sans"/>
              <a:sym typeface="Gill Sans"/>
            </a:endParaRPr>
          </a:p>
        </p:txBody>
      </p:sp>
      <p:pic>
        <p:nvPicPr>
          <p:cNvPr id="3" name="Google Shape;267;gabefc0c955_0_11">
            <a:extLst>
              <a:ext uri="{FF2B5EF4-FFF2-40B4-BE49-F238E27FC236}">
                <a16:creationId xmlns:a16="http://schemas.microsoft.com/office/drawing/2014/main" id="{CD39C883-6210-4E6A-B9E4-007DBA2AA860}"/>
              </a:ext>
            </a:extLst>
          </p:cNvPr>
          <p:cNvPicPr preferRelativeResize="0"/>
          <p:nvPr/>
        </p:nvPicPr>
        <p:blipFill>
          <a:blip r:embed="rId2">
            <a:alphaModFix/>
          </a:blip>
          <a:stretch>
            <a:fillRect/>
          </a:stretch>
        </p:blipFill>
        <p:spPr>
          <a:xfrm>
            <a:off x="987525" y="432000"/>
            <a:ext cx="2370850" cy="2370850"/>
          </a:xfrm>
          <a:prstGeom prst="rect">
            <a:avLst/>
          </a:prstGeom>
          <a:noFill/>
          <a:ln>
            <a:noFill/>
          </a:ln>
        </p:spPr>
      </p:pic>
      <p:sp>
        <p:nvSpPr>
          <p:cNvPr id="4" name="Speech Bubble: Rectangle with Corners Rounded 3">
            <a:extLst>
              <a:ext uri="{FF2B5EF4-FFF2-40B4-BE49-F238E27FC236}">
                <a16:creationId xmlns:a16="http://schemas.microsoft.com/office/drawing/2014/main" id="{08E2D48E-1319-4027-A04B-940F68A36E8A}"/>
              </a:ext>
            </a:extLst>
          </p:cNvPr>
          <p:cNvSpPr/>
          <p:nvPr/>
        </p:nvSpPr>
        <p:spPr>
          <a:xfrm>
            <a:off x="4035450" y="236630"/>
            <a:ext cx="3650043" cy="2703767"/>
          </a:xfrm>
          <a:prstGeom prst="wedgeRoundRectCallout">
            <a:avLst>
              <a:gd name="adj1" fmla="val -70719"/>
              <a:gd name="adj2" fmla="val -1806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C8EB9D9-8115-405C-BE7A-C12EBCF515A3}"/>
              </a:ext>
            </a:extLst>
          </p:cNvPr>
          <p:cNvSpPr txBox="1"/>
          <p:nvPr/>
        </p:nvSpPr>
        <p:spPr>
          <a:xfrm>
            <a:off x="4140828" y="186264"/>
            <a:ext cx="3430889" cy="2862322"/>
          </a:xfrm>
          <a:prstGeom prst="rect">
            <a:avLst/>
          </a:prstGeom>
          <a:noFill/>
        </p:spPr>
        <p:txBody>
          <a:bodyPr wrap="square">
            <a:spAutoFit/>
          </a:bodyPr>
          <a:lstStyle/>
          <a:p>
            <a:pPr algn="ctr"/>
            <a:r>
              <a:rPr lang="en-GB" sz="3600" dirty="0">
                <a:solidFill>
                  <a:srgbClr val="0F6AB1"/>
                </a:solidFill>
                <a:latin typeface="Gill Sans"/>
                <a:ea typeface="Gill Sans"/>
                <a:cs typeface="Gill Sans"/>
                <a:sym typeface="Gill Sans"/>
              </a:rPr>
              <a:t>Remember to wash your hands often, using soap and warm water.</a:t>
            </a:r>
            <a:endParaRPr lang="en-GB" sz="3600" dirty="0"/>
          </a:p>
        </p:txBody>
      </p:sp>
    </p:spTree>
    <p:extLst>
      <p:ext uri="{BB962C8B-B14F-4D97-AF65-F5344CB8AC3E}">
        <p14:creationId xmlns:p14="http://schemas.microsoft.com/office/powerpoint/2010/main" val="241673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af9cfb55a7_0_0"/>
          <p:cNvSpPr txBox="1">
            <a:spLocks noGrp="1"/>
          </p:cNvSpPr>
          <p:nvPr>
            <p:ph type="title"/>
          </p:nvPr>
        </p:nvSpPr>
        <p:spPr>
          <a:xfrm>
            <a:off x="532200" y="491968"/>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274" name="Google Shape;274;gaf9cfb55a7_0_0"/>
          <p:cNvSpPr txBox="1">
            <a:spLocks noGrp="1"/>
          </p:cNvSpPr>
          <p:nvPr>
            <p:ph type="subTitle" idx="1"/>
          </p:nvPr>
        </p:nvSpPr>
        <p:spPr>
          <a:xfrm>
            <a:off x="1371600" y="1512750"/>
            <a:ext cx="6400800" cy="22452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sz="2400" dirty="0">
                <a:solidFill>
                  <a:schemeClr val="accent1">
                    <a:lumMod val="75000"/>
                  </a:schemeClr>
                </a:solidFill>
                <a:highlight>
                  <a:srgbClr val="FFFFFF"/>
                </a:highlight>
                <a:latin typeface="Gill Sans"/>
                <a:ea typeface="Gill Sans"/>
                <a:cs typeface="Gill Sans"/>
                <a:sym typeface="Gill Sans"/>
              </a:rPr>
              <a:t>In a small groups or a pair, get some vegetable oil your fingers, then have a race and see who washes the oil off first:</a:t>
            </a:r>
            <a:endParaRPr sz="2400" dirty="0">
              <a:solidFill>
                <a:schemeClr val="accent1">
                  <a:lumMod val="75000"/>
                </a:schemeClr>
              </a:solidFill>
              <a:highlight>
                <a:srgbClr val="FFFFFF"/>
              </a:highlight>
              <a:latin typeface="Gill Sans"/>
              <a:ea typeface="Gill Sans"/>
              <a:cs typeface="Gill Sans"/>
              <a:sym typeface="Gill Sans"/>
            </a:endParaRPr>
          </a:p>
          <a:p>
            <a:pPr marL="457200" lvl="0" indent="-374650" algn="l" rtl="0">
              <a:lnSpc>
                <a:spcPct val="150000"/>
              </a:lnSpc>
              <a:spcBef>
                <a:spcPts val="1300"/>
              </a:spcBef>
              <a:spcAft>
                <a:spcPts val="0"/>
              </a:spcAft>
              <a:buClr>
                <a:schemeClr val="accent1">
                  <a:lumMod val="75000"/>
                </a:schemeClr>
              </a:buClr>
              <a:buSzPts val="2300"/>
              <a:buFont typeface="Gill Sans"/>
              <a:buChar char="-"/>
            </a:pPr>
            <a:r>
              <a:rPr lang="en-GB" sz="2400" dirty="0">
                <a:solidFill>
                  <a:schemeClr val="accent1">
                    <a:lumMod val="75000"/>
                  </a:schemeClr>
                </a:solidFill>
                <a:highlight>
                  <a:srgbClr val="FFFFFF"/>
                </a:highlight>
                <a:latin typeface="Gill Sans"/>
                <a:ea typeface="Gill Sans"/>
                <a:cs typeface="Gill Sans"/>
                <a:sym typeface="Gill Sans"/>
              </a:rPr>
              <a:t>washing up bowl with just water</a:t>
            </a:r>
            <a:endParaRPr sz="2400" dirty="0">
              <a:solidFill>
                <a:schemeClr val="accent1">
                  <a:lumMod val="75000"/>
                </a:schemeClr>
              </a:solidFill>
              <a:highlight>
                <a:srgbClr val="FFFFFF"/>
              </a:highlight>
              <a:latin typeface="Gill Sans"/>
              <a:ea typeface="Gill Sans"/>
              <a:cs typeface="Gill Sans"/>
              <a:sym typeface="Gill Sans"/>
            </a:endParaRPr>
          </a:p>
          <a:p>
            <a:pPr marL="457200" lvl="0" indent="-374650" algn="l" rtl="0">
              <a:lnSpc>
                <a:spcPct val="150000"/>
              </a:lnSpc>
              <a:spcBef>
                <a:spcPts val="0"/>
              </a:spcBef>
              <a:spcAft>
                <a:spcPts val="0"/>
              </a:spcAft>
              <a:buClr>
                <a:schemeClr val="accent1">
                  <a:lumMod val="75000"/>
                </a:schemeClr>
              </a:buClr>
              <a:buSzPts val="2300"/>
              <a:buFont typeface="Gill Sans"/>
              <a:buChar char="-"/>
            </a:pPr>
            <a:r>
              <a:rPr lang="en-GB" sz="2400" dirty="0">
                <a:solidFill>
                  <a:schemeClr val="accent1">
                    <a:lumMod val="75000"/>
                  </a:schemeClr>
                </a:solidFill>
                <a:highlight>
                  <a:srgbClr val="FFFFFF"/>
                </a:highlight>
                <a:latin typeface="Gill Sans"/>
                <a:ea typeface="Gill Sans"/>
                <a:cs typeface="Gill Sans"/>
                <a:sym typeface="Gill Sans"/>
              </a:rPr>
              <a:t>washing up bowl with soapy water </a:t>
            </a:r>
            <a:endParaRPr sz="2400" dirty="0">
              <a:solidFill>
                <a:schemeClr val="accent1">
                  <a:lumMod val="75000"/>
                </a:schemeClr>
              </a:solidFill>
              <a:latin typeface="Gill Sans"/>
              <a:ea typeface="Gill Sans"/>
              <a:cs typeface="Gill Sans"/>
              <a:sym typeface="Gill Sans"/>
            </a:endParaRPr>
          </a:p>
        </p:txBody>
      </p:sp>
      <p:pic>
        <p:nvPicPr>
          <p:cNvPr id="275" name="Google Shape;275;gaf9cfb55a7_0_0"/>
          <p:cNvPicPr preferRelativeResize="0"/>
          <p:nvPr/>
        </p:nvPicPr>
        <p:blipFill>
          <a:blip r:embed="rId3">
            <a:alphaModFix/>
          </a:blip>
          <a:stretch>
            <a:fillRect/>
          </a:stretch>
        </p:blipFill>
        <p:spPr>
          <a:xfrm>
            <a:off x="6397865" y="3757950"/>
            <a:ext cx="1761079" cy="224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772209" y="12192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493822" y="58203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 name="Google Shape;267;gabefc0c955_0_11">
            <a:extLst>
              <a:ext uri="{FF2B5EF4-FFF2-40B4-BE49-F238E27FC236}">
                <a16:creationId xmlns:a16="http://schemas.microsoft.com/office/drawing/2014/main" id="{C4652B7F-FCCD-4AD1-B5B2-0B345089EEE4}"/>
              </a:ext>
            </a:extLst>
          </p:cNvPr>
          <p:cNvPicPr preferRelativeResize="0">
            <a:picLocks noChangeAspect="1"/>
          </p:cNvPicPr>
          <p:nvPr/>
        </p:nvPicPr>
        <p:blipFill>
          <a:blip r:embed="rId2">
            <a:alphaModFix/>
          </a:blip>
          <a:stretch>
            <a:fillRect/>
          </a:stretch>
        </p:blipFill>
        <p:spPr>
          <a:xfrm>
            <a:off x="987525" y="432000"/>
            <a:ext cx="2002856" cy="2002856"/>
          </a:xfrm>
          <a:prstGeom prst="rect">
            <a:avLst/>
          </a:prstGeom>
          <a:noFill/>
          <a:ln>
            <a:noFill/>
          </a:ln>
        </p:spPr>
      </p:pic>
    </p:spTree>
    <p:extLst>
      <p:ext uri="{BB962C8B-B14F-4D97-AF65-F5344CB8AC3E}">
        <p14:creationId xmlns:p14="http://schemas.microsoft.com/office/powerpoint/2010/main" val="3101110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B41A3F4B-93BB-4A5A-B281-62AC3AD38A4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306FFB0-1824-4692-9658-969735484D9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6D1F2ACB-9D53-4872-8B1E-A6F65178A24A}"/>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31D54544-8C35-4F34-BD12-0EC0483E874E}"/>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1267A000-1A14-437F-9385-CE8AB5AE8583}"/>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5C583F9-A6D6-4D90-AC51-95C573DB9C58}"/>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0A4A8856-8AF7-48DE-8395-B4E29C30D97D}"/>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9013D85D-F3F0-4453-8D39-60D3C5F167DC}"/>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EFC00B33-3183-4706-817D-954AC1B3BC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D03996-BC0E-4265-A041-2E552561814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9520C28-BCB8-4312-8E7A-AA452813E345}">
  <ds:schemaRefs>
    <ds:schemaRef ds:uri="http://schemas.microsoft.com/sharepoint/v3/contenttype/forms"/>
  </ds:schemaRefs>
</ds:datastoreItem>
</file>

<file path=customXml/itemProps3.xml><?xml version="1.0" encoding="utf-8"?>
<ds:datastoreItem xmlns:ds="http://schemas.openxmlformats.org/officeDocument/2006/customXml" ds:itemID="{7F71734D-7352-46C5-8E82-FBEC647D0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C19 Warriors Year 3 and 4 Template</Template>
  <TotalTime>0</TotalTime>
  <Words>261</Words>
  <Application>Microsoft Office PowerPoint</Application>
  <PresentationFormat>On-screen Show (4:3)</PresentationFormat>
  <Paragraphs>38</Paragraphs>
  <Slides>9</Slides>
  <Notes>2</Notes>
  <HiddenSlides>0</HiddenSlides>
  <MMClips>0</MMClips>
  <ScaleCrop>false</ScaleCrop>
  <HeadingPairs>
    <vt:vector size="4" baseType="variant">
      <vt:variant>
        <vt:lpstr>Theme</vt:lpstr>
      </vt:variant>
      <vt:variant>
        <vt:i4>9</vt:i4>
      </vt:variant>
      <vt:variant>
        <vt:lpstr>Slide Titles</vt:lpstr>
      </vt:variant>
      <vt:variant>
        <vt:i4>9</vt:i4>
      </vt:variant>
    </vt:vector>
  </HeadingPairs>
  <TitlesOfParts>
    <vt:vector size="18"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Rachel Gagen</cp:lastModifiedBy>
  <cp:revision>14</cp:revision>
  <dcterms:created xsi:type="dcterms:W3CDTF">2021-03-22T10:22:48Z</dcterms:created>
  <dcterms:modified xsi:type="dcterms:W3CDTF">2021-12-29T10:50:55Z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