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56" r:id="rId6"/>
    <p:sldId id="267" r:id="rId7"/>
    <p:sldId id="271" r:id="rId8"/>
    <p:sldId id="264" r:id="rId9"/>
    <p:sldId id="265" r:id="rId10"/>
    <p:sldId id="262"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AA6"/>
    <a:srgbClr val="FFEBAB"/>
    <a:srgbClr val="F9D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EBE10-399D-4357-B646-34C3A56B127F}" v="4" dt="2021-08-27T09:37:31.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Bagust" userId="S::ljb2m12@soton.ac.uk::9b0dc0b4-f81a-4c85-bc8d-cae961bc2915" providerId="AD" clId="Web-{C519E3ED-EC7B-83B3-B892-02769003243B}"/>
    <pc:docChg chg="modSld">
      <pc:chgData name="Lisa Bagust" userId="S::ljb2m12@soton.ac.uk::9b0dc0b4-f81a-4c85-bc8d-cae961bc2915" providerId="AD" clId="Web-{C519E3ED-EC7B-83B3-B892-02769003243B}" dt="2021-08-11T14:19:06.962" v="9" actId="20577"/>
      <pc:docMkLst>
        <pc:docMk/>
      </pc:docMkLst>
      <pc:sldChg chg="modSp">
        <pc:chgData name="Lisa Bagust" userId="S::ljb2m12@soton.ac.uk::9b0dc0b4-f81a-4c85-bc8d-cae961bc2915" providerId="AD" clId="Web-{C519E3ED-EC7B-83B3-B892-02769003243B}" dt="2021-08-11T14:19:06.962" v="9" actId="20577"/>
        <pc:sldMkLst>
          <pc:docMk/>
          <pc:sldMk cId="4266223134" sldId="256"/>
        </pc:sldMkLst>
        <pc:spChg chg="mod">
          <ac:chgData name="Lisa Bagust" userId="S::ljb2m12@soton.ac.uk::9b0dc0b4-f81a-4c85-bc8d-cae961bc2915" providerId="AD" clId="Web-{C519E3ED-EC7B-83B3-B892-02769003243B}" dt="2021-08-11T14:19:06.962" v="9" actId="20577"/>
          <ac:spMkLst>
            <pc:docMk/>
            <pc:sldMk cId="4266223134" sldId="256"/>
            <ac:spMk id="5" creationId="{56BC0A88-E11A-49F6-921B-B65FBC42AD2A}"/>
          </ac:spMkLst>
        </pc:spChg>
      </pc:sldChg>
      <pc:sldChg chg="modSp">
        <pc:chgData name="Lisa Bagust" userId="S::ljb2m12@soton.ac.uk::9b0dc0b4-f81a-4c85-bc8d-cae961bc2915" providerId="AD" clId="Web-{C519E3ED-EC7B-83B3-B892-02769003243B}" dt="2021-08-11T14:18:59.196" v="6" actId="20577"/>
        <pc:sldMkLst>
          <pc:docMk/>
          <pc:sldMk cId="2002328261" sldId="262"/>
        </pc:sldMkLst>
        <pc:spChg chg="mod">
          <ac:chgData name="Lisa Bagust" userId="S::ljb2m12@soton.ac.uk::9b0dc0b4-f81a-4c85-bc8d-cae961bc2915" providerId="AD" clId="Web-{C519E3ED-EC7B-83B3-B892-02769003243B}" dt="2021-08-11T14:18:59.196" v="6" actId="20577"/>
          <ac:spMkLst>
            <pc:docMk/>
            <pc:sldMk cId="2002328261" sldId="262"/>
            <ac:spMk id="2" creationId="{D524A358-3B6C-4223-96A5-782607F6A65E}"/>
          </ac:spMkLst>
        </pc:spChg>
      </pc:sldChg>
      <pc:sldChg chg="modSp">
        <pc:chgData name="Lisa Bagust" userId="S::ljb2m12@soton.ac.uk::9b0dc0b4-f81a-4c85-bc8d-cae961bc2915" providerId="AD" clId="Web-{C519E3ED-EC7B-83B3-B892-02769003243B}" dt="2021-08-11T14:18:44.774" v="2" actId="14100"/>
        <pc:sldMkLst>
          <pc:docMk/>
          <pc:sldMk cId="1690091372" sldId="265"/>
        </pc:sldMkLst>
        <pc:spChg chg="mod">
          <ac:chgData name="Lisa Bagust" userId="S::ljb2m12@soton.ac.uk::9b0dc0b4-f81a-4c85-bc8d-cae961bc2915" providerId="AD" clId="Web-{C519E3ED-EC7B-83B3-B892-02769003243B}" dt="2021-08-11T14:18:44.774" v="2" actId="14100"/>
          <ac:spMkLst>
            <pc:docMk/>
            <pc:sldMk cId="1690091372" sldId="265"/>
            <ac:spMk id="2" creationId="{16F36241-CA5E-4BA2-8CB4-9B3AF1CA8BEA}"/>
          </ac:spMkLst>
        </pc:spChg>
      </pc:sldChg>
    </pc:docChg>
  </pc:docChgLst>
  <pc:docChgLst>
    <pc:chgData name="Donna Lovelock" userId="S::dml1r14@soton.ac.uk::3c964a89-a309-429a-8b00-8b7983438334" providerId="AD" clId="Web-{D39A0E64-AA1B-428D-8ED9-C76623BFAA43}"/>
    <pc:docChg chg="modSld">
      <pc:chgData name="Donna Lovelock" userId="S::dml1r14@soton.ac.uk::3c964a89-a309-429a-8b00-8b7983438334" providerId="AD" clId="Web-{D39A0E64-AA1B-428D-8ED9-C76623BFAA43}" dt="2021-08-11T14:23:46.662" v="36" actId="20577"/>
      <pc:docMkLst>
        <pc:docMk/>
      </pc:docMkLst>
      <pc:sldChg chg="modSp">
        <pc:chgData name="Donna Lovelock" userId="S::dml1r14@soton.ac.uk::3c964a89-a309-429a-8b00-8b7983438334" providerId="AD" clId="Web-{D39A0E64-AA1B-428D-8ED9-C76623BFAA43}" dt="2021-08-11T14:23:46.662" v="36" actId="20577"/>
        <pc:sldMkLst>
          <pc:docMk/>
          <pc:sldMk cId="542670459" sldId="264"/>
        </pc:sldMkLst>
        <pc:spChg chg="mod">
          <ac:chgData name="Donna Lovelock" userId="S::dml1r14@soton.ac.uk::3c964a89-a309-429a-8b00-8b7983438334" providerId="AD" clId="Web-{D39A0E64-AA1B-428D-8ED9-C76623BFAA43}" dt="2021-08-11T14:23:46.662" v="36" actId="20577"/>
          <ac:spMkLst>
            <pc:docMk/>
            <pc:sldMk cId="542670459" sldId="264"/>
            <ac:spMk id="2" creationId="{9C435538-56EC-4BBB-A6B8-F330ABE40BA5}"/>
          </ac:spMkLst>
        </pc:spChg>
      </pc:sldChg>
      <pc:sldChg chg="modSp">
        <pc:chgData name="Donna Lovelock" userId="S::dml1r14@soton.ac.uk::3c964a89-a309-429a-8b00-8b7983438334" providerId="AD" clId="Web-{D39A0E64-AA1B-428D-8ED9-C76623BFAA43}" dt="2021-08-11T14:22:56.301" v="14" actId="20577"/>
        <pc:sldMkLst>
          <pc:docMk/>
          <pc:sldMk cId="3374191524" sldId="271"/>
        </pc:sldMkLst>
        <pc:spChg chg="mod">
          <ac:chgData name="Donna Lovelock" userId="S::dml1r14@soton.ac.uk::3c964a89-a309-429a-8b00-8b7983438334" providerId="AD" clId="Web-{D39A0E64-AA1B-428D-8ED9-C76623BFAA43}" dt="2021-08-11T14:22:56.301" v="14" actId="20577"/>
          <ac:spMkLst>
            <pc:docMk/>
            <pc:sldMk cId="3374191524" sldId="271"/>
            <ac:spMk id="5" creationId="{00000000-0000-0000-0000-000000000000}"/>
          </ac:spMkLst>
        </pc:spChg>
      </pc:sldChg>
    </pc:docChg>
  </pc:docChgLst>
  <pc:docChgLst>
    <pc:chgData name="Lisa Bagust" userId="S::ljb2m12@soton.ac.uk::9b0dc0b4-f81a-4c85-bc8d-cae961bc2915" providerId="AD" clId="Web-{7F8E421D-703A-B19A-A3D1-7F1D85C92801}"/>
    <pc:docChg chg="delSld modSld">
      <pc:chgData name="Lisa Bagust" userId="S::ljb2m12@soton.ac.uk::9b0dc0b4-f81a-4c85-bc8d-cae961bc2915" providerId="AD" clId="Web-{7F8E421D-703A-B19A-A3D1-7F1D85C92801}" dt="2021-08-11T14:24:16.237" v="1"/>
      <pc:docMkLst>
        <pc:docMk/>
      </pc:docMkLst>
      <pc:sldChg chg="modSp">
        <pc:chgData name="Lisa Bagust" userId="S::ljb2m12@soton.ac.uk::9b0dc0b4-f81a-4c85-bc8d-cae961bc2915" providerId="AD" clId="Web-{7F8E421D-703A-B19A-A3D1-7F1D85C92801}" dt="2021-08-11T14:24:05.064" v="0" actId="1076"/>
        <pc:sldMkLst>
          <pc:docMk/>
          <pc:sldMk cId="542670459" sldId="264"/>
        </pc:sldMkLst>
        <pc:spChg chg="mod">
          <ac:chgData name="Lisa Bagust" userId="S::ljb2m12@soton.ac.uk::9b0dc0b4-f81a-4c85-bc8d-cae961bc2915" providerId="AD" clId="Web-{7F8E421D-703A-B19A-A3D1-7F1D85C92801}" dt="2021-08-11T14:24:05.064" v="0" actId="1076"/>
          <ac:spMkLst>
            <pc:docMk/>
            <pc:sldMk cId="542670459" sldId="264"/>
            <ac:spMk id="2" creationId="{9C435538-56EC-4BBB-A6B8-F330ABE40BA5}"/>
          </ac:spMkLst>
        </pc:spChg>
      </pc:sldChg>
      <pc:sldChg chg="del">
        <pc:chgData name="Lisa Bagust" userId="S::ljb2m12@soton.ac.uk::9b0dc0b4-f81a-4c85-bc8d-cae961bc2915" providerId="AD" clId="Web-{7F8E421D-703A-B19A-A3D1-7F1D85C92801}" dt="2021-08-11T14:24:16.237" v="1"/>
        <pc:sldMkLst>
          <pc:docMk/>
          <pc:sldMk cId="24984565" sldId="287"/>
        </pc:sldMkLst>
      </pc:sldChg>
    </pc:docChg>
  </pc:docChgLst>
  <pc:docChgLst>
    <pc:chgData name="Lisa Bagust" userId="9b0dc0b4-f81a-4c85-bc8d-cae961bc2915" providerId="ADAL" clId="{24BEBE10-399D-4357-B646-34C3A56B127F}"/>
    <pc:docChg chg="custSel modSld">
      <pc:chgData name="Lisa Bagust" userId="9b0dc0b4-f81a-4c85-bc8d-cae961bc2915" providerId="ADAL" clId="{24BEBE10-399D-4357-B646-34C3A56B127F}" dt="2021-08-27T09:37:31.731" v="18"/>
      <pc:docMkLst>
        <pc:docMk/>
      </pc:docMkLst>
      <pc:sldChg chg="modSp mod">
        <pc:chgData name="Lisa Bagust" userId="9b0dc0b4-f81a-4c85-bc8d-cae961bc2915" providerId="ADAL" clId="{24BEBE10-399D-4357-B646-34C3A56B127F}" dt="2021-08-27T09:29:01.749" v="0" actId="1076"/>
        <pc:sldMkLst>
          <pc:docMk/>
          <pc:sldMk cId="4266223134" sldId="256"/>
        </pc:sldMkLst>
        <pc:picChg chg="mod">
          <ac:chgData name="Lisa Bagust" userId="9b0dc0b4-f81a-4c85-bc8d-cae961bc2915" providerId="ADAL" clId="{24BEBE10-399D-4357-B646-34C3A56B127F}" dt="2021-08-27T09:29:01.749" v="0" actId="1076"/>
          <ac:picMkLst>
            <pc:docMk/>
            <pc:sldMk cId="4266223134" sldId="256"/>
            <ac:picMk id="2" creationId="{0A31069E-B724-4171-A098-5A188F38ED29}"/>
          </ac:picMkLst>
        </pc:picChg>
      </pc:sldChg>
      <pc:sldChg chg="addSp modSp modAnim">
        <pc:chgData name="Lisa Bagust" userId="9b0dc0b4-f81a-4c85-bc8d-cae961bc2915" providerId="ADAL" clId="{24BEBE10-399D-4357-B646-34C3A56B127F}" dt="2021-08-27T09:37:31.731" v="18"/>
        <pc:sldMkLst>
          <pc:docMk/>
          <pc:sldMk cId="2002328261" sldId="262"/>
        </pc:sldMkLst>
        <pc:picChg chg="add mod">
          <ac:chgData name="Lisa Bagust" userId="9b0dc0b4-f81a-4c85-bc8d-cae961bc2915" providerId="ADAL" clId="{24BEBE10-399D-4357-B646-34C3A56B127F}" dt="2021-08-27T09:37:31.731" v="18"/>
          <ac:picMkLst>
            <pc:docMk/>
            <pc:sldMk cId="2002328261" sldId="262"/>
            <ac:picMk id="5" creationId="{89BB8EA3-493E-4FC6-A94E-669E71520338}"/>
          </ac:picMkLst>
        </pc:picChg>
      </pc:sldChg>
      <pc:sldChg chg="delSp modSp mod delAnim">
        <pc:chgData name="Lisa Bagust" userId="9b0dc0b4-f81a-4c85-bc8d-cae961bc2915" providerId="ADAL" clId="{24BEBE10-399D-4357-B646-34C3A56B127F}" dt="2021-08-27T09:32:28.619" v="17" actId="1076"/>
        <pc:sldMkLst>
          <pc:docMk/>
          <pc:sldMk cId="2012716275" sldId="267"/>
        </pc:sldMkLst>
        <pc:spChg chg="mod">
          <ac:chgData name="Lisa Bagust" userId="9b0dc0b4-f81a-4c85-bc8d-cae961bc2915" providerId="ADAL" clId="{24BEBE10-399D-4357-B646-34C3A56B127F}" dt="2021-08-27T09:29:55.095" v="15" actId="20577"/>
          <ac:spMkLst>
            <pc:docMk/>
            <pc:sldMk cId="2012716275" sldId="267"/>
            <ac:spMk id="3" creationId="{580BF0AB-62D7-4B09-85B1-AFE8056756FE}"/>
          </ac:spMkLst>
        </pc:spChg>
        <pc:picChg chg="del">
          <ac:chgData name="Lisa Bagust" userId="9b0dc0b4-f81a-4c85-bc8d-cae961bc2915" providerId="ADAL" clId="{24BEBE10-399D-4357-B646-34C3A56B127F}" dt="2021-08-27T09:30:01.194" v="16" actId="21"/>
          <ac:picMkLst>
            <pc:docMk/>
            <pc:sldMk cId="2012716275" sldId="267"/>
            <ac:picMk id="5" creationId="{E4E60822-186A-4135-A6AE-3007E8329CA7}"/>
          </ac:picMkLst>
        </pc:picChg>
        <pc:picChg chg="mod">
          <ac:chgData name="Lisa Bagust" userId="9b0dc0b4-f81a-4c85-bc8d-cae961bc2915" providerId="ADAL" clId="{24BEBE10-399D-4357-B646-34C3A56B127F}" dt="2021-08-27T09:32:28.619" v="17" actId="1076"/>
          <ac:picMkLst>
            <pc:docMk/>
            <pc:sldMk cId="2012716275" sldId="267"/>
            <ac:picMk id="6" creationId="{FF13D7B4-8AA3-450F-9153-5C21780AE967}"/>
          </ac:picMkLst>
        </pc:picChg>
      </pc:sldChg>
    </pc:docChg>
  </pc:docChgLst>
  <pc:docChgLst>
    <pc:chgData name="Lisa Bagust" userId="9b0dc0b4-f81a-4c85-bc8d-cae961bc2915" providerId="ADAL" clId="{5CB6B9CC-D890-48C2-89B9-08EB392B7188}"/>
    <pc:docChg chg="modSld">
      <pc:chgData name="Lisa Bagust" userId="9b0dc0b4-f81a-4c85-bc8d-cae961bc2915" providerId="ADAL" clId="{5CB6B9CC-D890-48C2-89B9-08EB392B7188}" dt="2021-08-12T16:34:53.442" v="3" actId="20577"/>
      <pc:docMkLst>
        <pc:docMk/>
      </pc:docMkLst>
      <pc:sldChg chg="modSp mod">
        <pc:chgData name="Lisa Bagust" userId="9b0dc0b4-f81a-4c85-bc8d-cae961bc2915" providerId="ADAL" clId="{5CB6B9CC-D890-48C2-89B9-08EB392B7188}" dt="2021-08-12T16:34:53.442" v="3" actId="20577"/>
        <pc:sldMkLst>
          <pc:docMk/>
          <pc:sldMk cId="2012716275" sldId="267"/>
        </pc:sldMkLst>
        <pc:spChg chg="mod">
          <ac:chgData name="Lisa Bagust" userId="9b0dc0b4-f81a-4c85-bc8d-cae961bc2915" providerId="ADAL" clId="{5CB6B9CC-D890-48C2-89B9-08EB392B7188}" dt="2021-08-12T16:34:48.459" v="1" actId="20577"/>
          <ac:spMkLst>
            <pc:docMk/>
            <pc:sldMk cId="2012716275" sldId="267"/>
            <ac:spMk id="2" creationId="{53195080-AC6E-4B9E-824F-B3A98797E4D9}"/>
          </ac:spMkLst>
        </pc:spChg>
        <pc:spChg chg="mod">
          <ac:chgData name="Lisa Bagust" userId="9b0dc0b4-f81a-4c85-bc8d-cae961bc2915" providerId="ADAL" clId="{5CB6B9CC-D890-48C2-89B9-08EB392B7188}" dt="2021-08-12T16:34:53.442" v="3" actId="20577"/>
          <ac:spMkLst>
            <pc:docMk/>
            <pc:sldMk cId="2012716275" sldId="267"/>
            <ac:spMk id="3" creationId="{580BF0AB-62D7-4B09-85B1-AFE8056756FE}"/>
          </ac:spMkLst>
        </pc:spChg>
      </pc:sldChg>
    </pc:docChg>
  </pc:docChgLst>
  <pc:docChgLst>
    <pc:chgData name="Lisa Bagust" userId="9b0dc0b4-f81a-4c85-bc8d-cae961bc2915" providerId="ADAL" clId="{2C1C1DD6-B6CE-4152-9CBB-04AA0035BF5F}"/>
    <pc:docChg chg="custSel addSld delSld modSld sldOrd">
      <pc:chgData name="Lisa Bagust" userId="9b0dc0b4-f81a-4c85-bc8d-cae961bc2915" providerId="ADAL" clId="{2C1C1DD6-B6CE-4152-9CBB-04AA0035BF5F}" dt="2021-01-13T20:17:19.884" v="141" actId="14100"/>
      <pc:docMkLst>
        <pc:docMk/>
      </pc:docMkLst>
      <pc:sldChg chg="addSp delSp modSp">
        <pc:chgData name="Lisa Bagust" userId="9b0dc0b4-f81a-4c85-bc8d-cae961bc2915" providerId="ADAL" clId="{2C1C1DD6-B6CE-4152-9CBB-04AA0035BF5F}" dt="2021-01-13T20:01:19.459" v="47" actId="20577"/>
        <pc:sldMkLst>
          <pc:docMk/>
          <pc:sldMk cId="4266223134" sldId="256"/>
        </pc:sldMkLst>
        <pc:spChg chg="del">
          <ac:chgData name="Lisa Bagust" userId="9b0dc0b4-f81a-4c85-bc8d-cae961bc2915" providerId="ADAL" clId="{2C1C1DD6-B6CE-4152-9CBB-04AA0035BF5F}" dt="2021-01-13T20:00:31.654" v="3"/>
          <ac:spMkLst>
            <pc:docMk/>
            <pc:sldMk cId="4266223134" sldId="256"/>
            <ac:spMk id="2" creationId="{00000000-0000-0000-0000-000000000000}"/>
          </ac:spMkLst>
        </pc:spChg>
        <pc:spChg chg="del mod">
          <ac:chgData name="Lisa Bagust" userId="9b0dc0b4-f81a-4c85-bc8d-cae961bc2915" providerId="ADAL" clId="{2C1C1DD6-B6CE-4152-9CBB-04AA0035BF5F}" dt="2021-01-13T20:00:56.921" v="8" actId="478"/>
          <ac:spMkLst>
            <pc:docMk/>
            <pc:sldMk cId="4266223134" sldId="256"/>
            <ac:spMk id="3" creationId="{00000000-0000-0000-0000-000000000000}"/>
          </ac:spMkLst>
        </pc:spChg>
        <pc:spChg chg="add mod">
          <ac:chgData name="Lisa Bagust" userId="9b0dc0b4-f81a-4c85-bc8d-cae961bc2915" providerId="ADAL" clId="{2C1C1DD6-B6CE-4152-9CBB-04AA0035BF5F}" dt="2021-01-13T20:01:19.459" v="47" actId="20577"/>
          <ac:spMkLst>
            <pc:docMk/>
            <pc:sldMk cId="4266223134" sldId="256"/>
            <ac:spMk id="5" creationId="{56BC0A88-E11A-49F6-921B-B65FBC42AD2A}"/>
          </ac:spMkLst>
        </pc:spChg>
      </pc:sldChg>
      <pc:sldChg chg="del">
        <pc:chgData name="Lisa Bagust" userId="9b0dc0b4-f81a-4c85-bc8d-cae961bc2915" providerId="ADAL" clId="{2C1C1DD6-B6CE-4152-9CBB-04AA0035BF5F}" dt="2021-01-13T20:03:17.160" v="61" actId="2696"/>
        <pc:sldMkLst>
          <pc:docMk/>
          <pc:sldMk cId="1081082788" sldId="263"/>
        </pc:sldMkLst>
      </pc:sldChg>
      <pc:sldChg chg="addSp delSp modSp">
        <pc:chgData name="Lisa Bagust" userId="9b0dc0b4-f81a-4c85-bc8d-cae961bc2915" providerId="ADAL" clId="{2C1C1DD6-B6CE-4152-9CBB-04AA0035BF5F}" dt="2021-01-13T20:16:51.812" v="137" actId="14100"/>
        <pc:sldMkLst>
          <pc:docMk/>
          <pc:sldMk cId="542670459" sldId="264"/>
        </pc:sldMkLst>
        <pc:spChg chg="mod">
          <ac:chgData name="Lisa Bagust" userId="9b0dc0b4-f81a-4c85-bc8d-cae961bc2915" providerId="ADAL" clId="{2C1C1DD6-B6CE-4152-9CBB-04AA0035BF5F}" dt="2021-01-13T20:06:37.912" v="99" actId="20577"/>
          <ac:spMkLst>
            <pc:docMk/>
            <pc:sldMk cId="542670459" sldId="264"/>
            <ac:spMk id="2" creationId="{9C435538-56EC-4BBB-A6B8-F330ABE40BA5}"/>
          </ac:spMkLst>
        </pc:spChg>
        <pc:spChg chg="mod topLvl">
          <ac:chgData name="Lisa Bagust" userId="9b0dc0b4-f81a-4c85-bc8d-cae961bc2915" providerId="ADAL" clId="{2C1C1DD6-B6CE-4152-9CBB-04AA0035BF5F}" dt="2021-01-13T20:16:51.812" v="137" actId="14100"/>
          <ac:spMkLst>
            <pc:docMk/>
            <pc:sldMk cId="542670459" sldId="264"/>
            <ac:spMk id="8" creationId="{7E68ECB4-617E-4721-801F-55FA63DAFB99}"/>
          </ac:spMkLst>
        </pc:spChg>
        <pc:spChg chg="mod topLvl">
          <ac:chgData name="Lisa Bagust" userId="9b0dc0b4-f81a-4c85-bc8d-cae961bc2915" providerId="ADAL" clId="{2C1C1DD6-B6CE-4152-9CBB-04AA0035BF5F}" dt="2021-01-13T20:15:09.959" v="127" actId="207"/>
          <ac:spMkLst>
            <pc:docMk/>
            <pc:sldMk cId="542670459" sldId="264"/>
            <ac:spMk id="12" creationId="{C4ACF9E9-AAB2-4CC9-92BA-D2B0C0B5E445}"/>
          </ac:spMkLst>
        </pc:spChg>
        <pc:grpChg chg="add del">
          <ac:chgData name="Lisa Bagust" userId="9b0dc0b4-f81a-4c85-bc8d-cae961bc2915" providerId="ADAL" clId="{2C1C1DD6-B6CE-4152-9CBB-04AA0035BF5F}" dt="2021-01-13T20:15:01.171" v="126" actId="165"/>
          <ac:grpSpMkLst>
            <pc:docMk/>
            <pc:sldMk cId="542670459" sldId="264"/>
            <ac:grpSpMk id="7" creationId="{013FA400-1948-4FA8-93B2-9A8ABB7E8D82}"/>
          </ac:grpSpMkLst>
        </pc:grpChg>
        <pc:grpChg chg="del">
          <ac:chgData name="Lisa Bagust" userId="9b0dc0b4-f81a-4c85-bc8d-cae961bc2915" providerId="ADAL" clId="{2C1C1DD6-B6CE-4152-9CBB-04AA0035BF5F}" dt="2021-01-13T20:07:11.141" v="103" actId="478"/>
          <ac:grpSpMkLst>
            <pc:docMk/>
            <pc:sldMk cId="542670459" sldId="264"/>
            <ac:grpSpMk id="9" creationId="{47DCD6B7-F221-428D-B06B-7D46BF211426}"/>
          </ac:grpSpMkLst>
        </pc:grpChg>
      </pc:sldChg>
      <pc:sldChg chg="addSp delSp modSp">
        <pc:chgData name="Lisa Bagust" userId="9b0dc0b4-f81a-4c85-bc8d-cae961bc2915" providerId="ADAL" clId="{2C1C1DD6-B6CE-4152-9CBB-04AA0035BF5F}" dt="2021-01-13T20:16:41.851" v="136" actId="14100"/>
        <pc:sldMkLst>
          <pc:docMk/>
          <pc:sldMk cId="1690091372" sldId="265"/>
        </pc:sldMkLst>
        <pc:spChg chg="mod">
          <ac:chgData name="Lisa Bagust" userId="9b0dc0b4-f81a-4c85-bc8d-cae961bc2915" providerId="ADAL" clId="{2C1C1DD6-B6CE-4152-9CBB-04AA0035BF5F}" dt="2021-01-13T20:04:44.620" v="70" actId="1076"/>
          <ac:spMkLst>
            <pc:docMk/>
            <pc:sldMk cId="1690091372" sldId="265"/>
            <ac:spMk id="2" creationId="{16F36241-CA5E-4BA2-8CB4-9B3AF1CA8BEA}"/>
          </ac:spMkLst>
        </pc:spChg>
        <pc:spChg chg="mod topLvl">
          <ac:chgData name="Lisa Bagust" userId="9b0dc0b4-f81a-4c85-bc8d-cae961bc2915" providerId="ADAL" clId="{2C1C1DD6-B6CE-4152-9CBB-04AA0035BF5F}" dt="2021-01-13T20:16:41.851" v="136" actId="14100"/>
          <ac:spMkLst>
            <pc:docMk/>
            <pc:sldMk cId="1690091372" sldId="265"/>
            <ac:spMk id="9" creationId="{4A2D3BFF-F13D-45CE-9972-D6CDE7CBDF9C}"/>
          </ac:spMkLst>
        </pc:spChg>
        <pc:spChg chg="mod topLvl">
          <ac:chgData name="Lisa Bagust" userId="9b0dc0b4-f81a-4c85-bc8d-cae961bc2915" providerId="ADAL" clId="{2C1C1DD6-B6CE-4152-9CBB-04AA0035BF5F}" dt="2021-01-13T20:16:12.438" v="132" actId="207"/>
          <ac:spMkLst>
            <pc:docMk/>
            <pc:sldMk cId="1690091372" sldId="265"/>
            <ac:spMk id="10" creationId="{8F29CDA2-DD79-4F57-9032-9F45C65518FA}"/>
          </ac:spMkLst>
        </pc:spChg>
        <pc:grpChg chg="del">
          <ac:chgData name="Lisa Bagust" userId="9b0dc0b4-f81a-4c85-bc8d-cae961bc2915" providerId="ADAL" clId="{2C1C1DD6-B6CE-4152-9CBB-04AA0035BF5F}" dt="2021-01-13T20:07:04.525" v="101" actId="478"/>
          <ac:grpSpMkLst>
            <pc:docMk/>
            <pc:sldMk cId="1690091372" sldId="265"/>
            <ac:grpSpMk id="4" creationId="{4F3C4312-3C6F-4165-AABE-CF68CD8478EA}"/>
          </ac:grpSpMkLst>
        </pc:grpChg>
        <pc:grpChg chg="add del">
          <ac:chgData name="Lisa Bagust" userId="9b0dc0b4-f81a-4c85-bc8d-cae961bc2915" providerId="ADAL" clId="{2C1C1DD6-B6CE-4152-9CBB-04AA0035BF5F}" dt="2021-01-13T20:16:04.728" v="131" actId="165"/>
          <ac:grpSpMkLst>
            <pc:docMk/>
            <pc:sldMk cId="1690091372" sldId="265"/>
            <ac:grpSpMk id="7" creationId="{CD5FBB57-F47F-4A7A-B9A9-6BEDAE5EEEC1}"/>
          </ac:grpSpMkLst>
        </pc:grpChg>
      </pc:sldChg>
      <pc:sldChg chg="del">
        <pc:chgData name="Lisa Bagust" userId="9b0dc0b4-f81a-4c85-bc8d-cae961bc2915" providerId="ADAL" clId="{2C1C1DD6-B6CE-4152-9CBB-04AA0035BF5F}" dt="2021-01-13T20:04:00.285" v="62" actId="2696"/>
        <pc:sldMkLst>
          <pc:docMk/>
          <pc:sldMk cId="684170454" sldId="266"/>
        </pc:sldMkLst>
      </pc:sldChg>
      <pc:sldChg chg="addSp modSp">
        <pc:chgData name="Lisa Bagust" userId="9b0dc0b4-f81a-4c85-bc8d-cae961bc2915" providerId="ADAL" clId="{2C1C1DD6-B6CE-4152-9CBB-04AA0035BF5F}" dt="2021-01-13T20:02:20.762" v="60" actId="207"/>
        <pc:sldMkLst>
          <pc:docMk/>
          <pc:sldMk cId="2012716275" sldId="267"/>
        </pc:sldMkLst>
        <pc:spChg chg="mod">
          <ac:chgData name="Lisa Bagust" userId="9b0dc0b4-f81a-4c85-bc8d-cae961bc2915" providerId="ADAL" clId="{2C1C1DD6-B6CE-4152-9CBB-04AA0035BF5F}" dt="2021-01-13T20:01:32.697" v="49" actId="113"/>
          <ac:spMkLst>
            <pc:docMk/>
            <pc:sldMk cId="2012716275" sldId="267"/>
            <ac:spMk id="2" creationId="{53195080-AC6E-4B9E-824F-B3A98797E4D9}"/>
          </ac:spMkLst>
        </pc:spChg>
        <pc:spChg chg="mod">
          <ac:chgData name="Lisa Bagust" userId="9b0dc0b4-f81a-4c85-bc8d-cae961bc2915" providerId="ADAL" clId="{2C1C1DD6-B6CE-4152-9CBB-04AA0035BF5F}" dt="2021-01-13T20:02:20.762" v="60" actId="207"/>
          <ac:spMkLst>
            <pc:docMk/>
            <pc:sldMk cId="2012716275" sldId="267"/>
            <ac:spMk id="3" creationId="{580BF0AB-62D7-4B09-85B1-AFE8056756FE}"/>
          </ac:spMkLst>
        </pc:spChg>
        <pc:picChg chg="add mod">
          <ac:chgData name="Lisa Bagust" userId="9b0dc0b4-f81a-4c85-bc8d-cae961bc2915" providerId="ADAL" clId="{2C1C1DD6-B6CE-4152-9CBB-04AA0035BF5F}" dt="2021-01-13T20:02:00.126" v="55" actId="1076"/>
          <ac:picMkLst>
            <pc:docMk/>
            <pc:sldMk cId="2012716275" sldId="267"/>
            <ac:picMk id="4" creationId="{EB8C1F07-5569-409C-AB0D-AEEA0E53E7D1}"/>
          </ac:picMkLst>
        </pc:picChg>
      </pc:sldChg>
      <pc:sldChg chg="addSp delSp modSp">
        <pc:chgData name="Lisa Bagust" userId="9b0dc0b4-f81a-4c85-bc8d-cae961bc2915" providerId="ADAL" clId="{2C1C1DD6-B6CE-4152-9CBB-04AA0035BF5F}" dt="2021-01-13T20:17:19.884" v="141" actId="14100"/>
        <pc:sldMkLst>
          <pc:docMk/>
          <pc:sldMk cId="3374191524" sldId="271"/>
        </pc:sldMkLst>
        <pc:spChg chg="mod">
          <ac:chgData name="Lisa Bagust" userId="9b0dc0b4-f81a-4c85-bc8d-cae961bc2915" providerId="ADAL" clId="{2C1C1DD6-B6CE-4152-9CBB-04AA0035BF5F}" dt="2021-01-13T20:06:16.195" v="96" actId="1076"/>
          <ac:spMkLst>
            <pc:docMk/>
            <pc:sldMk cId="3374191524" sldId="271"/>
            <ac:spMk id="5" creationId="{00000000-0000-0000-0000-000000000000}"/>
          </ac:spMkLst>
        </pc:spChg>
        <pc:spChg chg="mod ord topLvl">
          <ac:chgData name="Lisa Bagust" userId="9b0dc0b4-f81a-4c85-bc8d-cae961bc2915" providerId="ADAL" clId="{2C1C1DD6-B6CE-4152-9CBB-04AA0035BF5F}" dt="2021-01-13T20:17:19.884" v="141" actId="14100"/>
          <ac:spMkLst>
            <pc:docMk/>
            <pc:sldMk cId="3374191524" sldId="271"/>
            <ac:spMk id="11" creationId="{BC6AA07F-3AB0-4C09-8FCF-F519B1B3AB27}"/>
          </ac:spMkLst>
        </pc:spChg>
        <pc:spChg chg="mod topLvl">
          <ac:chgData name="Lisa Bagust" userId="9b0dc0b4-f81a-4c85-bc8d-cae961bc2915" providerId="ADAL" clId="{2C1C1DD6-B6CE-4152-9CBB-04AA0035BF5F}" dt="2021-01-13T20:14:46.661" v="125" actId="207"/>
          <ac:spMkLst>
            <pc:docMk/>
            <pc:sldMk cId="3374191524" sldId="271"/>
            <ac:spMk id="12" creationId="{21168413-3E47-431F-A807-D4E0AC001148}"/>
          </ac:spMkLst>
        </pc:spChg>
        <pc:spChg chg="add mod ord">
          <ac:chgData name="Lisa Bagust" userId="9b0dc0b4-f81a-4c85-bc8d-cae961bc2915" providerId="ADAL" clId="{2C1C1DD6-B6CE-4152-9CBB-04AA0035BF5F}" dt="2021-01-13T20:13:29.079" v="121" actId="1038"/>
          <ac:spMkLst>
            <pc:docMk/>
            <pc:sldMk cId="3374191524" sldId="271"/>
            <ac:spMk id="13" creationId="{F3658F5D-1DC8-4ADB-A24E-7194E209B466}"/>
          </ac:spMkLst>
        </pc:spChg>
        <pc:grpChg chg="del">
          <ac:chgData name="Lisa Bagust" userId="9b0dc0b4-f81a-4c85-bc8d-cae961bc2915" providerId="ADAL" clId="{2C1C1DD6-B6CE-4152-9CBB-04AA0035BF5F}" dt="2021-01-13T20:07:15.597" v="105" actId="478"/>
          <ac:grpSpMkLst>
            <pc:docMk/>
            <pc:sldMk cId="3374191524" sldId="271"/>
            <ac:grpSpMk id="4" creationId="{00000000-0000-0000-0000-000000000000}"/>
          </ac:grpSpMkLst>
        </pc:grpChg>
        <pc:grpChg chg="add del ord">
          <ac:chgData name="Lisa Bagust" userId="9b0dc0b4-f81a-4c85-bc8d-cae961bc2915" providerId="ADAL" clId="{2C1C1DD6-B6CE-4152-9CBB-04AA0035BF5F}" dt="2021-01-13T20:14:36.172" v="124" actId="165"/>
          <ac:grpSpMkLst>
            <pc:docMk/>
            <pc:sldMk cId="3374191524" sldId="271"/>
            <ac:grpSpMk id="10" creationId="{BDAD1233-3863-408B-8451-DCA85241723E}"/>
          </ac:grpSpMkLst>
        </pc:grpChg>
        <pc:picChg chg="add mod ord modCrop">
          <ac:chgData name="Lisa Bagust" userId="9b0dc0b4-f81a-4c85-bc8d-cae961bc2915" providerId="ADAL" clId="{2C1C1DD6-B6CE-4152-9CBB-04AA0035BF5F}" dt="2021-01-13T20:17:08.561" v="139" actId="167"/>
          <ac:picMkLst>
            <pc:docMk/>
            <pc:sldMk cId="3374191524" sldId="271"/>
            <ac:picMk id="6" creationId="{8BC6E2A6-EDAC-41E3-9B72-4CEEA85C1E9D}"/>
          </ac:picMkLst>
        </pc:picChg>
        <pc:picChg chg="del">
          <ac:chgData name="Lisa Bagust" userId="9b0dc0b4-f81a-4c85-bc8d-cae961bc2915" providerId="ADAL" clId="{2C1C1DD6-B6CE-4152-9CBB-04AA0035BF5F}" dt="2021-01-13T20:07:44.005" v="107" actId="478"/>
          <ac:picMkLst>
            <pc:docMk/>
            <pc:sldMk cId="3374191524" sldId="271"/>
            <ac:picMk id="9" creationId="{9A5DF215-E0CF-4DEC-B610-60FF06DD87F5}"/>
          </ac:picMkLst>
        </pc:picChg>
      </pc:sldChg>
      <pc:sldChg chg="add del">
        <pc:chgData name="Lisa Bagust" userId="9b0dc0b4-f81a-4c85-bc8d-cae961bc2915" providerId="ADAL" clId="{2C1C1DD6-B6CE-4152-9CBB-04AA0035BF5F}" dt="2021-01-13T20:00:18.391" v="2" actId="2696"/>
        <pc:sldMkLst>
          <pc:docMk/>
          <pc:sldMk cId="4825401" sldId="272"/>
        </pc:sldMkLst>
      </pc:sldChg>
      <pc:sldChg chg="add ord">
        <pc:chgData name="Lisa Bagust" userId="9b0dc0b4-f81a-4c85-bc8d-cae961bc2915" providerId="ADAL" clId="{2C1C1DD6-B6CE-4152-9CBB-04AA0035BF5F}" dt="2021-01-13T20:00:35.399" v="4"/>
        <pc:sldMkLst>
          <pc:docMk/>
          <pc:sldMk cId="2141227752" sldId="286"/>
        </pc:sldMkLst>
      </pc:sldChg>
      <pc:sldChg chg="addSp modSp">
        <pc:chgData name="Lisa Bagust" userId="9b0dc0b4-f81a-4c85-bc8d-cae961bc2915" providerId="ADAL" clId="{2C1C1DD6-B6CE-4152-9CBB-04AA0035BF5F}" dt="2021-01-13T20:06:56.793" v="100" actId="164"/>
        <pc:sldMkLst>
          <pc:docMk/>
          <pc:sldMk cId="24984565" sldId="287"/>
        </pc:sldMkLst>
        <pc:spChg chg="mod">
          <ac:chgData name="Lisa Bagust" userId="9b0dc0b4-f81a-4c85-bc8d-cae961bc2915" providerId="ADAL" clId="{2C1C1DD6-B6CE-4152-9CBB-04AA0035BF5F}" dt="2021-01-13T20:06:56.793" v="100" actId="164"/>
          <ac:spMkLst>
            <pc:docMk/>
            <pc:sldMk cId="24984565" sldId="287"/>
            <ac:spMk id="5" creationId="{903C8D56-5EDA-49E1-B5B1-F2A2267BC717}"/>
          </ac:spMkLst>
        </pc:spChg>
        <pc:spChg chg="mod">
          <ac:chgData name="Lisa Bagust" userId="9b0dc0b4-f81a-4c85-bc8d-cae961bc2915" providerId="ADAL" clId="{2C1C1DD6-B6CE-4152-9CBB-04AA0035BF5F}" dt="2021-01-13T20:06:56.793" v="100" actId="164"/>
          <ac:spMkLst>
            <pc:docMk/>
            <pc:sldMk cId="24984565" sldId="287"/>
            <ac:spMk id="6" creationId="{4296EA77-D414-483F-A8E0-346F9C162D62}"/>
          </ac:spMkLst>
        </pc:spChg>
        <pc:grpChg chg="add mod">
          <ac:chgData name="Lisa Bagust" userId="9b0dc0b4-f81a-4c85-bc8d-cae961bc2915" providerId="ADAL" clId="{2C1C1DD6-B6CE-4152-9CBB-04AA0035BF5F}" dt="2021-01-13T20:06:56.793" v="100" actId="164"/>
          <ac:grpSpMkLst>
            <pc:docMk/>
            <pc:sldMk cId="24984565" sldId="287"/>
            <ac:grpSpMk id="3" creationId="{671EA24C-2791-46AD-9CEE-4DF3BC76FF1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197AA-F023-4077-B291-7E259EDBB456}" type="datetimeFigureOut">
              <a:rPr lang="en-GB" smtClean="0"/>
              <a:t>27/08/2021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C3135-0E03-4A28-BE01-DDCC52296C74}" type="slidenum">
              <a:rPr lang="en-GB" smtClean="0"/>
              <a:t>‹#›</a:t>
            </a:fld>
            <a:endParaRPr lang="en-GB"/>
          </a:p>
        </p:txBody>
      </p:sp>
    </p:spTree>
    <p:extLst>
      <p:ext uri="{BB962C8B-B14F-4D97-AF65-F5344CB8AC3E}">
        <p14:creationId xmlns:p14="http://schemas.microsoft.com/office/powerpoint/2010/main" val="333791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Where do you stand on current health issues? Activity</a:t>
            </a:r>
            <a:r>
              <a:rPr lang="en-US" b="1" u="sng" baseline="0"/>
              <a:t> 1: </a:t>
            </a:r>
            <a:r>
              <a:rPr lang="en-US" baseline="0"/>
              <a:t>Set up a class line and have students position themselves along the line as to whether they agree or disagree with the statement on each slide. This opens the activity up to discussion in the classroom around the ideas. Students can be asked to justify their decision. ‘What is the reason for your position?’</a:t>
            </a:r>
            <a:endParaRPr lang="en-US"/>
          </a:p>
        </p:txBody>
      </p:sp>
      <p:sp>
        <p:nvSpPr>
          <p:cNvPr id="4" name="Slide Number Placeholder 3"/>
          <p:cNvSpPr>
            <a:spLocks noGrp="1"/>
          </p:cNvSpPr>
          <p:nvPr>
            <p:ph type="sldNum" sz="quarter" idx="10"/>
          </p:nvPr>
        </p:nvSpPr>
        <p:spPr/>
        <p:txBody>
          <a:bodyPr/>
          <a:lstStyle/>
          <a:p>
            <a:fld id="{867F6A8E-AAEF-4173-AE42-9ED3E082E646}" type="slidenum">
              <a:rPr lang="en-GB" smtClean="0"/>
              <a:t>3</a:t>
            </a:fld>
            <a:endParaRPr lang="en-GB"/>
          </a:p>
        </p:txBody>
      </p:sp>
    </p:spTree>
    <p:extLst>
      <p:ext uri="{BB962C8B-B14F-4D97-AF65-F5344CB8AC3E}">
        <p14:creationId xmlns:p14="http://schemas.microsoft.com/office/powerpoint/2010/main" val="150615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NB. Layout master slide: 2 custom design = without footer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927C6-ABCB-46D3-9166-5CBAAF175C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5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1668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4180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67510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543927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12710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9246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7476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101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76107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0038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455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214904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7485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951602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27/08/2021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18825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554910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2343032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347223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82B92-F238-426D-B648-2D9D7320E312}"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76684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A82B92-F238-426D-B648-2D9D7320E312}"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60655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A82B92-F238-426D-B648-2D9D7320E312}" type="datetimeFigureOut">
              <a:rPr lang="en-GB" smtClean="0"/>
              <a:t>27/08/2021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1357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82B92-F238-426D-B648-2D9D7320E312}"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1190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2B92-F238-426D-B648-2D9D7320E312}" type="datetimeFigureOut">
              <a:rPr lang="en-GB" smtClean="0"/>
              <a:t>27/08/2021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6090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58252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402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721721"/>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536" y="83671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2B92-F238-426D-B648-2D9D7320E312}" type="datetimeFigureOut">
              <a:rPr lang="en-GB" smtClean="0"/>
              <a:t>27/08/2021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13035-0EF4-46E1-864B-C20616A380AF}" type="slidenum">
              <a:rPr lang="en-GB" smtClean="0"/>
              <a:t>‹#›</a:t>
            </a:fld>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31312" b="1"/>
          <a:stretch/>
        </p:blipFill>
        <p:spPr>
          <a:xfrm>
            <a:off x="0" y="260648"/>
            <a:ext cx="9144000" cy="6660000"/>
          </a:xfrm>
          <a:prstGeom prst="rect">
            <a:avLst/>
          </a:prstGeom>
        </p:spPr>
      </p:pic>
    </p:spTree>
    <p:extLst>
      <p:ext uri="{BB962C8B-B14F-4D97-AF65-F5344CB8AC3E}">
        <p14:creationId xmlns:p14="http://schemas.microsoft.com/office/powerpoint/2010/main" val="9341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27/08/2021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4266416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7C813C1-2EFD-4663-8D07-84E59D3D0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459" y="0"/>
            <a:ext cx="6591081" cy="39321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6BC0A88-E11A-49F6-921B-B65FBC42AD2A}"/>
              </a:ext>
            </a:extLst>
          </p:cNvPr>
          <p:cNvSpPr txBox="1">
            <a:spLocks/>
          </p:cNvSpPr>
          <p:nvPr/>
        </p:nvSpPr>
        <p:spPr>
          <a:xfrm>
            <a:off x="1468410" y="3573016"/>
            <a:ext cx="6408712" cy="2376264"/>
          </a:xfrm>
          <a:prstGeom prst="rect">
            <a:avLst/>
          </a:prstGeom>
        </p:spPr>
        <p:txBody>
          <a:bodyPr lIns="91440" tIns="45720" rIns="91440" bIns="4572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500" b="1">
                <a:solidFill>
                  <a:srgbClr val="0F243E"/>
                </a:solidFill>
                <a:latin typeface="Gill Sans MT" panose="020B0502020104020203" pitchFamily="34" charset="0"/>
              </a:rPr>
              <a:t>Coronavirus</a:t>
            </a:r>
          </a:p>
          <a:p>
            <a:br>
              <a:rPr lang="en-GB" sz="3300" b="1">
                <a:latin typeface="Gill Sans MT" panose="020B0502020104020203" pitchFamily="34" charset="0"/>
              </a:rPr>
            </a:br>
            <a:r>
              <a:rPr lang="en-GB" sz="3300">
                <a:solidFill>
                  <a:srgbClr val="0F243E"/>
                </a:solidFill>
                <a:latin typeface="Gill Sans MT"/>
              </a:rPr>
              <a:t>Making Choices</a:t>
            </a:r>
          </a:p>
        </p:txBody>
      </p:sp>
      <p:pic>
        <p:nvPicPr>
          <p:cNvPr id="2" name="Recorded Sound">
            <a:hlinkClick r:id="" action="ppaction://media"/>
            <a:extLst>
              <a:ext uri="{FF2B5EF4-FFF2-40B4-BE49-F238E27FC236}">
                <a16:creationId xmlns:a16="http://schemas.microsoft.com/office/drawing/2014/main" id="{0A31069E-B724-4171-A098-5A188F38ED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61195" y="5451208"/>
            <a:ext cx="406400" cy="406400"/>
          </a:xfrm>
          <a:prstGeom prst="rect">
            <a:avLst/>
          </a:prstGeom>
        </p:spPr>
      </p:pic>
    </p:spTree>
    <p:extLst>
      <p:ext uri="{BB962C8B-B14F-4D97-AF65-F5344CB8AC3E}">
        <p14:creationId xmlns:p14="http://schemas.microsoft.com/office/powerpoint/2010/main" val="42662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5080-AC6E-4B9E-824F-B3A98797E4D9}"/>
              </a:ext>
            </a:extLst>
          </p:cNvPr>
          <p:cNvSpPr>
            <a:spLocks noGrp="1"/>
          </p:cNvSpPr>
          <p:nvPr>
            <p:ph type="title" idx="4294967295"/>
          </p:nvPr>
        </p:nvSpPr>
        <p:spPr>
          <a:xfrm>
            <a:off x="0" y="274638"/>
            <a:ext cx="8229600" cy="1143000"/>
          </a:xfrm>
        </p:spPr>
        <p:txBody>
          <a:bodyPr>
            <a:normAutofit/>
          </a:bodyPr>
          <a:lstStyle/>
          <a:p>
            <a:pPr algn="ctr"/>
            <a:r>
              <a:rPr lang="en-GB" sz="3200" b="1" dirty="0">
                <a:solidFill>
                  <a:schemeClr val="tx2">
                    <a:lumMod val="50000"/>
                  </a:schemeClr>
                </a:solidFill>
                <a:latin typeface="Gill Sans MT" panose="020B0502020104020203" pitchFamily="34" charset="0"/>
              </a:rPr>
              <a:t>Where do you stand on topical issues?</a:t>
            </a:r>
          </a:p>
        </p:txBody>
      </p:sp>
      <p:sp>
        <p:nvSpPr>
          <p:cNvPr id="3" name="Content Placeholder 2">
            <a:extLst>
              <a:ext uri="{FF2B5EF4-FFF2-40B4-BE49-F238E27FC236}">
                <a16:creationId xmlns:a16="http://schemas.microsoft.com/office/drawing/2014/main" id="{580BF0AB-62D7-4B09-85B1-AFE8056756FE}"/>
              </a:ext>
            </a:extLst>
          </p:cNvPr>
          <p:cNvSpPr>
            <a:spLocks noGrp="1"/>
          </p:cNvSpPr>
          <p:nvPr>
            <p:ph idx="4294967295"/>
          </p:nvPr>
        </p:nvSpPr>
        <p:spPr>
          <a:xfrm>
            <a:off x="2411760" y="2063368"/>
            <a:ext cx="5631597" cy="4529138"/>
          </a:xfrm>
        </p:spPr>
        <p:txBody>
          <a:bodyPr>
            <a:normAutofit/>
          </a:bodyPr>
          <a:lstStyle/>
          <a:p>
            <a:pPr marL="0" indent="0">
              <a:buNone/>
            </a:pPr>
            <a:r>
              <a:rPr lang="en-GB" sz="2600" dirty="0">
                <a:solidFill>
                  <a:schemeClr val="accent1">
                    <a:lumMod val="75000"/>
                  </a:schemeClr>
                </a:solidFill>
                <a:latin typeface="Gill Sans MT" panose="020B0502020104020203" pitchFamily="34" charset="0"/>
              </a:rPr>
              <a:t>The pandemic has thrown up quite a few controversies, most notably around people following, or not following the guidelines! </a:t>
            </a:r>
          </a:p>
          <a:p>
            <a:pPr marL="0" indent="0">
              <a:buNone/>
            </a:pPr>
            <a:endParaRPr lang="en-GB" sz="2600" dirty="0">
              <a:solidFill>
                <a:schemeClr val="accent1">
                  <a:lumMod val="75000"/>
                </a:schemeClr>
              </a:solidFill>
              <a:latin typeface="Gill Sans MT" panose="020B0502020104020203" pitchFamily="34" charset="0"/>
            </a:endParaRPr>
          </a:p>
          <a:p>
            <a:pPr marL="0" indent="0">
              <a:buNone/>
            </a:pPr>
            <a:r>
              <a:rPr lang="en-GB" sz="2600" dirty="0">
                <a:solidFill>
                  <a:schemeClr val="accent1">
                    <a:lumMod val="75000"/>
                  </a:schemeClr>
                </a:solidFill>
                <a:latin typeface="Gill Sans MT" panose="020B0502020104020203" pitchFamily="34" charset="0"/>
              </a:rPr>
              <a:t>How much do you agree or disagree with the following statements?</a:t>
            </a:r>
          </a:p>
        </p:txBody>
      </p:sp>
      <p:pic>
        <p:nvPicPr>
          <p:cNvPr id="4" name="Picture 3" descr="A picture containing text&#10;&#10;Description automatically generated">
            <a:extLst>
              <a:ext uri="{FF2B5EF4-FFF2-40B4-BE49-F238E27FC236}">
                <a16:creationId xmlns:a16="http://schemas.microsoft.com/office/drawing/2014/main" id="{EB8C1F07-5569-409C-AB0D-AEEA0E53E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5576" y="1916832"/>
            <a:ext cx="1475539" cy="4293068"/>
          </a:xfrm>
          <a:prstGeom prst="rect">
            <a:avLst/>
          </a:prstGeom>
        </p:spPr>
      </p:pic>
      <p:pic>
        <p:nvPicPr>
          <p:cNvPr id="6" name="Recorded Sound">
            <a:hlinkClick r:id="" action="ppaction://media"/>
            <a:extLst>
              <a:ext uri="{FF2B5EF4-FFF2-40B4-BE49-F238E27FC236}">
                <a16:creationId xmlns:a16="http://schemas.microsoft.com/office/drawing/2014/main" id="{FF13D7B4-8AA3-450F-9153-5C21780AE9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49427" y="5462224"/>
            <a:ext cx="406400" cy="406400"/>
          </a:xfrm>
          <a:prstGeom prst="rect">
            <a:avLst/>
          </a:prstGeom>
        </p:spPr>
      </p:pic>
    </p:spTree>
    <p:extLst>
      <p:ext uri="{BB962C8B-B14F-4D97-AF65-F5344CB8AC3E}">
        <p14:creationId xmlns:p14="http://schemas.microsoft.com/office/powerpoint/2010/main" val="20127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Callout 6">
            <a:extLst>
              <a:ext uri="{FF2B5EF4-FFF2-40B4-BE49-F238E27FC236}">
                <a16:creationId xmlns:a16="http://schemas.microsoft.com/office/drawing/2014/main" id="{BC6AA07F-3AB0-4C09-8FCF-F519B1B3AB27}"/>
              </a:ext>
            </a:extLst>
          </p:cNvPr>
          <p:cNvSpPr/>
          <p:nvPr/>
        </p:nvSpPr>
        <p:spPr bwMode="auto">
          <a:xfrm>
            <a:off x="2267743" y="2204864"/>
            <a:ext cx="3640687" cy="2745433"/>
          </a:xfrm>
          <a:prstGeom prst="wedgeEllipseCallout">
            <a:avLst>
              <a:gd name="adj1" fmla="val 79942"/>
              <a:gd name="adj2" fmla="val -43646"/>
            </a:avLst>
          </a:prstGeom>
          <a:solidFill>
            <a:srgbClr val="F9D1B5"/>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pic>
        <p:nvPicPr>
          <p:cNvPr id="6" name="Picture 5">
            <a:extLst>
              <a:ext uri="{FF2B5EF4-FFF2-40B4-BE49-F238E27FC236}">
                <a16:creationId xmlns:a16="http://schemas.microsoft.com/office/drawing/2014/main" id="{8BC6E2A6-EDAC-41E3-9B72-4CEEA85C1E9D}"/>
              </a:ext>
            </a:extLst>
          </p:cNvPr>
          <p:cNvPicPr>
            <a:picLocks noChangeAspect="1"/>
          </p:cNvPicPr>
          <p:nvPr/>
        </p:nvPicPr>
        <p:blipFill rotWithShape="1">
          <a:blip r:embed="rId3">
            <a:extLst>
              <a:ext uri="{28A0092B-C50C-407E-A947-70E740481C1C}">
                <a14:useLocalDpi xmlns:a14="http://schemas.microsoft.com/office/drawing/2010/main" val="0"/>
              </a:ext>
            </a:extLst>
          </a:blip>
          <a:srcRect l="55486"/>
          <a:stretch/>
        </p:blipFill>
        <p:spPr>
          <a:xfrm>
            <a:off x="5912957" y="1628800"/>
            <a:ext cx="2189211" cy="4282654"/>
          </a:xfrm>
          <a:prstGeom prst="rect">
            <a:avLst/>
          </a:prstGeom>
        </p:spPr>
      </p:pic>
      <p:sp>
        <p:nvSpPr>
          <p:cNvPr id="2" name="Slide Number Placeholder 1"/>
          <p:cNvSpPr>
            <a:spLocks noGrp="1"/>
          </p:cNvSpPr>
          <p:nvPr>
            <p:ph type="sldNum" sz="quarter" idx="12"/>
          </p:nvPr>
        </p:nvSpPr>
        <p:spPr/>
        <p:txBody>
          <a:bodyPr/>
          <a:lstStyle/>
          <a:p>
            <a:fld id="{5C8C8DB0-7E3C-4496-9507-CD1A1F3791AC}" type="slidenum">
              <a:rPr lang="en-GB" smtClean="0">
                <a:solidFill>
                  <a:srgbClr val="17365D"/>
                </a:solidFill>
              </a:rPr>
              <a:pPr/>
              <a:t>3</a:t>
            </a:fld>
            <a:endParaRPr lang="en-GB">
              <a:solidFill>
                <a:srgbClr val="17365D"/>
              </a:solidFill>
            </a:endParaRPr>
          </a:p>
        </p:txBody>
      </p:sp>
      <p:sp>
        <p:nvSpPr>
          <p:cNvPr id="5" name="TextBox 4"/>
          <p:cNvSpPr txBox="1"/>
          <p:nvPr/>
        </p:nvSpPr>
        <p:spPr>
          <a:xfrm>
            <a:off x="1118570" y="404664"/>
            <a:ext cx="5595413" cy="1569660"/>
          </a:xfrm>
          <a:prstGeom prst="rect">
            <a:avLst/>
          </a:prstGeom>
          <a:noFill/>
        </p:spPr>
        <p:txBody>
          <a:bodyPr wrap="square" lIns="91440" tIns="45720" rIns="91440" bIns="45720" rtlCol="0" anchor="t">
            <a:spAutoFit/>
          </a:bodyPr>
          <a:lstStyle/>
          <a:p>
            <a:pPr algn="ctr"/>
            <a:r>
              <a:rPr lang="en-GB" sz="3200" i="1">
                <a:solidFill>
                  <a:schemeClr val="tx2">
                    <a:lumMod val="50000"/>
                  </a:schemeClr>
                </a:solidFill>
                <a:latin typeface="Gill Sans MT"/>
              </a:rPr>
              <a:t>‘Face coverings should still be compulsory for everyone in all indoor public spaces’</a:t>
            </a:r>
            <a:r>
              <a:rPr lang="en-GB" sz="3200">
                <a:solidFill>
                  <a:schemeClr val="tx2">
                    <a:lumMod val="50000"/>
                  </a:schemeClr>
                </a:solidFill>
                <a:latin typeface="Gill Sans MT"/>
              </a:rPr>
              <a:t> </a:t>
            </a:r>
          </a:p>
        </p:txBody>
      </p:sp>
      <p:sp>
        <p:nvSpPr>
          <p:cNvPr id="12" name="TextBox 11">
            <a:extLst>
              <a:ext uri="{FF2B5EF4-FFF2-40B4-BE49-F238E27FC236}">
                <a16:creationId xmlns:a16="http://schemas.microsoft.com/office/drawing/2014/main" id="{21168413-3E47-431F-A807-D4E0AC001148}"/>
              </a:ext>
            </a:extLst>
          </p:cNvPr>
          <p:cNvSpPr txBox="1"/>
          <p:nvPr/>
        </p:nvSpPr>
        <p:spPr>
          <a:xfrm>
            <a:off x="2954498" y="2731194"/>
            <a:ext cx="2267176" cy="169277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Do you agree or disagree?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Why?</a:t>
            </a:r>
          </a:p>
        </p:txBody>
      </p:sp>
      <p:sp>
        <p:nvSpPr>
          <p:cNvPr id="13" name="TextBox 12">
            <a:extLst>
              <a:ext uri="{FF2B5EF4-FFF2-40B4-BE49-F238E27FC236}">
                <a16:creationId xmlns:a16="http://schemas.microsoft.com/office/drawing/2014/main" id="{F3658F5D-1DC8-4ADB-A24E-7194E209B466}"/>
              </a:ext>
            </a:extLst>
          </p:cNvPr>
          <p:cNvSpPr txBox="1"/>
          <p:nvPr/>
        </p:nvSpPr>
        <p:spPr>
          <a:xfrm>
            <a:off x="5908429" y="4486844"/>
            <a:ext cx="967827" cy="52633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337419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5538-56EC-4BBB-A6B8-F330ABE40BA5}"/>
              </a:ext>
            </a:extLst>
          </p:cNvPr>
          <p:cNvSpPr>
            <a:spLocks noGrp="1"/>
          </p:cNvSpPr>
          <p:nvPr>
            <p:ph type="title" idx="4294967295"/>
          </p:nvPr>
        </p:nvSpPr>
        <p:spPr>
          <a:xfrm>
            <a:off x="930309" y="464299"/>
            <a:ext cx="6468208" cy="1785395"/>
          </a:xfrm>
        </p:spPr>
        <p:txBody>
          <a:bodyPr>
            <a:normAutofit/>
          </a:bodyPr>
          <a:lstStyle/>
          <a:p>
            <a:r>
              <a:rPr lang="en-GB" sz="3600" i="1">
                <a:solidFill>
                  <a:schemeClr val="tx2">
                    <a:lumMod val="50000"/>
                  </a:schemeClr>
                </a:solidFill>
                <a:latin typeface="Gill Sans MT"/>
              </a:rPr>
              <a:t>‘I’m not in a vulnerable group so I don't need to be careful anymore’ </a:t>
            </a:r>
            <a:br>
              <a:rPr lang="en-GB">
                <a:latin typeface="Gill Sans MT" panose="020B0502020104020203" pitchFamily="34" charset="0"/>
              </a:rPr>
            </a:br>
            <a:endParaRPr lang="en-GB"/>
          </a:p>
        </p:txBody>
      </p:sp>
      <p:pic>
        <p:nvPicPr>
          <p:cNvPr id="13" name="Picture 12">
            <a:extLst>
              <a:ext uri="{FF2B5EF4-FFF2-40B4-BE49-F238E27FC236}">
                <a16:creationId xmlns:a16="http://schemas.microsoft.com/office/drawing/2014/main" id="{9E672976-78F7-4720-AD9D-51CA30C20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483857"/>
            <a:ext cx="1810544" cy="4926424"/>
          </a:xfrm>
          <a:prstGeom prst="rect">
            <a:avLst/>
          </a:prstGeom>
        </p:spPr>
      </p:pic>
      <p:sp>
        <p:nvSpPr>
          <p:cNvPr id="8" name="Oval Callout 6">
            <a:extLst>
              <a:ext uri="{FF2B5EF4-FFF2-40B4-BE49-F238E27FC236}">
                <a16:creationId xmlns:a16="http://schemas.microsoft.com/office/drawing/2014/main" id="{7E68ECB4-617E-4721-801F-55FA63DAFB99}"/>
              </a:ext>
            </a:extLst>
          </p:cNvPr>
          <p:cNvSpPr/>
          <p:nvPr/>
        </p:nvSpPr>
        <p:spPr bwMode="auto">
          <a:xfrm>
            <a:off x="2267743" y="2204864"/>
            <a:ext cx="3640687" cy="2745433"/>
          </a:xfrm>
          <a:prstGeom prst="wedgeEllipseCallout">
            <a:avLst>
              <a:gd name="adj1" fmla="val 73373"/>
              <a:gd name="adj2" fmla="val -48770"/>
            </a:avLst>
          </a:prstGeom>
          <a:solidFill>
            <a:srgbClr val="FFEBAB"/>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12" name="TextBox 11">
            <a:extLst>
              <a:ext uri="{FF2B5EF4-FFF2-40B4-BE49-F238E27FC236}">
                <a16:creationId xmlns:a16="http://schemas.microsoft.com/office/drawing/2014/main" id="{C4ACF9E9-AAB2-4CC9-92BA-D2B0C0B5E445}"/>
              </a:ext>
            </a:extLst>
          </p:cNvPr>
          <p:cNvSpPr txBox="1"/>
          <p:nvPr/>
        </p:nvSpPr>
        <p:spPr>
          <a:xfrm>
            <a:off x="2954498" y="2731194"/>
            <a:ext cx="2267176" cy="169277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Do you agree or disagree?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Why?</a:t>
            </a:r>
          </a:p>
        </p:txBody>
      </p:sp>
    </p:spTree>
    <p:extLst>
      <p:ext uri="{BB962C8B-B14F-4D97-AF65-F5344CB8AC3E}">
        <p14:creationId xmlns:p14="http://schemas.microsoft.com/office/powerpoint/2010/main" val="54267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6241-CA5E-4BA2-8CB4-9B3AF1CA8BEA}"/>
              </a:ext>
            </a:extLst>
          </p:cNvPr>
          <p:cNvSpPr>
            <a:spLocks noGrp="1"/>
          </p:cNvSpPr>
          <p:nvPr>
            <p:ph type="title" idx="4294967295"/>
          </p:nvPr>
        </p:nvSpPr>
        <p:spPr>
          <a:xfrm>
            <a:off x="1496889" y="734699"/>
            <a:ext cx="6173790" cy="1143000"/>
          </a:xfrm>
        </p:spPr>
        <p:txBody>
          <a:bodyPr>
            <a:normAutofit fontScale="90000"/>
          </a:bodyPr>
          <a:lstStyle/>
          <a:p>
            <a:r>
              <a:rPr lang="en-GB" sz="3600" i="1">
                <a:solidFill>
                  <a:schemeClr val="tx2">
                    <a:lumMod val="50000"/>
                  </a:schemeClr>
                </a:solidFill>
                <a:latin typeface="Gill Sans MT"/>
              </a:rPr>
              <a:t>‘Young people are spreading the virus’ </a:t>
            </a:r>
            <a:br>
              <a:rPr lang="en-GB">
                <a:latin typeface="Gill Sans MT" panose="020B0502020104020203" pitchFamily="34" charset="0"/>
              </a:rPr>
            </a:br>
            <a:endParaRPr lang="en-GB"/>
          </a:p>
        </p:txBody>
      </p:sp>
      <p:pic>
        <p:nvPicPr>
          <p:cNvPr id="8" name="Picture 7" descr="A picture containing text&#10;&#10;Description automatically generated">
            <a:extLst>
              <a:ext uri="{FF2B5EF4-FFF2-40B4-BE49-F238E27FC236}">
                <a16:creationId xmlns:a16="http://schemas.microsoft.com/office/drawing/2014/main" id="{F60BE19E-D40F-498D-964B-839F15D2D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77699"/>
            <a:ext cx="1672021" cy="4370004"/>
          </a:xfrm>
          <a:prstGeom prst="rect">
            <a:avLst/>
          </a:prstGeom>
        </p:spPr>
      </p:pic>
      <p:sp>
        <p:nvSpPr>
          <p:cNvPr id="9" name="Oval Callout 6">
            <a:extLst>
              <a:ext uri="{FF2B5EF4-FFF2-40B4-BE49-F238E27FC236}">
                <a16:creationId xmlns:a16="http://schemas.microsoft.com/office/drawing/2014/main" id="{4A2D3BFF-F13D-45CE-9972-D6CDE7CBDF9C}"/>
              </a:ext>
            </a:extLst>
          </p:cNvPr>
          <p:cNvSpPr/>
          <p:nvPr/>
        </p:nvSpPr>
        <p:spPr bwMode="auto">
          <a:xfrm>
            <a:off x="2267743" y="2204864"/>
            <a:ext cx="3640687" cy="2745433"/>
          </a:xfrm>
          <a:prstGeom prst="wedgeEllipseCallout">
            <a:avLst>
              <a:gd name="adj1" fmla="val 78010"/>
              <a:gd name="adj2" fmla="val -36472"/>
            </a:avLst>
          </a:prstGeom>
          <a:solidFill>
            <a:srgbClr val="BBDAA6"/>
          </a:solidFill>
          <a:ln w="127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10" name="TextBox 9">
            <a:extLst>
              <a:ext uri="{FF2B5EF4-FFF2-40B4-BE49-F238E27FC236}">
                <a16:creationId xmlns:a16="http://schemas.microsoft.com/office/drawing/2014/main" id="{8F29CDA2-DD79-4F57-9032-9F45C65518FA}"/>
              </a:ext>
            </a:extLst>
          </p:cNvPr>
          <p:cNvSpPr txBox="1"/>
          <p:nvPr/>
        </p:nvSpPr>
        <p:spPr>
          <a:xfrm>
            <a:off x="2954498" y="2731194"/>
            <a:ext cx="2267176" cy="169277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Do you agree or disagree?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Why?</a:t>
            </a:r>
          </a:p>
        </p:txBody>
      </p:sp>
    </p:spTree>
    <p:extLst>
      <p:ext uri="{BB962C8B-B14F-4D97-AF65-F5344CB8AC3E}">
        <p14:creationId xmlns:p14="http://schemas.microsoft.com/office/powerpoint/2010/main" val="169009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524A358-3B6C-4223-96A5-782607F6A65E}"/>
              </a:ext>
            </a:extLst>
          </p:cNvPr>
          <p:cNvSpPr txBox="1">
            <a:spLocks/>
          </p:cNvSpPr>
          <p:nvPr/>
        </p:nvSpPr>
        <p:spPr>
          <a:xfrm>
            <a:off x="539552" y="260648"/>
            <a:ext cx="8496944" cy="496855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F243E"/>
                </a:solidFill>
                <a:effectLst/>
                <a:uLnTx/>
                <a:uFillTx/>
                <a:latin typeface="Gill Sans MT"/>
                <a:ea typeface="+mn-ea"/>
                <a:cs typeface="+mn-cs"/>
              </a:rPr>
              <a:t>#BePartOfTheSolution</a:t>
            </a:r>
          </a:p>
          <a:p>
            <a:pPr marL="0" indent="0" algn="ctr">
              <a:spcBef>
                <a:spcPts val="0"/>
              </a:spcBef>
              <a:buNone/>
              <a:defRPr/>
            </a:pPr>
            <a:r>
              <a:rPr kumimoji="0" lang="en-GB" sz="3200" b="1" i="0" u="none" strike="noStrike" kern="1200" cap="none" spc="0" normalizeH="0" baseline="0" noProof="0">
                <a:ln>
                  <a:noFill/>
                </a:ln>
                <a:solidFill>
                  <a:srgbClr val="0F243E"/>
                </a:solidFill>
                <a:effectLst/>
                <a:uLnTx/>
                <a:uFillTx/>
                <a:latin typeface="Gill Sans MT"/>
                <a:ea typeface="+mn-ea"/>
                <a:cs typeface="+mn-cs"/>
              </a:rPr>
              <a:t>Please remember to </a:t>
            </a:r>
            <a:r>
              <a:rPr lang="en-GB" b="1">
                <a:solidFill>
                  <a:srgbClr val="0F243E"/>
                </a:solidFill>
                <a:latin typeface="Gill Sans MT"/>
              </a:rPr>
              <a:t>do a </a:t>
            </a:r>
            <a:r>
              <a:rPr kumimoji="0" lang="en-GB" sz="3200" b="1" i="0" u="none" strike="noStrike" kern="1200" cap="none" spc="0" normalizeH="0" baseline="0" noProof="0">
                <a:ln>
                  <a:noFill/>
                </a:ln>
                <a:solidFill>
                  <a:srgbClr val="0F243E"/>
                </a:solidFill>
                <a:effectLst/>
                <a:uLnTx/>
                <a:uFillTx/>
                <a:latin typeface="Gill Sans MT"/>
                <a:ea typeface="+mn-ea"/>
                <a:cs typeface="+mn-cs"/>
              </a:rPr>
              <a:t>test! </a:t>
            </a:r>
            <a:endParaRPr kumimoji="0" lang="en-GB" sz="3200" b="1"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F243E"/>
                </a:solidFill>
                <a:effectLst/>
                <a:uLnTx/>
                <a:uFillTx/>
                <a:latin typeface="Gill Sans MT"/>
                <a:ea typeface="+mn-ea"/>
                <a:cs typeface="+mn-cs"/>
              </a:rPr>
              <a:t>You are helping to stop the spread. </a:t>
            </a:r>
            <a:endParaRPr kumimoji="0" lang="en-GB" sz="3200" b="1"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1"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1">
            <a:extLst>
              <a:ext uri="{FF2B5EF4-FFF2-40B4-BE49-F238E27FC236}">
                <a16:creationId xmlns:a16="http://schemas.microsoft.com/office/drawing/2014/main" id="{3E1FA831-CFEB-471C-BEAD-C39DBBE3448E}"/>
              </a:ext>
            </a:extLst>
          </p:cNvPr>
          <p:cNvSpPr txBox="1"/>
          <p:nvPr/>
        </p:nvSpPr>
        <p:spPr>
          <a:xfrm>
            <a:off x="1007607" y="5487615"/>
            <a:ext cx="752483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497D"/>
                </a:solidFill>
                <a:effectLst/>
                <a:uLnTx/>
                <a:uFillTx/>
                <a:latin typeface="Gill Sans MT"/>
                <a:ea typeface="+mn-ea"/>
                <a:cs typeface="+mn-cs"/>
              </a:rPr>
              <a:t>This work is funded by the Department of Health and Social Care and  the National Institute for Health Research (NIHR). The views expressed are those of the authors and not necessarily those of the Department of Health and Social Care or NIHR.</a:t>
            </a:r>
          </a:p>
        </p:txBody>
      </p:sp>
      <p:pic>
        <p:nvPicPr>
          <p:cNvPr id="6" name="Picture 5" descr="A picture containing text, indoor&#10;&#10;Description automatically generated">
            <a:extLst>
              <a:ext uri="{FF2B5EF4-FFF2-40B4-BE49-F238E27FC236}">
                <a16:creationId xmlns:a16="http://schemas.microsoft.com/office/drawing/2014/main" id="{F47C53F8-BBB1-426D-A6DD-D39EB38CD308}"/>
              </a:ext>
            </a:extLst>
          </p:cNvPr>
          <p:cNvPicPr>
            <a:picLocks noChangeAspect="1"/>
          </p:cNvPicPr>
          <p:nvPr/>
        </p:nvPicPr>
        <p:blipFill rotWithShape="1">
          <a:blip r:embed="rId4">
            <a:extLst>
              <a:ext uri="{28A0092B-C50C-407E-A947-70E740481C1C}">
                <a14:useLocalDpi xmlns:a14="http://schemas.microsoft.com/office/drawing/2010/main" val="0"/>
              </a:ext>
            </a:extLst>
          </a:blip>
          <a:srcRect b="11907"/>
          <a:stretch/>
        </p:blipFill>
        <p:spPr>
          <a:xfrm>
            <a:off x="2946471" y="1967033"/>
            <a:ext cx="3251058" cy="3362950"/>
          </a:xfrm>
          <a:prstGeom prst="rect">
            <a:avLst/>
          </a:prstGeom>
        </p:spPr>
      </p:pic>
      <p:pic>
        <p:nvPicPr>
          <p:cNvPr id="5" name="Recorded Sound">
            <a:hlinkClick r:id="" action="ppaction://media"/>
            <a:extLst>
              <a:ext uri="{FF2B5EF4-FFF2-40B4-BE49-F238E27FC236}">
                <a16:creationId xmlns:a16="http://schemas.microsoft.com/office/drawing/2014/main" id="{89BB8EA3-493E-4FC6-A94E-669E715203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3412" y="4923583"/>
            <a:ext cx="406400" cy="406400"/>
          </a:xfrm>
          <a:prstGeom prst="rect">
            <a:avLst/>
          </a:prstGeom>
        </p:spPr>
      </p:pic>
    </p:spTree>
    <p:extLst>
      <p:ext uri="{BB962C8B-B14F-4D97-AF65-F5344CB8AC3E}">
        <p14:creationId xmlns:p14="http://schemas.microsoft.com/office/powerpoint/2010/main" val="20023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r>
              <a:rPr lang="en-GB"/>
              <a:t>Master slide: 1 custom design </a:t>
            </a:r>
            <a:br>
              <a:rPr lang="en-GB"/>
            </a:br>
            <a:r>
              <a:rPr lang="en-GB"/>
              <a:t>= with footer</a:t>
            </a:r>
          </a:p>
        </p:txBody>
      </p:sp>
    </p:spTree>
    <p:extLst>
      <p:ext uri="{BB962C8B-B14F-4D97-AF65-F5344CB8AC3E}">
        <p14:creationId xmlns:p14="http://schemas.microsoft.com/office/powerpoint/2010/main" val="21412277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0B304-E480-4D92-B502-5C9CE859888F}">
  <ds:schemaRefs>
    <ds:schemaRef ds:uri="http://purl.org/dc/dcmitype/"/>
    <ds:schemaRef ds:uri="218bb72c-f808-4789-b960-2e9e3d60d59d"/>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b93c365d-0385-4382-9509-99218ab90b25"/>
    <ds:schemaRef ds:uri="http://schemas.microsoft.com/office/2006/metadata/properties"/>
  </ds:schemaRefs>
</ds:datastoreItem>
</file>

<file path=customXml/itemProps2.xml><?xml version="1.0" encoding="utf-8"?>
<ds:datastoreItem xmlns:ds="http://schemas.openxmlformats.org/officeDocument/2006/customXml" ds:itemID="{7842B4E0-3ADC-42D9-9B3D-AA48A4CCDA7F}">
  <ds:schemaRefs>
    <ds:schemaRef ds:uri="http://schemas.microsoft.com/sharepoint/v3/contenttype/forms"/>
  </ds:schemaRefs>
</ds:datastoreItem>
</file>

<file path=customXml/itemProps3.xml><?xml version="1.0" encoding="utf-8"?>
<ds:datastoreItem xmlns:ds="http://schemas.openxmlformats.org/officeDocument/2006/customXml" ds:itemID="{4B9FA804-E6D4-4621-82BA-10D04D9A0D76}">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TotalTime>
  <Words>269</Words>
  <Application>Microsoft Office PowerPoint</Application>
  <PresentationFormat>On-screen Show (4:3)</PresentationFormat>
  <Paragraphs>28</Paragraphs>
  <Slides>7</Slides>
  <Notes>2</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Gill Sans MT</vt:lpstr>
      <vt:lpstr>Lucida Sans</vt:lpstr>
      <vt:lpstr>Custom Design</vt:lpstr>
      <vt:lpstr>1_Custom Design</vt:lpstr>
      <vt:lpstr>PowerPoint Presentation</vt:lpstr>
      <vt:lpstr>Where do you stand on topical issues?</vt:lpstr>
      <vt:lpstr>PowerPoint Presentation</vt:lpstr>
      <vt:lpstr>‘I’m not in a vulnerable group so I don't need to be careful anymore’  </vt:lpstr>
      <vt:lpstr>‘Young people are spreading the virus’  </vt:lpstr>
      <vt:lpstr>PowerPoint Presentation</vt:lpstr>
      <vt:lpstr>Master slide: 1 custom design  = with footer</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Sian</dc:creator>
  <cp:lastModifiedBy>Lisa Bagust</cp:lastModifiedBy>
  <cp:revision>1</cp:revision>
  <dcterms:created xsi:type="dcterms:W3CDTF">2020-11-30T23:16:46Z</dcterms:created>
  <dcterms:modified xsi:type="dcterms:W3CDTF">2021-08-27T09:37:42Z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