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33" r:id="rId5"/>
    <p:sldMasterId id="2147483773" r:id="rId6"/>
    <p:sldMasterId id="2147483797" r:id="rId7"/>
    <p:sldMasterId id="2147483737" r:id="rId8"/>
    <p:sldMasterId id="2147483749" r:id="rId9"/>
    <p:sldMasterId id="2147483845" r:id="rId10"/>
  </p:sldMasterIdLst>
  <p:notesMasterIdLst>
    <p:notesMasterId r:id="rId19"/>
  </p:notesMasterIdLst>
  <p:sldIdLst>
    <p:sldId id="256" r:id="rId11"/>
    <p:sldId id="257" r:id="rId12"/>
    <p:sldId id="258" r:id="rId13"/>
    <p:sldId id="297" r:id="rId14"/>
    <p:sldId id="262" r:id="rId15"/>
    <p:sldId id="305" r:id="rId16"/>
    <p:sldId id="306" r:id="rId17"/>
    <p:sldId id="29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AB1"/>
    <a:srgbClr val="E26FA9"/>
    <a:srgbClr val="D30D4F"/>
    <a:srgbClr val="E26EA8"/>
    <a:srgbClr val="D2639A"/>
    <a:srgbClr val="3699E0"/>
    <a:srgbClr val="4FA535"/>
    <a:srgbClr val="FFA000"/>
    <a:srgbClr val="E7205F"/>
    <a:srgbClr val="157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ECCC2-978A-F022-1E63-BC4E64030979}" v="5" dt="2021-03-25T14:23:12.217"/>
    <p1510:client id="{10A8845D-8045-4BBE-9DD5-FB2A65AB32C2}" v="7" dt="2021-03-19T10:40:18.823"/>
    <p1510:client id="{8B2A8A1D-CE8E-3D19-B7E9-93B8DA02E3BB}" v="47" dt="2021-12-29T12:35:41.557"/>
    <p1510:client id="{8E7C9C40-33DB-E98C-B0CD-290EC21638FB}" v="12" dt="2021-12-16T12:02:07.160"/>
    <p1510:client id="{CEC989AB-66FE-0E42-FFF3-EC3AD88A2B65}" v="11" dt="2021-03-25T14:21:56.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7" d="100"/>
          <a:sy n="127" d="100"/>
        </p:scale>
        <p:origin x="120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b8147b453b790b83" providerId="LiveId" clId="{10A8845D-8045-4BBE-9DD5-FB2A65AB32C2}"/>
    <pc:docChg chg="undo custSel delSld modSld sldOrd modMainMaster">
      <pc:chgData name="Rachel Gagen" userId="b8147b453b790b83" providerId="LiveId" clId="{10A8845D-8045-4BBE-9DD5-FB2A65AB32C2}" dt="2021-03-24T11:35:11.808" v="128" actId="12"/>
      <pc:docMkLst>
        <pc:docMk/>
      </pc:docMkLst>
      <pc:sldChg chg="modSp mod">
        <pc:chgData name="Rachel Gagen" userId="b8147b453b790b83" providerId="LiveId" clId="{10A8845D-8045-4BBE-9DD5-FB2A65AB32C2}" dt="2021-03-24T11:33:07.107" v="127" actId="12"/>
        <pc:sldMkLst>
          <pc:docMk/>
          <pc:sldMk cId="0" sldId="256"/>
        </pc:sldMkLst>
        <pc:spChg chg="mod">
          <ac:chgData name="Rachel Gagen" userId="b8147b453b790b83" providerId="LiveId" clId="{10A8845D-8045-4BBE-9DD5-FB2A65AB32C2}" dt="2021-03-19T10:41:22.384" v="123" actId="20577"/>
          <ac:spMkLst>
            <pc:docMk/>
            <pc:sldMk cId="0" sldId="256"/>
            <ac:spMk id="233" creationId="{00000000-0000-0000-0000-000000000000}"/>
          </ac:spMkLst>
        </pc:spChg>
        <pc:spChg chg="mod">
          <ac:chgData name="Rachel Gagen" userId="b8147b453b790b83" providerId="LiveId" clId="{10A8845D-8045-4BBE-9DD5-FB2A65AB32C2}" dt="2021-03-24T11:33:07.107" v="127" actId="12"/>
          <ac:spMkLst>
            <pc:docMk/>
            <pc:sldMk cId="0" sldId="256"/>
            <ac:spMk id="234" creationId="{00000000-0000-0000-0000-000000000000}"/>
          </ac:spMkLst>
        </pc:spChg>
        <pc:picChg chg="mod">
          <ac:chgData name="Rachel Gagen" userId="b8147b453b790b83" providerId="LiveId" clId="{10A8845D-8045-4BBE-9DD5-FB2A65AB32C2}" dt="2021-03-19T10:41:27.454" v="124" actId="1076"/>
          <ac:picMkLst>
            <pc:docMk/>
            <pc:sldMk cId="0" sldId="256"/>
            <ac:picMk id="235" creationId="{00000000-0000-0000-0000-000000000000}"/>
          </ac:picMkLst>
        </pc:picChg>
      </pc:sldChg>
      <pc:sldChg chg="delSp modSp mod">
        <pc:chgData name="Rachel Gagen" userId="b8147b453b790b83" providerId="LiveId" clId="{10A8845D-8045-4BBE-9DD5-FB2A65AB32C2}" dt="2021-03-19T10:17:35.442" v="22" actId="207"/>
        <pc:sldMkLst>
          <pc:docMk/>
          <pc:sldMk cId="0" sldId="257"/>
        </pc:sldMkLst>
        <pc:spChg chg="mod">
          <ac:chgData name="Rachel Gagen" userId="b8147b453b790b83" providerId="LiveId" clId="{10A8845D-8045-4BBE-9DD5-FB2A65AB32C2}" dt="2021-03-19T10:12:50.872" v="19" actId="207"/>
          <ac:spMkLst>
            <pc:docMk/>
            <pc:sldMk cId="0" sldId="257"/>
            <ac:spMk id="240" creationId="{00000000-0000-0000-0000-000000000000}"/>
          </ac:spMkLst>
        </pc:spChg>
        <pc:spChg chg="mod">
          <ac:chgData name="Rachel Gagen" userId="b8147b453b790b83" providerId="LiveId" clId="{10A8845D-8045-4BBE-9DD5-FB2A65AB32C2}" dt="2021-03-19T10:17:21.322" v="21" actId="207"/>
          <ac:spMkLst>
            <pc:docMk/>
            <pc:sldMk cId="0" sldId="257"/>
            <ac:spMk id="244" creationId="{00000000-0000-0000-0000-000000000000}"/>
          </ac:spMkLst>
        </pc:spChg>
        <pc:spChg chg="mod">
          <ac:chgData name="Rachel Gagen" userId="b8147b453b790b83" providerId="LiveId" clId="{10A8845D-8045-4BBE-9DD5-FB2A65AB32C2}" dt="2021-03-19T10:17:35.442" v="22" actId="207"/>
          <ac:spMkLst>
            <pc:docMk/>
            <pc:sldMk cId="0" sldId="257"/>
            <ac:spMk id="245" creationId="{00000000-0000-0000-0000-000000000000}"/>
          </ac:spMkLst>
        </pc:spChg>
        <pc:picChg chg="mod">
          <ac:chgData name="Rachel Gagen" userId="b8147b453b790b83" providerId="LiveId" clId="{10A8845D-8045-4BBE-9DD5-FB2A65AB32C2}" dt="2021-03-19T10:05:35.257" v="16" actId="1076"/>
          <ac:picMkLst>
            <pc:docMk/>
            <pc:sldMk cId="0" sldId="257"/>
            <ac:picMk id="241" creationId="{00000000-0000-0000-0000-000000000000}"/>
          </ac:picMkLst>
        </pc:picChg>
        <pc:picChg chg="mod">
          <ac:chgData name="Rachel Gagen" userId="b8147b453b790b83" providerId="LiveId" clId="{10A8845D-8045-4BBE-9DD5-FB2A65AB32C2}" dt="2021-03-19T10:05:44.712" v="17" actId="1076"/>
          <ac:picMkLst>
            <pc:docMk/>
            <pc:sldMk cId="0" sldId="257"/>
            <ac:picMk id="242" creationId="{00000000-0000-0000-0000-000000000000}"/>
          </ac:picMkLst>
        </pc:picChg>
        <pc:picChg chg="del">
          <ac:chgData name="Rachel Gagen" userId="b8147b453b790b83" providerId="LiveId" clId="{10A8845D-8045-4BBE-9DD5-FB2A65AB32C2}" dt="2021-03-19T10:06:08.406" v="18" actId="478"/>
          <ac:picMkLst>
            <pc:docMk/>
            <pc:sldMk cId="0" sldId="257"/>
            <ac:picMk id="243" creationId="{00000000-0000-0000-0000-000000000000}"/>
          </ac:picMkLst>
        </pc:picChg>
      </pc:sldChg>
      <pc:sldChg chg="modSp mod">
        <pc:chgData name="Rachel Gagen" userId="b8147b453b790b83" providerId="LiveId" clId="{10A8845D-8045-4BBE-9DD5-FB2A65AB32C2}" dt="2021-03-19T10:18:40.789" v="27" actId="207"/>
        <pc:sldMkLst>
          <pc:docMk/>
          <pc:sldMk cId="0" sldId="258"/>
        </pc:sldMkLst>
        <pc:spChg chg="mod">
          <ac:chgData name="Rachel Gagen" userId="b8147b453b790b83" providerId="LiveId" clId="{10A8845D-8045-4BBE-9DD5-FB2A65AB32C2}" dt="2021-03-19T10:18:01.878" v="24" actId="255"/>
          <ac:spMkLst>
            <pc:docMk/>
            <pc:sldMk cId="0" sldId="258"/>
            <ac:spMk id="250" creationId="{00000000-0000-0000-0000-000000000000}"/>
          </ac:spMkLst>
        </pc:spChg>
        <pc:spChg chg="mod">
          <ac:chgData name="Rachel Gagen" userId="b8147b453b790b83" providerId="LiveId" clId="{10A8845D-8045-4BBE-9DD5-FB2A65AB32C2}" dt="2021-03-19T10:18:40.789" v="27" actId="207"/>
          <ac:spMkLst>
            <pc:docMk/>
            <pc:sldMk cId="0" sldId="258"/>
            <ac:spMk id="251" creationId="{00000000-0000-0000-0000-000000000000}"/>
          </ac:spMkLst>
        </pc:spChg>
      </pc:sldChg>
      <pc:sldChg chg="addSp delSp modSp del mod">
        <pc:chgData name="Rachel Gagen" userId="b8147b453b790b83" providerId="LiveId" clId="{10A8845D-8045-4BBE-9DD5-FB2A65AB32C2}" dt="2021-03-19T10:25:43.511" v="40" actId="2696"/>
        <pc:sldMkLst>
          <pc:docMk/>
          <pc:sldMk cId="0" sldId="259"/>
        </pc:sldMkLst>
        <pc:spChg chg="add mod">
          <ac:chgData name="Rachel Gagen" userId="b8147b453b790b83" providerId="LiveId" clId="{10A8845D-8045-4BBE-9DD5-FB2A65AB32C2}" dt="2021-03-19T10:25:21.723" v="36" actId="21"/>
          <ac:spMkLst>
            <pc:docMk/>
            <pc:sldMk cId="0" sldId="259"/>
            <ac:spMk id="3" creationId="{2B9A395C-DFD0-4375-ACEF-D8E5FBEA0800}"/>
          </ac:spMkLst>
        </pc:spChg>
        <pc:spChg chg="del mod">
          <ac:chgData name="Rachel Gagen" userId="b8147b453b790b83" providerId="LiveId" clId="{10A8845D-8045-4BBE-9DD5-FB2A65AB32C2}" dt="2021-03-19T10:25:21.723" v="36" actId="21"/>
          <ac:spMkLst>
            <pc:docMk/>
            <pc:sldMk cId="0" sldId="259"/>
            <ac:spMk id="257" creationId="{00000000-0000-0000-0000-000000000000}"/>
          </ac:spMkLst>
        </pc:spChg>
        <pc:spChg chg="del">
          <ac:chgData name="Rachel Gagen" userId="b8147b453b790b83" providerId="LiveId" clId="{10A8845D-8045-4BBE-9DD5-FB2A65AB32C2}" dt="2021-03-19T10:25:34.335" v="38" actId="21"/>
          <ac:spMkLst>
            <pc:docMk/>
            <pc:sldMk cId="0" sldId="259"/>
            <ac:spMk id="259" creationId="{00000000-0000-0000-0000-000000000000}"/>
          </ac:spMkLst>
        </pc:spChg>
      </pc:sldChg>
      <pc:sldChg chg="addSp delSp modSp del mod">
        <pc:chgData name="Rachel Gagen" userId="b8147b453b790b83" providerId="LiveId" clId="{10A8845D-8045-4BBE-9DD5-FB2A65AB32C2}" dt="2021-03-19T10:39:34.746" v="108" actId="2696"/>
        <pc:sldMkLst>
          <pc:docMk/>
          <pc:sldMk cId="0" sldId="261"/>
        </pc:sldMkLst>
        <pc:spChg chg="add mod">
          <ac:chgData name="Rachel Gagen" userId="b8147b453b790b83" providerId="LiveId" clId="{10A8845D-8045-4BBE-9DD5-FB2A65AB32C2}" dt="2021-03-19T10:39:16.785" v="104" actId="21"/>
          <ac:spMkLst>
            <pc:docMk/>
            <pc:sldMk cId="0" sldId="261"/>
            <ac:spMk id="3" creationId="{3CD52C21-1053-4C67-B18A-411C9B530EB5}"/>
          </ac:spMkLst>
        </pc:spChg>
        <pc:spChg chg="mod">
          <ac:chgData name="Rachel Gagen" userId="b8147b453b790b83" providerId="LiveId" clId="{10A8845D-8045-4BBE-9DD5-FB2A65AB32C2}" dt="2021-03-19T10:35:50.491" v="88" actId="207"/>
          <ac:spMkLst>
            <pc:docMk/>
            <pc:sldMk cId="0" sldId="261"/>
            <ac:spMk id="273" creationId="{00000000-0000-0000-0000-000000000000}"/>
          </ac:spMkLst>
        </pc:spChg>
        <pc:spChg chg="del mod">
          <ac:chgData name="Rachel Gagen" userId="b8147b453b790b83" providerId="LiveId" clId="{10A8845D-8045-4BBE-9DD5-FB2A65AB32C2}" dt="2021-03-19T10:39:16.785" v="104" actId="21"/>
          <ac:spMkLst>
            <pc:docMk/>
            <pc:sldMk cId="0" sldId="261"/>
            <ac:spMk id="274" creationId="{00000000-0000-0000-0000-000000000000}"/>
          </ac:spMkLst>
        </pc:spChg>
      </pc:sldChg>
      <pc:sldChg chg="modSp mod">
        <pc:chgData name="Rachel Gagen" userId="b8147b453b790b83" providerId="LiveId" clId="{10A8845D-8045-4BBE-9DD5-FB2A65AB32C2}" dt="2021-03-19T10:34:43.828" v="83" actId="2711"/>
        <pc:sldMkLst>
          <pc:docMk/>
          <pc:sldMk cId="0" sldId="262"/>
        </pc:sldMkLst>
        <pc:spChg chg="mod">
          <ac:chgData name="Rachel Gagen" userId="b8147b453b790b83" providerId="LiveId" clId="{10A8845D-8045-4BBE-9DD5-FB2A65AB32C2}" dt="2021-03-19T10:34:43.828" v="83" actId="2711"/>
          <ac:spMkLst>
            <pc:docMk/>
            <pc:sldMk cId="0" sldId="262"/>
            <ac:spMk id="265" creationId="{00000000-0000-0000-0000-000000000000}"/>
          </ac:spMkLst>
        </pc:spChg>
        <pc:spChg chg="mod">
          <ac:chgData name="Rachel Gagen" userId="b8147b453b790b83" providerId="LiveId" clId="{10A8845D-8045-4BBE-9DD5-FB2A65AB32C2}" dt="2021-03-19T10:34:23.455" v="81" actId="255"/>
          <ac:spMkLst>
            <pc:docMk/>
            <pc:sldMk cId="0" sldId="262"/>
            <ac:spMk id="267" creationId="{00000000-0000-0000-0000-000000000000}"/>
          </ac:spMkLst>
        </pc:spChg>
        <pc:picChg chg="mod">
          <ac:chgData name="Rachel Gagen" userId="b8147b453b790b83" providerId="LiveId" clId="{10A8845D-8045-4BBE-9DD5-FB2A65AB32C2}" dt="2021-03-19T10:33:53.509" v="79" actId="1076"/>
          <ac:picMkLst>
            <pc:docMk/>
            <pc:sldMk cId="0" sldId="262"/>
            <ac:picMk id="264" creationId="{00000000-0000-0000-0000-000000000000}"/>
          </ac:picMkLst>
        </pc:picChg>
      </pc:sldChg>
      <pc:sldChg chg="addSp delSp modSp del mod">
        <pc:chgData name="Rachel Gagen" userId="b8147b453b790b83" providerId="LiveId" clId="{10A8845D-8045-4BBE-9DD5-FB2A65AB32C2}" dt="2021-03-19T10:40:42.722" v="117" actId="47"/>
        <pc:sldMkLst>
          <pc:docMk/>
          <pc:sldMk cId="3101110697" sldId="267"/>
        </pc:sldMkLst>
        <pc:spChg chg="add del mod">
          <ac:chgData name="Rachel Gagen" userId="b8147b453b790b83" providerId="LiveId" clId="{10A8845D-8045-4BBE-9DD5-FB2A65AB32C2}" dt="2021-03-19T10:36:56.358" v="95" actId="478"/>
          <ac:spMkLst>
            <pc:docMk/>
            <pc:sldMk cId="3101110697" sldId="267"/>
            <ac:spMk id="3" creationId="{2EA8FC5C-B7BE-4181-8378-693397107C2D}"/>
          </ac:spMkLst>
        </pc:spChg>
        <pc:spChg chg="del">
          <ac:chgData name="Rachel Gagen" userId="b8147b453b790b83" providerId="LiveId" clId="{10A8845D-8045-4BBE-9DD5-FB2A65AB32C2}" dt="2021-03-19T10:36:53.925" v="94" actId="478"/>
          <ac:spMkLst>
            <pc:docMk/>
            <pc:sldMk cId="3101110697" sldId="267"/>
            <ac:spMk id="4" creationId="{BD3B6305-DBE7-4BE9-BF88-DB3FFC3ED706}"/>
          </ac:spMkLst>
        </pc:spChg>
        <pc:spChg chg="del mod">
          <ac:chgData name="Rachel Gagen" userId="b8147b453b790b83" providerId="LiveId" clId="{10A8845D-8045-4BBE-9DD5-FB2A65AB32C2}" dt="2021-03-19T10:40:13.899" v="111" actId="21"/>
          <ac:spMkLst>
            <pc:docMk/>
            <pc:sldMk cId="3101110697" sldId="267"/>
            <ac:spMk id="5" creationId="{30926FED-FAE3-495E-8A5A-A984014D0BC0}"/>
          </ac:spMkLst>
        </pc:spChg>
        <pc:spChg chg="del">
          <ac:chgData name="Rachel Gagen" userId="b8147b453b790b83" providerId="LiveId" clId="{10A8845D-8045-4BBE-9DD5-FB2A65AB32C2}" dt="2021-03-19T10:40:13.899" v="111" actId="21"/>
          <ac:spMkLst>
            <pc:docMk/>
            <pc:sldMk cId="3101110697" sldId="267"/>
            <ac:spMk id="7" creationId="{66E1F673-BFE0-4D9B-88AE-1BCABE64216C}"/>
          </ac:spMkLst>
        </pc:spChg>
        <pc:picChg chg="del">
          <ac:chgData name="Rachel Gagen" userId="b8147b453b790b83" providerId="LiveId" clId="{10A8845D-8045-4BBE-9DD5-FB2A65AB32C2}" dt="2021-03-19T10:39:57.496" v="109" actId="21"/>
          <ac:picMkLst>
            <pc:docMk/>
            <pc:sldMk cId="3101110697" sldId="267"/>
            <ac:picMk id="6" creationId="{6B6717BF-3F88-4737-BEAF-C7D807EAF51B}"/>
          </ac:picMkLst>
        </pc:picChg>
      </pc:sldChg>
      <pc:sldChg chg="del ord">
        <pc:chgData name="Rachel Gagen" userId="b8147b453b790b83" providerId="LiveId" clId="{10A8845D-8045-4BBE-9DD5-FB2A65AB32C2}" dt="2021-03-19T10:40:46.995" v="118" actId="47"/>
        <pc:sldMkLst>
          <pc:docMk/>
          <pc:sldMk cId="162971755" sldId="295"/>
        </pc:sldMkLst>
      </pc:sldChg>
      <pc:sldChg chg="delSp modSp del mod ord">
        <pc:chgData name="Rachel Gagen" userId="b8147b453b790b83" providerId="LiveId" clId="{10A8845D-8045-4BBE-9DD5-FB2A65AB32C2}" dt="2021-03-19T10:40:49.299" v="119" actId="47"/>
        <pc:sldMkLst>
          <pc:docMk/>
          <pc:sldMk cId="297864358" sldId="296"/>
        </pc:sldMkLst>
        <pc:spChg chg="del">
          <ac:chgData name="Rachel Gagen" userId="b8147b453b790b83" providerId="LiveId" clId="{10A8845D-8045-4BBE-9DD5-FB2A65AB32C2}" dt="2021-03-19T09:50:24.302" v="3" actId="478"/>
          <ac:spMkLst>
            <pc:docMk/>
            <pc:sldMk cId="297864358" sldId="296"/>
            <ac:spMk id="6" creationId="{5C1E3073-4628-4996-B7F0-24F1595C0267}"/>
          </ac:spMkLst>
        </pc:spChg>
        <pc:spChg chg="del mod">
          <ac:chgData name="Rachel Gagen" userId="b8147b453b790b83" providerId="LiveId" clId="{10A8845D-8045-4BBE-9DD5-FB2A65AB32C2}" dt="2021-03-19T09:50:21.324" v="2" actId="478"/>
          <ac:spMkLst>
            <pc:docMk/>
            <pc:sldMk cId="297864358" sldId="296"/>
            <ac:spMk id="7" creationId="{7FCCE357-E42F-41B0-A8B9-40985D96D865}"/>
          </ac:spMkLst>
        </pc:spChg>
        <pc:picChg chg="del">
          <ac:chgData name="Rachel Gagen" userId="b8147b453b790b83" providerId="LiveId" clId="{10A8845D-8045-4BBE-9DD5-FB2A65AB32C2}" dt="2021-03-19T09:50:16.851" v="0" actId="478"/>
          <ac:picMkLst>
            <pc:docMk/>
            <pc:sldMk cId="297864358" sldId="296"/>
            <ac:picMk id="8" creationId="{96C7899D-DC41-4679-BA16-5DDF80F19026}"/>
          </ac:picMkLst>
        </pc:picChg>
      </pc:sldChg>
      <pc:sldChg chg="addSp modSp mod ord">
        <pc:chgData name="Rachel Gagen" userId="b8147b453b790b83" providerId="LiveId" clId="{10A8845D-8045-4BBE-9DD5-FB2A65AB32C2}" dt="2021-03-19T10:32:45.584" v="51" actId="1076"/>
        <pc:sldMkLst>
          <pc:docMk/>
          <pc:sldMk cId="842454608" sldId="297"/>
        </pc:sldMkLst>
        <pc:spChg chg="add mod">
          <ac:chgData name="Rachel Gagen" userId="b8147b453b790b83" providerId="LiveId" clId="{10A8845D-8045-4BBE-9DD5-FB2A65AB32C2}" dt="2021-03-19T10:25:57.777" v="42" actId="207"/>
          <ac:spMkLst>
            <pc:docMk/>
            <pc:sldMk cId="842454608" sldId="297"/>
            <ac:spMk id="2" creationId="{C4C6336C-3FAC-47CF-9090-009013B07C13}"/>
          </ac:spMkLst>
        </pc:spChg>
        <pc:spChg chg="add mod">
          <ac:chgData name="Rachel Gagen" userId="b8147b453b790b83" providerId="LiveId" clId="{10A8845D-8045-4BBE-9DD5-FB2A65AB32C2}" dt="2021-03-19T10:32:45.584" v="51" actId="1076"/>
          <ac:spMkLst>
            <pc:docMk/>
            <pc:sldMk cId="842454608" sldId="297"/>
            <ac:spMk id="3" creationId="{2698BC55-EA4B-4241-AAFD-D1E5D3A44618}"/>
          </ac:spMkLst>
        </pc:spChg>
      </pc:sldChg>
      <pc:sldChg chg="del">
        <pc:chgData name="Rachel Gagen" userId="b8147b453b790b83" providerId="LiveId" clId="{10A8845D-8045-4BBE-9DD5-FB2A65AB32C2}" dt="2021-03-19T10:37:36.184" v="97" actId="47"/>
        <pc:sldMkLst>
          <pc:docMk/>
          <pc:sldMk cId="1461865836" sldId="298"/>
        </pc:sldMkLst>
      </pc:sldChg>
      <pc:sldChg chg="del">
        <pc:chgData name="Rachel Gagen" userId="b8147b453b790b83" providerId="LiveId" clId="{10A8845D-8045-4BBE-9DD5-FB2A65AB32C2}" dt="2021-03-19T10:37:37.751" v="98" actId="47"/>
        <pc:sldMkLst>
          <pc:docMk/>
          <pc:sldMk cId="2416731613" sldId="299"/>
        </pc:sldMkLst>
      </pc:sldChg>
      <pc:sldChg chg="del">
        <pc:chgData name="Rachel Gagen" userId="b8147b453b790b83" providerId="LiveId" clId="{10A8845D-8045-4BBE-9DD5-FB2A65AB32C2}" dt="2021-03-19T10:37:39.065" v="99" actId="47"/>
        <pc:sldMkLst>
          <pc:docMk/>
          <pc:sldMk cId="3784655413" sldId="300"/>
        </pc:sldMkLst>
      </pc:sldChg>
      <pc:sldChg chg="del">
        <pc:chgData name="Rachel Gagen" userId="b8147b453b790b83" providerId="LiveId" clId="{10A8845D-8045-4BBE-9DD5-FB2A65AB32C2}" dt="2021-03-19T10:37:40.082" v="100" actId="47"/>
        <pc:sldMkLst>
          <pc:docMk/>
          <pc:sldMk cId="1960936626" sldId="301"/>
        </pc:sldMkLst>
      </pc:sldChg>
      <pc:sldChg chg="del">
        <pc:chgData name="Rachel Gagen" userId="b8147b453b790b83" providerId="LiveId" clId="{10A8845D-8045-4BBE-9DD5-FB2A65AB32C2}" dt="2021-03-19T10:37:41.085" v="101" actId="47"/>
        <pc:sldMkLst>
          <pc:docMk/>
          <pc:sldMk cId="2284771126" sldId="302"/>
        </pc:sldMkLst>
      </pc:sldChg>
      <pc:sldChg chg="del">
        <pc:chgData name="Rachel Gagen" userId="b8147b453b790b83" providerId="LiveId" clId="{10A8845D-8045-4BBE-9DD5-FB2A65AB32C2}" dt="2021-03-19T10:37:42.330" v="102" actId="47"/>
        <pc:sldMkLst>
          <pc:docMk/>
          <pc:sldMk cId="833389241" sldId="303"/>
        </pc:sldMkLst>
      </pc:sldChg>
      <pc:sldChg chg="addSp modSp mod ord">
        <pc:chgData name="Rachel Gagen" userId="b8147b453b790b83" providerId="LiveId" clId="{10A8845D-8045-4BBE-9DD5-FB2A65AB32C2}" dt="2021-03-24T11:35:11.808" v="128" actId="12"/>
        <pc:sldMkLst>
          <pc:docMk/>
          <pc:sldMk cId="2559503283" sldId="305"/>
        </pc:sldMkLst>
        <pc:spChg chg="add mod">
          <ac:chgData name="Rachel Gagen" userId="b8147b453b790b83" providerId="LiveId" clId="{10A8845D-8045-4BBE-9DD5-FB2A65AB32C2}" dt="2021-03-19T10:39:07.400" v="103"/>
          <ac:spMkLst>
            <pc:docMk/>
            <pc:sldMk cId="2559503283" sldId="305"/>
            <ac:spMk id="4" creationId="{87354A56-1599-4A23-B31F-BD3AF4940D1A}"/>
          </ac:spMkLst>
        </pc:spChg>
        <pc:spChg chg="add mod">
          <ac:chgData name="Rachel Gagen" userId="b8147b453b790b83" providerId="LiveId" clId="{10A8845D-8045-4BBE-9DD5-FB2A65AB32C2}" dt="2021-03-24T11:35:11.808" v="128" actId="12"/>
          <ac:spMkLst>
            <pc:docMk/>
            <pc:sldMk cId="2559503283" sldId="305"/>
            <ac:spMk id="5" creationId="{C55B551F-B011-47BC-BBC0-AE80D2196E05}"/>
          </ac:spMkLst>
        </pc:spChg>
      </pc:sldChg>
      <pc:sldChg chg="addSp modSp mod">
        <pc:chgData name="Rachel Gagen" userId="b8147b453b790b83" providerId="LiveId" clId="{10A8845D-8045-4BBE-9DD5-FB2A65AB32C2}" dt="2021-03-19T10:40:32.152" v="116" actId="1076"/>
        <pc:sldMkLst>
          <pc:docMk/>
          <pc:sldMk cId="665645095" sldId="306"/>
        </pc:sldMkLst>
        <pc:spChg chg="add mod">
          <ac:chgData name="Rachel Gagen" userId="b8147b453b790b83" providerId="LiveId" clId="{10A8845D-8045-4BBE-9DD5-FB2A65AB32C2}" dt="2021-03-19T10:40:32.152" v="116" actId="1076"/>
          <ac:spMkLst>
            <pc:docMk/>
            <pc:sldMk cId="665645095" sldId="306"/>
            <ac:spMk id="3" creationId="{0CA23EA1-BCDE-4539-8949-864BE1726D8E}"/>
          </ac:spMkLst>
        </pc:spChg>
        <pc:spChg chg="add mod">
          <ac:chgData name="Rachel Gagen" userId="b8147b453b790b83" providerId="LiveId" clId="{10A8845D-8045-4BBE-9DD5-FB2A65AB32C2}" dt="2021-03-19T10:40:28.428" v="115" actId="1076"/>
          <ac:spMkLst>
            <pc:docMk/>
            <pc:sldMk cId="665645095" sldId="306"/>
            <ac:spMk id="4" creationId="{5E0DC631-64DE-4968-8D07-A408D7947D71}"/>
          </ac:spMkLst>
        </pc:spChg>
        <pc:picChg chg="add mod">
          <ac:chgData name="Rachel Gagen" userId="b8147b453b790b83" providerId="LiveId" clId="{10A8845D-8045-4BBE-9DD5-FB2A65AB32C2}" dt="2021-03-19T10:40:01.409" v="110"/>
          <ac:picMkLst>
            <pc:docMk/>
            <pc:sldMk cId="665645095" sldId="306"/>
            <ac:picMk id="2" creationId="{BBB46F29-FBB9-4451-9BC8-B7E1963C9B8E}"/>
          </ac:picMkLst>
        </pc:picChg>
      </pc:sldChg>
      <pc:sldMasterChg chg="delSldLayout modSldLayout">
        <pc:chgData name="Rachel Gagen" userId="b8147b453b790b83" providerId="LiveId" clId="{10A8845D-8045-4BBE-9DD5-FB2A65AB32C2}" dt="2021-03-19T10:25:43.511" v="40" actId="2696"/>
        <pc:sldMasterMkLst>
          <pc:docMk/>
          <pc:sldMasterMk cId="4294732596" sldId="2147483705"/>
        </pc:sldMasterMkLst>
        <pc:sldLayoutChg chg="delSp mod">
          <pc:chgData name="Rachel Gagen" userId="b8147b453b790b83" providerId="LiveId" clId="{10A8845D-8045-4BBE-9DD5-FB2A65AB32C2}" dt="2021-03-19T10:19:07.819" v="31" actId="478"/>
          <pc:sldLayoutMkLst>
            <pc:docMk/>
            <pc:sldMasterMk cId="4294732596" sldId="2147483705"/>
            <pc:sldLayoutMk cId="2107058402" sldId="2147483857"/>
          </pc:sldLayoutMkLst>
          <pc:picChg chg="del">
            <ac:chgData name="Rachel Gagen" userId="b8147b453b790b83" providerId="LiveId" clId="{10A8845D-8045-4BBE-9DD5-FB2A65AB32C2}" dt="2021-03-19T10:19:00.593" v="28" actId="478"/>
            <ac:picMkLst>
              <pc:docMk/>
              <pc:sldMasterMk cId="4294732596" sldId="2147483705"/>
              <pc:sldLayoutMk cId="2107058402" sldId="2147483857"/>
              <ac:picMk id="13" creationId="{00000000-0000-0000-0000-000000000000}"/>
            </ac:picMkLst>
          </pc:picChg>
          <pc:picChg chg="del">
            <ac:chgData name="Rachel Gagen" userId="b8147b453b790b83" providerId="LiveId" clId="{10A8845D-8045-4BBE-9DD5-FB2A65AB32C2}" dt="2021-03-19T10:19:02.633" v="29" actId="478"/>
            <ac:picMkLst>
              <pc:docMk/>
              <pc:sldMasterMk cId="4294732596" sldId="2147483705"/>
              <pc:sldLayoutMk cId="2107058402" sldId="2147483857"/>
              <ac:picMk id="14" creationId="{00000000-0000-0000-0000-000000000000}"/>
            </ac:picMkLst>
          </pc:picChg>
          <pc:picChg chg="del">
            <ac:chgData name="Rachel Gagen" userId="b8147b453b790b83" providerId="LiveId" clId="{10A8845D-8045-4BBE-9DD5-FB2A65AB32C2}" dt="2021-03-19T10:19:07.819" v="31" actId="478"/>
            <ac:picMkLst>
              <pc:docMk/>
              <pc:sldMasterMk cId="4294732596" sldId="2147483705"/>
              <pc:sldLayoutMk cId="2107058402" sldId="2147483857"/>
              <ac:picMk id="15" creationId="{00000000-0000-0000-0000-000000000000}"/>
            </ac:picMkLst>
          </pc:picChg>
          <pc:picChg chg="del">
            <ac:chgData name="Rachel Gagen" userId="b8147b453b790b83" providerId="LiveId" clId="{10A8845D-8045-4BBE-9DD5-FB2A65AB32C2}" dt="2021-03-19T10:19:04.555" v="30" actId="478"/>
            <ac:picMkLst>
              <pc:docMk/>
              <pc:sldMasterMk cId="4294732596" sldId="2147483705"/>
              <pc:sldLayoutMk cId="2107058402" sldId="2147483857"/>
              <ac:picMk id="16" creationId="{00000000-0000-0000-0000-000000000000}"/>
            </ac:picMkLst>
          </pc:picChg>
        </pc:sldLayoutChg>
        <pc:sldLayoutChg chg="del">
          <pc:chgData name="Rachel Gagen" userId="b8147b453b790b83" providerId="LiveId" clId="{10A8845D-8045-4BBE-9DD5-FB2A65AB32C2}" dt="2021-03-19T10:25:43.511" v="40" actId="2696"/>
          <pc:sldLayoutMkLst>
            <pc:docMk/>
            <pc:sldMasterMk cId="4294732596" sldId="2147483705"/>
            <pc:sldLayoutMk cId="4025044231" sldId="2147483858"/>
          </pc:sldLayoutMkLst>
        </pc:sldLayoutChg>
        <pc:sldLayoutChg chg="delSp mod">
          <pc:chgData name="Rachel Gagen" userId="b8147b453b790b83" providerId="LiveId" clId="{10A8845D-8045-4BBE-9DD5-FB2A65AB32C2}" dt="2021-03-19T10:03:41.121" v="15" actId="478"/>
          <pc:sldLayoutMkLst>
            <pc:docMk/>
            <pc:sldMasterMk cId="4294732596" sldId="2147483705"/>
            <pc:sldLayoutMk cId="2107058402" sldId="2147483859"/>
          </pc:sldLayoutMkLst>
          <pc:picChg chg="del">
            <ac:chgData name="Rachel Gagen" userId="b8147b453b790b83" providerId="LiveId" clId="{10A8845D-8045-4BBE-9DD5-FB2A65AB32C2}" dt="2021-03-19T10:03:41.121" v="15" actId="478"/>
            <ac:picMkLst>
              <pc:docMk/>
              <pc:sldMasterMk cId="4294732596" sldId="2147483705"/>
              <pc:sldLayoutMk cId="2107058402" sldId="2147483859"/>
              <ac:picMk id="18" creationId="{00000000-0000-0000-0000-000000000000}"/>
            </ac:picMkLst>
          </pc:picChg>
        </pc:sldLayoutChg>
      </pc:sldMasterChg>
    </pc:docChg>
  </pc:docChgLst>
  <pc:docChgLst>
    <pc:chgData name="Rachel Gagen" userId="S::rsg1v20@soton.ac.uk::e2d4e6cd-5d89-46d8-93dc-e64a27afb7be" providerId="AD" clId="Web-{8E7C9C40-33DB-E98C-B0CD-290EC21638FB}"/>
    <pc:docChg chg="modSld">
      <pc:chgData name="Rachel Gagen" userId="S::rsg1v20@soton.ac.uk::e2d4e6cd-5d89-46d8-93dc-e64a27afb7be" providerId="AD" clId="Web-{8E7C9C40-33DB-E98C-B0CD-290EC21638FB}" dt="2021-12-16T12:02:07.160" v="11" actId="20577"/>
      <pc:docMkLst>
        <pc:docMk/>
      </pc:docMkLst>
      <pc:sldChg chg="modSp">
        <pc:chgData name="Rachel Gagen" userId="S::rsg1v20@soton.ac.uk::e2d4e6cd-5d89-46d8-93dc-e64a27afb7be" providerId="AD" clId="Web-{8E7C9C40-33DB-E98C-B0CD-290EC21638FB}" dt="2021-12-16T12:02:07.160" v="11" actId="20577"/>
        <pc:sldMkLst>
          <pc:docMk/>
          <pc:sldMk cId="0" sldId="256"/>
        </pc:sldMkLst>
        <pc:spChg chg="mod">
          <ac:chgData name="Rachel Gagen" userId="S::rsg1v20@soton.ac.uk::e2d4e6cd-5d89-46d8-93dc-e64a27afb7be" providerId="AD" clId="Web-{8E7C9C40-33DB-E98C-B0CD-290EC21638FB}" dt="2021-12-16T12:02:07.160" v="11" actId="20577"/>
          <ac:spMkLst>
            <pc:docMk/>
            <pc:sldMk cId="0" sldId="256"/>
            <ac:spMk id="233" creationId="{00000000-0000-0000-0000-000000000000}"/>
          </ac:spMkLst>
        </pc:spChg>
      </pc:sldChg>
    </pc:docChg>
  </pc:docChgLst>
  <pc:docChgLst>
    <pc:chgData name="Green, Natalia" userId="S::natalia.green_uhs.nhs.uk#ext#@sotonac.onmicrosoft.com::bf324bb5-e447-45be-938c-312f37635ca6" providerId="AD" clId="Web-{09EECCC2-978A-F022-1E63-BC4E64030979}"/>
    <pc:docChg chg="modSld">
      <pc:chgData name="Green, Natalia" userId="S::natalia.green_uhs.nhs.uk#ext#@sotonac.onmicrosoft.com::bf324bb5-e447-45be-938c-312f37635ca6" providerId="AD" clId="Web-{09EECCC2-978A-F022-1E63-BC4E64030979}" dt="2021-03-25T14:23:08.638" v="3" actId="20577"/>
      <pc:docMkLst>
        <pc:docMk/>
      </pc:docMkLst>
      <pc:sldChg chg="modSp">
        <pc:chgData name="Green, Natalia" userId="S::natalia.green_uhs.nhs.uk#ext#@sotonac.onmicrosoft.com::bf324bb5-e447-45be-938c-312f37635ca6" providerId="AD" clId="Web-{09EECCC2-978A-F022-1E63-BC4E64030979}" dt="2021-03-25T14:23:08.638" v="3" actId="20577"/>
        <pc:sldMkLst>
          <pc:docMk/>
          <pc:sldMk cId="0" sldId="256"/>
        </pc:sldMkLst>
        <pc:spChg chg="mod">
          <ac:chgData name="Green, Natalia" userId="S::natalia.green_uhs.nhs.uk#ext#@sotonac.onmicrosoft.com::bf324bb5-e447-45be-938c-312f37635ca6" providerId="AD" clId="Web-{09EECCC2-978A-F022-1E63-BC4E64030979}" dt="2021-03-25T14:23:08.638" v="3" actId="20577"/>
          <ac:spMkLst>
            <pc:docMk/>
            <pc:sldMk cId="0" sldId="256"/>
            <ac:spMk id="233" creationId="{00000000-0000-0000-0000-000000000000}"/>
          </ac:spMkLst>
        </pc:spChg>
      </pc:sldChg>
    </pc:docChg>
  </pc:docChgLst>
  <pc:docChgLst>
    <pc:chgData name="Rachel Gagen" userId="S::rsg1v20@soton.ac.uk::e2d4e6cd-5d89-46d8-93dc-e64a27afb7be" providerId="AD" clId="Web-{8B2A8A1D-CE8E-3D19-B7E9-93B8DA02E3BB}"/>
    <pc:docChg chg="modSld">
      <pc:chgData name="Rachel Gagen" userId="S::rsg1v20@soton.ac.uk::e2d4e6cd-5d89-46d8-93dc-e64a27afb7be" providerId="AD" clId="Web-{8B2A8A1D-CE8E-3D19-B7E9-93B8DA02E3BB}" dt="2021-12-29T12:35:41.557" v="24" actId="1076"/>
      <pc:docMkLst>
        <pc:docMk/>
      </pc:docMkLst>
      <pc:sldChg chg="delSp modSp">
        <pc:chgData name="Rachel Gagen" userId="S::rsg1v20@soton.ac.uk::e2d4e6cd-5d89-46d8-93dc-e64a27afb7be" providerId="AD" clId="Web-{8B2A8A1D-CE8E-3D19-B7E9-93B8DA02E3BB}" dt="2021-12-29T12:35:41.557" v="24" actId="1076"/>
        <pc:sldMkLst>
          <pc:docMk/>
          <pc:sldMk cId="0" sldId="257"/>
        </pc:sldMkLst>
        <pc:spChg chg="mod">
          <ac:chgData name="Rachel Gagen" userId="S::rsg1v20@soton.ac.uk::e2d4e6cd-5d89-46d8-93dc-e64a27afb7be" providerId="AD" clId="Web-{8B2A8A1D-CE8E-3D19-B7E9-93B8DA02E3BB}" dt="2021-12-29T12:35:41.557" v="24" actId="1076"/>
          <ac:spMkLst>
            <pc:docMk/>
            <pc:sldMk cId="0" sldId="257"/>
            <ac:spMk id="244" creationId="{00000000-0000-0000-0000-000000000000}"/>
          </ac:spMkLst>
        </pc:spChg>
        <pc:spChg chg="del mod">
          <ac:chgData name="Rachel Gagen" userId="S::rsg1v20@soton.ac.uk::e2d4e6cd-5d89-46d8-93dc-e64a27afb7be" providerId="AD" clId="Web-{8B2A8A1D-CE8E-3D19-B7E9-93B8DA02E3BB}" dt="2021-12-29T12:34:59.211" v="1"/>
          <ac:spMkLst>
            <pc:docMk/>
            <pc:sldMk cId="0" sldId="257"/>
            <ac:spMk id="245" creationId="{00000000-0000-0000-0000-000000000000}"/>
          </ac:spMkLst>
        </pc:spChg>
      </pc:sldChg>
    </pc:docChg>
  </pc:docChgLst>
  <pc:docChgLst>
    <pc:chgData name="Green, Natalia" userId="S::natalia.green_uhs.nhs.uk#ext#@sotonac.onmicrosoft.com::bf324bb5-e447-45be-938c-312f37635ca6" providerId="AD" clId="Web-{CEC989AB-66FE-0E42-FFF3-EC3AD88A2B65}"/>
    <pc:docChg chg="modSld">
      <pc:chgData name="Green, Natalia" userId="S::natalia.green_uhs.nhs.uk#ext#@sotonac.onmicrosoft.com::bf324bb5-e447-45be-938c-312f37635ca6" providerId="AD" clId="Web-{CEC989AB-66FE-0E42-FFF3-EC3AD88A2B65}" dt="2021-03-25T14:21:56.166" v="7"/>
      <pc:docMkLst>
        <pc:docMk/>
      </pc:docMkLst>
      <pc:sldChg chg="delSp modSp addAnim modAnim">
        <pc:chgData name="Green, Natalia" userId="S::natalia.green_uhs.nhs.uk#ext#@sotonac.onmicrosoft.com::bf324bb5-e447-45be-938c-312f37635ca6" providerId="AD" clId="Web-{CEC989AB-66FE-0E42-FFF3-EC3AD88A2B65}" dt="2021-03-25T14:21:43.353" v="5" actId="20577"/>
        <pc:sldMkLst>
          <pc:docMk/>
          <pc:sldMk cId="0" sldId="262"/>
        </pc:sldMkLst>
        <pc:spChg chg="del">
          <ac:chgData name="Green, Natalia" userId="S::natalia.green_uhs.nhs.uk#ext#@sotonac.onmicrosoft.com::bf324bb5-e447-45be-938c-312f37635ca6" providerId="AD" clId="Web-{CEC989AB-66FE-0E42-FFF3-EC3AD88A2B65}" dt="2021-03-25T14:21:22.243" v="0"/>
          <ac:spMkLst>
            <pc:docMk/>
            <pc:sldMk cId="0" sldId="262"/>
            <ac:spMk id="265" creationId="{00000000-0000-0000-0000-000000000000}"/>
          </ac:spMkLst>
        </pc:spChg>
        <pc:spChg chg="mod">
          <ac:chgData name="Green, Natalia" userId="S::natalia.green_uhs.nhs.uk#ext#@sotonac.onmicrosoft.com::bf324bb5-e447-45be-938c-312f37635ca6" providerId="AD" clId="Web-{CEC989AB-66FE-0E42-FFF3-EC3AD88A2B65}" dt="2021-03-25T14:21:43.353" v="5" actId="20577"/>
          <ac:spMkLst>
            <pc:docMk/>
            <pc:sldMk cId="0" sldId="262"/>
            <ac:spMk id="267" creationId="{00000000-0000-0000-0000-000000000000}"/>
          </ac:spMkLst>
        </pc:spChg>
        <pc:picChg chg="mod">
          <ac:chgData name="Green, Natalia" userId="S::natalia.green_uhs.nhs.uk#ext#@sotonac.onmicrosoft.com::bf324bb5-e447-45be-938c-312f37635ca6" providerId="AD" clId="Web-{CEC989AB-66FE-0E42-FFF3-EC3AD88A2B65}" dt="2021-03-25T14:21:25.837" v="1" actId="1076"/>
          <ac:picMkLst>
            <pc:docMk/>
            <pc:sldMk cId="0" sldId="262"/>
            <ac:picMk id="263" creationId="{00000000-0000-0000-0000-000000000000}"/>
          </ac:picMkLst>
        </pc:picChg>
        <pc:picChg chg="mod">
          <ac:chgData name="Green, Natalia" userId="S::natalia.green_uhs.nhs.uk#ext#@sotonac.onmicrosoft.com::bf324bb5-e447-45be-938c-312f37635ca6" providerId="AD" clId="Web-{CEC989AB-66FE-0E42-FFF3-EC3AD88A2B65}" dt="2021-03-25T14:21:35.525" v="4" actId="1076"/>
          <ac:picMkLst>
            <pc:docMk/>
            <pc:sldMk cId="0" sldId="262"/>
            <ac:picMk id="264" creationId="{00000000-0000-0000-0000-000000000000}"/>
          </ac:picMkLst>
        </pc:picChg>
      </pc:sldChg>
      <pc:sldChg chg="addAnim modAnim">
        <pc:chgData name="Green, Natalia" userId="S::natalia.green_uhs.nhs.uk#ext#@sotonac.onmicrosoft.com::bf324bb5-e447-45be-938c-312f37635ca6" providerId="AD" clId="Web-{CEC989AB-66FE-0E42-FFF3-EC3AD88A2B65}" dt="2021-03-25T14:21:56.166" v="7"/>
        <pc:sldMkLst>
          <pc:docMk/>
          <pc:sldMk cId="665645095"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E047D-08A6-44BD-8EED-7102444B732A}" type="datetimeFigureOut">
              <a:rPr lang="en-GB" smtClean="0"/>
              <a:t>29/12/2021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030B-6CBD-4B73-B8BB-9BEA82DD114B}" type="slidenum">
              <a:rPr lang="en-GB" smtClean="0"/>
              <a:t>‹#›</a:t>
            </a:fld>
            <a:endParaRPr lang="en-GB"/>
          </a:p>
        </p:txBody>
      </p:sp>
    </p:spTree>
    <p:extLst>
      <p:ext uri="{BB962C8B-B14F-4D97-AF65-F5344CB8AC3E}">
        <p14:creationId xmlns:p14="http://schemas.microsoft.com/office/powerpoint/2010/main" val="230926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629e276b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gb629e276b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9750605f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9750605f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bf2bcc68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gabf2bcc68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629e276b6_0_6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b629e276b6_0_6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dirty="0"/>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107058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 name="Google Shape;13;p5"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14" name="Google Shape;14;p5"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15" name="Google Shape;15;p5"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16" name="Google Shape;16;p5"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107058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92919" y="499533"/>
            <a:ext cx="8079581" cy="16581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p:nvPr/>
        </p:nvSpPr>
        <p:spPr>
          <a:xfrm>
            <a:off x="0" y="6037006"/>
            <a:ext cx="9144000" cy="820994"/>
          </a:xfrm>
          <a:prstGeom prst="rect">
            <a:avLst/>
          </a:prstGeom>
          <a:solidFill>
            <a:srgbClr val="1EADB5"/>
          </a:solidFill>
          <a:ln w="12700" cap="flat" cmpd="sng">
            <a:solidFill>
              <a:srgbClr val="397E7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6"/>
          <p:cNvSpPr txBox="1"/>
          <p:nvPr/>
        </p:nvSpPr>
        <p:spPr>
          <a:xfrm>
            <a:off x="5112500" y="6185900"/>
            <a:ext cx="3933300" cy="5541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Calibri"/>
                <a:ea typeface="Calibri"/>
                <a:cs typeface="Calibri"/>
                <a:sym typeface="Calibri"/>
              </a:rPr>
              <a:t>#BePartOfTheSolution</a:t>
            </a:r>
            <a:endParaRPr sz="3000" b="1" i="0" u="none" strike="noStrike" cap="none">
              <a:solidFill>
                <a:schemeClr val="lt1"/>
              </a:solidFill>
              <a:latin typeface="Calibri"/>
              <a:ea typeface="Calibri"/>
              <a:cs typeface="Calibri"/>
              <a:sym typeface="Calibri"/>
            </a:endParaRPr>
          </a:p>
        </p:txBody>
      </p:sp>
      <p:pic>
        <p:nvPicPr>
          <p:cNvPr id="37" name="Google Shape;37;p6" descr="Icon&#10;&#10;Description automatically generated"/>
          <p:cNvPicPr preferRelativeResize="0"/>
          <p:nvPr/>
        </p:nvPicPr>
        <p:blipFill rotWithShape="1">
          <a:blip r:embed="rId2">
            <a:alphaModFix/>
          </a:blip>
          <a:srcRect/>
          <a:stretch/>
        </p:blipFill>
        <p:spPr>
          <a:xfrm>
            <a:off x="-120664" y="1694072"/>
            <a:ext cx="1227165" cy="1225092"/>
          </a:xfrm>
          <a:prstGeom prst="rect">
            <a:avLst/>
          </a:prstGeom>
          <a:noFill/>
          <a:ln>
            <a:noFill/>
          </a:ln>
        </p:spPr>
      </p:pic>
      <p:pic>
        <p:nvPicPr>
          <p:cNvPr id="38" name="Google Shape;38;p6" descr="Icon&#10;&#10;Description automatically generated"/>
          <p:cNvPicPr preferRelativeResize="0"/>
          <p:nvPr/>
        </p:nvPicPr>
        <p:blipFill rotWithShape="1">
          <a:blip r:embed="rId3">
            <a:alphaModFix/>
          </a:blip>
          <a:srcRect/>
          <a:stretch/>
        </p:blipFill>
        <p:spPr>
          <a:xfrm>
            <a:off x="-130872" y="4700270"/>
            <a:ext cx="1120979" cy="1119085"/>
          </a:xfrm>
          <a:prstGeom prst="rect">
            <a:avLst/>
          </a:prstGeom>
          <a:noFill/>
          <a:ln>
            <a:noFill/>
          </a:ln>
        </p:spPr>
      </p:pic>
      <p:pic>
        <p:nvPicPr>
          <p:cNvPr id="39" name="Google Shape;39;p6" descr="Icon&#10;&#10;Description automatically generated"/>
          <p:cNvPicPr preferRelativeResize="0"/>
          <p:nvPr/>
        </p:nvPicPr>
        <p:blipFill rotWithShape="1">
          <a:blip r:embed="rId4">
            <a:alphaModFix/>
          </a:blip>
          <a:srcRect/>
          <a:stretch/>
        </p:blipFill>
        <p:spPr>
          <a:xfrm>
            <a:off x="8153893" y="3989610"/>
            <a:ext cx="1469038" cy="1466557"/>
          </a:xfrm>
          <a:prstGeom prst="rect">
            <a:avLst/>
          </a:prstGeom>
          <a:noFill/>
          <a:ln>
            <a:noFill/>
          </a:ln>
        </p:spPr>
      </p:pic>
      <p:pic>
        <p:nvPicPr>
          <p:cNvPr id="40" name="Google Shape;40;p6" descr="Icon&#10;&#10;Description automatically generated"/>
          <p:cNvPicPr preferRelativeResize="0"/>
          <p:nvPr/>
        </p:nvPicPr>
        <p:blipFill rotWithShape="1">
          <a:blip r:embed="rId5">
            <a:alphaModFix/>
          </a:blip>
          <a:srcRect/>
          <a:stretch/>
        </p:blipFill>
        <p:spPr>
          <a:xfrm>
            <a:off x="7818511" y="1694072"/>
            <a:ext cx="1227165" cy="1225092"/>
          </a:xfrm>
          <a:prstGeom prst="rect">
            <a:avLst/>
          </a:prstGeom>
          <a:noFill/>
          <a:ln>
            <a:noFill/>
          </a:ln>
        </p:spPr>
      </p:pic>
      <p:pic>
        <p:nvPicPr>
          <p:cNvPr id="41" name="Google Shape;41;p6"/>
          <p:cNvPicPr preferRelativeResize="0"/>
          <p:nvPr/>
        </p:nvPicPr>
        <p:blipFill>
          <a:blip r:embed="rId6">
            <a:alphaModFix/>
          </a:blip>
          <a:stretch>
            <a:fillRect/>
          </a:stretch>
        </p:blipFill>
        <p:spPr>
          <a:xfrm>
            <a:off x="7389425" y="78775"/>
            <a:ext cx="1679199" cy="1175874"/>
          </a:xfrm>
          <a:prstGeom prst="rect">
            <a:avLst/>
          </a:prstGeom>
          <a:noFill/>
          <a:ln>
            <a:noFill/>
          </a:ln>
        </p:spPr>
      </p:pic>
    </p:spTree>
    <p:extLst>
      <p:ext uri="{BB962C8B-B14F-4D97-AF65-F5344CB8AC3E}">
        <p14:creationId xmlns:p14="http://schemas.microsoft.com/office/powerpoint/2010/main" val="4025044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29/12/2021</a:t>
            </a:fld>
            <a:endParaRPr lang="en-GB" dirty="0"/>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p:txBody>
          <a:body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29/12/2021</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17" Type="http://schemas.openxmlformats.org/officeDocument/2006/relationships/image" Target="../media/image2.png"/><Relationship Id="rId2" Type="http://schemas.openxmlformats.org/officeDocument/2006/relationships/slideLayout" Target="../slideLayouts/slideLayout28.xml"/><Relationship Id="rId16"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4.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17" Type="http://schemas.openxmlformats.org/officeDocument/2006/relationships/image" Target="../media/image2.png"/><Relationship Id="rId2" Type="http://schemas.openxmlformats.org/officeDocument/2006/relationships/slideLayout" Target="../slideLayouts/slideLayout39.xml"/><Relationship Id="rId16" Type="http://schemas.openxmlformats.org/officeDocument/2006/relationships/image" Target="../media/image5.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4.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image" Target="../media/image5.pn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4.pn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29/12/2021</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Icon&#10;&#10;Description automatically generated">
            <a:extLst>
              <a:ext uri="{FF2B5EF4-FFF2-40B4-BE49-F238E27FC236}">
                <a16:creationId xmlns:a16="http://schemas.microsoft.com/office/drawing/2014/main" id="{5E6A7B69-E6EC-47D9-92A6-D3C020F071C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452928" y="-545984"/>
            <a:ext cx="1367327" cy="1365017"/>
          </a:xfrm>
          <a:prstGeom prst="rect">
            <a:avLst/>
          </a:prstGeom>
        </p:spPr>
      </p:pic>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57" r:id="rId13"/>
    <p:sldLayoutId id="2147483859" r:id="rId14"/>
    <p:sldLayoutId id="214748386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BB154A-4CDD-4A53-93EC-6310397BD71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F5C26F-5D08-4A71-A865-90528D843F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29/12/2021</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dirty="0">
                <a:solidFill>
                  <a:srgbClr val="E26FA9"/>
                </a:solidFill>
              </a:rPr>
              <a:t>#</a:t>
            </a:r>
            <a:r>
              <a:rPr lang="en-GB" sz="3000" b="1" dirty="0" err="1">
                <a:solidFill>
                  <a:srgbClr val="E26FA9"/>
                </a:solidFill>
              </a:rPr>
              <a:t>BePartOfTheSolution</a:t>
            </a:r>
            <a:endParaRPr lang="en-GB" sz="3000" b="1" dirty="0">
              <a:solidFill>
                <a:srgbClr val="E26FA9"/>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noFill/>
        </p:spPr>
        <p:txBody>
          <a:bodyPr wrap="square" rtlCol="0">
            <a:spAutoFit/>
          </a:bodyPr>
          <a:lstStyle/>
          <a:p>
            <a:pPr algn="ctr"/>
            <a:r>
              <a:rPr lang="en-GB" sz="1800" dirty="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dirty="0"/>
          </a:p>
        </p:txBody>
      </p:sp>
      <p:pic>
        <p:nvPicPr>
          <p:cNvPr id="12" name="Picture 11" descr="Icon&#10;&#10;Description automatically generated">
            <a:extLst>
              <a:ext uri="{FF2B5EF4-FFF2-40B4-BE49-F238E27FC236}">
                <a16:creationId xmlns:a16="http://schemas.microsoft.com/office/drawing/2014/main" id="{5AB56D35-27C8-4560-A835-0942BF8BB3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04203" y="-545984"/>
            <a:ext cx="1367327" cy="1365017"/>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29/12/2021</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sp>
        <p:nvSpPr>
          <p:cNvPr id="7" name="Rectangle 6">
            <a:extLst>
              <a:ext uri="{FF2B5EF4-FFF2-40B4-BE49-F238E27FC236}">
                <a16:creationId xmlns:a16="http://schemas.microsoft.com/office/drawing/2014/main" id="{D141291B-2E4E-4722-9849-FF8F6A78233E}"/>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5" name="TextBox 14">
            <a:extLst>
              <a:ext uri="{FF2B5EF4-FFF2-40B4-BE49-F238E27FC236}">
                <a16:creationId xmlns:a16="http://schemas.microsoft.com/office/drawing/2014/main" id="{FC3BA1E5-27CC-468F-AD9B-34AB42A620A7}"/>
              </a:ext>
            </a:extLst>
          </p:cNvPr>
          <p:cNvSpPr txBox="1"/>
          <p:nvPr userDrawn="1"/>
        </p:nvSpPr>
        <p:spPr>
          <a:xfrm>
            <a:off x="4708733" y="6185893"/>
            <a:ext cx="4336943"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29/12/2021</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29311A-CD39-48E9-AC9C-940E4487B5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24E5-F630-4735-80CD-B2DB01889098}" type="datetimeFigureOut">
              <a:rPr lang="en-GB" smtClean="0"/>
              <a:t>29/12/2021</a:t>
            </a:fld>
            <a:endParaRPr lang="en-GB"/>
          </a:p>
        </p:txBody>
      </p:sp>
      <p:sp>
        <p:nvSpPr>
          <p:cNvPr id="5" name="Footer Placeholder 4">
            <a:extLst>
              <a:ext uri="{FF2B5EF4-FFF2-40B4-BE49-F238E27FC236}">
                <a16:creationId xmlns:a16="http://schemas.microsoft.com/office/drawing/2014/main" id="{01139796-9FAA-48AE-A5FA-1BBE5EA86EB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D59F8EC-C151-4CCF-B7A2-524E50B2B48F}"/>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A54AD-51B3-4898-9E71-3D9EA39FD4EA}" type="slidenum">
              <a:rPr lang="en-GB" smtClean="0"/>
              <a:t>‹#›</a:t>
            </a:fld>
            <a:endParaRPr lang="en-GB"/>
          </a:p>
        </p:txBody>
      </p:sp>
      <p:sp>
        <p:nvSpPr>
          <p:cNvPr id="7" name="Rectangle 6">
            <a:extLst>
              <a:ext uri="{FF2B5EF4-FFF2-40B4-BE49-F238E27FC236}">
                <a16:creationId xmlns:a16="http://schemas.microsoft.com/office/drawing/2014/main" id="{A0D204FC-AE8C-4142-B52C-B7DD18295829}"/>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DF2C8FB-DAA6-452C-A2AE-99131B51DD48}"/>
              </a:ext>
            </a:extLst>
          </p:cNvPr>
          <p:cNvSpPr txBox="1"/>
          <p:nvPr userDrawn="1"/>
        </p:nvSpPr>
        <p:spPr>
          <a:xfrm>
            <a:off x="4982199" y="6185893"/>
            <a:ext cx="4063478" cy="553998"/>
          </a:xfrm>
          <a:prstGeom prst="rect">
            <a:avLst/>
          </a:prstGeom>
          <a:noFill/>
        </p:spPr>
        <p:txBody>
          <a:bodyPr wrap="square" rtlCol="0">
            <a:spAutoFit/>
          </a:bodyPr>
          <a:lstStyle/>
          <a:p>
            <a:pPr algn="r"/>
            <a:r>
              <a:rPr lang="en-GB" sz="3000" b="1" dirty="0">
                <a:solidFill>
                  <a:schemeClr val="bg1"/>
                </a:solidFill>
              </a:rPr>
              <a:t>#</a:t>
            </a:r>
            <a:r>
              <a:rPr lang="en-GB" sz="3000" b="1" dirty="0" err="1">
                <a:solidFill>
                  <a:schemeClr val="bg1"/>
                </a:solidFill>
              </a:rPr>
              <a:t>BePartOfTheSolution</a:t>
            </a:r>
            <a:endParaRPr lang="en-GB" sz="3000" b="1" dirty="0">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29/12/2021</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29/12/2021</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b629e276b6_0_0"/>
          <p:cNvSpPr txBox="1">
            <a:spLocks noGrp="1"/>
          </p:cNvSpPr>
          <p:nvPr>
            <p:ph type="title"/>
          </p:nvPr>
        </p:nvSpPr>
        <p:spPr>
          <a:xfrm>
            <a:off x="532200" y="265265"/>
            <a:ext cx="8079600" cy="1658100"/>
          </a:xfrm>
          <a:prstGeom prst="rect">
            <a:avLst/>
          </a:prstGeom>
          <a:noFill/>
          <a:ln>
            <a:noFill/>
          </a:ln>
        </p:spPr>
        <p:txBody>
          <a:bodyPr spcFirstLastPara="1" wrap="square" lIns="91425" tIns="45700" rIns="91425" bIns="45700" anchor="ctr" anchorCtr="0">
            <a:noAutofit/>
          </a:bodyPr>
          <a:lstStyle/>
          <a:p>
            <a:pPr algn="ctr">
              <a:buSzPts val="4800"/>
            </a:pPr>
            <a:r>
              <a:rPr lang="en-GB" sz="4800" dirty="0">
                <a:solidFill>
                  <a:srgbClr val="0F6AB1"/>
                </a:solidFill>
                <a:latin typeface="Gill Sans"/>
                <a:ea typeface="Gill Sans"/>
                <a:cs typeface="Gill Sans"/>
                <a:sym typeface="Gill Sans"/>
              </a:rPr>
              <a:t>2 Metre Rule</a:t>
            </a:r>
            <a:endParaRPr sz="4800" dirty="0">
              <a:solidFill>
                <a:srgbClr val="0F6AB1"/>
              </a:solidFill>
              <a:latin typeface="Gill Sans"/>
              <a:ea typeface="Gill Sans"/>
              <a:cs typeface="Gill Sans"/>
              <a:sym typeface="Gill Sans"/>
            </a:endParaRPr>
          </a:p>
        </p:txBody>
      </p:sp>
      <p:sp>
        <p:nvSpPr>
          <p:cNvPr id="234" name="Google Shape;234;gb629e276b6_0_0"/>
          <p:cNvSpPr txBox="1">
            <a:spLocks noGrp="1"/>
          </p:cNvSpPr>
          <p:nvPr>
            <p:ph type="subTitle" idx="1"/>
          </p:nvPr>
        </p:nvSpPr>
        <p:spPr>
          <a:xfrm>
            <a:off x="986192" y="3080716"/>
            <a:ext cx="6400800" cy="2541233"/>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GB" b="1" dirty="0">
                <a:solidFill>
                  <a:schemeClr val="accent1">
                    <a:lumMod val="75000"/>
                  </a:schemeClr>
                </a:solidFill>
                <a:highlight>
                  <a:srgbClr val="FFFFFF"/>
                </a:highlight>
                <a:latin typeface="Gill Sans"/>
                <a:ea typeface="Gill Sans"/>
                <a:cs typeface="Gill Sans"/>
                <a:sym typeface="Gill Sans"/>
              </a:rPr>
              <a:t>Objectives:</a:t>
            </a:r>
            <a:r>
              <a:rPr lang="en-GB" dirty="0">
                <a:solidFill>
                  <a:schemeClr val="accent1">
                    <a:lumMod val="75000"/>
                  </a:schemeClr>
                </a:solidFill>
                <a:highlight>
                  <a:srgbClr val="FFFFFF"/>
                </a:highlight>
                <a:latin typeface="Gill Sans"/>
                <a:ea typeface="Gill Sans"/>
                <a:cs typeface="Gill Sans"/>
                <a:sym typeface="Gill Sans"/>
              </a:rPr>
              <a:t> </a:t>
            </a:r>
            <a:endParaRPr dirty="0">
              <a:solidFill>
                <a:schemeClr val="accent1">
                  <a:lumMod val="75000"/>
                </a:schemeClr>
              </a:solidFill>
              <a:highlight>
                <a:srgbClr val="FFFFFF"/>
              </a:highlight>
              <a:latin typeface="Gill Sans"/>
              <a:ea typeface="Gill Sans"/>
              <a:cs typeface="Gill Sans"/>
              <a:sym typeface="Gill Sans"/>
            </a:endParaRPr>
          </a:p>
          <a:p>
            <a:pPr>
              <a:lnSpc>
                <a:spcPct val="115000"/>
              </a:lnSpc>
              <a:spcBef>
                <a:spcPts val="0"/>
              </a:spcBef>
              <a:buClr>
                <a:schemeClr val="accent1">
                  <a:lumMod val="75000"/>
                </a:schemeClr>
              </a:buClr>
              <a:buSzPct val="80000"/>
              <a:buFont typeface="Arial" panose="020B0604020202020204" pitchFamily="34" charset="0"/>
              <a:buChar char="•"/>
            </a:pPr>
            <a:r>
              <a:rPr lang="en-GB" dirty="0">
                <a:solidFill>
                  <a:schemeClr val="accent1">
                    <a:lumMod val="75000"/>
                  </a:schemeClr>
                </a:solidFill>
                <a:highlight>
                  <a:srgbClr val="FFFFFF"/>
                </a:highlight>
                <a:latin typeface="Gill Sans"/>
                <a:ea typeface="Gill Sans"/>
                <a:cs typeface="Gill Sans"/>
                <a:sym typeface="Gill Sans"/>
              </a:rPr>
              <a:t>To identify 2 metres as a safe distance for limiting the spread of the virus.  </a:t>
            </a:r>
            <a:endParaRPr dirty="0">
              <a:solidFill>
                <a:schemeClr val="accent1">
                  <a:lumMod val="75000"/>
                </a:schemeClr>
              </a:solidFill>
              <a:highlight>
                <a:srgbClr val="FFFFFF"/>
              </a:highlight>
              <a:latin typeface="Gill Sans"/>
              <a:ea typeface="Gill Sans"/>
              <a:cs typeface="Gill Sans"/>
              <a:sym typeface="Gill Sans"/>
            </a:endParaRPr>
          </a:p>
          <a:p>
            <a:pPr>
              <a:lnSpc>
                <a:spcPct val="115000"/>
              </a:lnSpc>
              <a:spcBef>
                <a:spcPts val="0"/>
              </a:spcBef>
              <a:buClr>
                <a:schemeClr val="accent1">
                  <a:lumMod val="75000"/>
                </a:schemeClr>
              </a:buClr>
              <a:buSzPct val="80000"/>
              <a:buFont typeface="Arial" panose="020B0604020202020204" pitchFamily="34" charset="0"/>
              <a:buChar char="•"/>
            </a:pPr>
            <a:endParaRPr dirty="0">
              <a:solidFill>
                <a:schemeClr val="accent1">
                  <a:lumMod val="75000"/>
                </a:schemeClr>
              </a:solidFill>
              <a:highlight>
                <a:srgbClr val="FFFFFF"/>
              </a:highlight>
              <a:latin typeface="Gill Sans"/>
              <a:ea typeface="Gill Sans"/>
              <a:cs typeface="Gill Sans"/>
              <a:sym typeface="Gill Sans"/>
            </a:endParaRPr>
          </a:p>
          <a:p>
            <a:pPr>
              <a:lnSpc>
                <a:spcPct val="115000"/>
              </a:lnSpc>
              <a:spcBef>
                <a:spcPts val="0"/>
              </a:spcBef>
              <a:buClr>
                <a:schemeClr val="accent1">
                  <a:lumMod val="75000"/>
                </a:schemeClr>
              </a:buClr>
              <a:buSzPct val="80000"/>
              <a:buFont typeface="Arial" panose="020B0604020202020204" pitchFamily="34" charset="0"/>
              <a:buChar char="•"/>
            </a:pPr>
            <a:r>
              <a:rPr lang="en-GB" dirty="0">
                <a:solidFill>
                  <a:schemeClr val="accent1">
                    <a:lumMod val="75000"/>
                  </a:schemeClr>
                </a:solidFill>
                <a:highlight>
                  <a:srgbClr val="FFFFFF"/>
                </a:highlight>
                <a:latin typeface="Gill Sans"/>
                <a:ea typeface="Gill Sans"/>
                <a:cs typeface="Gill Sans"/>
                <a:sym typeface="Gill Sans"/>
              </a:rPr>
              <a:t>To recognise how long 2 metres is as a distance.</a:t>
            </a:r>
            <a:endParaRPr dirty="0">
              <a:solidFill>
                <a:schemeClr val="accent1">
                  <a:lumMod val="75000"/>
                </a:schemeClr>
              </a:solidFill>
              <a:highlight>
                <a:srgbClr val="FFFFFF"/>
              </a:highlight>
              <a:latin typeface="Gill Sans"/>
              <a:ea typeface="Gill Sans"/>
              <a:cs typeface="Gill Sans"/>
              <a:sym typeface="Gill Sans"/>
            </a:endParaRPr>
          </a:p>
          <a:p>
            <a:pPr marL="91440" lvl="0" indent="0" algn="l" rtl="0">
              <a:lnSpc>
                <a:spcPct val="85000"/>
              </a:lnSpc>
              <a:spcBef>
                <a:spcPts val="0"/>
              </a:spcBef>
              <a:spcAft>
                <a:spcPts val="0"/>
              </a:spcAft>
              <a:buClr>
                <a:srgbClr val="262626"/>
              </a:buClr>
              <a:buSzPts val="2400"/>
              <a:buNone/>
            </a:pPr>
            <a:endParaRPr dirty="0"/>
          </a:p>
        </p:txBody>
      </p:sp>
      <p:pic>
        <p:nvPicPr>
          <p:cNvPr id="235" name="Google Shape;235;gb629e276b6_0_0"/>
          <p:cNvPicPr preferRelativeResize="0"/>
          <p:nvPr/>
        </p:nvPicPr>
        <p:blipFill>
          <a:blip r:embed="rId3">
            <a:alphaModFix/>
          </a:blip>
          <a:stretch>
            <a:fillRect/>
          </a:stretch>
        </p:blipFill>
        <p:spPr>
          <a:xfrm>
            <a:off x="6198650" y="1390500"/>
            <a:ext cx="2376684" cy="23653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9750605f2_0_0"/>
          <p:cNvSpPr txBox="1"/>
          <p:nvPr/>
        </p:nvSpPr>
        <p:spPr>
          <a:xfrm>
            <a:off x="817050" y="656325"/>
            <a:ext cx="6737400" cy="877200"/>
          </a:xfrm>
          <a:prstGeom prst="rect">
            <a:avLst/>
          </a:prstGeom>
          <a:noFill/>
          <a:ln>
            <a:noFill/>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000000"/>
              </a:buClr>
              <a:buSzPts val="5000"/>
              <a:buFont typeface="Arial"/>
              <a:buNone/>
            </a:pPr>
            <a:r>
              <a:rPr lang="en-GB" sz="5000" b="0" i="0" u="none" strike="noStrike" cap="none" dirty="0">
                <a:solidFill>
                  <a:schemeClr val="accent1">
                    <a:lumMod val="75000"/>
                  </a:schemeClr>
                </a:solidFill>
                <a:latin typeface="Gill Sans"/>
                <a:ea typeface="Gill Sans"/>
                <a:cs typeface="Gill Sans"/>
                <a:sym typeface="Gill Sans"/>
              </a:rPr>
              <a:t>Video Introduction</a:t>
            </a:r>
            <a:endParaRPr sz="5000" b="0" i="0" u="none" strike="noStrike" cap="none" dirty="0">
              <a:solidFill>
                <a:schemeClr val="accent1">
                  <a:lumMod val="75000"/>
                </a:schemeClr>
              </a:solidFill>
              <a:latin typeface="Gill Sans"/>
              <a:ea typeface="Gill Sans"/>
              <a:cs typeface="Gill Sans"/>
              <a:sym typeface="Gill Sans"/>
            </a:endParaRPr>
          </a:p>
        </p:txBody>
      </p:sp>
      <p:pic>
        <p:nvPicPr>
          <p:cNvPr id="241" name="Google Shape;241;gb9750605f2_0_0"/>
          <p:cNvPicPr preferRelativeResize="0"/>
          <p:nvPr/>
        </p:nvPicPr>
        <p:blipFill rotWithShape="1">
          <a:blip r:embed="rId3">
            <a:alphaModFix/>
          </a:blip>
          <a:srcRect/>
          <a:stretch/>
        </p:blipFill>
        <p:spPr>
          <a:xfrm>
            <a:off x="6979074" y="3777275"/>
            <a:ext cx="2089550" cy="2089550"/>
          </a:xfrm>
          <a:prstGeom prst="rect">
            <a:avLst/>
          </a:prstGeom>
          <a:noFill/>
          <a:ln>
            <a:noFill/>
          </a:ln>
        </p:spPr>
      </p:pic>
      <p:pic>
        <p:nvPicPr>
          <p:cNvPr id="242" name="Google Shape;242;gb9750605f2_0_0"/>
          <p:cNvPicPr preferRelativeResize="0"/>
          <p:nvPr/>
        </p:nvPicPr>
        <p:blipFill rotWithShape="1">
          <a:blip r:embed="rId4">
            <a:alphaModFix/>
          </a:blip>
          <a:srcRect b="3166"/>
          <a:stretch/>
        </p:blipFill>
        <p:spPr>
          <a:xfrm>
            <a:off x="0" y="3777275"/>
            <a:ext cx="2256151" cy="2141124"/>
          </a:xfrm>
          <a:prstGeom prst="rect">
            <a:avLst/>
          </a:prstGeom>
          <a:noFill/>
          <a:ln>
            <a:noFill/>
          </a:ln>
        </p:spPr>
      </p:pic>
      <p:sp>
        <p:nvSpPr>
          <p:cNvPr id="244" name="Google Shape;244;gb9750605f2_0_0"/>
          <p:cNvSpPr txBox="1"/>
          <p:nvPr/>
        </p:nvSpPr>
        <p:spPr>
          <a:xfrm>
            <a:off x="1537763" y="1870872"/>
            <a:ext cx="5295974" cy="1046410"/>
          </a:xfrm>
          <a:prstGeom prst="rect">
            <a:avLst/>
          </a:prstGeom>
          <a:noFill/>
          <a:ln>
            <a:noFill/>
          </a:ln>
        </p:spPr>
        <p:txBody>
          <a:bodyPr spcFirstLastPara="1" wrap="square" lIns="91425" tIns="91425" rIns="91425" bIns="91425" anchor="t" anchorCtr="0">
            <a:spAutoFit/>
          </a:bodyPr>
          <a:lstStyle/>
          <a:p>
            <a:pPr algn="ctr"/>
            <a:r>
              <a:rPr lang="en-GB" sz="2800" dirty="0">
                <a:solidFill>
                  <a:schemeClr val="accent1">
                    <a:lumMod val="75000"/>
                  </a:schemeClr>
                </a:solidFill>
                <a:latin typeface="Gill Sans"/>
                <a:ea typeface="Gill Sans"/>
                <a:cs typeface="Gill Sans"/>
                <a:sym typeface="Gill Sans"/>
              </a:rPr>
              <a:t>Watch COVID-19 Warriors Video Introduction.</a:t>
            </a:r>
            <a:endParaRPr sz="2800" dirty="0">
              <a:solidFill>
                <a:schemeClr val="accent1">
                  <a:lumMod val="75000"/>
                </a:schemeClr>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abf2bcc686_0_0"/>
          <p:cNvSpPr txBox="1">
            <a:spLocks noGrp="1"/>
          </p:cNvSpPr>
          <p:nvPr>
            <p:ph type="title"/>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GB" sz="4800" dirty="0">
                <a:solidFill>
                  <a:srgbClr val="0F6AB1"/>
                </a:solidFill>
                <a:latin typeface="Gill Sans"/>
                <a:ea typeface="Gill Sans"/>
                <a:cs typeface="Gill Sans"/>
                <a:sym typeface="Gill Sans"/>
              </a:rPr>
              <a:t>Main Activity</a:t>
            </a:r>
            <a:endParaRPr sz="4800" dirty="0">
              <a:solidFill>
                <a:srgbClr val="0F6AB1"/>
              </a:solidFill>
              <a:latin typeface="Gill Sans"/>
              <a:ea typeface="Gill Sans"/>
              <a:cs typeface="Gill Sans"/>
              <a:sym typeface="Gill Sans"/>
            </a:endParaRPr>
          </a:p>
        </p:txBody>
      </p:sp>
      <p:sp>
        <p:nvSpPr>
          <p:cNvPr id="251" name="Google Shape;251;gabf2bcc686_0_0"/>
          <p:cNvSpPr txBox="1">
            <a:spLocks noGrp="1"/>
          </p:cNvSpPr>
          <p:nvPr>
            <p:ph type="subTitle" idx="1"/>
          </p:nvPr>
        </p:nvSpPr>
        <p:spPr>
          <a:xfrm>
            <a:off x="1371600" y="1794875"/>
            <a:ext cx="6400800" cy="4098600"/>
          </a:xfrm>
          <a:prstGeom prst="rect">
            <a:avLst/>
          </a:prstGeom>
          <a:noFill/>
          <a:ln>
            <a:noFill/>
          </a:ln>
        </p:spPr>
        <p:txBody>
          <a:bodyPr spcFirstLastPara="1" wrap="square" lIns="91425" tIns="45700" rIns="91425" bIns="45700" anchor="t" anchorCtr="0">
            <a:noAutofit/>
          </a:bodyPr>
          <a:lstStyle/>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How far is 2 metres?</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Use a 2 metre ribbon to find out…</a:t>
            </a: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lang="en-GB"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endParaRPr dirty="0">
              <a:solidFill>
                <a:schemeClr val="accent1">
                  <a:lumMod val="75000"/>
                </a:schemeClr>
              </a:solidFill>
              <a:latin typeface="Gill Sans"/>
              <a:ea typeface="Gill Sans"/>
              <a:cs typeface="Gill Sans"/>
              <a:sym typeface="Gill Sans"/>
            </a:endParaRPr>
          </a:p>
          <a:p>
            <a:pPr marL="0" lvl="0" indent="0" algn="l" rtl="0">
              <a:lnSpc>
                <a:spcPct val="85000"/>
              </a:lnSpc>
              <a:spcBef>
                <a:spcPts val="1300"/>
              </a:spcBef>
              <a:spcAft>
                <a:spcPts val="0"/>
              </a:spcAft>
              <a:buSzPts val="2400"/>
              <a:buNone/>
            </a:pPr>
            <a:r>
              <a:rPr lang="en-GB" dirty="0">
                <a:solidFill>
                  <a:schemeClr val="accent1">
                    <a:lumMod val="75000"/>
                  </a:schemeClr>
                </a:solidFill>
                <a:latin typeface="Gill Sans"/>
                <a:ea typeface="Gill Sans"/>
                <a:cs typeface="Gill Sans"/>
                <a:sym typeface="Gill Sans"/>
              </a:rPr>
              <a:t>What can you see around you that is about 2 metres long?</a:t>
            </a:r>
            <a:endParaRPr dirty="0">
              <a:solidFill>
                <a:schemeClr val="accent1">
                  <a:lumMod val="75000"/>
                </a:schemeClr>
              </a:solidFill>
              <a:latin typeface="Gill Sans"/>
              <a:ea typeface="Gill Sans"/>
              <a:cs typeface="Gill Sans"/>
              <a:sym typeface="Gill Sans"/>
            </a:endParaRPr>
          </a:p>
        </p:txBody>
      </p:sp>
      <p:sp>
        <p:nvSpPr>
          <p:cNvPr id="252" name="Google Shape;252;gabf2bcc686_0_0"/>
          <p:cNvSpPr/>
          <p:nvPr/>
        </p:nvSpPr>
        <p:spPr>
          <a:xfrm>
            <a:off x="200900" y="4085325"/>
            <a:ext cx="8079600" cy="562800"/>
          </a:xfrm>
          <a:prstGeom prst="doubleWave">
            <a:avLst>
              <a:gd name="adj1" fmla="val 12500"/>
              <a:gd name="adj2" fmla="val 1724"/>
            </a:avLst>
          </a:prstGeom>
          <a:solidFill>
            <a:srgbClr val="0000FF"/>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7;gaf92d3f76a_0_0">
            <a:extLst>
              <a:ext uri="{FF2B5EF4-FFF2-40B4-BE49-F238E27FC236}">
                <a16:creationId xmlns:a16="http://schemas.microsoft.com/office/drawing/2014/main" id="{C4C6336C-3FAC-47CF-9090-009013B07C13}"/>
              </a:ext>
            </a:extLst>
          </p:cNvPr>
          <p:cNvSpPr txBox="1">
            <a:spLocks/>
          </p:cNvSpPr>
          <p:nvPr/>
        </p:nvSpPr>
        <p:spPr>
          <a:xfrm>
            <a:off x="492919" y="499533"/>
            <a:ext cx="8079600" cy="1658100"/>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buClr>
                <a:srgbClr val="000000"/>
              </a:buClr>
              <a:buSzPts val="1800"/>
              <a:buFont typeface="Arial"/>
              <a:buNone/>
            </a:pPr>
            <a:r>
              <a:rPr lang="en-GB" sz="4800" dirty="0">
                <a:solidFill>
                  <a:srgbClr val="0F6AB1"/>
                </a:solidFill>
                <a:latin typeface="Gill Sans"/>
                <a:ea typeface="Gill Sans"/>
                <a:cs typeface="Gill Sans"/>
                <a:sym typeface="Gill Sans"/>
              </a:rPr>
              <a:t>What have we learnt?</a:t>
            </a:r>
          </a:p>
          <a:p>
            <a:pPr algn="l">
              <a:spcBef>
                <a:spcPts val="0"/>
              </a:spcBef>
              <a:buClr>
                <a:schemeClr val="accent1"/>
              </a:buClr>
              <a:buSzPts val="4800"/>
              <a:buFont typeface="Calibri"/>
              <a:buNone/>
            </a:pPr>
            <a:endParaRPr lang="en-GB" dirty="0"/>
          </a:p>
        </p:txBody>
      </p:sp>
      <p:sp>
        <p:nvSpPr>
          <p:cNvPr id="3" name="Google Shape;259;gaf92d3f76a_0_0">
            <a:extLst>
              <a:ext uri="{FF2B5EF4-FFF2-40B4-BE49-F238E27FC236}">
                <a16:creationId xmlns:a16="http://schemas.microsoft.com/office/drawing/2014/main" id="{2698BC55-EA4B-4241-AAFD-D1E5D3A44618}"/>
              </a:ext>
            </a:extLst>
          </p:cNvPr>
          <p:cNvSpPr txBox="1"/>
          <p:nvPr/>
        </p:nvSpPr>
        <p:spPr>
          <a:xfrm>
            <a:off x="1538158" y="1515341"/>
            <a:ext cx="6600497" cy="3948230"/>
          </a:xfrm>
          <a:prstGeom prst="rect">
            <a:avLst/>
          </a:prstGeom>
          <a:noFill/>
          <a:ln>
            <a:noFill/>
          </a:ln>
        </p:spPr>
        <p:txBody>
          <a:bodyPr spcFirstLastPara="1" wrap="square" lIns="91425" tIns="91425" rIns="91425" bIns="91425" anchor="t" anchorCtr="0">
            <a:spAutoFit/>
          </a:bodyPr>
          <a:lstStyle/>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How far apart do we have to stay from others?</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What can help you to remember this distance? </a:t>
            </a: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endParaRPr sz="2800" dirty="0">
              <a:solidFill>
                <a:schemeClr val="accent1">
                  <a:lumMod val="75000"/>
                </a:schemeClr>
              </a:solidFill>
              <a:latin typeface="Gill Sans"/>
              <a:ea typeface="Gill Sans"/>
              <a:cs typeface="Gill Sans"/>
              <a:sym typeface="Gill Sans"/>
            </a:endParaRPr>
          </a:p>
          <a:p>
            <a:pPr marL="457200" lvl="0" indent="-457200" algn="l" rtl="0">
              <a:lnSpc>
                <a:spcPct val="85000"/>
              </a:lnSpc>
              <a:spcBef>
                <a:spcPts val="1300"/>
              </a:spcBef>
              <a:spcAft>
                <a:spcPts val="0"/>
              </a:spcAft>
              <a:buFont typeface="Arial" panose="020B0604020202020204" pitchFamily="34" charset="0"/>
              <a:buChar char="•"/>
            </a:pPr>
            <a:r>
              <a:rPr lang="en-GB" sz="2800" dirty="0">
                <a:solidFill>
                  <a:schemeClr val="accent1">
                    <a:lumMod val="75000"/>
                  </a:schemeClr>
                </a:solidFill>
                <a:latin typeface="Gill Sans"/>
                <a:ea typeface="Gill Sans"/>
                <a:cs typeface="Gill Sans"/>
                <a:sym typeface="Gill Sans"/>
              </a:rPr>
              <a:t>We can still have fun and be friends when we are 2 metres apart.</a:t>
            </a:r>
            <a:endParaRPr sz="2800"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842454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gb629e276b6_0_692"/>
          <p:cNvPicPr preferRelativeResize="0"/>
          <p:nvPr/>
        </p:nvPicPr>
        <p:blipFill rotWithShape="1">
          <a:blip r:embed="rId3">
            <a:alphaModFix/>
          </a:blip>
          <a:srcRect/>
          <a:stretch/>
        </p:blipFill>
        <p:spPr>
          <a:xfrm>
            <a:off x="950975" y="345558"/>
            <a:ext cx="1932775" cy="1932775"/>
          </a:xfrm>
          <a:prstGeom prst="rect">
            <a:avLst/>
          </a:prstGeom>
          <a:noFill/>
          <a:ln>
            <a:noFill/>
          </a:ln>
        </p:spPr>
      </p:pic>
      <p:pic>
        <p:nvPicPr>
          <p:cNvPr id="264" name="Google Shape;264;gb629e276b6_0_692"/>
          <p:cNvPicPr preferRelativeResize="0"/>
          <p:nvPr/>
        </p:nvPicPr>
        <p:blipFill rotWithShape="1">
          <a:blip r:embed="rId4">
            <a:alphaModFix/>
          </a:blip>
          <a:srcRect/>
          <a:stretch/>
        </p:blipFill>
        <p:spPr>
          <a:xfrm>
            <a:off x="2345709" y="2900870"/>
            <a:ext cx="4212685" cy="2962324"/>
          </a:xfrm>
          <a:prstGeom prst="rect">
            <a:avLst/>
          </a:prstGeom>
          <a:noFill/>
          <a:ln>
            <a:noFill/>
          </a:ln>
        </p:spPr>
      </p:pic>
      <p:sp>
        <p:nvSpPr>
          <p:cNvPr id="266" name="Google Shape;266;gb629e276b6_0_692"/>
          <p:cNvSpPr/>
          <p:nvPr/>
        </p:nvSpPr>
        <p:spPr>
          <a:xfrm>
            <a:off x="3335250" y="174125"/>
            <a:ext cx="4380000" cy="2478000"/>
          </a:xfrm>
          <a:prstGeom prst="wedgeRoundRectCallout">
            <a:avLst>
              <a:gd name="adj1" fmla="val -56728"/>
              <a:gd name="adj2" fmla="val -15406"/>
              <a:gd name="adj3" fmla="val 0"/>
            </a:avLst>
          </a:prstGeom>
          <a:solidFill>
            <a:srgbClr val="EAF0E0"/>
          </a:solidFill>
          <a:ln w="9525" cap="flat" cmpd="sng">
            <a:solidFill>
              <a:srgbClr val="162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gb629e276b6_0_692"/>
          <p:cNvSpPr txBox="1"/>
          <p:nvPr/>
        </p:nvSpPr>
        <p:spPr>
          <a:xfrm>
            <a:off x="3442400" y="174125"/>
            <a:ext cx="4212600" cy="2720100"/>
          </a:xfrm>
          <a:prstGeom prst="rect">
            <a:avLst/>
          </a:prstGeom>
          <a:noFill/>
          <a:ln>
            <a:noFill/>
          </a:ln>
        </p:spPr>
        <p:txBody>
          <a:bodyPr spcFirstLastPara="1" wrap="square" lIns="91425" tIns="45700" rIns="91425" bIns="45700" anchor="t" anchorCtr="0">
            <a:norm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GB" sz="3500" b="0" i="0" u="none" strike="noStrike" kern="0" cap="none" spc="0" normalizeH="0" baseline="0" noProof="0" dirty="0">
                <a:ln>
                  <a:noFill/>
                </a:ln>
                <a:solidFill>
                  <a:srgbClr val="0F6AB1"/>
                </a:solidFill>
                <a:effectLst/>
                <a:uLnTx/>
                <a:uFillTx/>
                <a:latin typeface="Gill Sans"/>
                <a:ea typeface="Gill Sans"/>
                <a:cs typeface="Gill Sans"/>
                <a:sym typeface="Gill Sans"/>
              </a:rPr>
              <a:t>Stretch says</a:t>
            </a:r>
            <a:r>
              <a:rPr lang="en-GB" sz="3500" kern="0" dirty="0">
                <a:solidFill>
                  <a:srgbClr val="0F6AB1"/>
                </a:solidFill>
                <a:latin typeface="Gill Sans"/>
                <a:ea typeface="Gill Sans"/>
                <a:cs typeface="Gill Sans"/>
                <a:sym typeface="Gill Sans"/>
              </a:rPr>
              <a:t>…</a:t>
            </a:r>
            <a:r>
              <a:rPr kumimoji="0" lang="en-GB" sz="3500" b="0" i="0" u="none" strike="noStrike" kern="0" cap="none" spc="0" normalizeH="0" baseline="0" noProof="0" dirty="0">
                <a:ln>
                  <a:noFill/>
                </a:ln>
                <a:solidFill>
                  <a:srgbClr val="0F6AB1"/>
                </a:solidFill>
                <a:effectLst/>
                <a:uLnTx/>
                <a:uFillTx/>
                <a:latin typeface="Gill Sans"/>
                <a:ea typeface="Gill Sans"/>
                <a:cs typeface="Gill Sans"/>
                <a:sym typeface="Gill Sans"/>
              </a:rPr>
              <a:t> “Remember to stay at least 2 metres away from anyone not in your bubble!”</a:t>
            </a:r>
            <a:endParaRPr kumimoji="0" sz="47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 calcmode="lin" valueType="num">
                                      <p:cBhvr additive="base">
                                        <p:cTn id="7" dur="500" fill="hold"/>
                                        <p:tgtEl>
                                          <p:spTgt spid="263"/>
                                        </p:tgtEl>
                                        <p:attrNameLst>
                                          <p:attrName>ppt_x</p:attrName>
                                        </p:attrNameLst>
                                      </p:cBhvr>
                                      <p:tavLst>
                                        <p:tav tm="0">
                                          <p:val>
                                            <p:strVal val="#ppt_x"/>
                                          </p:val>
                                        </p:tav>
                                        <p:tav tm="100000">
                                          <p:val>
                                            <p:strVal val="#ppt_x"/>
                                          </p:val>
                                        </p:tav>
                                      </p:tavLst>
                                    </p:anim>
                                    <p:anim calcmode="lin" valueType="num">
                                      <p:cBhvr additive="base">
                                        <p:cTn id="8"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97;gb72165f1ee_0_0">
            <a:extLst>
              <a:ext uri="{FF2B5EF4-FFF2-40B4-BE49-F238E27FC236}">
                <a16:creationId xmlns:a16="http://schemas.microsoft.com/office/drawing/2014/main" id="{36EF3610-2F22-4A76-BA01-A14C564CAB4A}"/>
              </a:ext>
            </a:extLst>
          </p:cNvPr>
          <p:cNvSpPr txBox="1">
            <a:spLocks/>
          </p:cNvSpPr>
          <p:nvPr/>
        </p:nvSpPr>
        <p:spPr>
          <a:xfrm>
            <a:off x="492925" y="0"/>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endParaRPr lang="en-GB" dirty="0">
              <a:solidFill>
                <a:schemeClr val="tx2">
                  <a:lumMod val="75000"/>
                </a:schemeClr>
              </a:solidFill>
              <a:latin typeface="Gill Sans"/>
              <a:ea typeface="Gill Sans"/>
              <a:cs typeface="Gill Sans"/>
              <a:sym typeface="Gill Sans"/>
            </a:endParaRPr>
          </a:p>
        </p:txBody>
      </p:sp>
      <p:sp>
        <p:nvSpPr>
          <p:cNvPr id="3" name="Google Shape;298;gb72165f1ee_0_0">
            <a:extLst>
              <a:ext uri="{FF2B5EF4-FFF2-40B4-BE49-F238E27FC236}">
                <a16:creationId xmlns:a16="http://schemas.microsoft.com/office/drawing/2014/main" id="{C0A6BDB7-A76F-44B0-B067-EF19038EEA72}"/>
              </a:ext>
            </a:extLst>
          </p:cNvPr>
          <p:cNvSpPr txBox="1">
            <a:spLocks/>
          </p:cNvSpPr>
          <p:nvPr/>
        </p:nvSpPr>
        <p:spPr>
          <a:xfrm>
            <a:off x="1371600" y="741334"/>
            <a:ext cx="6400800" cy="21804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85000"/>
              </a:lnSpc>
              <a:spcBef>
                <a:spcPts val="1300"/>
              </a:spcBef>
              <a:buSzPts val="2400"/>
              <a:buFont typeface="Arial" panose="020B0604020202020204" pitchFamily="34" charset="0"/>
              <a:buNone/>
            </a:pPr>
            <a:endParaRPr lang="en-GB" sz="3500" dirty="0">
              <a:solidFill>
                <a:srgbClr val="0000FF"/>
              </a:solidFill>
              <a:latin typeface="Gill Sans"/>
              <a:ea typeface="Gill Sans"/>
              <a:cs typeface="Gill Sans"/>
              <a:sym typeface="Gill Sans"/>
            </a:endParaRPr>
          </a:p>
        </p:txBody>
      </p:sp>
      <p:sp>
        <p:nvSpPr>
          <p:cNvPr id="4" name="Google Shape;273;gb737f7e929_0_0">
            <a:extLst>
              <a:ext uri="{FF2B5EF4-FFF2-40B4-BE49-F238E27FC236}">
                <a16:creationId xmlns:a16="http://schemas.microsoft.com/office/drawing/2014/main" id="{87354A56-1599-4A23-B31F-BD3AF4940D1A}"/>
              </a:ext>
            </a:extLst>
          </p:cNvPr>
          <p:cNvSpPr txBox="1">
            <a:spLocks/>
          </p:cNvSpPr>
          <p:nvPr/>
        </p:nvSpPr>
        <p:spPr>
          <a:xfrm>
            <a:off x="492925" y="499525"/>
            <a:ext cx="8079600" cy="920400"/>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800"/>
            </a:pPr>
            <a:r>
              <a:rPr lang="en-GB" sz="4800">
                <a:solidFill>
                  <a:srgbClr val="0F6AB1"/>
                </a:solidFill>
                <a:latin typeface="Gill Sans"/>
                <a:ea typeface="Gill Sans"/>
                <a:cs typeface="Gill Sans"/>
                <a:sym typeface="Gill Sans"/>
              </a:rPr>
              <a:t>Extension Activities</a:t>
            </a:r>
            <a:endParaRPr lang="en-GB" sz="4800" dirty="0">
              <a:solidFill>
                <a:srgbClr val="0F6AB1"/>
              </a:solidFill>
              <a:latin typeface="Gill Sans"/>
              <a:ea typeface="Gill Sans"/>
              <a:cs typeface="Gill Sans"/>
              <a:sym typeface="Gill Sans"/>
            </a:endParaRPr>
          </a:p>
        </p:txBody>
      </p:sp>
      <p:sp>
        <p:nvSpPr>
          <p:cNvPr id="5" name="Google Shape;274;gb737f7e929_0_0">
            <a:extLst>
              <a:ext uri="{FF2B5EF4-FFF2-40B4-BE49-F238E27FC236}">
                <a16:creationId xmlns:a16="http://schemas.microsoft.com/office/drawing/2014/main" id="{C55B551F-B011-47BC-BBC0-AE80D2196E05}"/>
              </a:ext>
            </a:extLst>
          </p:cNvPr>
          <p:cNvSpPr txBox="1">
            <a:spLocks/>
          </p:cNvSpPr>
          <p:nvPr/>
        </p:nvSpPr>
        <p:spPr>
          <a:xfrm>
            <a:off x="1371600" y="1676100"/>
            <a:ext cx="6400800" cy="1752600"/>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20700" indent="-457200">
              <a:lnSpc>
                <a:spcPct val="115000"/>
              </a:lnSpc>
              <a:spcBef>
                <a:spcPts val="0"/>
              </a:spcBef>
              <a:buClr>
                <a:schemeClr val="accent1">
                  <a:lumMod val="75000"/>
                </a:schemeClr>
              </a:buClr>
              <a:buSzPts val="2600"/>
            </a:pPr>
            <a:r>
              <a:rPr lang="en-GB" dirty="0">
                <a:solidFill>
                  <a:schemeClr val="accent1">
                    <a:lumMod val="75000"/>
                  </a:schemeClr>
                </a:solidFill>
                <a:highlight>
                  <a:schemeClr val="lt1"/>
                </a:highlight>
                <a:latin typeface="Gill Sans"/>
                <a:ea typeface="Gill Sans"/>
                <a:cs typeface="Gill Sans"/>
                <a:sym typeface="Gill Sans"/>
              </a:rPr>
              <a:t>Try lining up in the playground with 2 metre gaps between you.</a:t>
            </a:r>
          </a:p>
          <a:p>
            <a:pPr marL="914400" indent="-457200">
              <a:lnSpc>
                <a:spcPct val="115000"/>
              </a:lnSpc>
              <a:spcBef>
                <a:spcPts val="0"/>
              </a:spcBef>
              <a:buClr>
                <a:schemeClr val="accent1">
                  <a:lumMod val="75000"/>
                </a:schemeClr>
              </a:buClr>
              <a:buSzPts val="1100"/>
            </a:pPr>
            <a:endParaRPr lang="en-GB" dirty="0">
              <a:solidFill>
                <a:schemeClr val="accent1">
                  <a:lumMod val="75000"/>
                </a:schemeClr>
              </a:solidFill>
              <a:highlight>
                <a:schemeClr val="lt1"/>
              </a:highlight>
              <a:latin typeface="Gill Sans"/>
              <a:ea typeface="Gill Sans"/>
              <a:cs typeface="Gill Sans"/>
              <a:sym typeface="Gill Sans"/>
            </a:endParaRPr>
          </a:p>
          <a:p>
            <a:pPr marL="520700" indent="-457200">
              <a:lnSpc>
                <a:spcPct val="115000"/>
              </a:lnSpc>
              <a:spcBef>
                <a:spcPts val="0"/>
              </a:spcBef>
              <a:buClr>
                <a:schemeClr val="accent1">
                  <a:lumMod val="75000"/>
                </a:schemeClr>
              </a:buClr>
              <a:buSzPts val="2600"/>
            </a:pPr>
            <a:r>
              <a:rPr lang="en-GB" dirty="0">
                <a:solidFill>
                  <a:schemeClr val="accent1">
                    <a:lumMod val="75000"/>
                  </a:schemeClr>
                </a:solidFill>
                <a:highlight>
                  <a:schemeClr val="lt1"/>
                </a:highlight>
                <a:latin typeface="Gill Sans"/>
                <a:ea typeface="Gill Sans"/>
                <a:cs typeface="Gill Sans"/>
                <a:sym typeface="Gill Sans"/>
              </a:rPr>
              <a:t>What can you see around your house or on your journey to school that are 2 metres long.</a:t>
            </a:r>
            <a:endParaRPr lang="en-GB" dirty="0">
              <a:solidFill>
                <a:schemeClr val="accent1">
                  <a:lumMod val="75000"/>
                </a:schemeClr>
              </a:solidFill>
              <a:latin typeface="Gill Sans"/>
              <a:ea typeface="Gill Sans"/>
              <a:cs typeface="Gill Sans"/>
              <a:sym typeface="Gill Sans"/>
            </a:endParaRPr>
          </a:p>
        </p:txBody>
      </p:sp>
    </p:spTree>
    <p:extLst>
      <p:ext uri="{BB962C8B-B14F-4D97-AF65-F5344CB8AC3E}">
        <p14:creationId xmlns:p14="http://schemas.microsoft.com/office/powerpoint/2010/main" val="255950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63;gb629e276b6_0_692">
            <a:extLst>
              <a:ext uri="{FF2B5EF4-FFF2-40B4-BE49-F238E27FC236}">
                <a16:creationId xmlns:a16="http://schemas.microsoft.com/office/drawing/2014/main" id="{BBB46F29-FBB9-4451-9BC8-B7E1963C9B8E}"/>
              </a:ext>
            </a:extLst>
          </p:cNvPr>
          <p:cNvPicPr preferRelativeResize="0"/>
          <p:nvPr/>
        </p:nvPicPr>
        <p:blipFill rotWithShape="1">
          <a:blip r:embed="rId2">
            <a:alphaModFix/>
          </a:blip>
          <a:srcRect/>
          <a:stretch/>
        </p:blipFill>
        <p:spPr>
          <a:xfrm>
            <a:off x="887913" y="225050"/>
            <a:ext cx="1932775" cy="1932775"/>
          </a:xfrm>
          <a:prstGeom prst="rect">
            <a:avLst/>
          </a:prstGeom>
          <a:noFill/>
          <a:ln>
            <a:noFill/>
          </a:ln>
        </p:spPr>
      </p:pic>
      <p:sp>
        <p:nvSpPr>
          <p:cNvPr id="3" name="Google Shape;287;gabefc0c955_0_11">
            <a:extLst>
              <a:ext uri="{FF2B5EF4-FFF2-40B4-BE49-F238E27FC236}">
                <a16:creationId xmlns:a16="http://schemas.microsoft.com/office/drawing/2014/main" id="{0CA23EA1-BCDE-4539-8949-864BE1726D8E}"/>
              </a:ext>
            </a:extLst>
          </p:cNvPr>
          <p:cNvSpPr txBox="1">
            <a:spLocks/>
          </p:cNvSpPr>
          <p:nvPr/>
        </p:nvSpPr>
        <p:spPr>
          <a:xfrm>
            <a:off x="3954801" y="1897593"/>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6000" b="0" i="0" u="none" strike="noStrike" kern="0" cap="none" spc="0" normalizeH="0" baseline="0" noProof="0" dirty="0">
                <a:ln>
                  <a:noFill/>
                </a:ln>
                <a:solidFill>
                  <a:srgbClr val="0F6AB1"/>
                </a:solidFill>
                <a:effectLst/>
                <a:uLnTx/>
                <a:uFillTx/>
                <a:latin typeface="Gill Sans"/>
                <a:ea typeface="Gill Sans"/>
                <a:cs typeface="Gill Sans"/>
                <a:sym typeface="Gill Sans"/>
              </a:rPr>
              <a:t>see you soon!</a:t>
            </a:r>
            <a:endParaRPr kumimoji="0" lang="en-GB" sz="8000" b="0" i="0" u="none" strike="noStrike" kern="0" cap="none" spc="0" normalizeH="0" baseline="0" noProof="0" dirty="0">
              <a:ln>
                <a:noFill/>
              </a:ln>
              <a:solidFill>
                <a:srgbClr val="0F6AB1"/>
              </a:solidFill>
              <a:effectLst/>
              <a:uLnTx/>
              <a:uFillTx/>
              <a:latin typeface="Gill Sans"/>
              <a:ea typeface="Gill Sans"/>
              <a:cs typeface="Gill Sans"/>
              <a:sym typeface="Gill Sans"/>
            </a:endParaRPr>
          </a:p>
        </p:txBody>
      </p:sp>
      <p:sp>
        <p:nvSpPr>
          <p:cNvPr id="4" name="Google Shape;292;gabefc0c955_0_11">
            <a:extLst>
              <a:ext uri="{FF2B5EF4-FFF2-40B4-BE49-F238E27FC236}">
                <a16:creationId xmlns:a16="http://schemas.microsoft.com/office/drawing/2014/main" id="{5E0DC631-64DE-4968-8D07-A408D7947D71}"/>
              </a:ext>
            </a:extLst>
          </p:cNvPr>
          <p:cNvSpPr/>
          <p:nvPr/>
        </p:nvSpPr>
        <p:spPr>
          <a:xfrm>
            <a:off x="3676416" y="1299344"/>
            <a:ext cx="3610665" cy="3424851"/>
          </a:xfrm>
          <a:prstGeom prst="wedgeEllipseCallout">
            <a:avLst>
              <a:gd name="adj1" fmla="val -58794"/>
              <a:gd name="adj2" fmla="val -41295"/>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66564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97566D4-FE9C-46A1-B838-2F6AF714DC20}"/>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8F606501-DC6D-4E4A-A656-4CFD19998899}"/>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D400EF70-F138-43DA-BBD5-0CE4FC34722C}"/>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E8323D2E-77B2-4EF2-B0A8-35919E13241D}"/>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C5814F2F-6127-478D-9F32-FD83F0B476B6}"/>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9DD3E348-A4EF-4088-BCAC-746595B08385}"/>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R Template.potx" id="{EEA1182D-5C91-4F10-A117-4A7A7E6E0C1B}" vid="{AC892AFE-59DC-4262-9A08-759D9D218DD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D98C0C-2EAA-4505-8452-5EC023F4123C}">
  <ds:schemaRefs>
    <ds:schemaRef ds:uri="http://schemas.microsoft.com/sharepoint/v3/contenttype/forms"/>
  </ds:schemaRefs>
</ds:datastoreItem>
</file>

<file path=customXml/itemProps2.xml><?xml version="1.0" encoding="utf-8"?>
<ds:datastoreItem xmlns:ds="http://schemas.openxmlformats.org/officeDocument/2006/customXml" ds:itemID="{BF61A003-4F77-4DD7-9A06-6162AF39FB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6B16E1-18EF-4CF1-968E-80069DEB560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186</Words>
  <Application>Microsoft Office PowerPoint</Application>
  <PresentationFormat>On-screen Show (4:3)</PresentationFormat>
  <Paragraphs>30</Paragraphs>
  <Slides>8</Slides>
  <Notes>4</Notes>
  <HiddenSlides>0</HiddenSlides>
  <MMClips>0</MMClips>
  <ScaleCrop>false</ScaleCrop>
  <HeadingPairs>
    <vt:vector size="4" baseType="variant">
      <vt:variant>
        <vt:lpstr>Theme</vt:lpstr>
      </vt:variant>
      <vt:variant>
        <vt:i4>7</vt:i4>
      </vt:variant>
      <vt:variant>
        <vt:lpstr>Slide Titles</vt:lpstr>
      </vt:variant>
      <vt:variant>
        <vt:i4>8</vt:i4>
      </vt:variant>
    </vt:vector>
  </HeadingPairs>
  <TitlesOfParts>
    <vt:vector size="15" baseType="lpstr">
      <vt:lpstr>Custom Design</vt:lpstr>
      <vt:lpstr>3_Custom Design</vt:lpstr>
      <vt:lpstr>4_Custom Design</vt:lpstr>
      <vt:lpstr>6_Custom Design</vt:lpstr>
      <vt:lpstr>1_Custom Design</vt:lpstr>
      <vt:lpstr>2_Custom Design</vt:lpstr>
      <vt:lpstr>5_Custom Design</vt:lpstr>
      <vt:lpstr>2 Metre Rule</vt:lpstr>
      <vt:lpstr>PowerPoint Presentation</vt:lpstr>
      <vt:lpstr>Main Activity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 Woods-Townsend</dc:creator>
  <cp:lastModifiedBy>Rachel Gagen</cp:lastModifiedBy>
  <cp:revision>40</cp:revision>
  <dcterms:created xsi:type="dcterms:W3CDTF">2021-03-17T09:42:00Z</dcterms:created>
  <dcterms:modified xsi:type="dcterms:W3CDTF">2021-12-29T12:35:46Z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