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57" r:id="rId5"/>
    <p:sldMasterId id="2147483833" r:id="rId6"/>
    <p:sldMasterId id="2147483773" r:id="rId7"/>
    <p:sldMasterId id="2147483797" r:id="rId8"/>
    <p:sldMasterId id="2147483737" r:id="rId9"/>
    <p:sldMasterId id="2147483749" r:id="rId10"/>
    <p:sldMasterId id="2147483845" r:id="rId11"/>
  </p:sldMasterIdLst>
  <p:notesMasterIdLst>
    <p:notesMasterId r:id="rId20"/>
  </p:notesMasterIdLst>
  <p:sldIdLst>
    <p:sldId id="296" r:id="rId12"/>
    <p:sldId id="257" r:id="rId13"/>
    <p:sldId id="307" r:id="rId14"/>
    <p:sldId id="310" r:id="rId15"/>
    <p:sldId id="308" r:id="rId16"/>
    <p:sldId id="261" r:id="rId17"/>
    <p:sldId id="267" r:id="rId18"/>
    <p:sldId id="29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2E88"/>
    <a:srgbClr val="E26FA9"/>
    <a:srgbClr val="D30D4F"/>
    <a:srgbClr val="E26EA8"/>
    <a:srgbClr val="D2639A"/>
    <a:srgbClr val="3699E0"/>
    <a:srgbClr val="4FA535"/>
    <a:srgbClr val="FFA000"/>
    <a:srgbClr val="E7205F"/>
    <a:srgbClr val="157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15662E-31D1-456D-95C4-4A48927E1F2B}" v="1" dt="2021-03-22T13:32:05.158"/>
    <p1510:client id="{1A002527-DC8A-BF8B-3951-321A2C91FC9E}" v="31" dt="2021-12-29T10:11:23.363"/>
    <p1510:client id="{4FE79682-41F6-8082-1B3E-C0DB6AA5B5CC}" v="7" dt="2021-12-09T10:28:19.825"/>
    <p1510:client id="{7767BBCD-7C32-428A-9318-99B456950C65}" v="20" dt="2021-03-25T20:56:56.8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7" d="100"/>
          <a:sy n="127" d="100"/>
        </p:scale>
        <p:origin x="108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n, Natalia" userId="S::natalia.green_uhs.nhs.uk#ext#@sotonac.onmicrosoft.com::bf324bb5-e447-45be-938c-312f37635ca6" providerId="AD" clId="Web-{7767BBCD-7C32-428A-9318-99B456950C65}"/>
    <pc:docChg chg="delSld modSld">
      <pc:chgData name="Green, Natalia" userId="S::natalia.green_uhs.nhs.uk#ext#@sotonac.onmicrosoft.com::bf324bb5-e447-45be-938c-312f37635ca6" providerId="AD" clId="Web-{7767BBCD-7C32-428A-9318-99B456950C65}" dt="2021-03-25T20:56:56.818" v="14"/>
      <pc:docMkLst>
        <pc:docMk/>
      </pc:docMkLst>
      <pc:sldChg chg="modSp">
        <pc:chgData name="Green, Natalia" userId="S::natalia.green_uhs.nhs.uk#ext#@sotonac.onmicrosoft.com::bf324bb5-e447-45be-938c-312f37635ca6" providerId="AD" clId="Web-{7767BBCD-7C32-428A-9318-99B456950C65}" dt="2021-03-25T20:55:55.223" v="6" actId="1076"/>
        <pc:sldMkLst>
          <pc:docMk/>
          <pc:sldMk cId="0" sldId="257"/>
        </pc:sldMkLst>
        <pc:spChg chg="mod">
          <ac:chgData name="Green, Natalia" userId="S::natalia.green_uhs.nhs.uk#ext#@sotonac.onmicrosoft.com::bf324bb5-e447-45be-938c-312f37635ca6" providerId="AD" clId="Web-{7767BBCD-7C32-428A-9318-99B456950C65}" dt="2021-03-25T20:55:55.223" v="6" actId="1076"/>
          <ac:spMkLst>
            <pc:docMk/>
            <pc:sldMk cId="0" sldId="257"/>
            <ac:spMk id="464" creationId="{00000000-0000-0000-0000-000000000000}"/>
          </ac:spMkLst>
        </pc:spChg>
        <pc:spChg chg="mod">
          <ac:chgData name="Green, Natalia" userId="S::natalia.green_uhs.nhs.uk#ext#@sotonac.onmicrosoft.com::bf324bb5-e447-45be-938c-312f37635ca6" providerId="AD" clId="Web-{7767BBCD-7C32-428A-9318-99B456950C65}" dt="2021-03-25T20:55:48.238" v="4" actId="1076"/>
          <ac:spMkLst>
            <pc:docMk/>
            <pc:sldMk cId="0" sldId="257"/>
            <ac:spMk id="468" creationId="{00000000-0000-0000-0000-000000000000}"/>
          </ac:spMkLst>
        </pc:spChg>
        <pc:spChg chg="mod">
          <ac:chgData name="Green, Natalia" userId="S::natalia.green_uhs.nhs.uk#ext#@sotonac.onmicrosoft.com::bf324bb5-e447-45be-938c-312f37635ca6" providerId="AD" clId="Web-{7767BBCD-7C32-428A-9318-99B456950C65}" dt="2021-03-25T20:55:50.691" v="5" actId="1076"/>
          <ac:spMkLst>
            <pc:docMk/>
            <pc:sldMk cId="0" sldId="257"/>
            <ac:spMk id="469" creationId="{00000000-0000-0000-0000-000000000000}"/>
          </ac:spMkLst>
        </pc:spChg>
      </pc:sldChg>
      <pc:sldChg chg="del">
        <pc:chgData name="Green, Natalia" userId="S::natalia.green_uhs.nhs.uk#ext#@sotonac.onmicrosoft.com::bf324bb5-e447-45be-938c-312f37635ca6" providerId="AD" clId="Web-{7767BBCD-7C32-428A-9318-99B456950C65}" dt="2021-03-25T20:56:54.709" v="13"/>
        <pc:sldMkLst>
          <pc:docMk/>
          <pc:sldMk cId="4201883447" sldId="287"/>
        </pc:sldMkLst>
      </pc:sldChg>
      <pc:sldChg chg="del">
        <pc:chgData name="Green, Natalia" userId="S::natalia.green_uhs.nhs.uk#ext#@sotonac.onmicrosoft.com::bf324bb5-e447-45be-938c-312f37635ca6" providerId="AD" clId="Web-{7767BBCD-7C32-428A-9318-99B456950C65}" dt="2021-03-25T20:56:52.521" v="9"/>
        <pc:sldMkLst>
          <pc:docMk/>
          <pc:sldMk cId="1651227424" sldId="288"/>
        </pc:sldMkLst>
      </pc:sldChg>
      <pc:sldChg chg="del">
        <pc:chgData name="Green, Natalia" userId="S::natalia.green_uhs.nhs.uk#ext#@sotonac.onmicrosoft.com::bf324bb5-e447-45be-938c-312f37635ca6" providerId="AD" clId="Web-{7767BBCD-7C32-428A-9318-99B456950C65}" dt="2021-03-25T20:56:52.521" v="11"/>
        <pc:sldMkLst>
          <pc:docMk/>
          <pc:sldMk cId="3506126365" sldId="290"/>
        </pc:sldMkLst>
      </pc:sldChg>
      <pc:sldChg chg="del">
        <pc:chgData name="Green, Natalia" userId="S::natalia.green_uhs.nhs.uk#ext#@sotonac.onmicrosoft.com::bf324bb5-e447-45be-938c-312f37635ca6" providerId="AD" clId="Web-{7767BBCD-7C32-428A-9318-99B456950C65}" dt="2021-03-25T20:56:52.521" v="10"/>
        <pc:sldMkLst>
          <pc:docMk/>
          <pc:sldMk cId="1152563904" sldId="292"/>
        </pc:sldMkLst>
      </pc:sldChg>
      <pc:sldChg chg="del">
        <pc:chgData name="Green, Natalia" userId="S::natalia.green_uhs.nhs.uk#ext#@sotonac.onmicrosoft.com::bf324bb5-e447-45be-938c-312f37635ca6" providerId="AD" clId="Web-{7767BBCD-7C32-428A-9318-99B456950C65}" dt="2021-03-25T20:56:56.818" v="14"/>
        <pc:sldMkLst>
          <pc:docMk/>
          <pc:sldMk cId="480856902" sldId="294"/>
        </pc:sldMkLst>
      </pc:sldChg>
      <pc:sldChg chg="del">
        <pc:chgData name="Green, Natalia" userId="S::natalia.green_uhs.nhs.uk#ext#@sotonac.onmicrosoft.com::bf324bb5-e447-45be-938c-312f37635ca6" providerId="AD" clId="Web-{7767BBCD-7C32-428A-9318-99B456950C65}" dt="2021-03-25T20:56:52.521" v="12"/>
        <pc:sldMkLst>
          <pc:docMk/>
          <pc:sldMk cId="2269068817" sldId="295"/>
        </pc:sldMkLst>
      </pc:sldChg>
      <pc:sldChg chg="modSp">
        <pc:chgData name="Green, Natalia" userId="S::natalia.green_uhs.nhs.uk#ext#@sotonac.onmicrosoft.com::bf324bb5-e447-45be-938c-312f37635ca6" providerId="AD" clId="Web-{7767BBCD-7C32-428A-9318-99B456950C65}" dt="2021-03-25T20:55:42.597" v="3" actId="1076"/>
        <pc:sldMkLst>
          <pc:docMk/>
          <pc:sldMk cId="162971755" sldId="296"/>
        </pc:sldMkLst>
        <pc:spChg chg="mod">
          <ac:chgData name="Green, Natalia" userId="S::natalia.green_uhs.nhs.uk#ext#@sotonac.onmicrosoft.com::bf324bb5-e447-45be-938c-312f37635ca6" providerId="AD" clId="Web-{7767BBCD-7C32-428A-9318-99B456950C65}" dt="2021-03-25T20:55:40.410" v="2" actId="20577"/>
          <ac:spMkLst>
            <pc:docMk/>
            <pc:sldMk cId="162971755" sldId="296"/>
            <ac:spMk id="4" creationId="{D153E2BD-B866-42F9-8E89-008097D8310C}"/>
          </ac:spMkLst>
        </pc:spChg>
        <pc:picChg chg="mod">
          <ac:chgData name="Green, Natalia" userId="S::natalia.green_uhs.nhs.uk#ext#@sotonac.onmicrosoft.com::bf324bb5-e447-45be-938c-312f37635ca6" providerId="AD" clId="Web-{7767BBCD-7C32-428A-9318-99B456950C65}" dt="2021-03-25T20:55:42.597" v="3" actId="1076"/>
          <ac:picMkLst>
            <pc:docMk/>
            <pc:sldMk cId="162971755" sldId="296"/>
            <ac:picMk id="5" creationId="{12E2B284-0D5C-4F65-AF42-6F450C57841F}"/>
          </ac:picMkLst>
        </pc:picChg>
      </pc:sldChg>
      <pc:sldChg chg="delSp modSp">
        <pc:chgData name="Green, Natalia" userId="S::natalia.green_uhs.nhs.uk#ext#@sotonac.onmicrosoft.com::bf324bb5-e447-45be-938c-312f37635ca6" providerId="AD" clId="Web-{7767BBCD-7C32-428A-9318-99B456950C65}" dt="2021-03-25T20:56:09.223" v="8" actId="1076"/>
        <pc:sldMkLst>
          <pc:docMk/>
          <pc:sldMk cId="297864358" sldId="308"/>
        </pc:sldMkLst>
        <pc:spChg chg="del">
          <ac:chgData name="Green, Natalia" userId="S::natalia.green_uhs.nhs.uk#ext#@sotonac.onmicrosoft.com::bf324bb5-e447-45be-938c-312f37635ca6" providerId="AD" clId="Web-{7767BBCD-7C32-428A-9318-99B456950C65}" dt="2021-03-25T20:56:05.848" v="7"/>
          <ac:spMkLst>
            <pc:docMk/>
            <pc:sldMk cId="297864358" sldId="308"/>
            <ac:spMk id="12" creationId="{CAA1A94F-B4DF-4E74-90B4-9C23E1229AA0}"/>
          </ac:spMkLst>
        </pc:spChg>
        <pc:picChg chg="mod">
          <ac:chgData name="Green, Natalia" userId="S::natalia.green_uhs.nhs.uk#ext#@sotonac.onmicrosoft.com::bf324bb5-e447-45be-938c-312f37635ca6" providerId="AD" clId="Web-{7767BBCD-7C32-428A-9318-99B456950C65}" dt="2021-03-25T20:56:09.223" v="8" actId="1076"/>
          <ac:picMkLst>
            <pc:docMk/>
            <pc:sldMk cId="297864358" sldId="308"/>
            <ac:picMk id="11" creationId="{1DF7D6BD-7E3A-4A4E-B608-B78682DE801C}"/>
          </ac:picMkLst>
        </pc:picChg>
      </pc:sldChg>
    </pc:docChg>
  </pc:docChgLst>
  <pc:docChgLst>
    <pc:chgData name="Rachel Gagen" userId="b8147b453b790b83" providerId="LiveId" clId="{0215662E-31D1-456D-95C4-4A48927E1F2B}"/>
    <pc:docChg chg="custSel addSld delSld modSld sldOrd">
      <pc:chgData name="Rachel Gagen" userId="b8147b453b790b83" providerId="LiveId" clId="{0215662E-31D1-456D-95C4-4A48927E1F2B}" dt="2021-03-22T13:38:07.462" v="14" actId="47"/>
      <pc:docMkLst>
        <pc:docMk/>
      </pc:docMkLst>
      <pc:sldChg chg="add">
        <pc:chgData name="Rachel Gagen" userId="b8147b453b790b83" providerId="LiveId" clId="{0215662E-31D1-456D-95C4-4A48927E1F2B}" dt="2021-03-22T13:32:05.104" v="0"/>
        <pc:sldMkLst>
          <pc:docMk/>
          <pc:sldMk cId="0" sldId="257"/>
        </pc:sldMkLst>
      </pc:sldChg>
      <pc:sldChg chg="addSp delSp modSp add del mod">
        <pc:chgData name="Rachel Gagen" userId="b8147b453b790b83" providerId="LiveId" clId="{0215662E-31D1-456D-95C4-4A48927E1F2B}" dt="2021-03-22T13:38:04.297" v="13" actId="47"/>
        <pc:sldMkLst>
          <pc:docMk/>
          <pc:sldMk cId="0" sldId="259"/>
        </pc:sldMkLst>
        <pc:spChg chg="add mod">
          <ac:chgData name="Rachel Gagen" userId="b8147b453b790b83" providerId="LiveId" clId="{0215662E-31D1-456D-95C4-4A48927E1F2B}" dt="2021-03-22T13:34:31.421" v="6" actId="21"/>
          <ac:spMkLst>
            <pc:docMk/>
            <pc:sldMk cId="0" sldId="259"/>
            <ac:spMk id="3" creationId="{3406A705-C9BB-49ED-AB34-D0D6F9A4A8CE}"/>
          </ac:spMkLst>
        </pc:spChg>
        <pc:spChg chg="del">
          <ac:chgData name="Rachel Gagen" userId="b8147b453b790b83" providerId="LiveId" clId="{0215662E-31D1-456D-95C4-4A48927E1F2B}" dt="2021-03-22T13:34:31.421" v="6" actId="21"/>
          <ac:spMkLst>
            <pc:docMk/>
            <pc:sldMk cId="0" sldId="259"/>
            <ac:spMk id="481" creationId="{00000000-0000-0000-0000-000000000000}"/>
          </ac:spMkLst>
        </pc:spChg>
        <pc:spChg chg="del">
          <ac:chgData name="Rachel Gagen" userId="b8147b453b790b83" providerId="LiveId" clId="{0215662E-31D1-456D-95C4-4A48927E1F2B}" dt="2021-03-22T13:37:31.666" v="8" actId="21"/>
          <ac:spMkLst>
            <pc:docMk/>
            <pc:sldMk cId="0" sldId="259"/>
            <ac:spMk id="483" creationId="{00000000-0000-0000-0000-000000000000}"/>
          </ac:spMkLst>
        </pc:spChg>
      </pc:sldChg>
      <pc:sldChg chg="add">
        <pc:chgData name="Rachel Gagen" userId="b8147b453b790b83" providerId="LiveId" clId="{0215662E-31D1-456D-95C4-4A48927E1F2B}" dt="2021-03-22T13:32:05.104" v="0"/>
        <pc:sldMkLst>
          <pc:docMk/>
          <pc:sldMk cId="0" sldId="261"/>
        </pc:sldMkLst>
      </pc:sldChg>
      <pc:sldChg chg="add">
        <pc:chgData name="Rachel Gagen" userId="b8147b453b790b83" providerId="LiveId" clId="{0215662E-31D1-456D-95C4-4A48927E1F2B}" dt="2021-03-22T13:32:05.104" v="0"/>
        <pc:sldMkLst>
          <pc:docMk/>
          <pc:sldMk cId="3101110697" sldId="267"/>
        </pc:sldMkLst>
      </pc:sldChg>
      <pc:sldChg chg="del">
        <pc:chgData name="Rachel Gagen" userId="b8147b453b790b83" providerId="LiveId" clId="{0215662E-31D1-456D-95C4-4A48927E1F2B}" dt="2021-03-22T13:32:08.597" v="1" actId="47"/>
        <pc:sldMkLst>
          <pc:docMk/>
          <pc:sldMk cId="2141227752" sldId="286"/>
        </pc:sldMkLst>
      </pc:sldChg>
      <pc:sldChg chg="add">
        <pc:chgData name="Rachel Gagen" userId="b8147b453b790b83" providerId="LiveId" clId="{0215662E-31D1-456D-95C4-4A48927E1F2B}" dt="2021-03-22T13:32:05.104" v="0"/>
        <pc:sldMkLst>
          <pc:docMk/>
          <pc:sldMk cId="162971755" sldId="296"/>
        </pc:sldMkLst>
      </pc:sldChg>
      <pc:sldChg chg="add">
        <pc:chgData name="Rachel Gagen" userId="b8147b453b790b83" providerId="LiveId" clId="{0215662E-31D1-456D-95C4-4A48927E1F2B}" dt="2021-03-22T13:32:05.104" v="0"/>
        <pc:sldMkLst>
          <pc:docMk/>
          <pc:sldMk cId="1441576884" sldId="307"/>
        </pc:sldMkLst>
      </pc:sldChg>
      <pc:sldChg chg="add">
        <pc:chgData name="Rachel Gagen" userId="b8147b453b790b83" providerId="LiveId" clId="{0215662E-31D1-456D-95C4-4A48927E1F2B}" dt="2021-03-22T13:32:05.104" v="0"/>
        <pc:sldMkLst>
          <pc:docMk/>
          <pc:sldMk cId="297864358" sldId="308"/>
        </pc:sldMkLst>
      </pc:sldChg>
      <pc:sldChg chg="addSp modSp add del ord">
        <pc:chgData name="Rachel Gagen" userId="b8147b453b790b83" providerId="LiveId" clId="{0215662E-31D1-456D-95C4-4A48927E1F2B}" dt="2021-03-22T13:38:07.462" v="14" actId="47"/>
        <pc:sldMkLst>
          <pc:docMk/>
          <pc:sldMk cId="4240751472" sldId="309"/>
        </pc:sldMkLst>
        <pc:spChg chg="add mod">
          <ac:chgData name="Rachel Gagen" userId="b8147b453b790b83" providerId="LiveId" clId="{0215662E-31D1-456D-95C4-4A48927E1F2B}" dt="2021-03-22T13:34:34.642" v="7"/>
          <ac:spMkLst>
            <pc:docMk/>
            <pc:sldMk cId="4240751472" sldId="309"/>
            <ac:spMk id="2" creationId="{16244B40-4E48-4905-927F-EC09421B6096}"/>
          </ac:spMkLst>
        </pc:spChg>
        <pc:spChg chg="add mod">
          <ac:chgData name="Rachel Gagen" userId="b8147b453b790b83" providerId="LiveId" clId="{0215662E-31D1-456D-95C4-4A48927E1F2B}" dt="2021-03-22T13:37:35.465" v="9"/>
          <ac:spMkLst>
            <pc:docMk/>
            <pc:sldMk cId="4240751472" sldId="309"/>
            <ac:spMk id="3" creationId="{7504AB32-4A79-4CD7-8EA2-1AED29C0ABD6}"/>
          </ac:spMkLst>
        </pc:spChg>
      </pc:sldChg>
      <pc:sldChg chg="add del">
        <pc:chgData name="Rachel Gagen" userId="b8147b453b790b83" providerId="LiveId" clId="{0215662E-31D1-456D-95C4-4A48927E1F2B}" dt="2021-03-22T13:34:16.754" v="3"/>
        <pc:sldMkLst>
          <pc:docMk/>
          <pc:sldMk cId="3475173583" sldId="310"/>
        </pc:sldMkLst>
      </pc:sldChg>
      <pc:sldChg chg="add ord">
        <pc:chgData name="Rachel Gagen" userId="b8147b453b790b83" providerId="LiveId" clId="{0215662E-31D1-456D-95C4-4A48927E1F2B}" dt="2021-03-22T13:38:02.637" v="12"/>
        <pc:sldMkLst>
          <pc:docMk/>
          <pc:sldMk cId="3783372893" sldId="310"/>
        </pc:sldMkLst>
      </pc:sldChg>
      <pc:sldMasterChg chg="delSldLayout">
        <pc:chgData name="Rachel Gagen" userId="b8147b453b790b83" providerId="LiveId" clId="{0215662E-31D1-456D-95C4-4A48927E1F2B}" dt="2021-03-22T13:38:04.297" v="13" actId="47"/>
        <pc:sldMasterMkLst>
          <pc:docMk/>
          <pc:sldMasterMk cId="4294732596" sldId="2147483705"/>
        </pc:sldMasterMkLst>
        <pc:sldLayoutChg chg="del">
          <pc:chgData name="Rachel Gagen" userId="b8147b453b790b83" providerId="LiveId" clId="{0215662E-31D1-456D-95C4-4A48927E1F2B}" dt="2021-03-22T13:38:04.297" v="13" actId="47"/>
          <pc:sldLayoutMkLst>
            <pc:docMk/>
            <pc:sldMasterMk cId="4294732596" sldId="2147483705"/>
            <pc:sldLayoutMk cId="53344587" sldId="2147483869"/>
          </pc:sldLayoutMkLst>
        </pc:sldLayoutChg>
      </pc:sldMasterChg>
    </pc:docChg>
  </pc:docChgLst>
  <pc:docChgLst>
    <pc:chgData name="Rachel Gagen" userId="S::rsg1v20@soton.ac.uk::e2d4e6cd-5d89-46d8-93dc-e64a27afb7be" providerId="AD" clId="Web-{4FE79682-41F6-8082-1B3E-C0DB6AA5B5CC}"/>
    <pc:docChg chg="modSld">
      <pc:chgData name="Rachel Gagen" userId="S::rsg1v20@soton.ac.uk::e2d4e6cd-5d89-46d8-93dc-e64a27afb7be" providerId="AD" clId="Web-{4FE79682-41F6-8082-1B3E-C0DB6AA5B5CC}" dt="2021-12-09T10:28:19.825" v="5"/>
      <pc:docMkLst>
        <pc:docMk/>
      </pc:docMkLst>
      <pc:sldChg chg="delSp">
        <pc:chgData name="Rachel Gagen" userId="S::rsg1v20@soton.ac.uk::e2d4e6cd-5d89-46d8-93dc-e64a27afb7be" providerId="AD" clId="Web-{4FE79682-41F6-8082-1B3E-C0DB6AA5B5CC}" dt="2021-12-09T10:28:19.825" v="5"/>
        <pc:sldMkLst>
          <pc:docMk/>
          <pc:sldMk cId="1974776008" sldId="293"/>
        </pc:sldMkLst>
        <pc:spChg chg="del">
          <ac:chgData name="Rachel Gagen" userId="S::rsg1v20@soton.ac.uk::e2d4e6cd-5d89-46d8-93dc-e64a27afb7be" providerId="AD" clId="Web-{4FE79682-41F6-8082-1B3E-C0DB6AA5B5CC}" dt="2021-12-09T10:28:16.356" v="4"/>
          <ac:spMkLst>
            <pc:docMk/>
            <pc:sldMk cId="1974776008" sldId="293"/>
            <ac:spMk id="2" creationId="{0B95BAB1-CB1B-4122-BEDE-092EACC2C66E}"/>
          </ac:spMkLst>
        </pc:spChg>
        <pc:spChg chg="del">
          <ac:chgData name="Rachel Gagen" userId="S::rsg1v20@soton.ac.uk::e2d4e6cd-5d89-46d8-93dc-e64a27afb7be" providerId="AD" clId="Web-{4FE79682-41F6-8082-1B3E-C0DB6AA5B5CC}" dt="2021-12-09T10:28:19.825" v="5"/>
          <ac:spMkLst>
            <pc:docMk/>
            <pc:sldMk cId="1974776008" sldId="293"/>
            <ac:spMk id="3" creationId="{F40B4FC7-E86E-47E7-BF52-DB2858D5689D}"/>
          </ac:spMkLst>
        </pc:spChg>
      </pc:sldChg>
      <pc:sldChg chg="modSp">
        <pc:chgData name="Rachel Gagen" userId="S::rsg1v20@soton.ac.uk::e2d4e6cd-5d89-46d8-93dc-e64a27afb7be" providerId="AD" clId="Web-{4FE79682-41F6-8082-1B3E-C0DB6AA5B5CC}" dt="2021-12-09T10:27:50.590" v="3" actId="20577"/>
        <pc:sldMkLst>
          <pc:docMk/>
          <pc:sldMk cId="162971755" sldId="296"/>
        </pc:sldMkLst>
        <pc:spChg chg="mod">
          <ac:chgData name="Rachel Gagen" userId="S::rsg1v20@soton.ac.uk::e2d4e6cd-5d89-46d8-93dc-e64a27afb7be" providerId="AD" clId="Web-{4FE79682-41F6-8082-1B3E-C0DB6AA5B5CC}" dt="2021-12-09T10:27:50.590" v="3" actId="20577"/>
          <ac:spMkLst>
            <pc:docMk/>
            <pc:sldMk cId="162971755" sldId="296"/>
            <ac:spMk id="4" creationId="{D153E2BD-B866-42F9-8E89-008097D8310C}"/>
          </ac:spMkLst>
        </pc:spChg>
      </pc:sldChg>
    </pc:docChg>
  </pc:docChgLst>
  <pc:docChgLst>
    <pc:chgData name="Rachel Gagen" userId="S::rsg1v20@soton.ac.uk::e2d4e6cd-5d89-46d8-93dc-e64a27afb7be" providerId="AD" clId="Web-{1A002527-DC8A-BF8B-3951-321A2C91FC9E}"/>
    <pc:docChg chg="modSld">
      <pc:chgData name="Rachel Gagen" userId="S::rsg1v20@soton.ac.uk::e2d4e6cd-5d89-46d8-93dc-e64a27afb7be" providerId="AD" clId="Web-{1A002527-DC8A-BF8B-3951-321A2C91FC9E}" dt="2021-12-29T10:11:23.363" v="16" actId="20577"/>
      <pc:docMkLst>
        <pc:docMk/>
      </pc:docMkLst>
      <pc:sldChg chg="delSp modSp">
        <pc:chgData name="Rachel Gagen" userId="S::rsg1v20@soton.ac.uk::e2d4e6cd-5d89-46d8-93dc-e64a27afb7be" providerId="AD" clId="Web-{1A002527-DC8A-BF8B-3951-321A2C91FC9E}" dt="2021-12-29T10:11:23.363" v="16" actId="20577"/>
        <pc:sldMkLst>
          <pc:docMk/>
          <pc:sldMk cId="0" sldId="257"/>
        </pc:sldMkLst>
        <pc:spChg chg="mod">
          <ac:chgData name="Rachel Gagen" userId="S::rsg1v20@soton.ac.uk::e2d4e6cd-5d89-46d8-93dc-e64a27afb7be" providerId="AD" clId="Web-{1A002527-DC8A-BF8B-3951-321A2C91FC9E}" dt="2021-12-29T10:11:23.363" v="16" actId="20577"/>
          <ac:spMkLst>
            <pc:docMk/>
            <pc:sldMk cId="0" sldId="257"/>
            <ac:spMk id="468" creationId="{00000000-0000-0000-0000-000000000000}"/>
          </ac:spMkLst>
        </pc:spChg>
        <pc:spChg chg="del">
          <ac:chgData name="Rachel Gagen" userId="S::rsg1v20@soton.ac.uk::e2d4e6cd-5d89-46d8-93dc-e64a27afb7be" providerId="AD" clId="Web-{1A002527-DC8A-BF8B-3951-321A2C91FC9E}" dt="2021-12-29T10:11:06.284" v="0"/>
          <ac:spMkLst>
            <pc:docMk/>
            <pc:sldMk cId="0" sldId="257"/>
            <ac:spMk id="46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3A60ED-8216-4E2B-9E56-2184AED717D6}" type="datetimeFigureOut">
              <a:rPr lang="en-GB" smtClean="0"/>
              <a:t>29/12/2021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E1461C-2DBB-44A6-B025-73BCF5D3E089}" type="slidenum">
              <a:rPr lang="en-GB" smtClean="0"/>
              <a:t>‹#›</a:t>
            </a:fld>
            <a:endParaRPr lang="en-GB"/>
          </a:p>
        </p:txBody>
      </p:sp>
    </p:spTree>
    <p:extLst>
      <p:ext uri="{BB962C8B-B14F-4D97-AF65-F5344CB8AC3E}">
        <p14:creationId xmlns:p14="http://schemas.microsoft.com/office/powerpoint/2010/main" val="59708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b956a441d0_0_2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2" name="Google Shape;462;gb956a441d0_0_2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af9a5d873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5" name="Google Shape;495;gaf9a5d873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581" cy="16581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 name="Google Shape;13;p5" descr="Icon&#10;&#10;Description automatically generated"/>
          <p:cNvPicPr preferRelativeResize="0"/>
          <p:nvPr/>
        </p:nvPicPr>
        <p:blipFill rotWithShape="1">
          <a:blip r:embed="rId2">
            <a:alphaModFix/>
          </a:blip>
          <a:srcRect/>
          <a:stretch/>
        </p:blipFill>
        <p:spPr>
          <a:xfrm>
            <a:off x="-120664" y="1694072"/>
            <a:ext cx="1227165" cy="1225092"/>
          </a:xfrm>
          <a:prstGeom prst="rect">
            <a:avLst/>
          </a:prstGeom>
          <a:noFill/>
          <a:ln>
            <a:noFill/>
          </a:ln>
        </p:spPr>
      </p:pic>
      <p:pic>
        <p:nvPicPr>
          <p:cNvPr id="14" name="Google Shape;14;p5" descr="Icon&#10;&#10;Description automatically generated"/>
          <p:cNvPicPr preferRelativeResize="0"/>
          <p:nvPr/>
        </p:nvPicPr>
        <p:blipFill rotWithShape="1">
          <a:blip r:embed="rId3">
            <a:alphaModFix/>
          </a:blip>
          <a:srcRect/>
          <a:stretch/>
        </p:blipFill>
        <p:spPr>
          <a:xfrm>
            <a:off x="-130872" y="4700270"/>
            <a:ext cx="1120979" cy="1119085"/>
          </a:xfrm>
          <a:prstGeom prst="rect">
            <a:avLst/>
          </a:prstGeom>
          <a:noFill/>
          <a:ln>
            <a:noFill/>
          </a:ln>
        </p:spPr>
      </p:pic>
      <p:pic>
        <p:nvPicPr>
          <p:cNvPr id="15" name="Google Shape;15;p5" descr="Icon&#10;&#10;Description automatically generated"/>
          <p:cNvPicPr preferRelativeResize="0"/>
          <p:nvPr/>
        </p:nvPicPr>
        <p:blipFill rotWithShape="1">
          <a:blip r:embed="rId4">
            <a:alphaModFix/>
          </a:blip>
          <a:srcRect/>
          <a:stretch/>
        </p:blipFill>
        <p:spPr>
          <a:xfrm>
            <a:off x="8153893" y="3989610"/>
            <a:ext cx="1469038" cy="1466557"/>
          </a:xfrm>
          <a:prstGeom prst="rect">
            <a:avLst/>
          </a:prstGeom>
          <a:noFill/>
          <a:ln>
            <a:noFill/>
          </a:ln>
        </p:spPr>
      </p:pic>
      <p:pic>
        <p:nvPicPr>
          <p:cNvPr id="16" name="Google Shape;16;p5" descr="Icon&#10;&#10;Description automatically generated"/>
          <p:cNvPicPr preferRelativeResize="0"/>
          <p:nvPr/>
        </p:nvPicPr>
        <p:blipFill rotWithShape="1">
          <a:blip r:embed="rId5">
            <a:alphaModFix/>
          </a:blip>
          <a:srcRect/>
          <a:stretch/>
        </p:blipFill>
        <p:spPr>
          <a:xfrm>
            <a:off x="7818511" y="1694072"/>
            <a:ext cx="1227165" cy="1225092"/>
          </a:xfrm>
          <a:prstGeom prst="rect">
            <a:avLst/>
          </a:prstGeom>
          <a:noFill/>
          <a:ln>
            <a:noFill/>
          </a:ln>
        </p:spPr>
      </p:pic>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2572768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23D5-9997-4D3E-AA1C-14E22CF11955}"/>
              </a:ext>
            </a:extLst>
          </p:cNvPr>
          <p:cNvSpPr>
            <a:spLocks noGrp="1"/>
          </p:cNvSpPr>
          <p:nvPr>
            <p:ph type="ctrTitle"/>
          </p:nvPr>
        </p:nvSpPr>
        <p:spPr>
          <a:xfrm>
            <a:off x="1143000" y="1122363"/>
            <a:ext cx="6858000" cy="2387600"/>
          </a:xfrm>
        </p:spPr>
        <p:txBody>
          <a:bodyPr anchor="b"/>
          <a:lstStyle>
            <a:lvl1pPr algn="ctr">
              <a:defRPr sz="6000">
                <a:latin typeface="Gill Sans MT" panose="020B05020201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57822B6-3FD3-489D-AA69-467F518EB4A3}"/>
              </a:ext>
            </a:extLst>
          </p:cNvPr>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85E285-94C8-4A8E-9532-8777495785FA}"/>
              </a:ext>
            </a:extLst>
          </p:cNvPr>
          <p:cNvSpPr>
            <a:spLocks noGrp="1"/>
          </p:cNvSpPr>
          <p:nvPr>
            <p:ph type="dt" sz="half" idx="10"/>
          </p:nvPr>
        </p:nvSpPr>
        <p:spPr/>
        <p:txBody>
          <a:bodyPr/>
          <a:lstStyle>
            <a:lvl1pPr>
              <a:defRPr>
                <a:latin typeface="Gill Sans MT" panose="020B0502020104020203" pitchFamily="34" charset="0"/>
              </a:defRPr>
            </a:lvl1pPr>
          </a:lstStyle>
          <a:p>
            <a:fld id="{C6E768C0-30A1-4AC6-9DEC-7D24D7F560BF}" type="datetimeFigureOut">
              <a:rPr lang="en-GB" smtClean="0"/>
              <a:pPr/>
              <a:t>29/12/2021</a:t>
            </a:fld>
            <a:endParaRPr lang="en-GB"/>
          </a:p>
        </p:txBody>
      </p:sp>
      <p:sp>
        <p:nvSpPr>
          <p:cNvPr id="5" name="Footer Placeholder 4">
            <a:extLst>
              <a:ext uri="{FF2B5EF4-FFF2-40B4-BE49-F238E27FC236}">
                <a16:creationId xmlns:a16="http://schemas.microsoft.com/office/drawing/2014/main" id="{C212D3BE-79B6-4B4C-B306-1D6C3D92AA5D}"/>
              </a:ext>
            </a:extLst>
          </p:cNvPr>
          <p:cNvSpPr>
            <a:spLocks noGrp="1"/>
          </p:cNvSpPr>
          <p:nvPr>
            <p:ph type="ftr" sz="quarter" idx="11"/>
          </p:nvPr>
        </p:nvSpPr>
        <p:spPr/>
        <p:txBody>
          <a:bodyPr/>
          <a:lstStyle>
            <a:lvl1pPr>
              <a:defRPr>
                <a:latin typeface="Gill Sans MT" panose="020B0502020104020203" pitchFamily="34" charset="0"/>
              </a:defRPr>
            </a:lvl1pPr>
          </a:lstStyle>
          <a:p>
            <a:endParaRPr lang="en-GB"/>
          </a:p>
        </p:txBody>
      </p:sp>
      <p:sp>
        <p:nvSpPr>
          <p:cNvPr id="6" name="Slide Number Placeholder 5">
            <a:extLst>
              <a:ext uri="{FF2B5EF4-FFF2-40B4-BE49-F238E27FC236}">
                <a16:creationId xmlns:a16="http://schemas.microsoft.com/office/drawing/2014/main" id="{D575A493-3B30-4F38-B7D2-519C70ED8ACC}"/>
              </a:ext>
            </a:extLst>
          </p:cNvPr>
          <p:cNvSpPr>
            <a:spLocks noGrp="1"/>
          </p:cNvSpPr>
          <p:nvPr>
            <p:ph type="sldNum" sz="quarter" idx="12"/>
          </p:nvPr>
        </p:nvSpPr>
        <p:spPr/>
        <p:txBody>
          <a:bodyPr/>
          <a:lstStyle>
            <a:lvl1pPr>
              <a:defRPr>
                <a:latin typeface="Gill Sans MT" panose="020B0502020104020203" pitchFamily="34" charset="0"/>
              </a:defRPr>
            </a:lvl1pPr>
          </a:lstStyle>
          <a:p>
            <a:fld id="{7B13764B-372E-49F7-9A0D-35AC17700F93}" type="slidenum">
              <a:rPr lang="en-GB" smtClean="0"/>
              <a:pPr/>
              <a:t>‹#›</a:t>
            </a:fld>
            <a:endParaRPr lang="en-GB"/>
          </a:p>
        </p:txBody>
      </p:sp>
    </p:spTree>
    <p:extLst>
      <p:ext uri="{BB962C8B-B14F-4D97-AF65-F5344CB8AC3E}">
        <p14:creationId xmlns:p14="http://schemas.microsoft.com/office/powerpoint/2010/main" val="1682092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5A22-4F5B-4AFC-9E46-9DAFB6C297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98F2C8-9ADA-464C-8B53-36F20901A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06C7D-0FF8-4EAD-99A9-E8BCCB0E3CCD}"/>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E968DF6E-B841-4C1C-A430-6E469175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46D17-0E43-4CF3-9FDD-D40920EDA28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11601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B67F-6A12-417C-863D-983749753A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CCECF-EF8E-4AA7-AF1D-ADC8108C0DD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8404E-2417-4C4F-9737-C0BE2E276D7A}"/>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18717E94-BFC8-4957-AAB1-263A9F0CE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FFD0-BB42-4117-835D-33E3A9A4A185}"/>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583059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A269-D7D2-4D9D-B9F0-C2AB29F86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DE30A-9A6B-455F-8E3B-4E7601ACF79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C3439-2A8E-458D-AEF0-3C685A381B5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FBD800-84EF-4030-A8FB-E4F434CC8631}"/>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EFF4C471-1291-4681-A3B6-757EEFF6AB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933233-47C9-4036-AC85-49859871972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21428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D503-C2CD-451F-9BC8-BEC2A9C62A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C63800-A7AC-4C71-BD9F-242238C7E7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AC122-8995-4803-96ED-305BDDD46E6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9B810-9F78-4CB9-BFBB-79D6AB9D54A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145E8-C99B-4F36-9B16-5A5F4485BAC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8C0B50-0EFD-4182-9BA3-062653C166B9}"/>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8" name="Footer Placeholder 7">
            <a:extLst>
              <a:ext uri="{FF2B5EF4-FFF2-40B4-BE49-F238E27FC236}">
                <a16:creationId xmlns:a16="http://schemas.microsoft.com/office/drawing/2014/main" id="{8FE4819A-C2D8-4379-B01E-2CBBCFCA3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25A39E-5806-40F2-8267-D73E8123249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009943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2D6-FF05-4A46-A682-5F85BBBF05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DDE749-E906-4BCC-92F8-6395F837A7B2}"/>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4" name="Footer Placeholder 3">
            <a:extLst>
              <a:ext uri="{FF2B5EF4-FFF2-40B4-BE49-F238E27FC236}">
                <a16:creationId xmlns:a16="http://schemas.microsoft.com/office/drawing/2014/main" id="{BFB01E3C-70D0-4642-9FBE-C51BA4BFF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B1F58E-F7E7-44E7-89E8-D71F4888376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70655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29/12/2021</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80FD3-4179-4224-9C51-761E6F542889}"/>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3" name="Footer Placeholder 2">
            <a:extLst>
              <a:ext uri="{FF2B5EF4-FFF2-40B4-BE49-F238E27FC236}">
                <a16:creationId xmlns:a16="http://schemas.microsoft.com/office/drawing/2014/main" id="{0E612D33-ACEF-4F7C-9851-4C8EE7C235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155EE-D2DA-4BD0-B65F-E4724043C8A4}"/>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067450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3681-8CED-4459-A054-F2B0AA857E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2C7CB-1FA9-42FC-B5A6-1B20BE91ED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51E1D0-074C-42C2-A7B5-D4A1DA8BB8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A853-7CBE-4874-87AC-80AC2026353A}"/>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B79DB187-E075-4BCF-8E86-3A88692C7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85011-67F1-46F4-8DB4-B28CAA38E46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17310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A13F-E332-4FDB-B81E-3BF63E2A89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D53CAA-B4A6-400A-AE06-AA65FF0AC7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F1C8F3-7CD9-4ED4-B811-4CCBE9780B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4ABC4-10AD-4E52-8F51-583E434FFF1C}"/>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061E479E-172A-47CC-847D-F1208E72A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048EF8-F1D9-4940-81F5-BEC1A2C29AA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1955434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EAE9-B026-43CA-9F83-9AE33E685F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983E5-6621-4F0F-A20E-128808240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EC05B-49D8-4702-909C-09097651BB38}"/>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DE1D548C-15EF-4409-A721-869FB2C63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8D323-1146-4DB6-A25F-702A83822D3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2074050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CF795-2039-4498-A32F-975C8B90CD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0F09D-750F-412B-B9D8-3FBB333784E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1AB76-38D2-4F8B-AB48-8279E580761C}"/>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F611421A-91E5-423D-9462-7380966CA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24702-C4D5-47E4-97AE-3603BB1F7DE7}"/>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69106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17" Type="http://schemas.openxmlformats.org/officeDocument/2006/relationships/image" Target="../media/image1.png"/><Relationship Id="rId2" Type="http://schemas.openxmlformats.org/officeDocument/2006/relationships/slideLayout" Target="../slideLayouts/slideLayout37.xml"/><Relationship Id="rId16" Type="http://schemas.openxmlformats.org/officeDocument/2006/relationships/image" Target="../media/image2.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5.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3.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17" Type="http://schemas.openxmlformats.org/officeDocument/2006/relationships/image" Target="../media/image1.png"/><Relationship Id="rId2" Type="http://schemas.openxmlformats.org/officeDocument/2006/relationships/slideLayout" Target="../slideLayouts/slideLayout48.xml"/><Relationship Id="rId16" Type="http://schemas.openxmlformats.org/officeDocument/2006/relationships/image" Target="../media/image2.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5.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3.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6" Type="http://schemas.openxmlformats.org/officeDocument/2006/relationships/image" Target="../media/image2.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5.pn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712E88"/>
          </a:solidFill>
          <a:ln>
            <a:solidFill>
              <a:srgbClr val="712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2" name="Picture 11" descr="Icon&#10;&#10;Description automatically generated">
            <a:extLst>
              <a:ext uri="{FF2B5EF4-FFF2-40B4-BE49-F238E27FC236}">
                <a16:creationId xmlns:a16="http://schemas.microsoft.com/office/drawing/2014/main" id="{865258A2-ADAD-4B6A-AB32-4227B8E9B19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3941069">
            <a:off x="-393042" y="-567278"/>
            <a:ext cx="1374762" cy="1372440"/>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7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01BCA-D9D7-4730-95AB-6EEA4562FE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EEA40F-60F6-47E9-9F1A-56B2EAB5EB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3CC17E-EC19-4439-B28B-8414E31CAE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EB035186-9C2D-4BBD-923E-C103C164FDA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F62228-9BEF-4B4C-8FE6-D41736B1DD9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764B-372E-49F7-9A0D-35AC17700F93}"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D3874DE5-0F4D-4649-A5F3-0F8B9833B3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8" name="Picture 7" descr="Icon&#10;&#10;Description automatically generated">
            <a:extLst>
              <a:ext uri="{FF2B5EF4-FFF2-40B4-BE49-F238E27FC236}">
                <a16:creationId xmlns:a16="http://schemas.microsoft.com/office/drawing/2014/main" id="{9D5EE80D-AB62-4D4B-822F-1F160FD38CC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3941069">
            <a:off x="-393042" y="-567278"/>
            <a:ext cx="1374762" cy="1372440"/>
          </a:xfrm>
          <a:prstGeom prst="rect">
            <a:avLst/>
          </a:prstGeom>
        </p:spPr>
      </p:pic>
    </p:spTree>
    <p:extLst>
      <p:ext uri="{BB962C8B-B14F-4D97-AF65-F5344CB8AC3E}">
        <p14:creationId xmlns:p14="http://schemas.microsoft.com/office/powerpoint/2010/main" val="44098570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BB154A-4CDD-4A53-93EC-6310397BD71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F5C26F-5D08-4A71-A865-90528D843F7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712E88"/>
                </a:solidFill>
              </a:rPr>
              <a:t>#</a:t>
            </a:r>
            <a:r>
              <a:rPr lang="en-GB" sz="3000" b="1" dirty="0" err="1">
                <a:solidFill>
                  <a:srgbClr val="712E88"/>
                </a:solidFill>
              </a:rPr>
              <a:t>BePartOfTheSolution</a:t>
            </a:r>
            <a:endParaRPr lang="en-GB" sz="3000" b="1" dirty="0">
              <a:solidFill>
                <a:srgbClr val="712E88"/>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solidFill>
            <a:srgbClr val="712E88"/>
          </a:solidFill>
          <a:ln>
            <a:solidFill>
              <a:srgbClr val="712E88"/>
            </a:solidFill>
          </a:ln>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15" name="Picture 14" descr="Icon&#10;&#10;Description automatically generated">
            <a:extLst>
              <a:ext uri="{FF2B5EF4-FFF2-40B4-BE49-F238E27FC236}">
                <a16:creationId xmlns:a16="http://schemas.microsoft.com/office/drawing/2014/main" id="{E0D71A45-E55B-4D35-88FD-C122FA1C536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3941069">
            <a:off x="-393042" y="-567278"/>
            <a:ext cx="1374762" cy="1372440"/>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6" name="Rectangle 15">
            <a:extLst>
              <a:ext uri="{FF2B5EF4-FFF2-40B4-BE49-F238E27FC236}">
                <a16:creationId xmlns:a16="http://schemas.microsoft.com/office/drawing/2014/main" id="{8F9A2811-B2F9-4F54-8CAD-992CC3A21CDC}"/>
              </a:ext>
            </a:extLst>
          </p:cNvPr>
          <p:cNvSpPr/>
          <p:nvPr userDrawn="1"/>
        </p:nvSpPr>
        <p:spPr>
          <a:xfrm>
            <a:off x="0" y="6037006"/>
            <a:ext cx="9144000" cy="820994"/>
          </a:xfrm>
          <a:prstGeom prst="rect">
            <a:avLst/>
          </a:prstGeom>
          <a:solidFill>
            <a:srgbClr val="712E88"/>
          </a:solidFill>
          <a:ln>
            <a:solidFill>
              <a:srgbClr val="712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8BFC111A-3389-43E4-A04C-5F79EEBB3E76}"/>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9311A-CD39-48E9-AC9C-940E4487B5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01139796-9FAA-48AE-A5FA-1BBE5EA86EB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59F8EC-C151-4CCF-B7A2-524E50B2B4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A54AD-51B3-4898-9E71-3D9EA39FD4EA}" type="slidenum">
              <a:rPr lang="en-GB" smtClean="0"/>
              <a:t>‹#›</a:t>
            </a:fld>
            <a:endParaRPr lang="en-GB"/>
          </a:p>
        </p:txBody>
      </p:sp>
      <p:sp>
        <p:nvSpPr>
          <p:cNvPr id="10" name="Rectangle 9">
            <a:extLst>
              <a:ext uri="{FF2B5EF4-FFF2-40B4-BE49-F238E27FC236}">
                <a16:creationId xmlns:a16="http://schemas.microsoft.com/office/drawing/2014/main" id="{C163DC90-61E8-4B02-9AFF-28B9159ECA6F}"/>
              </a:ext>
            </a:extLst>
          </p:cNvPr>
          <p:cNvSpPr/>
          <p:nvPr userDrawn="1"/>
        </p:nvSpPr>
        <p:spPr>
          <a:xfrm>
            <a:off x="0" y="6037006"/>
            <a:ext cx="9144000" cy="820994"/>
          </a:xfrm>
          <a:prstGeom prst="rect">
            <a:avLst/>
          </a:prstGeom>
          <a:solidFill>
            <a:srgbClr val="712E88"/>
          </a:solidFill>
          <a:ln>
            <a:solidFill>
              <a:srgbClr val="712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47E3A0B2-BA77-4939-B7C7-2FCA4A759CEC}"/>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58;p1">
            <a:extLst>
              <a:ext uri="{FF2B5EF4-FFF2-40B4-BE49-F238E27FC236}">
                <a16:creationId xmlns:a16="http://schemas.microsoft.com/office/drawing/2014/main" id="{D153E2BD-B866-42F9-8E89-008097D8310C}"/>
              </a:ext>
            </a:extLst>
          </p:cNvPr>
          <p:cNvSpPr txBox="1">
            <a:spLocks/>
          </p:cNvSpPr>
          <p:nvPr/>
        </p:nvSpPr>
        <p:spPr>
          <a:xfrm>
            <a:off x="492919" y="499533"/>
            <a:ext cx="8079581" cy="1658198"/>
          </a:xfrm>
          <a:prstGeom prst="rect">
            <a:avLst/>
          </a:prstGeom>
          <a:noFill/>
          <a:ln>
            <a:noFill/>
          </a:ln>
        </p:spPr>
        <p:txBody>
          <a:bodyPr spcFirstLastPara="1" vert="horz" wrap="square" lIns="91425" tIns="45700" rIns="91425" bIns="4570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Clr>
                <a:schemeClr val="accent1"/>
              </a:buClr>
              <a:buSzPts val="4800"/>
            </a:pPr>
            <a:r>
              <a:rPr lang="en-GB" sz="4800" dirty="0">
                <a:solidFill>
                  <a:srgbClr val="0F6AB1"/>
                </a:solidFill>
                <a:latin typeface="Gill Sans"/>
                <a:ea typeface="Gill Sans"/>
                <a:cs typeface="Gill Sans"/>
                <a:sym typeface="Gill Sans"/>
              </a:rPr>
              <a:t> Space</a:t>
            </a:r>
          </a:p>
        </p:txBody>
      </p:sp>
      <p:pic>
        <p:nvPicPr>
          <p:cNvPr id="5" name="Google Shape;457;p1">
            <a:extLst>
              <a:ext uri="{FF2B5EF4-FFF2-40B4-BE49-F238E27FC236}">
                <a16:creationId xmlns:a16="http://schemas.microsoft.com/office/drawing/2014/main" id="{12E2B284-0D5C-4F65-AF42-6F450C57841F}"/>
              </a:ext>
            </a:extLst>
          </p:cNvPr>
          <p:cNvPicPr preferRelativeResize="0"/>
          <p:nvPr/>
        </p:nvPicPr>
        <p:blipFill rotWithShape="1">
          <a:blip r:embed="rId2">
            <a:alphaModFix/>
            <a:extLst>
              <a:ext uri="{BEBA8EAE-BF5A-486C-A8C5-ECC9F3942E4B}">
                <a14:imgProps xmlns:a14="http://schemas.microsoft.com/office/drawing/2010/main">
                  <a14:imgLayer r:embed="rId3">
                    <a14:imgEffect>
                      <a14:backgroundRemoval t="5139" b="95024" l="2604" r="98802">
                        <a14:foregroundMark x1="73542" y1="11011" x2="81302" y2="1468"/>
                        <a14:foregroundMark x1="81302" y1="1468" x2="91563" y2="82"/>
                        <a14:foregroundMark x1="91563" y1="82" x2="99010" y2="11746"/>
                        <a14:foregroundMark x1="99010" y1="11746" x2="99583" y2="49021"/>
                        <a14:foregroundMark x1="99583" y1="49021" x2="90625" y2="57423"/>
                        <a14:foregroundMark x1="90625" y1="57423" x2="83854" y2="55465"/>
                        <a14:foregroundMark x1="91979" y1="55791" x2="99010" y2="49674"/>
                        <a14:foregroundMark x1="94531" y1="9135" x2="80417" y2="5220"/>
                        <a14:foregroundMark x1="7604" y1="84584" x2="2708" y2="87602"/>
                        <a14:foregroundMark x1="7969" y1="88336" x2="10208" y2="90294"/>
                        <a14:foregroundMark x1="5625" y1="95024" x2="4948" y2="94943"/>
                      </a14:backgroundRemoval>
                    </a14:imgEffect>
                  </a14:imgLayer>
                </a14:imgProps>
              </a:ext>
            </a:extLst>
          </a:blip>
          <a:srcRect/>
          <a:stretch/>
        </p:blipFill>
        <p:spPr>
          <a:xfrm rot="479995">
            <a:off x="4267227" y="916395"/>
            <a:ext cx="4012066" cy="2398380"/>
          </a:xfrm>
          <a:prstGeom prst="rect">
            <a:avLst/>
          </a:prstGeom>
          <a:noFill/>
          <a:ln>
            <a:noFill/>
          </a:ln>
        </p:spPr>
      </p:pic>
      <p:sp>
        <p:nvSpPr>
          <p:cNvPr id="6" name="Google Shape;459;p1">
            <a:extLst>
              <a:ext uri="{FF2B5EF4-FFF2-40B4-BE49-F238E27FC236}">
                <a16:creationId xmlns:a16="http://schemas.microsoft.com/office/drawing/2014/main" id="{423BDFB0-E610-4985-A159-22085B1DDA70}"/>
              </a:ext>
            </a:extLst>
          </p:cNvPr>
          <p:cNvSpPr txBox="1">
            <a:spLocks noGrp="1"/>
          </p:cNvSpPr>
          <p:nvPr>
            <p:ph type="subTitle" idx="1"/>
          </p:nvPr>
        </p:nvSpPr>
        <p:spPr>
          <a:xfrm>
            <a:off x="759481" y="2699817"/>
            <a:ext cx="7553246" cy="1752600"/>
          </a:xfrm>
          <a:prstGeom prst="rect">
            <a:avLst/>
          </a:prstGeom>
          <a:noFill/>
          <a:ln>
            <a:noFill/>
          </a:ln>
        </p:spPr>
        <p:txBody>
          <a:bodyPr spcFirstLastPara="1" wrap="square" lIns="91425" tIns="45700" rIns="91425" bIns="45700" anchor="t" anchorCtr="0">
            <a:normAutofit fontScale="25000" lnSpcReduction="20000"/>
          </a:bodyPr>
          <a:lstStyle/>
          <a:p>
            <a:pPr marL="0" indent="0" algn="l">
              <a:lnSpc>
                <a:spcPct val="115000"/>
              </a:lnSpc>
              <a:spcBef>
                <a:spcPts val="0"/>
              </a:spcBef>
              <a:buClr>
                <a:schemeClr val="dk1"/>
              </a:buClr>
              <a:buSzPts val="1100"/>
              <a:buNone/>
            </a:pPr>
            <a:r>
              <a:rPr lang="en-GB" sz="11200" b="1" dirty="0">
                <a:solidFill>
                  <a:schemeClr val="accent1">
                    <a:lumMod val="75000"/>
                  </a:schemeClr>
                </a:solidFill>
                <a:highlight>
                  <a:srgbClr val="FFFFFF"/>
                </a:highlight>
                <a:latin typeface="Gill Sans" panose="020B0604020202020204" charset="0"/>
                <a:ea typeface="Comfortaa"/>
                <a:cs typeface="Comfortaa"/>
                <a:sym typeface="Comfortaa"/>
              </a:rPr>
              <a:t>Objectives:</a:t>
            </a:r>
            <a:r>
              <a:rPr lang="en-GB" sz="11200" dirty="0">
                <a:solidFill>
                  <a:schemeClr val="accent1">
                    <a:lumMod val="75000"/>
                  </a:schemeClr>
                </a:solidFill>
                <a:highlight>
                  <a:srgbClr val="FFFFFF"/>
                </a:highlight>
                <a:latin typeface="Gill Sans" panose="020B0604020202020204" charset="0"/>
                <a:ea typeface="Comfortaa"/>
                <a:cs typeface="Comfortaa"/>
                <a:sym typeface="Comfortaa"/>
              </a:rPr>
              <a:t> </a:t>
            </a:r>
          </a:p>
          <a:p>
            <a:pPr marL="0" indent="0" algn="l">
              <a:lnSpc>
                <a:spcPct val="115000"/>
              </a:lnSpc>
              <a:spcBef>
                <a:spcPts val="0"/>
              </a:spcBef>
              <a:buClr>
                <a:schemeClr val="dk1"/>
              </a:buClr>
              <a:buSzPts val="1100"/>
              <a:buNone/>
            </a:pPr>
            <a:endParaRPr sz="11200" dirty="0">
              <a:solidFill>
                <a:schemeClr val="accent1">
                  <a:lumMod val="75000"/>
                </a:schemeClr>
              </a:solidFill>
              <a:highlight>
                <a:srgbClr val="FFFFFF"/>
              </a:highlight>
              <a:latin typeface="Gill Sans" panose="020B0604020202020204" charset="0"/>
              <a:ea typeface="Comfortaa"/>
              <a:cs typeface="Comfortaa"/>
              <a:sym typeface="Comfortaa"/>
            </a:endParaRPr>
          </a:p>
          <a:p>
            <a:pPr marL="1143000" indent="-1143000" algn="l">
              <a:lnSpc>
                <a:spcPct val="115000"/>
              </a:lnSpc>
              <a:spcBef>
                <a:spcPts val="0"/>
              </a:spcBef>
              <a:buClr>
                <a:schemeClr val="accent1">
                  <a:lumMod val="75000"/>
                </a:schemeClr>
              </a:buClr>
              <a:buSzPct val="80000"/>
              <a:buFont typeface="Arial" panose="020B0604020202020204" pitchFamily="34" charset="0"/>
              <a:buChar char="•"/>
            </a:pPr>
            <a:r>
              <a:rPr lang="en-GB" sz="11200" dirty="0">
                <a:solidFill>
                  <a:schemeClr val="accent1">
                    <a:lumMod val="75000"/>
                  </a:schemeClr>
                </a:solidFill>
                <a:highlight>
                  <a:srgbClr val="FFFFFF"/>
                </a:highlight>
                <a:latin typeface="Gill Sans" panose="020B0604020202020204" charset="0"/>
                <a:ea typeface="Gill Sans"/>
                <a:cs typeface="Gill Sans"/>
                <a:sym typeface="Gill Sans"/>
              </a:rPr>
              <a:t>To identify 2 metres as a safe distance for limiting the spread of the virus.  </a:t>
            </a:r>
            <a:endParaRPr sz="11200" dirty="0">
              <a:solidFill>
                <a:schemeClr val="accent1">
                  <a:lumMod val="75000"/>
                </a:schemeClr>
              </a:solidFill>
              <a:highlight>
                <a:srgbClr val="FFFFFF"/>
              </a:highlight>
              <a:latin typeface="Gill Sans" panose="020B0604020202020204" charset="0"/>
              <a:ea typeface="Gill Sans"/>
              <a:cs typeface="Gill Sans"/>
            </a:endParaRPr>
          </a:p>
          <a:p>
            <a:pPr marL="1143000" lvl="0" indent="-1143000" algn="l" rtl="0">
              <a:lnSpc>
                <a:spcPct val="115000"/>
              </a:lnSpc>
              <a:spcBef>
                <a:spcPts val="0"/>
              </a:spcBef>
              <a:spcAft>
                <a:spcPts val="0"/>
              </a:spcAft>
              <a:buClr>
                <a:schemeClr val="accent1">
                  <a:lumMod val="75000"/>
                </a:schemeClr>
              </a:buClr>
              <a:buSzPct val="80000"/>
              <a:buFont typeface="Arial" panose="020B0604020202020204" pitchFamily="34" charset="0"/>
              <a:buChar char="•"/>
            </a:pPr>
            <a:endParaRPr sz="11200" dirty="0">
              <a:solidFill>
                <a:schemeClr val="accent1">
                  <a:lumMod val="75000"/>
                </a:schemeClr>
              </a:solidFill>
              <a:highlight>
                <a:srgbClr val="FFFFFF"/>
              </a:highlight>
              <a:latin typeface="Gill Sans" panose="020B0604020202020204" charset="0"/>
              <a:ea typeface="Gill Sans"/>
              <a:cs typeface="Gill Sans"/>
            </a:endParaRPr>
          </a:p>
          <a:p>
            <a:pPr marL="1143000" lvl="0" indent="-1143000" algn="l" rtl="0">
              <a:lnSpc>
                <a:spcPct val="115000"/>
              </a:lnSpc>
              <a:spcBef>
                <a:spcPts val="0"/>
              </a:spcBef>
              <a:spcAft>
                <a:spcPts val="0"/>
              </a:spcAft>
              <a:buClr>
                <a:schemeClr val="accent1">
                  <a:lumMod val="75000"/>
                </a:schemeClr>
              </a:buClr>
              <a:buSzPct val="80000"/>
              <a:buFont typeface="Arial" panose="020B0604020202020204" pitchFamily="34" charset="0"/>
              <a:buChar char="•"/>
            </a:pPr>
            <a:r>
              <a:rPr lang="en-GB" sz="11200" dirty="0">
                <a:solidFill>
                  <a:schemeClr val="accent1">
                    <a:lumMod val="75000"/>
                  </a:schemeClr>
                </a:solidFill>
                <a:highlight>
                  <a:srgbClr val="FFFFFF"/>
                </a:highlight>
                <a:latin typeface="Gill Sans" panose="020B0604020202020204" charset="0"/>
                <a:ea typeface="Gill Sans"/>
                <a:cs typeface="Gill Sans"/>
                <a:sym typeface="Gill Sans"/>
              </a:rPr>
              <a:t>To recognise 2 metres as a distance.</a:t>
            </a:r>
            <a:endParaRPr sz="11200" dirty="0">
              <a:solidFill>
                <a:schemeClr val="accent1">
                  <a:lumMod val="75000"/>
                </a:schemeClr>
              </a:solidFill>
              <a:highlight>
                <a:srgbClr val="FFFFFF"/>
              </a:highlight>
              <a:latin typeface="Gill Sans" panose="020B0604020202020204" charset="0"/>
              <a:ea typeface="Gill Sans"/>
              <a:cs typeface="Gill Sans"/>
              <a:sym typeface="Gill Sans"/>
            </a:endParaRPr>
          </a:p>
          <a:p>
            <a:pPr marL="91440" lvl="0" indent="0" algn="l" rtl="0">
              <a:lnSpc>
                <a:spcPct val="85000"/>
              </a:lnSpc>
              <a:spcBef>
                <a:spcPts val="0"/>
              </a:spcBef>
              <a:spcAft>
                <a:spcPts val="0"/>
              </a:spcAft>
              <a:buClr>
                <a:srgbClr val="262626"/>
              </a:buClr>
              <a:buSzPts val="2400"/>
              <a:buNone/>
            </a:pPr>
            <a:endParaRPr dirty="0"/>
          </a:p>
        </p:txBody>
      </p:sp>
    </p:spTree>
    <p:extLst>
      <p:ext uri="{BB962C8B-B14F-4D97-AF65-F5344CB8AC3E}">
        <p14:creationId xmlns:p14="http://schemas.microsoft.com/office/powerpoint/2010/main" val="162971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b956a441d0_0_233"/>
          <p:cNvSpPr txBox="1"/>
          <p:nvPr/>
        </p:nvSpPr>
        <p:spPr>
          <a:xfrm>
            <a:off x="1161415" y="632174"/>
            <a:ext cx="6737400" cy="8772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5000"/>
              <a:buFont typeface="Arial"/>
              <a:buNone/>
            </a:pPr>
            <a:r>
              <a:rPr lang="en-GB" sz="5000" b="0" i="0" u="none" strike="noStrike" cap="none" dirty="0">
                <a:solidFill>
                  <a:srgbClr val="0F6AB1"/>
                </a:solidFill>
                <a:latin typeface="Gill Sans"/>
                <a:ea typeface="Gill Sans"/>
                <a:cs typeface="Gill Sans"/>
                <a:sym typeface="Gill Sans"/>
              </a:rPr>
              <a:t>Video Introduction</a:t>
            </a:r>
            <a:endParaRPr sz="5000" b="0" i="0" u="none" strike="noStrike" cap="none" dirty="0">
              <a:solidFill>
                <a:srgbClr val="0F6AB1"/>
              </a:solidFill>
              <a:latin typeface="Gill Sans"/>
              <a:ea typeface="Gill Sans"/>
              <a:cs typeface="Gill Sans"/>
              <a:sym typeface="Gill Sans"/>
            </a:endParaRPr>
          </a:p>
        </p:txBody>
      </p:sp>
      <p:pic>
        <p:nvPicPr>
          <p:cNvPr id="465" name="Google Shape;465;gb956a441d0_0_233"/>
          <p:cNvPicPr preferRelativeResize="0"/>
          <p:nvPr/>
        </p:nvPicPr>
        <p:blipFill rotWithShape="1">
          <a:blip r:embed="rId3">
            <a:alphaModFix/>
          </a:blip>
          <a:srcRect/>
          <a:stretch/>
        </p:blipFill>
        <p:spPr>
          <a:xfrm>
            <a:off x="6847848" y="3840260"/>
            <a:ext cx="2089550" cy="2089550"/>
          </a:xfrm>
          <a:prstGeom prst="rect">
            <a:avLst/>
          </a:prstGeom>
          <a:noFill/>
          <a:ln>
            <a:noFill/>
          </a:ln>
        </p:spPr>
      </p:pic>
      <p:pic>
        <p:nvPicPr>
          <p:cNvPr id="466" name="Google Shape;466;gb956a441d0_0_233"/>
          <p:cNvPicPr preferRelativeResize="0"/>
          <p:nvPr/>
        </p:nvPicPr>
        <p:blipFill rotWithShape="1">
          <a:blip r:embed="rId4">
            <a:alphaModFix/>
          </a:blip>
          <a:srcRect b="3166"/>
          <a:stretch/>
        </p:blipFill>
        <p:spPr>
          <a:xfrm>
            <a:off x="137111" y="3840260"/>
            <a:ext cx="2256151" cy="2141124"/>
          </a:xfrm>
          <a:prstGeom prst="rect">
            <a:avLst/>
          </a:prstGeom>
          <a:noFill/>
          <a:ln>
            <a:noFill/>
          </a:ln>
        </p:spPr>
      </p:pic>
      <p:sp>
        <p:nvSpPr>
          <p:cNvPr id="468" name="Google Shape;468;gb956a441d0_0_233"/>
          <p:cNvSpPr txBox="1"/>
          <p:nvPr/>
        </p:nvSpPr>
        <p:spPr>
          <a:xfrm>
            <a:off x="2252954" y="1873011"/>
            <a:ext cx="4847400" cy="923299"/>
          </a:xfrm>
          <a:prstGeom prst="rect">
            <a:avLst/>
          </a:prstGeom>
          <a:noFill/>
          <a:ln>
            <a:noFill/>
          </a:ln>
        </p:spPr>
        <p:txBody>
          <a:bodyPr spcFirstLastPara="1" wrap="square" lIns="91425" tIns="91425" rIns="91425" bIns="91425" anchor="t" anchorCtr="0">
            <a:spAutoFit/>
          </a:bodyPr>
          <a:lstStyle/>
          <a:p>
            <a:pPr algn="ctr"/>
            <a:r>
              <a:rPr lang="en-GB" sz="2400" dirty="0">
                <a:solidFill>
                  <a:schemeClr val="accent1">
                    <a:lumMod val="75000"/>
                  </a:schemeClr>
                </a:solidFill>
                <a:latin typeface="Gill Sans"/>
                <a:ea typeface="Gill Sans"/>
                <a:cs typeface="Gill Sans"/>
                <a:sym typeface="Gill Sans"/>
              </a:rPr>
              <a:t>Watch COVID-19 Warriors Video Introduction.</a:t>
            </a:r>
            <a:endParaRPr lang="en-US" sz="2400" dirty="0">
              <a:solidFill>
                <a:schemeClr val="accent1">
                  <a:lumMod val="75000"/>
                </a:schemeClr>
              </a:solidFill>
              <a:latin typeface="Gill Sans"/>
              <a:ea typeface="Gill Sans"/>
              <a:cs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474;gb525822f29_0_5">
            <a:extLst>
              <a:ext uri="{FF2B5EF4-FFF2-40B4-BE49-F238E27FC236}">
                <a16:creationId xmlns:a16="http://schemas.microsoft.com/office/drawing/2014/main" id="{D711C80D-5E95-4F8F-B6B8-EBF2D04533A1}"/>
              </a:ext>
            </a:extLst>
          </p:cNvPr>
          <p:cNvPicPr preferRelativeResize="0"/>
          <p:nvPr/>
        </p:nvPicPr>
        <p:blipFill rotWithShape="1">
          <a:blip r:embed="rId2">
            <a:alphaModFix/>
          </a:blip>
          <a:srcRect l="4075" t="9543" r="4550" b="10731"/>
          <a:stretch/>
        </p:blipFill>
        <p:spPr>
          <a:xfrm>
            <a:off x="1173900" y="1419925"/>
            <a:ext cx="6622326" cy="4085224"/>
          </a:xfrm>
          <a:prstGeom prst="rect">
            <a:avLst/>
          </a:prstGeom>
          <a:noFill/>
          <a:ln>
            <a:noFill/>
          </a:ln>
        </p:spPr>
      </p:pic>
      <p:sp>
        <p:nvSpPr>
          <p:cNvPr id="3" name="Google Shape;476;gb525822f29_0_5">
            <a:extLst>
              <a:ext uri="{FF2B5EF4-FFF2-40B4-BE49-F238E27FC236}">
                <a16:creationId xmlns:a16="http://schemas.microsoft.com/office/drawing/2014/main" id="{935575DC-D148-4BFF-9EFD-CA72E44867B6}"/>
              </a:ext>
            </a:extLst>
          </p:cNvPr>
          <p:cNvSpPr/>
          <p:nvPr/>
        </p:nvSpPr>
        <p:spPr>
          <a:xfrm>
            <a:off x="1192125" y="1420025"/>
            <a:ext cx="6622200" cy="4232400"/>
          </a:xfrm>
          <a:prstGeom prst="roundRect">
            <a:avLst>
              <a:gd name="adj" fmla="val 16667"/>
            </a:avLst>
          </a:prstGeom>
          <a:noFill/>
          <a:ln w="762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75;gb525822f29_0_5">
            <a:extLst>
              <a:ext uri="{FF2B5EF4-FFF2-40B4-BE49-F238E27FC236}">
                <a16:creationId xmlns:a16="http://schemas.microsoft.com/office/drawing/2014/main" id="{9B357022-6C26-4137-8677-DD54E6EF5DB4}"/>
              </a:ext>
            </a:extLst>
          </p:cNvPr>
          <p:cNvSpPr txBox="1">
            <a:spLocks/>
          </p:cNvSpPr>
          <p:nvPr/>
        </p:nvSpPr>
        <p:spPr>
          <a:xfrm>
            <a:off x="445256" y="122183"/>
            <a:ext cx="8079600" cy="165810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SzPts val="1800"/>
            </a:pPr>
            <a:r>
              <a:rPr lang="en-GB" sz="4800" dirty="0">
                <a:solidFill>
                  <a:srgbClr val="0F6AB1"/>
                </a:solidFill>
                <a:latin typeface="Gill Sans"/>
                <a:ea typeface="Gill Sans"/>
                <a:cs typeface="Gill Sans"/>
                <a:sym typeface="Gill Sans"/>
              </a:rPr>
              <a:t>Main Activity</a:t>
            </a:r>
          </a:p>
        </p:txBody>
      </p:sp>
    </p:spTree>
    <p:extLst>
      <p:ext uri="{BB962C8B-B14F-4D97-AF65-F5344CB8AC3E}">
        <p14:creationId xmlns:p14="http://schemas.microsoft.com/office/powerpoint/2010/main" val="1441576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81;gb710876b15_0_231">
            <a:extLst>
              <a:ext uri="{FF2B5EF4-FFF2-40B4-BE49-F238E27FC236}">
                <a16:creationId xmlns:a16="http://schemas.microsoft.com/office/drawing/2014/main" id="{16244B40-4E48-4905-927F-EC09421B6096}"/>
              </a:ext>
            </a:extLst>
          </p:cNvPr>
          <p:cNvSpPr txBox="1">
            <a:spLocks/>
          </p:cNvSpPr>
          <p:nvPr/>
        </p:nvSpPr>
        <p:spPr>
          <a:xfrm>
            <a:off x="492919" y="499533"/>
            <a:ext cx="8079600" cy="16581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Clr>
                <a:srgbClr val="000000"/>
              </a:buClr>
              <a:buSzPts val="1800"/>
              <a:buFont typeface="Arial"/>
              <a:buNone/>
            </a:pPr>
            <a:r>
              <a:rPr lang="en-GB" sz="4800">
                <a:solidFill>
                  <a:srgbClr val="0F6AB1"/>
                </a:solidFill>
                <a:latin typeface="Gill Sans"/>
                <a:ea typeface="Gill Sans"/>
                <a:cs typeface="Gill Sans"/>
                <a:sym typeface="Gill Sans"/>
              </a:rPr>
              <a:t>What have we learnt?</a:t>
            </a:r>
          </a:p>
          <a:p>
            <a:pPr algn="l">
              <a:spcBef>
                <a:spcPts val="0"/>
              </a:spcBef>
              <a:buClr>
                <a:schemeClr val="accent1"/>
              </a:buClr>
              <a:buSzPts val="4800"/>
              <a:buFont typeface="Calibri"/>
              <a:buNone/>
            </a:pPr>
            <a:endParaRPr lang="en-GB" dirty="0"/>
          </a:p>
        </p:txBody>
      </p:sp>
      <p:sp>
        <p:nvSpPr>
          <p:cNvPr id="3" name="Google Shape;483;gb710876b15_0_231">
            <a:extLst>
              <a:ext uri="{FF2B5EF4-FFF2-40B4-BE49-F238E27FC236}">
                <a16:creationId xmlns:a16="http://schemas.microsoft.com/office/drawing/2014/main" id="{7504AB32-4A79-4CD7-8EA2-1AED29C0ABD6}"/>
              </a:ext>
            </a:extLst>
          </p:cNvPr>
          <p:cNvSpPr txBox="1">
            <a:spLocks/>
          </p:cNvSpPr>
          <p:nvPr/>
        </p:nvSpPr>
        <p:spPr>
          <a:xfrm>
            <a:off x="1204219" y="2233167"/>
            <a:ext cx="6657000" cy="4125300"/>
          </a:xfrm>
          <a:prstGeom prst="rect">
            <a:avLst/>
          </a:prstGeom>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300"/>
              </a:spcBef>
            </a:pPr>
            <a:r>
              <a:rPr lang="en-GB">
                <a:solidFill>
                  <a:schemeClr val="accent1">
                    <a:lumMod val="75000"/>
                  </a:schemeClr>
                </a:solidFill>
                <a:latin typeface="Gill Sans"/>
                <a:ea typeface="Gill Sans"/>
                <a:cs typeface="Gill Sans"/>
                <a:sym typeface="Gill Sans"/>
              </a:rPr>
              <a:t>How far do we need to stay from those outside of our bubble?</a:t>
            </a:r>
          </a:p>
          <a:p>
            <a:pPr>
              <a:spcBef>
                <a:spcPts val="1300"/>
              </a:spcBef>
            </a:pPr>
            <a:endParaRPr lang="en-GB">
              <a:solidFill>
                <a:schemeClr val="accent1">
                  <a:lumMod val="75000"/>
                </a:schemeClr>
              </a:solidFill>
              <a:latin typeface="Gill Sans"/>
              <a:ea typeface="Gill Sans"/>
              <a:cs typeface="Gill Sans"/>
              <a:sym typeface="Gill Sans"/>
            </a:endParaRPr>
          </a:p>
          <a:p>
            <a:pPr>
              <a:spcBef>
                <a:spcPts val="1300"/>
              </a:spcBef>
            </a:pPr>
            <a:r>
              <a:rPr lang="en-GB">
                <a:solidFill>
                  <a:schemeClr val="accent1">
                    <a:lumMod val="75000"/>
                  </a:schemeClr>
                </a:solidFill>
                <a:latin typeface="Gill Sans"/>
                <a:ea typeface="Gill Sans"/>
                <a:cs typeface="Gill Sans"/>
                <a:sym typeface="Gill Sans"/>
              </a:rPr>
              <a:t>How far is 2 metres?</a:t>
            </a:r>
            <a:endParaRPr lang="en-GB" dirty="0">
              <a:solidFill>
                <a:schemeClr val="accent1">
                  <a:lumMod val="75000"/>
                </a:schemeClr>
              </a:solidFill>
              <a:latin typeface="Gill Sans"/>
              <a:ea typeface="Gill Sans"/>
              <a:cs typeface="Gill Sans"/>
              <a:sym typeface="Gill Sans"/>
            </a:endParaRPr>
          </a:p>
        </p:txBody>
      </p:sp>
    </p:spTree>
    <p:extLst>
      <p:ext uri="{BB962C8B-B14F-4D97-AF65-F5344CB8AC3E}">
        <p14:creationId xmlns:p14="http://schemas.microsoft.com/office/powerpoint/2010/main" val="3783372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488;gabefc0c955_0_11">
            <a:extLst>
              <a:ext uri="{FF2B5EF4-FFF2-40B4-BE49-F238E27FC236}">
                <a16:creationId xmlns:a16="http://schemas.microsoft.com/office/drawing/2014/main" id="{F68BA6FE-B82D-45F0-8F48-D05912406FB5}"/>
              </a:ext>
            </a:extLst>
          </p:cNvPr>
          <p:cNvPicPr preferRelativeResize="0"/>
          <p:nvPr/>
        </p:nvPicPr>
        <p:blipFill rotWithShape="1">
          <a:blip r:embed="rId2">
            <a:alphaModFix/>
          </a:blip>
          <a:srcRect/>
          <a:stretch/>
        </p:blipFill>
        <p:spPr>
          <a:xfrm>
            <a:off x="950975" y="0"/>
            <a:ext cx="1932775" cy="1932775"/>
          </a:xfrm>
          <a:prstGeom prst="rect">
            <a:avLst/>
          </a:prstGeom>
          <a:noFill/>
          <a:ln>
            <a:noFill/>
          </a:ln>
        </p:spPr>
      </p:pic>
      <p:sp>
        <p:nvSpPr>
          <p:cNvPr id="9" name="Google Shape;491;gabefc0c955_0_11">
            <a:extLst>
              <a:ext uri="{FF2B5EF4-FFF2-40B4-BE49-F238E27FC236}">
                <a16:creationId xmlns:a16="http://schemas.microsoft.com/office/drawing/2014/main" id="{E4D134C8-F72E-4334-9F3D-CB5CBEC0DB25}"/>
              </a:ext>
            </a:extLst>
          </p:cNvPr>
          <p:cNvSpPr/>
          <p:nvPr/>
        </p:nvSpPr>
        <p:spPr>
          <a:xfrm>
            <a:off x="3245955" y="174125"/>
            <a:ext cx="4380000" cy="2478000"/>
          </a:xfrm>
          <a:prstGeom prst="wedgeRoundRectCallout">
            <a:avLst>
              <a:gd name="adj1" fmla="val -56728"/>
              <a:gd name="adj2" fmla="val -15406"/>
              <a:gd name="adj3" fmla="val 0"/>
            </a:avLst>
          </a:prstGeom>
          <a:solidFill>
            <a:srgbClr val="EAF0E0"/>
          </a:solidFill>
          <a:ln w="9525" cap="flat" cmpd="sng">
            <a:solidFill>
              <a:srgbClr val="162F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92;gabefc0c955_0_11">
            <a:extLst>
              <a:ext uri="{FF2B5EF4-FFF2-40B4-BE49-F238E27FC236}">
                <a16:creationId xmlns:a16="http://schemas.microsoft.com/office/drawing/2014/main" id="{957B8B90-96F1-45F9-AD90-8355542B13FE}"/>
              </a:ext>
            </a:extLst>
          </p:cNvPr>
          <p:cNvSpPr txBox="1"/>
          <p:nvPr/>
        </p:nvSpPr>
        <p:spPr>
          <a:xfrm>
            <a:off x="3502650" y="332822"/>
            <a:ext cx="4212600" cy="2720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GB" sz="3600" dirty="0">
                <a:solidFill>
                  <a:srgbClr val="0F6AB1"/>
                </a:solidFill>
                <a:latin typeface="Gill Sans"/>
                <a:ea typeface="Gill Sans"/>
                <a:cs typeface="Gill Sans"/>
                <a:sym typeface="Gill Sans"/>
              </a:rPr>
              <a:t>Remember to stay at least 2 metres away from anyone not in your bubble!</a:t>
            </a:r>
            <a:endParaRPr sz="3600" dirty="0">
              <a:solidFill>
                <a:srgbClr val="0F6AB1"/>
              </a:solidFill>
              <a:latin typeface="Gill Sans"/>
              <a:ea typeface="Gill Sans"/>
              <a:cs typeface="Gill Sans"/>
              <a:sym typeface="Gill Sans"/>
            </a:endParaRPr>
          </a:p>
        </p:txBody>
      </p:sp>
      <p:pic>
        <p:nvPicPr>
          <p:cNvPr id="11" name="Google Shape;489;gabefc0c955_0_11">
            <a:extLst>
              <a:ext uri="{FF2B5EF4-FFF2-40B4-BE49-F238E27FC236}">
                <a16:creationId xmlns:a16="http://schemas.microsoft.com/office/drawing/2014/main" id="{1DF7D6BD-7E3A-4A4E-B608-B78682DE801C}"/>
              </a:ext>
            </a:extLst>
          </p:cNvPr>
          <p:cNvPicPr preferRelativeResize="0"/>
          <p:nvPr/>
        </p:nvPicPr>
        <p:blipFill rotWithShape="1">
          <a:blip r:embed="rId3">
            <a:alphaModFix/>
          </a:blip>
          <a:srcRect/>
          <a:stretch/>
        </p:blipFill>
        <p:spPr>
          <a:xfrm>
            <a:off x="2067141" y="2937069"/>
            <a:ext cx="4212685" cy="2962324"/>
          </a:xfrm>
          <a:prstGeom prst="rect">
            <a:avLst/>
          </a:prstGeom>
          <a:noFill/>
          <a:ln>
            <a:noFill/>
          </a:ln>
        </p:spPr>
      </p:pic>
    </p:spTree>
    <p:extLst>
      <p:ext uri="{BB962C8B-B14F-4D97-AF65-F5344CB8AC3E}">
        <p14:creationId xmlns:p14="http://schemas.microsoft.com/office/powerpoint/2010/main" val="297864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af9a5d873a_0_0"/>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AB1"/>
                </a:solidFill>
                <a:latin typeface="Gill Sans"/>
                <a:ea typeface="Gill Sans"/>
                <a:cs typeface="Gill Sans"/>
                <a:sym typeface="Gill Sans"/>
              </a:rPr>
              <a:t>Extension Activities</a:t>
            </a:r>
            <a:endParaRPr sz="4800" dirty="0">
              <a:solidFill>
                <a:srgbClr val="0F6AB1"/>
              </a:solidFill>
              <a:latin typeface="Gill Sans"/>
              <a:ea typeface="Gill Sans"/>
              <a:cs typeface="Gill Sans"/>
              <a:sym typeface="Gill Sans"/>
            </a:endParaRPr>
          </a:p>
        </p:txBody>
      </p:sp>
      <p:sp>
        <p:nvSpPr>
          <p:cNvPr id="498" name="Google Shape;498;gaf9a5d873a_0_0"/>
          <p:cNvSpPr txBox="1">
            <a:spLocks noGrp="1"/>
          </p:cNvSpPr>
          <p:nvPr>
            <p:ph type="subTitle" idx="1"/>
          </p:nvPr>
        </p:nvSpPr>
        <p:spPr>
          <a:xfrm>
            <a:off x="1371600" y="2027850"/>
            <a:ext cx="6400800" cy="1752600"/>
          </a:xfrm>
          <a:prstGeom prst="rect">
            <a:avLst/>
          </a:prstGeom>
          <a:noFill/>
          <a:ln>
            <a:noFill/>
          </a:ln>
        </p:spPr>
        <p:txBody>
          <a:bodyPr spcFirstLastPara="1" wrap="square" lIns="91425" tIns="45700" rIns="91425" bIns="45700" anchor="t" anchorCtr="0">
            <a:noAutofit/>
          </a:bodyPr>
          <a:lstStyle/>
          <a:p>
            <a:pPr marR="177800" lvl="0" algn="l" rtl="0">
              <a:lnSpc>
                <a:spcPct val="115000"/>
              </a:lnSpc>
              <a:spcBef>
                <a:spcPts val="0"/>
              </a:spcBef>
              <a:spcAft>
                <a:spcPts val="0"/>
              </a:spcAft>
              <a:buClr>
                <a:srgbClr val="0B5394"/>
              </a:buClr>
              <a:buSzPts val="3600"/>
              <a:buFont typeface="Arial" panose="020B0604020202020204" pitchFamily="34" charset="0"/>
              <a:buChar char="•"/>
            </a:pPr>
            <a:r>
              <a:rPr lang="en-GB" sz="2400" dirty="0">
                <a:solidFill>
                  <a:schemeClr val="accent1">
                    <a:lumMod val="75000"/>
                  </a:schemeClr>
                </a:solidFill>
                <a:highlight>
                  <a:srgbClr val="FFFFFF"/>
                </a:highlight>
                <a:latin typeface="Gill Sans"/>
                <a:ea typeface="Gill Sans"/>
                <a:cs typeface="Gill Sans"/>
                <a:sym typeface="Gill Sans"/>
              </a:rPr>
              <a:t>Have a go at throwing bean bags into hoops 2 metres away from you.</a:t>
            </a:r>
            <a:endParaRPr sz="2400" dirty="0">
              <a:solidFill>
                <a:schemeClr val="accent1">
                  <a:lumMod val="75000"/>
                </a:schemeClr>
              </a:solidFill>
              <a:highlight>
                <a:srgbClr val="FFFFFF"/>
              </a:highlight>
              <a:latin typeface="Gill Sans"/>
              <a:ea typeface="Gill Sans"/>
              <a:cs typeface="Gill Sans"/>
              <a:sym typeface="Gill Sans"/>
            </a:endParaRPr>
          </a:p>
          <a:p>
            <a:pPr marL="800100" marR="177800" lvl="0" indent="-342900" algn="l" rtl="0">
              <a:lnSpc>
                <a:spcPct val="115000"/>
              </a:lnSpc>
              <a:spcBef>
                <a:spcPts val="0"/>
              </a:spcBef>
              <a:spcAft>
                <a:spcPts val="0"/>
              </a:spcAft>
              <a:buFont typeface="Arial" panose="020B0604020202020204" pitchFamily="34" charset="0"/>
              <a:buChar char="•"/>
            </a:pPr>
            <a:endParaRPr sz="2400" dirty="0">
              <a:solidFill>
                <a:schemeClr val="accent1">
                  <a:lumMod val="75000"/>
                </a:schemeClr>
              </a:solidFill>
              <a:highlight>
                <a:srgbClr val="FFFFFF"/>
              </a:highlight>
              <a:latin typeface="Gill Sans"/>
              <a:ea typeface="Gill Sans"/>
              <a:cs typeface="Gill Sans"/>
              <a:sym typeface="Gill Sans"/>
            </a:endParaRPr>
          </a:p>
          <a:p>
            <a:pPr marR="177800" lvl="0" algn="l" rtl="0">
              <a:lnSpc>
                <a:spcPct val="115000"/>
              </a:lnSpc>
              <a:spcBef>
                <a:spcPts val="0"/>
              </a:spcBef>
              <a:spcAft>
                <a:spcPts val="0"/>
              </a:spcAft>
              <a:buClr>
                <a:srgbClr val="0B5394"/>
              </a:buClr>
              <a:buSzPts val="3600"/>
              <a:buFont typeface="Arial" panose="020B0604020202020204" pitchFamily="34" charset="0"/>
              <a:buChar char="•"/>
            </a:pPr>
            <a:r>
              <a:rPr lang="en-GB" sz="2400" dirty="0">
                <a:solidFill>
                  <a:schemeClr val="accent1">
                    <a:lumMod val="75000"/>
                  </a:schemeClr>
                </a:solidFill>
                <a:highlight>
                  <a:srgbClr val="FFFFFF"/>
                </a:highlight>
                <a:latin typeface="Gill Sans"/>
                <a:ea typeface="Gill Sans"/>
                <a:cs typeface="Gill Sans"/>
                <a:sym typeface="Gill Sans"/>
              </a:rPr>
              <a:t>Can you estimate 2 metres?</a:t>
            </a:r>
            <a:endParaRPr sz="2400" dirty="0">
              <a:solidFill>
                <a:schemeClr val="accent1">
                  <a:lumMod val="75000"/>
                </a:schemeClr>
              </a:solidFill>
              <a:highlight>
                <a:srgbClr val="FFFFFF"/>
              </a:highlight>
              <a:latin typeface="Gill Sans"/>
              <a:ea typeface="Gill Sans"/>
              <a:cs typeface="Gill Sans"/>
              <a:sym typeface="Gill Sans"/>
            </a:endParaRPr>
          </a:p>
          <a:p>
            <a:pPr marL="457200" marR="177800" lvl="0" indent="0" algn="l" rtl="0">
              <a:lnSpc>
                <a:spcPct val="115000"/>
              </a:lnSpc>
              <a:spcBef>
                <a:spcPts val="0"/>
              </a:spcBef>
              <a:spcAft>
                <a:spcPts val="0"/>
              </a:spcAft>
              <a:buNone/>
            </a:pPr>
            <a:r>
              <a:rPr lang="en-GB" sz="2400" dirty="0">
                <a:solidFill>
                  <a:schemeClr val="accent1">
                    <a:lumMod val="75000"/>
                  </a:schemeClr>
                </a:solidFill>
                <a:highlight>
                  <a:srgbClr val="FFFFFF"/>
                </a:highlight>
                <a:latin typeface="Gill Sans"/>
                <a:ea typeface="Gill Sans"/>
                <a:cs typeface="Gill Sans"/>
                <a:sym typeface="Gill Sans"/>
              </a:rPr>
              <a:t>     -How many chairs in a line make 2 metres?</a:t>
            </a:r>
            <a:endParaRPr sz="2400" dirty="0">
              <a:solidFill>
                <a:schemeClr val="accent1">
                  <a:lumMod val="75000"/>
                </a:schemeClr>
              </a:solidFill>
              <a:highlight>
                <a:srgbClr val="FFFFFF"/>
              </a:highlight>
              <a:latin typeface="Gill Sans"/>
              <a:ea typeface="Gill Sans"/>
              <a:cs typeface="Gill Sans"/>
              <a:sym typeface="Gill Sans"/>
            </a:endParaRPr>
          </a:p>
          <a:p>
            <a:pPr marL="457200" marR="177800" lvl="0" indent="0" algn="l" rtl="0">
              <a:lnSpc>
                <a:spcPct val="115000"/>
              </a:lnSpc>
              <a:spcBef>
                <a:spcPts val="0"/>
              </a:spcBef>
              <a:spcAft>
                <a:spcPts val="0"/>
              </a:spcAft>
              <a:buNone/>
            </a:pPr>
            <a:r>
              <a:rPr lang="en-GB" sz="2400" dirty="0">
                <a:solidFill>
                  <a:schemeClr val="accent1">
                    <a:lumMod val="75000"/>
                  </a:schemeClr>
                </a:solidFill>
                <a:highlight>
                  <a:srgbClr val="FFFFFF"/>
                </a:highlight>
                <a:latin typeface="Gill Sans"/>
                <a:ea typeface="Gill Sans"/>
                <a:cs typeface="Gill Sans"/>
                <a:sym typeface="Gill Sans"/>
              </a:rPr>
              <a:t>     -How many rulers?</a:t>
            </a:r>
            <a:endParaRPr sz="2400" dirty="0">
              <a:solidFill>
                <a:schemeClr val="accent1">
                  <a:lumMod val="75000"/>
                </a:schemeClr>
              </a:solidFill>
              <a:highlight>
                <a:srgbClr val="FFFFFF"/>
              </a:highlight>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87;gabefc0c955_0_11">
            <a:extLst>
              <a:ext uri="{FF2B5EF4-FFF2-40B4-BE49-F238E27FC236}">
                <a16:creationId xmlns:a16="http://schemas.microsoft.com/office/drawing/2014/main" id="{30926FED-FAE3-495E-8A5A-A984014D0BC0}"/>
              </a:ext>
            </a:extLst>
          </p:cNvPr>
          <p:cNvSpPr txBox="1">
            <a:spLocks/>
          </p:cNvSpPr>
          <p:nvPr/>
        </p:nvSpPr>
        <p:spPr>
          <a:xfrm>
            <a:off x="3493822" y="1219200"/>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see you soon!</a:t>
            </a:r>
            <a:endParaRPr kumimoji="0" lang="en-GB" sz="8000" b="0" i="0" u="none" strike="noStrike" kern="0" cap="none" spc="0" normalizeH="0" baseline="0" noProof="0" dirty="0">
              <a:ln>
                <a:noFill/>
              </a:ln>
              <a:solidFill>
                <a:srgbClr val="0F6AB1"/>
              </a:solidFill>
              <a:effectLst/>
              <a:uLnTx/>
              <a:uFillTx/>
              <a:latin typeface="Gill Sans"/>
              <a:ea typeface="Gill Sans"/>
              <a:cs typeface="Gill Sans"/>
              <a:sym typeface="Gill Sans"/>
            </a:endParaRPr>
          </a:p>
        </p:txBody>
      </p:sp>
      <p:sp>
        <p:nvSpPr>
          <p:cNvPr id="7" name="Google Shape;292;gabefc0c955_0_11">
            <a:extLst>
              <a:ext uri="{FF2B5EF4-FFF2-40B4-BE49-F238E27FC236}">
                <a16:creationId xmlns:a16="http://schemas.microsoft.com/office/drawing/2014/main" id="{66E1F673-BFE0-4D9B-88AE-1BCABE64216C}"/>
              </a:ext>
            </a:extLst>
          </p:cNvPr>
          <p:cNvSpPr/>
          <p:nvPr/>
        </p:nvSpPr>
        <p:spPr>
          <a:xfrm>
            <a:off x="3215437" y="445400"/>
            <a:ext cx="3610665" cy="3424851"/>
          </a:xfrm>
          <a:prstGeom prst="wedgeEllipseCallout">
            <a:avLst>
              <a:gd name="adj1" fmla="val -58794"/>
              <a:gd name="adj2" fmla="val -4129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6" name="Google Shape;488;gabefc0c955_0_11">
            <a:extLst>
              <a:ext uri="{FF2B5EF4-FFF2-40B4-BE49-F238E27FC236}">
                <a16:creationId xmlns:a16="http://schemas.microsoft.com/office/drawing/2014/main" id="{47A54C04-99A1-4795-AFC4-360F926715F4}"/>
              </a:ext>
            </a:extLst>
          </p:cNvPr>
          <p:cNvPicPr preferRelativeResize="0"/>
          <p:nvPr/>
        </p:nvPicPr>
        <p:blipFill rotWithShape="1">
          <a:blip r:embed="rId2">
            <a:alphaModFix/>
          </a:blip>
          <a:srcRect/>
          <a:stretch/>
        </p:blipFill>
        <p:spPr>
          <a:xfrm>
            <a:off x="950975" y="63061"/>
            <a:ext cx="1932775" cy="1932775"/>
          </a:xfrm>
          <a:prstGeom prst="rect">
            <a:avLst/>
          </a:prstGeom>
          <a:noFill/>
          <a:ln>
            <a:noFill/>
          </a:ln>
        </p:spPr>
      </p:pic>
    </p:spTree>
    <p:extLst>
      <p:ext uri="{BB962C8B-B14F-4D97-AF65-F5344CB8AC3E}">
        <p14:creationId xmlns:p14="http://schemas.microsoft.com/office/powerpoint/2010/main" val="3101110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07B968CE-F4C3-494F-B55E-C9B96B9674AF}"/>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E0ED8D04-0073-47CD-BAB8-A78ED17D4D36}"/>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4C0D70D8-2907-4EE7-AFDA-18544D504344}"/>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A2767E47-EB4A-4BBF-82D2-1EC3F797F558}"/>
    </a:ext>
  </a:extLst>
</a:theme>
</file>

<file path=ppt/theme/theme5.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8EC96DCA-819F-403D-8F37-83DE7AFDCDB7}"/>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6075C657-2041-421D-9529-958E352AD7BC}"/>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C6DCCBBD-A540-40B5-8929-05C16F7FAF80}"/>
    </a:ext>
  </a:ext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ADD287D8-DB5B-4F8A-9163-B44749EE7C39}"/>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60F460-F106-4FF3-95AD-55CC9894AA8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816E1AC-7A47-4EB4-B5EA-19FDDFF70346}">
  <ds:schemaRefs>
    <ds:schemaRef ds:uri="http://schemas.microsoft.com/sharepoint/v3/contenttype/forms"/>
  </ds:schemaRefs>
</ds:datastoreItem>
</file>

<file path=customXml/itemProps3.xml><?xml version="1.0" encoding="utf-8"?>
<ds:datastoreItem xmlns:ds="http://schemas.openxmlformats.org/officeDocument/2006/customXml" ds:itemID="{FE493611-A851-42D6-895B-E1EE83D390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C19 Warriors Year 1 and 2 Template</Template>
  <TotalTime>0</TotalTime>
  <Words>141</Words>
  <Application>Microsoft Office PowerPoint</Application>
  <PresentationFormat>On-screen Show (4:3)</PresentationFormat>
  <Paragraphs>24</Paragraphs>
  <Slides>8</Slides>
  <Notes>2</Notes>
  <HiddenSlides>0</HiddenSlides>
  <MMClips>0</MMClips>
  <ScaleCrop>false</ScaleCrop>
  <HeadingPairs>
    <vt:vector size="4" baseType="variant">
      <vt:variant>
        <vt:lpstr>Theme</vt:lpstr>
      </vt:variant>
      <vt:variant>
        <vt:i4>8</vt:i4>
      </vt:variant>
      <vt:variant>
        <vt:lpstr>Slide Titles</vt:lpstr>
      </vt:variant>
      <vt:variant>
        <vt:i4>8</vt:i4>
      </vt:variant>
    </vt:vector>
  </HeadingPairs>
  <TitlesOfParts>
    <vt:vector size="16" baseType="lpstr">
      <vt:lpstr>Custom Design</vt:lpstr>
      <vt:lpstr>7_Custom Design</vt:lpstr>
      <vt:lpstr>3_Custom Design</vt:lpstr>
      <vt:lpstr>4_Custom Design</vt:lpstr>
      <vt:lpstr>6_Custom Design</vt:lpstr>
      <vt:lpstr>1_Custom Design</vt:lpstr>
      <vt:lpstr>2_Custom Design</vt:lpstr>
      <vt:lpstr>5_Custom Design</vt:lpstr>
      <vt:lpstr>PowerPoint Presentation</vt:lpstr>
      <vt:lpstr>PowerPoint Presentation</vt:lpstr>
      <vt:lpstr>PowerPoint Presentation</vt:lpstr>
      <vt:lpstr>PowerPoint Presentation</vt:lpstr>
      <vt:lpstr>PowerPoint Presentation</vt:lpstr>
      <vt:lpstr>Extension Activities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Gagen</dc:creator>
  <cp:lastModifiedBy>Rachel Gagen</cp:lastModifiedBy>
  <cp:revision>15</cp:revision>
  <dcterms:created xsi:type="dcterms:W3CDTF">2021-03-22T13:31:21Z</dcterms:created>
  <dcterms:modified xsi:type="dcterms:W3CDTF">2021-12-29T10:11:26Z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