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2.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3.xml" ContentType="application/vnd.openxmlformats-officedocument.theme+xml"/>
  <Override PartName="/ppt/slideLayouts/slideLayout49.xml" ContentType="application/vnd.openxmlformats-officedocument.presentationml.slideLayout+xml"/>
  <Override PartName="/ppt/theme/theme4.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7" r:id="rId4"/>
    <p:sldMasterId id="2147483705" r:id="rId5"/>
    <p:sldMasterId id="2147483735" r:id="rId6"/>
    <p:sldMasterId id="2147483738" r:id="rId7"/>
    <p:sldMasterId id="2147483740" r:id="rId8"/>
  </p:sldMasterIdLst>
  <p:notesMasterIdLst>
    <p:notesMasterId r:id="rId27"/>
  </p:notesMasterIdLst>
  <p:sldIdLst>
    <p:sldId id="256" r:id="rId9"/>
    <p:sldId id="301" r:id="rId10"/>
    <p:sldId id="316" r:id="rId11"/>
    <p:sldId id="287" r:id="rId12"/>
    <p:sldId id="332" r:id="rId13"/>
    <p:sldId id="322" r:id="rId14"/>
    <p:sldId id="294" r:id="rId15"/>
    <p:sldId id="297" r:id="rId16"/>
    <p:sldId id="325" r:id="rId17"/>
    <p:sldId id="326" r:id="rId18"/>
    <p:sldId id="327" r:id="rId19"/>
    <p:sldId id="328" r:id="rId20"/>
    <p:sldId id="329" r:id="rId21"/>
    <p:sldId id="330" r:id="rId22"/>
    <p:sldId id="331" r:id="rId23"/>
    <p:sldId id="323" r:id="rId24"/>
    <p:sldId id="308" r:id="rId25"/>
    <p:sldId id="288" r:id="rId2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E67AD"/>
    <a:srgbClr val="245795"/>
    <a:srgbClr val="C5FFC5"/>
    <a:srgbClr val="FF9900"/>
    <a:srgbClr val="6600CC"/>
    <a:srgbClr val="FF3399"/>
    <a:srgbClr val="FFA000"/>
    <a:srgbClr val="254061"/>
    <a:srgbClr val="FFCC66"/>
    <a:srgbClr val="E36CA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00825D9-A743-4C43-B542-5CE30B58D668}" v="291" dt="2021-03-22T15:28:16.78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2880"/>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 Type="http://schemas.openxmlformats.org/officeDocument/2006/relationships/customXml" Target="../customXml/item3.xml"/><Relationship Id="rId21" Type="http://schemas.openxmlformats.org/officeDocument/2006/relationships/slide" Target="slides/slide13.xml"/><Relationship Id="rId7" Type="http://schemas.openxmlformats.org/officeDocument/2006/relationships/slideMaster" Target="slideMasters/slideMaster4.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presProps" Target="presProps.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notesMaster" Target="notesMasters/notesMaster1.xml"/><Relationship Id="rId30" Type="http://schemas.openxmlformats.org/officeDocument/2006/relationships/theme" Target="theme/theme1.xml"/><Relationship Id="rId8" Type="http://schemas.openxmlformats.org/officeDocument/2006/relationships/slideMaster" Target="slideMasters/slideMaster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isa Bagust" userId="S::ljb2m12@soton.ac.uk::9b0dc0b4-f81a-4c85-bc8d-cae961bc2915" providerId="AD" clId="Web-{DF39B1DE-B86E-4D22-BA76-9B858C47CADD}"/>
    <pc:docChg chg="modSld">
      <pc:chgData name="Lisa Bagust" userId="S::ljb2m12@soton.ac.uk::9b0dc0b4-f81a-4c85-bc8d-cae961bc2915" providerId="AD" clId="Web-{DF39B1DE-B86E-4D22-BA76-9B858C47CADD}" dt="2021-03-18T21:10:40.210" v="1"/>
      <pc:docMkLst>
        <pc:docMk/>
      </pc:docMkLst>
      <pc:sldChg chg="addSp delSp modSp">
        <pc:chgData name="Lisa Bagust" userId="S::ljb2m12@soton.ac.uk::9b0dc0b4-f81a-4c85-bc8d-cae961bc2915" providerId="AD" clId="Web-{DF39B1DE-B86E-4D22-BA76-9B858C47CADD}" dt="2021-03-18T21:10:40.210" v="1"/>
        <pc:sldMkLst>
          <pc:docMk/>
          <pc:sldMk cId="1176518297" sldId="308"/>
        </pc:sldMkLst>
        <pc:picChg chg="add del mod">
          <ac:chgData name="Lisa Bagust" userId="S::ljb2m12@soton.ac.uk::9b0dc0b4-f81a-4c85-bc8d-cae961bc2915" providerId="AD" clId="Web-{DF39B1DE-B86E-4D22-BA76-9B858C47CADD}" dt="2021-03-18T21:10:40.210" v="1"/>
          <ac:picMkLst>
            <pc:docMk/>
            <pc:sldMk cId="1176518297" sldId="308"/>
            <ac:picMk id="3" creationId="{8292B32C-6B9A-4F74-9676-946B3CF6E273}"/>
          </ac:picMkLst>
        </pc:picChg>
      </pc:sldChg>
    </pc:docChg>
  </pc:docChgLst>
  <pc:docChgLst>
    <pc:chgData name="Lisa Bagust" userId="9b0dc0b4-f81a-4c85-bc8d-cae961bc2915" providerId="ADAL" clId="{C00825D9-A743-4C43-B542-5CE30B58D668}"/>
    <pc:docChg chg="custSel delSld modSld">
      <pc:chgData name="Lisa Bagust" userId="9b0dc0b4-f81a-4c85-bc8d-cae961bc2915" providerId="ADAL" clId="{C00825D9-A743-4C43-B542-5CE30B58D668}" dt="2021-03-22T15:28:16.785" v="322" actId="2696"/>
      <pc:docMkLst>
        <pc:docMk/>
      </pc:docMkLst>
      <pc:sldChg chg="del">
        <pc:chgData name="Lisa Bagust" userId="9b0dc0b4-f81a-4c85-bc8d-cae961bc2915" providerId="ADAL" clId="{C00825D9-A743-4C43-B542-5CE30B58D668}" dt="2021-03-18T21:04:35.225" v="26" actId="2696"/>
        <pc:sldMkLst>
          <pc:docMk/>
          <pc:sldMk cId="2736667602" sldId="289"/>
        </pc:sldMkLst>
      </pc:sldChg>
      <pc:sldChg chg="addSp modSp mod">
        <pc:chgData name="Lisa Bagust" userId="9b0dc0b4-f81a-4c85-bc8d-cae961bc2915" providerId="ADAL" clId="{C00825D9-A743-4C43-B542-5CE30B58D668}" dt="2021-03-18T21:56:57.301" v="321" actId="20577"/>
        <pc:sldMkLst>
          <pc:docMk/>
          <pc:sldMk cId="1176518297" sldId="308"/>
        </pc:sldMkLst>
        <pc:spChg chg="mod">
          <ac:chgData name="Lisa Bagust" userId="9b0dc0b4-f81a-4c85-bc8d-cae961bc2915" providerId="ADAL" clId="{C00825D9-A743-4C43-B542-5CE30B58D668}" dt="2021-03-18T21:14:58.903" v="277" actId="1076"/>
          <ac:spMkLst>
            <pc:docMk/>
            <pc:sldMk cId="1176518297" sldId="308"/>
            <ac:spMk id="2" creationId="{00000000-0000-0000-0000-000000000000}"/>
          </ac:spMkLst>
        </pc:spChg>
        <pc:spChg chg="add mod">
          <ac:chgData name="Lisa Bagust" userId="9b0dc0b4-f81a-4c85-bc8d-cae961bc2915" providerId="ADAL" clId="{C00825D9-A743-4C43-B542-5CE30B58D668}" dt="2021-03-18T21:21:32.979" v="311" actId="1076"/>
          <ac:spMkLst>
            <pc:docMk/>
            <pc:sldMk cId="1176518297" sldId="308"/>
            <ac:spMk id="3" creationId="{7B03E950-4109-4C0E-B877-30EBD9551913}"/>
          </ac:spMkLst>
        </pc:spChg>
        <pc:spChg chg="mod">
          <ac:chgData name="Lisa Bagust" userId="9b0dc0b4-f81a-4c85-bc8d-cae961bc2915" providerId="ADAL" clId="{C00825D9-A743-4C43-B542-5CE30B58D668}" dt="2021-03-18T21:56:57.301" v="321" actId="20577"/>
          <ac:spMkLst>
            <pc:docMk/>
            <pc:sldMk cId="1176518297" sldId="308"/>
            <ac:spMk id="7" creationId="{4B539FCB-7B7B-4A69-A578-F99EAF5F4FEC}"/>
          </ac:spMkLst>
        </pc:spChg>
        <pc:picChg chg="add mod">
          <ac:chgData name="Lisa Bagust" userId="9b0dc0b4-f81a-4c85-bc8d-cae961bc2915" providerId="ADAL" clId="{C00825D9-A743-4C43-B542-5CE30B58D668}" dt="2021-03-18T21:16:38.085" v="298" actId="1076"/>
          <ac:picMkLst>
            <pc:docMk/>
            <pc:sldMk cId="1176518297" sldId="308"/>
            <ac:picMk id="6" creationId="{CCF3E797-E938-49CE-A09F-04D4024E709B}"/>
          </ac:picMkLst>
        </pc:picChg>
        <pc:picChg chg="add mod">
          <ac:chgData name="Lisa Bagust" userId="9b0dc0b4-f81a-4c85-bc8d-cae961bc2915" providerId="ADAL" clId="{C00825D9-A743-4C43-B542-5CE30B58D668}" dt="2021-03-18T21:42:17.066" v="315" actId="1076"/>
          <ac:picMkLst>
            <pc:docMk/>
            <pc:sldMk cId="1176518297" sldId="308"/>
            <ac:picMk id="9" creationId="{312F0C87-474B-47CE-BD68-A238C9262839}"/>
          </ac:picMkLst>
        </pc:picChg>
        <pc:picChg chg="add mod">
          <ac:chgData name="Lisa Bagust" userId="9b0dc0b4-f81a-4c85-bc8d-cae961bc2915" providerId="ADAL" clId="{C00825D9-A743-4C43-B542-5CE30B58D668}" dt="2021-03-18T21:42:19.025" v="316" actId="1076"/>
          <ac:picMkLst>
            <pc:docMk/>
            <pc:sldMk cId="1176518297" sldId="308"/>
            <ac:picMk id="10" creationId="{02F6164A-34B9-4CD4-B7C0-E76054712530}"/>
          </ac:picMkLst>
        </pc:picChg>
        <pc:picChg chg="add mod">
          <ac:chgData name="Lisa Bagust" userId="9b0dc0b4-f81a-4c85-bc8d-cae961bc2915" providerId="ADAL" clId="{C00825D9-A743-4C43-B542-5CE30B58D668}" dt="2021-03-18T21:16:13.269" v="293" actId="1076"/>
          <ac:picMkLst>
            <pc:docMk/>
            <pc:sldMk cId="1176518297" sldId="308"/>
            <ac:picMk id="11" creationId="{868C9C06-756D-4B0B-A121-325E261ACB1C}"/>
          </ac:picMkLst>
        </pc:picChg>
        <pc:picChg chg="add mod">
          <ac:chgData name="Lisa Bagust" userId="9b0dc0b4-f81a-4c85-bc8d-cae961bc2915" providerId="ADAL" clId="{C00825D9-A743-4C43-B542-5CE30B58D668}" dt="2021-03-18T21:21:59.233" v="313" actId="1076"/>
          <ac:picMkLst>
            <pc:docMk/>
            <pc:sldMk cId="1176518297" sldId="308"/>
            <ac:picMk id="12" creationId="{101F0290-C5CE-45A8-B974-8B47CE9B39A2}"/>
          </ac:picMkLst>
        </pc:picChg>
        <pc:picChg chg="add mod">
          <ac:chgData name="Lisa Bagust" userId="9b0dc0b4-f81a-4c85-bc8d-cae961bc2915" providerId="ADAL" clId="{C00825D9-A743-4C43-B542-5CE30B58D668}" dt="2021-03-18T21:42:08.019" v="314"/>
          <ac:picMkLst>
            <pc:docMk/>
            <pc:sldMk cId="1176518297" sldId="308"/>
            <ac:picMk id="13" creationId="{CBE89E03-3D53-4D39-B1E9-47B46AF82934}"/>
          </ac:picMkLst>
        </pc:picChg>
      </pc:sldChg>
      <pc:sldChg chg="modSp del mod">
        <pc:chgData name="Lisa Bagust" userId="9b0dc0b4-f81a-4c85-bc8d-cae961bc2915" providerId="ADAL" clId="{C00825D9-A743-4C43-B542-5CE30B58D668}" dt="2021-03-22T15:28:16.785" v="322" actId="2696"/>
        <pc:sldMkLst>
          <pc:docMk/>
          <pc:sldMk cId="2390806825" sldId="310"/>
        </pc:sldMkLst>
        <pc:spChg chg="mod">
          <ac:chgData name="Lisa Bagust" userId="9b0dc0b4-f81a-4c85-bc8d-cae961bc2915" providerId="ADAL" clId="{C00825D9-A743-4C43-B542-5CE30B58D668}" dt="2021-03-18T21:02:16.490" v="3" actId="1035"/>
          <ac:spMkLst>
            <pc:docMk/>
            <pc:sldMk cId="2390806825" sldId="310"/>
            <ac:spMk id="5" creationId="{7D17657E-47AA-436D-9882-F6662697CF9C}"/>
          </ac:spMkLst>
        </pc:spChg>
      </pc:sldChg>
      <pc:sldChg chg="del">
        <pc:chgData name="Lisa Bagust" userId="9b0dc0b4-f81a-4c85-bc8d-cae961bc2915" providerId="ADAL" clId="{C00825D9-A743-4C43-B542-5CE30B58D668}" dt="2021-03-18T21:04:32.691" v="25" actId="2696"/>
        <pc:sldMkLst>
          <pc:docMk/>
          <pc:sldMk cId="1814600546" sldId="317"/>
        </pc:sldMkLst>
      </pc:sldChg>
      <pc:sldChg chg="del">
        <pc:chgData name="Lisa Bagust" userId="9b0dc0b4-f81a-4c85-bc8d-cae961bc2915" providerId="ADAL" clId="{C00825D9-A743-4C43-B542-5CE30B58D668}" dt="2021-03-18T21:04:28.310" v="23" actId="2696"/>
        <pc:sldMkLst>
          <pc:docMk/>
          <pc:sldMk cId="13428744" sldId="319"/>
        </pc:sldMkLst>
      </pc:sldChg>
      <pc:sldChg chg="del">
        <pc:chgData name="Lisa Bagust" userId="9b0dc0b4-f81a-4c85-bc8d-cae961bc2915" providerId="ADAL" clId="{C00825D9-A743-4C43-B542-5CE30B58D668}" dt="2021-03-18T21:04:30.436" v="24" actId="2696"/>
        <pc:sldMkLst>
          <pc:docMk/>
          <pc:sldMk cId="1580823971" sldId="320"/>
        </pc:sldMkLst>
      </pc:sldChg>
      <pc:sldChg chg="modSp mod">
        <pc:chgData name="Lisa Bagust" userId="9b0dc0b4-f81a-4c85-bc8d-cae961bc2915" providerId="ADAL" clId="{C00825D9-A743-4C43-B542-5CE30B58D668}" dt="2021-03-18T21:03:18.903" v="18" actId="1035"/>
        <pc:sldMkLst>
          <pc:docMk/>
          <pc:sldMk cId="1459863893" sldId="325"/>
        </pc:sldMkLst>
        <pc:spChg chg="mod">
          <ac:chgData name="Lisa Bagust" userId="9b0dc0b4-f81a-4c85-bc8d-cae961bc2915" providerId="ADAL" clId="{C00825D9-A743-4C43-B542-5CE30B58D668}" dt="2021-03-18T21:03:02.778" v="9" actId="1035"/>
          <ac:spMkLst>
            <pc:docMk/>
            <pc:sldMk cId="1459863893" sldId="325"/>
            <ac:spMk id="5" creationId="{079B3C76-744A-4FA0-AC29-6FE71328BCFD}"/>
          </ac:spMkLst>
        </pc:spChg>
        <pc:grpChg chg="mod">
          <ac:chgData name="Lisa Bagust" userId="9b0dc0b4-f81a-4c85-bc8d-cae961bc2915" providerId="ADAL" clId="{C00825D9-A743-4C43-B542-5CE30B58D668}" dt="2021-03-18T21:03:18.903" v="18" actId="1035"/>
          <ac:grpSpMkLst>
            <pc:docMk/>
            <pc:sldMk cId="1459863893" sldId="325"/>
            <ac:grpSpMk id="6" creationId="{3BC37626-79B1-4766-88B8-B4F16841F79B}"/>
          </ac:grpSpMkLst>
        </pc:grpChg>
      </pc:sldChg>
      <pc:sldChg chg="modSp">
        <pc:chgData name="Lisa Bagust" userId="9b0dc0b4-f81a-4c85-bc8d-cae961bc2915" providerId="ADAL" clId="{C00825D9-A743-4C43-B542-5CE30B58D668}" dt="2021-03-18T21:04:05.818" v="22" actId="207"/>
        <pc:sldMkLst>
          <pc:docMk/>
          <pc:sldMk cId="3907080081" sldId="331"/>
        </pc:sldMkLst>
        <pc:spChg chg="mod">
          <ac:chgData name="Lisa Bagust" userId="9b0dc0b4-f81a-4c85-bc8d-cae961bc2915" providerId="ADAL" clId="{C00825D9-A743-4C43-B542-5CE30B58D668}" dt="2021-03-18T21:04:05.818" v="22" actId="207"/>
          <ac:spMkLst>
            <pc:docMk/>
            <pc:sldMk cId="3907080081" sldId="331"/>
            <ac:spMk id="8" creationId="{CC0E8C28-E64E-481E-8F03-EDB7DCAC0FDB}"/>
          </ac:spMkLst>
        </pc:spChg>
      </pc:sldChg>
      <pc:sldChg chg="del">
        <pc:chgData name="Lisa Bagust" userId="9b0dc0b4-f81a-4c85-bc8d-cae961bc2915" providerId="ADAL" clId="{C00825D9-A743-4C43-B542-5CE30B58D668}" dt="2021-03-18T21:02:01.964" v="0" actId="2696"/>
        <pc:sldMkLst>
          <pc:docMk/>
          <pc:sldMk cId="1848222839" sldId="332"/>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36794BF-B36E-DA4E-9DF1-E31F26A49796}" type="datetimeFigureOut">
              <a:rPr lang="en-US" smtClean="0"/>
              <a:t>3/22/2021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07DEE80-B85B-D14C-B0B8-2864D965BDCD}" type="slidenum">
              <a:rPr lang="en-US" smtClean="0"/>
              <a:t>‹#›</a:t>
            </a:fld>
            <a:endParaRPr lang="en-US"/>
          </a:p>
        </p:txBody>
      </p:sp>
    </p:spTree>
    <p:extLst>
      <p:ext uri="{BB962C8B-B14F-4D97-AF65-F5344CB8AC3E}">
        <p14:creationId xmlns:p14="http://schemas.microsoft.com/office/powerpoint/2010/main" val="213062628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07DEE80-B85B-D14C-B0B8-2864D965BDCD}" type="slidenum">
              <a:rPr lang="en-US" smtClean="0"/>
              <a:t>2</a:t>
            </a:fld>
            <a:endParaRPr lang="en-US"/>
          </a:p>
        </p:txBody>
      </p:sp>
    </p:spTree>
    <p:extLst>
      <p:ext uri="{BB962C8B-B14F-4D97-AF65-F5344CB8AC3E}">
        <p14:creationId xmlns:p14="http://schemas.microsoft.com/office/powerpoint/2010/main" val="34168439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07DEE80-B85B-D14C-B0B8-2864D965BDCD}" type="slidenum">
              <a:rPr lang="en-US" smtClean="0"/>
              <a:t>16</a:t>
            </a:fld>
            <a:endParaRPr lang="en-US"/>
          </a:p>
        </p:txBody>
      </p:sp>
    </p:spTree>
    <p:extLst>
      <p:ext uri="{BB962C8B-B14F-4D97-AF65-F5344CB8AC3E}">
        <p14:creationId xmlns:p14="http://schemas.microsoft.com/office/powerpoint/2010/main" val="21136631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07DEE80-B85B-D14C-B0B8-2864D965BDCD}" type="slidenum">
              <a:rPr lang="en-US" smtClean="0"/>
              <a:t>4</a:t>
            </a:fld>
            <a:endParaRPr lang="en-US"/>
          </a:p>
        </p:txBody>
      </p:sp>
    </p:spTree>
    <p:extLst>
      <p:ext uri="{BB962C8B-B14F-4D97-AF65-F5344CB8AC3E}">
        <p14:creationId xmlns:p14="http://schemas.microsoft.com/office/powerpoint/2010/main" val="27018781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07DEE80-B85B-D14C-B0B8-2864D965BDCD}" type="slidenum">
              <a:rPr lang="en-US" smtClean="0"/>
              <a:t>7</a:t>
            </a:fld>
            <a:endParaRPr lang="en-US"/>
          </a:p>
        </p:txBody>
      </p:sp>
    </p:spTree>
    <p:extLst>
      <p:ext uri="{BB962C8B-B14F-4D97-AF65-F5344CB8AC3E}">
        <p14:creationId xmlns:p14="http://schemas.microsoft.com/office/powerpoint/2010/main" val="42771469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07DEE80-B85B-D14C-B0B8-2864D965BDCD}" type="slidenum">
              <a:rPr lang="en-US" smtClean="0"/>
              <a:t>8</a:t>
            </a:fld>
            <a:endParaRPr lang="en-US"/>
          </a:p>
        </p:txBody>
      </p:sp>
    </p:spTree>
    <p:extLst>
      <p:ext uri="{BB962C8B-B14F-4D97-AF65-F5344CB8AC3E}">
        <p14:creationId xmlns:p14="http://schemas.microsoft.com/office/powerpoint/2010/main" val="35640599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07DEE80-B85B-D14C-B0B8-2864D965BDCD}" type="slidenum">
              <a:rPr lang="en-US" smtClean="0"/>
              <a:t>9</a:t>
            </a:fld>
            <a:endParaRPr lang="en-US"/>
          </a:p>
        </p:txBody>
      </p:sp>
    </p:spTree>
    <p:extLst>
      <p:ext uri="{BB962C8B-B14F-4D97-AF65-F5344CB8AC3E}">
        <p14:creationId xmlns:p14="http://schemas.microsoft.com/office/powerpoint/2010/main" val="36292077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07DEE80-B85B-D14C-B0B8-2864D965BDCD}" type="slidenum">
              <a:rPr lang="en-US" smtClean="0"/>
              <a:t>10</a:t>
            </a:fld>
            <a:endParaRPr lang="en-US"/>
          </a:p>
        </p:txBody>
      </p:sp>
    </p:spTree>
    <p:extLst>
      <p:ext uri="{BB962C8B-B14F-4D97-AF65-F5344CB8AC3E}">
        <p14:creationId xmlns:p14="http://schemas.microsoft.com/office/powerpoint/2010/main" val="30699036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07DEE80-B85B-D14C-B0B8-2864D965BDCD}" type="slidenum">
              <a:rPr lang="en-US" smtClean="0"/>
              <a:t>11</a:t>
            </a:fld>
            <a:endParaRPr lang="en-US"/>
          </a:p>
        </p:txBody>
      </p:sp>
    </p:spTree>
    <p:extLst>
      <p:ext uri="{BB962C8B-B14F-4D97-AF65-F5344CB8AC3E}">
        <p14:creationId xmlns:p14="http://schemas.microsoft.com/office/powerpoint/2010/main" val="22629580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07DEE80-B85B-D14C-B0B8-2864D965BDCD}" type="slidenum">
              <a:rPr lang="en-US" smtClean="0"/>
              <a:t>12</a:t>
            </a:fld>
            <a:endParaRPr lang="en-US"/>
          </a:p>
        </p:txBody>
      </p:sp>
    </p:spTree>
    <p:extLst>
      <p:ext uri="{BB962C8B-B14F-4D97-AF65-F5344CB8AC3E}">
        <p14:creationId xmlns:p14="http://schemas.microsoft.com/office/powerpoint/2010/main" val="3863697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07DEE80-B85B-D14C-B0B8-2864D965BDCD}" type="slidenum">
              <a:rPr lang="en-US" smtClean="0"/>
              <a:t>13</a:t>
            </a:fld>
            <a:endParaRPr lang="en-US"/>
          </a:p>
        </p:txBody>
      </p:sp>
    </p:spTree>
    <p:extLst>
      <p:ext uri="{BB962C8B-B14F-4D97-AF65-F5344CB8AC3E}">
        <p14:creationId xmlns:p14="http://schemas.microsoft.com/office/powerpoint/2010/main" val="194549089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tiff"/><Relationship Id="rId1" Type="http://schemas.openxmlformats.org/officeDocument/2006/relationships/slideMaster" Target="../slideMasters/slideMaster1.xml"/><Relationship Id="rId5" Type="http://schemas.openxmlformats.org/officeDocument/2006/relationships/image" Target="../media/image1.png"/><Relationship Id="rId4" Type="http://schemas.microsoft.com/office/2007/relationships/hdphoto" Target="../media/hdphoto3.wdp"/></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tiff"/><Relationship Id="rId1" Type="http://schemas.openxmlformats.org/officeDocument/2006/relationships/slideMaster" Target="../slideMasters/slideMaster1.xml"/><Relationship Id="rId5" Type="http://schemas.openxmlformats.org/officeDocument/2006/relationships/image" Target="../media/image1.png"/><Relationship Id="rId4" Type="http://schemas.microsoft.com/office/2007/relationships/hdphoto" Target="../media/hdphoto3.wdp"/></Relationships>
</file>

<file path=ppt/slideLayouts/_rels/slideLayout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 Id="rId6" Type="http://schemas.microsoft.com/office/2007/relationships/hdphoto" Target="../media/hdphoto4.wdp"/><Relationship Id="rId5" Type="http://schemas.openxmlformats.org/officeDocument/2006/relationships/image" Target="../media/image7.png"/><Relationship Id="rId4" Type="http://schemas.openxmlformats.org/officeDocument/2006/relationships/image" Target="../media/image2.tiff"/></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tiff"/><Relationship Id="rId1" Type="http://schemas.openxmlformats.org/officeDocument/2006/relationships/slideMaster" Target="../slideMasters/slideMaster1.xml"/><Relationship Id="rId5" Type="http://schemas.openxmlformats.org/officeDocument/2006/relationships/image" Target="../media/image1.png"/><Relationship Id="rId4" Type="http://schemas.microsoft.com/office/2007/relationships/hdphoto" Target="../media/hdphoto4.wdp"/></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tiff"/><Relationship Id="rId1" Type="http://schemas.openxmlformats.org/officeDocument/2006/relationships/slideMaster" Target="../slideMasters/slideMaster1.xml"/><Relationship Id="rId5" Type="http://schemas.openxmlformats.org/officeDocument/2006/relationships/image" Target="../media/image1.png"/><Relationship Id="rId4" Type="http://schemas.microsoft.com/office/2007/relationships/hdphoto" Target="../media/hdphoto4.wdp"/></Relationships>
</file>

<file path=ppt/slideLayouts/_rels/slideLayout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 Id="rId6" Type="http://schemas.microsoft.com/office/2007/relationships/hdphoto" Target="../media/hdphoto5.wdp"/><Relationship Id="rId5" Type="http://schemas.openxmlformats.org/officeDocument/2006/relationships/image" Target="../media/image8.png"/><Relationship Id="rId4" Type="http://schemas.openxmlformats.org/officeDocument/2006/relationships/image" Target="../media/image2.tiff"/></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tiff"/><Relationship Id="rId1" Type="http://schemas.openxmlformats.org/officeDocument/2006/relationships/slideMaster" Target="../slideMasters/slideMaster1.xml"/><Relationship Id="rId5" Type="http://schemas.openxmlformats.org/officeDocument/2006/relationships/image" Target="../media/image1.png"/><Relationship Id="rId4" Type="http://schemas.microsoft.com/office/2007/relationships/hdphoto" Target="../media/hdphoto5.wdp"/></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tiff"/><Relationship Id="rId1" Type="http://schemas.openxmlformats.org/officeDocument/2006/relationships/slideMaster" Target="../slideMasters/slideMaster1.xml"/><Relationship Id="rId5" Type="http://schemas.openxmlformats.org/officeDocument/2006/relationships/image" Target="../media/image1.png"/><Relationship Id="rId4" Type="http://schemas.microsoft.com/office/2007/relationships/hdphoto" Target="../media/hdphoto5.wdp"/></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tiff"/><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2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tiff"/></Relationships>
</file>

<file path=ppt/slideLayouts/_rels/slideLayout2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tiff"/></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tiff"/></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2.tiff"/></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 Id="rId6" Type="http://schemas.microsoft.com/office/2007/relationships/hdphoto" Target="../media/hdphoto2.wdp"/><Relationship Id="rId5" Type="http://schemas.openxmlformats.org/officeDocument/2006/relationships/image" Target="../media/image5.png"/><Relationship Id="rId4" Type="http://schemas.openxmlformats.org/officeDocument/2006/relationships/image" Target="../media/image2.tiff"/></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5.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5.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5.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tiff"/><Relationship Id="rId1" Type="http://schemas.openxmlformats.org/officeDocument/2006/relationships/slideMaster" Target="../slideMasters/slideMaster1.xml"/><Relationship Id="rId5" Type="http://schemas.openxmlformats.org/officeDocument/2006/relationships/image" Target="../media/image1.png"/><Relationship Id="rId4" Type="http://schemas.microsoft.com/office/2007/relationships/hdphoto" Target="../media/hdphoto2.wdp"/></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tiff"/><Relationship Id="rId1" Type="http://schemas.openxmlformats.org/officeDocument/2006/relationships/slideMaster" Target="../slideMasters/slideMaster1.xml"/><Relationship Id="rId5" Type="http://schemas.openxmlformats.org/officeDocument/2006/relationships/image" Target="../media/image1.png"/><Relationship Id="rId4" Type="http://schemas.microsoft.com/office/2007/relationships/hdphoto" Target="../media/hdphoto2.wdp"/></Relationships>
</file>

<file path=ppt/slideLayouts/_rels/slideLayout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 Id="rId6" Type="http://schemas.microsoft.com/office/2007/relationships/hdphoto" Target="../media/hdphoto3.wdp"/><Relationship Id="rId5" Type="http://schemas.openxmlformats.org/officeDocument/2006/relationships/image" Target="../media/image6.png"/><Relationship Id="rId4" Type="http://schemas.openxmlformats.org/officeDocument/2006/relationships/image" Target="../media/image2.tiff"/></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6200000" scaled="1"/>
          <a:tileRect/>
        </a:gradFill>
        <a:effectLst/>
      </p:bgPr>
    </p:bg>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gradFill>
            <a:gsLst>
              <a:gs pos="0">
                <a:srgbClr val="65DFE5"/>
              </a:gs>
              <a:gs pos="100000">
                <a:srgbClr val="1EADB5"/>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2628" y="770467"/>
            <a:ext cx="8086725" cy="3352800"/>
          </a:xfrm>
        </p:spPr>
        <p:txBody>
          <a:bodyPr anchor="b">
            <a:noAutofit/>
          </a:bodyPr>
          <a:lstStyle>
            <a:lvl1pPr algn="l">
              <a:lnSpc>
                <a:spcPct val="80000"/>
              </a:lnSpc>
              <a:defRPr sz="8000" spc="-120" baseline="0">
                <a:solidFill>
                  <a:srgbClr val="FFFFFF"/>
                </a:solidFill>
              </a:defRPr>
            </a:lvl1pPr>
          </a:lstStyle>
          <a:p>
            <a:r>
              <a:rPr lang="en-US"/>
              <a:t>Click to edit Master title style</a:t>
            </a:r>
          </a:p>
        </p:txBody>
      </p:sp>
      <p:sp>
        <p:nvSpPr>
          <p:cNvPr id="3" name="Subtitle 2"/>
          <p:cNvSpPr>
            <a:spLocks noGrp="1"/>
          </p:cNvSpPr>
          <p:nvPr>
            <p:ph type="subTitle" idx="1"/>
          </p:nvPr>
        </p:nvSpPr>
        <p:spPr>
          <a:xfrm>
            <a:off x="500634" y="4198409"/>
            <a:ext cx="6921151" cy="1645920"/>
          </a:xfrm>
        </p:spPr>
        <p:txBody>
          <a:bodyPr>
            <a:normAutofit/>
          </a:bodyPr>
          <a:lstStyle>
            <a:lvl1pPr marL="0" indent="0" algn="l">
              <a:buNone/>
              <a:defRPr sz="28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pic>
        <p:nvPicPr>
          <p:cNvPr id="11" name="Picture 10">
            <a:extLst>
              <a:ext uri="{FF2B5EF4-FFF2-40B4-BE49-F238E27FC236}">
                <a16:creationId xmlns:a16="http://schemas.microsoft.com/office/drawing/2014/main" id="{0958CCE7-B62F-4CCF-ACAF-9F0CC611C61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76256" y="0"/>
            <a:ext cx="2267744" cy="1587997"/>
          </a:xfrm>
          <a:prstGeom prst="rect">
            <a:avLst/>
          </a:prstGeom>
          <a:effectLst>
            <a:outerShdw blurRad="50800" dist="38100" dir="16200000" rotWithShape="0">
              <a:prstClr val="black">
                <a:alpha val="40000"/>
              </a:prstClr>
            </a:outerShdw>
          </a:effectLst>
        </p:spPr>
      </p:pic>
      <p:pic>
        <p:nvPicPr>
          <p:cNvPr id="12" name="Picture 11">
            <a:extLst>
              <a:ext uri="{FF2B5EF4-FFF2-40B4-BE49-F238E27FC236}">
                <a16:creationId xmlns:a16="http://schemas.microsoft.com/office/drawing/2014/main" id="{45A10C95-03F2-4936-9545-57E931E6EF5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9283" y="6222937"/>
            <a:ext cx="6336704" cy="576064"/>
          </a:xfrm>
          <a:prstGeom prst="rect">
            <a:avLst/>
          </a:prstGeom>
        </p:spPr>
      </p:pic>
      <p:pic>
        <p:nvPicPr>
          <p:cNvPr id="6" name="Picture 5" descr="A picture containing food&#10;&#10;Description automatically generated">
            <a:extLst>
              <a:ext uri="{FF2B5EF4-FFF2-40B4-BE49-F238E27FC236}">
                <a16:creationId xmlns:a16="http://schemas.microsoft.com/office/drawing/2014/main" id="{7AB910C1-FBF0-4257-9406-D066BFD3843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069776" y="5691249"/>
            <a:ext cx="2074224" cy="1166751"/>
          </a:xfrm>
          <a:prstGeom prst="rect">
            <a:avLst/>
          </a:prstGeom>
        </p:spPr>
      </p:pic>
    </p:spTree>
    <p:extLst>
      <p:ext uri="{BB962C8B-B14F-4D97-AF65-F5344CB8AC3E}">
        <p14:creationId xmlns:p14="http://schemas.microsoft.com/office/powerpoint/2010/main" val="6831081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12_Title and Content">
    <p:bg>
      <p:bgPr>
        <a:solidFill>
          <a:srgbClr val="B7F0F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4"/>
                </a:solidFill>
                <a:latin typeface="Gill Sans MT" panose="020B0502020104020203"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a:solidFill>
                  <a:schemeClr val="accent4"/>
                </a:solidFill>
                <a:latin typeface="Gill Sans MT" panose="020B0502020104020203" pitchFamily="34" charset="0"/>
              </a:defRPr>
            </a:lvl1pPr>
            <a:lvl2pPr>
              <a:defRPr>
                <a:solidFill>
                  <a:schemeClr val="accent4"/>
                </a:solidFill>
                <a:latin typeface="Gill Sans MT" panose="020B0502020104020203" pitchFamily="34" charset="0"/>
              </a:defRPr>
            </a:lvl2pPr>
            <a:lvl3pPr>
              <a:defRPr>
                <a:solidFill>
                  <a:schemeClr val="accent4"/>
                </a:solidFill>
                <a:latin typeface="Gill Sans MT" panose="020B0502020104020203" pitchFamily="34" charset="0"/>
              </a:defRPr>
            </a:lvl3pPr>
            <a:lvl4pPr>
              <a:defRPr>
                <a:solidFill>
                  <a:schemeClr val="accent4"/>
                </a:solidFill>
                <a:latin typeface="Gill Sans MT" panose="020B0502020104020203" pitchFamily="34" charset="0"/>
              </a:defRPr>
            </a:lvl4pPr>
            <a:lvl5pPr>
              <a:defRPr>
                <a:solidFill>
                  <a:schemeClr val="accent4"/>
                </a:solidFill>
                <a:latin typeface="Gill Sans MT" panose="020B05020201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B1AD93C0-53D0-4662-9A80-D1A3AABFF22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5496" y="6237312"/>
            <a:ext cx="6336704" cy="576064"/>
          </a:xfrm>
          <a:prstGeom prst="rect">
            <a:avLst/>
          </a:prstGeom>
        </p:spPr>
      </p:pic>
      <p:pic>
        <p:nvPicPr>
          <p:cNvPr id="5" name="Picture 4" descr="A picture containing drawing&#10;&#10;Description automatically generated">
            <a:extLst>
              <a:ext uri="{FF2B5EF4-FFF2-40B4-BE49-F238E27FC236}">
                <a16:creationId xmlns:a16="http://schemas.microsoft.com/office/drawing/2014/main" id="{8BD4DA49-2F57-4D8D-AB2D-5DD7626E7466}"/>
              </a:ext>
            </a:extLst>
          </p:cNvPr>
          <p:cNvPicPr>
            <a:picLocks noChangeAspect="1"/>
          </p:cNvPicPr>
          <p:nvPr userDrawn="1"/>
        </p:nvPicPr>
        <p:blipFill>
          <a:blip r:embed="rId3">
            <a:extLst>
              <a:ext uri="{BEBA8EAE-BF5A-486C-A8C5-ECC9F3942E4B}">
                <a14:imgProps xmlns:a14="http://schemas.microsoft.com/office/drawing/2010/main">
                  <a14:imgLayer r:embed="rId4">
                    <a14:imgEffect>
                      <a14:backgroundRemoval t="1573" b="90200" l="2162" r="95881">
                        <a14:foregroundMark x1="11394" y1="19782" x2="2249" y2="15487"/>
                        <a14:foregroundMark x1="33187" y1="84997" x2="27695" y2="87659"/>
                        <a14:foregroundMark x1="27695" y1="87659" x2="31405" y2="87296"/>
                        <a14:foregroundMark x1="45516" y1="84029" x2="43354" y2="90200"/>
                        <a14:foregroundMark x1="46743" y1="10103" x2="44581" y2="1573"/>
                        <a14:foregroundMark x1="88519" y1="22686" x2="91499" y2="20327"/>
                        <a14:foregroundMark x1="81507" y1="33515" x2="83845" y2="31942"/>
                        <a14:foregroundMark x1="95706" y1="53418" x2="90476" y2="50514"/>
                        <a14:foregroundMark x1="90476" y1="50514" x2="95297" y2="54809"/>
                        <a14:foregroundMark x1="95297" y1="54809" x2="95881" y2="53842"/>
                        <a14:foregroundMark x1="84195" y1="31579" x2="84195" y2="31579"/>
                        <a14:foregroundMark x1="29068" y1="42408" x2="41513" y2="41621"/>
                        <a14:foregroundMark x1="41513" y1="41621" x2="56296" y2="41621"/>
                        <a14:foregroundMark x1="56296" y1="41621" x2="68273" y2="41440"/>
                        <a14:foregroundMark x1="68273" y1="41440" x2="74292" y2="41440"/>
                        <a14:foregroundMark x1="28309" y1="49788" x2="64885" y2="49788"/>
                        <a14:foregroundMark x1="64885" y1="49788" x2="74379" y2="48820"/>
                        <a14:foregroundMark x1="26643" y1="36419" x2="70844" y2="39685"/>
                        <a14:foregroundMark x1="70844" y1="39685" x2="75694" y2="38536"/>
                        <a14:foregroundMark x1="70932" y1="31579" x2="73444" y2="35632"/>
                        <a14:foregroundMark x1="71575" y1="53842" x2="75781" y2="46279"/>
                        <a14:foregroundMark x1="75781" y1="46279" x2="75781" y2="45312"/>
                        <a14:foregroundMark x1="51855" y1="52450" x2="46567" y2="54386"/>
                        <a14:foregroundMark x1="46567" y1="54386" x2="43354" y2="50938"/>
                        <a14:foregroundMark x1="36635" y1="53055" x2="29360" y2="52450"/>
                        <a14:foregroundMark x1="54192" y1="69087" x2="54397" y2="77616"/>
                        <a14:foregroundMark x1="58311" y1="71990" x2="58311" y2="76286"/>
                        <a14:foregroundMark x1="60473" y1="51301" x2="60736" y2="57471"/>
                        <a14:foregroundMark x1="58604" y1="67756" x2="58604" y2="67756"/>
                        <a14:foregroundMark x1="63278" y1="74531" x2="63278" y2="76104"/>
                        <a14:foregroundMark x1="63278" y1="72414" x2="63278" y2="74531"/>
                        <a14:foregroundMark x1="67864" y1="69328" x2="67748" y2="74713"/>
                        <a14:foregroundMark x1="76541" y1="68724" x2="76629" y2="72958"/>
                        <a14:foregroundMark x1="53929" y1="85178" x2="54864" y2="87901"/>
                        <a14:foregroundMark x1="58691" y1="84815" x2="58691" y2="87901"/>
                        <a14:foregroundMark x1="58604" y1="81670" x2="58604" y2="81670"/>
                        <a14:foregroundMark x1="64388" y1="86751" x2="64388" y2="88687"/>
                        <a14:foregroundMark x1="64592" y1="82093" x2="64592" y2="82093"/>
                        <a14:foregroundMark x1="67280" y1="83424" x2="67193" y2="86509"/>
                        <a14:foregroundMark x1="72159" y1="71627" x2="72159" y2="71627"/>
                        <a14:foregroundMark x1="61583" y1="68119" x2="61583" y2="68119"/>
                        <a14:foregroundMark x1="60386" y1="86146" x2="60386" y2="86146"/>
                        <a14:backgroundMark x1="81595" y1="33515" x2="81595" y2="33515"/>
                        <a14:backgroundMark x1="82063" y1="33878" x2="82063" y2="33878"/>
                        <a14:backgroundMark x1="81303" y1="33878" x2="81683" y2="33878"/>
                        <a14:backgroundMark x1="82238" y1="33878" x2="82238" y2="33878"/>
                        <a14:backgroundMark x1="81858" y1="33515" x2="81858" y2="33515"/>
                        <a14:backgroundMark x1="77476" y1="56745" x2="77476" y2="56745"/>
                        <a14:backgroundMark x1="78031" y1="57290" x2="78031" y2="57290"/>
                        <a14:backgroundMark x1="73444" y1="73926" x2="72889" y2="74168"/>
                        <a14:backgroundMark x1="65323" y1="73926" x2="64300" y2="73745"/>
                        <a14:backgroundMark x1="63278" y1="75862" x2="63278" y2="75862"/>
                        <a14:backgroundMark x1="63453" y1="74531" x2="63453" y2="74531"/>
                        <a14:backgroundMark x1="63453" y1="73926" x2="63453" y2="73926"/>
                        <a14:backgroundMark x1="61496" y1="69691" x2="61496" y2="69691"/>
                        <a14:backgroundMark x1="58866" y1="67393" x2="58866" y2="67393"/>
                        <a14:backgroundMark x1="58779" y1="67574" x2="58779" y2="67574"/>
                        <a14:backgroundMark x1="55039" y1="86146" x2="55039" y2="86146"/>
                        <a14:backgroundMark x1="54864" y1="87296" x2="54864" y2="87296"/>
                        <a14:backgroundMark x1="54864" y1="88264" x2="54864" y2="88264"/>
                        <a14:backgroundMark x1="54864" y1="87901" x2="54864" y2="87901"/>
                        <a14:backgroundMark x1="54660" y1="86933" x2="54660" y2="86933"/>
                        <a14:backgroundMark x1="60269" y1="85178" x2="60269" y2="85178"/>
                        <a14:backgroundMark x1="64300" y1="86751" x2="64300" y2="86751"/>
                        <a14:backgroundMark x1="64300" y1="87296" x2="64300" y2="87477"/>
                        <a14:backgroundMark x1="64300" y1="87901" x2="64300" y2="88445"/>
                        <a14:backgroundMark x1="64300" y1="86509" x2="64300" y2="86509"/>
                        <a14:backgroundMark x1="67485" y1="83243" x2="67485" y2="84029"/>
                        <a14:backgroundMark x1="67397" y1="84029" x2="67397" y2="84815"/>
                        <a14:backgroundMark x1="67280" y1="86509" x2="67280" y2="86509"/>
                        <a14:backgroundMark x1="67572" y1="83848" x2="67572" y2="83848"/>
                        <a14:backgroundMark x1="67397" y1="83606" x2="67397" y2="83606"/>
                        <a14:backgroundMark x1="82063" y1="33515" x2="82063" y2="33515"/>
                        <a14:backgroundMark x1="82530" y1="33333" x2="82530" y2="33333"/>
                        <a14:backgroundMark x1="82618" y1="33333" x2="82618" y2="33333"/>
                        <a14:backgroundMark x1="82442" y1="33515" x2="82442" y2="33515"/>
                        <a14:backgroundMark x1="82150" y1="33515" x2="82150" y2="33515"/>
                        <a14:backgroundMark x1="81683" y1="33515" x2="81683" y2="33515"/>
                        <a14:backgroundMark x1="72977" y1="75862" x2="72977" y2="75862"/>
                      </a14:backgroundRemoval>
                    </a14:imgEffect>
                  </a14:imgLayer>
                </a14:imgProps>
              </a:ext>
              <a:ext uri="{28A0092B-C50C-407E-A947-70E740481C1C}">
                <a14:useLocalDpi xmlns:a14="http://schemas.microsoft.com/office/drawing/2010/main" val="0"/>
              </a:ext>
            </a:extLst>
          </a:blip>
          <a:stretch>
            <a:fillRect/>
          </a:stretch>
        </p:blipFill>
        <p:spPr>
          <a:xfrm>
            <a:off x="35496" y="50651"/>
            <a:ext cx="2169703" cy="1047771"/>
          </a:xfrm>
          <a:prstGeom prst="rect">
            <a:avLst/>
          </a:prstGeom>
        </p:spPr>
      </p:pic>
      <p:pic>
        <p:nvPicPr>
          <p:cNvPr id="9" name="Picture 8">
            <a:extLst>
              <a:ext uri="{FF2B5EF4-FFF2-40B4-BE49-F238E27FC236}">
                <a16:creationId xmlns:a16="http://schemas.microsoft.com/office/drawing/2014/main" id="{196A163A-459B-4E33-A5A2-9C7F1912C2D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876256" y="0"/>
            <a:ext cx="2267744" cy="1587997"/>
          </a:xfrm>
          <a:prstGeom prst="rect">
            <a:avLst/>
          </a:prstGeom>
          <a:effectLst>
            <a:innerShdw blurRad="63500" dist="50800" dir="5400000">
              <a:schemeClr val="tx1">
                <a:lumMod val="75000"/>
                <a:lumOff val="25000"/>
                <a:alpha val="50000"/>
              </a:schemeClr>
            </a:innerShdw>
          </a:effectLst>
        </p:spPr>
      </p:pic>
    </p:spTree>
    <p:extLst>
      <p:ext uri="{BB962C8B-B14F-4D97-AF65-F5344CB8AC3E}">
        <p14:creationId xmlns:p14="http://schemas.microsoft.com/office/powerpoint/2010/main" val="14937779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16_Title and Content">
    <p:bg>
      <p:bgPr>
        <a:solidFill>
          <a:srgbClr val="B7F0F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4"/>
                </a:solidFill>
                <a:latin typeface="Gill Sans MT" panose="020B0502020104020203"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a:solidFill>
                  <a:schemeClr val="accent4"/>
                </a:solidFill>
                <a:latin typeface="Gill Sans MT" panose="020B0502020104020203" pitchFamily="34" charset="0"/>
              </a:defRPr>
            </a:lvl1pPr>
            <a:lvl2pPr>
              <a:defRPr>
                <a:solidFill>
                  <a:schemeClr val="accent4"/>
                </a:solidFill>
                <a:latin typeface="Gill Sans MT" panose="020B0502020104020203" pitchFamily="34" charset="0"/>
              </a:defRPr>
            </a:lvl2pPr>
            <a:lvl3pPr>
              <a:defRPr>
                <a:solidFill>
                  <a:schemeClr val="accent4"/>
                </a:solidFill>
                <a:latin typeface="Gill Sans MT" panose="020B0502020104020203" pitchFamily="34" charset="0"/>
              </a:defRPr>
            </a:lvl3pPr>
            <a:lvl4pPr>
              <a:defRPr>
                <a:solidFill>
                  <a:schemeClr val="accent4"/>
                </a:solidFill>
                <a:latin typeface="Gill Sans MT" panose="020B0502020104020203" pitchFamily="34" charset="0"/>
              </a:defRPr>
            </a:lvl4pPr>
            <a:lvl5pPr>
              <a:defRPr>
                <a:solidFill>
                  <a:schemeClr val="accent4"/>
                </a:solidFill>
                <a:latin typeface="Gill Sans MT" panose="020B05020201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B1AD93C0-53D0-4662-9A80-D1A3AABFF22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5496" y="6237312"/>
            <a:ext cx="6336704" cy="576064"/>
          </a:xfrm>
          <a:prstGeom prst="rect">
            <a:avLst/>
          </a:prstGeom>
        </p:spPr>
      </p:pic>
      <p:pic>
        <p:nvPicPr>
          <p:cNvPr id="5" name="Picture 4" descr="A picture containing drawing&#10;&#10;Description automatically generated">
            <a:extLst>
              <a:ext uri="{FF2B5EF4-FFF2-40B4-BE49-F238E27FC236}">
                <a16:creationId xmlns:a16="http://schemas.microsoft.com/office/drawing/2014/main" id="{8BD4DA49-2F57-4D8D-AB2D-5DD7626E7466}"/>
              </a:ext>
            </a:extLst>
          </p:cNvPr>
          <p:cNvPicPr>
            <a:picLocks noChangeAspect="1"/>
          </p:cNvPicPr>
          <p:nvPr userDrawn="1"/>
        </p:nvPicPr>
        <p:blipFill>
          <a:blip r:embed="rId3">
            <a:extLst>
              <a:ext uri="{BEBA8EAE-BF5A-486C-A8C5-ECC9F3942E4B}">
                <a14:imgProps xmlns:a14="http://schemas.microsoft.com/office/drawing/2010/main">
                  <a14:imgLayer r:embed="rId4">
                    <a14:imgEffect>
                      <a14:backgroundRemoval t="1573" b="90200" l="2162" r="95881">
                        <a14:foregroundMark x1="11394" y1="19782" x2="2249" y2="15487"/>
                        <a14:foregroundMark x1="33187" y1="84997" x2="27695" y2="87659"/>
                        <a14:foregroundMark x1="27695" y1="87659" x2="31405" y2="87296"/>
                        <a14:foregroundMark x1="45516" y1="84029" x2="43354" y2="90200"/>
                        <a14:foregroundMark x1="46743" y1="10103" x2="44581" y2="1573"/>
                        <a14:foregroundMark x1="88519" y1="22686" x2="91499" y2="20327"/>
                        <a14:foregroundMark x1="81507" y1="33515" x2="83845" y2="31942"/>
                        <a14:foregroundMark x1="95706" y1="53418" x2="90476" y2="50514"/>
                        <a14:foregroundMark x1="90476" y1="50514" x2="95297" y2="54809"/>
                        <a14:foregroundMark x1="95297" y1="54809" x2="95881" y2="53842"/>
                        <a14:foregroundMark x1="84195" y1="31579" x2="84195" y2="31579"/>
                        <a14:foregroundMark x1="29068" y1="42408" x2="41513" y2="41621"/>
                        <a14:foregroundMark x1="41513" y1="41621" x2="56296" y2="41621"/>
                        <a14:foregroundMark x1="56296" y1="41621" x2="68273" y2="41440"/>
                        <a14:foregroundMark x1="68273" y1="41440" x2="74292" y2="41440"/>
                        <a14:foregroundMark x1="28309" y1="49788" x2="64885" y2="49788"/>
                        <a14:foregroundMark x1="64885" y1="49788" x2="74379" y2="48820"/>
                        <a14:foregroundMark x1="26643" y1="36419" x2="70844" y2="39685"/>
                        <a14:foregroundMark x1="70844" y1="39685" x2="75694" y2="38536"/>
                        <a14:foregroundMark x1="70932" y1="31579" x2="73444" y2="35632"/>
                        <a14:foregroundMark x1="71575" y1="53842" x2="75781" y2="46279"/>
                        <a14:foregroundMark x1="75781" y1="46279" x2="75781" y2="45312"/>
                        <a14:foregroundMark x1="51855" y1="52450" x2="46567" y2="54386"/>
                        <a14:foregroundMark x1="46567" y1="54386" x2="43354" y2="50938"/>
                        <a14:foregroundMark x1="36635" y1="53055" x2="29360" y2="52450"/>
                        <a14:foregroundMark x1="54192" y1="69087" x2="54397" y2="77616"/>
                        <a14:foregroundMark x1="58311" y1="71990" x2="58311" y2="76286"/>
                        <a14:foregroundMark x1="60473" y1="51301" x2="60736" y2="57471"/>
                        <a14:foregroundMark x1="58604" y1="67756" x2="58604" y2="67756"/>
                        <a14:foregroundMark x1="63278" y1="74531" x2="63278" y2="76104"/>
                        <a14:foregroundMark x1="63278" y1="72414" x2="63278" y2="74531"/>
                        <a14:foregroundMark x1="67864" y1="69328" x2="67748" y2="74713"/>
                        <a14:foregroundMark x1="76541" y1="68724" x2="76629" y2="72958"/>
                        <a14:foregroundMark x1="53929" y1="85178" x2="54864" y2="87901"/>
                        <a14:foregroundMark x1="58691" y1="84815" x2="58691" y2="87901"/>
                        <a14:foregroundMark x1="58604" y1="81670" x2="58604" y2="81670"/>
                        <a14:foregroundMark x1="64388" y1="86751" x2="64388" y2="88687"/>
                        <a14:foregroundMark x1="64592" y1="82093" x2="64592" y2="82093"/>
                        <a14:foregroundMark x1="67280" y1="83424" x2="67193" y2="86509"/>
                        <a14:foregroundMark x1="72159" y1="71627" x2="72159" y2="71627"/>
                        <a14:foregroundMark x1="61583" y1="68119" x2="61583" y2="68119"/>
                        <a14:foregroundMark x1="60386" y1="86146" x2="60386" y2="86146"/>
                        <a14:backgroundMark x1="81595" y1="33515" x2="81595" y2="33515"/>
                        <a14:backgroundMark x1="82063" y1="33878" x2="82063" y2="33878"/>
                        <a14:backgroundMark x1="81303" y1="33878" x2="81683" y2="33878"/>
                        <a14:backgroundMark x1="82238" y1="33878" x2="82238" y2="33878"/>
                        <a14:backgroundMark x1="81858" y1="33515" x2="81858" y2="33515"/>
                        <a14:backgroundMark x1="77476" y1="56745" x2="77476" y2="56745"/>
                        <a14:backgroundMark x1="78031" y1="57290" x2="78031" y2="57290"/>
                        <a14:backgroundMark x1="73444" y1="73926" x2="72889" y2="74168"/>
                        <a14:backgroundMark x1="65323" y1="73926" x2="64300" y2="73745"/>
                        <a14:backgroundMark x1="63278" y1="75862" x2="63278" y2="75862"/>
                        <a14:backgroundMark x1="63453" y1="74531" x2="63453" y2="74531"/>
                        <a14:backgroundMark x1="63453" y1="73926" x2="63453" y2="73926"/>
                        <a14:backgroundMark x1="61496" y1="69691" x2="61496" y2="69691"/>
                        <a14:backgroundMark x1="58866" y1="67393" x2="58866" y2="67393"/>
                        <a14:backgroundMark x1="58779" y1="67574" x2="58779" y2="67574"/>
                        <a14:backgroundMark x1="55039" y1="86146" x2="55039" y2="86146"/>
                        <a14:backgroundMark x1="54864" y1="87296" x2="54864" y2="87296"/>
                        <a14:backgroundMark x1="54864" y1="88264" x2="54864" y2="88264"/>
                        <a14:backgroundMark x1="54864" y1="87901" x2="54864" y2="87901"/>
                        <a14:backgroundMark x1="54660" y1="86933" x2="54660" y2="86933"/>
                        <a14:backgroundMark x1="60269" y1="85178" x2="60269" y2="85178"/>
                        <a14:backgroundMark x1="64300" y1="86751" x2="64300" y2="86751"/>
                        <a14:backgroundMark x1="64300" y1="87296" x2="64300" y2="87477"/>
                        <a14:backgroundMark x1="64300" y1="87901" x2="64300" y2="88445"/>
                        <a14:backgroundMark x1="64300" y1="86509" x2="64300" y2="86509"/>
                        <a14:backgroundMark x1="67485" y1="83243" x2="67485" y2="84029"/>
                        <a14:backgroundMark x1="67397" y1="84029" x2="67397" y2="84815"/>
                        <a14:backgroundMark x1="67280" y1="86509" x2="67280" y2="86509"/>
                        <a14:backgroundMark x1="67572" y1="83848" x2="67572" y2="83848"/>
                        <a14:backgroundMark x1="67397" y1="83606" x2="67397" y2="83606"/>
                        <a14:backgroundMark x1="82063" y1="33515" x2="82063" y2="33515"/>
                        <a14:backgroundMark x1="82530" y1="33333" x2="82530" y2="33333"/>
                        <a14:backgroundMark x1="82618" y1="33333" x2="82618" y2="33333"/>
                        <a14:backgroundMark x1="82442" y1="33515" x2="82442" y2="33515"/>
                        <a14:backgroundMark x1="82150" y1="33515" x2="82150" y2="33515"/>
                        <a14:backgroundMark x1="81683" y1="33515" x2="81683" y2="33515"/>
                        <a14:backgroundMark x1="72977" y1="75862" x2="72977" y2="75862"/>
                      </a14:backgroundRemoval>
                    </a14:imgEffect>
                  </a14:imgLayer>
                </a14:imgProps>
              </a:ext>
              <a:ext uri="{28A0092B-C50C-407E-A947-70E740481C1C}">
                <a14:useLocalDpi xmlns:a14="http://schemas.microsoft.com/office/drawing/2010/main" val="0"/>
              </a:ext>
            </a:extLst>
          </a:blip>
          <a:stretch>
            <a:fillRect/>
          </a:stretch>
        </p:blipFill>
        <p:spPr>
          <a:xfrm>
            <a:off x="35496" y="50651"/>
            <a:ext cx="2169703" cy="1047771"/>
          </a:xfrm>
          <a:prstGeom prst="rect">
            <a:avLst/>
          </a:prstGeom>
        </p:spPr>
      </p:pic>
      <p:pic>
        <p:nvPicPr>
          <p:cNvPr id="7" name="Picture 6">
            <a:extLst>
              <a:ext uri="{FF2B5EF4-FFF2-40B4-BE49-F238E27FC236}">
                <a16:creationId xmlns:a16="http://schemas.microsoft.com/office/drawing/2014/main" id="{443D59A1-96FE-4369-9BA7-7DA6BD78BD72}"/>
              </a:ext>
            </a:extLst>
          </p:cNvPr>
          <p:cNvPicPr>
            <a:picLocks noChangeAspect="1"/>
          </p:cNvPicPr>
          <p:nvPr userDrawn="1"/>
        </p:nvPicPr>
        <p:blipFill>
          <a:blip r:embed="rId5" cstate="print">
            <a:duotone>
              <a:prstClr val="black"/>
              <a:schemeClr val="tx2">
                <a:lumMod val="10000"/>
                <a:lumOff val="90000"/>
                <a:tint val="45000"/>
                <a:satMod val="400000"/>
              </a:schemeClr>
            </a:duotone>
            <a:extLst>
              <a:ext uri="{28A0092B-C50C-407E-A947-70E740481C1C}">
                <a14:useLocalDpi xmlns:a14="http://schemas.microsoft.com/office/drawing/2010/main" val="0"/>
              </a:ext>
            </a:extLst>
          </a:blip>
          <a:stretch>
            <a:fillRect/>
          </a:stretch>
        </p:blipFill>
        <p:spPr>
          <a:xfrm>
            <a:off x="6876256" y="0"/>
            <a:ext cx="2267744" cy="1587997"/>
          </a:xfrm>
          <a:prstGeom prst="rect">
            <a:avLst/>
          </a:prstGeom>
          <a:effectLst>
            <a:innerShdw blurRad="63500" dist="50800" dir="5400000">
              <a:srgbClr val="157E83">
                <a:alpha val="50000"/>
              </a:srgbClr>
            </a:innerShdw>
          </a:effectLst>
        </p:spPr>
      </p:pic>
    </p:spTree>
    <p:extLst>
      <p:ext uri="{BB962C8B-B14F-4D97-AF65-F5344CB8AC3E}">
        <p14:creationId xmlns:p14="http://schemas.microsoft.com/office/powerpoint/2010/main" val="2122020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8_Title and Content">
    <p:bg>
      <p:bgPr>
        <a:solidFill>
          <a:srgbClr val="B7F0F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4"/>
                </a:solidFill>
                <a:latin typeface="Gill Sans MT" panose="020B0502020104020203"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a:solidFill>
                  <a:schemeClr val="accent4"/>
                </a:solidFill>
                <a:latin typeface="Gill Sans MT" panose="020B0502020104020203" pitchFamily="34" charset="0"/>
              </a:defRPr>
            </a:lvl1pPr>
            <a:lvl2pPr>
              <a:defRPr>
                <a:solidFill>
                  <a:schemeClr val="accent4"/>
                </a:solidFill>
                <a:latin typeface="Gill Sans MT" panose="020B0502020104020203" pitchFamily="34" charset="0"/>
              </a:defRPr>
            </a:lvl2pPr>
            <a:lvl3pPr>
              <a:defRPr>
                <a:solidFill>
                  <a:schemeClr val="accent4"/>
                </a:solidFill>
                <a:latin typeface="Gill Sans MT" panose="020B0502020104020203" pitchFamily="34" charset="0"/>
              </a:defRPr>
            </a:lvl3pPr>
            <a:lvl4pPr>
              <a:defRPr>
                <a:solidFill>
                  <a:schemeClr val="accent4"/>
                </a:solidFill>
                <a:latin typeface="Gill Sans MT" panose="020B0502020104020203" pitchFamily="34" charset="0"/>
              </a:defRPr>
            </a:lvl4pPr>
            <a:lvl5pPr>
              <a:defRPr>
                <a:solidFill>
                  <a:schemeClr val="accent4"/>
                </a:solidFill>
                <a:latin typeface="Gill Sans MT" panose="020B05020201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D6E5FAFB-CEED-4AEF-A2F1-5B33D994EA00}"/>
              </a:ext>
            </a:extLst>
          </p:cNvPr>
          <p:cNvPicPr>
            <a:picLocks noChangeAspect="1"/>
          </p:cNvPicPr>
          <p:nvPr userDrawn="1"/>
        </p:nvPicPr>
        <p:blipFill>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6876256" y="0"/>
            <a:ext cx="2267744" cy="1587997"/>
          </a:xfrm>
          <a:prstGeom prst="rect">
            <a:avLst/>
          </a:prstGeom>
          <a:effectLst/>
        </p:spPr>
      </p:pic>
      <p:pic>
        <p:nvPicPr>
          <p:cNvPr id="8" name="Picture 7">
            <a:extLst>
              <a:ext uri="{FF2B5EF4-FFF2-40B4-BE49-F238E27FC236}">
                <a16:creationId xmlns:a16="http://schemas.microsoft.com/office/drawing/2014/main" id="{B1AD93C0-53D0-4662-9A80-D1A3AABFF22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5496" y="6237312"/>
            <a:ext cx="6336704" cy="576064"/>
          </a:xfrm>
          <a:prstGeom prst="rect">
            <a:avLst/>
          </a:prstGeom>
        </p:spPr>
      </p:pic>
      <p:pic>
        <p:nvPicPr>
          <p:cNvPr id="14" name="Picture 13" descr="Icon&#10;&#10;Description automatically generated">
            <a:extLst>
              <a:ext uri="{FF2B5EF4-FFF2-40B4-BE49-F238E27FC236}">
                <a16:creationId xmlns:a16="http://schemas.microsoft.com/office/drawing/2014/main" id="{1CC90610-FDC3-4824-92B8-35EA0695372E}"/>
              </a:ext>
            </a:extLst>
          </p:cNvPr>
          <p:cNvPicPr>
            <a:picLocks noChangeAspect="1"/>
          </p:cNvPicPr>
          <p:nvPr userDrawn="1"/>
        </p:nvPicPr>
        <p:blipFill>
          <a:blip r:embed="rId5">
            <a:extLst>
              <a:ext uri="{BEBA8EAE-BF5A-486C-A8C5-ECC9F3942E4B}">
                <a14:imgProps xmlns:a14="http://schemas.microsoft.com/office/drawing/2010/main">
                  <a14:imgLayer r:embed="rId6">
                    <a14:imgEffect>
                      <a14:backgroundRemoval t="1264" b="94061" l="9961" r="96345">
                        <a14:foregroundMark x1="68327" y1="2485" x2="67718" y2="1264"/>
                        <a14:foregroundMark x1="90505" y1="28896" x2="93228" y2="43429"/>
                        <a14:foregroundMark x1="93228" y1="43429" x2="92834" y2="47599"/>
                        <a14:foregroundMark x1="96417" y1="45493" x2="96310" y2="47094"/>
                        <a14:foregroundMark x1="22214" y1="74010" x2="26836" y2="79149"/>
                        <a14:foregroundMark x1="26836" y1="79149" x2="31673" y2="74853"/>
                        <a14:foregroundMark x1="31673" y1="74853" x2="27015" y2="70008"/>
                        <a14:foregroundMark x1="27015" y1="70008" x2="24866" y2="72536"/>
                        <a14:foregroundMark x1="86886" y1="80118" x2="82766" y2="86142"/>
                        <a14:foregroundMark x1="82766" y1="86142" x2="86385" y2="92797"/>
                        <a14:foregroundMark x1="86385" y1="92797" x2="92118" y2="90901"/>
                        <a14:foregroundMark x1="92118" y1="90901" x2="92404" y2="82940"/>
                        <a14:foregroundMark x1="92404" y1="82940" x2="89538" y2="81129"/>
                        <a14:foregroundMark x1="87101" y1="94061" x2="89645" y2="93345"/>
                        <a14:foregroundMark x1="74382" y1="61289" x2="76711" y2="61415"/>
                        <a14:foregroundMark x1="57112" y1="64785" x2="57829" y2="64785"/>
                        <a14:foregroundMark x1="86027" y1="45872" x2="87101" y2="45746"/>
                        <a14:foregroundMark x1="85812" y1="38627" x2="86456" y2="37616"/>
                        <a14:foregroundMark x1="39090" y1="37869" x2="33465" y2="40396"/>
                        <a14:foregroundMark x1="33465" y1="40396" x2="34217" y2="47852"/>
                        <a14:foregroundMark x1="34217" y1="47852" x2="39627" y2="49242"/>
                        <a14:foregroundMark x1="34755" y1="42755" x2="38552" y2="42502"/>
                        <a14:foregroundMark x1="42171" y1="49326" x2="44787" y2="43134"/>
                        <a14:foregroundMark x1="44787" y1="43134" x2="49158" y2="48147"/>
                        <a14:foregroundMark x1="49158" y1="48147" x2="51164" y2="52233"/>
                        <a14:foregroundMark x1="59334" y1="37363" x2="55249" y2="43134"/>
                        <a14:foregroundMark x1="55249" y1="43134" x2="54783" y2="50126"/>
                        <a14:foregroundMark x1="54783" y1="50126" x2="60910" y2="48357"/>
                        <a14:foregroundMark x1="60910" y1="48357" x2="64636" y2="45746"/>
                        <a14:foregroundMark x1="66535" y1="34878" x2="68004" y2="49242"/>
                        <a14:foregroundMark x1="71516" y1="34625" x2="71623" y2="51222"/>
                        <a14:foregroundMark x1="75421" y1="46714" x2="79792" y2="46714"/>
                        <a14:foregroundMark x1="84128" y1="34625" x2="84128" y2="50211"/>
                        <a14:foregroundMark x1="84450" y1="50590" x2="89000" y2="46714"/>
                        <a14:foregroundMark x1="53063" y1="58551" x2="47223" y2="57287"/>
                        <a14:foregroundMark x1="47223" y1="57287" x2="45826" y2="64490"/>
                        <a14:foregroundMark x1="45826" y1="64490" x2="51666" y2="67270"/>
                        <a14:foregroundMark x1="51666" y1="67270" x2="51272" y2="63058"/>
                        <a14:foregroundMark x1="55607" y1="61205" x2="57614" y2="63184"/>
                        <a14:foregroundMark x1="62630" y1="60447" x2="63346" y2="66681"/>
                        <a14:foregroundMark x1="63991" y1="61289" x2="67789" y2="65417"/>
                        <a14:foregroundMark x1="67718" y1="61289" x2="71623" y2="66554"/>
                        <a14:foregroundMark x1="71623" y1="66554" x2="71623" y2="66554"/>
                        <a14:foregroundMark x1="73737" y1="62426" x2="77571" y2="66302"/>
                      </a14:backgroundRemoval>
                    </a14:imgEffect>
                  </a14:imgLayer>
                </a14:imgProps>
              </a:ext>
              <a:ext uri="{28A0092B-C50C-407E-A947-70E740481C1C}">
                <a14:useLocalDpi xmlns:a14="http://schemas.microsoft.com/office/drawing/2010/main" val="0"/>
              </a:ext>
            </a:extLst>
          </a:blip>
          <a:stretch>
            <a:fillRect/>
          </a:stretch>
        </p:blipFill>
        <p:spPr>
          <a:xfrm>
            <a:off x="-232969" y="44625"/>
            <a:ext cx="1238901" cy="1053798"/>
          </a:xfrm>
          <a:prstGeom prst="rect">
            <a:avLst/>
          </a:prstGeom>
        </p:spPr>
      </p:pic>
    </p:spTree>
    <p:extLst>
      <p:ext uri="{BB962C8B-B14F-4D97-AF65-F5344CB8AC3E}">
        <p14:creationId xmlns:p14="http://schemas.microsoft.com/office/powerpoint/2010/main" val="38408250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13_Title and Content">
    <p:bg>
      <p:bgPr>
        <a:solidFill>
          <a:srgbClr val="B7F0F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4"/>
                </a:solidFill>
                <a:latin typeface="Gill Sans MT" panose="020B0502020104020203"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a:solidFill>
                  <a:schemeClr val="accent4"/>
                </a:solidFill>
                <a:latin typeface="Gill Sans MT" panose="020B0502020104020203" pitchFamily="34" charset="0"/>
              </a:defRPr>
            </a:lvl1pPr>
            <a:lvl2pPr>
              <a:defRPr>
                <a:solidFill>
                  <a:schemeClr val="accent4"/>
                </a:solidFill>
                <a:latin typeface="Gill Sans MT" panose="020B0502020104020203" pitchFamily="34" charset="0"/>
              </a:defRPr>
            </a:lvl2pPr>
            <a:lvl3pPr>
              <a:defRPr>
                <a:solidFill>
                  <a:schemeClr val="accent4"/>
                </a:solidFill>
                <a:latin typeface="Gill Sans MT" panose="020B0502020104020203" pitchFamily="34" charset="0"/>
              </a:defRPr>
            </a:lvl3pPr>
            <a:lvl4pPr>
              <a:defRPr>
                <a:solidFill>
                  <a:schemeClr val="accent4"/>
                </a:solidFill>
                <a:latin typeface="Gill Sans MT" panose="020B0502020104020203" pitchFamily="34" charset="0"/>
              </a:defRPr>
            </a:lvl4pPr>
            <a:lvl5pPr>
              <a:defRPr>
                <a:solidFill>
                  <a:schemeClr val="accent4"/>
                </a:solidFill>
                <a:latin typeface="Gill Sans MT" panose="020B05020201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B1AD93C0-53D0-4662-9A80-D1A3AABFF22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5496" y="6237312"/>
            <a:ext cx="6336704" cy="576064"/>
          </a:xfrm>
          <a:prstGeom prst="rect">
            <a:avLst/>
          </a:prstGeom>
        </p:spPr>
      </p:pic>
      <p:pic>
        <p:nvPicPr>
          <p:cNvPr id="14" name="Picture 13" descr="Icon&#10;&#10;Description automatically generated">
            <a:extLst>
              <a:ext uri="{FF2B5EF4-FFF2-40B4-BE49-F238E27FC236}">
                <a16:creationId xmlns:a16="http://schemas.microsoft.com/office/drawing/2014/main" id="{1CC90610-FDC3-4824-92B8-35EA0695372E}"/>
              </a:ext>
            </a:extLst>
          </p:cNvPr>
          <p:cNvPicPr>
            <a:picLocks noChangeAspect="1"/>
          </p:cNvPicPr>
          <p:nvPr userDrawn="1"/>
        </p:nvPicPr>
        <p:blipFill>
          <a:blip r:embed="rId3">
            <a:extLst>
              <a:ext uri="{BEBA8EAE-BF5A-486C-A8C5-ECC9F3942E4B}">
                <a14:imgProps xmlns:a14="http://schemas.microsoft.com/office/drawing/2010/main">
                  <a14:imgLayer r:embed="rId4">
                    <a14:imgEffect>
                      <a14:backgroundRemoval t="1264" b="94061" l="9961" r="96345">
                        <a14:foregroundMark x1="68327" y1="2485" x2="67718" y2="1264"/>
                        <a14:foregroundMark x1="90505" y1="28896" x2="93228" y2="43429"/>
                        <a14:foregroundMark x1="93228" y1="43429" x2="92834" y2="47599"/>
                        <a14:foregroundMark x1="96417" y1="45493" x2="96310" y2="47094"/>
                        <a14:foregroundMark x1="22214" y1="74010" x2="26836" y2="79149"/>
                        <a14:foregroundMark x1="26836" y1="79149" x2="31673" y2="74853"/>
                        <a14:foregroundMark x1="31673" y1="74853" x2="27015" y2="70008"/>
                        <a14:foregroundMark x1="27015" y1="70008" x2="24866" y2="72536"/>
                        <a14:foregroundMark x1="86886" y1="80118" x2="82766" y2="86142"/>
                        <a14:foregroundMark x1="82766" y1="86142" x2="86385" y2="92797"/>
                        <a14:foregroundMark x1="86385" y1="92797" x2="92118" y2="90901"/>
                        <a14:foregroundMark x1="92118" y1="90901" x2="92404" y2="82940"/>
                        <a14:foregroundMark x1="92404" y1="82940" x2="89538" y2="81129"/>
                        <a14:foregroundMark x1="87101" y1="94061" x2="89645" y2="93345"/>
                        <a14:foregroundMark x1="74382" y1="61289" x2="76711" y2="61415"/>
                        <a14:foregroundMark x1="57112" y1="64785" x2="57829" y2="64785"/>
                        <a14:foregroundMark x1="86027" y1="45872" x2="87101" y2="45746"/>
                        <a14:foregroundMark x1="85812" y1="38627" x2="86456" y2="37616"/>
                        <a14:foregroundMark x1="39090" y1="37869" x2="33465" y2="40396"/>
                        <a14:foregroundMark x1="33465" y1="40396" x2="34217" y2="47852"/>
                        <a14:foregroundMark x1="34217" y1="47852" x2="39627" y2="49242"/>
                        <a14:foregroundMark x1="34755" y1="42755" x2="38552" y2="42502"/>
                        <a14:foregroundMark x1="42171" y1="49326" x2="44787" y2="43134"/>
                        <a14:foregroundMark x1="44787" y1="43134" x2="49158" y2="48147"/>
                        <a14:foregroundMark x1="49158" y1="48147" x2="51164" y2="52233"/>
                        <a14:foregroundMark x1="59334" y1="37363" x2="55249" y2="43134"/>
                        <a14:foregroundMark x1="55249" y1="43134" x2="54783" y2="50126"/>
                        <a14:foregroundMark x1="54783" y1="50126" x2="60910" y2="48357"/>
                        <a14:foregroundMark x1="60910" y1="48357" x2="64636" y2="45746"/>
                        <a14:foregroundMark x1="66535" y1="34878" x2="68004" y2="49242"/>
                        <a14:foregroundMark x1="71516" y1="34625" x2="71623" y2="51222"/>
                        <a14:foregroundMark x1="75421" y1="46714" x2="79792" y2="46714"/>
                        <a14:foregroundMark x1="84128" y1="34625" x2="84128" y2="50211"/>
                        <a14:foregroundMark x1="84450" y1="50590" x2="89000" y2="46714"/>
                        <a14:foregroundMark x1="53063" y1="58551" x2="47223" y2="57287"/>
                        <a14:foregroundMark x1="47223" y1="57287" x2="45826" y2="64490"/>
                        <a14:foregroundMark x1="45826" y1="64490" x2="51666" y2="67270"/>
                        <a14:foregroundMark x1="51666" y1="67270" x2="51272" y2="63058"/>
                        <a14:foregroundMark x1="55607" y1="61205" x2="57614" y2="63184"/>
                        <a14:foregroundMark x1="62630" y1="60447" x2="63346" y2="66681"/>
                        <a14:foregroundMark x1="63991" y1="61289" x2="67789" y2="65417"/>
                        <a14:foregroundMark x1="67718" y1="61289" x2="71623" y2="66554"/>
                        <a14:foregroundMark x1="71623" y1="66554" x2="71623" y2="66554"/>
                        <a14:foregroundMark x1="73737" y1="62426" x2="77571" y2="66302"/>
                      </a14:backgroundRemoval>
                    </a14:imgEffect>
                  </a14:imgLayer>
                </a14:imgProps>
              </a:ext>
              <a:ext uri="{28A0092B-C50C-407E-A947-70E740481C1C}">
                <a14:useLocalDpi xmlns:a14="http://schemas.microsoft.com/office/drawing/2010/main" val="0"/>
              </a:ext>
            </a:extLst>
          </a:blip>
          <a:stretch>
            <a:fillRect/>
          </a:stretch>
        </p:blipFill>
        <p:spPr>
          <a:xfrm>
            <a:off x="-232969" y="44625"/>
            <a:ext cx="1238901" cy="1053798"/>
          </a:xfrm>
          <a:prstGeom prst="rect">
            <a:avLst/>
          </a:prstGeom>
        </p:spPr>
      </p:pic>
      <p:pic>
        <p:nvPicPr>
          <p:cNvPr id="9" name="Picture 8">
            <a:extLst>
              <a:ext uri="{FF2B5EF4-FFF2-40B4-BE49-F238E27FC236}">
                <a16:creationId xmlns:a16="http://schemas.microsoft.com/office/drawing/2014/main" id="{52AC6BF0-2F08-4CE9-915E-CF7E92439AD8}"/>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876256" y="0"/>
            <a:ext cx="2267744" cy="1587997"/>
          </a:xfrm>
          <a:prstGeom prst="rect">
            <a:avLst/>
          </a:prstGeom>
          <a:effectLst>
            <a:innerShdw blurRad="63500" dist="50800" dir="5400000">
              <a:schemeClr val="tx1">
                <a:lumMod val="75000"/>
                <a:lumOff val="25000"/>
                <a:alpha val="50000"/>
              </a:schemeClr>
            </a:innerShdw>
          </a:effectLst>
        </p:spPr>
      </p:pic>
    </p:spTree>
    <p:extLst>
      <p:ext uri="{BB962C8B-B14F-4D97-AF65-F5344CB8AC3E}">
        <p14:creationId xmlns:p14="http://schemas.microsoft.com/office/powerpoint/2010/main" val="36876428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17_Title and Content">
    <p:bg>
      <p:bgPr>
        <a:solidFill>
          <a:srgbClr val="B7F0F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4"/>
                </a:solidFill>
                <a:latin typeface="Gill Sans MT" panose="020B0502020104020203"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a:solidFill>
                  <a:schemeClr val="accent4"/>
                </a:solidFill>
                <a:latin typeface="Gill Sans MT" panose="020B0502020104020203" pitchFamily="34" charset="0"/>
              </a:defRPr>
            </a:lvl1pPr>
            <a:lvl2pPr>
              <a:defRPr>
                <a:solidFill>
                  <a:schemeClr val="accent4"/>
                </a:solidFill>
                <a:latin typeface="Gill Sans MT" panose="020B0502020104020203" pitchFamily="34" charset="0"/>
              </a:defRPr>
            </a:lvl2pPr>
            <a:lvl3pPr>
              <a:defRPr>
                <a:solidFill>
                  <a:schemeClr val="accent4"/>
                </a:solidFill>
                <a:latin typeface="Gill Sans MT" panose="020B0502020104020203" pitchFamily="34" charset="0"/>
              </a:defRPr>
            </a:lvl3pPr>
            <a:lvl4pPr>
              <a:defRPr>
                <a:solidFill>
                  <a:schemeClr val="accent4"/>
                </a:solidFill>
                <a:latin typeface="Gill Sans MT" panose="020B0502020104020203" pitchFamily="34" charset="0"/>
              </a:defRPr>
            </a:lvl4pPr>
            <a:lvl5pPr>
              <a:defRPr>
                <a:solidFill>
                  <a:schemeClr val="accent4"/>
                </a:solidFill>
                <a:latin typeface="Gill Sans MT" panose="020B05020201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B1AD93C0-53D0-4662-9A80-D1A3AABFF22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5496" y="6237312"/>
            <a:ext cx="6336704" cy="576064"/>
          </a:xfrm>
          <a:prstGeom prst="rect">
            <a:avLst/>
          </a:prstGeom>
        </p:spPr>
      </p:pic>
      <p:pic>
        <p:nvPicPr>
          <p:cNvPr id="14" name="Picture 13" descr="Icon&#10;&#10;Description automatically generated">
            <a:extLst>
              <a:ext uri="{FF2B5EF4-FFF2-40B4-BE49-F238E27FC236}">
                <a16:creationId xmlns:a16="http://schemas.microsoft.com/office/drawing/2014/main" id="{1CC90610-FDC3-4824-92B8-35EA0695372E}"/>
              </a:ext>
            </a:extLst>
          </p:cNvPr>
          <p:cNvPicPr>
            <a:picLocks noChangeAspect="1"/>
          </p:cNvPicPr>
          <p:nvPr userDrawn="1"/>
        </p:nvPicPr>
        <p:blipFill>
          <a:blip r:embed="rId3">
            <a:extLst>
              <a:ext uri="{BEBA8EAE-BF5A-486C-A8C5-ECC9F3942E4B}">
                <a14:imgProps xmlns:a14="http://schemas.microsoft.com/office/drawing/2010/main">
                  <a14:imgLayer r:embed="rId4">
                    <a14:imgEffect>
                      <a14:backgroundRemoval t="1264" b="94061" l="9961" r="96345">
                        <a14:foregroundMark x1="68327" y1="2485" x2="67718" y2="1264"/>
                        <a14:foregroundMark x1="90505" y1="28896" x2="93228" y2="43429"/>
                        <a14:foregroundMark x1="93228" y1="43429" x2="92834" y2="47599"/>
                        <a14:foregroundMark x1="96417" y1="45493" x2="96310" y2="47094"/>
                        <a14:foregroundMark x1="22214" y1="74010" x2="26836" y2="79149"/>
                        <a14:foregroundMark x1="26836" y1="79149" x2="31673" y2="74853"/>
                        <a14:foregroundMark x1="31673" y1="74853" x2="27015" y2="70008"/>
                        <a14:foregroundMark x1="27015" y1="70008" x2="24866" y2="72536"/>
                        <a14:foregroundMark x1="86886" y1="80118" x2="82766" y2="86142"/>
                        <a14:foregroundMark x1="82766" y1="86142" x2="86385" y2="92797"/>
                        <a14:foregroundMark x1="86385" y1="92797" x2="92118" y2="90901"/>
                        <a14:foregroundMark x1="92118" y1="90901" x2="92404" y2="82940"/>
                        <a14:foregroundMark x1="92404" y1="82940" x2="89538" y2="81129"/>
                        <a14:foregroundMark x1="87101" y1="94061" x2="89645" y2="93345"/>
                        <a14:foregroundMark x1="74382" y1="61289" x2="76711" y2="61415"/>
                        <a14:foregroundMark x1="57112" y1="64785" x2="57829" y2="64785"/>
                        <a14:foregroundMark x1="86027" y1="45872" x2="87101" y2="45746"/>
                        <a14:foregroundMark x1="85812" y1="38627" x2="86456" y2="37616"/>
                        <a14:foregroundMark x1="39090" y1="37869" x2="33465" y2="40396"/>
                        <a14:foregroundMark x1="33465" y1="40396" x2="34217" y2="47852"/>
                        <a14:foregroundMark x1="34217" y1="47852" x2="39627" y2="49242"/>
                        <a14:foregroundMark x1="34755" y1="42755" x2="38552" y2="42502"/>
                        <a14:foregroundMark x1="42171" y1="49326" x2="44787" y2="43134"/>
                        <a14:foregroundMark x1="44787" y1="43134" x2="49158" y2="48147"/>
                        <a14:foregroundMark x1="49158" y1="48147" x2="51164" y2="52233"/>
                        <a14:foregroundMark x1="59334" y1="37363" x2="55249" y2="43134"/>
                        <a14:foregroundMark x1="55249" y1="43134" x2="54783" y2="50126"/>
                        <a14:foregroundMark x1="54783" y1="50126" x2="60910" y2="48357"/>
                        <a14:foregroundMark x1="60910" y1="48357" x2="64636" y2="45746"/>
                        <a14:foregroundMark x1="66535" y1="34878" x2="68004" y2="49242"/>
                        <a14:foregroundMark x1="71516" y1="34625" x2="71623" y2="51222"/>
                        <a14:foregroundMark x1="75421" y1="46714" x2="79792" y2="46714"/>
                        <a14:foregroundMark x1="84128" y1="34625" x2="84128" y2="50211"/>
                        <a14:foregroundMark x1="84450" y1="50590" x2="89000" y2="46714"/>
                        <a14:foregroundMark x1="53063" y1="58551" x2="47223" y2="57287"/>
                        <a14:foregroundMark x1="47223" y1="57287" x2="45826" y2="64490"/>
                        <a14:foregroundMark x1="45826" y1="64490" x2="51666" y2="67270"/>
                        <a14:foregroundMark x1="51666" y1="67270" x2="51272" y2="63058"/>
                        <a14:foregroundMark x1="55607" y1="61205" x2="57614" y2="63184"/>
                        <a14:foregroundMark x1="62630" y1="60447" x2="63346" y2="66681"/>
                        <a14:foregroundMark x1="63991" y1="61289" x2="67789" y2="65417"/>
                        <a14:foregroundMark x1="67718" y1="61289" x2="71623" y2="66554"/>
                        <a14:foregroundMark x1="71623" y1="66554" x2="71623" y2="66554"/>
                        <a14:foregroundMark x1="73737" y1="62426" x2="77571" y2="66302"/>
                      </a14:backgroundRemoval>
                    </a14:imgEffect>
                  </a14:imgLayer>
                </a14:imgProps>
              </a:ext>
              <a:ext uri="{28A0092B-C50C-407E-A947-70E740481C1C}">
                <a14:useLocalDpi xmlns:a14="http://schemas.microsoft.com/office/drawing/2010/main" val="0"/>
              </a:ext>
            </a:extLst>
          </a:blip>
          <a:stretch>
            <a:fillRect/>
          </a:stretch>
        </p:blipFill>
        <p:spPr>
          <a:xfrm>
            <a:off x="-232969" y="44625"/>
            <a:ext cx="1238901" cy="1053798"/>
          </a:xfrm>
          <a:prstGeom prst="rect">
            <a:avLst/>
          </a:prstGeom>
        </p:spPr>
      </p:pic>
      <p:pic>
        <p:nvPicPr>
          <p:cNvPr id="7" name="Picture 6">
            <a:extLst>
              <a:ext uri="{FF2B5EF4-FFF2-40B4-BE49-F238E27FC236}">
                <a16:creationId xmlns:a16="http://schemas.microsoft.com/office/drawing/2014/main" id="{6ADE9BE2-8A49-436A-AD27-8A4F9C54378D}"/>
              </a:ext>
            </a:extLst>
          </p:cNvPr>
          <p:cNvPicPr>
            <a:picLocks noChangeAspect="1"/>
          </p:cNvPicPr>
          <p:nvPr userDrawn="1"/>
        </p:nvPicPr>
        <p:blipFill>
          <a:blip r:embed="rId5" cstate="print">
            <a:duotone>
              <a:prstClr val="black"/>
              <a:schemeClr val="tx2">
                <a:lumMod val="10000"/>
                <a:lumOff val="90000"/>
                <a:tint val="45000"/>
                <a:satMod val="400000"/>
              </a:schemeClr>
            </a:duotone>
            <a:extLst>
              <a:ext uri="{28A0092B-C50C-407E-A947-70E740481C1C}">
                <a14:useLocalDpi xmlns:a14="http://schemas.microsoft.com/office/drawing/2010/main" val="0"/>
              </a:ext>
            </a:extLst>
          </a:blip>
          <a:stretch>
            <a:fillRect/>
          </a:stretch>
        </p:blipFill>
        <p:spPr>
          <a:xfrm>
            <a:off x="6876256" y="0"/>
            <a:ext cx="2267744" cy="1587997"/>
          </a:xfrm>
          <a:prstGeom prst="rect">
            <a:avLst/>
          </a:prstGeom>
          <a:effectLst>
            <a:innerShdw blurRad="63500" dist="50800" dir="5400000">
              <a:srgbClr val="157E83">
                <a:alpha val="50000"/>
              </a:srgbClr>
            </a:innerShdw>
          </a:effectLst>
        </p:spPr>
      </p:pic>
    </p:spTree>
    <p:extLst>
      <p:ext uri="{BB962C8B-B14F-4D97-AF65-F5344CB8AC3E}">
        <p14:creationId xmlns:p14="http://schemas.microsoft.com/office/powerpoint/2010/main" val="20520136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9_Title and Content">
    <p:bg>
      <p:bgPr>
        <a:solidFill>
          <a:srgbClr val="B7F0F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4"/>
                </a:solidFill>
                <a:latin typeface="Gill Sans MT" panose="020B0502020104020203"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a:solidFill>
                  <a:schemeClr val="accent4"/>
                </a:solidFill>
                <a:latin typeface="Gill Sans MT" panose="020B0502020104020203" pitchFamily="34" charset="0"/>
              </a:defRPr>
            </a:lvl1pPr>
            <a:lvl2pPr>
              <a:defRPr>
                <a:solidFill>
                  <a:schemeClr val="accent4"/>
                </a:solidFill>
                <a:latin typeface="Gill Sans MT" panose="020B0502020104020203" pitchFamily="34" charset="0"/>
              </a:defRPr>
            </a:lvl2pPr>
            <a:lvl3pPr>
              <a:defRPr>
                <a:solidFill>
                  <a:schemeClr val="accent4"/>
                </a:solidFill>
                <a:latin typeface="Gill Sans MT" panose="020B0502020104020203" pitchFamily="34" charset="0"/>
              </a:defRPr>
            </a:lvl3pPr>
            <a:lvl4pPr>
              <a:defRPr>
                <a:solidFill>
                  <a:schemeClr val="accent4"/>
                </a:solidFill>
                <a:latin typeface="Gill Sans MT" panose="020B0502020104020203" pitchFamily="34" charset="0"/>
              </a:defRPr>
            </a:lvl4pPr>
            <a:lvl5pPr>
              <a:defRPr>
                <a:solidFill>
                  <a:schemeClr val="accent4"/>
                </a:solidFill>
                <a:latin typeface="Gill Sans MT" panose="020B05020201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D6E5FAFB-CEED-4AEF-A2F1-5B33D994EA00}"/>
              </a:ext>
            </a:extLst>
          </p:cNvPr>
          <p:cNvPicPr>
            <a:picLocks noChangeAspect="1"/>
          </p:cNvPicPr>
          <p:nvPr userDrawn="1"/>
        </p:nvPicPr>
        <p:blipFill>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6876256" y="0"/>
            <a:ext cx="2267744" cy="1587997"/>
          </a:xfrm>
          <a:prstGeom prst="rect">
            <a:avLst/>
          </a:prstGeom>
          <a:effectLst/>
        </p:spPr>
      </p:pic>
      <p:pic>
        <p:nvPicPr>
          <p:cNvPr id="8" name="Picture 7">
            <a:extLst>
              <a:ext uri="{FF2B5EF4-FFF2-40B4-BE49-F238E27FC236}">
                <a16:creationId xmlns:a16="http://schemas.microsoft.com/office/drawing/2014/main" id="{B1AD93C0-53D0-4662-9A80-D1A3AABFF22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5496" y="6237312"/>
            <a:ext cx="6336704" cy="576064"/>
          </a:xfrm>
          <a:prstGeom prst="rect">
            <a:avLst/>
          </a:prstGeom>
        </p:spPr>
      </p:pic>
      <p:pic>
        <p:nvPicPr>
          <p:cNvPr id="5" name="Picture 4" descr="Text&#10;&#10;Description automatically generated">
            <a:extLst>
              <a:ext uri="{FF2B5EF4-FFF2-40B4-BE49-F238E27FC236}">
                <a16:creationId xmlns:a16="http://schemas.microsoft.com/office/drawing/2014/main" id="{20BFF430-7C7D-4CA2-A913-BBE993EAADC5}"/>
              </a:ext>
            </a:extLst>
          </p:cNvPr>
          <p:cNvPicPr>
            <a:picLocks noChangeAspect="1"/>
          </p:cNvPicPr>
          <p:nvPr userDrawn="1"/>
        </p:nvPicPr>
        <p:blipFill>
          <a:blip r:embed="rId5">
            <a:extLst>
              <a:ext uri="{BEBA8EAE-BF5A-486C-A8C5-ECC9F3942E4B}">
                <a14:imgProps xmlns:a14="http://schemas.microsoft.com/office/drawing/2010/main">
                  <a14:imgLayer r:embed="rId6">
                    <a14:imgEffect>
                      <a14:backgroundRemoval t="7835" b="97430" l="1243" r="98717">
                        <a14:foregroundMark x1="8741" y1="40859" x2="9423" y2="41997"/>
                        <a14:foregroundMark x1="15838" y1="34372" x2="16800" y2="34751"/>
                        <a14:foregroundMark x1="9783" y1="48357" x2="8500" y2="49242"/>
                        <a14:foregroundMark x1="42422" y1="18576" x2="39936" y2="25147"/>
                        <a14:foregroundMark x1="39936" y1="25147" x2="41099" y2="19924"/>
                        <a14:foregroundMark x1="56175" y1="7961" x2="56175" y2="10447"/>
                        <a14:foregroundMark x1="88212" y1="35889" x2="94868" y2="31676"/>
                        <a14:foregroundMark x1="94868" y1="31676" x2="91379" y2="35131"/>
                        <a14:foregroundMark x1="92582" y1="50842" x2="90698" y2="48736"/>
                        <a14:foregroundMark x1="95188" y1="50084" x2="95549" y2="51348"/>
                        <a14:foregroundMark x1="98877" y1="36773" x2="98877" y2="34162"/>
                        <a14:foregroundMark x1="45630" y1="28180" x2="47033" y2="28517"/>
                        <a14:foregroundMark x1="51524" y1="20303" x2="51885" y2="21820"/>
                        <a14:foregroundMark x1="37410" y1="29655" x2="37650" y2="30034"/>
                        <a14:foregroundMark x1="25702" y1="35131" x2="26864" y2="35131"/>
                        <a14:foregroundMark x1="4932" y1="40986" x2="5894" y2="43976"/>
                        <a14:foregroundMark x1="1243" y1="43724" x2="1243" y2="46335"/>
                        <a14:foregroundMark x1="14194" y1="80371" x2="14515" y2="81003"/>
                        <a14:foregroundMark x1="33400" y1="87869" x2="30072" y2="90101"/>
                        <a14:foregroundMark x1="24739" y1="93092" x2="24739" y2="93092"/>
                        <a14:foregroundMark x1="33761" y1="97430" x2="33761" y2="97430"/>
                        <a14:foregroundMark x1="65557" y1="90986" x2="65557" y2="90986"/>
                        <a14:foregroundMark x1="73136" y1="79360" x2="73136" y2="79360"/>
                        <a14:foregroundMark x1="39334" y1="66302" x2="42662" y2="67523"/>
                        <a14:foregroundMark x1="25902" y1="47725" x2="23055" y2="54212"/>
                        <a14:foregroundMark x1="23055" y1="54212" x2="31235" y2="56108"/>
                        <a14:foregroundMark x1="31235" y1="56108" x2="38332" y2="51643"/>
                        <a14:foregroundMark x1="38332" y1="51643" x2="44507" y2="60573"/>
                        <a14:foregroundMark x1="44507" y1="60573" x2="48476" y2="52696"/>
                        <a14:foregroundMark x1="48476" y1="52696" x2="53328" y2="59899"/>
                        <a14:foregroundMark x1="53328" y1="59899" x2="56095" y2="53328"/>
                        <a14:foregroundMark x1="56095" y1="53328" x2="64354" y2="52780"/>
                        <a14:foregroundMark x1="64354" y1="52780" x2="71171" y2="53665"/>
                        <a14:foregroundMark x1="71171" y1="53665" x2="77025" y2="50337"/>
                        <a14:foregroundMark x1="77025" y1="50337" x2="82678" y2="54591"/>
                        <a14:foregroundMark x1="82678" y1="54591" x2="86407" y2="52949"/>
                        <a14:foregroundMark x1="23777" y1="48736" x2="20168" y2="55644"/>
                        <a14:foregroundMark x1="20168" y1="55644" x2="26343" y2="59520"/>
                        <a14:foregroundMark x1="26343" y1="59520" x2="29952" y2="58425"/>
                        <a14:foregroundMark x1="50481" y1="47094" x2="44346" y2="52022"/>
                        <a14:foregroundMark x1="44346" y1="52022" x2="44186" y2="57835"/>
                        <a14:foregroundMark x1="59503" y1="43976" x2="60666" y2="52696"/>
                        <a14:foregroundMark x1="63753" y1="43597" x2="65998" y2="51264"/>
                        <a14:foregroundMark x1="65998" y1="51264" x2="65998" y2="52106"/>
                        <a14:foregroundMark x1="69687" y1="56318" x2="75140" y2="55687"/>
                        <a14:foregroundMark x1="79431" y1="45619" x2="80714" y2="58804"/>
                        <a14:foregroundMark x1="80473" y1="45366" x2="81315" y2="51222"/>
                      </a14:backgroundRemoval>
                    </a14:imgEffect>
                  </a14:imgLayer>
                </a14:imgProps>
              </a:ext>
              <a:ext uri="{28A0092B-C50C-407E-A947-70E740481C1C}">
                <a14:useLocalDpi xmlns:a14="http://schemas.microsoft.com/office/drawing/2010/main" val="0"/>
              </a:ext>
            </a:extLst>
          </a:blip>
          <a:stretch>
            <a:fillRect/>
          </a:stretch>
        </p:blipFill>
        <p:spPr>
          <a:xfrm>
            <a:off x="35495" y="-15113"/>
            <a:ext cx="1108118" cy="1054800"/>
          </a:xfrm>
          <a:prstGeom prst="rect">
            <a:avLst/>
          </a:prstGeom>
        </p:spPr>
      </p:pic>
    </p:spTree>
    <p:extLst>
      <p:ext uri="{BB962C8B-B14F-4D97-AF65-F5344CB8AC3E}">
        <p14:creationId xmlns:p14="http://schemas.microsoft.com/office/powerpoint/2010/main" val="34045695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14_Title and Content">
    <p:bg>
      <p:bgPr>
        <a:solidFill>
          <a:srgbClr val="B7F0F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4"/>
                </a:solidFill>
                <a:latin typeface="Gill Sans MT" panose="020B0502020104020203"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a:solidFill>
                  <a:schemeClr val="accent4"/>
                </a:solidFill>
                <a:latin typeface="Gill Sans MT" panose="020B0502020104020203" pitchFamily="34" charset="0"/>
              </a:defRPr>
            </a:lvl1pPr>
            <a:lvl2pPr>
              <a:defRPr>
                <a:solidFill>
                  <a:schemeClr val="accent4"/>
                </a:solidFill>
                <a:latin typeface="Gill Sans MT" panose="020B0502020104020203" pitchFamily="34" charset="0"/>
              </a:defRPr>
            </a:lvl2pPr>
            <a:lvl3pPr>
              <a:defRPr>
                <a:solidFill>
                  <a:schemeClr val="accent4"/>
                </a:solidFill>
                <a:latin typeface="Gill Sans MT" panose="020B0502020104020203" pitchFamily="34" charset="0"/>
              </a:defRPr>
            </a:lvl3pPr>
            <a:lvl4pPr>
              <a:defRPr>
                <a:solidFill>
                  <a:schemeClr val="accent4"/>
                </a:solidFill>
                <a:latin typeface="Gill Sans MT" panose="020B0502020104020203" pitchFamily="34" charset="0"/>
              </a:defRPr>
            </a:lvl4pPr>
            <a:lvl5pPr>
              <a:defRPr>
                <a:solidFill>
                  <a:schemeClr val="accent4"/>
                </a:solidFill>
                <a:latin typeface="Gill Sans MT" panose="020B05020201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B1AD93C0-53D0-4662-9A80-D1A3AABFF22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5496" y="6237312"/>
            <a:ext cx="6336704" cy="576064"/>
          </a:xfrm>
          <a:prstGeom prst="rect">
            <a:avLst/>
          </a:prstGeom>
        </p:spPr>
      </p:pic>
      <p:pic>
        <p:nvPicPr>
          <p:cNvPr id="5" name="Picture 4" descr="Text&#10;&#10;Description automatically generated">
            <a:extLst>
              <a:ext uri="{FF2B5EF4-FFF2-40B4-BE49-F238E27FC236}">
                <a16:creationId xmlns:a16="http://schemas.microsoft.com/office/drawing/2014/main" id="{20BFF430-7C7D-4CA2-A913-BBE993EAADC5}"/>
              </a:ext>
            </a:extLst>
          </p:cNvPr>
          <p:cNvPicPr>
            <a:picLocks noChangeAspect="1"/>
          </p:cNvPicPr>
          <p:nvPr userDrawn="1"/>
        </p:nvPicPr>
        <p:blipFill>
          <a:blip r:embed="rId3">
            <a:extLst>
              <a:ext uri="{BEBA8EAE-BF5A-486C-A8C5-ECC9F3942E4B}">
                <a14:imgProps xmlns:a14="http://schemas.microsoft.com/office/drawing/2010/main">
                  <a14:imgLayer r:embed="rId4">
                    <a14:imgEffect>
                      <a14:backgroundRemoval t="7835" b="97430" l="1243" r="98717">
                        <a14:foregroundMark x1="8741" y1="40859" x2="9423" y2="41997"/>
                        <a14:foregroundMark x1="15838" y1="34372" x2="16800" y2="34751"/>
                        <a14:foregroundMark x1="9783" y1="48357" x2="8500" y2="49242"/>
                        <a14:foregroundMark x1="42422" y1="18576" x2="39936" y2="25147"/>
                        <a14:foregroundMark x1="39936" y1="25147" x2="41099" y2="19924"/>
                        <a14:foregroundMark x1="56175" y1="7961" x2="56175" y2="10447"/>
                        <a14:foregroundMark x1="88212" y1="35889" x2="94868" y2="31676"/>
                        <a14:foregroundMark x1="94868" y1="31676" x2="91379" y2="35131"/>
                        <a14:foregroundMark x1="92582" y1="50842" x2="90698" y2="48736"/>
                        <a14:foregroundMark x1="95188" y1="50084" x2="95549" y2="51348"/>
                        <a14:foregroundMark x1="98877" y1="36773" x2="98877" y2="34162"/>
                        <a14:foregroundMark x1="45630" y1="28180" x2="47033" y2="28517"/>
                        <a14:foregroundMark x1="51524" y1="20303" x2="51885" y2="21820"/>
                        <a14:foregroundMark x1="37410" y1="29655" x2="37650" y2="30034"/>
                        <a14:foregroundMark x1="25702" y1="35131" x2="26864" y2="35131"/>
                        <a14:foregroundMark x1="4932" y1="40986" x2="5894" y2="43976"/>
                        <a14:foregroundMark x1="1243" y1="43724" x2="1243" y2="46335"/>
                        <a14:foregroundMark x1="14194" y1="80371" x2="14515" y2="81003"/>
                        <a14:foregroundMark x1="33400" y1="87869" x2="30072" y2="90101"/>
                        <a14:foregroundMark x1="24739" y1="93092" x2="24739" y2="93092"/>
                        <a14:foregroundMark x1="33761" y1="97430" x2="33761" y2="97430"/>
                        <a14:foregroundMark x1="65557" y1="90986" x2="65557" y2="90986"/>
                        <a14:foregroundMark x1="73136" y1="79360" x2="73136" y2="79360"/>
                        <a14:foregroundMark x1="39334" y1="66302" x2="42662" y2="67523"/>
                        <a14:foregroundMark x1="25902" y1="47725" x2="23055" y2="54212"/>
                        <a14:foregroundMark x1="23055" y1="54212" x2="31235" y2="56108"/>
                        <a14:foregroundMark x1="31235" y1="56108" x2="38332" y2="51643"/>
                        <a14:foregroundMark x1="38332" y1="51643" x2="44507" y2="60573"/>
                        <a14:foregroundMark x1="44507" y1="60573" x2="48476" y2="52696"/>
                        <a14:foregroundMark x1="48476" y1="52696" x2="53328" y2="59899"/>
                        <a14:foregroundMark x1="53328" y1="59899" x2="56095" y2="53328"/>
                        <a14:foregroundMark x1="56095" y1="53328" x2="64354" y2="52780"/>
                        <a14:foregroundMark x1="64354" y1="52780" x2="71171" y2="53665"/>
                        <a14:foregroundMark x1="71171" y1="53665" x2="77025" y2="50337"/>
                        <a14:foregroundMark x1="77025" y1="50337" x2="82678" y2="54591"/>
                        <a14:foregroundMark x1="82678" y1="54591" x2="86407" y2="52949"/>
                        <a14:foregroundMark x1="23777" y1="48736" x2="20168" y2="55644"/>
                        <a14:foregroundMark x1="20168" y1="55644" x2="26343" y2="59520"/>
                        <a14:foregroundMark x1="26343" y1="59520" x2="29952" y2="58425"/>
                        <a14:foregroundMark x1="50481" y1="47094" x2="44346" y2="52022"/>
                        <a14:foregroundMark x1="44346" y1="52022" x2="44186" y2="57835"/>
                        <a14:foregroundMark x1="59503" y1="43976" x2="60666" y2="52696"/>
                        <a14:foregroundMark x1="63753" y1="43597" x2="65998" y2="51264"/>
                        <a14:foregroundMark x1="65998" y1="51264" x2="65998" y2="52106"/>
                        <a14:foregroundMark x1="69687" y1="56318" x2="75140" y2="55687"/>
                        <a14:foregroundMark x1="79431" y1="45619" x2="80714" y2="58804"/>
                        <a14:foregroundMark x1="80473" y1="45366" x2="81315" y2="51222"/>
                      </a14:backgroundRemoval>
                    </a14:imgEffect>
                  </a14:imgLayer>
                </a14:imgProps>
              </a:ext>
              <a:ext uri="{28A0092B-C50C-407E-A947-70E740481C1C}">
                <a14:useLocalDpi xmlns:a14="http://schemas.microsoft.com/office/drawing/2010/main" val="0"/>
              </a:ext>
            </a:extLst>
          </a:blip>
          <a:stretch>
            <a:fillRect/>
          </a:stretch>
        </p:blipFill>
        <p:spPr>
          <a:xfrm>
            <a:off x="35495" y="-15113"/>
            <a:ext cx="1108118" cy="1054800"/>
          </a:xfrm>
          <a:prstGeom prst="rect">
            <a:avLst/>
          </a:prstGeom>
        </p:spPr>
      </p:pic>
      <p:pic>
        <p:nvPicPr>
          <p:cNvPr id="9" name="Picture 8">
            <a:extLst>
              <a:ext uri="{FF2B5EF4-FFF2-40B4-BE49-F238E27FC236}">
                <a16:creationId xmlns:a16="http://schemas.microsoft.com/office/drawing/2014/main" id="{A70C00F5-F640-4A54-8F16-95C94B21754F}"/>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876256" y="0"/>
            <a:ext cx="2267744" cy="1587997"/>
          </a:xfrm>
          <a:prstGeom prst="rect">
            <a:avLst/>
          </a:prstGeom>
          <a:effectLst>
            <a:innerShdw blurRad="63500" dist="50800" dir="5400000">
              <a:schemeClr val="tx1">
                <a:lumMod val="75000"/>
                <a:lumOff val="25000"/>
                <a:alpha val="50000"/>
              </a:schemeClr>
            </a:innerShdw>
          </a:effectLst>
        </p:spPr>
      </p:pic>
    </p:spTree>
    <p:extLst>
      <p:ext uri="{BB962C8B-B14F-4D97-AF65-F5344CB8AC3E}">
        <p14:creationId xmlns:p14="http://schemas.microsoft.com/office/powerpoint/2010/main" val="34105409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18_Title and Content">
    <p:bg>
      <p:bgPr>
        <a:solidFill>
          <a:srgbClr val="B7F0F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4"/>
                </a:solidFill>
                <a:latin typeface="Gill Sans MT" panose="020B0502020104020203"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a:solidFill>
                  <a:schemeClr val="accent4"/>
                </a:solidFill>
                <a:latin typeface="Gill Sans MT" panose="020B0502020104020203" pitchFamily="34" charset="0"/>
              </a:defRPr>
            </a:lvl1pPr>
            <a:lvl2pPr>
              <a:defRPr>
                <a:solidFill>
                  <a:schemeClr val="accent4"/>
                </a:solidFill>
                <a:latin typeface="Gill Sans MT" panose="020B0502020104020203" pitchFamily="34" charset="0"/>
              </a:defRPr>
            </a:lvl2pPr>
            <a:lvl3pPr>
              <a:defRPr>
                <a:solidFill>
                  <a:schemeClr val="accent4"/>
                </a:solidFill>
                <a:latin typeface="Gill Sans MT" panose="020B0502020104020203" pitchFamily="34" charset="0"/>
              </a:defRPr>
            </a:lvl3pPr>
            <a:lvl4pPr>
              <a:defRPr>
                <a:solidFill>
                  <a:schemeClr val="accent4"/>
                </a:solidFill>
                <a:latin typeface="Gill Sans MT" panose="020B0502020104020203" pitchFamily="34" charset="0"/>
              </a:defRPr>
            </a:lvl4pPr>
            <a:lvl5pPr>
              <a:defRPr>
                <a:solidFill>
                  <a:schemeClr val="accent4"/>
                </a:solidFill>
                <a:latin typeface="Gill Sans MT" panose="020B05020201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B1AD93C0-53D0-4662-9A80-D1A3AABFF22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5496" y="6237312"/>
            <a:ext cx="6336704" cy="576064"/>
          </a:xfrm>
          <a:prstGeom prst="rect">
            <a:avLst/>
          </a:prstGeom>
        </p:spPr>
      </p:pic>
      <p:pic>
        <p:nvPicPr>
          <p:cNvPr id="5" name="Picture 4" descr="Text&#10;&#10;Description automatically generated">
            <a:extLst>
              <a:ext uri="{FF2B5EF4-FFF2-40B4-BE49-F238E27FC236}">
                <a16:creationId xmlns:a16="http://schemas.microsoft.com/office/drawing/2014/main" id="{20BFF430-7C7D-4CA2-A913-BBE993EAADC5}"/>
              </a:ext>
            </a:extLst>
          </p:cNvPr>
          <p:cNvPicPr>
            <a:picLocks noChangeAspect="1"/>
          </p:cNvPicPr>
          <p:nvPr userDrawn="1"/>
        </p:nvPicPr>
        <p:blipFill>
          <a:blip r:embed="rId3">
            <a:extLst>
              <a:ext uri="{BEBA8EAE-BF5A-486C-A8C5-ECC9F3942E4B}">
                <a14:imgProps xmlns:a14="http://schemas.microsoft.com/office/drawing/2010/main">
                  <a14:imgLayer r:embed="rId4">
                    <a14:imgEffect>
                      <a14:backgroundRemoval t="7835" b="97430" l="1243" r="98717">
                        <a14:foregroundMark x1="8741" y1="40859" x2="9423" y2="41997"/>
                        <a14:foregroundMark x1="15838" y1="34372" x2="16800" y2="34751"/>
                        <a14:foregroundMark x1="9783" y1="48357" x2="8500" y2="49242"/>
                        <a14:foregroundMark x1="42422" y1="18576" x2="39936" y2="25147"/>
                        <a14:foregroundMark x1="39936" y1="25147" x2="41099" y2="19924"/>
                        <a14:foregroundMark x1="56175" y1="7961" x2="56175" y2="10447"/>
                        <a14:foregroundMark x1="88212" y1="35889" x2="94868" y2="31676"/>
                        <a14:foregroundMark x1="94868" y1="31676" x2="91379" y2="35131"/>
                        <a14:foregroundMark x1="92582" y1="50842" x2="90698" y2="48736"/>
                        <a14:foregroundMark x1="95188" y1="50084" x2="95549" y2="51348"/>
                        <a14:foregroundMark x1="98877" y1="36773" x2="98877" y2="34162"/>
                        <a14:foregroundMark x1="45630" y1="28180" x2="47033" y2="28517"/>
                        <a14:foregroundMark x1="51524" y1="20303" x2="51885" y2="21820"/>
                        <a14:foregroundMark x1="37410" y1="29655" x2="37650" y2="30034"/>
                        <a14:foregroundMark x1="25702" y1="35131" x2="26864" y2="35131"/>
                        <a14:foregroundMark x1="4932" y1="40986" x2="5894" y2="43976"/>
                        <a14:foregroundMark x1="1243" y1="43724" x2="1243" y2="46335"/>
                        <a14:foregroundMark x1="14194" y1="80371" x2="14515" y2="81003"/>
                        <a14:foregroundMark x1="33400" y1="87869" x2="30072" y2="90101"/>
                        <a14:foregroundMark x1="24739" y1="93092" x2="24739" y2="93092"/>
                        <a14:foregroundMark x1="33761" y1="97430" x2="33761" y2="97430"/>
                        <a14:foregroundMark x1="65557" y1="90986" x2="65557" y2="90986"/>
                        <a14:foregroundMark x1="73136" y1="79360" x2="73136" y2="79360"/>
                        <a14:foregroundMark x1="39334" y1="66302" x2="42662" y2="67523"/>
                        <a14:foregroundMark x1="25902" y1="47725" x2="23055" y2="54212"/>
                        <a14:foregroundMark x1="23055" y1="54212" x2="31235" y2="56108"/>
                        <a14:foregroundMark x1="31235" y1="56108" x2="38332" y2="51643"/>
                        <a14:foregroundMark x1="38332" y1="51643" x2="44507" y2="60573"/>
                        <a14:foregroundMark x1="44507" y1="60573" x2="48476" y2="52696"/>
                        <a14:foregroundMark x1="48476" y1="52696" x2="53328" y2="59899"/>
                        <a14:foregroundMark x1="53328" y1="59899" x2="56095" y2="53328"/>
                        <a14:foregroundMark x1="56095" y1="53328" x2="64354" y2="52780"/>
                        <a14:foregroundMark x1="64354" y1="52780" x2="71171" y2="53665"/>
                        <a14:foregroundMark x1="71171" y1="53665" x2="77025" y2="50337"/>
                        <a14:foregroundMark x1="77025" y1="50337" x2="82678" y2="54591"/>
                        <a14:foregroundMark x1="82678" y1="54591" x2="86407" y2="52949"/>
                        <a14:foregroundMark x1="23777" y1="48736" x2="20168" y2="55644"/>
                        <a14:foregroundMark x1="20168" y1="55644" x2="26343" y2="59520"/>
                        <a14:foregroundMark x1="26343" y1="59520" x2="29952" y2="58425"/>
                        <a14:foregroundMark x1="50481" y1="47094" x2="44346" y2="52022"/>
                        <a14:foregroundMark x1="44346" y1="52022" x2="44186" y2="57835"/>
                        <a14:foregroundMark x1="59503" y1="43976" x2="60666" y2="52696"/>
                        <a14:foregroundMark x1="63753" y1="43597" x2="65998" y2="51264"/>
                        <a14:foregroundMark x1="65998" y1="51264" x2="65998" y2="52106"/>
                        <a14:foregroundMark x1="69687" y1="56318" x2="75140" y2="55687"/>
                        <a14:foregroundMark x1="79431" y1="45619" x2="80714" y2="58804"/>
                        <a14:foregroundMark x1="80473" y1="45366" x2="81315" y2="51222"/>
                      </a14:backgroundRemoval>
                    </a14:imgEffect>
                  </a14:imgLayer>
                </a14:imgProps>
              </a:ext>
              <a:ext uri="{28A0092B-C50C-407E-A947-70E740481C1C}">
                <a14:useLocalDpi xmlns:a14="http://schemas.microsoft.com/office/drawing/2010/main" val="0"/>
              </a:ext>
            </a:extLst>
          </a:blip>
          <a:stretch>
            <a:fillRect/>
          </a:stretch>
        </p:blipFill>
        <p:spPr>
          <a:xfrm>
            <a:off x="35495" y="-15113"/>
            <a:ext cx="1108118" cy="1054800"/>
          </a:xfrm>
          <a:prstGeom prst="rect">
            <a:avLst/>
          </a:prstGeom>
        </p:spPr>
      </p:pic>
      <p:pic>
        <p:nvPicPr>
          <p:cNvPr id="7" name="Picture 6">
            <a:extLst>
              <a:ext uri="{FF2B5EF4-FFF2-40B4-BE49-F238E27FC236}">
                <a16:creationId xmlns:a16="http://schemas.microsoft.com/office/drawing/2014/main" id="{B6AFD699-5BD2-4C4C-BBDD-3BFB9632AAE7}"/>
              </a:ext>
            </a:extLst>
          </p:cNvPr>
          <p:cNvPicPr>
            <a:picLocks noChangeAspect="1"/>
          </p:cNvPicPr>
          <p:nvPr userDrawn="1"/>
        </p:nvPicPr>
        <p:blipFill>
          <a:blip r:embed="rId5" cstate="print">
            <a:duotone>
              <a:prstClr val="black"/>
              <a:schemeClr val="tx2">
                <a:lumMod val="10000"/>
                <a:lumOff val="90000"/>
                <a:tint val="45000"/>
                <a:satMod val="400000"/>
              </a:schemeClr>
            </a:duotone>
            <a:extLst>
              <a:ext uri="{28A0092B-C50C-407E-A947-70E740481C1C}">
                <a14:useLocalDpi xmlns:a14="http://schemas.microsoft.com/office/drawing/2010/main" val="0"/>
              </a:ext>
            </a:extLst>
          </a:blip>
          <a:stretch>
            <a:fillRect/>
          </a:stretch>
        </p:blipFill>
        <p:spPr>
          <a:xfrm>
            <a:off x="6876256" y="0"/>
            <a:ext cx="2267744" cy="1587997"/>
          </a:xfrm>
          <a:prstGeom prst="rect">
            <a:avLst/>
          </a:prstGeom>
          <a:effectLst>
            <a:innerShdw blurRad="63500" dist="50800" dir="5400000">
              <a:srgbClr val="157E83">
                <a:alpha val="50000"/>
              </a:srgbClr>
            </a:innerShdw>
          </a:effectLst>
        </p:spPr>
      </p:pic>
    </p:spTree>
    <p:extLst>
      <p:ext uri="{BB962C8B-B14F-4D97-AF65-F5344CB8AC3E}">
        <p14:creationId xmlns:p14="http://schemas.microsoft.com/office/powerpoint/2010/main" val="294069732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4_Title and Content">
    <p:bg>
      <p:bgPr>
        <a:solidFill>
          <a:srgbClr val="B7F0F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4"/>
                </a:solidFill>
                <a:latin typeface="Gill Sans MT" panose="020B0502020104020203"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a:solidFill>
                  <a:schemeClr val="accent4"/>
                </a:solidFill>
                <a:latin typeface="Gill Sans MT" panose="020B0502020104020203" pitchFamily="34" charset="0"/>
              </a:defRPr>
            </a:lvl1pPr>
            <a:lvl2pPr>
              <a:defRPr>
                <a:solidFill>
                  <a:schemeClr val="accent4"/>
                </a:solidFill>
                <a:latin typeface="Gill Sans MT" panose="020B0502020104020203" pitchFamily="34" charset="0"/>
              </a:defRPr>
            </a:lvl2pPr>
            <a:lvl3pPr>
              <a:defRPr>
                <a:solidFill>
                  <a:schemeClr val="accent4"/>
                </a:solidFill>
                <a:latin typeface="Gill Sans MT" panose="020B0502020104020203" pitchFamily="34" charset="0"/>
              </a:defRPr>
            </a:lvl3pPr>
            <a:lvl4pPr>
              <a:defRPr>
                <a:solidFill>
                  <a:schemeClr val="accent4"/>
                </a:solidFill>
                <a:latin typeface="Gill Sans MT" panose="020B0502020104020203" pitchFamily="34" charset="0"/>
              </a:defRPr>
            </a:lvl4pPr>
            <a:lvl5pPr>
              <a:defRPr>
                <a:solidFill>
                  <a:schemeClr val="accent4"/>
                </a:solidFill>
                <a:latin typeface="Gill Sans MT" panose="020B05020201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D6E5FAFB-CEED-4AEF-A2F1-5B33D994EA0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76256" y="0"/>
            <a:ext cx="2267744" cy="1587997"/>
          </a:xfrm>
          <a:prstGeom prst="rect">
            <a:avLst/>
          </a:prstGeom>
          <a:effectLst>
            <a:innerShdw blurRad="63500" dist="50800" dir="5400000">
              <a:schemeClr val="tx1">
                <a:lumMod val="75000"/>
                <a:lumOff val="25000"/>
                <a:alpha val="50000"/>
              </a:schemeClr>
            </a:innerShdw>
          </a:effectLst>
        </p:spPr>
      </p:pic>
      <p:pic>
        <p:nvPicPr>
          <p:cNvPr id="8" name="Picture 7">
            <a:extLst>
              <a:ext uri="{FF2B5EF4-FFF2-40B4-BE49-F238E27FC236}">
                <a16:creationId xmlns:a16="http://schemas.microsoft.com/office/drawing/2014/main" id="{B1AD93C0-53D0-4662-9A80-D1A3AABFF22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5496" y="6237312"/>
            <a:ext cx="6336704" cy="576064"/>
          </a:xfrm>
          <a:prstGeom prst="rect">
            <a:avLst/>
          </a:prstGeom>
        </p:spPr>
      </p:pic>
    </p:spTree>
    <p:extLst>
      <p:ext uri="{BB962C8B-B14F-4D97-AF65-F5344CB8AC3E}">
        <p14:creationId xmlns:p14="http://schemas.microsoft.com/office/powerpoint/2010/main" val="38358499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1_Title and Content">
    <p:bg>
      <p:bgPr>
        <a:solidFill>
          <a:srgbClr val="B7F0F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4"/>
                </a:solidFill>
                <a:latin typeface="Gill Sans MT" panose="020B0502020104020203" pitchFamily="34" charset="0"/>
              </a:defRPr>
            </a:lvl1pPr>
          </a:lstStyle>
          <a:p>
            <a:r>
              <a:rPr lang="en-US"/>
              <a:t>Click to edit Master title style</a:t>
            </a:r>
          </a:p>
        </p:txBody>
      </p:sp>
      <p:sp>
        <p:nvSpPr>
          <p:cNvPr id="3" name="Content Placeholder 2"/>
          <p:cNvSpPr>
            <a:spLocks noGrp="1"/>
          </p:cNvSpPr>
          <p:nvPr>
            <p:ph idx="1"/>
          </p:nvPr>
        </p:nvSpPr>
        <p:spPr>
          <a:xfrm>
            <a:off x="539353" y="2418735"/>
            <a:ext cx="8065294" cy="3407211"/>
          </a:xfrm>
        </p:spPr>
        <p:txBody>
          <a:bodyPr/>
          <a:lstStyle>
            <a:lvl1pPr algn="ctr">
              <a:defRPr>
                <a:solidFill>
                  <a:schemeClr val="accent4"/>
                </a:solidFill>
                <a:latin typeface="Gill Sans MT" panose="020B0502020104020203" pitchFamily="34" charset="0"/>
              </a:defRPr>
            </a:lvl1pPr>
            <a:lvl2pPr>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a:t>Click to edit Master text styles</a:t>
            </a:r>
          </a:p>
        </p:txBody>
      </p:sp>
      <p:pic>
        <p:nvPicPr>
          <p:cNvPr id="7" name="Picture 6">
            <a:extLst>
              <a:ext uri="{FF2B5EF4-FFF2-40B4-BE49-F238E27FC236}">
                <a16:creationId xmlns:a16="http://schemas.microsoft.com/office/drawing/2014/main" id="{D6E5FAFB-CEED-4AEF-A2F1-5B33D994EA00}"/>
              </a:ext>
            </a:extLst>
          </p:cNvPr>
          <p:cNvPicPr>
            <a:picLocks noChangeAspect="1"/>
          </p:cNvPicPr>
          <p:nvPr userDrawn="1"/>
        </p:nvPicPr>
        <p:blipFill>
          <a:blip r:embed="rId2" cstate="print">
            <a:duotone>
              <a:prstClr val="black"/>
              <a:schemeClr val="tx2">
                <a:lumMod val="10000"/>
                <a:lumOff val="90000"/>
                <a:tint val="45000"/>
                <a:satMod val="400000"/>
              </a:schemeClr>
            </a:duotone>
            <a:extLst>
              <a:ext uri="{28A0092B-C50C-407E-A947-70E740481C1C}">
                <a14:useLocalDpi xmlns:a14="http://schemas.microsoft.com/office/drawing/2010/main" val="0"/>
              </a:ext>
            </a:extLst>
          </a:blip>
          <a:stretch>
            <a:fillRect/>
          </a:stretch>
        </p:blipFill>
        <p:spPr>
          <a:xfrm>
            <a:off x="6876256" y="0"/>
            <a:ext cx="2267744" cy="1587997"/>
          </a:xfrm>
          <a:prstGeom prst="rect">
            <a:avLst/>
          </a:prstGeom>
          <a:effectLst>
            <a:innerShdw blurRad="63500" dist="50800" dir="5400000">
              <a:srgbClr val="157E83">
                <a:alpha val="50000"/>
              </a:srgbClr>
            </a:innerShdw>
          </a:effectLst>
        </p:spPr>
      </p:pic>
      <p:pic>
        <p:nvPicPr>
          <p:cNvPr id="8" name="Picture 7">
            <a:extLst>
              <a:ext uri="{FF2B5EF4-FFF2-40B4-BE49-F238E27FC236}">
                <a16:creationId xmlns:a16="http://schemas.microsoft.com/office/drawing/2014/main" id="{B1AD93C0-53D0-4662-9A80-D1A3AABFF22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5496" y="6237312"/>
            <a:ext cx="6336704" cy="576064"/>
          </a:xfrm>
          <a:prstGeom prst="rect">
            <a:avLst/>
          </a:prstGeom>
        </p:spPr>
      </p:pic>
    </p:spTree>
    <p:extLst>
      <p:ext uri="{BB962C8B-B14F-4D97-AF65-F5344CB8AC3E}">
        <p14:creationId xmlns:p14="http://schemas.microsoft.com/office/powerpoint/2010/main" val="37944743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6200000" scaled="1"/>
          <a:tileRect/>
        </a:gradFill>
        <a:effectLst/>
      </p:bgPr>
    </p:bg>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gradFill>
            <a:gsLst>
              <a:gs pos="0">
                <a:srgbClr val="65DFE5"/>
              </a:gs>
              <a:gs pos="100000">
                <a:srgbClr val="1EADB5"/>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2628" y="770467"/>
            <a:ext cx="8086725" cy="3352800"/>
          </a:xfrm>
        </p:spPr>
        <p:txBody>
          <a:bodyPr anchor="b">
            <a:noAutofit/>
          </a:bodyPr>
          <a:lstStyle>
            <a:lvl1pPr algn="l">
              <a:lnSpc>
                <a:spcPct val="80000"/>
              </a:lnSpc>
              <a:defRPr sz="8000" spc="-120" baseline="0">
                <a:solidFill>
                  <a:srgbClr val="FFFFFF"/>
                </a:solidFill>
              </a:defRPr>
            </a:lvl1pPr>
          </a:lstStyle>
          <a:p>
            <a:r>
              <a:rPr lang="en-US"/>
              <a:t>Click to edit Master title style</a:t>
            </a:r>
          </a:p>
        </p:txBody>
      </p:sp>
      <p:sp>
        <p:nvSpPr>
          <p:cNvPr id="3" name="Subtitle 2"/>
          <p:cNvSpPr>
            <a:spLocks noGrp="1"/>
          </p:cNvSpPr>
          <p:nvPr>
            <p:ph type="subTitle" idx="1"/>
          </p:nvPr>
        </p:nvSpPr>
        <p:spPr>
          <a:xfrm>
            <a:off x="500634" y="4198409"/>
            <a:ext cx="6921151" cy="1645920"/>
          </a:xfrm>
        </p:spPr>
        <p:txBody>
          <a:bodyPr>
            <a:normAutofit/>
          </a:bodyPr>
          <a:lstStyle>
            <a:lvl1pPr marL="0" indent="0" algn="l">
              <a:buNone/>
              <a:defRPr sz="28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pic>
        <p:nvPicPr>
          <p:cNvPr id="11" name="Picture 10">
            <a:extLst>
              <a:ext uri="{FF2B5EF4-FFF2-40B4-BE49-F238E27FC236}">
                <a16:creationId xmlns:a16="http://schemas.microsoft.com/office/drawing/2014/main" id="{0958CCE7-B62F-4CCF-ACAF-9F0CC611C611}"/>
              </a:ext>
            </a:extLst>
          </p:cNvPr>
          <p:cNvPicPr>
            <a:picLocks noChangeAspect="1"/>
          </p:cNvPicPr>
          <p:nvPr userDrawn="1"/>
        </p:nvPicPr>
        <p:blipFill>
          <a:blip r:embed="rId2" cstate="print">
            <a:duotone>
              <a:prstClr val="black"/>
              <a:srgbClr val="3699E0">
                <a:tint val="45000"/>
                <a:satMod val="400000"/>
              </a:srgbClr>
            </a:duotone>
            <a:extLst>
              <a:ext uri="{28A0092B-C50C-407E-A947-70E740481C1C}">
                <a14:useLocalDpi xmlns:a14="http://schemas.microsoft.com/office/drawing/2010/main" val="0"/>
              </a:ext>
            </a:extLst>
          </a:blip>
          <a:stretch>
            <a:fillRect/>
          </a:stretch>
        </p:blipFill>
        <p:spPr>
          <a:xfrm>
            <a:off x="6876256" y="0"/>
            <a:ext cx="2267744" cy="1587997"/>
          </a:xfrm>
          <a:prstGeom prst="rect">
            <a:avLst/>
          </a:prstGeom>
          <a:effectLst>
            <a:outerShdw blurRad="50800" dist="38100" dir="16200000" rotWithShape="0">
              <a:prstClr val="black">
                <a:alpha val="40000"/>
              </a:prstClr>
            </a:outerShdw>
          </a:effectLst>
        </p:spPr>
      </p:pic>
      <p:pic>
        <p:nvPicPr>
          <p:cNvPr id="12" name="Picture 11">
            <a:extLst>
              <a:ext uri="{FF2B5EF4-FFF2-40B4-BE49-F238E27FC236}">
                <a16:creationId xmlns:a16="http://schemas.microsoft.com/office/drawing/2014/main" id="{45A10C95-03F2-4936-9545-57E931E6EF5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9283" y="6222937"/>
            <a:ext cx="6336704" cy="576064"/>
          </a:xfrm>
          <a:prstGeom prst="rect">
            <a:avLst/>
          </a:prstGeom>
        </p:spPr>
      </p:pic>
      <p:pic>
        <p:nvPicPr>
          <p:cNvPr id="6" name="Picture 5" descr="A picture containing food&#10;&#10;Description automatically generated">
            <a:extLst>
              <a:ext uri="{FF2B5EF4-FFF2-40B4-BE49-F238E27FC236}">
                <a16:creationId xmlns:a16="http://schemas.microsoft.com/office/drawing/2014/main" id="{7AB910C1-FBF0-4257-9406-D066BFD3843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069776" y="5691249"/>
            <a:ext cx="2074224" cy="1166751"/>
          </a:xfrm>
          <a:prstGeom prst="rect">
            <a:avLst/>
          </a:prstGeom>
        </p:spPr>
      </p:pic>
    </p:spTree>
    <p:extLst>
      <p:ext uri="{BB962C8B-B14F-4D97-AF65-F5344CB8AC3E}">
        <p14:creationId xmlns:p14="http://schemas.microsoft.com/office/powerpoint/2010/main" val="359355833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20_Title and Content">
    <p:bg>
      <p:bgPr>
        <a:solidFill>
          <a:srgbClr val="B7F0F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4"/>
                </a:solidFill>
                <a:latin typeface="Gill Sans MT" panose="020B0502020104020203" pitchFamily="34" charset="0"/>
              </a:defRPr>
            </a:lvl1pPr>
          </a:lstStyle>
          <a:p>
            <a:r>
              <a:rPr lang="en-US"/>
              <a:t>Click to edit Master title style</a:t>
            </a:r>
          </a:p>
        </p:txBody>
      </p:sp>
      <p:sp>
        <p:nvSpPr>
          <p:cNvPr id="3" name="Content Placeholder 2"/>
          <p:cNvSpPr>
            <a:spLocks noGrp="1"/>
          </p:cNvSpPr>
          <p:nvPr>
            <p:ph idx="1"/>
          </p:nvPr>
        </p:nvSpPr>
        <p:spPr>
          <a:xfrm>
            <a:off x="539353" y="2418735"/>
            <a:ext cx="8065294" cy="3407211"/>
          </a:xfrm>
        </p:spPr>
        <p:txBody>
          <a:bodyPr/>
          <a:lstStyle>
            <a:lvl1pPr algn="ctr">
              <a:defRPr>
                <a:solidFill>
                  <a:schemeClr val="accent4"/>
                </a:solidFill>
                <a:latin typeface="Gill Sans MT" panose="020B0502020104020203" pitchFamily="34" charset="0"/>
              </a:defRPr>
            </a:lvl1pPr>
            <a:lvl2pPr>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a:t>Click to edit Master text styles</a:t>
            </a:r>
          </a:p>
        </p:txBody>
      </p:sp>
      <p:pic>
        <p:nvPicPr>
          <p:cNvPr id="7" name="Picture 6">
            <a:extLst>
              <a:ext uri="{FF2B5EF4-FFF2-40B4-BE49-F238E27FC236}">
                <a16:creationId xmlns:a16="http://schemas.microsoft.com/office/drawing/2014/main" id="{D6E5FAFB-CEED-4AEF-A2F1-5B33D994EA00}"/>
              </a:ext>
            </a:extLst>
          </p:cNvPr>
          <p:cNvPicPr>
            <a:picLocks noChangeAspect="1"/>
          </p:cNvPicPr>
          <p:nvPr userDrawn="1"/>
        </p:nvPicPr>
        <p:blipFill>
          <a:blip r:embed="rId2" cstate="print">
            <a:duotone>
              <a:prstClr val="black"/>
              <a:schemeClr val="tx2">
                <a:lumMod val="10000"/>
                <a:lumOff val="90000"/>
                <a:tint val="45000"/>
                <a:satMod val="400000"/>
              </a:schemeClr>
            </a:duotone>
            <a:extLst>
              <a:ext uri="{28A0092B-C50C-407E-A947-70E740481C1C}">
                <a14:useLocalDpi xmlns:a14="http://schemas.microsoft.com/office/drawing/2010/main" val="0"/>
              </a:ext>
            </a:extLst>
          </a:blip>
          <a:stretch>
            <a:fillRect/>
          </a:stretch>
        </p:blipFill>
        <p:spPr>
          <a:xfrm>
            <a:off x="6876256" y="0"/>
            <a:ext cx="2267744" cy="1587997"/>
          </a:xfrm>
          <a:prstGeom prst="rect">
            <a:avLst/>
          </a:prstGeom>
          <a:effectLst>
            <a:innerShdw blurRad="63500" dist="50800" dir="5400000">
              <a:srgbClr val="157E83">
                <a:alpha val="50000"/>
              </a:srgbClr>
            </a:innerShdw>
          </a:effectLst>
        </p:spPr>
      </p:pic>
      <p:pic>
        <p:nvPicPr>
          <p:cNvPr id="8" name="Picture 7">
            <a:extLst>
              <a:ext uri="{FF2B5EF4-FFF2-40B4-BE49-F238E27FC236}">
                <a16:creationId xmlns:a16="http://schemas.microsoft.com/office/drawing/2014/main" id="{B1AD93C0-53D0-4662-9A80-D1A3AABFF22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5496" y="6237312"/>
            <a:ext cx="6336704" cy="576064"/>
          </a:xfrm>
          <a:prstGeom prst="rect">
            <a:avLst/>
          </a:prstGeom>
        </p:spPr>
      </p:pic>
    </p:spTree>
    <p:extLst>
      <p:ext uri="{BB962C8B-B14F-4D97-AF65-F5344CB8AC3E}">
        <p14:creationId xmlns:p14="http://schemas.microsoft.com/office/powerpoint/2010/main" val="6944825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3_Title and Content">
    <p:bg>
      <p:bgPr>
        <a:solidFill>
          <a:srgbClr val="B7F0F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4"/>
                </a:solidFill>
                <a:latin typeface="Gill Sans MT" panose="020B0502020104020203" pitchFamily="34" charset="0"/>
              </a:defRPr>
            </a:lvl1pPr>
          </a:lstStyle>
          <a:p>
            <a:r>
              <a:rPr lang="en-US"/>
              <a:t>Click to edit Master title style</a:t>
            </a:r>
          </a:p>
        </p:txBody>
      </p:sp>
      <p:sp>
        <p:nvSpPr>
          <p:cNvPr id="3" name="Content Placeholder 2"/>
          <p:cNvSpPr>
            <a:spLocks noGrp="1"/>
          </p:cNvSpPr>
          <p:nvPr>
            <p:ph idx="1"/>
          </p:nvPr>
        </p:nvSpPr>
        <p:spPr>
          <a:xfrm>
            <a:off x="539353" y="2448232"/>
            <a:ext cx="8065294" cy="3377714"/>
          </a:xfrm>
        </p:spPr>
        <p:txBody>
          <a:bodyPr/>
          <a:lstStyle>
            <a:lvl1pPr algn="ctr">
              <a:defRPr>
                <a:solidFill>
                  <a:schemeClr val="accent4"/>
                </a:solidFill>
                <a:latin typeface="Gill Sans MT" panose="020B0502020104020203" pitchFamily="34" charset="0"/>
              </a:defRPr>
            </a:lvl1pPr>
            <a:lvl2pPr>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a:t>Click to edit Master text styles</a:t>
            </a:r>
          </a:p>
        </p:txBody>
      </p:sp>
      <p:pic>
        <p:nvPicPr>
          <p:cNvPr id="8" name="Picture 7">
            <a:extLst>
              <a:ext uri="{FF2B5EF4-FFF2-40B4-BE49-F238E27FC236}">
                <a16:creationId xmlns:a16="http://schemas.microsoft.com/office/drawing/2014/main" id="{B1AD93C0-53D0-4662-9A80-D1A3AABFF22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5496" y="6237312"/>
            <a:ext cx="6336704" cy="576064"/>
          </a:xfrm>
          <a:prstGeom prst="rect">
            <a:avLst/>
          </a:prstGeom>
        </p:spPr>
      </p:pic>
      <p:pic>
        <p:nvPicPr>
          <p:cNvPr id="6" name="Picture 5">
            <a:extLst>
              <a:ext uri="{FF2B5EF4-FFF2-40B4-BE49-F238E27FC236}">
                <a16:creationId xmlns:a16="http://schemas.microsoft.com/office/drawing/2014/main" id="{00071454-3A23-4713-BDBA-79BD1BDBAADB}"/>
              </a:ext>
            </a:extLst>
          </p:cNvPr>
          <p:cNvPicPr>
            <a:picLocks noChangeAspect="1"/>
          </p:cNvPicPr>
          <p:nvPr userDrawn="1"/>
        </p:nvPicPr>
        <p:blipFill>
          <a:blip r:embed="rId3" cstate="print">
            <a:duotone>
              <a:prstClr val="black"/>
              <a:schemeClr val="bg1">
                <a:tint val="45000"/>
                <a:satMod val="400000"/>
              </a:schemeClr>
            </a:duotone>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tretch>
            <a:fillRect/>
          </a:stretch>
        </p:blipFill>
        <p:spPr>
          <a:xfrm>
            <a:off x="6876256" y="0"/>
            <a:ext cx="2267744" cy="1587997"/>
          </a:xfrm>
          <a:prstGeom prst="rect">
            <a:avLst/>
          </a:prstGeom>
          <a:effectLst>
            <a:innerShdw blurRad="63500" dist="50800" dir="5400000">
              <a:schemeClr val="tx1">
                <a:lumMod val="75000"/>
                <a:lumOff val="25000"/>
                <a:alpha val="50000"/>
              </a:schemeClr>
            </a:innerShdw>
          </a:effectLst>
        </p:spPr>
      </p:pic>
    </p:spTree>
    <p:extLst>
      <p:ext uri="{BB962C8B-B14F-4D97-AF65-F5344CB8AC3E}">
        <p14:creationId xmlns:p14="http://schemas.microsoft.com/office/powerpoint/2010/main" val="28872868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2_Title and Content">
    <p:bg>
      <p:bgPr>
        <a:solidFill>
          <a:srgbClr val="B7F0F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4"/>
                </a:solidFill>
                <a:latin typeface="Gill Sans MT" panose="020B0502020104020203"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a:solidFill>
                  <a:schemeClr val="accent4"/>
                </a:solidFill>
                <a:latin typeface="Gill Sans MT" panose="020B0502020104020203" pitchFamily="34" charset="0"/>
              </a:defRPr>
            </a:lvl1pPr>
            <a:lvl2pPr>
              <a:defRPr>
                <a:solidFill>
                  <a:schemeClr val="accent4"/>
                </a:solidFill>
                <a:latin typeface="Gill Sans MT" panose="020B0502020104020203" pitchFamily="34" charset="0"/>
              </a:defRPr>
            </a:lvl2pPr>
            <a:lvl3pPr>
              <a:defRPr>
                <a:solidFill>
                  <a:schemeClr val="accent4"/>
                </a:solidFill>
                <a:latin typeface="Gill Sans MT" panose="020B0502020104020203" pitchFamily="34" charset="0"/>
              </a:defRPr>
            </a:lvl3pPr>
            <a:lvl4pPr>
              <a:defRPr>
                <a:solidFill>
                  <a:schemeClr val="accent4"/>
                </a:solidFill>
                <a:latin typeface="Gill Sans MT" panose="020B0502020104020203" pitchFamily="34" charset="0"/>
              </a:defRPr>
            </a:lvl4pPr>
            <a:lvl5pPr>
              <a:defRPr>
                <a:solidFill>
                  <a:schemeClr val="accent4"/>
                </a:solidFill>
                <a:latin typeface="Gill Sans MT" panose="020B05020201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D6E5FAFB-CEED-4AEF-A2F1-5B33D994EA00}"/>
              </a:ext>
            </a:extLst>
          </p:cNvPr>
          <p:cNvPicPr>
            <a:picLocks noChangeAspect="1"/>
          </p:cNvPicPr>
          <p:nvPr userDrawn="1"/>
        </p:nvPicPr>
        <p:blipFill>
          <a:blip r:embed="rId2" cstate="print">
            <a:duotone>
              <a:prstClr val="black"/>
              <a:srgbClr val="1E2C78">
                <a:tint val="45000"/>
                <a:satMod val="400000"/>
              </a:srgbClr>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6876256" y="0"/>
            <a:ext cx="2267744" cy="1587997"/>
          </a:xfrm>
          <a:prstGeom prst="rect">
            <a:avLst/>
          </a:prstGeom>
          <a:effectLst>
            <a:innerShdw blurRad="63500" dist="50800" dir="5400000">
              <a:schemeClr val="tx1">
                <a:lumMod val="75000"/>
                <a:lumOff val="25000"/>
                <a:alpha val="50000"/>
              </a:schemeClr>
            </a:innerShdw>
          </a:effectLst>
        </p:spPr>
      </p:pic>
      <p:pic>
        <p:nvPicPr>
          <p:cNvPr id="8" name="Picture 7">
            <a:extLst>
              <a:ext uri="{FF2B5EF4-FFF2-40B4-BE49-F238E27FC236}">
                <a16:creationId xmlns:a16="http://schemas.microsoft.com/office/drawing/2014/main" id="{B1AD93C0-53D0-4662-9A80-D1A3AABFF22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5496" y="6237312"/>
            <a:ext cx="6336704" cy="576064"/>
          </a:xfrm>
          <a:prstGeom prst="rect">
            <a:avLst/>
          </a:prstGeom>
        </p:spPr>
      </p:pic>
    </p:spTree>
    <p:extLst>
      <p:ext uri="{BB962C8B-B14F-4D97-AF65-F5344CB8AC3E}">
        <p14:creationId xmlns:p14="http://schemas.microsoft.com/office/powerpoint/2010/main" val="410523819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5_Title and Content">
    <p:bg>
      <p:bgPr>
        <a:solidFill>
          <a:srgbClr val="B7F0F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4"/>
                </a:solidFill>
                <a:latin typeface="Gill Sans MT" panose="020B0502020104020203"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a:solidFill>
                  <a:schemeClr val="accent4"/>
                </a:solidFill>
                <a:latin typeface="Gill Sans MT" panose="020B0502020104020203" pitchFamily="34" charset="0"/>
              </a:defRPr>
            </a:lvl1pPr>
            <a:lvl2pPr>
              <a:defRPr>
                <a:solidFill>
                  <a:schemeClr val="accent4"/>
                </a:solidFill>
                <a:latin typeface="Gill Sans MT" panose="020B0502020104020203" pitchFamily="34" charset="0"/>
              </a:defRPr>
            </a:lvl2pPr>
            <a:lvl3pPr>
              <a:defRPr>
                <a:solidFill>
                  <a:schemeClr val="accent4"/>
                </a:solidFill>
                <a:latin typeface="Gill Sans MT" panose="020B0502020104020203" pitchFamily="34" charset="0"/>
              </a:defRPr>
            </a:lvl3pPr>
            <a:lvl4pPr>
              <a:defRPr>
                <a:solidFill>
                  <a:schemeClr val="accent4"/>
                </a:solidFill>
                <a:latin typeface="Gill Sans MT" panose="020B0502020104020203" pitchFamily="34" charset="0"/>
              </a:defRPr>
            </a:lvl4pPr>
            <a:lvl5pPr>
              <a:defRPr>
                <a:solidFill>
                  <a:schemeClr val="accent4"/>
                </a:solidFill>
                <a:latin typeface="Gill Sans MT" panose="020B05020201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D6E5FAFB-CEED-4AEF-A2F1-5B33D994EA00}"/>
              </a:ext>
            </a:extLst>
          </p:cNvPr>
          <p:cNvPicPr>
            <a:picLocks noChangeAspect="1"/>
          </p:cNvPicPr>
          <p:nvPr userDrawn="1"/>
        </p:nvPicPr>
        <p:blipFill>
          <a:blip r:embed="rId2" cstate="print">
            <a:duotone>
              <a:prstClr val="black"/>
              <a:srgbClr val="1E2C78">
                <a:tint val="45000"/>
                <a:satMod val="400000"/>
              </a:srgbClr>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6876256" y="0"/>
            <a:ext cx="2267744" cy="1587997"/>
          </a:xfrm>
          <a:prstGeom prst="rect">
            <a:avLst/>
          </a:prstGeom>
          <a:effectLst>
            <a:innerShdw blurRad="63500" dist="50800" dir="5400000">
              <a:schemeClr val="tx1">
                <a:lumMod val="75000"/>
                <a:lumOff val="25000"/>
                <a:alpha val="50000"/>
              </a:schemeClr>
            </a:innerShdw>
          </a:effectLst>
        </p:spPr>
      </p:pic>
      <p:pic>
        <p:nvPicPr>
          <p:cNvPr id="8" name="Picture 7">
            <a:extLst>
              <a:ext uri="{FF2B5EF4-FFF2-40B4-BE49-F238E27FC236}">
                <a16:creationId xmlns:a16="http://schemas.microsoft.com/office/drawing/2014/main" id="{B1AD93C0-53D0-4662-9A80-D1A3AABFF22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5496" y="6237312"/>
            <a:ext cx="6336704" cy="576064"/>
          </a:xfrm>
          <a:prstGeom prst="rect">
            <a:avLst/>
          </a:prstGeom>
        </p:spPr>
      </p:pic>
    </p:spTree>
    <p:extLst>
      <p:ext uri="{BB962C8B-B14F-4D97-AF65-F5344CB8AC3E}">
        <p14:creationId xmlns:p14="http://schemas.microsoft.com/office/powerpoint/2010/main" val="4139547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2" name="Rectangle 1">
            <a:extLst>
              <a:ext uri="{FF2B5EF4-FFF2-40B4-BE49-F238E27FC236}">
                <a16:creationId xmlns:a16="http://schemas.microsoft.com/office/drawing/2014/main" id="{842E7CFD-894F-4F63-B452-DA684A627B47}"/>
              </a:ext>
            </a:extLst>
          </p:cNvPr>
          <p:cNvSpPr/>
          <p:nvPr userDrawn="1"/>
        </p:nvSpPr>
        <p:spPr>
          <a:xfrm>
            <a:off x="0" y="6037006"/>
            <a:ext cx="9144000" cy="820994"/>
          </a:xfrm>
          <a:prstGeom prst="rect">
            <a:avLst/>
          </a:prstGeom>
          <a:solidFill>
            <a:srgbClr val="1EADB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564B8798-3B9A-445C-B655-518BC5D68546}"/>
              </a:ext>
            </a:extLst>
          </p:cNvPr>
          <p:cNvSpPr txBox="1"/>
          <p:nvPr userDrawn="1"/>
        </p:nvSpPr>
        <p:spPr>
          <a:xfrm>
            <a:off x="88489" y="6185893"/>
            <a:ext cx="8957187" cy="553998"/>
          </a:xfrm>
          <a:prstGeom prst="rect">
            <a:avLst/>
          </a:prstGeom>
          <a:noFill/>
        </p:spPr>
        <p:txBody>
          <a:bodyPr wrap="square" rtlCol="0">
            <a:spAutoFit/>
          </a:bodyPr>
          <a:lstStyle/>
          <a:p>
            <a:pPr algn="ctr"/>
            <a:r>
              <a:rPr lang="en-GB" sz="3000">
                <a:solidFill>
                  <a:schemeClr val="bg1"/>
                </a:solidFill>
              </a:rPr>
              <a:t>Hampshire and Isle of Wight Saliva Testing Programme</a:t>
            </a:r>
          </a:p>
        </p:txBody>
      </p:sp>
      <p:pic>
        <p:nvPicPr>
          <p:cNvPr id="9" name="Picture 8" descr="Icon&#10;&#10;Description automatically generated">
            <a:extLst>
              <a:ext uri="{FF2B5EF4-FFF2-40B4-BE49-F238E27FC236}">
                <a16:creationId xmlns:a16="http://schemas.microsoft.com/office/drawing/2014/main" id="{3C24C3FE-28B6-4635-AFDB-7FE401E9C4E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0664" y="1694072"/>
            <a:ext cx="1227165" cy="1225092"/>
          </a:xfrm>
          <a:prstGeom prst="rect">
            <a:avLst/>
          </a:prstGeom>
        </p:spPr>
      </p:pic>
      <p:pic>
        <p:nvPicPr>
          <p:cNvPr id="11" name="Picture 10" descr="Icon&#10;&#10;Description automatically generated">
            <a:extLst>
              <a:ext uri="{FF2B5EF4-FFF2-40B4-BE49-F238E27FC236}">
                <a16:creationId xmlns:a16="http://schemas.microsoft.com/office/drawing/2014/main" id="{6825969D-1FA8-42FA-9C4A-D029CF388B0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0872" y="4700270"/>
            <a:ext cx="1120979" cy="1119085"/>
          </a:xfrm>
          <a:prstGeom prst="rect">
            <a:avLst/>
          </a:prstGeom>
        </p:spPr>
      </p:pic>
      <p:pic>
        <p:nvPicPr>
          <p:cNvPr id="13" name="Picture 12" descr="Icon&#10;&#10;Description automatically generated">
            <a:extLst>
              <a:ext uri="{FF2B5EF4-FFF2-40B4-BE49-F238E27FC236}">
                <a16:creationId xmlns:a16="http://schemas.microsoft.com/office/drawing/2014/main" id="{D56DC56A-EEE6-4249-97D1-6CA9341AE09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153893" y="3989610"/>
            <a:ext cx="1469038" cy="1466557"/>
          </a:xfrm>
          <a:prstGeom prst="rect">
            <a:avLst/>
          </a:prstGeom>
        </p:spPr>
      </p:pic>
      <p:pic>
        <p:nvPicPr>
          <p:cNvPr id="15" name="Picture 14" descr="Icon&#10;&#10;Description automatically generated">
            <a:extLst>
              <a:ext uri="{FF2B5EF4-FFF2-40B4-BE49-F238E27FC236}">
                <a16:creationId xmlns:a16="http://schemas.microsoft.com/office/drawing/2014/main" id="{D67DCB61-BEC0-4B44-B481-D9A7AD575A8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818511" y="1694072"/>
            <a:ext cx="1227165" cy="1225092"/>
          </a:xfrm>
          <a:prstGeom prst="rect">
            <a:avLst/>
          </a:prstGeom>
        </p:spPr>
      </p:pic>
      <p:sp>
        <p:nvSpPr>
          <p:cNvPr id="16" name="Subtitle 2">
            <a:extLst>
              <a:ext uri="{FF2B5EF4-FFF2-40B4-BE49-F238E27FC236}">
                <a16:creationId xmlns:a16="http://schemas.microsoft.com/office/drawing/2014/main" id="{F2966C72-6CF5-4BF6-B2C6-F600513B0182}"/>
              </a:ext>
            </a:extLst>
          </p:cNvPr>
          <p:cNvSpPr>
            <a:spLocks noGrp="1"/>
          </p:cNvSpPr>
          <p:nvPr>
            <p:ph type="subTitle" idx="1"/>
          </p:nvPr>
        </p:nvSpPr>
        <p:spPr>
          <a:xfrm>
            <a:off x="1371600" y="3886200"/>
            <a:ext cx="6400800" cy="1752600"/>
          </a:xfrm>
        </p:spPr>
        <p:txBody>
          <a:bodyPr/>
          <a:lstStyle/>
          <a:p>
            <a:r>
              <a:rPr lang="en-US"/>
              <a:t>Click to edit Master subtitle style</a:t>
            </a:r>
            <a:endParaRPr lang="en-GB"/>
          </a:p>
        </p:txBody>
      </p:sp>
    </p:spTree>
    <p:extLst>
      <p:ext uri="{BB962C8B-B14F-4D97-AF65-F5344CB8AC3E}">
        <p14:creationId xmlns:p14="http://schemas.microsoft.com/office/powerpoint/2010/main" val="135851929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2" name="Rectangle 1">
            <a:extLst>
              <a:ext uri="{FF2B5EF4-FFF2-40B4-BE49-F238E27FC236}">
                <a16:creationId xmlns:a16="http://schemas.microsoft.com/office/drawing/2014/main" id="{842E7CFD-894F-4F63-B452-DA684A627B47}"/>
              </a:ext>
            </a:extLst>
          </p:cNvPr>
          <p:cNvSpPr/>
          <p:nvPr userDrawn="1"/>
        </p:nvSpPr>
        <p:spPr>
          <a:xfrm>
            <a:off x="0" y="6037006"/>
            <a:ext cx="9144000" cy="820994"/>
          </a:xfrm>
          <a:prstGeom prst="rect">
            <a:avLst/>
          </a:prstGeom>
          <a:solidFill>
            <a:srgbClr val="1EADB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564B8798-3B9A-445C-B655-518BC5D68546}"/>
              </a:ext>
            </a:extLst>
          </p:cNvPr>
          <p:cNvSpPr txBox="1"/>
          <p:nvPr userDrawn="1"/>
        </p:nvSpPr>
        <p:spPr>
          <a:xfrm>
            <a:off x="5368413" y="6185893"/>
            <a:ext cx="3677263" cy="553998"/>
          </a:xfrm>
          <a:prstGeom prst="rect">
            <a:avLst/>
          </a:prstGeom>
          <a:noFill/>
        </p:spPr>
        <p:txBody>
          <a:bodyPr wrap="square" rtlCol="0">
            <a:spAutoFit/>
          </a:bodyPr>
          <a:lstStyle/>
          <a:p>
            <a:pPr algn="r"/>
            <a:r>
              <a:rPr lang="en-GB" sz="3000" b="1">
                <a:solidFill>
                  <a:schemeClr val="bg1"/>
                </a:solidFill>
              </a:rPr>
              <a:t>#</a:t>
            </a:r>
            <a:r>
              <a:rPr lang="en-GB" sz="3000" b="1" err="1">
                <a:solidFill>
                  <a:schemeClr val="bg1"/>
                </a:solidFill>
              </a:rPr>
              <a:t>BePartOfTheSolution</a:t>
            </a:r>
            <a:endParaRPr lang="en-GB" sz="3000" b="1">
              <a:solidFill>
                <a:schemeClr val="bg1"/>
              </a:solidFill>
            </a:endParaRPr>
          </a:p>
        </p:txBody>
      </p:sp>
      <p:pic>
        <p:nvPicPr>
          <p:cNvPr id="9" name="Picture 8" descr="Icon&#10;&#10;Description automatically generated">
            <a:extLst>
              <a:ext uri="{FF2B5EF4-FFF2-40B4-BE49-F238E27FC236}">
                <a16:creationId xmlns:a16="http://schemas.microsoft.com/office/drawing/2014/main" id="{3C24C3FE-28B6-4635-AFDB-7FE401E9C4E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0664" y="1694072"/>
            <a:ext cx="1227165" cy="1225092"/>
          </a:xfrm>
          <a:prstGeom prst="rect">
            <a:avLst/>
          </a:prstGeom>
        </p:spPr>
      </p:pic>
      <p:pic>
        <p:nvPicPr>
          <p:cNvPr id="11" name="Picture 10" descr="Icon&#10;&#10;Description automatically generated">
            <a:extLst>
              <a:ext uri="{FF2B5EF4-FFF2-40B4-BE49-F238E27FC236}">
                <a16:creationId xmlns:a16="http://schemas.microsoft.com/office/drawing/2014/main" id="{6825969D-1FA8-42FA-9C4A-D029CF388B0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0872" y="4700270"/>
            <a:ext cx="1120979" cy="1119085"/>
          </a:xfrm>
          <a:prstGeom prst="rect">
            <a:avLst/>
          </a:prstGeom>
        </p:spPr>
      </p:pic>
      <p:pic>
        <p:nvPicPr>
          <p:cNvPr id="13" name="Picture 12" descr="Icon&#10;&#10;Description automatically generated">
            <a:extLst>
              <a:ext uri="{FF2B5EF4-FFF2-40B4-BE49-F238E27FC236}">
                <a16:creationId xmlns:a16="http://schemas.microsoft.com/office/drawing/2014/main" id="{D56DC56A-EEE6-4249-97D1-6CA9341AE09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153893" y="3989610"/>
            <a:ext cx="1469038" cy="1466557"/>
          </a:xfrm>
          <a:prstGeom prst="rect">
            <a:avLst/>
          </a:prstGeom>
        </p:spPr>
      </p:pic>
      <p:pic>
        <p:nvPicPr>
          <p:cNvPr id="15" name="Picture 14" descr="Icon&#10;&#10;Description automatically generated">
            <a:extLst>
              <a:ext uri="{FF2B5EF4-FFF2-40B4-BE49-F238E27FC236}">
                <a16:creationId xmlns:a16="http://schemas.microsoft.com/office/drawing/2014/main" id="{D67DCB61-BEC0-4B44-B481-D9A7AD575A8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818511" y="1694072"/>
            <a:ext cx="1227165" cy="1225092"/>
          </a:xfrm>
          <a:prstGeom prst="rect">
            <a:avLst/>
          </a:prstGeom>
        </p:spPr>
      </p:pic>
    </p:spTree>
    <p:extLst>
      <p:ext uri="{BB962C8B-B14F-4D97-AF65-F5344CB8AC3E}">
        <p14:creationId xmlns:p14="http://schemas.microsoft.com/office/powerpoint/2010/main" val="61079052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2" name="Rectangle 1">
            <a:extLst>
              <a:ext uri="{FF2B5EF4-FFF2-40B4-BE49-F238E27FC236}">
                <a16:creationId xmlns:a16="http://schemas.microsoft.com/office/drawing/2014/main" id="{842E7CFD-894F-4F63-B452-DA684A627B47}"/>
              </a:ext>
            </a:extLst>
          </p:cNvPr>
          <p:cNvSpPr/>
          <p:nvPr userDrawn="1"/>
        </p:nvSpPr>
        <p:spPr>
          <a:xfrm>
            <a:off x="0" y="6037006"/>
            <a:ext cx="9144000" cy="820994"/>
          </a:xfrm>
          <a:prstGeom prst="rect">
            <a:avLst/>
          </a:prstGeom>
          <a:solidFill>
            <a:srgbClr val="1EADB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564B8798-3B9A-445C-B655-518BC5D68546}"/>
              </a:ext>
            </a:extLst>
          </p:cNvPr>
          <p:cNvSpPr txBox="1"/>
          <p:nvPr userDrawn="1"/>
        </p:nvSpPr>
        <p:spPr>
          <a:xfrm>
            <a:off x="5368413" y="6185893"/>
            <a:ext cx="3677263" cy="553998"/>
          </a:xfrm>
          <a:prstGeom prst="rect">
            <a:avLst/>
          </a:prstGeom>
          <a:noFill/>
        </p:spPr>
        <p:txBody>
          <a:bodyPr wrap="square" rtlCol="0">
            <a:spAutoFit/>
          </a:bodyPr>
          <a:lstStyle/>
          <a:p>
            <a:pPr algn="r"/>
            <a:r>
              <a:rPr lang="en-GB" sz="3000" b="1">
                <a:solidFill>
                  <a:srgbClr val="D30D4F"/>
                </a:solidFill>
              </a:rPr>
              <a:t>#</a:t>
            </a:r>
            <a:r>
              <a:rPr lang="en-GB" sz="3000" b="1" err="1">
                <a:solidFill>
                  <a:srgbClr val="D30D4F"/>
                </a:solidFill>
              </a:rPr>
              <a:t>BePartOfTheSolution</a:t>
            </a:r>
            <a:endParaRPr lang="en-GB" sz="3000" b="1">
              <a:solidFill>
                <a:srgbClr val="D30D4F"/>
              </a:solidFill>
            </a:endParaRPr>
          </a:p>
        </p:txBody>
      </p:sp>
      <p:pic>
        <p:nvPicPr>
          <p:cNvPr id="9" name="Picture 8" descr="Icon&#10;&#10;Description automatically generated">
            <a:extLst>
              <a:ext uri="{FF2B5EF4-FFF2-40B4-BE49-F238E27FC236}">
                <a16:creationId xmlns:a16="http://schemas.microsoft.com/office/drawing/2014/main" id="{3C24C3FE-28B6-4635-AFDB-7FE401E9C4E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0664" y="1694072"/>
            <a:ext cx="1227165" cy="1225092"/>
          </a:xfrm>
          <a:prstGeom prst="rect">
            <a:avLst/>
          </a:prstGeom>
        </p:spPr>
      </p:pic>
      <p:pic>
        <p:nvPicPr>
          <p:cNvPr id="11" name="Picture 10" descr="Icon&#10;&#10;Description automatically generated">
            <a:extLst>
              <a:ext uri="{FF2B5EF4-FFF2-40B4-BE49-F238E27FC236}">
                <a16:creationId xmlns:a16="http://schemas.microsoft.com/office/drawing/2014/main" id="{6825969D-1FA8-42FA-9C4A-D029CF388B0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0872" y="4700270"/>
            <a:ext cx="1120979" cy="1119085"/>
          </a:xfrm>
          <a:prstGeom prst="rect">
            <a:avLst/>
          </a:prstGeom>
        </p:spPr>
      </p:pic>
      <p:pic>
        <p:nvPicPr>
          <p:cNvPr id="13" name="Picture 12" descr="Icon&#10;&#10;Description automatically generated">
            <a:extLst>
              <a:ext uri="{FF2B5EF4-FFF2-40B4-BE49-F238E27FC236}">
                <a16:creationId xmlns:a16="http://schemas.microsoft.com/office/drawing/2014/main" id="{D56DC56A-EEE6-4249-97D1-6CA9341AE09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153893" y="3989610"/>
            <a:ext cx="1469038" cy="1466557"/>
          </a:xfrm>
          <a:prstGeom prst="rect">
            <a:avLst/>
          </a:prstGeom>
        </p:spPr>
      </p:pic>
      <p:pic>
        <p:nvPicPr>
          <p:cNvPr id="15" name="Picture 14" descr="Icon&#10;&#10;Description automatically generated">
            <a:extLst>
              <a:ext uri="{FF2B5EF4-FFF2-40B4-BE49-F238E27FC236}">
                <a16:creationId xmlns:a16="http://schemas.microsoft.com/office/drawing/2014/main" id="{D67DCB61-BEC0-4B44-B481-D9A7AD575A8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818511" y="1694072"/>
            <a:ext cx="1227165" cy="1225092"/>
          </a:xfrm>
          <a:prstGeom prst="rect">
            <a:avLst/>
          </a:prstGeom>
        </p:spPr>
      </p:pic>
      <p:sp>
        <p:nvSpPr>
          <p:cNvPr id="10" name="Subtitle 2">
            <a:extLst>
              <a:ext uri="{FF2B5EF4-FFF2-40B4-BE49-F238E27FC236}">
                <a16:creationId xmlns:a16="http://schemas.microsoft.com/office/drawing/2014/main" id="{C8B96B21-0EF9-490A-8320-4C68EF91CBEA}"/>
              </a:ext>
            </a:extLst>
          </p:cNvPr>
          <p:cNvSpPr>
            <a:spLocks noGrp="1"/>
          </p:cNvSpPr>
          <p:nvPr>
            <p:ph type="subTitle" idx="1"/>
          </p:nvPr>
        </p:nvSpPr>
        <p:spPr>
          <a:xfrm>
            <a:off x="1371600" y="3886200"/>
            <a:ext cx="6400800" cy="1752600"/>
          </a:xfrm>
        </p:spPr>
        <p:txBody>
          <a:bodyPr/>
          <a:lstStyle>
            <a:lvl1pPr algn="ctr">
              <a:defRPr>
                <a:solidFill>
                  <a:srgbClr val="4FADA0"/>
                </a:solidFill>
              </a:defRPr>
            </a:lvl1pPr>
          </a:lstStyle>
          <a:p>
            <a:r>
              <a:rPr lang="en-US"/>
              <a:t>Click to edit Master subtitle style</a:t>
            </a:r>
            <a:endParaRPr lang="en-GB"/>
          </a:p>
        </p:txBody>
      </p:sp>
    </p:spTree>
    <p:extLst>
      <p:ext uri="{BB962C8B-B14F-4D97-AF65-F5344CB8AC3E}">
        <p14:creationId xmlns:p14="http://schemas.microsoft.com/office/powerpoint/2010/main" val="214086177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pic>
        <p:nvPicPr>
          <p:cNvPr id="9" name="Picture 8" descr="Icon&#10;&#10;Description automatically generated">
            <a:extLst>
              <a:ext uri="{FF2B5EF4-FFF2-40B4-BE49-F238E27FC236}">
                <a16:creationId xmlns:a16="http://schemas.microsoft.com/office/drawing/2014/main" id="{3C24C3FE-28B6-4635-AFDB-7FE401E9C4E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0664" y="1694072"/>
            <a:ext cx="1227165" cy="1225092"/>
          </a:xfrm>
          <a:prstGeom prst="rect">
            <a:avLst/>
          </a:prstGeom>
        </p:spPr>
      </p:pic>
      <p:pic>
        <p:nvPicPr>
          <p:cNvPr id="11" name="Picture 10" descr="Icon&#10;&#10;Description automatically generated">
            <a:extLst>
              <a:ext uri="{FF2B5EF4-FFF2-40B4-BE49-F238E27FC236}">
                <a16:creationId xmlns:a16="http://schemas.microsoft.com/office/drawing/2014/main" id="{6825969D-1FA8-42FA-9C4A-D029CF388B0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0872" y="4700270"/>
            <a:ext cx="1120979" cy="1119085"/>
          </a:xfrm>
          <a:prstGeom prst="rect">
            <a:avLst/>
          </a:prstGeom>
        </p:spPr>
      </p:pic>
      <p:pic>
        <p:nvPicPr>
          <p:cNvPr id="13" name="Picture 12" descr="Icon&#10;&#10;Description automatically generated">
            <a:extLst>
              <a:ext uri="{FF2B5EF4-FFF2-40B4-BE49-F238E27FC236}">
                <a16:creationId xmlns:a16="http://schemas.microsoft.com/office/drawing/2014/main" id="{D56DC56A-EEE6-4249-97D1-6CA9341AE09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153893" y="3989610"/>
            <a:ext cx="1469038" cy="1466557"/>
          </a:xfrm>
          <a:prstGeom prst="rect">
            <a:avLst/>
          </a:prstGeom>
        </p:spPr>
      </p:pic>
      <p:pic>
        <p:nvPicPr>
          <p:cNvPr id="15" name="Picture 14" descr="Icon&#10;&#10;Description automatically generated">
            <a:extLst>
              <a:ext uri="{FF2B5EF4-FFF2-40B4-BE49-F238E27FC236}">
                <a16:creationId xmlns:a16="http://schemas.microsoft.com/office/drawing/2014/main" id="{D67DCB61-BEC0-4B44-B481-D9A7AD575A8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818511" y="1694072"/>
            <a:ext cx="1227165" cy="1225092"/>
          </a:xfrm>
          <a:prstGeom prst="rect">
            <a:avLst/>
          </a:prstGeom>
        </p:spPr>
      </p:pic>
      <p:sp>
        <p:nvSpPr>
          <p:cNvPr id="16" name="Subtitle 2">
            <a:extLst>
              <a:ext uri="{FF2B5EF4-FFF2-40B4-BE49-F238E27FC236}">
                <a16:creationId xmlns:a16="http://schemas.microsoft.com/office/drawing/2014/main" id="{F2966C72-6CF5-4BF6-B2C6-F600513B0182}"/>
              </a:ext>
            </a:extLst>
          </p:cNvPr>
          <p:cNvSpPr>
            <a:spLocks noGrp="1"/>
          </p:cNvSpPr>
          <p:nvPr>
            <p:ph type="subTitle" idx="1"/>
          </p:nvPr>
        </p:nvSpPr>
        <p:spPr>
          <a:xfrm>
            <a:off x="1371600" y="3886200"/>
            <a:ext cx="6400800" cy="1752600"/>
          </a:xfrm>
        </p:spPr>
        <p:txBody>
          <a:bodyPr/>
          <a:lstStyle>
            <a:lvl1pPr>
              <a:defRPr/>
            </a:lvl1pPr>
          </a:lstStyle>
          <a:p>
            <a:r>
              <a:rPr lang="en-US"/>
              <a:t>Click to edit Master subtitle style</a:t>
            </a:r>
            <a:endParaRPr lang="en-GB"/>
          </a:p>
        </p:txBody>
      </p:sp>
    </p:spTree>
    <p:extLst>
      <p:ext uri="{BB962C8B-B14F-4D97-AF65-F5344CB8AC3E}">
        <p14:creationId xmlns:p14="http://schemas.microsoft.com/office/powerpoint/2010/main" val="26414015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2628" y="767419"/>
            <a:ext cx="8085582" cy="3355848"/>
          </a:xfrm>
        </p:spPr>
        <p:txBody>
          <a:bodyPr anchor="b">
            <a:normAutofit/>
          </a:bodyPr>
          <a:lstStyle>
            <a:lvl1pPr>
              <a:lnSpc>
                <a:spcPct val="80000"/>
              </a:lnSpc>
              <a:defRPr sz="8000" b="0" baseline="0">
                <a:solidFill>
                  <a:schemeClr val="accent1"/>
                </a:solidFill>
              </a:defRPr>
            </a:lvl1pPr>
          </a:lstStyle>
          <a:p>
            <a:r>
              <a:rPr lang="en-US"/>
              <a:t>Click to edit Master title style</a:t>
            </a:r>
          </a:p>
        </p:txBody>
      </p:sp>
      <p:sp>
        <p:nvSpPr>
          <p:cNvPr id="3" name="Text Placeholder 2"/>
          <p:cNvSpPr>
            <a:spLocks noGrp="1"/>
          </p:cNvSpPr>
          <p:nvPr>
            <p:ph type="body" idx="1"/>
          </p:nvPr>
        </p:nvSpPr>
        <p:spPr>
          <a:xfrm>
            <a:off x="500634" y="4187275"/>
            <a:ext cx="6919722" cy="1645920"/>
          </a:xfrm>
        </p:spPr>
        <p:txBody>
          <a:bodyPr anchor="t">
            <a:normAutofit/>
          </a:bodyPr>
          <a:lstStyle>
            <a:lvl1pPr marL="0" indent="0">
              <a:buNone/>
              <a:defRPr sz="28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9A4C142-9607-4B65-8DC5-821AB04E4B22}" type="datetimeFigureOut">
              <a:rPr lang="en-GB" smtClean="0"/>
              <a:t>22/03/2021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325F3CD-CD6D-4D37-91BA-B8C0F2D27961}" type="slidenum">
              <a:rPr lang="en-GB" smtClean="0"/>
              <a:t>‹#›</a:t>
            </a:fld>
            <a:endParaRPr lang="en-GB"/>
          </a:p>
        </p:txBody>
      </p:sp>
    </p:spTree>
    <p:extLst>
      <p:ext uri="{BB962C8B-B14F-4D97-AF65-F5344CB8AC3E}">
        <p14:creationId xmlns:p14="http://schemas.microsoft.com/office/powerpoint/2010/main" val="104446461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07492" y="1993392"/>
            <a:ext cx="3806190" cy="3767328"/>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757738" y="1993392"/>
            <a:ext cx="3806190" cy="3767328"/>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9A4C142-9607-4B65-8DC5-821AB04E4B22}" type="datetimeFigureOut">
              <a:rPr lang="en-GB" smtClean="0"/>
              <a:t>22/03/2021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325F3CD-CD6D-4D37-91BA-B8C0F2D27961}" type="slidenum">
              <a:rPr lang="en-GB" smtClean="0"/>
              <a:t>‹#›</a:t>
            </a:fld>
            <a:endParaRPr lang="en-GB"/>
          </a:p>
        </p:txBody>
      </p:sp>
    </p:spTree>
    <p:extLst>
      <p:ext uri="{BB962C8B-B14F-4D97-AF65-F5344CB8AC3E}">
        <p14:creationId xmlns:p14="http://schemas.microsoft.com/office/powerpoint/2010/main" val="28346776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rgbClr val="B7F0F3"/>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6E5FAFB-CEED-4AEF-A2F1-5B33D994EA00}"/>
              </a:ext>
            </a:extLst>
          </p:cNvPr>
          <p:cNvPicPr>
            <a:picLocks noChangeAspect="1"/>
          </p:cNvPicPr>
          <p:nvPr userDrawn="1"/>
        </p:nvPicPr>
        <p:blipFill>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6876256" y="0"/>
            <a:ext cx="2267744" cy="1587997"/>
          </a:xfrm>
          <a:prstGeom prst="rect">
            <a:avLst/>
          </a:prstGeom>
          <a:effectLst/>
        </p:spPr>
      </p:pic>
      <p:pic>
        <p:nvPicPr>
          <p:cNvPr id="8" name="Picture 7">
            <a:extLst>
              <a:ext uri="{FF2B5EF4-FFF2-40B4-BE49-F238E27FC236}">
                <a16:creationId xmlns:a16="http://schemas.microsoft.com/office/drawing/2014/main" id="{B1AD93C0-53D0-4662-9A80-D1A3AABFF22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5496" y="6237312"/>
            <a:ext cx="6336704" cy="576064"/>
          </a:xfrm>
          <a:prstGeom prst="rect">
            <a:avLst/>
          </a:prstGeom>
        </p:spPr>
      </p:pic>
    </p:spTree>
    <p:extLst>
      <p:ext uri="{BB962C8B-B14F-4D97-AF65-F5344CB8AC3E}">
        <p14:creationId xmlns:p14="http://schemas.microsoft.com/office/powerpoint/2010/main" val="22956537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a:xfrm>
            <a:off x="507492" y="2032000"/>
            <a:ext cx="3806190" cy="723400"/>
          </a:xfrm>
        </p:spPr>
        <p:txBody>
          <a:bodyPr anchor="ctr">
            <a:normAutofit/>
          </a:bodyPr>
          <a:lstStyle>
            <a:lvl1pPr marL="0" indent="0">
              <a:spcBef>
                <a:spcPts val="0"/>
              </a:spcBef>
              <a:buNone/>
              <a:defRPr sz="2000" b="0" cap="all" baseline="0">
                <a:solidFill>
                  <a:schemeClr val="tx1">
                    <a:lumMod val="85000"/>
                    <a:lumOff val="1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07492" y="2736150"/>
            <a:ext cx="3806190" cy="3200400"/>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766310" y="2029968"/>
            <a:ext cx="3806190" cy="722376"/>
          </a:xfrm>
        </p:spPr>
        <p:txBody>
          <a:bodyPr anchor="ctr">
            <a:normAutofit/>
          </a:bodyPr>
          <a:lstStyle>
            <a:lvl1pPr marL="0" indent="0">
              <a:spcBef>
                <a:spcPts val="0"/>
              </a:spcBef>
              <a:buNone/>
              <a:defRPr sz="2000" b="0" cap="all" baseline="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766310" y="2734056"/>
            <a:ext cx="3806190" cy="3200400"/>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9A4C142-9607-4B65-8DC5-821AB04E4B22}" type="datetimeFigureOut">
              <a:rPr lang="en-GB" smtClean="0"/>
              <a:t>22/03/2021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8325F3CD-CD6D-4D37-91BA-B8C0F2D27961}" type="slidenum">
              <a:rPr lang="en-GB" smtClean="0"/>
              <a:t>‹#›</a:t>
            </a:fld>
            <a:endParaRPr lang="en-GB"/>
          </a:p>
        </p:txBody>
      </p:sp>
    </p:spTree>
    <p:extLst>
      <p:ext uri="{BB962C8B-B14F-4D97-AF65-F5344CB8AC3E}">
        <p14:creationId xmlns:p14="http://schemas.microsoft.com/office/powerpoint/2010/main" val="222273404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9A4C142-9607-4B65-8DC5-821AB04E4B22}" type="datetimeFigureOut">
              <a:rPr lang="en-GB" smtClean="0"/>
              <a:t>22/03/2021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8325F3CD-CD6D-4D37-91BA-B8C0F2D27961}" type="slidenum">
              <a:rPr lang="en-GB" smtClean="0"/>
              <a:t>‹#›</a:t>
            </a:fld>
            <a:endParaRPr lang="en-GB"/>
          </a:p>
        </p:txBody>
      </p:sp>
    </p:spTree>
    <p:extLst>
      <p:ext uri="{BB962C8B-B14F-4D97-AF65-F5344CB8AC3E}">
        <p14:creationId xmlns:p14="http://schemas.microsoft.com/office/powerpoint/2010/main" val="239316605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5715000" y="0"/>
            <a:ext cx="3429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6196053" y="542282"/>
            <a:ext cx="2537460" cy="1920240"/>
          </a:xfrm>
        </p:spPr>
        <p:txBody>
          <a:bodyPr anchor="b">
            <a:noAutofit/>
          </a:bodyPr>
          <a:lstStyle>
            <a:lvl1pPr>
              <a:lnSpc>
                <a:spcPct val="85000"/>
              </a:lnSpc>
              <a:defRPr sz="3600">
                <a:solidFill>
                  <a:srgbClr val="FFFFFF"/>
                </a:solidFill>
              </a:defRPr>
            </a:lvl1pPr>
          </a:lstStyle>
          <a:p>
            <a:r>
              <a:rPr lang="en-US"/>
              <a:t>Click to edit Master title style</a:t>
            </a:r>
          </a:p>
        </p:txBody>
      </p:sp>
      <p:sp>
        <p:nvSpPr>
          <p:cNvPr id="3" name="Content Placeholder 2"/>
          <p:cNvSpPr>
            <a:spLocks noGrp="1"/>
          </p:cNvSpPr>
          <p:nvPr>
            <p:ph idx="1"/>
          </p:nvPr>
        </p:nvSpPr>
        <p:spPr>
          <a:xfrm>
            <a:off x="571500" y="762000"/>
            <a:ext cx="4572000" cy="4572000"/>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06987" y="2511813"/>
            <a:ext cx="254889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5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Click to edit Master text styles</a:t>
            </a:r>
          </a:p>
        </p:txBody>
      </p:sp>
      <p:sp>
        <p:nvSpPr>
          <p:cNvPr id="5" name="Date Placeholder 4"/>
          <p:cNvSpPr>
            <a:spLocks noGrp="1"/>
          </p:cNvSpPr>
          <p:nvPr>
            <p:ph type="dt" sz="half" idx="10"/>
          </p:nvPr>
        </p:nvSpPr>
        <p:spPr/>
        <p:txBody>
          <a:bodyPr/>
          <a:lstStyle/>
          <a:p>
            <a:fld id="{59A4C142-9607-4B65-8DC5-821AB04E4B22}" type="datetimeFigureOut">
              <a:rPr lang="en-GB" smtClean="0"/>
              <a:t>22/03/2021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lvl1pPr>
              <a:defRPr>
                <a:solidFill>
                  <a:srgbClr val="FFFFFF">
                    <a:alpha val="20000"/>
                  </a:srgbClr>
                </a:solidFill>
              </a:defRPr>
            </a:lvl1pPr>
          </a:lstStyle>
          <a:p>
            <a:fld id="{8325F3CD-CD6D-4D37-91BA-B8C0F2D27961}" type="slidenum">
              <a:rPr lang="en-GB" smtClean="0"/>
              <a:t>‹#›</a:t>
            </a:fld>
            <a:endParaRPr lang="en-GB"/>
          </a:p>
        </p:txBody>
      </p:sp>
    </p:spTree>
    <p:extLst>
      <p:ext uri="{BB962C8B-B14F-4D97-AF65-F5344CB8AC3E}">
        <p14:creationId xmlns:p14="http://schemas.microsoft.com/office/powerpoint/2010/main" val="194867779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918" y="5418668"/>
            <a:ext cx="8085582" cy="613283"/>
          </a:xfrm>
        </p:spPr>
        <p:txBody>
          <a:bodyPr anchor="b">
            <a:normAutofit/>
          </a:bodyPr>
          <a:lstStyle>
            <a:lvl1pPr>
              <a:lnSpc>
                <a:spcPct val="85000"/>
              </a:lnSpc>
              <a:defRPr sz="2800" b="0">
                <a:solidFill>
                  <a:srgbClr val="FFFFFF"/>
                </a:solidFill>
              </a:defRPr>
            </a:lvl1pPr>
          </a:lstStyle>
          <a:p>
            <a:r>
              <a:rPr lang="en-US"/>
              <a:t>Click to edit Master title style</a:t>
            </a:r>
          </a:p>
        </p:txBody>
      </p:sp>
      <p:sp>
        <p:nvSpPr>
          <p:cNvPr id="3" name="Picture Placeholder 2"/>
          <p:cNvSpPr>
            <a:spLocks noGrp="1" noChangeAspect="1"/>
          </p:cNvSpPr>
          <p:nvPr>
            <p:ph type="pic" idx="1"/>
          </p:nvPr>
        </p:nvSpPr>
        <p:spPr>
          <a:xfrm>
            <a:off x="0" y="0"/>
            <a:ext cx="9144000" cy="5330952"/>
          </a:xfrm>
          <a:solidFill>
            <a:schemeClr val="accent1">
              <a:lumMod val="40000"/>
              <a:lumOff val="60000"/>
            </a:schemeClr>
          </a:solidFill>
        </p:spPr>
        <p:txBody>
          <a:bodyPr anchor="t"/>
          <a:lstStyle>
            <a:lvl1pPr marL="0" indent="0" algn="ctr">
              <a:spcBef>
                <a:spcPts val="800"/>
              </a:spcBef>
              <a:buNone/>
              <a:defRPr sz="3200">
                <a:solidFill>
                  <a:srgbClr val="4D4D4D"/>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4" name="Text Placeholder 3"/>
          <p:cNvSpPr>
            <a:spLocks noGrp="1"/>
          </p:cNvSpPr>
          <p:nvPr>
            <p:ph type="body" sz="half" idx="2"/>
          </p:nvPr>
        </p:nvSpPr>
        <p:spPr>
          <a:xfrm>
            <a:off x="507492" y="5909735"/>
            <a:ext cx="6922008" cy="533400"/>
          </a:xfrm>
        </p:spPr>
        <p:txBody>
          <a:bodyPr>
            <a:normAutofit/>
          </a:bodyPr>
          <a:lstStyle>
            <a:lvl1pPr marL="0" indent="0">
              <a:lnSpc>
                <a:spcPct val="90000"/>
              </a:lnSpc>
              <a:spcBef>
                <a:spcPts val="1200"/>
              </a:spcBef>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rgbClr val="FFFFFF">
                    <a:alpha val="75000"/>
                  </a:srgbClr>
                </a:solidFill>
              </a:defRPr>
            </a:lvl1pPr>
          </a:lstStyle>
          <a:p>
            <a:fld id="{59A4C142-9607-4B65-8DC5-821AB04E4B22}" type="datetimeFigureOut">
              <a:rPr lang="en-GB" smtClean="0"/>
              <a:t>22/03/2021</a:t>
            </a:fld>
            <a:endParaRPr lang="en-GB"/>
          </a:p>
        </p:txBody>
      </p:sp>
      <p:sp>
        <p:nvSpPr>
          <p:cNvPr id="6" name="Footer Placeholder 5"/>
          <p:cNvSpPr>
            <a:spLocks noGrp="1"/>
          </p:cNvSpPr>
          <p:nvPr>
            <p:ph type="ftr" sz="quarter" idx="11"/>
          </p:nvPr>
        </p:nvSpPr>
        <p:spPr/>
        <p:txBody>
          <a:bodyPr/>
          <a:lstStyle>
            <a:lvl1pPr>
              <a:defRPr>
                <a:solidFill>
                  <a:srgbClr val="FFFFFF">
                    <a:alpha val="75000"/>
                  </a:srgbClr>
                </a:solidFill>
              </a:defRPr>
            </a:lvl1pPr>
          </a:lstStyle>
          <a:p>
            <a:endParaRPr lang="en-GB"/>
          </a:p>
        </p:txBody>
      </p:sp>
      <p:sp>
        <p:nvSpPr>
          <p:cNvPr id="7" name="Slide Number Placeholder 6"/>
          <p:cNvSpPr>
            <a:spLocks noGrp="1"/>
          </p:cNvSpPr>
          <p:nvPr>
            <p:ph type="sldNum" sz="quarter" idx="12"/>
          </p:nvPr>
        </p:nvSpPr>
        <p:spPr/>
        <p:txBody>
          <a:bodyPr/>
          <a:lstStyle>
            <a:lvl1pPr>
              <a:defRPr>
                <a:solidFill>
                  <a:srgbClr val="FFFFFF">
                    <a:alpha val="20000"/>
                  </a:srgbClr>
                </a:solidFill>
              </a:defRPr>
            </a:lvl1pPr>
          </a:lstStyle>
          <a:p>
            <a:fld id="{8325F3CD-CD6D-4D37-91BA-B8C0F2D27961}" type="slidenum">
              <a:rPr lang="en-GB" smtClean="0"/>
              <a:t>‹#›</a:t>
            </a:fld>
            <a:endParaRPr lang="en-GB"/>
          </a:p>
        </p:txBody>
      </p:sp>
    </p:spTree>
    <p:extLst>
      <p:ext uri="{BB962C8B-B14F-4D97-AF65-F5344CB8AC3E}">
        <p14:creationId xmlns:p14="http://schemas.microsoft.com/office/powerpoint/2010/main" val="23942528"/>
      </p:ext>
    </p:extLst>
  </p:cSld>
  <p:clrMapOvr>
    <a:overrideClrMapping bg1="dk1" tx1="lt1" bg2="dk2" tx2="lt2" accent1="accent1" accent2="accent2" accent3="accent3" accent4="accent4" accent5="accent5" accent6="accent6" hlink="hlink" folHlink="folHlink"/>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9A4C142-9607-4B65-8DC5-821AB04E4B22}" type="datetimeFigureOut">
              <a:rPr lang="en-GB" smtClean="0"/>
              <a:t>22/03/2021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325F3CD-CD6D-4D37-91BA-B8C0F2D27961}" type="slidenum">
              <a:rPr lang="en-GB" smtClean="0"/>
              <a:t>‹#›</a:t>
            </a:fld>
            <a:endParaRPr lang="en-GB"/>
          </a:p>
        </p:txBody>
      </p:sp>
    </p:spTree>
    <p:extLst>
      <p:ext uri="{BB962C8B-B14F-4D97-AF65-F5344CB8AC3E}">
        <p14:creationId xmlns:p14="http://schemas.microsoft.com/office/powerpoint/2010/main" val="84990703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7963" y="695325"/>
            <a:ext cx="1971675" cy="4800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78644" y="714376"/>
            <a:ext cx="5800725" cy="5400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9A4C142-9607-4B65-8DC5-821AB04E4B22}" type="datetimeFigureOut">
              <a:rPr lang="en-GB" smtClean="0"/>
              <a:t>22/03/2021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325F3CD-CD6D-4D37-91BA-B8C0F2D27961}" type="slidenum">
              <a:rPr lang="en-GB" smtClean="0"/>
              <a:t>‹#›</a:t>
            </a:fld>
            <a:endParaRPr lang="en-GB"/>
          </a:p>
        </p:txBody>
      </p:sp>
    </p:spTree>
    <p:extLst>
      <p:ext uri="{BB962C8B-B14F-4D97-AF65-F5344CB8AC3E}">
        <p14:creationId xmlns:p14="http://schemas.microsoft.com/office/powerpoint/2010/main" val="391946748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65EEC4-E13D-446D-AE50-94972F3438DB}"/>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052E98FB-4D85-416E-99BB-F75FCA9A5B5D}"/>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B8977D21-C698-4D5F-BBB5-56BB96EACBC5}"/>
              </a:ext>
            </a:extLst>
          </p:cNvPr>
          <p:cNvSpPr>
            <a:spLocks noGrp="1"/>
          </p:cNvSpPr>
          <p:nvPr>
            <p:ph type="dt" sz="half" idx="10"/>
          </p:nvPr>
        </p:nvSpPr>
        <p:spPr/>
        <p:txBody>
          <a:bodyPr/>
          <a:lstStyle/>
          <a:p>
            <a:fld id="{05874639-9AA8-41A8-BF0F-7D6D1CF89907}" type="datetimeFigureOut">
              <a:rPr lang="en-GB" smtClean="0"/>
              <a:t>22/03/2021</a:t>
            </a:fld>
            <a:endParaRPr lang="en-GB"/>
          </a:p>
        </p:txBody>
      </p:sp>
      <p:sp>
        <p:nvSpPr>
          <p:cNvPr id="5" name="Footer Placeholder 4">
            <a:extLst>
              <a:ext uri="{FF2B5EF4-FFF2-40B4-BE49-F238E27FC236}">
                <a16:creationId xmlns:a16="http://schemas.microsoft.com/office/drawing/2014/main" id="{11BA44F5-1AE5-492C-862D-294A50D8384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8AD3E04-CEB9-45E0-8711-77EB808A222E}"/>
              </a:ext>
            </a:extLst>
          </p:cNvPr>
          <p:cNvSpPr>
            <a:spLocks noGrp="1"/>
          </p:cNvSpPr>
          <p:nvPr>
            <p:ph type="sldNum" sz="quarter" idx="12"/>
          </p:nvPr>
        </p:nvSpPr>
        <p:spPr/>
        <p:txBody>
          <a:bodyPr/>
          <a:lstStyle/>
          <a:p>
            <a:fld id="{D19C4186-D994-4DEE-A395-8D7DD7CB86C5}" type="slidenum">
              <a:rPr lang="en-GB" smtClean="0"/>
              <a:t>‹#›</a:t>
            </a:fld>
            <a:endParaRPr lang="en-GB"/>
          </a:p>
        </p:txBody>
      </p:sp>
    </p:spTree>
    <p:extLst>
      <p:ext uri="{BB962C8B-B14F-4D97-AF65-F5344CB8AC3E}">
        <p14:creationId xmlns:p14="http://schemas.microsoft.com/office/powerpoint/2010/main" val="207078434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8B1C05-5369-41D4-B6B3-00BA6A3E6A9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CEBACAE-4E21-4B48-8754-531B7521A6A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20CF9C8-69C7-4A2F-9525-734BB906EBB4}"/>
              </a:ext>
            </a:extLst>
          </p:cNvPr>
          <p:cNvSpPr>
            <a:spLocks noGrp="1"/>
          </p:cNvSpPr>
          <p:nvPr>
            <p:ph type="dt" sz="half" idx="10"/>
          </p:nvPr>
        </p:nvSpPr>
        <p:spPr/>
        <p:txBody>
          <a:bodyPr/>
          <a:lstStyle/>
          <a:p>
            <a:fld id="{05874639-9AA8-41A8-BF0F-7D6D1CF89907}" type="datetimeFigureOut">
              <a:rPr lang="en-GB" smtClean="0"/>
              <a:t>22/03/2021</a:t>
            </a:fld>
            <a:endParaRPr lang="en-GB"/>
          </a:p>
        </p:txBody>
      </p:sp>
      <p:sp>
        <p:nvSpPr>
          <p:cNvPr id="5" name="Footer Placeholder 4">
            <a:extLst>
              <a:ext uri="{FF2B5EF4-FFF2-40B4-BE49-F238E27FC236}">
                <a16:creationId xmlns:a16="http://schemas.microsoft.com/office/drawing/2014/main" id="{3C2C222F-F86A-4CEB-8D5C-413CAEB000A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F4C8541-F7CF-406E-8E8A-5283DF2A34C2}"/>
              </a:ext>
            </a:extLst>
          </p:cNvPr>
          <p:cNvSpPr>
            <a:spLocks noGrp="1"/>
          </p:cNvSpPr>
          <p:nvPr>
            <p:ph type="sldNum" sz="quarter" idx="12"/>
          </p:nvPr>
        </p:nvSpPr>
        <p:spPr/>
        <p:txBody>
          <a:bodyPr/>
          <a:lstStyle/>
          <a:p>
            <a:fld id="{D19C4186-D994-4DEE-A395-8D7DD7CB86C5}" type="slidenum">
              <a:rPr lang="en-GB" smtClean="0"/>
              <a:t>‹#›</a:t>
            </a:fld>
            <a:endParaRPr lang="en-GB"/>
          </a:p>
        </p:txBody>
      </p:sp>
    </p:spTree>
    <p:extLst>
      <p:ext uri="{BB962C8B-B14F-4D97-AF65-F5344CB8AC3E}">
        <p14:creationId xmlns:p14="http://schemas.microsoft.com/office/powerpoint/2010/main" val="133849751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C14D70-F54A-4B52-BD2C-C39388EFE2C5}"/>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086FD8B7-14E5-42E3-8CAF-001127833CE5}"/>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A9E70DB-039C-4696-B690-DF92160198AD}"/>
              </a:ext>
            </a:extLst>
          </p:cNvPr>
          <p:cNvSpPr>
            <a:spLocks noGrp="1"/>
          </p:cNvSpPr>
          <p:nvPr>
            <p:ph type="dt" sz="half" idx="10"/>
          </p:nvPr>
        </p:nvSpPr>
        <p:spPr/>
        <p:txBody>
          <a:bodyPr/>
          <a:lstStyle/>
          <a:p>
            <a:fld id="{05874639-9AA8-41A8-BF0F-7D6D1CF89907}" type="datetimeFigureOut">
              <a:rPr lang="en-GB" smtClean="0"/>
              <a:t>22/03/2021</a:t>
            </a:fld>
            <a:endParaRPr lang="en-GB"/>
          </a:p>
        </p:txBody>
      </p:sp>
      <p:sp>
        <p:nvSpPr>
          <p:cNvPr id="5" name="Footer Placeholder 4">
            <a:extLst>
              <a:ext uri="{FF2B5EF4-FFF2-40B4-BE49-F238E27FC236}">
                <a16:creationId xmlns:a16="http://schemas.microsoft.com/office/drawing/2014/main" id="{7C158E2B-E8A3-4DA8-A77A-8A50DECEE2E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553BD7A-6AF7-4419-8EC0-7C44A64C47CD}"/>
              </a:ext>
            </a:extLst>
          </p:cNvPr>
          <p:cNvSpPr>
            <a:spLocks noGrp="1"/>
          </p:cNvSpPr>
          <p:nvPr>
            <p:ph type="sldNum" sz="quarter" idx="12"/>
          </p:nvPr>
        </p:nvSpPr>
        <p:spPr/>
        <p:txBody>
          <a:bodyPr/>
          <a:lstStyle/>
          <a:p>
            <a:fld id="{D19C4186-D994-4DEE-A395-8D7DD7CB86C5}" type="slidenum">
              <a:rPr lang="en-GB" smtClean="0"/>
              <a:t>‹#›</a:t>
            </a:fld>
            <a:endParaRPr lang="en-GB"/>
          </a:p>
        </p:txBody>
      </p:sp>
    </p:spTree>
    <p:extLst>
      <p:ext uri="{BB962C8B-B14F-4D97-AF65-F5344CB8AC3E}">
        <p14:creationId xmlns:p14="http://schemas.microsoft.com/office/powerpoint/2010/main" val="173131854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D6B7CC-6BB9-4CD1-A05E-B94EF1D90CA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8936057-49D1-42BB-BA1A-D772A7BF1B8C}"/>
              </a:ext>
            </a:extLst>
          </p:cNvPr>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E7B80786-8CDB-43B8-8C7C-B4359C932213}"/>
              </a:ext>
            </a:extLst>
          </p:cNvPr>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FC699A23-0F27-42BC-8595-ABBE53D185D0}"/>
              </a:ext>
            </a:extLst>
          </p:cNvPr>
          <p:cNvSpPr>
            <a:spLocks noGrp="1"/>
          </p:cNvSpPr>
          <p:nvPr>
            <p:ph type="dt" sz="half" idx="10"/>
          </p:nvPr>
        </p:nvSpPr>
        <p:spPr/>
        <p:txBody>
          <a:bodyPr/>
          <a:lstStyle/>
          <a:p>
            <a:fld id="{05874639-9AA8-41A8-BF0F-7D6D1CF89907}" type="datetimeFigureOut">
              <a:rPr lang="en-GB" smtClean="0"/>
              <a:t>22/03/2021</a:t>
            </a:fld>
            <a:endParaRPr lang="en-GB"/>
          </a:p>
        </p:txBody>
      </p:sp>
      <p:sp>
        <p:nvSpPr>
          <p:cNvPr id="6" name="Footer Placeholder 5">
            <a:extLst>
              <a:ext uri="{FF2B5EF4-FFF2-40B4-BE49-F238E27FC236}">
                <a16:creationId xmlns:a16="http://schemas.microsoft.com/office/drawing/2014/main" id="{7B5D9A62-5839-4814-94D8-11A278D714A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D67799A-2B4C-46F3-AA7F-CD28B582680F}"/>
              </a:ext>
            </a:extLst>
          </p:cNvPr>
          <p:cNvSpPr>
            <a:spLocks noGrp="1"/>
          </p:cNvSpPr>
          <p:nvPr>
            <p:ph type="sldNum" sz="quarter" idx="12"/>
          </p:nvPr>
        </p:nvSpPr>
        <p:spPr/>
        <p:txBody>
          <a:bodyPr/>
          <a:lstStyle/>
          <a:p>
            <a:fld id="{D19C4186-D994-4DEE-A395-8D7DD7CB86C5}" type="slidenum">
              <a:rPr lang="en-GB" smtClean="0"/>
              <a:t>‹#›</a:t>
            </a:fld>
            <a:endParaRPr lang="en-GB"/>
          </a:p>
        </p:txBody>
      </p:sp>
    </p:spTree>
    <p:extLst>
      <p:ext uri="{BB962C8B-B14F-4D97-AF65-F5344CB8AC3E}">
        <p14:creationId xmlns:p14="http://schemas.microsoft.com/office/powerpoint/2010/main" val="23690025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9_Title and Content">
    <p:bg>
      <p:bgPr>
        <a:solidFill>
          <a:srgbClr val="B7F0F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4"/>
                </a:solidFill>
              </a:defRPr>
            </a:lvl1pPr>
          </a:lstStyle>
          <a:p>
            <a:r>
              <a:rPr lang="en-US"/>
              <a:t>Click to edit Master title style</a:t>
            </a:r>
          </a:p>
        </p:txBody>
      </p:sp>
      <p:sp>
        <p:nvSpPr>
          <p:cNvPr id="3" name="Content Placeholder 2"/>
          <p:cNvSpPr>
            <a:spLocks noGrp="1"/>
          </p:cNvSpPr>
          <p:nvPr>
            <p:ph idx="1"/>
          </p:nvPr>
        </p:nvSpPr>
        <p:spPr/>
        <p:txBody>
          <a:bodyPr/>
          <a:lstStyle>
            <a:lvl1pPr>
              <a:defRPr>
                <a:solidFill>
                  <a:schemeClr val="accent4"/>
                </a:solidFill>
              </a:defRPr>
            </a:lvl1pPr>
            <a:lvl2pPr>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D6E5FAFB-CEED-4AEF-A2F1-5B33D994EA00}"/>
              </a:ext>
            </a:extLst>
          </p:cNvPr>
          <p:cNvPicPr>
            <a:picLocks noChangeAspect="1"/>
          </p:cNvPicPr>
          <p:nvPr userDrawn="1"/>
        </p:nvPicPr>
        <p:blipFill>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6876256" y="0"/>
            <a:ext cx="2267744" cy="1587997"/>
          </a:xfrm>
          <a:prstGeom prst="rect">
            <a:avLst/>
          </a:prstGeom>
          <a:effectLst/>
        </p:spPr>
      </p:pic>
      <p:pic>
        <p:nvPicPr>
          <p:cNvPr id="8" name="Picture 7">
            <a:extLst>
              <a:ext uri="{FF2B5EF4-FFF2-40B4-BE49-F238E27FC236}">
                <a16:creationId xmlns:a16="http://schemas.microsoft.com/office/drawing/2014/main" id="{B1AD93C0-53D0-4662-9A80-D1A3AABFF22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5496" y="6237312"/>
            <a:ext cx="6336704" cy="576064"/>
          </a:xfrm>
          <a:prstGeom prst="rect">
            <a:avLst/>
          </a:prstGeom>
        </p:spPr>
      </p:pic>
      <p:pic>
        <p:nvPicPr>
          <p:cNvPr id="6" name="Picture 5" descr="A picture containing food&#10;&#10;Description automatically generated">
            <a:extLst>
              <a:ext uri="{FF2B5EF4-FFF2-40B4-BE49-F238E27FC236}">
                <a16:creationId xmlns:a16="http://schemas.microsoft.com/office/drawing/2014/main" id="{6368FFE6-4116-4438-BE4C-3DEC4A71FB45}"/>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069776" y="5691249"/>
            <a:ext cx="2074224" cy="1166751"/>
          </a:xfrm>
          <a:prstGeom prst="rect">
            <a:avLst/>
          </a:prstGeom>
        </p:spPr>
      </p:pic>
    </p:spTree>
    <p:extLst>
      <p:ext uri="{BB962C8B-B14F-4D97-AF65-F5344CB8AC3E}">
        <p14:creationId xmlns:p14="http://schemas.microsoft.com/office/powerpoint/2010/main" val="281707756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75F4DF-8408-4BB4-863B-02E70DC69744}"/>
              </a:ext>
            </a:extLst>
          </p:cNvPr>
          <p:cNvSpPr>
            <a:spLocks noGrp="1"/>
          </p:cNvSpPr>
          <p:nvPr>
            <p:ph type="title"/>
          </p:nvPr>
        </p:nvSpPr>
        <p:spPr>
          <a:xfrm>
            <a:off x="630238" y="365125"/>
            <a:ext cx="78867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D62339D-0B1D-42DF-B934-966A18DAD3C2}"/>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0ECC0A1-65AC-47B1-9A86-E9AAC845C6E4}"/>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D73457A7-C10F-4478-A111-F49F691DC5D6}"/>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A706381-909D-409D-80E1-0A0825EC0A53}"/>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3F59CE91-3493-4FE7-896E-54BEDA619869}"/>
              </a:ext>
            </a:extLst>
          </p:cNvPr>
          <p:cNvSpPr>
            <a:spLocks noGrp="1"/>
          </p:cNvSpPr>
          <p:nvPr>
            <p:ph type="dt" sz="half" idx="10"/>
          </p:nvPr>
        </p:nvSpPr>
        <p:spPr/>
        <p:txBody>
          <a:bodyPr/>
          <a:lstStyle/>
          <a:p>
            <a:fld id="{05874639-9AA8-41A8-BF0F-7D6D1CF89907}" type="datetimeFigureOut">
              <a:rPr lang="en-GB" smtClean="0"/>
              <a:t>22/03/2021</a:t>
            </a:fld>
            <a:endParaRPr lang="en-GB"/>
          </a:p>
        </p:txBody>
      </p:sp>
      <p:sp>
        <p:nvSpPr>
          <p:cNvPr id="8" name="Footer Placeholder 7">
            <a:extLst>
              <a:ext uri="{FF2B5EF4-FFF2-40B4-BE49-F238E27FC236}">
                <a16:creationId xmlns:a16="http://schemas.microsoft.com/office/drawing/2014/main" id="{30D762B6-A30D-4BB6-BD9B-8D0177CC2672}"/>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C95F5779-F069-41C9-9DAC-F67EC80481E3}"/>
              </a:ext>
            </a:extLst>
          </p:cNvPr>
          <p:cNvSpPr>
            <a:spLocks noGrp="1"/>
          </p:cNvSpPr>
          <p:nvPr>
            <p:ph type="sldNum" sz="quarter" idx="12"/>
          </p:nvPr>
        </p:nvSpPr>
        <p:spPr/>
        <p:txBody>
          <a:bodyPr/>
          <a:lstStyle/>
          <a:p>
            <a:fld id="{D19C4186-D994-4DEE-A395-8D7DD7CB86C5}" type="slidenum">
              <a:rPr lang="en-GB" smtClean="0"/>
              <a:t>‹#›</a:t>
            </a:fld>
            <a:endParaRPr lang="en-GB"/>
          </a:p>
        </p:txBody>
      </p:sp>
    </p:spTree>
    <p:extLst>
      <p:ext uri="{BB962C8B-B14F-4D97-AF65-F5344CB8AC3E}">
        <p14:creationId xmlns:p14="http://schemas.microsoft.com/office/powerpoint/2010/main" val="11226768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82E7FC-486D-4614-9EAB-239065FDA3F3}"/>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CF3DDAA7-69C5-47C0-B8B6-795B504ADAEB}"/>
              </a:ext>
            </a:extLst>
          </p:cNvPr>
          <p:cNvSpPr>
            <a:spLocks noGrp="1"/>
          </p:cNvSpPr>
          <p:nvPr>
            <p:ph type="dt" sz="half" idx="10"/>
          </p:nvPr>
        </p:nvSpPr>
        <p:spPr/>
        <p:txBody>
          <a:bodyPr/>
          <a:lstStyle/>
          <a:p>
            <a:fld id="{05874639-9AA8-41A8-BF0F-7D6D1CF89907}" type="datetimeFigureOut">
              <a:rPr lang="en-GB" smtClean="0"/>
              <a:t>22/03/2021</a:t>
            </a:fld>
            <a:endParaRPr lang="en-GB"/>
          </a:p>
        </p:txBody>
      </p:sp>
      <p:sp>
        <p:nvSpPr>
          <p:cNvPr id="4" name="Footer Placeholder 3">
            <a:extLst>
              <a:ext uri="{FF2B5EF4-FFF2-40B4-BE49-F238E27FC236}">
                <a16:creationId xmlns:a16="http://schemas.microsoft.com/office/drawing/2014/main" id="{BDA39A9E-FF0F-4063-A784-D89B4B9A0A2A}"/>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F432CD2D-CC56-4FBC-9136-D7A222A32A83}"/>
              </a:ext>
            </a:extLst>
          </p:cNvPr>
          <p:cNvSpPr>
            <a:spLocks noGrp="1"/>
          </p:cNvSpPr>
          <p:nvPr>
            <p:ph type="sldNum" sz="quarter" idx="12"/>
          </p:nvPr>
        </p:nvSpPr>
        <p:spPr/>
        <p:txBody>
          <a:bodyPr/>
          <a:lstStyle/>
          <a:p>
            <a:fld id="{D19C4186-D994-4DEE-A395-8D7DD7CB86C5}" type="slidenum">
              <a:rPr lang="en-GB" smtClean="0"/>
              <a:t>‹#›</a:t>
            </a:fld>
            <a:endParaRPr lang="en-GB"/>
          </a:p>
        </p:txBody>
      </p:sp>
    </p:spTree>
    <p:extLst>
      <p:ext uri="{BB962C8B-B14F-4D97-AF65-F5344CB8AC3E}">
        <p14:creationId xmlns:p14="http://schemas.microsoft.com/office/powerpoint/2010/main" val="105476738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8792A00-DCF4-48B5-9EC4-37687693D91F}"/>
              </a:ext>
            </a:extLst>
          </p:cNvPr>
          <p:cNvSpPr>
            <a:spLocks noGrp="1"/>
          </p:cNvSpPr>
          <p:nvPr>
            <p:ph type="dt" sz="half" idx="10"/>
          </p:nvPr>
        </p:nvSpPr>
        <p:spPr/>
        <p:txBody>
          <a:bodyPr/>
          <a:lstStyle/>
          <a:p>
            <a:fld id="{05874639-9AA8-41A8-BF0F-7D6D1CF89907}" type="datetimeFigureOut">
              <a:rPr lang="en-GB" smtClean="0"/>
              <a:t>22/03/2021</a:t>
            </a:fld>
            <a:endParaRPr lang="en-GB"/>
          </a:p>
        </p:txBody>
      </p:sp>
      <p:sp>
        <p:nvSpPr>
          <p:cNvPr id="3" name="Footer Placeholder 2">
            <a:extLst>
              <a:ext uri="{FF2B5EF4-FFF2-40B4-BE49-F238E27FC236}">
                <a16:creationId xmlns:a16="http://schemas.microsoft.com/office/drawing/2014/main" id="{7E8D98D1-E1E3-458F-8C6A-E93DC3612168}"/>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559E0B6E-E1E0-44F4-AF4D-63E86F7FBE32}"/>
              </a:ext>
            </a:extLst>
          </p:cNvPr>
          <p:cNvSpPr>
            <a:spLocks noGrp="1"/>
          </p:cNvSpPr>
          <p:nvPr>
            <p:ph type="sldNum" sz="quarter" idx="12"/>
          </p:nvPr>
        </p:nvSpPr>
        <p:spPr/>
        <p:txBody>
          <a:bodyPr/>
          <a:lstStyle/>
          <a:p>
            <a:fld id="{D19C4186-D994-4DEE-A395-8D7DD7CB86C5}" type="slidenum">
              <a:rPr lang="en-GB" smtClean="0"/>
              <a:t>‹#›</a:t>
            </a:fld>
            <a:endParaRPr lang="en-GB"/>
          </a:p>
        </p:txBody>
      </p:sp>
    </p:spTree>
    <p:extLst>
      <p:ext uri="{BB962C8B-B14F-4D97-AF65-F5344CB8AC3E}">
        <p14:creationId xmlns:p14="http://schemas.microsoft.com/office/powerpoint/2010/main" val="89507459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5E7072-8FED-4133-8EFB-CE46E080CFC2}"/>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14B1A98F-DBE4-45EB-8168-2CA9E24CB901}"/>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7CC18E0A-1D0B-42C3-8CDF-9E177227CFE4}"/>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98DAA94-735F-48C1-B95A-C6F1AA4C7A23}"/>
              </a:ext>
            </a:extLst>
          </p:cNvPr>
          <p:cNvSpPr>
            <a:spLocks noGrp="1"/>
          </p:cNvSpPr>
          <p:nvPr>
            <p:ph type="dt" sz="half" idx="10"/>
          </p:nvPr>
        </p:nvSpPr>
        <p:spPr/>
        <p:txBody>
          <a:bodyPr/>
          <a:lstStyle/>
          <a:p>
            <a:fld id="{05874639-9AA8-41A8-BF0F-7D6D1CF89907}" type="datetimeFigureOut">
              <a:rPr lang="en-GB" smtClean="0"/>
              <a:t>22/03/2021</a:t>
            </a:fld>
            <a:endParaRPr lang="en-GB"/>
          </a:p>
        </p:txBody>
      </p:sp>
      <p:sp>
        <p:nvSpPr>
          <p:cNvPr id="6" name="Footer Placeholder 5">
            <a:extLst>
              <a:ext uri="{FF2B5EF4-FFF2-40B4-BE49-F238E27FC236}">
                <a16:creationId xmlns:a16="http://schemas.microsoft.com/office/drawing/2014/main" id="{E364BE28-A5C2-46D3-A999-9AC224D162A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5719D4C-A9E4-4D27-A9C0-C2C793FF869B}"/>
              </a:ext>
            </a:extLst>
          </p:cNvPr>
          <p:cNvSpPr>
            <a:spLocks noGrp="1"/>
          </p:cNvSpPr>
          <p:nvPr>
            <p:ph type="sldNum" sz="quarter" idx="12"/>
          </p:nvPr>
        </p:nvSpPr>
        <p:spPr/>
        <p:txBody>
          <a:bodyPr/>
          <a:lstStyle/>
          <a:p>
            <a:fld id="{D19C4186-D994-4DEE-A395-8D7DD7CB86C5}" type="slidenum">
              <a:rPr lang="en-GB" smtClean="0"/>
              <a:t>‹#›</a:t>
            </a:fld>
            <a:endParaRPr lang="en-GB"/>
          </a:p>
        </p:txBody>
      </p:sp>
    </p:spTree>
    <p:extLst>
      <p:ext uri="{BB962C8B-B14F-4D97-AF65-F5344CB8AC3E}">
        <p14:creationId xmlns:p14="http://schemas.microsoft.com/office/powerpoint/2010/main" val="167253819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E694A9-9FF8-439C-B4CA-0EA533803189}"/>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4908E593-0B0F-42B6-BF4A-1CC48606141F}"/>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A514D3AD-2959-47DC-817D-678D7EB91D29}"/>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98D6F34-ED60-44D3-B809-92D709ECDA75}"/>
              </a:ext>
            </a:extLst>
          </p:cNvPr>
          <p:cNvSpPr>
            <a:spLocks noGrp="1"/>
          </p:cNvSpPr>
          <p:nvPr>
            <p:ph type="dt" sz="half" idx="10"/>
          </p:nvPr>
        </p:nvSpPr>
        <p:spPr/>
        <p:txBody>
          <a:bodyPr/>
          <a:lstStyle/>
          <a:p>
            <a:fld id="{05874639-9AA8-41A8-BF0F-7D6D1CF89907}" type="datetimeFigureOut">
              <a:rPr lang="en-GB" smtClean="0"/>
              <a:t>22/03/2021</a:t>
            </a:fld>
            <a:endParaRPr lang="en-GB"/>
          </a:p>
        </p:txBody>
      </p:sp>
      <p:sp>
        <p:nvSpPr>
          <p:cNvPr id="6" name="Footer Placeholder 5">
            <a:extLst>
              <a:ext uri="{FF2B5EF4-FFF2-40B4-BE49-F238E27FC236}">
                <a16:creationId xmlns:a16="http://schemas.microsoft.com/office/drawing/2014/main" id="{ECBAAB79-8863-4055-A663-567EF41A5E1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ACD5305-62A0-429E-9974-65C2EFF29F93}"/>
              </a:ext>
            </a:extLst>
          </p:cNvPr>
          <p:cNvSpPr>
            <a:spLocks noGrp="1"/>
          </p:cNvSpPr>
          <p:nvPr>
            <p:ph type="sldNum" sz="quarter" idx="12"/>
          </p:nvPr>
        </p:nvSpPr>
        <p:spPr/>
        <p:txBody>
          <a:bodyPr/>
          <a:lstStyle/>
          <a:p>
            <a:fld id="{D19C4186-D994-4DEE-A395-8D7DD7CB86C5}" type="slidenum">
              <a:rPr lang="en-GB" smtClean="0"/>
              <a:t>‹#›</a:t>
            </a:fld>
            <a:endParaRPr lang="en-GB"/>
          </a:p>
        </p:txBody>
      </p:sp>
    </p:spTree>
    <p:extLst>
      <p:ext uri="{BB962C8B-B14F-4D97-AF65-F5344CB8AC3E}">
        <p14:creationId xmlns:p14="http://schemas.microsoft.com/office/powerpoint/2010/main" val="332104577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3DC644-B13B-4DFC-B209-088AB1637A9D}"/>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FC02C53-0DA5-4C21-A5D7-2B5BD666CDA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B0D9246-EDE1-4320-BB7B-40AC83A53A4C}"/>
              </a:ext>
            </a:extLst>
          </p:cNvPr>
          <p:cNvSpPr>
            <a:spLocks noGrp="1"/>
          </p:cNvSpPr>
          <p:nvPr>
            <p:ph type="dt" sz="half" idx="10"/>
          </p:nvPr>
        </p:nvSpPr>
        <p:spPr/>
        <p:txBody>
          <a:bodyPr/>
          <a:lstStyle/>
          <a:p>
            <a:fld id="{05874639-9AA8-41A8-BF0F-7D6D1CF89907}" type="datetimeFigureOut">
              <a:rPr lang="en-GB" smtClean="0"/>
              <a:t>22/03/2021</a:t>
            </a:fld>
            <a:endParaRPr lang="en-GB"/>
          </a:p>
        </p:txBody>
      </p:sp>
      <p:sp>
        <p:nvSpPr>
          <p:cNvPr id="5" name="Footer Placeholder 4">
            <a:extLst>
              <a:ext uri="{FF2B5EF4-FFF2-40B4-BE49-F238E27FC236}">
                <a16:creationId xmlns:a16="http://schemas.microsoft.com/office/drawing/2014/main" id="{84E258A4-31A5-4E66-BE8D-D97D066DE01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7C0208A-A068-452C-B24A-9EC854CDE1B1}"/>
              </a:ext>
            </a:extLst>
          </p:cNvPr>
          <p:cNvSpPr>
            <a:spLocks noGrp="1"/>
          </p:cNvSpPr>
          <p:nvPr>
            <p:ph type="sldNum" sz="quarter" idx="12"/>
          </p:nvPr>
        </p:nvSpPr>
        <p:spPr/>
        <p:txBody>
          <a:bodyPr/>
          <a:lstStyle/>
          <a:p>
            <a:fld id="{D19C4186-D994-4DEE-A395-8D7DD7CB86C5}" type="slidenum">
              <a:rPr lang="en-GB" smtClean="0"/>
              <a:t>‹#›</a:t>
            </a:fld>
            <a:endParaRPr lang="en-GB"/>
          </a:p>
        </p:txBody>
      </p:sp>
    </p:spTree>
    <p:extLst>
      <p:ext uri="{BB962C8B-B14F-4D97-AF65-F5344CB8AC3E}">
        <p14:creationId xmlns:p14="http://schemas.microsoft.com/office/powerpoint/2010/main" val="122840388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D26FF1C-FB95-4036-8C98-7D6067906828}"/>
              </a:ext>
            </a:extLst>
          </p:cNvPr>
          <p:cNvSpPr>
            <a:spLocks noGrp="1"/>
          </p:cNvSpPr>
          <p:nvPr>
            <p:ph type="title" orient="vert"/>
          </p:nvPr>
        </p:nvSpPr>
        <p:spPr>
          <a:xfrm>
            <a:off x="6543675" y="365125"/>
            <a:ext cx="1971675"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896DE3D-40E4-4238-BD76-A16F4CB17000}"/>
              </a:ext>
            </a:extLst>
          </p:cNvPr>
          <p:cNvSpPr>
            <a:spLocks noGrp="1"/>
          </p:cNvSpPr>
          <p:nvPr>
            <p:ph type="body" orient="vert" idx="1"/>
          </p:nvPr>
        </p:nvSpPr>
        <p:spPr>
          <a:xfrm>
            <a:off x="628650" y="365125"/>
            <a:ext cx="57626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80D8EB5-9207-44C7-AD72-E73460CC9EB4}"/>
              </a:ext>
            </a:extLst>
          </p:cNvPr>
          <p:cNvSpPr>
            <a:spLocks noGrp="1"/>
          </p:cNvSpPr>
          <p:nvPr>
            <p:ph type="dt" sz="half" idx="10"/>
          </p:nvPr>
        </p:nvSpPr>
        <p:spPr/>
        <p:txBody>
          <a:bodyPr/>
          <a:lstStyle/>
          <a:p>
            <a:fld id="{05874639-9AA8-41A8-BF0F-7D6D1CF89907}" type="datetimeFigureOut">
              <a:rPr lang="en-GB" smtClean="0"/>
              <a:t>22/03/2021</a:t>
            </a:fld>
            <a:endParaRPr lang="en-GB"/>
          </a:p>
        </p:txBody>
      </p:sp>
      <p:sp>
        <p:nvSpPr>
          <p:cNvPr id="5" name="Footer Placeholder 4">
            <a:extLst>
              <a:ext uri="{FF2B5EF4-FFF2-40B4-BE49-F238E27FC236}">
                <a16:creationId xmlns:a16="http://schemas.microsoft.com/office/drawing/2014/main" id="{14FB650C-C0E3-4516-9E5C-B48D7FF84D8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4D3717D-3671-4929-A4FC-B317D278CFDC}"/>
              </a:ext>
            </a:extLst>
          </p:cNvPr>
          <p:cNvSpPr>
            <a:spLocks noGrp="1"/>
          </p:cNvSpPr>
          <p:nvPr>
            <p:ph type="sldNum" sz="quarter" idx="12"/>
          </p:nvPr>
        </p:nvSpPr>
        <p:spPr/>
        <p:txBody>
          <a:bodyPr/>
          <a:lstStyle/>
          <a:p>
            <a:fld id="{D19C4186-D994-4DEE-A395-8D7DD7CB86C5}" type="slidenum">
              <a:rPr lang="en-GB" smtClean="0"/>
              <a:t>‹#›</a:t>
            </a:fld>
            <a:endParaRPr lang="en-GB"/>
          </a:p>
        </p:txBody>
      </p:sp>
    </p:spTree>
    <p:extLst>
      <p:ext uri="{BB962C8B-B14F-4D97-AF65-F5344CB8AC3E}">
        <p14:creationId xmlns:p14="http://schemas.microsoft.com/office/powerpoint/2010/main" val="21294191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1"/>
      </p:bgRef>
    </p:bg>
    <p:spTree>
      <p:nvGrpSpPr>
        <p:cNvPr id="1" name=""/>
        <p:cNvGrpSpPr/>
        <p:nvPr/>
      </p:nvGrpSpPr>
      <p:grpSpPr>
        <a:xfrm>
          <a:off x="0" y="0"/>
          <a:ext cx="0" cy="0"/>
          <a:chOff x="0" y="0"/>
          <a:chExt cx="0" cy="0"/>
        </a:xfrm>
      </p:grpSpPr>
      <p:sp>
        <p:nvSpPr>
          <p:cNvPr id="10247" name="Rectangle 1031"/>
          <p:cNvSpPr>
            <a:spLocks noChangeArrowheads="1"/>
          </p:cNvSpPr>
          <p:nvPr/>
        </p:nvSpPr>
        <p:spPr bwMode="auto">
          <a:xfrm>
            <a:off x="-79375" y="3200400"/>
            <a:ext cx="9223375" cy="3657600"/>
          </a:xfrm>
          <a:prstGeom prst="rect">
            <a:avLst/>
          </a:prstGeom>
          <a:gradFill rotWithShape="0">
            <a:gsLst>
              <a:gs pos="0">
                <a:srgbClr val="014359"/>
              </a:gs>
              <a:gs pos="100000">
                <a:srgbClr val="007275"/>
              </a:gs>
            </a:gsLst>
            <a:lin ang="5400000" scaled="1"/>
          </a:gra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p>
            <a:pPr algn="ctr" eaLnBrk="0" fontAlgn="base" hangingPunct="0">
              <a:spcBef>
                <a:spcPct val="0"/>
              </a:spcBef>
              <a:spcAft>
                <a:spcPct val="0"/>
              </a:spcAft>
            </a:pPr>
            <a:endParaRPr lang="en-GB" sz="1200">
              <a:solidFill>
                <a:srgbClr val="17365D"/>
              </a:solidFill>
            </a:endParaRPr>
          </a:p>
        </p:txBody>
      </p:sp>
      <p:sp>
        <p:nvSpPr>
          <p:cNvPr id="10248" name="Rectangle 1032"/>
          <p:cNvSpPr>
            <a:spLocks noChangeArrowheads="1"/>
          </p:cNvSpPr>
          <p:nvPr/>
        </p:nvSpPr>
        <p:spPr bwMode="auto">
          <a:xfrm>
            <a:off x="-79375" y="0"/>
            <a:ext cx="9223375" cy="3276600"/>
          </a:xfrm>
          <a:prstGeom prst="rect">
            <a:avLst/>
          </a:prstGeom>
          <a:solidFill>
            <a:srgbClr val="014359"/>
          </a:soli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p>
            <a:pPr algn="ctr" eaLnBrk="0" fontAlgn="base" hangingPunct="0">
              <a:spcBef>
                <a:spcPct val="0"/>
              </a:spcBef>
              <a:spcAft>
                <a:spcPct val="0"/>
              </a:spcAft>
            </a:pPr>
            <a:endParaRPr lang="en-US" sz="2400">
              <a:solidFill>
                <a:srgbClr val="17365D"/>
              </a:solidFill>
              <a:latin typeface="Arial" charset="0"/>
            </a:endParaRPr>
          </a:p>
        </p:txBody>
      </p:sp>
      <p:sp>
        <p:nvSpPr>
          <p:cNvPr id="10242" name="Rectangle 1026"/>
          <p:cNvSpPr>
            <a:spLocks noGrp="1" noChangeArrowheads="1"/>
          </p:cNvSpPr>
          <p:nvPr>
            <p:ph type="ctrTitle"/>
          </p:nvPr>
        </p:nvSpPr>
        <p:spPr>
          <a:xfrm>
            <a:off x="323850" y="1700213"/>
            <a:ext cx="8496300" cy="2160587"/>
          </a:xfrm>
        </p:spPr>
        <p:txBody>
          <a:bodyPr lIns="91440"/>
          <a:lstStyle>
            <a:lvl1pPr>
              <a:defRPr sz="7500">
                <a:solidFill>
                  <a:schemeClr val="bg1"/>
                </a:solidFill>
              </a:defRPr>
            </a:lvl1pPr>
          </a:lstStyle>
          <a:p>
            <a:pPr lvl="0"/>
            <a:r>
              <a:rPr lang="en-US" noProof="0"/>
              <a:t>Click to edit Master title style</a:t>
            </a:r>
            <a:endParaRPr lang="en-GB" noProof="0"/>
          </a:p>
        </p:txBody>
      </p:sp>
      <p:sp>
        <p:nvSpPr>
          <p:cNvPr id="10243" name="Rectangle 1027"/>
          <p:cNvSpPr>
            <a:spLocks noGrp="1" noChangeArrowheads="1"/>
          </p:cNvSpPr>
          <p:nvPr>
            <p:ph type="subTitle" idx="1"/>
          </p:nvPr>
        </p:nvSpPr>
        <p:spPr>
          <a:xfrm>
            <a:off x="323850" y="3933825"/>
            <a:ext cx="8496300" cy="1752600"/>
          </a:xfrm>
        </p:spPr>
        <p:txBody>
          <a:bodyPr lIns="91440"/>
          <a:lstStyle>
            <a:lvl1pPr marL="0" indent="0">
              <a:buFontTx/>
              <a:buNone/>
              <a:defRPr sz="3500">
                <a:solidFill>
                  <a:schemeClr val="accent1"/>
                </a:solidFill>
              </a:defRPr>
            </a:lvl1pPr>
          </a:lstStyle>
          <a:p>
            <a:pPr lvl="0"/>
            <a:r>
              <a:rPr lang="en-US" noProof="0"/>
              <a:t>Click to edit Master subtitle style</a:t>
            </a:r>
            <a:endParaRPr lang="en-GB" noProof="0"/>
          </a:p>
        </p:txBody>
      </p:sp>
      <p:sp>
        <p:nvSpPr>
          <p:cNvPr id="10246" name="Rectangle 1030"/>
          <p:cNvSpPr>
            <a:spLocks noGrp="1" noChangeArrowheads="1"/>
          </p:cNvSpPr>
          <p:nvPr>
            <p:ph type="sldNum" sz="quarter" idx="4"/>
          </p:nvPr>
        </p:nvSpPr>
        <p:spPr>
          <a:xfrm>
            <a:off x="6553200" y="6245225"/>
            <a:ext cx="2133600" cy="476250"/>
          </a:xfrm>
        </p:spPr>
        <p:txBody>
          <a:bodyPr rIns="91440"/>
          <a:lstStyle>
            <a:lvl1pPr>
              <a:defRPr>
                <a:latin typeface="Arial" charset="0"/>
              </a:defRPr>
            </a:lvl1pPr>
          </a:lstStyle>
          <a:p>
            <a:fld id="{B68048BD-FDB1-4011-BBA8-4A2F60B6EA91}" type="slidenum">
              <a:rPr lang="en-GB">
                <a:solidFill>
                  <a:srgbClr val="17365D"/>
                </a:solidFill>
              </a:rPr>
              <a:pPr/>
              <a:t>‹#›</a:t>
            </a:fld>
            <a:endParaRPr lang="en-GB">
              <a:solidFill>
                <a:srgbClr val="17365D"/>
              </a:solidFill>
            </a:endParaRPr>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76256" y="0"/>
            <a:ext cx="2267744" cy="1587997"/>
          </a:xfrm>
          <a:prstGeom prst="rect">
            <a:avLst/>
          </a:prstGeom>
        </p:spPr>
      </p:pic>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5496" y="6237312"/>
            <a:ext cx="6336704" cy="576064"/>
          </a:xfrm>
          <a:prstGeom prst="rect">
            <a:avLst/>
          </a:prstGeom>
        </p:spPr>
      </p:pic>
    </p:spTree>
    <p:extLst>
      <p:ext uri="{BB962C8B-B14F-4D97-AF65-F5344CB8AC3E}">
        <p14:creationId xmlns:p14="http://schemas.microsoft.com/office/powerpoint/2010/main" val="2799965787"/>
      </p:ext>
    </p:extLst>
  </p:cSld>
  <p:clrMapOvr>
    <a:overrideClrMapping bg1="lt1" tx1="dk1" bg2="lt2" tx2="dk2" accent1="accent1" accent2="accent2" accent3="accent3" accent4="accent4" accent5="accent5" accent6="accent6" hlink="hlink" folHlink="folHlink"/>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3124200" y="6248400"/>
            <a:ext cx="2895600" cy="457200"/>
          </a:xfrm>
          <a:prstGeom prst="rect">
            <a:avLst/>
          </a:prstGeom>
        </p:spPr>
        <p:txBody>
          <a:bodyPr/>
          <a:lstStyle>
            <a:lvl1pPr>
              <a:defRPr/>
            </a:lvl1pPr>
          </a:lstStyle>
          <a:p>
            <a:pPr algn="ctr" eaLnBrk="0" fontAlgn="base" hangingPunct="0">
              <a:spcBef>
                <a:spcPct val="0"/>
              </a:spcBef>
              <a:spcAft>
                <a:spcPct val="0"/>
              </a:spcAft>
            </a:pPr>
            <a:endParaRPr lang="en-GB" sz="1200">
              <a:solidFill>
                <a:srgbClr val="17365D"/>
              </a:solidFill>
            </a:endParaRPr>
          </a:p>
        </p:txBody>
      </p:sp>
      <p:sp>
        <p:nvSpPr>
          <p:cNvPr id="4" name="Slide Number Placeholder 3"/>
          <p:cNvSpPr>
            <a:spLocks noGrp="1"/>
          </p:cNvSpPr>
          <p:nvPr>
            <p:ph type="sldNum" sz="quarter" idx="12"/>
          </p:nvPr>
        </p:nvSpPr>
        <p:spPr/>
        <p:txBody>
          <a:bodyPr/>
          <a:lstStyle>
            <a:lvl1pPr>
              <a:defRPr/>
            </a:lvl1pPr>
          </a:lstStyle>
          <a:p>
            <a:fld id="{5C8C8DB0-7E3C-4496-9507-CD1A1F3791AC}" type="slidenum">
              <a:rPr lang="en-GB">
                <a:solidFill>
                  <a:srgbClr val="17365D"/>
                </a:solidFill>
              </a:rPr>
              <a:pPr/>
              <a:t>‹#›</a:t>
            </a:fld>
            <a:endParaRPr lang="en-GB">
              <a:solidFill>
                <a:srgbClr val="17365D"/>
              </a:solidFill>
            </a:endParaRPr>
          </a:p>
        </p:txBody>
      </p:sp>
    </p:spTree>
    <p:extLst>
      <p:ext uri="{BB962C8B-B14F-4D97-AF65-F5344CB8AC3E}">
        <p14:creationId xmlns:p14="http://schemas.microsoft.com/office/powerpoint/2010/main" val="80173410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18991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10_Title and Content">
    <p:bg>
      <p:bgPr>
        <a:solidFill>
          <a:srgbClr val="B7F0F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4"/>
                </a:solidFill>
                <a:latin typeface="Gill Sans MT" panose="020B0502020104020203"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a:solidFill>
                  <a:schemeClr val="accent4"/>
                </a:solidFill>
                <a:latin typeface="Gill Sans MT" panose="020B0502020104020203" pitchFamily="34" charset="0"/>
              </a:defRPr>
            </a:lvl1pPr>
            <a:lvl2pPr>
              <a:defRPr>
                <a:solidFill>
                  <a:schemeClr val="accent4"/>
                </a:solidFill>
                <a:latin typeface="Gill Sans MT" panose="020B0502020104020203" pitchFamily="34" charset="0"/>
              </a:defRPr>
            </a:lvl2pPr>
            <a:lvl3pPr>
              <a:defRPr>
                <a:solidFill>
                  <a:schemeClr val="accent4"/>
                </a:solidFill>
                <a:latin typeface="Gill Sans MT" panose="020B0502020104020203" pitchFamily="34" charset="0"/>
              </a:defRPr>
            </a:lvl3pPr>
            <a:lvl4pPr>
              <a:defRPr>
                <a:solidFill>
                  <a:schemeClr val="accent4"/>
                </a:solidFill>
                <a:latin typeface="Gill Sans MT" panose="020B0502020104020203" pitchFamily="34" charset="0"/>
              </a:defRPr>
            </a:lvl4pPr>
            <a:lvl5pPr>
              <a:defRPr>
                <a:solidFill>
                  <a:schemeClr val="accent4"/>
                </a:solidFill>
                <a:latin typeface="Gill Sans MT" panose="020B05020201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3718203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65EEC4-E13D-446D-AE50-94972F3438DB}"/>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052E98FB-4D85-416E-99BB-F75FCA9A5B5D}"/>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B8977D21-C698-4D5F-BBB5-56BB96EACBC5}"/>
              </a:ext>
            </a:extLst>
          </p:cNvPr>
          <p:cNvSpPr>
            <a:spLocks noGrp="1"/>
          </p:cNvSpPr>
          <p:nvPr>
            <p:ph type="dt" sz="half" idx="10"/>
          </p:nvPr>
        </p:nvSpPr>
        <p:spPr/>
        <p:txBody>
          <a:bodyPr/>
          <a:lstStyle/>
          <a:p>
            <a:fld id="{05874639-9AA8-41A8-BF0F-7D6D1CF89907}" type="datetimeFigureOut">
              <a:rPr lang="en-GB" smtClean="0"/>
              <a:t>22/03/2021</a:t>
            </a:fld>
            <a:endParaRPr lang="en-GB"/>
          </a:p>
        </p:txBody>
      </p:sp>
      <p:sp>
        <p:nvSpPr>
          <p:cNvPr id="5" name="Footer Placeholder 4">
            <a:extLst>
              <a:ext uri="{FF2B5EF4-FFF2-40B4-BE49-F238E27FC236}">
                <a16:creationId xmlns:a16="http://schemas.microsoft.com/office/drawing/2014/main" id="{11BA44F5-1AE5-492C-862D-294A50D8384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8AD3E04-CEB9-45E0-8711-77EB808A222E}"/>
              </a:ext>
            </a:extLst>
          </p:cNvPr>
          <p:cNvSpPr>
            <a:spLocks noGrp="1"/>
          </p:cNvSpPr>
          <p:nvPr>
            <p:ph type="sldNum" sz="quarter" idx="12"/>
          </p:nvPr>
        </p:nvSpPr>
        <p:spPr/>
        <p:txBody>
          <a:bodyPr/>
          <a:lstStyle/>
          <a:p>
            <a:fld id="{D19C4186-D994-4DEE-A395-8D7DD7CB86C5}" type="slidenum">
              <a:rPr lang="en-GB" smtClean="0"/>
              <a:t>‹#›</a:t>
            </a:fld>
            <a:endParaRPr lang="en-GB"/>
          </a:p>
        </p:txBody>
      </p:sp>
    </p:spTree>
    <p:extLst>
      <p:ext uri="{BB962C8B-B14F-4D97-AF65-F5344CB8AC3E}">
        <p14:creationId xmlns:p14="http://schemas.microsoft.com/office/powerpoint/2010/main" val="141452908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8B1C05-5369-41D4-B6B3-00BA6A3E6A9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CEBACAE-4E21-4B48-8754-531B7521A6A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20CF9C8-69C7-4A2F-9525-734BB906EBB4}"/>
              </a:ext>
            </a:extLst>
          </p:cNvPr>
          <p:cNvSpPr>
            <a:spLocks noGrp="1"/>
          </p:cNvSpPr>
          <p:nvPr>
            <p:ph type="dt" sz="half" idx="10"/>
          </p:nvPr>
        </p:nvSpPr>
        <p:spPr/>
        <p:txBody>
          <a:bodyPr/>
          <a:lstStyle/>
          <a:p>
            <a:fld id="{05874639-9AA8-41A8-BF0F-7D6D1CF89907}" type="datetimeFigureOut">
              <a:rPr lang="en-GB" smtClean="0"/>
              <a:t>22/03/2021</a:t>
            </a:fld>
            <a:endParaRPr lang="en-GB"/>
          </a:p>
        </p:txBody>
      </p:sp>
      <p:sp>
        <p:nvSpPr>
          <p:cNvPr id="5" name="Footer Placeholder 4">
            <a:extLst>
              <a:ext uri="{FF2B5EF4-FFF2-40B4-BE49-F238E27FC236}">
                <a16:creationId xmlns:a16="http://schemas.microsoft.com/office/drawing/2014/main" id="{3C2C222F-F86A-4CEB-8D5C-413CAEB000A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F4C8541-F7CF-406E-8E8A-5283DF2A34C2}"/>
              </a:ext>
            </a:extLst>
          </p:cNvPr>
          <p:cNvSpPr>
            <a:spLocks noGrp="1"/>
          </p:cNvSpPr>
          <p:nvPr>
            <p:ph type="sldNum" sz="quarter" idx="12"/>
          </p:nvPr>
        </p:nvSpPr>
        <p:spPr/>
        <p:txBody>
          <a:bodyPr/>
          <a:lstStyle/>
          <a:p>
            <a:fld id="{D19C4186-D994-4DEE-A395-8D7DD7CB86C5}" type="slidenum">
              <a:rPr lang="en-GB" smtClean="0"/>
              <a:t>‹#›</a:t>
            </a:fld>
            <a:endParaRPr lang="en-GB"/>
          </a:p>
        </p:txBody>
      </p:sp>
    </p:spTree>
    <p:extLst>
      <p:ext uri="{BB962C8B-B14F-4D97-AF65-F5344CB8AC3E}">
        <p14:creationId xmlns:p14="http://schemas.microsoft.com/office/powerpoint/2010/main" val="164119915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C14D70-F54A-4B52-BD2C-C39388EFE2C5}"/>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086FD8B7-14E5-42E3-8CAF-001127833CE5}"/>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A9E70DB-039C-4696-B690-DF92160198AD}"/>
              </a:ext>
            </a:extLst>
          </p:cNvPr>
          <p:cNvSpPr>
            <a:spLocks noGrp="1"/>
          </p:cNvSpPr>
          <p:nvPr>
            <p:ph type="dt" sz="half" idx="10"/>
          </p:nvPr>
        </p:nvSpPr>
        <p:spPr/>
        <p:txBody>
          <a:bodyPr/>
          <a:lstStyle/>
          <a:p>
            <a:fld id="{05874639-9AA8-41A8-BF0F-7D6D1CF89907}" type="datetimeFigureOut">
              <a:rPr lang="en-GB" smtClean="0"/>
              <a:t>22/03/2021</a:t>
            </a:fld>
            <a:endParaRPr lang="en-GB"/>
          </a:p>
        </p:txBody>
      </p:sp>
      <p:sp>
        <p:nvSpPr>
          <p:cNvPr id="5" name="Footer Placeholder 4">
            <a:extLst>
              <a:ext uri="{FF2B5EF4-FFF2-40B4-BE49-F238E27FC236}">
                <a16:creationId xmlns:a16="http://schemas.microsoft.com/office/drawing/2014/main" id="{7C158E2B-E8A3-4DA8-A77A-8A50DECEE2E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553BD7A-6AF7-4419-8EC0-7C44A64C47CD}"/>
              </a:ext>
            </a:extLst>
          </p:cNvPr>
          <p:cNvSpPr>
            <a:spLocks noGrp="1"/>
          </p:cNvSpPr>
          <p:nvPr>
            <p:ph type="sldNum" sz="quarter" idx="12"/>
          </p:nvPr>
        </p:nvSpPr>
        <p:spPr/>
        <p:txBody>
          <a:bodyPr/>
          <a:lstStyle/>
          <a:p>
            <a:fld id="{D19C4186-D994-4DEE-A395-8D7DD7CB86C5}" type="slidenum">
              <a:rPr lang="en-GB" smtClean="0"/>
              <a:t>‹#›</a:t>
            </a:fld>
            <a:endParaRPr lang="en-GB"/>
          </a:p>
        </p:txBody>
      </p:sp>
    </p:spTree>
    <p:extLst>
      <p:ext uri="{BB962C8B-B14F-4D97-AF65-F5344CB8AC3E}">
        <p14:creationId xmlns:p14="http://schemas.microsoft.com/office/powerpoint/2010/main" val="427796979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D6B7CC-6BB9-4CD1-A05E-B94EF1D90CA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8936057-49D1-42BB-BA1A-D772A7BF1B8C}"/>
              </a:ext>
            </a:extLst>
          </p:cNvPr>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E7B80786-8CDB-43B8-8C7C-B4359C932213}"/>
              </a:ext>
            </a:extLst>
          </p:cNvPr>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FC699A23-0F27-42BC-8595-ABBE53D185D0}"/>
              </a:ext>
            </a:extLst>
          </p:cNvPr>
          <p:cNvSpPr>
            <a:spLocks noGrp="1"/>
          </p:cNvSpPr>
          <p:nvPr>
            <p:ph type="dt" sz="half" idx="10"/>
          </p:nvPr>
        </p:nvSpPr>
        <p:spPr/>
        <p:txBody>
          <a:bodyPr/>
          <a:lstStyle/>
          <a:p>
            <a:fld id="{05874639-9AA8-41A8-BF0F-7D6D1CF89907}" type="datetimeFigureOut">
              <a:rPr lang="en-GB" smtClean="0"/>
              <a:t>22/03/2021</a:t>
            </a:fld>
            <a:endParaRPr lang="en-GB"/>
          </a:p>
        </p:txBody>
      </p:sp>
      <p:sp>
        <p:nvSpPr>
          <p:cNvPr id="6" name="Footer Placeholder 5">
            <a:extLst>
              <a:ext uri="{FF2B5EF4-FFF2-40B4-BE49-F238E27FC236}">
                <a16:creationId xmlns:a16="http://schemas.microsoft.com/office/drawing/2014/main" id="{7B5D9A62-5839-4814-94D8-11A278D714A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D67799A-2B4C-46F3-AA7F-CD28B582680F}"/>
              </a:ext>
            </a:extLst>
          </p:cNvPr>
          <p:cNvSpPr>
            <a:spLocks noGrp="1"/>
          </p:cNvSpPr>
          <p:nvPr>
            <p:ph type="sldNum" sz="quarter" idx="12"/>
          </p:nvPr>
        </p:nvSpPr>
        <p:spPr/>
        <p:txBody>
          <a:bodyPr/>
          <a:lstStyle/>
          <a:p>
            <a:fld id="{D19C4186-D994-4DEE-A395-8D7DD7CB86C5}" type="slidenum">
              <a:rPr lang="en-GB" smtClean="0"/>
              <a:t>‹#›</a:t>
            </a:fld>
            <a:endParaRPr lang="en-GB"/>
          </a:p>
        </p:txBody>
      </p:sp>
    </p:spTree>
    <p:extLst>
      <p:ext uri="{BB962C8B-B14F-4D97-AF65-F5344CB8AC3E}">
        <p14:creationId xmlns:p14="http://schemas.microsoft.com/office/powerpoint/2010/main" val="125769616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75F4DF-8408-4BB4-863B-02E70DC69744}"/>
              </a:ext>
            </a:extLst>
          </p:cNvPr>
          <p:cNvSpPr>
            <a:spLocks noGrp="1"/>
          </p:cNvSpPr>
          <p:nvPr>
            <p:ph type="title"/>
          </p:nvPr>
        </p:nvSpPr>
        <p:spPr>
          <a:xfrm>
            <a:off x="630238" y="365125"/>
            <a:ext cx="78867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D62339D-0B1D-42DF-B934-966A18DAD3C2}"/>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0ECC0A1-65AC-47B1-9A86-E9AAC845C6E4}"/>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D73457A7-C10F-4478-A111-F49F691DC5D6}"/>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A706381-909D-409D-80E1-0A0825EC0A53}"/>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3F59CE91-3493-4FE7-896E-54BEDA619869}"/>
              </a:ext>
            </a:extLst>
          </p:cNvPr>
          <p:cNvSpPr>
            <a:spLocks noGrp="1"/>
          </p:cNvSpPr>
          <p:nvPr>
            <p:ph type="dt" sz="half" idx="10"/>
          </p:nvPr>
        </p:nvSpPr>
        <p:spPr/>
        <p:txBody>
          <a:bodyPr/>
          <a:lstStyle/>
          <a:p>
            <a:fld id="{05874639-9AA8-41A8-BF0F-7D6D1CF89907}" type="datetimeFigureOut">
              <a:rPr lang="en-GB" smtClean="0"/>
              <a:t>22/03/2021</a:t>
            </a:fld>
            <a:endParaRPr lang="en-GB"/>
          </a:p>
        </p:txBody>
      </p:sp>
      <p:sp>
        <p:nvSpPr>
          <p:cNvPr id="8" name="Footer Placeholder 7">
            <a:extLst>
              <a:ext uri="{FF2B5EF4-FFF2-40B4-BE49-F238E27FC236}">
                <a16:creationId xmlns:a16="http://schemas.microsoft.com/office/drawing/2014/main" id="{30D762B6-A30D-4BB6-BD9B-8D0177CC2672}"/>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C95F5779-F069-41C9-9DAC-F67EC80481E3}"/>
              </a:ext>
            </a:extLst>
          </p:cNvPr>
          <p:cNvSpPr>
            <a:spLocks noGrp="1"/>
          </p:cNvSpPr>
          <p:nvPr>
            <p:ph type="sldNum" sz="quarter" idx="12"/>
          </p:nvPr>
        </p:nvSpPr>
        <p:spPr/>
        <p:txBody>
          <a:bodyPr/>
          <a:lstStyle/>
          <a:p>
            <a:fld id="{D19C4186-D994-4DEE-A395-8D7DD7CB86C5}" type="slidenum">
              <a:rPr lang="en-GB" smtClean="0"/>
              <a:t>‹#›</a:t>
            </a:fld>
            <a:endParaRPr lang="en-GB"/>
          </a:p>
        </p:txBody>
      </p:sp>
    </p:spTree>
    <p:extLst>
      <p:ext uri="{BB962C8B-B14F-4D97-AF65-F5344CB8AC3E}">
        <p14:creationId xmlns:p14="http://schemas.microsoft.com/office/powerpoint/2010/main" val="161512806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82E7FC-486D-4614-9EAB-239065FDA3F3}"/>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CF3DDAA7-69C5-47C0-B8B6-795B504ADAEB}"/>
              </a:ext>
            </a:extLst>
          </p:cNvPr>
          <p:cNvSpPr>
            <a:spLocks noGrp="1"/>
          </p:cNvSpPr>
          <p:nvPr>
            <p:ph type="dt" sz="half" idx="10"/>
          </p:nvPr>
        </p:nvSpPr>
        <p:spPr/>
        <p:txBody>
          <a:bodyPr/>
          <a:lstStyle/>
          <a:p>
            <a:fld id="{05874639-9AA8-41A8-BF0F-7D6D1CF89907}" type="datetimeFigureOut">
              <a:rPr lang="en-GB" smtClean="0"/>
              <a:t>22/03/2021</a:t>
            </a:fld>
            <a:endParaRPr lang="en-GB"/>
          </a:p>
        </p:txBody>
      </p:sp>
      <p:sp>
        <p:nvSpPr>
          <p:cNvPr id="4" name="Footer Placeholder 3">
            <a:extLst>
              <a:ext uri="{FF2B5EF4-FFF2-40B4-BE49-F238E27FC236}">
                <a16:creationId xmlns:a16="http://schemas.microsoft.com/office/drawing/2014/main" id="{BDA39A9E-FF0F-4063-A784-D89B4B9A0A2A}"/>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F432CD2D-CC56-4FBC-9136-D7A222A32A83}"/>
              </a:ext>
            </a:extLst>
          </p:cNvPr>
          <p:cNvSpPr>
            <a:spLocks noGrp="1"/>
          </p:cNvSpPr>
          <p:nvPr>
            <p:ph type="sldNum" sz="quarter" idx="12"/>
          </p:nvPr>
        </p:nvSpPr>
        <p:spPr/>
        <p:txBody>
          <a:bodyPr/>
          <a:lstStyle/>
          <a:p>
            <a:fld id="{D19C4186-D994-4DEE-A395-8D7DD7CB86C5}" type="slidenum">
              <a:rPr lang="en-GB" smtClean="0"/>
              <a:t>‹#›</a:t>
            </a:fld>
            <a:endParaRPr lang="en-GB"/>
          </a:p>
        </p:txBody>
      </p:sp>
    </p:spTree>
    <p:extLst>
      <p:ext uri="{BB962C8B-B14F-4D97-AF65-F5344CB8AC3E}">
        <p14:creationId xmlns:p14="http://schemas.microsoft.com/office/powerpoint/2010/main" val="64019005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8792A00-DCF4-48B5-9EC4-37687693D91F}"/>
              </a:ext>
            </a:extLst>
          </p:cNvPr>
          <p:cNvSpPr>
            <a:spLocks noGrp="1"/>
          </p:cNvSpPr>
          <p:nvPr>
            <p:ph type="dt" sz="half" idx="10"/>
          </p:nvPr>
        </p:nvSpPr>
        <p:spPr/>
        <p:txBody>
          <a:bodyPr/>
          <a:lstStyle/>
          <a:p>
            <a:fld id="{05874639-9AA8-41A8-BF0F-7D6D1CF89907}" type="datetimeFigureOut">
              <a:rPr lang="en-GB" smtClean="0"/>
              <a:t>22/03/2021</a:t>
            </a:fld>
            <a:endParaRPr lang="en-GB"/>
          </a:p>
        </p:txBody>
      </p:sp>
      <p:sp>
        <p:nvSpPr>
          <p:cNvPr id="3" name="Footer Placeholder 2">
            <a:extLst>
              <a:ext uri="{FF2B5EF4-FFF2-40B4-BE49-F238E27FC236}">
                <a16:creationId xmlns:a16="http://schemas.microsoft.com/office/drawing/2014/main" id="{7E8D98D1-E1E3-458F-8C6A-E93DC3612168}"/>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559E0B6E-E1E0-44F4-AF4D-63E86F7FBE32}"/>
              </a:ext>
            </a:extLst>
          </p:cNvPr>
          <p:cNvSpPr>
            <a:spLocks noGrp="1"/>
          </p:cNvSpPr>
          <p:nvPr>
            <p:ph type="sldNum" sz="quarter" idx="12"/>
          </p:nvPr>
        </p:nvSpPr>
        <p:spPr/>
        <p:txBody>
          <a:bodyPr/>
          <a:lstStyle/>
          <a:p>
            <a:fld id="{D19C4186-D994-4DEE-A395-8D7DD7CB86C5}" type="slidenum">
              <a:rPr lang="en-GB" smtClean="0"/>
              <a:t>‹#›</a:t>
            </a:fld>
            <a:endParaRPr lang="en-GB"/>
          </a:p>
        </p:txBody>
      </p:sp>
    </p:spTree>
    <p:extLst>
      <p:ext uri="{BB962C8B-B14F-4D97-AF65-F5344CB8AC3E}">
        <p14:creationId xmlns:p14="http://schemas.microsoft.com/office/powerpoint/2010/main" val="245273661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5E7072-8FED-4133-8EFB-CE46E080CFC2}"/>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14B1A98F-DBE4-45EB-8168-2CA9E24CB901}"/>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7CC18E0A-1D0B-42C3-8CDF-9E177227CFE4}"/>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98DAA94-735F-48C1-B95A-C6F1AA4C7A23}"/>
              </a:ext>
            </a:extLst>
          </p:cNvPr>
          <p:cNvSpPr>
            <a:spLocks noGrp="1"/>
          </p:cNvSpPr>
          <p:nvPr>
            <p:ph type="dt" sz="half" idx="10"/>
          </p:nvPr>
        </p:nvSpPr>
        <p:spPr/>
        <p:txBody>
          <a:bodyPr/>
          <a:lstStyle/>
          <a:p>
            <a:fld id="{05874639-9AA8-41A8-BF0F-7D6D1CF89907}" type="datetimeFigureOut">
              <a:rPr lang="en-GB" smtClean="0"/>
              <a:t>22/03/2021</a:t>
            </a:fld>
            <a:endParaRPr lang="en-GB"/>
          </a:p>
        </p:txBody>
      </p:sp>
      <p:sp>
        <p:nvSpPr>
          <p:cNvPr id="6" name="Footer Placeholder 5">
            <a:extLst>
              <a:ext uri="{FF2B5EF4-FFF2-40B4-BE49-F238E27FC236}">
                <a16:creationId xmlns:a16="http://schemas.microsoft.com/office/drawing/2014/main" id="{E364BE28-A5C2-46D3-A999-9AC224D162A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5719D4C-A9E4-4D27-A9C0-C2C793FF869B}"/>
              </a:ext>
            </a:extLst>
          </p:cNvPr>
          <p:cNvSpPr>
            <a:spLocks noGrp="1"/>
          </p:cNvSpPr>
          <p:nvPr>
            <p:ph type="sldNum" sz="quarter" idx="12"/>
          </p:nvPr>
        </p:nvSpPr>
        <p:spPr/>
        <p:txBody>
          <a:bodyPr/>
          <a:lstStyle/>
          <a:p>
            <a:fld id="{D19C4186-D994-4DEE-A395-8D7DD7CB86C5}" type="slidenum">
              <a:rPr lang="en-GB" smtClean="0"/>
              <a:t>‹#›</a:t>
            </a:fld>
            <a:endParaRPr lang="en-GB"/>
          </a:p>
        </p:txBody>
      </p:sp>
    </p:spTree>
    <p:extLst>
      <p:ext uri="{BB962C8B-B14F-4D97-AF65-F5344CB8AC3E}">
        <p14:creationId xmlns:p14="http://schemas.microsoft.com/office/powerpoint/2010/main" val="422099349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E694A9-9FF8-439C-B4CA-0EA533803189}"/>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4908E593-0B0F-42B6-BF4A-1CC48606141F}"/>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A514D3AD-2959-47DC-817D-678D7EB91D29}"/>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98D6F34-ED60-44D3-B809-92D709ECDA75}"/>
              </a:ext>
            </a:extLst>
          </p:cNvPr>
          <p:cNvSpPr>
            <a:spLocks noGrp="1"/>
          </p:cNvSpPr>
          <p:nvPr>
            <p:ph type="dt" sz="half" idx="10"/>
          </p:nvPr>
        </p:nvSpPr>
        <p:spPr/>
        <p:txBody>
          <a:bodyPr/>
          <a:lstStyle/>
          <a:p>
            <a:fld id="{05874639-9AA8-41A8-BF0F-7D6D1CF89907}" type="datetimeFigureOut">
              <a:rPr lang="en-GB" smtClean="0"/>
              <a:t>22/03/2021</a:t>
            </a:fld>
            <a:endParaRPr lang="en-GB"/>
          </a:p>
        </p:txBody>
      </p:sp>
      <p:sp>
        <p:nvSpPr>
          <p:cNvPr id="6" name="Footer Placeholder 5">
            <a:extLst>
              <a:ext uri="{FF2B5EF4-FFF2-40B4-BE49-F238E27FC236}">
                <a16:creationId xmlns:a16="http://schemas.microsoft.com/office/drawing/2014/main" id="{ECBAAB79-8863-4055-A663-567EF41A5E1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ACD5305-62A0-429E-9974-65C2EFF29F93}"/>
              </a:ext>
            </a:extLst>
          </p:cNvPr>
          <p:cNvSpPr>
            <a:spLocks noGrp="1"/>
          </p:cNvSpPr>
          <p:nvPr>
            <p:ph type="sldNum" sz="quarter" idx="12"/>
          </p:nvPr>
        </p:nvSpPr>
        <p:spPr/>
        <p:txBody>
          <a:bodyPr/>
          <a:lstStyle/>
          <a:p>
            <a:fld id="{D19C4186-D994-4DEE-A395-8D7DD7CB86C5}" type="slidenum">
              <a:rPr lang="en-GB" smtClean="0"/>
              <a:t>‹#›</a:t>
            </a:fld>
            <a:endParaRPr lang="en-GB"/>
          </a:p>
        </p:txBody>
      </p:sp>
    </p:spTree>
    <p:extLst>
      <p:ext uri="{BB962C8B-B14F-4D97-AF65-F5344CB8AC3E}">
        <p14:creationId xmlns:p14="http://schemas.microsoft.com/office/powerpoint/2010/main" val="234797973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3DC644-B13B-4DFC-B209-088AB1637A9D}"/>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FC02C53-0DA5-4C21-A5D7-2B5BD666CDA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B0D9246-EDE1-4320-BB7B-40AC83A53A4C}"/>
              </a:ext>
            </a:extLst>
          </p:cNvPr>
          <p:cNvSpPr>
            <a:spLocks noGrp="1"/>
          </p:cNvSpPr>
          <p:nvPr>
            <p:ph type="dt" sz="half" idx="10"/>
          </p:nvPr>
        </p:nvSpPr>
        <p:spPr/>
        <p:txBody>
          <a:bodyPr/>
          <a:lstStyle/>
          <a:p>
            <a:fld id="{05874639-9AA8-41A8-BF0F-7D6D1CF89907}" type="datetimeFigureOut">
              <a:rPr lang="en-GB" smtClean="0"/>
              <a:t>22/03/2021</a:t>
            </a:fld>
            <a:endParaRPr lang="en-GB"/>
          </a:p>
        </p:txBody>
      </p:sp>
      <p:sp>
        <p:nvSpPr>
          <p:cNvPr id="5" name="Footer Placeholder 4">
            <a:extLst>
              <a:ext uri="{FF2B5EF4-FFF2-40B4-BE49-F238E27FC236}">
                <a16:creationId xmlns:a16="http://schemas.microsoft.com/office/drawing/2014/main" id="{84E258A4-31A5-4E66-BE8D-D97D066DE01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7C0208A-A068-452C-B24A-9EC854CDE1B1}"/>
              </a:ext>
            </a:extLst>
          </p:cNvPr>
          <p:cNvSpPr>
            <a:spLocks noGrp="1"/>
          </p:cNvSpPr>
          <p:nvPr>
            <p:ph type="sldNum" sz="quarter" idx="12"/>
          </p:nvPr>
        </p:nvSpPr>
        <p:spPr/>
        <p:txBody>
          <a:bodyPr/>
          <a:lstStyle/>
          <a:p>
            <a:fld id="{D19C4186-D994-4DEE-A395-8D7DD7CB86C5}" type="slidenum">
              <a:rPr lang="en-GB" smtClean="0"/>
              <a:t>‹#›</a:t>
            </a:fld>
            <a:endParaRPr lang="en-GB"/>
          </a:p>
        </p:txBody>
      </p:sp>
    </p:spTree>
    <p:extLst>
      <p:ext uri="{BB962C8B-B14F-4D97-AF65-F5344CB8AC3E}">
        <p14:creationId xmlns:p14="http://schemas.microsoft.com/office/powerpoint/2010/main" val="1090187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6_Title and Content">
    <p:bg>
      <p:bgPr>
        <a:solidFill>
          <a:srgbClr val="B7F0F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4"/>
                </a:solidFill>
                <a:latin typeface="Gill Sans MT" panose="020B0502020104020203"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a:solidFill>
                  <a:schemeClr val="accent4"/>
                </a:solidFill>
                <a:latin typeface="Gill Sans MT" panose="020B0502020104020203" pitchFamily="34" charset="0"/>
              </a:defRPr>
            </a:lvl1pPr>
            <a:lvl2pPr>
              <a:defRPr>
                <a:solidFill>
                  <a:schemeClr val="accent4"/>
                </a:solidFill>
                <a:latin typeface="Gill Sans MT" panose="020B0502020104020203" pitchFamily="34" charset="0"/>
              </a:defRPr>
            </a:lvl2pPr>
            <a:lvl3pPr>
              <a:defRPr>
                <a:solidFill>
                  <a:schemeClr val="accent4"/>
                </a:solidFill>
                <a:latin typeface="Gill Sans MT" panose="020B0502020104020203" pitchFamily="34" charset="0"/>
              </a:defRPr>
            </a:lvl3pPr>
            <a:lvl4pPr>
              <a:defRPr>
                <a:solidFill>
                  <a:schemeClr val="accent4"/>
                </a:solidFill>
                <a:latin typeface="Gill Sans MT" panose="020B0502020104020203" pitchFamily="34" charset="0"/>
              </a:defRPr>
            </a:lvl4pPr>
            <a:lvl5pPr>
              <a:defRPr>
                <a:solidFill>
                  <a:schemeClr val="accent4"/>
                </a:solidFill>
                <a:latin typeface="Gill Sans MT" panose="020B05020201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D6E5FAFB-CEED-4AEF-A2F1-5B33D994EA00}"/>
              </a:ext>
            </a:extLst>
          </p:cNvPr>
          <p:cNvPicPr>
            <a:picLocks noChangeAspect="1"/>
          </p:cNvPicPr>
          <p:nvPr userDrawn="1"/>
        </p:nvPicPr>
        <p:blipFill>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6876256" y="0"/>
            <a:ext cx="2267744" cy="1587997"/>
          </a:xfrm>
          <a:prstGeom prst="rect">
            <a:avLst/>
          </a:prstGeom>
          <a:effectLst/>
        </p:spPr>
      </p:pic>
      <p:pic>
        <p:nvPicPr>
          <p:cNvPr id="8" name="Picture 7">
            <a:extLst>
              <a:ext uri="{FF2B5EF4-FFF2-40B4-BE49-F238E27FC236}">
                <a16:creationId xmlns:a16="http://schemas.microsoft.com/office/drawing/2014/main" id="{B1AD93C0-53D0-4662-9A80-D1A3AABFF22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5496" y="6237312"/>
            <a:ext cx="6336704" cy="576064"/>
          </a:xfrm>
          <a:prstGeom prst="rect">
            <a:avLst/>
          </a:prstGeom>
        </p:spPr>
      </p:pic>
      <p:pic>
        <p:nvPicPr>
          <p:cNvPr id="5" name="Picture 4" descr="Text&#10;&#10;Description automatically generated">
            <a:extLst>
              <a:ext uri="{FF2B5EF4-FFF2-40B4-BE49-F238E27FC236}">
                <a16:creationId xmlns:a16="http://schemas.microsoft.com/office/drawing/2014/main" id="{BC0CEC41-C1F3-4F37-BFFD-01B6CFE42ABC}"/>
              </a:ext>
            </a:extLst>
          </p:cNvPr>
          <p:cNvPicPr>
            <a:picLocks noChangeAspect="1"/>
          </p:cNvPicPr>
          <p:nvPr userDrawn="1"/>
        </p:nvPicPr>
        <p:blipFill>
          <a:blip r:embed="rId5">
            <a:extLst>
              <a:ext uri="{BEBA8EAE-BF5A-486C-A8C5-ECC9F3942E4B}">
                <a14:imgProps xmlns:a14="http://schemas.microsoft.com/office/drawing/2010/main">
                  <a14:imgLayer r:embed="rId6">
                    <a14:imgEffect>
                      <a14:backgroundRemoval t="1264" b="96335" l="9816" r="99557">
                        <a14:foregroundMark x1="52624" y1="16344" x2="51295" y2="8551"/>
                        <a14:foregroundMark x1="51295" y1="8551" x2="49080" y2="3370"/>
                        <a14:foregroundMark x1="32038" y1="5729" x2="32923" y2="8972"/>
                        <a14:foregroundMark x1="43456" y1="9351" x2="44444" y2="10362"/>
                        <a14:foregroundMark x1="44547" y1="10447" x2="45365" y2="11457"/>
                        <a14:foregroundMark x1="45467" y1="11584" x2="46455" y2="12595"/>
                        <a14:foregroundMark x1="46558" y1="12595" x2="47478" y2="13564"/>
                        <a14:foregroundMark x1="47273" y1="13943" x2="48398" y2="15206"/>
                        <a14:foregroundMark x1="50936" y1="19798" x2="51022" y2="20682"/>
                        <a14:foregroundMark x1="50818" y1="18576" x2="50936" y2="19798"/>
                        <a14:foregroundMark x1="58078" y1="3117" x2="57975" y2="4844"/>
                        <a14:foregroundMark x1="47989" y1="2359" x2="51022" y2="1264"/>
                        <a14:foregroundMark x1="84799" y1="10447" x2="86401" y2="12216"/>
                        <a14:foregroundMark x1="90832" y1="17565" x2="84901" y2="23168"/>
                        <a14:foregroundMark x1="56442" y1="18829" x2="57873" y2="19334"/>
                        <a14:foregroundMark x1="90320" y1="26537" x2="94683" y2="31634"/>
                        <a14:foregroundMark x1="94683" y1="31634" x2="97580" y2="45788"/>
                        <a14:foregroundMark x1="97580" y1="45788" x2="94308" y2="52485"/>
                        <a14:foregroundMark x1="94308" y1="52485" x2="92672" y2="66386"/>
                        <a14:foregroundMark x1="92672" y1="66386" x2="92263" y2="67144"/>
                        <a14:foregroundMark x1="96183" y1="34162" x2="96592" y2="40859"/>
                        <a14:foregroundMark x1="99693" y1="40143" x2="99693" y2="40143"/>
                        <a14:foregroundMark x1="91956" y1="35131" x2="88071" y2="41112"/>
                        <a14:foregroundMark x1="88071" y1="41112" x2="88309" y2="48526"/>
                        <a14:foregroundMark x1="88309" y1="48526" x2="92945" y2="36142"/>
                        <a14:foregroundMark x1="87219" y1="49579" x2="93286" y2="50548"/>
                        <a14:foregroundMark x1="93286" y1="50548" x2="93729" y2="43597"/>
                        <a14:foregroundMark x1="93729" y1="43597" x2="91241" y2="41997"/>
                        <a14:foregroundMark x1="73995" y1="33530" x2="74097" y2="53454"/>
                        <a14:foregroundMark x1="68643" y1="33656" x2="68643" y2="51348"/>
                        <a14:foregroundMark x1="68439" y1="44103" x2="74199" y2="45114"/>
                        <a14:foregroundMark x1="78425" y1="46251" x2="84015" y2="48484"/>
                        <a14:foregroundMark x1="84015" y1="48484" x2="84083" y2="48484"/>
                        <a14:foregroundMark x1="60498" y1="37489" x2="55862" y2="42586"/>
                        <a14:foregroundMark x1="55862" y1="42586" x2="54738" y2="49452"/>
                        <a14:foregroundMark x1="54738" y1="49452" x2="60873" y2="52570"/>
                        <a14:foregroundMark x1="60873" y1="52570" x2="65440" y2="48147"/>
                        <a14:foregroundMark x1="65440" y1="48147" x2="66530" y2="45619"/>
                        <a14:foregroundMark x1="46864" y1="37279" x2="41888" y2="49832"/>
                        <a14:foregroundMark x1="41888" y1="49832" x2="41718" y2="50084"/>
                        <a14:foregroundMark x1="46387" y1="37363" x2="49898" y2="50716"/>
                        <a14:foregroundMark x1="37798" y1="38248" x2="32072" y2="37026"/>
                        <a14:foregroundMark x1="32072" y1="37026" x2="32652" y2="45072"/>
                        <a14:foregroundMark x1="32652" y1="45072" x2="35276" y2="51559"/>
                        <a14:foregroundMark x1="35276" y1="51559" x2="41002" y2="51306"/>
                        <a14:foregroundMark x1="41002" y1="51306" x2="41036" y2="51222"/>
                        <a14:foregroundMark x1="19768" y1="57456" x2="20961" y2="58930"/>
                        <a14:foregroundMark x1="25187" y1="76495" x2="20143" y2="80876"/>
                        <a14:foregroundMark x1="43149" y1="90227" x2="45671" y2="90480"/>
                        <a14:foregroundMark x1="36503" y1="88964" x2="36401" y2="91575"/>
                        <a14:foregroundMark x1="24199" y1="66428" x2="24199" y2="66428"/>
                        <a14:foregroundMark x1="59577" y1="87363" x2="59884" y2="87237"/>
                        <a14:foregroundMark x1="73586" y1="82350" x2="73586" y2="82350"/>
                        <a14:foregroundMark x1="77335" y1="92334" x2="78323" y2="92713"/>
                        <a14:foregroundMark x1="86810" y1="91449" x2="86810" y2="91449"/>
                        <a14:foregroundMark x1="87219" y1="92081" x2="87219" y2="92081"/>
                        <a14:foregroundMark x1="87594" y1="92586" x2="87594" y2="92586"/>
                        <a14:foregroundMark x1="77335" y1="96335" x2="77335" y2="96335"/>
                        <a14:foregroundMark x1="70177" y1="77254" x2="70177" y2="77254"/>
                        <a14:foregroundMark x1="75903" y1="70640" x2="75903" y2="70640"/>
                        <a14:foregroundMark x1="76721" y1="60952" x2="76210" y2="65291"/>
                        <a14:foregroundMark x1="36299" y1="62426" x2="89843" y2="63311"/>
                        <a14:foregroundMark x1="38514" y1="58677" x2="38003" y2="63058"/>
                        <a14:backgroundMark x1="46105" y1="12976" x2="47092" y2="14130"/>
                        <a14:backgroundMark x1="32856" y1="8972" x2="32856" y2="9099"/>
                        <a14:backgroundMark x1="52113" y1="82098" x2="54022" y2="84625"/>
                        <a14:backgroundMark x1="53817" y1="79023" x2="55044" y2="78391"/>
                        <a14:backgroundMark x1="58964" y1="80244" x2="59577" y2="80750"/>
                        <a14:backgroundMark x1="76414" y1="78012" x2="76414" y2="79023"/>
                        <a14:backgroundMark x1="76414" y1="70135" x2="77744" y2="70767"/>
                        <a14:backgroundMark x1="55658" y1="83867" x2="52931" y2="86858"/>
                        <a14:backgroundMark x1="59680" y1="87363" x2="59680" y2="87363"/>
                        <a14:backgroundMark x1="59680" y1="87363" x2="59680" y2="87363"/>
                        <a14:backgroundMark x1="59577" y1="87489" x2="59577" y2="87489"/>
                        <a14:backgroundMark x1="59577" y1="86984" x2="59577" y2="86984"/>
                        <a14:backgroundMark x1="59475" y1="87237" x2="59475" y2="87237"/>
                        <a14:backgroundMark x1="59782" y1="87489" x2="59782" y2="87489"/>
                        <a14:backgroundMark x1="86708" y1="91449" x2="86708" y2="91449"/>
                        <a14:backgroundMark x1="86912" y1="91828" x2="86912" y2="91828"/>
                        <a14:backgroundMark x1="87014" y1="92334" x2="87014" y2="92334"/>
                        <a14:backgroundMark x1="87423" y1="92839" x2="87423" y2="92839"/>
                        <a14:backgroundMark x1="87594" y1="92713" x2="87594" y2="92713"/>
                        <a14:backgroundMark x1="87321" y1="92334" x2="87321" y2="92334"/>
                        <a14:backgroundMark x1="87014" y1="91828" x2="87014" y2="91828"/>
                        <a14:backgroundMark x1="56237" y1="20177" x2="56851" y2="20682"/>
                        <a14:backgroundMark x1="47887" y1="25779" x2="48705" y2="25906"/>
                        <a14:backgroundMark x1="40014" y1="25400" x2="40014" y2="25400"/>
                        <a14:backgroundMark x1="40934" y1="24431" x2="40934" y2="24431"/>
                        <a14:backgroundMark x1="51022" y1="19334" x2="51022" y2="19334"/>
                        <a14:backgroundMark x1="51193" y1="19924" x2="51193" y2="19924"/>
                        <a14:backgroundMark x1="50920" y1="18955" x2="50920" y2="18955"/>
                        <a14:backgroundMark x1="50920" y1="19208" x2="50920" y2="19208"/>
                        <a14:backgroundMark x1="51125" y1="19798" x2="51125" y2="19798"/>
                        <a14:backgroundMark x1="51397" y1="21061" x2="51397" y2="21061"/>
                        <a14:backgroundMark x1="29516" y1="62805" x2="30232" y2="62426"/>
                      </a14:backgroundRemoval>
                    </a14:imgEffect>
                  </a14:imgLayer>
                </a14:imgProps>
              </a:ext>
              <a:ext uri="{28A0092B-C50C-407E-A947-70E740481C1C}">
                <a14:useLocalDpi xmlns:a14="http://schemas.microsoft.com/office/drawing/2010/main" val="0"/>
              </a:ext>
            </a:extLst>
          </a:blip>
          <a:stretch>
            <a:fillRect/>
          </a:stretch>
        </p:blipFill>
        <p:spPr>
          <a:xfrm>
            <a:off x="-158270" y="44624"/>
            <a:ext cx="1302377" cy="1053798"/>
          </a:xfrm>
          <a:prstGeom prst="rect">
            <a:avLst/>
          </a:prstGeom>
        </p:spPr>
      </p:pic>
    </p:spTree>
    <p:extLst>
      <p:ext uri="{BB962C8B-B14F-4D97-AF65-F5344CB8AC3E}">
        <p14:creationId xmlns:p14="http://schemas.microsoft.com/office/powerpoint/2010/main" val="248581571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D26FF1C-FB95-4036-8C98-7D6067906828}"/>
              </a:ext>
            </a:extLst>
          </p:cNvPr>
          <p:cNvSpPr>
            <a:spLocks noGrp="1"/>
          </p:cNvSpPr>
          <p:nvPr>
            <p:ph type="title" orient="vert"/>
          </p:nvPr>
        </p:nvSpPr>
        <p:spPr>
          <a:xfrm>
            <a:off x="6543675" y="365125"/>
            <a:ext cx="1971675"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896DE3D-40E4-4238-BD76-A16F4CB17000}"/>
              </a:ext>
            </a:extLst>
          </p:cNvPr>
          <p:cNvSpPr>
            <a:spLocks noGrp="1"/>
          </p:cNvSpPr>
          <p:nvPr>
            <p:ph type="body" orient="vert" idx="1"/>
          </p:nvPr>
        </p:nvSpPr>
        <p:spPr>
          <a:xfrm>
            <a:off x="628650" y="365125"/>
            <a:ext cx="57626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80D8EB5-9207-44C7-AD72-E73460CC9EB4}"/>
              </a:ext>
            </a:extLst>
          </p:cNvPr>
          <p:cNvSpPr>
            <a:spLocks noGrp="1"/>
          </p:cNvSpPr>
          <p:nvPr>
            <p:ph type="dt" sz="half" idx="10"/>
          </p:nvPr>
        </p:nvSpPr>
        <p:spPr/>
        <p:txBody>
          <a:bodyPr/>
          <a:lstStyle/>
          <a:p>
            <a:fld id="{05874639-9AA8-41A8-BF0F-7D6D1CF89907}" type="datetimeFigureOut">
              <a:rPr lang="en-GB" smtClean="0"/>
              <a:t>22/03/2021</a:t>
            </a:fld>
            <a:endParaRPr lang="en-GB"/>
          </a:p>
        </p:txBody>
      </p:sp>
      <p:sp>
        <p:nvSpPr>
          <p:cNvPr id="5" name="Footer Placeholder 4">
            <a:extLst>
              <a:ext uri="{FF2B5EF4-FFF2-40B4-BE49-F238E27FC236}">
                <a16:creationId xmlns:a16="http://schemas.microsoft.com/office/drawing/2014/main" id="{14FB650C-C0E3-4516-9E5C-B48D7FF84D8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4D3717D-3671-4929-A4FC-B317D278CFDC}"/>
              </a:ext>
            </a:extLst>
          </p:cNvPr>
          <p:cNvSpPr>
            <a:spLocks noGrp="1"/>
          </p:cNvSpPr>
          <p:nvPr>
            <p:ph type="sldNum" sz="quarter" idx="12"/>
          </p:nvPr>
        </p:nvSpPr>
        <p:spPr/>
        <p:txBody>
          <a:bodyPr/>
          <a:lstStyle/>
          <a:p>
            <a:fld id="{D19C4186-D994-4DEE-A395-8D7DD7CB86C5}" type="slidenum">
              <a:rPr lang="en-GB" smtClean="0"/>
              <a:t>‹#›</a:t>
            </a:fld>
            <a:endParaRPr lang="en-GB"/>
          </a:p>
        </p:txBody>
      </p:sp>
    </p:spTree>
    <p:extLst>
      <p:ext uri="{BB962C8B-B14F-4D97-AF65-F5344CB8AC3E}">
        <p14:creationId xmlns:p14="http://schemas.microsoft.com/office/powerpoint/2010/main" val="8357785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2" name="Rectangle 1">
            <a:extLst>
              <a:ext uri="{FF2B5EF4-FFF2-40B4-BE49-F238E27FC236}">
                <a16:creationId xmlns:a16="http://schemas.microsoft.com/office/drawing/2014/main" id="{842E7CFD-894F-4F63-B452-DA684A627B47}"/>
              </a:ext>
            </a:extLst>
          </p:cNvPr>
          <p:cNvSpPr/>
          <p:nvPr userDrawn="1"/>
        </p:nvSpPr>
        <p:spPr>
          <a:xfrm>
            <a:off x="0" y="6037006"/>
            <a:ext cx="9144000" cy="820994"/>
          </a:xfrm>
          <a:prstGeom prst="rect">
            <a:avLst/>
          </a:prstGeom>
          <a:solidFill>
            <a:srgbClr val="1EADB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564B8798-3B9A-445C-B655-518BC5D68546}"/>
              </a:ext>
            </a:extLst>
          </p:cNvPr>
          <p:cNvSpPr txBox="1"/>
          <p:nvPr userDrawn="1"/>
        </p:nvSpPr>
        <p:spPr>
          <a:xfrm>
            <a:off x="5368413" y="6185893"/>
            <a:ext cx="3677263" cy="553998"/>
          </a:xfrm>
          <a:prstGeom prst="rect">
            <a:avLst/>
          </a:prstGeom>
          <a:noFill/>
        </p:spPr>
        <p:txBody>
          <a:bodyPr wrap="square" rtlCol="0">
            <a:spAutoFit/>
          </a:bodyPr>
          <a:lstStyle/>
          <a:p>
            <a:pPr algn="r"/>
            <a:r>
              <a:rPr lang="en-GB" sz="3000" b="1">
                <a:solidFill>
                  <a:schemeClr val="bg1"/>
                </a:solidFill>
              </a:rPr>
              <a:t>#</a:t>
            </a:r>
            <a:r>
              <a:rPr lang="en-GB" sz="3000" b="1" err="1">
                <a:solidFill>
                  <a:schemeClr val="bg1"/>
                </a:solidFill>
              </a:rPr>
              <a:t>BePartOfTheSolution</a:t>
            </a:r>
            <a:endParaRPr lang="en-GB" sz="3000" b="1">
              <a:solidFill>
                <a:schemeClr val="bg1"/>
              </a:solidFill>
            </a:endParaRPr>
          </a:p>
        </p:txBody>
      </p:sp>
      <p:pic>
        <p:nvPicPr>
          <p:cNvPr id="9" name="Picture 8" descr="Icon&#10;&#10;Description automatically generated">
            <a:extLst>
              <a:ext uri="{FF2B5EF4-FFF2-40B4-BE49-F238E27FC236}">
                <a16:creationId xmlns:a16="http://schemas.microsoft.com/office/drawing/2014/main" id="{3C24C3FE-28B6-4635-AFDB-7FE401E9C4E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0664" y="1694072"/>
            <a:ext cx="1227165" cy="1225092"/>
          </a:xfrm>
          <a:prstGeom prst="rect">
            <a:avLst/>
          </a:prstGeom>
        </p:spPr>
      </p:pic>
      <p:pic>
        <p:nvPicPr>
          <p:cNvPr id="11" name="Picture 10" descr="Icon&#10;&#10;Description automatically generated">
            <a:extLst>
              <a:ext uri="{FF2B5EF4-FFF2-40B4-BE49-F238E27FC236}">
                <a16:creationId xmlns:a16="http://schemas.microsoft.com/office/drawing/2014/main" id="{6825969D-1FA8-42FA-9C4A-D029CF388B0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0872" y="4700270"/>
            <a:ext cx="1120979" cy="1119085"/>
          </a:xfrm>
          <a:prstGeom prst="rect">
            <a:avLst/>
          </a:prstGeom>
        </p:spPr>
      </p:pic>
      <p:pic>
        <p:nvPicPr>
          <p:cNvPr id="13" name="Picture 12" descr="Icon&#10;&#10;Description automatically generated">
            <a:extLst>
              <a:ext uri="{FF2B5EF4-FFF2-40B4-BE49-F238E27FC236}">
                <a16:creationId xmlns:a16="http://schemas.microsoft.com/office/drawing/2014/main" id="{D56DC56A-EEE6-4249-97D1-6CA9341AE09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153893" y="3989610"/>
            <a:ext cx="1469038" cy="1466557"/>
          </a:xfrm>
          <a:prstGeom prst="rect">
            <a:avLst/>
          </a:prstGeom>
        </p:spPr>
      </p:pic>
      <p:pic>
        <p:nvPicPr>
          <p:cNvPr id="15" name="Picture 14" descr="Icon&#10;&#10;Description automatically generated">
            <a:extLst>
              <a:ext uri="{FF2B5EF4-FFF2-40B4-BE49-F238E27FC236}">
                <a16:creationId xmlns:a16="http://schemas.microsoft.com/office/drawing/2014/main" id="{D67DCB61-BEC0-4B44-B481-D9A7AD575A8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818511" y="1694072"/>
            <a:ext cx="1227165" cy="1225092"/>
          </a:xfrm>
          <a:prstGeom prst="rect">
            <a:avLst/>
          </a:prstGeom>
        </p:spPr>
      </p:pic>
    </p:spTree>
    <p:extLst>
      <p:ext uri="{BB962C8B-B14F-4D97-AF65-F5344CB8AC3E}">
        <p14:creationId xmlns:p14="http://schemas.microsoft.com/office/powerpoint/2010/main" val="285376508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2" name="Rectangle 1">
            <a:extLst>
              <a:ext uri="{FF2B5EF4-FFF2-40B4-BE49-F238E27FC236}">
                <a16:creationId xmlns:a16="http://schemas.microsoft.com/office/drawing/2014/main" id="{842E7CFD-894F-4F63-B452-DA684A627B47}"/>
              </a:ext>
            </a:extLst>
          </p:cNvPr>
          <p:cNvSpPr/>
          <p:nvPr userDrawn="1"/>
        </p:nvSpPr>
        <p:spPr>
          <a:xfrm>
            <a:off x="0" y="6037006"/>
            <a:ext cx="9144000" cy="820994"/>
          </a:xfrm>
          <a:prstGeom prst="rect">
            <a:avLst/>
          </a:prstGeom>
          <a:solidFill>
            <a:srgbClr val="1EADB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564B8798-3B9A-445C-B655-518BC5D68546}"/>
              </a:ext>
            </a:extLst>
          </p:cNvPr>
          <p:cNvSpPr txBox="1"/>
          <p:nvPr userDrawn="1"/>
        </p:nvSpPr>
        <p:spPr>
          <a:xfrm>
            <a:off x="5368413" y="6185893"/>
            <a:ext cx="3677263" cy="553998"/>
          </a:xfrm>
          <a:prstGeom prst="rect">
            <a:avLst/>
          </a:prstGeom>
          <a:noFill/>
        </p:spPr>
        <p:txBody>
          <a:bodyPr wrap="square" rtlCol="0">
            <a:spAutoFit/>
          </a:bodyPr>
          <a:lstStyle/>
          <a:p>
            <a:pPr algn="r"/>
            <a:r>
              <a:rPr lang="en-GB" sz="3000" b="1">
                <a:solidFill>
                  <a:srgbClr val="D30D4F"/>
                </a:solidFill>
              </a:rPr>
              <a:t>#</a:t>
            </a:r>
            <a:r>
              <a:rPr lang="en-GB" sz="3000" b="1" err="1">
                <a:solidFill>
                  <a:srgbClr val="D30D4F"/>
                </a:solidFill>
              </a:rPr>
              <a:t>BePartOfTheSolution</a:t>
            </a:r>
            <a:endParaRPr lang="en-GB" sz="3000" b="1">
              <a:solidFill>
                <a:srgbClr val="D30D4F"/>
              </a:solidFill>
            </a:endParaRPr>
          </a:p>
        </p:txBody>
      </p:sp>
      <p:pic>
        <p:nvPicPr>
          <p:cNvPr id="9" name="Picture 8" descr="Icon&#10;&#10;Description automatically generated">
            <a:extLst>
              <a:ext uri="{FF2B5EF4-FFF2-40B4-BE49-F238E27FC236}">
                <a16:creationId xmlns:a16="http://schemas.microsoft.com/office/drawing/2014/main" id="{3C24C3FE-28B6-4635-AFDB-7FE401E9C4E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0664" y="1694072"/>
            <a:ext cx="1227165" cy="1225092"/>
          </a:xfrm>
          <a:prstGeom prst="rect">
            <a:avLst/>
          </a:prstGeom>
        </p:spPr>
      </p:pic>
      <p:pic>
        <p:nvPicPr>
          <p:cNvPr id="11" name="Picture 10" descr="Icon&#10;&#10;Description automatically generated">
            <a:extLst>
              <a:ext uri="{FF2B5EF4-FFF2-40B4-BE49-F238E27FC236}">
                <a16:creationId xmlns:a16="http://schemas.microsoft.com/office/drawing/2014/main" id="{6825969D-1FA8-42FA-9C4A-D029CF388B0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0872" y="4700270"/>
            <a:ext cx="1120979" cy="1119085"/>
          </a:xfrm>
          <a:prstGeom prst="rect">
            <a:avLst/>
          </a:prstGeom>
        </p:spPr>
      </p:pic>
      <p:pic>
        <p:nvPicPr>
          <p:cNvPr id="13" name="Picture 12" descr="Icon&#10;&#10;Description automatically generated">
            <a:extLst>
              <a:ext uri="{FF2B5EF4-FFF2-40B4-BE49-F238E27FC236}">
                <a16:creationId xmlns:a16="http://schemas.microsoft.com/office/drawing/2014/main" id="{D56DC56A-EEE6-4249-97D1-6CA9341AE09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153893" y="3989610"/>
            <a:ext cx="1469038" cy="1466557"/>
          </a:xfrm>
          <a:prstGeom prst="rect">
            <a:avLst/>
          </a:prstGeom>
        </p:spPr>
      </p:pic>
      <p:pic>
        <p:nvPicPr>
          <p:cNvPr id="15" name="Picture 14" descr="Icon&#10;&#10;Description automatically generated">
            <a:extLst>
              <a:ext uri="{FF2B5EF4-FFF2-40B4-BE49-F238E27FC236}">
                <a16:creationId xmlns:a16="http://schemas.microsoft.com/office/drawing/2014/main" id="{D67DCB61-BEC0-4B44-B481-D9A7AD575A8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818511" y="1694072"/>
            <a:ext cx="1227165" cy="1225092"/>
          </a:xfrm>
          <a:prstGeom prst="rect">
            <a:avLst/>
          </a:prstGeom>
        </p:spPr>
      </p:pic>
      <p:sp>
        <p:nvSpPr>
          <p:cNvPr id="10" name="Subtitle 2">
            <a:extLst>
              <a:ext uri="{FF2B5EF4-FFF2-40B4-BE49-F238E27FC236}">
                <a16:creationId xmlns:a16="http://schemas.microsoft.com/office/drawing/2014/main" id="{C8B96B21-0EF9-490A-8320-4C68EF91CBEA}"/>
              </a:ext>
            </a:extLst>
          </p:cNvPr>
          <p:cNvSpPr>
            <a:spLocks noGrp="1"/>
          </p:cNvSpPr>
          <p:nvPr>
            <p:ph type="subTitle" idx="1"/>
          </p:nvPr>
        </p:nvSpPr>
        <p:spPr>
          <a:xfrm>
            <a:off x="1371600" y="3886200"/>
            <a:ext cx="6400800" cy="1752600"/>
          </a:xfrm>
        </p:spPr>
        <p:txBody>
          <a:bodyPr/>
          <a:lstStyle>
            <a:lvl1pPr algn="ctr">
              <a:defRPr>
                <a:solidFill>
                  <a:srgbClr val="4FADA0"/>
                </a:solidFill>
              </a:defRPr>
            </a:lvl1pPr>
          </a:lstStyle>
          <a:p>
            <a:r>
              <a:rPr lang="en-US"/>
              <a:t>Click to edit Master subtitle style</a:t>
            </a:r>
            <a:endParaRPr lang="en-GB"/>
          </a:p>
        </p:txBody>
      </p:sp>
    </p:spTree>
    <p:extLst>
      <p:ext uri="{BB962C8B-B14F-4D97-AF65-F5344CB8AC3E}">
        <p14:creationId xmlns:p14="http://schemas.microsoft.com/office/powerpoint/2010/main" val="377448234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pic>
        <p:nvPicPr>
          <p:cNvPr id="9" name="Picture 8" descr="Icon&#10;&#10;Description automatically generated">
            <a:extLst>
              <a:ext uri="{FF2B5EF4-FFF2-40B4-BE49-F238E27FC236}">
                <a16:creationId xmlns:a16="http://schemas.microsoft.com/office/drawing/2014/main" id="{3C24C3FE-28B6-4635-AFDB-7FE401E9C4E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0664" y="1694072"/>
            <a:ext cx="1227165" cy="1225092"/>
          </a:xfrm>
          <a:prstGeom prst="rect">
            <a:avLst/>
          </a:prstGeom>
        </p:spPr>
      </p:pic>
      <p:pic>
        <p:nvPicPr>
          <p:cNvPr id="11" name="Picture 10" descr="Icon&#10;&#10;Description automatically generated">
            <a:extLst>
              <a:ext uri="{FF2B5EF4-FFF2-40B4-BE49-F238E27FC236}">
                <a16:creationId xmlns:a16="http://schemas.microsoft.com/office/drawing/2014/main" id="{6825969D-1FA8-42FA-9C4A-D029CF388B0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0872" y="4700270"/>
            <a:ext cx="1120979" cy="1119085"/>
          </a:xfrm>
          <a:prstGeom prst="rect">
            <a:avLst/>
          </a:prstGeom>
        </p:spPr>
      </p:pic>
      <p:pic>
        <p:nvPicPr>
          <p:cNvPr id="13" name="Picture 12" descr="Icon&#10;&#10;Description automatically generated">
            <a:extLst>
              <a:ext uri="{FF2B5EF4-FFF2-40B4-BE49-F238E27FC236}">
                <a16:creationId xmlns:a16="http://schemas.microsoft.com/office/drawing/2014/main" id="{D56DC56A-EEE6-4249-97D1-6CA9341AE09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153893" y="3989610"/>
            <a:ext cx="1469038" cy="1466557"/>
          </a:xfrm>
          <a:prstGeom prst="rect">
            <a:avLst/>
          </a:prstGeom>
        </p:spPr>
      </p:pic>
      <p:pic>
        <p:nvPicPr>
          <p:cNvPr id="15" name="Picture 14" descr="Icon&#10;&#10;Description automatically generated">
            <a:extLst>
              <a:ext uri="{FF2B5EF4-FFF2-40B4-BE49-F238E27FC236}">
                <a16:creationId xmlns:a16="http://schemas.microsoft.com/office/drawing/2014/main" id="{D67DCB61-BEC0-4B44-B481-D9A7AD575A8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818511" y="1694072"/>
            <a:ext cx="1227165" cy="1225092"/>
          </a:xfrm>
          <a:prstGeom prst="rect">
            <a:avLst/>
          </a:prstGeom>
        </p:spPr>
      </p:pic>
      <p:sp>
        <p:nvSpPr>
          <p:cNvPr id="16" name="Subtitle 2">
            <a:extLst>
              <a:ext uri="{FF2B5EF4-FFF2-40B4-BE49-F238E27FC236}">
                <a16:creationId xmlns:a16="http://schemas.microsoft.com/office/drawing/2014/main" id="{F2966C72-6CF5-4BF6-B2C6-F600513B0182}"/>
              </a:ext>
            </a:extLst>
          </p:cNvPr>
          <p:cNvSpPr>
            <a:spLocks noGrp="1"/>
          </p:cNvSpPr>
          <p:nvPr>
            <p:ph type="subTitle" idx="1"/>
          </p:nvPr>
        </p:nvSpPr>
        <p:spPr>
          <a:xfrm>
            <a:off x="1371600" y="3886200"/>
            <a:ext cx="6400800" cy="1752600"/>
          </a:xfrm>
        </p:spPr>
        <p:txBody>
          <a:bodyPr/>
          <a:lstStyle>
            <a:lvl1pPr>
              <a:defRPr/>
            </a:lvl1pPr>
          </a:lstStyle>
          <a:p>
            <a:r>
              <a:rPr lang="en-US"/>
              <a:t>Click to edit Master subtitle style</a:t>
            </a:r>
            <a:endParaRPr lang="en-GB"/>
          </a:p>
        </p:txBody>
      </p:sp>
    </p:spTree>
    <p:extLst>
      <p:ext uri="{BB962C8B-B14F-4D97-AF65-F5344CB8AC3E}">
        <p14:creationId xmlns:p14="http://schemas.microsoft.com/office/powerpoint/2010/main" val="27912731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11_Title and Content">
    <p:bg>
      <p:bgPr>
        <a:solidFill>
          <a:srgbClr val="B7F0F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4"/>
                </a:solidFill>
                <a:latin typeface="Gill Sans MT" panose="020B0502020104020203"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a:solidFill>
                  <a:schemeClr val="accent4"/>
                </a:solidFill>
                <a:latin typeface="Gill Sans MT" panose="020B0502020104020203" pitchFamily="34" charset="0"/>
              </a:defRPr>
            </a:lvl1pPr>
            <a:lvl2pPr>
              <a:defRPr>
                <a:solidFill>
                  <a:schemeClr val="accent4"/>
                </a:solidFill>
                <a:latin typeface="Gill Sans MT" panose="020B0502020104020203" pitchFamily="34" charset="0"/>
              </a:defRPr>
            </a:lvl2pPr>
            <a:lvl3pPr>
              <a:defRPr>
                <a:solidFill>
                  <a:schemeClr val="accent4"/>
                </a:solidFill>
                <a:latin typeface="Gill Sans MT" panose="020B0502020104020203" pitchFamily="34" charset="0"/>
              </a:defRPr>
            </a:lvl3pPr>
            <a:lvl4pPr>
              <a:defRPr>
                <a:solidFill>
                  <a:schemeClr val="accent4"/>
                </a:solidFill>
                <a:latin typeface="Gill Sans MT" panose="020B0502020104020203" pitchFamily="34" charset="0"/>
              </a:defRPr>
            </a:lvl4pPr>
            <a:lvl5pPr>
              <a:defRPr>
                <a:solidFill>
                  <a:schemeClr val="accent4"/>
                </a:solidFill>
                <a:latin typeface="Gill Sans MT" panose="020B05020201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B1AD93C0-53D0-4662-9A80-D1A3AABFF22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5496" y="6237312"/>
            <a:ext cx="6336704" cy="576064"/>
          </a:xfrm>
          <a:prstGeom prst="rect">
            <a:avLst/>
          </a:prstGeom>
        </p:spPr>
      </p:pic>
      <p:pic>
        <p:nvPicPr>
          <p:cNvPr id="5" name="Picture 4" descr="Text&#10;&#10;Description automatically generated">
            <a:extLst>
              <a:ext uri="{FF2B5EF4-FFF2-40B4-BE49-F238E27FC236}">
                <a16:creationId xmlns:a16="http://schemas.microsoft.com/office/drawing/2014/main" id="{BC0CEC41-C1F3-4F37-BFFD-01B6CFE42ABC}"/>
              </a:ext>
            </a:extLst>
          </p:cNvPr>
          <p:cNvPicPr>
            <a:picLocks noChangeAspect="1"/>
          </p:cNvPicPr>
          <p:nvPr userDrawn="1"/>
        </p:nvPicPr>
        <p:blipFill>
          <a:blip r:embed="rId3">
            <a:extLst>
              <a:ext uri="{BEBA8EAE-BF5A-486C-A8C5-ECC9F3942E4B}">
                <a14:imgProps xmlns:a14="http://schemas.microsoft.com/office/drawing/2010/main">
                  <a14:imgLayer r:embed="rId4">
                    <a14:imgEffect>
                      <a14:backgroundRemoval t="1264" b="96335" l="9816" r="99557">
                        <a14:foregroundMark x1="52624" y1="16344" x2="51295" y2="8551"/>
                        <a14:foregroundMark x1="51295" y1="8551" x2="49080" y2="3370"/>
                        <a14:foregroundMark x1="32038" y1="5729" x2="32923" y2="8972"/>
                        <a14:foregroundMark x1="43456" y1="9351" x2="44444" y2="10362"/>
                        <a14:foregroundMark x1="44547" y1="10447" x2="45365" y2="11457"/>
                        <a14:foregroundMark x1="45467" y1="11584" x2="46455" y2="12595"/>
                        <a14:foregroundMark x1="46558" y1="12595" x2="47478" y2="13564"/>
                        <a14:foregroundMark x1="47273" y1="13943" x2="48398" y2="15206"/>
                        <a14:foregroundMark x1="50936" y1="19798" x2="51022" y2="20682"/>
                        <a14:foregroundMark x1="50818" y1="18576" x2="50936" y2="19798"/>
                        <a14:foregroundMark x1="58078" y1="3117" x2="57975" y2="4844"/>
                        <a14:foregroundMark x1="47989" y1="2359" x2="51022" y2="1264"/>
                        <a14:foregroundMark x1="84799" y1="10447" x2="86401" y2="12216"/>
                        <a14:foregroundMark x1="90832" y1="17565" x2="84901" y2="23168"/>
                        <a14:foregroundMark x1="56442" y1="18829" x2="57873" y2="19334"/>
                        <a14:foregroundMark x1="90320" y1="26537" x2="94683" y2="31634"/>
                        <a14:foregroundMark x1="94683" y1="31634" x2="97580" y2="45788"/>
                        <a14:foregroundMark x1="97580" y1="45788" x2="94308" y2="52485"/>
                        <a14:foregroundMark x1="94308" y1="52485" x2="92672" y2="66386"/>
                        <a14:foregroundMark x1="92672" y1="66386" x2="92263" y2="67144"/>
                        <a14:foregroundMark x1="96183" y1="34162" x2="96592" y2="40859"/>
                        <a14:foregroundMark x1="99693" y1="40143" x2="99693" y2="40143"/>
                        <a14:foregroundMark x1="91956" y1="35131" x2="88071" y2="41112"/>
                        <a14:foregroundMark x1="88071" y1="41112" x2="88309" y2="48526"/>
                        <a14:foregroundMark x1="88309" y1="48526" x2="92945" y2="36142"/>
                        <a14:foregroundMark x1="87219" y1="49579" x2="93286" y2="50548"/>
                        <a14:foregroundMark x1="93286" y1="50548" x2="93729" y2="43597"/>
                        <a14:foregroundMark x1="93729" y1="43597" x2="91241" y2="41997"/>
                        <a14:foregroundMark x1="73995" y1="33530" x2="74097" y2="53454"/>
                        <a14:foregroundMark x1="68643" y1="33656" x2="68643" y2="51348"/>
                        <a14:foregroundMark x1="68439" y1="44103" x2="74199" y2="45114"/>
                        <a14:foregroundMark x1="78425" y1="46251" x2="84015" y2="48484"/>
                        <a14:foregroundMark x1="84015" y1="48484" x2="84083" y2="48484"/>
                        <a14:foregroundMark x1="60498" y1="37489" x2="55862" y2="42586"/>
                        <a14:foregroundMark x1="55862" y1="42586" x2="54738" y2="49452"/>
                        <a14:foregroundMark x1="54738" y1="49452" x2="60873" y2="52570"/>
                        <a14:foregroundMark x1="60873" y1="52570" x2="65440" y2="48147"/>
                        <a14:foregroundMark x1="65440" y1="48147" x2="66530" y2="45619"/>
                        <a14:foregroundMark x1="46864" y1="37279" x2="41888" y2="49832"/>
                        <a14:foregroundMark x1="41888" y1="49832" x2="41718" y2="50084"/>
                        <a14:foregroundMark x1="46387" y1="37363" x2="49898" y2="50716"/>
                        <a14:foregroundMark x1="37798" y1="38248" x2="32072" y2="37026"/>
                        <a14:foregroundMark x1="32072" y1="37026" x2="32652" y2="45072"/>
                        <a14:foregroundMark x1="32652" y1="45072" x2="35276" y2="51559"/>
                        <a14:foregroundMark x1="35276" y1="51559" x2="41002" y2="51306"/>
                        <a14:foregroundMark x1="41002" y1="51306" x2="41036" y2="51222"/>
                        <a14:foregroundMark x1="19768" y1="57456" x2="20961" y2="58930"/>
                        <a14:foregroundMark x1="25187" y1="76495" x2="20143" y2="80876"/>
                        <a14:foregroundMark x1="43149" y1="90227" x2="45671" y2="90480"/>
                        <a14:foregroundMark x1="36503" y1="88964" x2="36401" y2="91575"/>
                        <a14:foregroundMark x1="24199" y1="66428" x2="24199" y2="66428"/>
                        <a14:foregroundMark x1="59577" y1="87363" x2="59884" y2="87237"/>
                        <a14:foregroundMark x1="73586" y1="82350" x2="73586" y2="82350"/>
                        <a14:foregroundMark x1="77335" y1="92334" x2="78323" y2="92713"/>
                        <a14:foregroundMark x1="86810" y1="91449" x2="86810" y2="91449"/>
                        <a14:foregroundMark x1="87219" y1="92081" x2="87219" y2="92081"/>
                        <a14:foregroundMark x1="87594" y1="92586" x2="87594" y2="92586"/>
                        <a14:foregroundMark x1="77335" y1="96335" x2="77335" y2="96335"/>
                        <a14:foregroundMark x1="70177" y1="77254" x2="70177" y2="77254"/>
                        <a14:foregroundMark x1="75903" y1="70640" x2="75903" y2="70640"/>
                        <a14:foregroundMark x1="76721" y1="60952" x2="76210" y2="65291"/>
                        <a14:foregroundMark x1="36299" y1="62426" x2="89843" y2="63311"/>
                        <a14:foregroundMark x1="38514" y1="58677" x2="38003" y2="63058"/>
                        <a14:backgroundMark x1="46105" y1="12976" x2="47092" y2="14130"/>
                        <a14:backgroundMark x1="32856" y1="8972" x2="32856" y2="9099"/>
                        <a14:backgroundMark x1="52113" y1="82098" x2="54022" y2="84625"/>
                        <a14:backgroundMark x1="53817" y1="79023" x2="55044" y2="78391"/>
                        <a14:backgroundMark x1="58964" y1="80244" x2="59577" y2="80750"/>
                        <a14:backgroundMark x1="76414" y1="78012" x2="76414" y2="79023"/>
                        <a14:backgroundMark x1="76414" y1="70135" x2="77744" y2="70767"/>
                        <a14:backgroundMark x1="55658" y1="83867" x2="52931" y2="86858"/>
                        <a14:backgroundMark x1="59680" y1="87363" x2="59680" y2="87363"/>
                        <a14:backgroundMark x1="59680" y1="87363" x2="59680" y2="87363"/>
                        <a14:backgroundMark x1="59577" y1="87489" x2="59577" y2="87489"/>
                        <a14:backgroundMark x1="59577" y1="86984" x2="59577" y2="86984"/>
                        <a14:backgroundMark x1="59475" y1="87237" x2="59475" y2="87237"/>
                        <a14:backgroundMark x1="59782" y1="87489" x2="59782" y2="87489"/>
                        <a14:backgroundMark x1="86708" y1="91449" x2="86708" y2="91449"/>
                        <a14:backgroundMark x1="86912" y1="91828" x2="86912" y2="91828"/>
                        <a14:backgroundMark x1="87014" y1="92334" x2="87014" y2="92334"/>
                        <a14:backgroundMark x1="87423" y1="92839" x2="87423" y2="92839"/>
                        <a14:backgroundMark x1="87594" y1="92713" x2="87594" y2="92713"/>
                        <a14:backgroundMark x1="87321" y1="92334" x2="87321" y2="92334"/>
                        <a14:backgroundMark x1="87014" y1="91828" x2="87014" y2="91828"/>
                        <a14:backgroundMark x1="56237" y1="20177" x2="56851" y2="20682"/>
                        <a14:backgroundMark x1="47887" y1="25779" x2="48705" y2="25906"/>
                        <a14:backgroundMark x1="40014" y1="25400" x2="40014" y2="25400"/>
                        <a14:backgroundMark x1="40934" y1="24431" x2="40934" y2="24431"/>
                        <a14:backgroundMark x1="51022" y1="19334" x2="51022" y2="19334"/>
                        <a14:backgroundMark x1="51193" y1="19924" x2="51193" y2="19924"/>
                        <a14:backgroundMark x1="50920" y1="18955" x2="50920" y2="18955"/>
                        <a14:backgroundMark x1="50920" y1="19208" x2="50920" y2="19208"/>
                        <a14:backgroundMark x1="51125" y1="19798" x2="51125" y2="19798"/>
                        <a14:backgroundMark x1="51397" y1="21061" x2="51397" y2="21061"/>
                        <a14:backgroundMark x1="29516" y1="62805" x2="30232" y2="62426"/>
                      </a14:backgroundRemoval>
                    </a14:imgEffect>
                  </a14:imgLayer>
                </a14:imgProps>
              </a:ext>
              <a:ext uri="{28A0092B-C50C-407E-A947-70E740481C1C}">
                <a14:useLocalDpi xmlns:a14="http://schemas.microsoft.com/office/drawing/2010/main" val="0"/>
              </a:ext>
            </a:extLst>
          </a:blip>
          <a:stretch>
            <a:fillRect/>
          </a:stretch>
        </p:blipFill>
        <p:spPr>
          <a:xfrm>
            <a:off x="-158270" y="44624"/>
            <a:ext cx="1302377" cy="1053798"/>
          </a:xfrm>
          <a:prstGeom prst="rect">
            <a:avLst/>
          </a:prstGeom>
        </p:spPr>
      </p:pic>
      <p:pic>
        <p:nvPicPr>
          <p:cNvPr id="9" name="Picture 8">
            <a:extLst>
              <a:ext uri="{FF2B5EF4-FFF2-40B4-BE49-F238E27FC236}">
                <a16:creationId xmlns:a16="http://schemas.microsoft.com/office/drawing/2014/main" id="{2D382E51-171B-4E5C-B6DF-91438CCD3EE9}"/>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876256" y="0"/>
            <a:ext cx="2267744" cy="1587997"/>
          </a:xfrm>
          <a:prstGeom prst="rect">
            <a:avLst/>
          </a:prstGeom>
          <a:effectLst>
            <a:innerShdw blurRad="63500" dist="50800" dir="5400000">
              <a:schemeClr val="tx1">
                <a:lumMod val="75000"/>
                <a:lumOff val="25000"/>
                <a:alpha val="50000"/>
              </a:schemeClr>
            </a:innerShdw>
          </a:effectLst>
        </p:spPr>
      </p:pic>
    </p:spTree>
    <p:extLst>
      <p:ext uri="{BB962C8B-B14F-4D97-AF65-F5344CB8AC3E}">
        <p14:creationId xmlns:p14="http://schemas.microsoft.com/office/powerpoint/2010/main" val="5918861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15_Title and Content">
    <p:bg>
      <p:bgPr>
        <a:solidFill>
          <a:srgbClr val="B7F0F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4"/>
                </a:solidFill>
                <a:latin typeface="Gill Sans MT" panose="020B0502020104020203"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a:solidFill>
                  <a:schemeClr val="accent4"/>
                </a:solidFill>
                <a:latin typeface="Gill Sans MT" panose="020B0502020104020203" pitchFamily="34" charset="0"/>
              </a:defRPr>
            </a:lvl1pPr>
            <a:lvl2pPr>
              <a:defRPr>
                <a:solidFill>
                  <a:schemeClr val="accent4"/>
                </a:solidFill>
                <a:latin typeface="Gill Sans MT" panose="020B0502020104020203" pitchFamily="34" charset="0"/>
              </a:defRPr>
            </a:lvl2pPr>
            <a:lvl3pPr>
              <a:defRPr>
                <a:solidFill>
                  <a:schemeClr val="accent4"/>
                </a:solidFill>
                <a:latin typeface="Gill Sans MT" panose="020B0502020104020203" pitchFamily="34" charset="0"/>
              </a:defRPr>
            </a:lvl3pPr>
            <a:lvl4pPr>
              <a:defRPr>
                <a:solidFill>
                  <a:schemeClr val="accent4"/>
                </a:solidFill>
                <a:latin typeface="Gill Sans MT" panose="020B0502020104020203" pitchFamily="34" charset="0"/>
              </a:defRPr>
            </a:lvl4pPr>
            <a:lvl5pPr>
              <a:defRPr>
                <a:solidFill>
                  <a:schemeClr val="accent4"/>
                </a:solidFill>
                <a:latin typeface="Gill Sans MT" panose="020B05020201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B1AD93C0-53D0-4662-9A80-D1A3AABFF22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5496" y="6237312"/>
            <a:ext cx="6336704" cy="576064"/>
          </a:xfrm>
          <a:prstGeom prst="rect">
            <a:avLst/>
          </a:prstGeom>
        </p:spPr>
      </p:pic>
      <p:pic>
        <p:nvPicPr>
          <p:cNvPr id="5" name="Picture 4" descr="Text&#10;&#10;Description automatically generated">
            <a:extLst>
              <a:ext uri="{FF2B5EF4-FFF2-40B4-BE49-F238E27FC236}">
                <a16:creationId xmlns:a16="http://schemas.microsoft.com/office/drawing/2014/main" id="{BC0CEC41-C1F3-4F37-BFFD-01B6CFE42ABC}"/>
              </a:ext>
            </a:extLst>
          </p:cNvPr>
          <p:cNvPicPr>
            <a:picLocks noChangeAspect="1"/>
          </p:cNvPicPr>
          <p:nvPr userDrawn="1"/>
        </p:nvPicPr>
        <p:blipFill>
          <a:blip r:embed="rId3">
            <a:extLst>
              <a:ext uri="{BEBA8EAE-BF5A-486C-A8C5-ECC9F3942E4B}">
                <a14:imgProps xmlns:a14="http://schemas.microsoft.com/office/drawing/2010/main">
                  <a14:imgLayer r:embed="rId4">
                    <a14:imgEffect>
                      <a14:backgroundRemoval t="1264" b="96335" l="9816" r="99557">
                        <a14:foregroundMark x1="52624" y1="16344" x2="51295" y2="8551"/>
                        <a14:foregroundMark x1="51295" y1="8551" x2="49080" y2="3370"/>
                        <a14:foregroundMark x1="32038" y1="5729" x2="32923" y2="8972"/>
                        <a14:foregroundMark x1="43456" y1="9351" x2="44444" y2="10362"/>
                        <a14:foregroundMark x1="44547" y1="10447" x2="45365" y2="11457"/>
                        <a14:foregroundMark x1="45467" y1="11584" x2="46455" y2="12595"/>
                        <a14:foregroundMark x1="46558" y1="12595" x2="47478" y2="13564"/>
                        <a14:foregroundMark x1="47273" y1="13943" x2="48398" y2="15206"/>
                        <a14:foregroundMark x1="50936" y1="19798" x2="51022" y2="20682"/>
                        <a14:foregroundMark x1="50818" y1="18576" x2="50936" y2="19798"/>
                        <a14:foregroundMark x1="58078" y1="3117" x2="57975" y2="4844"/>
                        <a14:foregroundMark x1="47989" y1="2359" x2="51022" y2="1264"/>
                        <a14:foregroundMark x1="84799" y1="10447" x2="86401" y2="12216"/>
                        <a14:foregroundMark x1="90832" y1="17565" x2="84901" y2="23168"/>
                        <a14:foregroundMark x1="56442" y1="18829" x2="57873" y2="19334"/>
                        <a14:foregroundMark x1="90320" y1="26537" x2="94683" y2="31634"/>
                        <a14:foregroundMark x1="94683" y1="31634" x2="97580" y2="45788"/>
                        <a14:foregroundMark x1="97580" y1="45788" x2="94308" y2="52485"/>
                        <a14:foregroundMark x1="94308" y1="52485" x2="92672" y2="66386"/>
                        <a14:foregroundMark x1="92672" y1="66386" x2="92263" y2="67144"/>
                        <a14:foregroundMark x1="96183" y1="34162" x2="96592" y2="40859"/>
                        <a14:foregroundMark x1="99693" y1="40143" x2="99693" y2="40143"/>
                        <a14:foregroundMark x1="91956" y1="35131" x2="88071" y2="41112"/>
                        <a14:foregroundMark x1="88071" y1="41112" x2="88309" y2="48526"/>
                        <a14:foregroundMark x1="88309" y1="48526" x2="92945" y2="36142"/>
                        <a14:foregroundMark x1="87219" y1="49579" x2="93286" y2="50548"/>
                        <a14:foregroundMark x1="93286" y1="50548" x2="93729" y2="43597"/>
                        <a14:foregroundMark x1="93729" y1="43597" x2="91241" y2="41997"/>
                        <a14:foregroundMark x1="73995" y1="33530" x2="74097" y2="53454"/>
                        <a14:foregroundMark x1="68643" y1="33656" x2="68643" y2="51348"/>
                        <a14:foregroundMark x1="68439" y1="44103" x2="74199" y2="45114"/>
                        <a14:foregroundMark x1="78425" y1="46251" x2="84015" y2="48484"/>
                        <a14:foregroundMark x1="84015" y1="48484" x2="84083" y2="48484"/>
                        <a14:foregroundMark x1="60498" y1="37489" x2="55862" y2="42586"/>
                        <a14:foregroundMark x1="55862" y1="42586" x2="54738" y2="49452"/>
                        <a14:foregroundMark x1="54738" y1="49452" x2="60873" y2="52570"/>
                        <a14:foregroundMark x1="60873" y1="52570" x2="65440" y2="48147"/>
                        <a14:foregroundMark x1="65440" y1="48147" x2="66530" y2="45619"/>
                        <a14:foregroundMark x1="46864" y1="37279" x2="41888" y2="49832"/>
                        <a14:foregroundMark x1="41888" y1="49832" x2="41718" y2="50084"/>
                        <a14:foregroundMark x1="46387" y1="37363" x2="49898" y2="50716"/>
                        <a14:foregroundMark x1="37798" y1="38248" x2="32072" y2="37026"/>
                        <a14:foregroundMark x1="32072" y1="37026" x2="32652" y2="45072"/>
                        <a14:foregroundMark x1="32652" y1="45072" x2="35276" y2="51559"/>
                        <a14:foregroundMark x1="35276" y1="51559" x2="41002" y2="51306"/>
                        <a14:foregroundMark x1="41002" y1="51306" x2="41036" y2="51222"/>
                        <a14:foregroundMark x1="19768" y1="57456" x2="20961" y2="58930"/>
                        <a14:foregroundMark x1="25187" y1="76495" x2="20143" y2="80876"/>
                        <a14:foregroundMark x1="43149" y1="90227" x2="45671" y2="90480"/>
                        <a14:foregroundMark x1="36503" y1="88964" x2="36401" y2="91575"/>
                        <a14:foregroundMark x1="24199" y1="66428" x2="24199" y2="66428"/>
                        <a14:foregroundMark x1="59577" y1="87363" x2="59884" y2="87237"/>
                        <a14:foregroundMark x1="73586" y1="82350" x2="73586" y2="82350"/>
                        <a14:foregroundMark x1="77335" y1="92334" x2="78323" y2="92713"/>
                        <a14:foregroundMark x1="86810" y1="91449" x2="86810" y2="91449"/>
                        <a14:foregroundMark x1="87219" y1="92081" x2="87219" y2="92081"/>
                        <a14:foregroundMark x1="87594" y1="92586" x2="87594" y2="92586"/>
                        <a14:foregroundMark x1="77335" y1="96335" x2="77335" y2="96335"/>
                        <a14:foregroundMark x1="70177" y1="77254" x2="70177" y2="77254"/>
                        <a14:foregroundMark x1="75903" y1="70640" x2="75903" y2="70640"/>
                        <a14:foregroundMark x1="76721" y1="60952" x2="76210" y2="65291"/>
                        <a14:foregroundMark x1="36299" y1="62426" x2="89843" y2="63311"/>
                        <a14:foregroundMark x1="38514" y1="58677" x2="38003" y2="63058"/>
                        <a14:backgroundMark x1="46105" y1="12976" x2="47092" y2="14130"/>
                        <a14:backgroundMark x1="32856" y1="8972" x2="32856" y2="9099"/>
                        <a14:backgroundMark x1="52113" y1="82098" x2="54022" y2="84625"/>
                        <a14:backgroundMark x1="53817" y1="79023" x2="55044" y2="78391"/>
                        <a14:backgroundMark x1="58964" y1="80244" x2="59577" y2="80750"/>
                        <a14:backgroundMark x1="76414" y1="78012" x2="76414" y2="79023"/>
                        <a14:backgroundMark x1="76414" y1="70135" x2="77744" y2="70767"/>
                        <a14:backgroundMark x1="55658" y1="83867" x2="52931" y2="86858"/>
                        <a14:backgroundMark x1="59680" y1="87363" x2="59680" y2="87363"/>
                        <a14:backgroundMark x1="59680" y1="87363" x2="59680" y2="87363"/>
                        <a14:backgroundMark x1="59577" y1="87489" x2="59577" y2="87489"/>
                        <a14:backgroundMark x1="59577" y1="86984" x2="59577" y2="86984"/>
                        <a14:backgroundMark x1="59475" y1="87237" x2="59475" y2="87237"/>
                        <a14:backgroundMark x1="59782" y1="87489" x2="59782" y2="87489"/>
                        <a14:backgroundMark x1="86708" y1="91449" x2="86708" y2="91449"/>
                        <a14:backgroundMark x1="86912" y1="91828" x2="86912" y2="91828"/>
                        <a14:backgroundMark x1="87014" y1="92334" x2="87014" y2="92334"/>
                        <a14:backgroundMark x1="87423" y1="92839" x2="87423" y2="92839"/>
                        <a14:backgroundMark x1="87594" y1="92713" x2="87594" y2="92713"/>
                        <a14:backgroundMark x1="87321" y1="92334" x2="87321" y2="92334"/>
                        <a14:backgroundMark x1="87014" y1="91828" x2="87014" y2="91828"/>
                        <a14:backgroundMark x1="56237" y1="20177" x2="56851" y2="20682"/>
                        <a14:backgroundMark x1="47887" y1="25779" x2="48705" y2="25906"/>
                        <a14:backgroundMark x1="40014" y1="25400" x2="40014" y2="25400"/>
                        <a14:backgroundMark x1="40934" y1="24431" x2="40934" y2="24431"/>
                        <a14:backgroundMark x1="51022" y1="19334" x2="51022" y2="19334"/>
                        <a14:backgroundMark x1="51193" y1="19924" x2="51193" y2="19924"/>
                        <a14:backgroundMark x1="50920" y1="18955" x2="50920" y2="18955"/>
                        <a14:backgroundMark x1="50920" y1="19208" x2="50920" y2="19208"/>
                        <a14:backgroundMark x1="51125" y1="19798" x2="51125" y2="19798"/>
                        <a14:backgroundMark x1="51397" y1="21061" x2="51397" y2="21061"/>
                        <a14:backgroundMark x1="29516" y1="62805" x2="30232" y2="62426"/>
                      </a14:backgroundRemoval>
                    </a14:imgEffect>
                  </a14:imgLayer>
                </a14:imgProps>
              </a:ext>
              <a:ext uri="{28A0092B-C50C-407E-A947-70E740481C1C}">
                <a14:useLocalDpi xmlns:a14="http://schemas.microsoft.com/office/drawing/2010/main" val="0"/>
              </a:ext>
            </a:extLst>
          </a:blip>
          <a:stretch>
            <a:fillRect/>
          </a:stretch>
        </p:blipFill>
        <p:spPr>
          <a:xfrm>
            <a:off x="-158270" y="44624"/>
            <a:ext cx="1302377" cy="1053798"/>
          </a:xfrm>
          <a:prstGeom prst="rect">
            <a:avLst/>
          </a:prstGeom>
        </p:spPr>
      </p:pic>
      <p:pic>
        <p:nvPicPr>
          <p:cNvPr id="7" name="Picture 6">
            <a:extLst>
              <a:ext uri="{FF2B5EF4-FFF2-40B4-BE49-F238E27FC236}">
                <a16:creationId xmlns:a16="http://schemas.microsoft.com/office/drawing/2014/main" id="{B44918C4-B3C9-4C22-B228-D81E5677ACCE}"/>
              </a:ext>
            </a:extLst>
          </p:cNvPr>
          <p:cNvPicPr>
            <a:picLocks noChangeAspect="1"/>
          </p:cNvPicPr>
          <p:nvPr userDrawn="1"/>
        </p:nvPicPr>
        <p:blipFill>
          <a:blip r:embed="rId5" cstate="print">
            <a:duotone>
              <a:prstClr val="black"/>
              <a:schemeClr val="tx2">
                <a:lumMod val="10000"/>
                <a:lumOff val="90000"/>
                <a:tint val="45000"/>
                <a:satMod val="400000"/>
              </a:schemeClr>
            </a:duotone>
            <a:extLst>
              <a:ext uri="{28A0092B-C50C-407E-A947-70E740481C1C}">
                <a14:useLocalDpi xmlns:a14="http://schemas.microsoft.com/office/drawing/2010/main" val="0"/>
              </a:ext>
            </a:extLst>
          </a:blip>
          <a:stretch>
            <a:fillRect/>
          </a:stretch>
        </p:blipFill>
        <p:spPr>
          <a:xfrm>
            <a:off x="6876256" y="0"/>
            <a:ext cx="2267744" cy="1587997"/>
          </a:xfrm>
          <a:prstGeom prst="rect">
            <a:avLst/>
          </a:prstGeom>
          <a:effectLst>
            <a:innerShdw blurRad="63500" dist="50800" dir="5400000">
              <a:srgbClr val="157E83">
                <a:alpha val="50000"/>
              </a:srgbClr>
            </a:innerShdw>
          </a:effectLst>
        </p:spPr>
      </p:pic>
    </p:spTree>
    <p:extLst>
      <p:ext uri="{BB962C8B-B14F-4D97-AF65-F5344CB8AC3E}">
        <p14:creationId xmlns:p14="http://schemas.microsoft.com/office/powerpoint/2010/main" val="6477213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7_Title and Content">
    <p:bg>
      <p:bgPr>
        <a:solidFill>
          <a:srgbClr val="B7F0F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4"/>
                </a:solidFill>
                <a:latin typeface="Gill Sans MT" panose="020B0502020104020203"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a:solidFill>
                  <a:schemeClr val="accent4"/>
                </a:solidFill>
                <a:latin typeface="Gill Sans MT" panose="020B0502020104020203" pitchFamily="34" charset="0"/>
              </a:defRPr>
            </a:lvl1pPr>
            <a:lvl2pPr>
              <a:defRPr>
                <a:solidFill>
                  <a:schemeClr val="accent4"/>
                </a:solidFill>
                <a:latin typeface="Gill Sans MT" panose="020B0502020104020203" pitchFamily="34" charset="0"/>
              </a:defRPr>
            </a:lvl2pPr>
            <a:lvl3pPr>
              <a:defRPr>
                <a:solidFill>
                  <a:schemeClr val="accent4"/>
                </a:solidFill>
                <a:latin typeface="Gill Sans MT" panose="020B0502020104020203" pitchFamily="34" charset="0"/>
              </a:defRPr>
            </a:lvl3pPr>
            <a:lvl4pPr>
              <a:defRPr>
                <a:solidFill>
                  <a:schemeClr val="accent4"/>
                </a:solidFill>
                <a:latin typeface="Gill Sans MT" panose="020B0502020104020203" pitchFamily="34" charset="0"/>
              </a:defRPr>
            </a:lvl4pPr>
            <a:lvl5pPr>
              <a:defRPr>
                <a:solidFill>
                  <a:schemeClr val="accent4"/>
                </a:solidFill>
                <a:latin typeface="Gill Sans MT" panose="020B05020201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D6E5FAFB-CEED-4AEF-A2F1-5B33D994EA00}"/>
              </a:ext>
            </a:extLst>
          </p:cNvPr>
          <p:cNvPicPr>
            <a:picLocks noChangeAspect="1"/>
          </p:cNvPicPr>
          <p:nvPr userDrawn="1"/>
        </p:nvPicPr>
        <p:blipFill>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6876256" y="0"/>
            <a:ext cx="2267744" cy="1587997"/>
          </a:xfrm>
          <a:prstGeom prst="rect">
            <a:avLst/>
          </a:prstGeom>
          <a:effectLst/>
        </p:spPr>
      </p:pic>
      <p:pic>
        <p:nvPicPr>
          <p:cNvPr id="8" name="Picture 7">
            <a:extLst>
              <a:ext uri="{FF2B5EF4-FFF2-40B4-BE49-F238E27FC236}">
                <a16:creationId xmlns:a16="http://schemas.microsoft.com/office/drawing/2014/main" id="{B1AD93C0-53D0-4662-9A80-D1A3AABFF22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5496" y="6237312"/>
            <a:ext cx="6336704" cy="576064"/>
          </a:xfrm>
          <a:prstGeom prst="rect">
            <a:avLst/>
          </a:prstGeom>
        </p:spPr>
      </p:pic>
      <p:pic>
        <p:nvPicPr>
          <p:cNvPr id="5" name="Picture 4" descr="A picture containing drawing&#10;&#10;Description automatically generated">
            <a:extLst>
              <a:ext uri="{FF2B5EF4-FFF2-40B4-BE49-F238E27FC236}">
                <a16:creationId xmlns:a16="http://schemas.microsoft.com/office/drawing/2014/main" id="{8BD4DA49-2F57-4D8D-AB2D-5DD7626E7466}"/>
              </a:ext>
            </a:extLst>
          </p:cNvPr>
          <p:cNvPicPr>
            <a:picLocks noChangeAspect="1"/>
          </p:cNvPicPr>
          <p:nvPr userDrawn="1"/>
        </p:nvPicPr>
        <p:blipFill>
          <a:blip r:embed="rId5">
            <a:extLst>
              <a:ext uri="{BEBA8EAE-BF5A-486C-A8C5-ECC9F3942E4B}">
                <a14:imgProps xmlns:a14="http://schemas.microsoft.com/office/drawing/2010/main">
                  <a14:imgLayer r:embed="rId6">
                    <a14:imgEffect>
                      <a14:backgroundRemoval t="1573" b="90200" l="2162" r="95881">
                        <a14:foregroundMark x1="11394" y1="19782" x2="2249" y2="15487"/>
                        <a14:foregroundMark x1="33187" y1="84997" x2="27695" y2="87659"/>
                        <a14:foregroundMark x1="27695" y1="87659" x2="31405" y2="87296"/>
                        <a14:foregroundMark x1="45516" y1="84029" x2="43354" y2="90200"/>
                        <a14:foregroundMark x1="46743" y1="10103" x2="44581" y2="1573"/>
                        <a14:foregroundMark x1="88519" y1="22686" x2="91499" y2="20327"/>
                        <a14:foregroundMark x1="81507" y1="33515" x2="83845" y2="31942"/>
                        <a14:foregroundMark x1="95706" y1="53418" x2="90476" y2="50514"/>
                        <a14:foregroundMark x1="90476" y1="50514" x2="95297" y2="54809"/>
                        <a14:foregroundMark x1="95297" y1="54809" x2="95881" y2="53842"/>
                        <a14:foregroundMark x1="84195" y1="31579" x2="84195" y2="31579"/>
                        <a14:foregroundMark x1="29068" y1="42408" x2="41513" y2="41621"/>
                        <a14:foregroundMark x1="41513" y1="41621" x2="56296" y2="41621"/>
                        <a14:foregroundMark x1="56296" y1="41621" x2="68273" y2="41440"/>
                        <a14:foregroundMark x1="68273" y1="41440" x2="74292" y2="41440"/>
                        <a14:foregroundMark x1="28309" y1="49788" x2="64885" y2="49788"/>
                        <a14:foregroundMark x1="64885" y1="49788" x2="74379" y2="48820"/>
                        <a14:foregroundMark x1="26643" y1="36419" x2="70844" y2="39685"/>
                        <a14:foregroundMark x1="70844" y1="39685" x2="75694" y2="38536"/>
                        <a14:foregroundMark x1="70932" y1="31579" x2="73444" y2="35632"/>
                        <a14:foregroundMark x1="71575" y1="53842" x2="75781" y2="46279"/>
                        <a14:foregroundMark x1="75781" y1="46279" x2="75781" y2="45312"/>
                        <a14:foregroundMark x1="51855" y1="52450" x2="46567" y2="54386"/>
                        <a14:foregroundMark x1="46567" y1="54386" x2="43354" y2="50938"/>
                        <a14:foregroundMark x1="36635" y1="53055" x2="29360" y2="52450"/>
                        <a14:foregroundMark x1="54192" y1="69087" x2="54397" y2="77616"/>
                        <a14:foregroundMark x1="58311" y1="71990" x2="58311" y2="76286"/>
                        <a14:foregroundMark x1="60473" y1="51301" x2="60736" y2="57471"/>
                        <a14:foregroundMark x1="58604" y1="67756" x2="58604" y2="67756"/>
                        <a14:foregroundMark x1="63278" y1="74531" x2="63278" y2="76104"/>
                        <a14:foregroundMark x1="63278" y1="72414" x2="63278" y2="74531"/>
                        <a14:foregroundMark x1="67864" y1="69328" x2="67748" y2="74713"/>
                        <a14:foregroundMark x1="76541" y1="68724" x2="76629" y2="72958"/>
                        <a14:foregroundMark x1="53929" y1="85178" x2="54864" y2="87901"/>
                        <a14:foregroundMark x1="58691" y1="84815" x2="58691" y2="87901"/>
                        <a14:foregroundMark x1="58604" y1="81670" x2="58604" y2="81670"/>
                        <a14:foregroundMark x1="64388" y1="86751" x2="64388" y2="88687"/>
                        <a14:foregroundMark x1="64592" y1="82093" x2="64592" y2="82093"/>
                        <a14:foregroundMark x1="67280" y1="83424" x2="67193" y2="86509"/>
                        <a14:foregroundMark x1="72159" y1="71627" x2="72159" y2="71627"/>
                        <a14:foregroundMark x1="61583" y1="68119" x2="61583" y2="68119"/>
                        <a14:foregroundMark x1="60386" y1="86146" x2="60386" y2="86146"/>
                        <a14:backgroundMark x1="81595" y1="33515" x2="81595" y2="33515"/>
                        <a14:backgroundMark x1="82063" y1="33878" x2="82063" y2="33878"/>
                        <a14:backgroundMark x1="81303" y1="33878" x2="81683" y2="33878"/>
                        <a14:backgroundMark x1="82238" y1="33878" x2="82238" y2="33878"/>
                        <a14:backgroundMark x1="81858" y1="33515" x2="81858" y2="33515"/>
                        <a14:backgroundMark x1="77476" y1="56745" x2="77476" y2="56745"/>
                        <a14:backgroundMark x1="78031" y1="57290" x2="78031" y2="57290"/>
                        <a14:backgroundMark x1="73444" y1="73926" x2="72889" y2="74168"/>
                        <a14:backgroundMark x1="65323" y1="73926" x2="64300" y2="73745"/>
                        <a14:backgroundMark x1="63278" y1="75862" x2="63278" y2="75862"/>
                        <a14:backgroundMark x1="63453" y1="74531" x2="63453" y2="74531"/>
                        <a14:backgroundMark x1="63453" y1="73926" x2="63453" y2="73926"/>
                        <a14:backgroundMark x1="61496" y1="69691" x2="61496" y2="69691"/>
                        <a14:backgroundMark x1="58866" y1="67393" x2="58866" y2="67393"/>
                        <a14:backgroundMark x1="58779" y1="67574" x2="58779" y2="67574"/>
                        <a14:backgroundMark x1="55039" y1="86146" x2="55039" y2="86146"/>
                        <a14:backgroundMark x1="54864" y1="87296" x2="54864" y2="87296"/>
                        <a14:backgroundMark x1="54864" y1="88264" x2="54864" y2="88264"/>
                        <a14:backgroundMark x1="54864" y1="87901" x2="54864" y2="87901"/>
                        <a14:backgroundMark x1="54660" y1="86933" x2="54660" y2="86933"/>
                        <a14:backgroundMark x1="60269" y1="85178" x2="60269" y2="85178"/>
                        <a14:backgroundMark x1="64300" y1="86751" x2="64300" y2="86751"/>
                        <a14:backgroundMark x1="64300" y1="87296" x2="64300" y2="87477"/>
                        <a14:backgroundMark x1="64300" y1="87901" x2="64300" y2="88445"/>
                        <a14:backgroundMark x1="64300" y1="86509" x2="64300" y2="86509"/>
                        <a14:backgroundMark x1="67485" y1="83243" x2="67485" y2="84029"/>
                        <a14:backgroundMark x1="67397" y1="84029" x2="67397" y2="84815"/>
                        <a14:backgroundMark x1="67280" y1="86509" x2="67280" y2="86509"/>
                        <a14:backgroundMark x1="67572" y1="83848" x2="67572" y2="83848"/>
                        <a14:backgroundMark x1="67397" y1="83606" x2="67397" y2="83606"/>
                        <a14:backgroundMark x1="82063" y1="33515" x2="82063" y2="33515"/>
                        <a14:backgroundMark x1="82530" y1="33333" x2="82530" y2="33333"/>
                        <a14:backgroundMark x1="82618" y1="33333" x2="82618" y2="33333"/>
                        <a14:backgroundMark x1="82442" y1="33515" x2="82442" y2="33515"/>
                        <a14:backgroundMark x1="82150" y1="33515" x2="82150" y2="33515"/>
                        <a14:backgroundMark x1="81683" y1="33515" x2="81683" y2="33515"/>
                        <a14:backgroundMark x1="72977" y1="75862" x2="72977" y2="75862"/>
                      </a14:backgroundRemoval>
                    </a14:imgEffect>
                  </a14:imgLayer>
                </a14:imgProps>
              </a:ext>
              <a:ext uri="{28A0092B-C50C-407E-A947-70E740481C1C}">
                <a14:useLocalDpi xmlns:a14="http://schemas.microsoft.com/office/drawing/2010/main" val="0"/>
              </a:ext>
            </a:extLst>
          </a:blip>
          <a:stretch>
            <a:fillRect/>
          </a:stretch>
        </p:blipFill>
        <p:spPr>
          <a:xfrm>
            <a:off x="35496" y="50651"/>
            <a:ext cx="2169703" cy="1047771"/>
          </a:xfrm>
          <a:prstGeom prst="rect">
            <a:avLst/>
          </a:prstGeom>
        </p:spPr>
      </p:pic>
    </p:spTree>
    <p:extLst>
      <p:ext uri="{BB962C8B-B14F-4D97-AF65-F5344CB8AC3E}">
        <p14:creationId xmlns:p14="http://schemas.microsoft.com/office/powerpoint/2010/main" val="81121693"/>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2.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48.xml"/><Relationship Id="rId1" Type="http://schemas.openxmlformats.org/officeDocument/2006/relationships/slideLayout" Target="../slideLayouts/slideLayout47.xml"/><Relationship Id="rId5" Type="http://schemas.openxmlformats.org/officeDocument/2006/relationships/image" Target="../media/image2.tiff"/><Relationship Id="rId4"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theme" Target="../theme/theme4.xml"/><Relationship Id="rId1" Type="http://schemas.openxmlformats.org/officeDocument/2006/relationships/slideLayout" Target="../slideLayouts/slideLayout4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slideLayout" Target="../slideLayouts/slideLayout62.xml"/><Relationship Id="rId18" Type="http://schemas.openxmlformats.org/officeDocument/2006/relationships/image" Target="../media/image11.png"/><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17" Type="http://schemas.openxmlformats.org/officeDocument/2006/relationships/image" Target="../media/image10.png"/><Relationship Id="rId2" Type="http://schemas.openxmlformats.org/officeDocument/2006/relationships/slideLayout" Target="../slideLayouts/slideLayout51.xml"/><Relationship Id="rId16" Type="http://schemas.openxmlformats.org/officeDocument/2006/relationships/image" Target="../media/image9.png"/><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5" Type="http://schemas.openxmlformats.org/officeDocument/2006/relationships/theme" Target="../theme/theme5.xml"/><Relationship Id="rId10" Type="http://schemas.openxmlformats.org/officeDocument/2006/relationships/slideLayout" Target="../slideLayouts/slideLayout59.xml"/><Relationship Id="rId19" Type="http://schemas.openxmlformats.org/officeDocument/2006/relationships/image" Target="../media/image12.png"/><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slideLayout" Target="../slideLayouts/slideLayout6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92919" y="499533"/>
            <a:ext cx="8079581" cy="1658198"/>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507206" y="1993393"/>
            <a:ext cx="8065294" cy="376618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514350" y="6412447"/>
            <a:ext cx="3086100" cy="228600"/>
          </a:xfrm>
          <a:prstGeom prst="rect">
            <a:avLst/>
          </a:prstGeom>
        </p:spPr>
        <p:txBody>
          <a:bodyPr vert="horz" lIns="91440" tIns="45720" rIns="91440" bIns="45720" rtlCol="0" anchor="ctr"/>
          <a:lstStyle>
            <a:lvl1pPr algn="l">
              <a:defRPr sz="950">
                <a:solidFill>
                  <a:schemeClr val="tx1">
                    <a:alpha val="75000"/>
                  </a:schemeClr>
                </a:solidFill>
              </a:defRPr>
            </a:lvl1pPr>
          </a:lstStyle>
          <a:p>
            <a:fld id="{59A4C142-9607-4B65-8DC5-821AB04E4B22}" type="datetimeFigureOut">
              <a:rPr lang="en-GB" smtClean="0"/>
              <a:t>22/03/2021</a:t>
            </a:fld>
            <a:endParaRPr lang="en-GB"/>
          </a:p>
        </p:txBody>
      </p:sp>
      <p:sp>
        <p:nvSpPr>
          <p:cNvPr id="5" name="Footer Placeholder 4"/>
          <p:cNvSpPr>
            <a:spLocks noGrp="1"/>
          </p:cNvSpPr>
          <p:nvPr>
            <p:ph type="ftr" sz="quarter" idx="3"/>
          </p:nvPr>
        </p:nvSpPr>
        <p:spPr>
          <a:xfrm>
            <a:off x="514350" y="6554697"/>
            <a:ext cx="3771900" cy="228600"/>
          </a:xfrm>
          <a:prstGeom prst="rect">
            <a:avLst/>
          </a:prstGeom>
        </p:spPr>
        <p:txBody>
          <a:bodyPr vert="horz" lIns="91440" tIns="45720" rIns="91440" bIns="45720" rtlCol="0" anchor="ctr"/>
          <a:lstStyle>
            <a:lvl1pPr algn="l">
              <a:defRPr sz="950" cap="all" baseline="0">
                <a:solidFill>
                  <a:schemeClr val="tx1">
                    <a:alpha val="75000"/>
                  </a:schemeClr>
                </a:solidFill>
              </a:defRPr>
            </a:lvl1pPr>
          </a:lstStyle>
          <a:p>
            <a:endParaRPr lang="en-GB"/>
          </a:p>
        </p:txBody>
      </p:sp>
      <p:sp>
        <p:nvSpPr>
          <p:cNvPr id="6" name="Slide Number Placeholder 5"/>
          <p:cNvSpPr>
            <a:spLocks noGrp="1"/>
          </p:cNvSpPr>
          <p:nvPr>
            <p:ph type="sldNum" sz="quarter" idx="4"/>
          </p:nvPr>
        </p:nvSpPr>
        <p:spPr>
          <a:xfrm>
            <a:off x="6541193" y="5829748"/>
            <a:ext cx="2194560" cy="1397039"/>
          </a:xfrm>
          <a:prstGeom prst="rect">
            <a:avLst/>
          </a:prstGeom>
        </p:spPr>
        <p:txBody>
          <a:bodyPr vert="horz" lIns="91440" tIns="45720" rIns="91440" bIns="45720" rtlCol="0" anchor="b"/>
          <a:lstStyle>
            <a:lvl1pPr algn="r">
              <a:defRPr sz="9000" b="0">
                <a:ln>
                  <a:noFill/>
                </a:ln>
                <a:solidFill>
                  <a:schemeClr val="accent1">
                    <a:alpha val="20000"/>
                  </a:schemeClr>
                </a:solidFill>
                <a:latin typeface="+mj-lt"/>
              </a:defRPr>
            </a:lvl1pPr>
          </a:lstStyle>
          <a:p>
            <a:fld id="{8325F3CD-CD6D-4D37-91BA-B8C0F2D27961}" type="slidenum">
              <a:rPr lang="en-GB" smtClean="0"/>
              <a:t>‹#›</a:t>
            </a:fld>
            <a:endParaRPr lang="en-GB"/>
          </a:p>
        </p:txBody>
      </p:sp>
    </p:spTree>
    <p:extLst>
      <p:ext uri="{BB962C8B-B14F-4D97-AF65-F5344CB8AC3E}">
        <p14:creationId xmlns:p14="http://schemas.microsoft.com/office/powerpoint/2010/main" val="2067058409"/>
      </p:ext>
    </p:extLst>
  </p:cSld>
  <p:clrMap bg1="lt1" tx1="dk1" bg2="lt2" tx2="dk2" accent1="accent1" accent2="accent2" accent3="accent3" accent4="accent4" accent5="accent5" accent6="accent6" hlink="hlink" folHlink="folHlink"/>
  <p:sldLayoutIdLst>
    <p:sldLayoutId id="2147483688" r:id="rId1"/>
    <p:sldLayoutId id="2147483719" r:id="rId2"/>
    <p:sldLayoutId id="2147483689" r:id="rId3"/>
    <p:sldLayoutId id="2147483733" r:id="rId4"/>
    <p:sldLayoutId id="2147483724" r:id="rId5"/>
    <p:sldLayoutId id="2147483720" r:id="rId6"/>
    <p:sldLayoutId id="2147483725" r:id="rId7"/>
    <p:sldLayoutId id="2147483729" r:id="rId8"/>
    <p:sldLayoutId id="2147483721" r:id="rId9"/>
    <p:sldLayoutId id="2147483726" r:id="rId10"/>
    <p:sldLayoutId id="2147483730" r:id="rId11"/>
    <p:sldLayoutId id="2147483722" r:id="rId12"/>
    <p:sldLayoutId id="2147483727" r:id="rId13"/>
    <p:sldLayoutId id="2147483731" r:id="rId14"/>
    <p:sldLayoutId id="2147483723" r:id="rId15"/>
    <p:sldLayoutId id="2147483728" r:id="rId16"/>
    <p:sldLayoutId id="2147483732" r:id="rId17"/>
    <p:sldLayoutId id="2147483717" r:id="rId18"/>
    <p:sldLayoutId id="2147483701" r:id="rId19"/>
    <p:sldLayoutId id="2147483734" r:id="rId20"/>
    <p:sldLayoutId id="2147483703" r:id="rId21"/>
    <p:sldLayoutId id="2147483702" r:id="rId22"/>
    <p:sldLayoutId id="2147483718" r:id="rId23"/>
    <p:sldLayoutId id="2147483693" r:id="rId24"/>
    <p:sldLayoutId id="2147483700" r:id="rId25"/>
    <p:sldLayoutId id="2147483704" r:id="rId26"/>
    <p:sldLayoutId id="2147483699" r:id="rId27"/>
    <p:sldLayoutId id="2147483690" r:id="rId28"/>
    <p:sldLayoutId id="2147483691" r:id="rId29"/>
    <p:sldLayoutId id="2147483692" r:id="rId30"/>
    <p:sldLayoutId id="2147483694" r:id="rId31"/>
    <p:sldLayoutId id="2147483695" r:id="rId32"/>
    <p:sldLayoutId id="2147483696" r:id="rId33"/>
    <p:sldLayoutId id="2147483697" r:id="rId34"/>
    <p:sldLayoutId id="2147483698" r:id="rId35"/>
  </p:sldLayoutIdLst>
  <p:txStyles>
    <p:titleStyle>
      <a:lvl1pPr algn="l" defTabSz="914400" rtl="0" eaLnBrk="1" latinLnBrk="0" hangingPunct="1">
        <a:lnSpc>
          <a:spcPct val="90000"/>
        </a:lnSpc>
        <a:spcBef>
          <a:spcPct val="0"/>
        </a:spcBef>
        <a:buNone/>
        <a:defRPr sz="4800" kern="1200" spc="-120" baseline="0">
          <a:solidFill>
            <a:schemeClr val="accent1"/>
          </a:solidFill>
          <a:latin typeface="+mj-lt"/>
          <a:ea typeface="+mj-ea"/>
          <a:cs typeface="+mj-cs"/>
        </a:defRPr>
      </a:lvl1pPr>
    </p:titleStyle>
    <p:bodyStyle>
      <a:lvl1pPr marL="91440" indent="-91440" algn="l" defTabSz="914400" rtl="0" eaLnBrk="1" latinLnBrk="0" hangingPunct="1">
        <a:lnSpc>
          <a:spcPct val="85000"/>
        </a:lnSpc>
        <a:spcBef>
          <a:spcPts val="1300"/>
        </a:spcBef>
        <a:buFont typeface="Arial" pitchFamily="34" charset="0"/>
        <a:buChar char=" "/>
        <a:defRPr sz="2400" kern="1200">
          <a:solidFill>
            <a:schemeClr val="tx1">
              <a:lumMod val="85000"/>
              <a:lumOff val="15000"/>
            </a:schemeClr>
          </a:solidFill>
          <a:latin typeface="+mn-lt"/>
          <a:ea typeface="+mn-ea"/>
          <a:cs typeface="+mn-cs"/>
        </a:defRPr>
      </a:lvl1pPr>
      <a:lvl2pPr marL="274320" indent="-342900" algn="l" defTabSz="914400" rtl="0" eaLnBrk="1" latinLnBrk="0" hangingPunct="1">
        <a:lnSpc>
          <a:spcPct val="85000"/>
        </a:lnSpc>
        <a:spcBef>
          <a:spcPts val="600"/>
        </a:spcBef>
        <a:buFont typeface="Arial" pitchFamily="34" charset="0"/>
        <a:buChar char=" "/>
        <a:defRPr sz="2400" kern="1200">
          <a:solidFill>
            <a:schemeClr val="tx1">
              <a:lumMod val="85000"/>
              <a:lumOff val="15000"/>
            </a:schemeClr>
          </a:solidFill>
          <a:latin typeface="+mn-lt"/>
          <a:ea typeface="+mn-ea"/>
          <a:cs typeface="+mn-cs"/>
        </a:defRPr>
      </a:lvl2pPr>
      <a:lvl3pPr marL="548640" indent="-548640" algn="l" defTabSz="914400" rtl="0" eaLnBrk="1" latinLnBrk="0" hangingPunct="1">
        <a:lnSpc>
          <a:spcPct val="85000"/>
        </a:lnSpc>
        <a:spcBef>
          <a:spcPts val="600"/>
        </a:spcBef>
        <a:buFont typeface="Arial" pitchFamily="34" charset="0"/>
        <a:buChar char=" "/>
        <a:defRPr sz="2000" i="1" kern="1200">
          <a:solidFill>
            <a:schemeClr val="tx1">
              <a:lumMod val="85000"/>
              <a:lumOff val="15000"/>
            </a:schemeClr>
          </a:solidFill>
          <a:latin typeface="+mn-lt"/>
          <a:ea typeface="+mn-ea"/>
          <a:cs typeface="+mn-cs"/>
        </a:defRPr>
      </a:lvl3pPr>
      <a:lvl4pPr marL="822960" indent="-82296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4pPr>
      <a:lvl5pPr marL="1097280" indent="-109728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9F214B3-82DF-4D42-ABB1-4A45D0F5F0B6}"/>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3B82FAF-C10B-4231-930F-3D86B1F51326}"/>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DE6D38F-3C14-48A8-B3B2-770A54071C5E}"/>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5874639-9AA8-41A8-BF0F-7D6D1CF89907}" type="datetimeFigureOut">
              <a:rPr lang="en-GB" smtClean="0"/>
              <a:t>22/03/2021</a:t>
            </a:fld>
            <a:endParaRPr lang="en-GB"/>
          </a:p>
        </p:txBody>
      </p:sp>
      <p:sp>
        <p:nvSpPr>
          <p:cNvPr id="5" name="Footer Placeholder 4">
            <a:extLst>
              <a:ext uri="{FF2B5EF4-FFF2-40B4-BE49-F238E27FC236}">
                <a16:creationId xmlns:a16="http://schemas.microsoft.com/office/drawing/2014/main" id="{3BE12E05-86E0-4245-93E6-5AC5A1C7D71E}"/>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079FDBD3-79AC-4E54-B112-4A6D7EE9B288}"/>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19C4186-D994-4DEE-A395-8D7DD7CB86C5}" type="slidenum">
              <a:rPr lang="en-GB" smtClean="0"/>
              <a:t>‹#›</a:t>
            </a:fld>
            <a:endParaRPr lang="en-GB"/>
          </a:p>
        </p:txBody>
      </p:sp>
    </p:spTree>
    <p:extLst>
      <p:ext uri="{BB962C8B-B14F-4D97-AF65-F5344CB8AC3E}">
        <p14:creationId xmlns:p14="http://schemas.microsoft.com/office/powerpoint/2010/main" val="4294732596"/>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32" name="Rectangle 8"/>
          <p:cNvSpPr>
            <a:spLocks noChangeArrowheads="1"/>
          </p:cNvSpPr>
          <p:nvPr/>
        </p:nvSpPr>
        <p:spPr bwMode="auto">
          <a:xfrm>
            <a:off x="-79375" y="0"/>
            <a:ext cx="9223375" cy="3810000"/>
          </a:xfrm>
          <a:prstGeom prst="rect">
            <a:avLst/>
          </a:prstGeom>
          <a:solidFill>
            <a:schemeClr val="bg1"/>
          </a:soli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p>
            <a:pPr algn="ctr" eaLnBrk="0" fontAlgn="base" hangingPunct="0">
              <a:spcBef>
                <a:spcPct val="0"/>
              </a:spcBef>
              <a:spcAft>
                <a:spcPct val="0"/>
              </a:spcAft>
            </a:pPr>
            <a:endParaRPr lang="en-US" sz="2400">
              <a:solidFill>
                <a:srgbClr val="17365D"/>
              </a:solidFill>
              <a:latin typeface="Arial" charset="0"/>
            </a:endParaRPr>
          </a:p>
        </p:txBody>
      </p:sp>
      <p:sp>
        <p:nvSpPr>
          <p:cNvPr id="1026" name="Rectangle 2"/>
          <p:cNvSpPr>
            <a:spLocks noGrp="1" noChangeArrowheads="1"/>
          </p:cNvSpPr>
          <p:nvPr>
            <p:ph type="title"/>
          </p:nvPr>
        </p:nvSpPr>
        <p:spPr bwMode="auto">
          <a:xfrm>
            <a:off x="107504" y="332656"/>
            <a:ext cx="8496300" cy="64928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vert="horz" wrap="square" lIns="0" tIns="45720" rIns="91440" bIns="45720" numCol="1" anchor="t" anchorCtr="0" compatLnSpc="1">
            <a:prstTxWarp prst="textNoShape">
              <a:avLst/>
            </a:prstTxWarp>
          </a:bodyPr>
          <a:lstStyle/>
          <a:p>
            <a:pPr lvl="0"/>
            <a:r>
              <a:rPr lang="en-US"/>
              <a:t>Click to edit Master title style</a:t>
            </a:r>
            <a:endParaRPr lang="en-GB"/>
          </a:p>
        </p:txBody>
      </p:sp>
      <p:sp>
        <p:nvSpPr>
          <p:cNvPr id="1027" name="Rectangle 3"/>
          <p:cNvSpPr>
            <a:spLocks noGrp="1" noChangeArrowheads="1"/>
          </p:cNvSpPr>
          <p:nvPr>
            <p:ph type="body" idx="1"/>
          </p:nvPr>
        </p:nvSpPr>
        <p:spPr bwMode="auto">
          <a:xfrm>
            <a:off x="323850" y="1700213"/>
            <a:ext cx="8496300" cy="41148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vert="horz" wrap="square" lIns="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30" name="Rectangle 6"/>
          <p:cNvSpPr>
            <a:spLocks noGrp="1" noChangeArrowheads="1"/>
          </p:cNvSpPr>
          <p:nvPr>
            <p:ph type="sldNum" sz="quarter" idx="4"/>
          </p:nvPr>
        </p:nvSpPr>
        <p:spPr bwMode="auto">
          <a:xfrm>
            <a:off x="6877050" y="6308725"/>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vert="horz" wrap="square" lIns="91440" tIns="45720" rIns="0" bIns="45720" numCol="1" anchor="t" anchorCtr="0" compatLnSpc="1">
            <a:prstTxWarp prst="textNoShape">
              <a:avLst/>
            </a:prstTxWarp>
          </a:bodyPr>
          <a:lstStyle>
            <a:lvl1pPr algn="r">
              <a:defRPr sz="1400">
                <a:latin typeface="+mn-lt"/>
              </a:defRPr>
            </a:lvl1pPr>
          </a:lstStyle>
          <a:p>
            <a:pPr eaLnBrk="0" fontAlgn="base" hangingPunct="0">
              <a:spcBef>
                <a:spcPct val="0"/>
              </a:spcBef>
              <a:spcAft>
                <a:spcPct val="0"/>
              </a:spcAft>
            </a:pPr>
            <a:fld id="{F7B4C3C3-6C6B-47AB-BB96-8F3BC3FF3662}" type="slidenum">
              <a:rPr lang="en-GB">
                <a:solidFill>
                  <a:srgbClr val="17365D"/>
                </a:solidFill>
              </a:rPr>
              <a:pPr eaLnBrk="0" fontAlgn="base" hangingPunct="0">
                <a:spcBef>
                  <a:spcPct val="0"/>
                </a:spcBef>
                <a:spcAft>
                  <a:spcPct val="0"/>
                </a:spcAft>
              </a:pPr>
              <a:t>‹#›</a:t>
            </a:fld>
            <a:endParaRPr lang="en-GB">
              <a:solidFill>
                <a:srgbClr val="17365D"/>
              </a:solidFill>
            </a:endParaRP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76256" y="0"/>
            <a:ext cx="2267744" cy="1587997"/>
          </a:xfrm>
          <a:prstGeom prst="rect">
            <a:avLst/>
          </a:prstGeom>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496" y="6237312"/>
            <a:ext cx="6336704" cy="576064"/>
          </a:xfrm>
          <a:prstGeom prst="rect">
            <a:avLst/>
          </a:prstGeom>
        </p:spPr>
      </p:pic>
    </p:spTree>
    <p:extLst>
      <p:ext uri="{BB962C8B-B14F-4D97-AF65-F5344CB8AC3E}">
        <p14:creationId xmlns:p14="http://schemas.microsoft.com/office/powerpoint/2010/main" val="293483034"/>
      </p:ext>
    </p:extLst>
  </p:cSld>
  <p:clrMap bg1="lt1" tx1="dk1" bg2="lt2" tx2="dk2" accent1="accent1" accent2="accent2" accent3="accent3" accent4="accent4" accent5="accent5" accent6="accent6" hlink="hlink" folHlink="folHlink"/>
  <p:sldLayoutIdLst>
    <p:sldLayoutId id="2147483736" r:id="rId1"/>
    <p:sldLayoutId id="2147483737" r:id="rId2"/>
  </p:sldLayoutIdLst>
  <p:hf hdr="0" ftr="0" dt="0"/>
  <p:txStyles>
    <p:titleStyle>
      <a:lvl1pPr algn="l" rtl="0" eaLnBrk="1" fontAlgn="base" hangingPunct="1">
        <a:spcBef>
          <a:spcPct val="0"/>
        </a:spcBef>
        <a:spcAft>
          <a:spcPct val="0"/>
        </a:spcAft>
        <a:defRPr sz="3500">
          <a:solidFill>
            <a:schemeClr val="tx2"/>
          </a:solidFill>
          <a:latin typeface="+mj-lt"/>
          <a:ea typeface="+mj-ea"/>
          <a:cs typeface="+mj-cs"/>
        </a:defRPr>
      </a:lvl1pPr>
      <a:lvl2pPr algn="l" rtl="0" eaLnBrk="1" fontAlgn="base" hangingPunct="1">
        <a:spcBef>
          <a:spcPct val="0"/>
        </a:spcBef>
        <a:spcAft>
          <a:spcPct val="0"/>
        </a:spcAft>
        <a:defRPr sz="3500">
          <a:solidFill>
            <a:schemeClr val="tx2"/>
          </a:solidFill>
          <a:latin typeface="Georgia" pitchFamily="16" charset="0"/>
          <a:ea typeface="ＭＳ Ｐゴシック" pitchFamily="16" charset="-128"/>
        </a:defRPr>
      </a:lvl2pPr>
      <a:lvl3pPr algn="l" rtl="0" eaLnBrk="1" fontAlgn="base" hangingPunct="1">
        <a:spcBef>
          <a:spcPct val="0"/>
        </a:spcBef>
        <a:spcAft>
          <a:spcPct val="0"/>
        </a:spcAft>
        <a:defRPr sz="3500">
          <a:solidFill>
            <a:schemeClr val="tx2"/>
          </a:solidFill>
          <a:latin typeface="Georgia" pitchFamily="16" charset="0"/>
          <a:ea typeface="ＭＳ Ｐゴシック" pitchFamily="16" charset="-128"/>
        </a:defRPr>
      </a:lvl3pPr>
      <a:lvl4pPr algn="l" rtl="0" eaLnBrk="1" fontAlgn="base" hangingPunct="1">
        <a:spcBef>
          <a:spcPct val="0"/>
        </a:spcBef>
        <a:spcAft>
          <a:spcPct val="0"/>
        </a:spcAft>
        <a:defRPr sz="3500">
          <a:solidFill>
            <a:schemeClr val="tx2"/>
          </a:solidFill>
          <a:latin typeface="Georgia" pitchFamily="16" charset="0"/>
          <a:ea typeface="ＭＳ Ｐゴシック" pitchFamily="16" charset="-128"/>
        </a:defRPr>
      </a:lvl4pPr>
      <a:lvl5pPr algn="l" rtl="0" eaLnBrk="1" fontAlgn="base" hangingPunct="1">
        <a:spcBef>
          <a:spcPct val="0"/>
        </a:spcBef>
        <a:spcAft>
          <a:spcPct val="0"/>
        </a:spcAft>
        <a:defRPr sz="3500">
          <a:solidFill>
            <a:schemeClr val="tx2"/>
          </a:solidFill>
          <a:latin typeface="Georgia" pitchFamily="16" charset="0"/>
          <a:ea typeface="ＭＳ Ｐゴシック" pitchFamily="16" charset="-128"/>
        </a:defRPr>
      </a:lvl5pPr>
      <a:lvl6pPr marL="457200" algn="l" rtl="0" eaLnBrk="1" fontAlgn="base" hangingPunct="1">
        <a:spcBef>
          <a:spcPct val="0"/>
        </a:spcBef>
        <a:spcAft>
          <a:spcPct val="0"/>
        </a:spcAft>
        <a:defRPr sz="3500">
          <a:solidFill>
            <a:schemeClr val="tx2"/>
          </a:solidFill>
          <a:latin typeface="Georgia" pitchFamily="16" charset="0"/>
          <a:ea typeface="ＭＳ Ｐゴシック" pitchFamily="16" charset="-128"/>
        </a:defRPr>
      </a:lvl6pPr>
      <a:lvl7pPr marL="914400" algn="l" rtl="0" eaLnBrk="1" fontAlgn="base" hangingPunct="1">
        <a:spcBef>
          <a:spcPct val="0"/>
        </a:spcBef>
        <a:spcAft>
          <a:spcPct val="0"/>
        </a:spcAft>
        <a:defRPr sz="3500">
          <a:solidFill>
            <a:schemeClr val="tx2"/>
          </a:solidFill>
          <a:latin typeface="Georgia" pitchFamily="16" charset="0"/>
          <a:ea typeface="ＭＳ Ｐゴシック" pitchFamily="16" charset="-128"/>
        </a:defRPr>
      </a:lvl7pPr>
      <a:lvl8pPr marL="1371600" algn="l" rtl="0" eaLnBrk="1" fontAlgn="base" hangingPunct="1">
        <a:spcBef>
          <a:spcPct val="0"/>
        </a:spcBef>
        <a:spcAft>
          <a:spcPct val="0"/>
        </a:spcAft>
        <a:defRPr sz="3500">
          <a:solidFill>
            <a:schemeClr val="tx2"/>
          </a:solidFill>
          <a:latin typeface="Georgia" pitchFamily="16" charset="0"/>
          <a:ea typeface="ＭＳ Ｐゴシック" pitchFamily="16" charset="-128"/>
        </a:defRPr>
      </a:lvl8pPr>
      <a:lvl9pPr marL="1828800" algn="l" rtl="0" eaLnBrk="1" fontAlgn="base" hangingPunct="1">
        <a:spcBef>
          <a:spcPct val="0"/>
        </a:spcBef>
        <a:spcAft>
          <a:spcPct val="0"/>
        </a:spcAft>
        <a:defRPr sz="3500">
          <a:solidFill>
            <a:schemeClr val="tx2"/>
          </a:solidFill>
          <a:latin typeface="Georgia" pitchFamily="16" charset="0"/>
          <a:ea typeface="ＭＳ Ｐゴシック" pitchFamily="16" charset="-128"/>
        </a:defRPr>
      </a:lvl9pPr>
    </p:titleStyle>
    <p:bodyStyle>
      <a:lvl1pPr marL="342900" indent="-342900" algn="l" rtl="0" eaLnBrk="1" fontAlgn="base" hangingPunct="1">
        <a:spcBef>
          <a:spcPct val="0"/>
        </a:spcBef>
        <a:spcAft>
          <a:spcPct val="70000"/>
        </a:spcAft>
        <a:buChar char="•"/>
        <a:defRPr sz="2400">
          <a:solidFill>
            <a:schemeClr val="tx1"/>
          </a:solidFill>
          <a:latin typeface="+mn-lt"/>
          <a:ea typeface="+mn-ea"/>
          <a:cs typeface="+mn-cs"/>
        </a:defRPr>
      </a:lvl1pPr>
      <a:lvl2pPr marL="811213" indent="-288925" algn="l" rtl="0" eaLnBrk="1" fontAlgn="base" hangingPunct="1">
        <a:lnSpc>
          <a:spcPct val="90000"/>
        </a:lnSpc>
        <a:spcBef>
          <a:spcPct val="0"/>
        </a:spcBef>
        <a:spcAft>
          <a:spcPct val="50000"/>
        </a:spcAft>
        <a:buChar char="–"/>
        <a:defRPr sz="2400">
          <a:solidFill>
            <a:schemeClr val="tx1"/>
          </a:solidFill>
          <a:latin typeface="+mn-lt"/>
          <a:ea typeface="+mn-ea"/>
        </a:defRPr>
      </a:lvl2pPr>
      <a:lvl3pPr marL="1219200" indent="-228600" algn="l" rtl="0" eaLnBrk="1" fontAlgn="base" hangingPunct="1">
        <a:lnSpc>
          <a:spcPct val="90000"/>
        </a:lnSpc>
        <a:spcBef>
          <a:spcPct val="20000"/>
        </a:spcBef>
        <a:spcAft>
          <a:spcPct val="0"/>
        </a:spcAft>
        <a:buChar char="•"/>
        <a:defRPr sz="2400">
          <a:solidFill>
            <a:schemeClr val="tx1"/>
          </a:solidFill>
          <a:latin typeface="+mn-lt"/>
          <a:ea typeface="+mn-ea"/>
        </a:defRPr>
      </a:lvl3pPr>
      <a:lvl4pPr marL="1627188" indent="-228600" algn="l" rtl="0" eaLnBrk="1" fontAlgn="base" hangingPunct="1">
        <a:lnSpc>
          <a:spcPct val="90000"/>
        </a:lnSpc>
        <a:spcBef>
          <a:spcPct val="20000"/>
        </a:spcBef>
        <a:spcAft>
          <a:spcPct val="0"/>
        </a:spcAft>
        <a:buChar char="–"/>
        <a:defRPr sz="2400">
          <a:solidFill>
            <a:schemeClr val="tx1"/>
          </a:solidFill>
          <a:latin typeface="+mn-lt"/>
          <a:ea typeface="+mn-ea"/>
        </a:defRPr>
      </a:lvl4pPr>
      <a:lvl5pPr marL="2057400" indent="-228600" algn="l" rtl="0" eaLnBrk="1" fontAlgn="base" hangingPunct="1">
        <a:lnSpc>
          <a:spcPct val="90000"/>
        </a:lnSpc>
        <a:spcBef>
          <a:spcPct val="20000"/>
        </a:spcBef>
        <a:spcAft>
          <a:spcPct val="0"/>
        </a:spcAft>
        <a:buChar char="»"/>
        <a:defRPr sz="2400">
          <a:solidFill>
            <a:schemeClr val="tx1"/>
          </a:solidFill>
          <a:latin typeface="+mn-lt"/>
          <a:ea typeface="+mn-ea"/>
        </a:defRPr>
      </a:lvl5pPr>
      <a:lvl6pPr marL="2514600" indent="-228600" algn="l" rtl="0" eaLnBrk="1" fontAlgn="base" hangingPunct="1">
        <a:lnSpc>
          <a:spcPct val="90000"/>
        </a:lnSpc>
        <a:spcBef>
          <a:spcPct val="20000"/>
        </a:spcBef>
        <a:spcAft>
          <a:spcPct val="0"/>
        </a:spcAft>
        <a:buChar char="»"/>
        <a:defRPr sz="2400">
          <a:solidFill>
            <a:schemeClr val="tx1"/>
          </a:solidFill>
          <a:latin typeface="+mn-lt"/>
          <a:ea typeface="+mn-ea"/>
        </a:defRPr>
      </a:lvl6pPr>
      <a:lvl7pPr marL="2971800" indent="-228600" algn="l" rtl="0" eaLnBrk="1" fontAlgn="base" hangingPunct="1">
        <a:lnSpc>
          <a:spcPct val="90000"/>
        </a:lnSpc>
        <a:spcBef>
          <a:spcPct val="20000"/>
        </a:spcBef>
        <a:spcAft>
          <a:spcPct val="0"/>
        </a:spcAft>
        <a:buChar char="»"/>
        <a:defRPr sz="2400">
          <a:solidFill>
            <a:schemeClr val="tx1"/>
          </a:solidFill>
          <a:latin typeface="+mn-lt"/>
          <a:ea typeface="+mn-ea"/>
        </a:defRPr>
      </a:lvl7pPr>
      <a:lvl8pPr marL="3429000" indent="-228600" algn="l" rtl="0" eaLnBrk="1" fontAlgn="base" hangingPunct="1">
        <a:lnSpc>
          <a:spcPct val="90000"/>
        </a:lnSpc>
        <a:spcBef>
          <a:spcPct val="20000"/>
        </a:spcBef>
        <a:spcAft>
          <a:spcPct val="0"/>
        </a:spcAft>
        <a:buChar char="»"/>
        <a:defRPr sz="2400">
          <a:solidFill>
            <a:schemeClr val="tx1"/>
          </a:solidFill>
          <a:latin typeface="+mn-lt"/>
          <a:ea typeface="+mn-ea"/>
        </a:defRPr>
      </a:lvl8pPr>
      <a:lvl9pPr marL="3886200" indent="-228600" algn="l" rtl="0" eaLnBrk="1" fontAlgn="base" hangingPunct="1">
        <a:lnSpc>
          <a:spcPct val="90000"/>
        </a:lnSpc>
        <a:spcBef>
          <a:spcPct val="20000"/>
        </a:spcBef>
        <a:spcAft>
          <a:spcPct val="0"/>
        </a:spcAft>
        <a:buChar char="»"/>
        <a:defRPr sz="24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B7F0F3"/>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6131024"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04" y="6237312"/>
            <a:ext cx="6336704" cy="576064"/>
          </a:xfrm>
          <a:prstGeom prst="rect">
            <a:avLst/>
          </a:prstGeom>
        </p:spPr>
      </p:pic>
    </p:spTree>
    <p:extLst>
      <p:ext uri="{BB962C8B-B14F-4D97-AF65-F5344CB8AC3E}">
        <p14:creationId xmlns:p14="http://schemas.microsoft.com/office/powerpoint/2010/main" val="2680286066"/>
      </p:ext>
    </p:extLst>
  </p:cSld>
  <p:clrMap bg1="lt1" tx1="dk1" bg2="lt2" tx2="dk2" accent1="accent1" accent2="accent2" accent3="accent3" accent4="accent4" accent5="accent5" accent6="accent6" hlink="hlink" folHlink="folHlink"/>
  <p:sldLayoutIdLst>
    <p:sldLayoutId id="2147483739" r:id="rId1"/>
  </p:sldLayoutIdLst>
  <p:txStyles>
    <p:titleStyle>
      <a:lvl1pPr algn="l"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9F214B3-82DF-4D42-ABB1-4A45D0F5F0B6}"/>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3B82FAF-C10B-4231-930F-3D86B1F51326}"/>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DE6D38F-3C14-48A8-B3B2-770A54071C5E}"/>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5874639-9AA8-41A8-BF0F-7D6D1CF89907}" type="datetimeFigureOut">
              <a:rPr lang="en-GB" smtClean="0"/>
              <a:t>22/03/2021</a:t>
            </a:fld>
            <a:endParaRPr lang="en-GB"/>
          </a:p>
        </p:txBody>
      </p:sp>
      <p:sp>
        <p:nvSpPr>
          <p:cNvPr id="5" name="Footer Placeholder 4">
            <a:extLst>
              <a:ext uri="{FF2B5EF4-FFF2-40B4-BE49-F238E27FC236}">
                <a16:creationId xmlns:a16="http://schemas.microsoft.com/office/drawing/2014/main" id="{3BE12E05-86E0-4245-93E6-5AC5A1C7D71E}"/>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079FDBD3-79AC-4E54-B112-4A6D7EE9B288}"/>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19C4186-D994-4DEE-A395-8D7DD7CB86C5}" type="slidenum">
              <a:rPr lang="en-GB" smtClean="0"/>
              <a:t>‹#›</a:t>
            </a:fld>
            <a:endParaRPr lang="en-GB"/>
          </a:p>
        </p:txBody>
      </p:sp>
      <p:sp>
        <p:nvSpPr>
          <p:cNvPr id="7" name="Rectangle 6">
            <a:extLst>
              <a:ext uri="{FF2B5EF4-FFF2-40B4-BE49-F238E27FC236}">
                <a16:creationId xmlns:a16="http://schemas.microsoft.com/office/drawing/2014/main" id="{78CEF06D-797B-4976-8600-B350D416B636}"/>
              </a:ext>
            </a:extLst>
          </p:cNvPr>
          <p:cNvSpPr/>
          <p:nvPr userDrawn="1"/>
        </p:nvSpPr>
        <p:spPr>
          <a:xfrm>
            <a:off x="0" y="6037006"/>
            <a:ext cx="9144000" cy="820994"/>
          </a:xfrm>
          <a:prstGeom prst="rect">
            <a:avLst/>
          </a:prstGeom>
          <a:solidFill>
            <a:srgbClr val="1EADB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1377AABF-BC98-4767-8227-1CF974E5104F}"/>
              </a:ext>
            </a:extLst>
          </p:cNvPr>
          <p:cNvSpPr txBox="1"/>
          <p:nvPr userDrawn="1"/>
        </p:nvSpPr>
        <p:spPr>
          <a:xfrm>
            <a:off x="88489" y="6185893"/>
            <a:ext cx="8957187" cy="553998"/>
          </a:xfrm>
          <a:prstGeom prst="rect">
            <a:avLst/>
          </a:prstGeom>
          <a:noFill/>
        </p:spPr>
        <p:txBody>
          <a:bodyPr wrap="square" rtlCol="0">
            <a:spAutoFit/>
          </a:bodyPr>
          <a:lstStyle/>
          <a:p>
            <a:pPr algn="ctr"/>
            <a:r>
              <a:rPr lang="en-GB" sz="3000">
                <a:solidFill>
                  <a:schemeClr val="bg1"/>
                </a:solidFill>
              </a:rPr>
              <a:t>Hampshire and Isle of Wight Saliva Testing Programme</a:t>
            </a:r>
          </a:p>
        </p:txBody>
      </p:sp>
      <p:pic>
        <p:nvPicPr>
          <p:cNvPr id="9" name="Picture 8" descr="Icon&#10;&#10;Description automatically generated">
            <a:extLst>
              <a:ext uri="{FF2B5EF4-FFF2-40B4-BE49-F238E27FC236}">
                <a16:creationId xmlns:a16="http://schemas.microsoft.com/office/drawing/2014/main" id="{6A7FE84F-3E24-4C54-936F-A3D2EBF435EA}"/>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20664" y="1694072"/>
            <a:ext cx="1227165" cy="1225092"/>
          </a:xfrm>
          <a:prstGeom prst="rect">
            <a:avLst/>
          </a:prstGeom>
        </p:spPr>
      </p:pic>
      <p:pic>
        <p:nvPicPr>
          <p:cNvPr id="10" name="Picture 9" descr="Icon&#10;&#10;Description automatically generated">
            <a:extLst>
              <a:ext uri="{FF2B5EF4-FFF2-40B4-BE49-F238E27FC236}">
                <a16:creationId xmlns:a16="http://schemas.microsoft.com/office/drawing/2014/main" id="{5E6A7B69-E6EC-47D9-92A6-D3C020F071C3}"/>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130872" y="4700270"/>
            <a:ext cx="1120979" cy="1119085"/>
          </a:xfrm>
          <a:prstGeom prst="rect">
            <a:avLst/>
          </a:prstGeom>
        </p:spPr>
      </p:pic>
      <p:pic>
        <p:nvPicPr>
          <p:cNvPr id="11" name="Picture 10" descr="Icon&#10;&#10;Description automatically generated">
            <a:extLst>
              <a:ext uri="{FF2B5EF4-FFF2-40B4-BE49-F238E27FC236}">
                <a16:creationId xmlns:a16="http://schemas.microsoft.com/office/drawing/2014/main" id="{AA698595-900B-415D-AB11-EDB19A8DA29B}"/>
              </a:ext>
            </a:extLst>
          </p:cNvPr>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8153893" y="3989610"/>
            <a:ext cx="1469038" cy="1466557"/>
          </a:xfrm>
          <a:prstGeom prst="rect">
            <a:avLst/>
          </a:prstGeom>
        </p:spPr>
      </p:pic>
      <p:pic>
        <p:nvPicPr>
          <p:cNvPr id="12" name="Picture 11" descr="Icon&#10;&#10;Description automatically generated">
            <a:extLst>
              <a:ext uri="{FF2B5EF4-FFF2-40B4-BE49-F238E27FC236}">
                <a16:creationId xmlns:a16="http://schemas.microsoft.com/office/drawing/2014/main" id="{1E086582-60F7-4906-98ED-2AD61EFF6BD6}"/>
              </a:ext>
            </a:extLst>
          </p:cNvPr>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7818511" y="1694072"/>
            <a:ext cx="1227165" cy="1225092"/>
          </a:xfrm>
          <a:prstGeom prst="rect">
            <a:avLst/>
          </a:prstGeom>
        </p:spPr>
      </p:pic>
    </p:spTree>
    <p:extLst>
      <p:ext uri="{BB962C8B-B14F-4D97-AF65-F5344CB8AC3E}">
        <p14:creationId xmlns:p14="http://schemas.microsoft.com/office/powerpoint/2010/main" val="2998417913"/>
      </p:ext>
    </p:extLst>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 id="2147483752" r:id="rId12"/>
    <p:sldLayoutId id="2147483753" r:id="rId13"/>
    <p:sldLayoutId id="2147483754"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34.png"/></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35.png"/></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17.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png"/><Relationship Id="rId7" Type="http://schemas.openxmlformats.org/officeDocument/2006/relationships/image" Target="../media/image42.png"/><Relationship Id="rId2" Type="http://schemas.openxmlformats.org/officeDocument/2006/relationships/notesSlide" Target="../notesSlides/notesSlide11.xml"/><Relationship Id="rId1" Type="http://schemas.openxmlformats.org/officeDocument/2006/relationships/slideLayout" Target="../slideLayouts/slideLayout49.xml"/><Relationship Id="rId6" Type="http://schemas.openxmlformats.org/officeDocument/2006/relationships/image" Target="../media/image41.png"/><Relationship Id="rId5" Type="http://schemas.openxmlformats.org/officeDocument/2006/relationships/image" Target="../media/image40.png"/><Relationship Id="rId10" Type="http://schemas.microsoft.com/office/2007/relationships/hdphoto" Target="../media/hdphoto1.wdp"/><Relationship Id="rId4" Type="http://schemas.openxmlformats.org/officeDocument/2006/relationships/image" Target="../media/image39.png"/><Relationship Id="rId9" Type="http://schemas.openxmlformats.org/officeDocument/2006/relationships/image" Target="../media/image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hyperlink" Target="https://eur03.safelinks.protection.outlook.com/?url=https%3A%2F%2Fwww.youtube.com%2Fwatch%3Fv%3DThkLdlwFdZA&amp;data=04%7C01%7CL.J.Bagust%40soton.ac.uk%7C4dd8aa14b8764cf7343508d8c2cc1eae%7C4a5378f929f44d3ebe89669d03ada9d8%7C0%7C0%7C637473529245373900%7CUnknown%7CTWFpbGZsb3d8eyJWIjoiMC4wLjAwMDAiLCJQIjoiV2luMzIiLCJBTiI6Ik1haWwiLCJXVCI6Mn0%3D%7C1000&amp;sdata=auVUpKbqEh0Pj3exA%2B1Cs0zr7ggzsbBMKBdF9qSTvg0%3D&amp;reserved=0" TargetMode="External"/><Relationship Id="rId7" Type="http://schemas.openxmlformats.org/officeDocument/2006/relationships/image" Target="../media/image18.jpeg"/><Relationship Id="rId2" Type="http://schemas.openxmlformats.org/officeDocument/2006/relationships/image" Target="../media/image14.png"/><Relationship Id="rId1" Type="http://schemas.openxmlformats.org/officeDocument/2006/relationships/slideLayout" Target="../slideLayouts/slideLayout3.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3.xml"/><Relationship Id="rId5" Type="http://schemas.openxmlformats.org/officeDocument/2006/relationships/image" Target="../media/image23.jpeg"/><Relationship Id="rId4" Type="http://schemas.openxmlformats.org/officeDocument/2006/relationships/image" Target="../media/image22.jpeg"/></Relationships>
</file>

<file path=ppt/slides/_rels/slide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10.png"/><Relationship Id="rId7" Type="http://schemas.openxmlformats.org/officeDocument/2006/relationships/image" Target="../media/image32.jpe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2">
            <a:extLst>
              <a:ext uri="{FF2B5EF4-FFF2-40B4-BE49-F238E27FC236}">
                <a16:creationId xmlns:a16="http://schemas.microsoft.com/office/drawing/2014/main" id="{7385F95E-DB36-4A5A-B789-DC9A453D43BE}"/>
              </a:ext>
            </a:extLst>
          </p:cNvPr>
          <p:cNvSpPr>
            <a:spLocks noGrp="1"/>
          </p:cNvSpPr>
          <p:nvPr>
            <p:ph type="subTitle" idx="1"/>
          </p:nvPr>
        </p:nvSpPr>
        <p:spPr>
          <a:xfrm>
            <a:off x="500063" y="4198938"/>
            <a:ext cx="8086724" cy="1644650"/>
          </a:xfrm>
        </p:spPr>
        <p:txBody>
          <a:bodyPr vert="horz" lIns="91440" tIns="45720" rIns="91440" bIns="45720" rtlCol="0" anchor="t">
            <a:normAutofit/>
          </a:bodyPr>
          <a:lstStyle/>
          <a:p>
            <a:r>
              <a:rPr lang="en-GB" sz="3600">
                <a:solidFill>
                  <a:srgbClr val="7030A0"/>
                </a:solidFill>
                <a:latin typeface="Gill Sans MT"/>
                <a:cs typeface="Gill Sans MT"/>
              </a:rPr>
              <a:t>Delivering a COVID-19 Health Message  </a:t>
            </a:r>
            <a:endParaRPr lang="en-US"/>
          </a:p>
        </p:txBody>
      </p:sp>
      <p:sp>
        <p:nvSpPr>
          <p:cNvPr id="9" name="Title 1">
            <a:extLst>
              <a:ext uri="{FF2B5EF4-FFF2-40B4-BE49-F238E27FC236}">
                <a16:creationId xmlns:a16="http://schemas.microsoft.com/office/drawing/2014/main" id="{D042620F-B415-409D-9B9A-DEA2880C4E00}"/>
              </a:ext>
            </a:extLst>
          </p:cNvPr>
          <p:cNvSpPr>
            <a:spLocks noGrp="1"/>
          </p:cNvSpPr>
          <p:nvPr>
            <p:ph type="ctrTitle"/>
          </p:nvPr>
        </p:nvSpPr>
        <p:spPr>
          <a:xfrm>
            <a:off x="452438" y="769938"/>
            <a:ext cx="8086725" cy="3352800"/>
          </a:xfrm>
        </p:spPr>
        <p:txBody>
          <a:bodyPr/>
          <a:lstStyle/>
          <a:p>
            <a:r>
              <a:rPr lang="en-GB" sz="7200">
                <a:solidFill>
                  <a:srgbClr val="2B337C"/>
                </a:solidFill>
                <a:latin typeface="Gill Sans MT"/>
                <a:cs typeface="Gill Sans MT"/>
              </a:rPr>
              <a:t>Me, My Health and My Children’s Health</a:t>
            </a:r>
          </a:p>
        </p:txBody>
      </p:sp>
      <p:pic>
        <p:nvPicPr>
          <p:cNvPr id="4" name="Picture 3" descr="Covid-19 germs pink-02.png">
            <a:extLst>
              <a:ext uri="{FF2B5EF4-FFF2-40B4-BE49-F238E27FC236}">
                <a16:creationId xmlns:a16="http://schemas.microsoft.com/office/drawing/2014/main" id="{FE621B22-D8DA-4FC2-A69D-22F1CD64475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0063" y="530903"/>
            <a:ext cx="727525" cy="726296"/>
          </a:xfrm>
          <a:prstGeom prst="rect">
            <a:avLst/>
          </a:prstGeom>
        </p:spPr>
      </p:pic>
    </p:spTree>
    <p:extLst>
      <p:ext uri="{BB962C8B-B14F-4D97-AF65-F5344CB8AC3E}">
        <p14:creationId xmlns:p14="http://schemas.microsoft.com/office/powerpoint/2010/main" val="36632102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30">
            <a:extLst>
              <a:ext uri="{FF2B5EF4-FFF2-40B4-BE49-F238E27FC236}">
                <a16:creationId xmlns:a16="http://schemas.microsoft.com/office/drawing/2014/main" id="{0DDCE394-5BDE-4137-BB90-D835186352D7}"/>
              </a:ext>
            </a:extLst>
          </p:cNvPr>
          <p:cNvSpPr/>
          <p:nvPr/>
        </p:nvSpPr>
        <p:spPr>
          <a:xfrm>
            <a:off x="270440" y="203840"/>
            <a:ext cx="1632878" cy="642876"/>
          </a:xfrm>
          <a:prstGeom prst="roundRect">
            <a:avLst/>
          </a:prstGeom>
          <a:solidFill>
            <a:srgbClr val="3699E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solidFill>
                  <a:srgbClr val="254061"/>
                </a:solidFill>
                <a:latin typeface="Gill Sans MT"/>
                <a:cs typeface="Gill Sans MT"/>
              </a:rPr>
              <a:t>Activity 4</a:t>
            </a:r>
          </a:p>
        </p:txBody>
      </p:sp>
      <p:pic>
        <p:nvPicPr>
          <p:cNvPr id="7" name="Picture 6" descr="Covid-19 germs pink-02.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17728" y="1564573"/>
            <a:ext cx="727525" cy="726296"/>
          </a:xfrm>
          <a:prstGeom prst="rect">
            <a:avLst/>
          </a:prstGeom>
        </p:spPr>
      </p:pic>
      <p:sp>
        <p:nvSpPr>
          <p:cNvPr id="12" name="Title 2">
            <a:extLst>
              <a:ext uri="{FF2B5EF4-FFF2-40B4-BE49-F238E27FC236}">
                <a16:creationId xmlns:a16="http://schemas.microsoft.com/office/drawing/2014/main" id="{310F7886-D339-46E1-BDC4-5DAA339EE97F}"/>
              </a:ext>
            </a:extLst>
          </p:cNvPr>
          <p:cNvSpPr txBox="1">
            <a:spLocks/>
          </p:cNvSpPr>
          <p:nvPr/>
        </p:nvSpPr>
        <p:spPr bwMode="auto">
          <a:xfrm>
            <a:off x="1411470" y="315549"/>
            <a:ext cx="5613527" cy="124984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vert="horz" wrap="square" lIns="0" tIns="45720" rIns="91440" bIns="45720" numCol="1" anchor="t" anchorCtr="0" compatLnSpc="1">
            <a:prstTxWarp prst="textNoShape">
              <a:avLst/>
            </a:prstTxWarp>
            <a:normAutofit fontScale="92500"/>
          </a:bodyPr>
          <a:lstStyle>
            <a:lvl1pPr algn="l" rtl="0" eaLnBrk="1" fontAlgn="base" hangingPunct="1">
              <a:spcBef>
                <a:spcPct val="0"/>
              </a:spcBef>
              <a:spcAft>
                <a:spcPct val="0"/>
              </a:spcAft>
              <a:defRPr sz="3500">
                <a:solidFill>
                  <a:schemeClr val="tx2"/>
                </a:solidFill>
                <a:latin typeface="+mj-lt"/>
                <a:ea typeface="+mj-ea"/>
                <a:cs typeface="+mj-cs"/>
              </a:defRPr>
            </a:lvl1pPr>
            <a:lvl2pPr algn="l" rtl="0" eaLnBrk="1" fontAlgn="base" hangingPunct="1">
              <a:spcBef>
                <a:spcPct val="0"/>
              </a:spcBef>
              <a:spcAft>
                <a:spcPct val="0"/>
              </a:spcAft>
              <a:defRPr sz="3500">
                <a:solidFill>
                  <a:schemeClr val="tx2"/>
                </a:solidFill>
                <a:latin typeface="Georgia" pitchFamily="16" charset="0"/>
                <a:ea typeface="ＭＳ Ｐゴシック" pitchFamily="16" charset="-128"/>
              </a:defRPr>
            </a:lvl2pPr>
            <a:lvl3pPr algn="l" rtl="0" eaLnBrk="1" fontAlgn="base" hangingPunct="1">
              <a:spcBef>
                <a:spcPct val="0"/>
              </a:spcBef>
              <a:spcAft>
                <a:spcPct val="0"/>
              </a:spcAft>
              <a:defRPr sz="3500">
                <a:solidFill>
                  <a:schemeClr val="tx2"/>
                </a:solidFill>
                <a:latin typeface="Georgia" pitchFamily="16" charset="0"/>
                <a:ea typeface="ＭＳ Ｐゴシック" pitchFamily="16" charset="-128"/>
              </a:defRPr>
            </a:lvl3pPr>
            <a:lvl4pPr algn="l" rtl="0" eaLnBrk="1" fontAlgn="base" hangingPunct="1">
              <a:spcBef>
                <a:spcPct val="0"/>
              </a:spcBef>
              <a:spcAft>
                <a:spcPct val="0"/>
              </a:spcAft>
              <a:defRPr sz="3500">
                <a:solidFill>
                  <a:schemeClr val="tx2"/>
                </a:solidFill>
                <a:latin typeface="Georgia" pitchFamily="16" charset="0"/>
                <a:ea typeface="ＭＳ Ｐゴシック" pitchFamily="16" charset="-128"/>
              </a:defRPr>
            </a:lvl4pPr>
            <a:lvl5pPr algn="l" rtl="0" eaLnBrk="1" fontAlgn="base" hangingPunct="1">
              <a:spcBef>
                <a:spcPct val="0"/>
              </a:spcBef>
              <a:spcAft>
                <a:spcPct val="0"/>
              </a:spcAft>
              <a:defRPr sz="3500">
                <a:solidFill>
                  <a:schemeClr val="tx2"/>
                </a:solidFill>
                <a:latin typeface="Georgia" pitchFamily="16" charset="0"/>
                <a:ea typeface="ＭＳ Ｐゴシック" pitchFamily="16" charset="-128"/>
              </a:defRPr>
            </a:lvl5pPr>
            <a:lvl6pPr marL="457200" algn="l" rtl="0" eaLnBrk="1" fontAlgn="base" hangingPunct="1">
              <a:spcBef>
                <a:spcPct val="0"/>
              </a:spcBef>
              <a:spcAft>
                <a:spcPct val="0"/>
              </a:spcAft>
              <a:defRPr sz="3500">
                <a:solidFill>
                  <a:schemeClr val="tx2"/>
                </a:solidFill>
                <a:latin typeface="Georgia" pitchFamily="16" charset="0"/>
                <a:ea typeface="ＭＳ Ｐゴシック" pitchFamily="16" charset="-128"/>
              </a:defRPr>
            </a:lvl6pPr>
            <a:lvl7pPr marL="914400" algn="l" rtl="0" eaLnBrk="1" fontAlgn="base" hangingPunct="1">
              <a:spcBef>
                <a:spcPct val="0"/>
              </a:spcBef>
              <a:spcAft>
                <a:spcPct val="0"/>
              </a:spcAft>
              <a:defRPr sz="3500">
                <a:solidFill>
                  <a:schemeClr val="tx2"/>
                </a:solidFill>
                <a:latin typeface="Georgia" pitchFamily="16" charset="0"/>
                <a:ea typeface="ＭＳ Ｐゴシック" pitchFamily="16" charset="-128"/>
              </a:defRPr>
            </a:lvl7pPr>
            <a:lvl8pPr marL="1371600" algn="l" rtl="0" eaLnBrk="1" fontAlgn="base" hangingPunct="1">
              <a:spcBef>
                <a:spcPct val="0"/>
              </a:spcBef>
              <a:spcAft>
                <a:spcPct val="0"/>
              </a:spcAft>
              <a:defRPr sz="3500">
                <a:solidFill>
                  <a:schemeClr val="tx2"/>
                </a:solidFill>
                <a:latin typeface="Georgia" pitchFamily="16" charset="0"/>
                <a:ea typeface="ＭＳ Ｐゴシック" pitchFamily="16" charset="-128"/>
              </a:defRPr>
            </a:lvl8pPr>
            <a:lvl9pPr marL="1828800" algn="l" rtl="0" eaLnBrk="1" fontAlgn="base" hangingPunct="1">
              <a:spcBef>
                <a:spcPct val="0"/>
              </a:spcBef>
              <a:spcAft>
                <a:spcPct val="0"/>
              </a:spcAft>
              <a:defRPr sz="3500">
                <a:solidFill>
                  <a:schemeClr val="tx2"/>
                </a:solidFill>
                <a:latin typeface="Georgia" pitchFamily="16" charset="0"/>
                <a:ea typeface="ＭＳ Ｐゴシック" pitchFamily="16"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GB" sz="4000" b="1" kern="0">
                <a:solidFill>
                  <a:srgbClr val="254061"/>
                </a:solidFill>
                <a:latin typeface="Gill Sans MT" pitchFamily="34" charset="0"/>
                <a:ea typeface="ＭＳ Ｐゴシック"/>
              </a:rPr>
              <a:t>How are you going         to deliver your message?</a:t>
            </a:r>
            <a:endParaRPr kumimoji="0" lang="en-GB" sz="3600" b="1" i="0" u="none" strike="noStrike" kern="0" cap="none" spc="0" normalizeH="0" baseline="0" noProof="0">
              <a:ln>
                <a:noFill/>
              </a:ln>
              <a:solidFill>
                <a:srgbClr val="254061"/>
              </a:solidFill>
              <a:effectLst/>
              <a:uLnTx/>
              <a:uFillTx/>
              <a:latin typeface="Gill Sans MT" pitchFamily="34" charset="0"/>
              <a:ea typeface="ＭＳ Ｐゴシック"/>
            </a:endParaRPr>
          </a:p>
        </p:txBody>
      </p:sp>
      <p:sp>
        <p:nvSpPr>
          <p:cNvPr id="2" name="Rectangle 1">
            <a:extLst>
              <a:ext uri="{FF2B5EF4-FFF2-40B4-BE49-F238E27FC236}">
                <a16:creationId xmlns:a16="http://schemas.microsoft.com/office/drawing/2014/main" id="{702ADB91-8CCB-443D-BE8F-FC133F95DB8C}"/>
              </a:ext>
            </a:extLst>
          </p:cNvPr>
          <p:cNvSpPr/>
          <p:nvPr/>
        </p:nvSpPr>
        <p:spPr>
          <a:xfrm>
            <a:off x="533400" y="1775407"/>
            <a:ext cx="6491597" cy="3965188"/>
          </a:xfrm>
          <a:prstGeom prst="rect">
            <a:avLst/>
          </a:prstGeom>
        </p:spPr>
        <p:txBody>
          <a:bodyPr wrap="square">
            <a:spAutoFit/>
          </a:bodyPr>
          <a:lstStyle/>
          <a:p>
            <a:pPr marR="75565">
              <a:tabLst>
                <a:tab pos="976630" algn="l"/>
                <a:tab pos="977265" algn="l"/>
                <a:tab pos="1632585" algn="l"/>
                <a:tab pos="2009775" algn="l"/>
                <a:tab pos="3201035" algn="l"/>
                <a:tab pos="3694430" algn="l"/>
                <a:tab pos="4112895" algn="l"/>
                <a:tab pos="4498340" algn="l"/>
                <a:tab pos="5230495" algn="l"/>
              </a:tabLst>
            </a:pPr>
            <a:r>
              <a:rPr lang="en-US" sz="2000" b="1">
                <a:solidFill>
                  <a:srgbClr val="00B050"/>
                </a:solidFill>
                <a:latin typeface="Gill Sans MT" panose="020B0502020104020203" pitchFamily="34" charset="0"/>
                <a:ea typeface="Tahoma" panose="020B0604030504040204" pitchFamily="34" charset="0"/>
              </a:rPr>
              <a:t>2. Identify the delivery method best suited to reaching the intended audience and the advantages and disadvantages associated with it</a:t>
            </a:r>
            <a:endParaRPr lang="en-GB" sz="2000" b="1">
              <a:latin typeface="Gill Sans MT" panose="020B0502020104020203" pitchFamily="34" charset="0"/>
              <a:ea typeface="Tahoma" panose="020B0604030504040204" pitchFamily="34" charset="0"/>
            </a:endParaRPr>
          </a:p>
          <a:p>
            <a:pPr marR="75565">
              <a:tabLst>
                <a:tab pos="976630" algn="l"/>
                <a:tab pos="977265" algn="l"/>
                <a:tab pos="1632585" algn="l"/>
                <a:tab pos="2009775" algn="l"/>
                <a:tab pos="3201035" algn="l"/>
                <a:tab pos="3694430" algn="l"/>
                <a:tab pos="4112895" algn="l"/>
                <a:tab pos="4498340" algn="l"/>
                <a:tab pos="5230495" algn="l"/>
              </a:tabLst>
            </a:pPr>
            <a:r>
              <a:rPr lang="en-US" b="1">
                <a:latin typeface="Gill Sans MT" panose="020B0502020104020203" pitchFamily="34" charset="0"/>
                <a:ea typeface="Tahoma" panose="020B0604030504040204" pitchFamily="34" charset="0"/>
              </a:rPr>
              <a:t> </a:t>
            </a:r>
            <a:endParaRPr lang="en-GB">
              <a:latin typeface="Gill Sans MT" panose="020B0502020104020203" pitchFamily="34" charset="0"/>
              <a:ea typeface="Tahoma" panose="020B0604030504040204" pitchFamily="34" charset="0"/>
            </a:endParaRPr>
          </a:p>
          <a:p>
            <a:pPr marR="75565">
              <a:tabLst>
                <a:tab pos="976630" algn="l"/>
                <a:tab pos="977265" algn="l"/>
                <a:tab pos="1632585" algn="l"/>
                <a:tab pos="2009775" algn="l"/>
                <a:tab pos="3201035" algn="l"/>
                <a:tab pos="3694430" algn="l"/>
                <a:tab pos="4112895" algn="l"/>
                <a:tab pos="4498340" algn="l"/>
                <a:tab pos="5230495" algn="l"/>
              </a:tabLst>
            </a:pPr>
            <a:r>
              <a:rPr lang="en-US">
                <a:solidFill>
                  <a:srgbClr val="002060"/>
                </a:solidFill>
                <a:latin typeface="Gill Sans MT" panose="020B0502020104020203" pitchFamily="34" charset="0"/>
                <a:ea typeface="Tahoma" panose="020B0604030504040204" pitchFamily="34" charset="0"/>
              </a:rPr>
              <a:t>In choosing which method to use, you should think about:</a:t>
            </a:r>
            <a:endParaRPr lang="en-GB">
              <a:solidFill>
                <a:srgbClr val="002060"/>
              </a:solidFill>
              <a:latin typeface="Gill Sans MT" panose="020B0502020104020203" pitchFamily="34" charset="0"/>
              <a:ea typeface="Tahoma" panose="020B0604030504040204" pitchFamily="34" charset="0"/>
            </a:endParaRPr>
          </a:p>
          <a:p>
            <a:pPr marR="75565">
              <a:tabLst>
                <a:tab pos="976630" algn="l"/>
                <a:tab pos="977265" algn="l"/>
                <a:tab pos="1632585" algn="l"/>
                <a:tab pos="2009775" algn="l"/>
                <a:tab pos="3201035" algn="l"/>
                <a:tab pos="3694430" algn="l"/>
                <a:tab pos="4112895" algn="l"/>
                <a:tab pos="4498340" algn="l"/>
                <a:tab pos="5230495" algn="l"/>
              </a:tabLst>
            </a:pPr>
            <a:r>
              <a:rPr lang="en-US">
                <a:solidFill>
                  <a:srgbClr val="002060"/>
                </a:solidFill>
                <a:latin typeface="Gill Sans MT" panose="020B0502020104020203" pitchFamily="34" charset="0"/>
                <a:ea typeface="Tahoma" panose="020B0604030504040204" pitchFamily="34" charset="0"/>
              </a:rPr>
              <a:t> </a:t>
            </a:r>
            <a:endParaRPr lang="en-GB">
              <a:solidFill>
                <a:srgbClr val="002060"/>
              </a:solidFill>
              <a:latin typeface="Gill Sans MT" panose="020B0502020104020203" pitchFamily="34" charset="0"/>
              <a:ea typeface="Tahoma" panose="020B0604030504040204" pitchFamily="34" charset="0"/>
            </a:endParaRPr>
          </a:p>
          <a:p>
            <a:pPr marL="342900" lvl="0" indent="-342900" algn="just">
              <a:spcBef>
                <a:spcPts val="30"/>
              </a:spcBef>
              <a:spcAft>
                <a:spcPts val="0"/>
              </a:spcAft>
              <a:buFont typeface="Symbol" panose="05050102010706020507" pitchFamily="18" charset="2"/>
              <a:buChar char=""/>
            </a:pPr>
            <a:r>
              <a:rPr lang="en-US">
                <a:solidFill>
                  <a:srgbClr val="002060"/>
                </a:solidFill>
                <a:latin typeface="Gill Sans MT" panose="020B0502020104020203" pitchFamily="34" charset="0"/>
                <a:ea typeface="Tahoma" panose="020B0604030504040204" pitchFamily="34" charset="0"/>
              </a:rPr>
              <a:t>The suitability of your chosen method in helping you to reach your target audience</a:t>
            </a:r>
            <a:endParaRPr lang="en-GB">
              <a:solidFill>
                <a:srgbClr val="002060"/>
              </a:solidFill>
              <a:latin typeface="Gill Sans MT" panose="020B0502020104020203" pitchFamily="34" charset="0"/>
              <a:ea typeface="Tahoma" panose="020B0604030504040204" pitchFamily="34" charset="0"/>
            </a:endParaRPr>
          </a:p>
          <a:p>
            <a:pPr marL="457200" algn="just">
              <a:spcBef>
                <a:spcPts val="30"/>
              </a:spcBef>
              <a:spcAft>
                <a:spcPts val="0"/>
              </a:spcAft>
            </a:pPr>
            <a:r>
              <a:rPr lang="en-US">
                <a:solidFill>
                  <a:srgbClr val="002060"/>
                </a:solidFill>
                <a:latin typeface="Gill Sans MT" panose="020B0502020104020203" pitchFamily="34" charset="0"/>
                <a:ea typeface="Tahoma" panose="020B0604030504040204" pitchFamily="34" charset="0"/>
              </a:rPr>
              <a:t> </a:t>
            </a:r>
            <a:endParaRPr lang="en-GB">
              <a:solidFill>
                <a:srgbClr val="002060"/>
              </a:solidFill>
              <a:latin typeface="Gill Sans MT" panose="020B0502020104020203" pitchFamily="34" charset="0"/>
              <a:ea typeface="Tahoma" panose="020B0604030504040204" pitchFamily="34" charset="0"/>
            </a:endParaRPr>
          </a:p>
          <a:p>
            <a:pPr marL="342900" lvl="0" indent="-342900" algn="just">
              <a:spcBef>
                <a:spcPts val="30"/>
              </a:spcBef>
              <a:spcAft>
                <a:spcPts val="0"/>
              </a:spcAft>
              <a:buFont typeface="Symbol" panose="05050102010706020507" pitchFamily="18" charset="2"/>
              <a:buChar char=""/>
            </a:pPr>
            <a:r>
              <a:rPr lang="en-US">
                <a:solidFill>
                  <a:srgbClr val="002060"/>
                </a:solidFill>
                <a:latin typeface="Gill Sans MT" panose="020B0502020104020203" pitchFamily="34" charset="0"/>
                <a:ea typeface="Tahoma" panose="020B0604030504040204" pitchFamily="34" charset="0"/>
              </a:rPr>
              <a:t>How easy or difficult it is for people to ask questions or provide feedback when using that method</a:t>
            </a:r>
            <a:endParaRPr lang="en-GB">
              <a:solidFill>
                <a:srgbClr val="002060"/>
              </a:solidFill>
              <a:latin typeface="Gill Sans MT" panose="020B0502020104020203" pitchFamily="34" charset="0"/>
              <a:ea typeface="Tahoma" panose="020B0604030504040204" pitchFamily="34" charset="0"/>
            </a:endParaRPr>
          </a:p>
          <a:p>
            <a:pPr marL="785495" indent="-260350">
              <a:lnSpc>
                <a:spcPts val="1440"/>
              </a:lnSpc>
            </a:pPr>
            <a:r>
              <a:rPr lang="en-US">
                <a:solidFill>
                  <a:srgbClr val="002060"/>
                </a:solidFill>
                <a:latin typeface="Gill Sans MT" panose="020B0502020104020203" pitchFamily="34" charset="0"/>
                <a:ea typeface="Tahoma" panose="020B0604030504040204" pitchFamily="34" charset="0"/>
              </a:rPr>
              <a:t> </a:t>
            </a:r>
            <a:endParaRPr lang="en-GB">
              <a:solidFill>
                <a:srgbClr val="002060"/>
              </a:solidFill>
              <a:latin typeface="Gill Sans MT" panose="020B0502020104020203" pitchFamily="34" charset="0"/>
              <a:ea typeface="Tahoma" panose="020B0604030504040204" pitchFamily="34" charset="0"/>
            </a:endParaRPr>
          </a:p>
          <a:p>
            <a:pPr marL="342900" lvl="0" indent="-342900" algn="just">
              <a:spcBef>
                <a:spcPts val="30"/>
              </a:spcBef>
              <a:spcAft>
                <a:spcPts val="0"/>
              </a:spcAft>
              <a:buFont typeface="Symbol" panose="05050102010706020507" pitchFamily="18" charset="2"/>
              <a:buChar char=""/>
            </a:pPr>
            <a:r>
              <a:rPr lang="en-US">
                <a:solidFill>
                  <a:srgbClr val="002060"/>
                </a:solidFill>
                <a:latin typeface="Gill Sans MT" panose="020B0502020104020203" pitchFamily="34" charset="0"/>
                <a:ea typeface="Tahoma" panose="020B0604030504040204" pitchFamily="34" charset="0"/>
              </a:rPr>
              <a:t>The different ways in which you can present information using that method</a:t>
            </a:r>
            <a:endParaRPr lang="en-GB">
              <a:solidFill>
                <a:srgbClr val="002060"/>
              </a:solidFill>
              <a:latin typeface="Gill Sans MT" panose="020B0502020104020203" pitchFamily="34" charset="0"/>
              <a:ea typeface="Tahoma" panose="020B0604030504040204" pitchFamily="34" charset="0"/>
            </a:endParaRPr>
          </a:p>
        </p:txBody>
      </p:sp>
      <p:pic>
        <p:nvPicPr>
          <p:cNvPr id="4" name="Picture 3">
            <a:extLst>
              <a:ext uri="{FF2B5EF4-FFF2-40B4-BE49-F238E27FC236}">
                <a16:creationId xmlns:a16="http://schemas.microsoft.com/office/drawing/2014/main" id="{C0690F69-05E0-47CE-8837-4F4FA361AB2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7646506" y="2707203"/>
            <a:ext cx="1230519" cy="3997175"/>
          </a:xfrm>
          <a:prstGeom prst="rect">
            <a:avLst/>
          </a:prstGeom>
        </p:spPr>
      </p:pic>
    </p:spTree>
    <p:extLst>
      <p:ext uri="{BB962C8B-B14F-4D97-AF65-F5344CB8AC3E}">
        <p14:creationId xmlns:p14="http://schemas.microsoft.com/office/powerpoint/2010/main" val="22471411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30">
            <a:extLst>
              <a:ext uri="{FF2B5EF4-FFF2-40B4-BE49-F238E27FC236}">
                <a16:creationId xmlns:a16="http://schemas.microsoft.com/office/drawing/2014/main" id="{0DDCE394-5BDE-4137-BB90-D835186352D7}"/>
              </a:ext>
            </a:extLst>
          </p:cNvPr>
          <p:cNvSpPr/>
          <p:nvPr/>
        </p:nvSpPr>
        <p:spPr>
          <a:xfrm>
            <a:off x="270440" y="203840"/>
            <a:ext cx="1632878" cy="642876"/>
          </a:xfrm>
          <a:prstGeom prst="roundRect">
            <a:avLst/>
          </a:prstGeom>
          <a:solidFill>
            <a:srgbClr val="3699E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solidFill>
                  <a:srgbClr val="254061"/>
                </a:solidFill>
                <a:latin typeface="Gill Sans MT"/>
                <a:cs typeface="Gill Sans MT"/>
              </a:rPr>
              <a:t>Activity 4</a:t>
            </a:r>
          </a:p>
        </p:txBody>
      </p:sp>
      <p:pic>
        <p:nvPicPr>
          <p:cNvPr id="7" name="Picture 6" descr="Covid-19 germs pink-02.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17728" y="1564573"/>
            <a:ext cx="727525" cy="726296"/>
          </a:xfrm>
          <a:prstGeom prst="rect">
            <a:avLst/>
          </a:prstGeom>
        </p:spPr>
      </p:pic>
      <p:sp>
        <p:nvSpPr>
          <p:cNvPr id="12" name="Title 2">
            <a:extLst>
              <a:ext uri="{FF2B5EF4-FFF2-40B4-BE49-F238E27FC236}">
                <a16:creationId xmlns:a16="http://schemas.microsoft.com/office/drawing/2014/main" id="{310F7886-D339-46E1-BDC4-5DAA339EE97F}"/>
              </a:ext>
            </a:extLst>
          </p:cNvPr>
          <p:cNvSpPr txBox="1">
            <a:spLocks/>
          </p:cNvSpPr>
          <p:nvPr/>
        </p:nvSpPr>
        <p:spPr bwMode="auto">
          <a:xfrm>
            <a:off x="829883" y="472270"/>
            <a:ext cx="6960093" cy="165882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vert="horz" wrap="square" lIns="0" tIns="45720" rIns="91440" bIns="45720" numCol="1" anchor="t" anchorCtr="0" compatLnSpc="1">
            <a:prstTxWarp prst="textNoShape">
              <a:avLst/>
            </a:prstTxWarp>
            <a:normAutofit fontScale="77500" lnSpcReduction="20000"/>
          </a:bodyPr>
          <a:lstStyle>
            <a:lvl1pPr algn="l" rtl="0" eaLnBrk="1" fontAlgn="base" hangingPunct="1">
              <a:spcBef>
                <a:spcPct val="0"/>
              </a:spcBef>
              <a:spcAft>
                <a:spcPct val="0"/>
              </a:spcAft>
              <a:defRPr sz="3500">
                <a:solidFill>
                  <a:schemeClr val="tx2"/>
                </a:solidFill>
                <a:latin typeface="+mj-lt"/>
                <a:ea typeface="+mj-ea"/>
                <a:cs typeface="+mj-cs"/>
              </a:defRPr>
            </a:lvl1pPr>
            <a:lvl2pPr algn="l" rtl="0" eaLnBrk="1" fontAlgn="base" hangingPunct="1">
              <a:spcBef>
                <a:spcPct val="0"/>
              </a:spcBef>
              <a:spcAft>
                <a:spcPct val="0"/>
              </a:spcAft>
              <a:defRPr sz="3500">
                <a:solidFill>
                  <a:schemeClr val="tx2"/>
                </a:solidFill>
                <a:latin typeface="Georgia" pitchFamily="16" charset="0"/>
                <a:ea typeface="ＭＳ Ｐゴシック" pitchFamily="16" charset="-128"/>
              </a:defRPr>
            </a:lvl2pPr>
            <a:lvl3pPr algn="l" rtl="0" eaLnBrk="1" fontAlgn="base" hangingPunct="1">
              <a:spcBef>
                <a:spcPct val="0"/>
              </a:spcBef>
              <a:spcAft>
                <a:spcPct val="0"/>
              </a:spcAft>
              <a:defRPr sz="3500">
                <a:solidFill>
                  <a:schemeClr val="tx2"/>
                </a:solidFill>
                <a:latin typeface="Georgia" pitchFamily="16" charset="0"/>
                <a:ea typeface="ＭＳ Ｐゴシック" pitchFamily="16" charset="-128"/>
              </a:defRPr>
            </a:lvl3pPr>
            <a:lvl4pPr algn="l" rtl="0" eaLnBrk="1" fontAlgn="base" hangingPunct="1">
              <a:spcBef>
                <a:spcPct val="0"/>
              </a:spcBef>
              <a:spcAft>
                <a:spcPct val="0"/>
              </a:spcAft>
              <a:defRPr sz="3500">
                <a:solidFill>
                  <a:schemeClr val="tx2"/>
                </a:solidFill>
                <a:latin typeface="Georgia" pitchFamily="16" charset="0"/>
                <a:ea typeface="ＭＳ Ｐゴシック" pitchFamily="16" charset="-128"/>
              </a:defRPr>
            </a:lvl4pPr>
            <a:lvl5pPr algn="l" rtl="0" eaLnBrk="1" fontAlgn="base" hangingPunct="1">
              <a:spcBef>
                <a:spcPct val="0"/>
              </a:spcBef>
              <a:spcAft>
                <a:spcPct val="0"/>
              </a:spcAft>
              <a:defRPr sz="3500">
                <a:solidFill>
                  <a:schemeClr val="tx2"/>
                </a:solidFill>
                <a:latin typeface="Georgia" pitchFamily="16" charset="0"/>
                <a:ea typeface="ＭＳ Ｐゴシック" pitchFamily="16" charset="-128"/>
              </a:defRPr>
            </a:lvl5pPr>
            <a:lvl6pPr marL="457200" algn="l" rtl="0" eaLnBrk="1" fontAlgn="base" hangingPunct="1">
              <a:spcBef>
                <a:spcPct val="0"/>
              </a:spcBef>
              <a:spcAft>
                <a:spcPct val="0"/>
              </a:spcAft>
              <a:defRPr sz="3500">
                <a:solidFill>
                  <a:schemeClr val="tx2"/>
                </a:solidFill>
                <a:latin typeface="Georgia" pitchFamily="16" charset="0"/>
                <a:ea typeface="ＭＳ Ｐゴシック" pitchFamily="16" charset="-128"/>
              </a:defRPr>
            </a:lvl6pPr>
            <a:lvl7pPr marL="914400" algn="l" rtl="0" eaLnBrk="1" fontAlgn="base" hangingPunct="1">
              <a:spcBef>
                <a:spcPct val="0"/>
              </a:spcBef>
              <a:spcAft>
                <a:spcPct val="0"/>
              </a:spcAft>
              <a:defRPr sz="3500">
                <a:solidFill>
                  <a:schemeClr val="tx2"/>
                </a:solidFill>
                <a:latin typeface="Georgia" pitchFamily="16" charset="0"/>
                <a:ea typeface="ＭＳ Ｐゴシック" pitchFamily="16" charset="-128"/>
              </a:defRPr>
            </a:lvl7pPr>
            <a:lvl8pPr marL="1371600" algn="l" rtl="0" eaLnBrk="1" fontAlgn="base" hangingPunct="1">
              <a:spcBef>
                <a:spcPct val="0"/>
              </a:spcBef>
              <a:spcAft>
                <a:spcPct val="0"/>
              </a:spcAft>
              <a:defRPr sz="3500">
                <a:solidFill>
                  <a:schemeClr val="tx2"/>
                </a:solidFill>
                <a:latin typeface="Georgia" pitchFamily="16" charset="0"/>
                <a:ea typeface="ＭＳ Ｐゴシック" pitchFamily="16" charset="-128"/>
              </a:defRPr>
            </a:lvl8pPr>
            <a:lvl9pPr marL="1828800" algn="l" rtl="0" eaLnBrk="1" fontAlgn="base" hangingPunct="1">
              <a:spcBef>
                <a:spcPct val="0"/>
              </a:spcBef>
              <a:spcAft>
                <a:spcPct val="0"/>
              </a:spcAft>
              <a:defRPr sz="3500">
                <a:solidFill>
                  <a:schemeClr val="tx2"/>
                </a:solidFill>
                <a:latin typeface="Georgia" pitchFamily="16" charset="0"/>
                <a:ea typeface="ＭＳ Ｐゴシック" pitchFamily="16"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GB" sz="4000" b="1" kern="0">
                <a:solidFill>
                  <a:srgbClr val="254061"/>
                </a:solidFill>
                <a:latin typeface="Gill Sans MT" pitchFamily="34" charset="0"/>
                <a:ea typeface="ＭＳ Ｐゴシック"/>
              </a:rPr>
              <a:t>   </a:t>
            </a:r>
            <a:r>
              <a:rPr lang="en-GB" sz="4300" b="1" kern="0">
                <a:solidFill>
                  <a:srgbClr val="254061"/>
                </a:solidFill>
                <a:latin typeface="Gill Sans MT" pitchFamily="34" charset="0"/>
                <a:ea typeface="ＭＳ Ｐゴシック"/>
              </a:rPr>
              <a:t>What resources are you         going to use to help you       prepare your COVID-19 message</a:t>
            </a:r>
            <a:r>
              <a:rPr kumimoji="0" lang="en-GB" sz="4300" b="1" i="0" u="none" strike="noStrike" kern="0" cap="none" spc="0" normalizeH="0" baseline="0" noProof="0">
                <a:ln>
                  <a:noFill/>
                </a:ln>
                <a:solidFill>
                  <a:srgbClr val="254061"/>
                </a:solidFill>
                <a:effectLst/>
                <a:uLnTx/>
                <a:uFillTx/>
                <a:latin typeface="Gill Sans MT" pitchFamily="34" charset="0"/>
                <a:ea typeface="ＭＳ Ｐゴシック"/>
              </a:rPr>
              <a:t>?</a:t>
            </a:r>
          </a:p>
        </p:txBody>
      </p:sp>
      <p:sp>
        <p:nvSpPr>
          <p:cNvPr id="3" name="Rectangle 2">
            <a:extLst>
              <a:ext uri="{FF2B5EF4-FFF2-40B4-BE49-F238E27FC236}">
                <a16:creationId xmlns:a16="http://schemas.microsoft.com/office/drawing/2014/main" id="{AF19C99E-73AD-4DD1-8F94-2DD8097DED7D}"/>
              </a:ext>
            </a:extLst>
          </p:cNvPr>
          <p:cNvSpPr/>
          <p:nvPr/>
        </p:nvSpPr>
        <p:spPr>
          <a:xfrm>
            <a:off x="481395" y="2025128"/>
            <a:ext cx="6701283" cy="3549690"/>
          </a:xfrm>
          <a:prstGeom prst="rect">
            <a:avLst/>
          </a:prstGeom>
        </p:spPr>
        <p:txBody>
          <a:bodyPr wrap="square">
            <a:spAutoFit/>
          </a:bodyPr>
          <a:lstStyle/>
          <a:p>
            <a:pPr>
              <a:spcBef>
                <a:spcPts val="30"/>
              </a:spcBef>
            </a:pPr>
            <a:r>
              <a:rPr lang="en-US" sz="2000" b="1">
                <a:solidFill>
                  <a:srgbClr val="00B050"/>
                </a:solidFill>
                <a:latin typeface="Gill Sans MT" panose="020B0502020104020203" pitchFamily="34" charset="0"/>
                <a:ea typeface="Tahoma" panose="020B0604030504040204" pitchFamily="34" charset="0"/>
              </a:rPr>
              <a:t>3. Obtaining resources relevant to the chosen message around COVID-19 and its audience</a:t>
            </a:r>
            <a:endParaRPr lang="en-GB" sz="2000" b="1">
              <a:latin typeface="Gill Sans MT" panose="020B0502020104020203" pitchFamily="34" charset="0"/>
              <a:ea typeface="Tahoma" panose="020B0604030504040204" pitchFamily="34" charset="0"/>
            </a:endParaRPr>
          </a:p>
          <a:p>
            <a:pPr marL="180340">
              <a:spcBef>
                <a:spcPts val="30"/>
              </a:spcBef>
              <a:spcAft>
                <a:spcPts val="0"/>
              </a:spcAft>
            </a:pPr>
            <a:r>
              <a:rPr lang="en-US" sz="1100" b="1">
                <a:latin typeface="Arial" panose="020B0604020202020204" pitchFamily="34" charset="0"/>
                <a:ea typeface="Tahoma" panose="020B0604030504040204" pitchFamily="34" charset="0"/>
              </a:rPr>
              <a:t> </a:t>
            </a:r>
            <a:endParaRPr lang="en-GB" sz="1100">
              <a:latin typeface="Tahoma" panose="020B0604030504040204" pitchFamily="34" charset="0"/>
              <a:ea typeface="Tahoma" panose="020B0604030504040204" pitchFamily="34" charset="0"/>
            </a:endParaRPr>
          </a:p>
          <a:p>
            <a:pPr algn="just">
              <a:spcBef>
                <a:spcPts val="30"/>
              </a:spcBef>
            </a:pPr>
            <a:r>
              <a:rPr lang="en-US">
                <a:solidFill>
                  <a:srgbClr val="002060"/>
                </a:solidFill>
                <a:latin typeface="Gill Sans MT" panose="020B0502020104020203" pitchFamily="34" charset="0"/>
                <a:ea typeface="Tahoma" panose="020B0604030504040204" pitchFamily="34" charset="0"/>
              </a:rPr>
              <a:t>You should consider:</a:t>
            </a:r>
            <a:endParaRPr lang="en-GB">
              <a:solidFill>
                <a:srgbClr val="002060"/>
              </a:solidFill>
              <a:latin typeface="Gill Sans MT" panose="020B0502020104020203" pitchFamily="34" charset="0"/>
              <a:ea typeface="Tahoma" panose="020B0604030504040204" pitchFamily="34" charset="0"/>
            </a:endParaRPr>
          </a:p>
          <a:p>
            <a:pPr algn="just">
              <a:spcBef>
                <a:spcPts val="30"/>
              </a:spcBef>
            </a:pPr>
            <a:r>
              <a:rPr lang="en-US">
                <a:solidFill>
                  <a:srgbClr val="002060"/>
                </a:solidFill>
                <a:latin typeface="Gill Sans MT" panose="020B0502020104020203" pitchFamily="34" charset="0"/>
                <a:ea typeface="Tahoma" panose="020B0604030504040204" pitchFamily="34" charset="0"/>
              </a:rPr>
              <a:t> </a:t>
            </a:r>
            <a:endParaRPr lang="en-GB">
              <a:solidFill>
                <a:srgbClr val="002060"/>
              </a:solidFill>
              <a:latin typeface="Gill Sans MT" panose="020B0502020104020203" pitchFamily="34" charset="0"/>
              <a:ea typeface="Tahoma" panose="020B0604030504040204" pitchFamily="34" charset="0"/>
            </a:endParaRPr>
          </a:p>
          <a:p>
            <a:pPr marL="342900" lvl="0" indent="-342900" algn="just">
              <a:spcBef>
                <a:spcPts val="30"/>
              </a:spcBef>
              <a:spcAft>
                <a:spcPts val="0"/>
              </a:spcAft>
              <a:buFont typeface="Symbol" panose="05050102010706020507" pitchFamily="18" charset="2"/>
              <a:buChar char=""/>
            </a:pPr>
            <a:r>
              <a:rPr lang="en-US">
                <a:solidFill>
                  <a:srgbClr val="002060"/>
                </a:solidFill>
                <a:latin typeface="Gill Sans MT" panose="020B0502020104020203" pitchFamily="34" charset="0"/>
                <a:ea typeface="Tahoma" panose="020B0604030504040204" pitchFamily="34" charset="0"/>
              </a:rPr>
              <a:t>How you can make sure that the resources you use provide reliable and accurate information</a:t>
            </a:r>
            <a:endParaRPr lang="en-GB">
              <a:solidFill>
                <a:srgbClr val="002060"/>
              </a:solidFill>
              <a:latin typeface="Gill Sans MT" panose="020B0502020104020203" pitchFamily="34" charset="0"/>
              <a:ea typeface="Tahoma" panose="020B0604030504040204" pitchFamily="34" charset="0"/>
            </a:endParaRPr>
          </a:p>
          <a:p>
            <a:pPr marL="457200" algn="just">
              <a:spcBef>
                <a:spcPts val="30"/>
              </a:spcBef>
              <a:spcAft>
                <a:spcPts val="0"/>
              </a:spcAft>
            </a:pPr>
            <a:r>
              <a:rPr lang="en-US">
                <a:solidFill>
                  <a:srgbClr val="002060"/>
                </a:solidFill>
                <a:latin typeface="Gill Sans MT" panose="020B0502020104020203" pitchFamily="34" charset="0"/>
                <a:ea typeface="Tahoma" panose="020B0604030504040204" pitchFamily="34" charset="0"/>
              </a:rPr>
              <a:t> </a:t>
            </a:r>
            <a:endParaRPr lang="en-GB">
              <a:solidFill>
                <a:srgbClr val="002060"/>
              </a:solidFill>
              <a:latin typeface="Gill Sans MT" panose="020B0502020104020203" pitchFamily="34" charset="0"/>
              <a:ea typeface="Tahoma" panose="020B0604030504040204" pitchFamily="34" charset="0"/>
            </a:endParaRPr>
          </a:p>
          <a:p>
            <a:pPr marL="342900" lvl="0" indent="-342900" algn="just">
              <a:spcBef>
                <a:spcPts val="30"/>
              </a:spcBef>
              <a:spcAft>
                <a:spcPts val="0"/>
              </a:spcAft>
              <a:buFont typeface="Symbol" panose="05050102010706020507" pitchFamily="18" charset="2"/>
              <a:buChar char=""/>
            </a:pPr>
            <a:r>
              <a:rPr lang="en-US">
                <a:solidFill>
                  <a:srgbClr val="002060"/>
                </a:solidFill>
                <a:latin typeface="Gill Sans MT" panose="020B0502020104020203" pitchFamily="34" charset="0"/>
                <a:ea typeface="Tahoma" panose="020B0604030504040204" pitchFamily="34" charset="0"/>
              </a:rPr>
              <a:t>Ways in which you can check that the resources are regularly updated by their publisher</a:t>
            </a:r>
            <a:endParaRPr lang="en-GB">
              <a:solidFill>
                <a:srgbClr val="002060"/>
              </a:solidFill>
              <a:latin typeface="Gill Sans MT" panose="020B0502020104020203" pitchFamily="34" charset="0"/>
              <a:ea typeface="Tahoma" panose="020B0604030504040204" pitchFamily="34" charset="0"/>
            </a:endParaRPr>
          </a:p>
          <a:p>
            <a:pPr marL="785495" indent="-260350">
              <a:lnSpc>
                <a:spcPts val="1440"/>
              </a:lnSpc>
            </a:pPr>
            <a:r>
              <a:rPr lang="en-US">
                <a:solidFill>
                  <a:srgbClr val="002060"/>
                </a:solidFill>
                <a:latin typeface="Gill Sans MT" panose="020B0502020104020203" pitchFamily="34" charset="0"/>
                <a:ea typeface="Tahoma" panose="020B0604030504040204" pitchFamily="34" charset="0"/>
              </a:rPr>
              <a:t> </a:t>
            </a:r>
            <a:endParaRPr lang="en-GB">
              <a:solidFill>
                <a:srgbClr val="002060"/>
              </a:solidFill>
              <a:latin typeface="Gill Sans MT" panose="020B0502020104020203" pitchFamily="34" charset="0"/>
              <a:ea typeface="Tahoma" panose="020B0604030504040204" pitchFamily="34" charset="0"/>
            </a:endParaRPr>
          </a:p>
          <a:p>
            <a:pPr marL="342900" lvl="0" indent="-342900" algn="just">
              <a:spcBef>
                <a:spcPts val="30"/>
              </a:spcBef>
              <a:spcAft>
                <a:spcPts val="0"/>
              </a:spcAft>
              <a:buFont typeface="Symbol" panose="05050102010706020507" pitchFamily="18" charset="2"/>
              <a:buChar char=""/>
            </a:pPr>
            <a:r>
              <a:rPr lang="en-US">
                <a:solidFill>
                  <a:srgbClr val="002060"/>
                </a:solidFill>
                <a:latin typeface="Gill Sans MT" panose="020B0502020104020203" pitchFamily="34" charset="0"/>
                <a:ea typeface="Tahoma" panose="020B0604030504040204" pitchFamily="34" charset="0"/>
              </a:rPr>
              <a:t>How you can ensure that the resources contain information that is relevant to your audience</a:t>
            </a:r>
            <a:endParaRPr lang="en-GB">
              <a:solidFill>
                <a:srgbClr val="002060"/>
              </a:solidFill>
              <a:latin typeface="Gill Sans MT" panose="020B0502020104020203" pitchFamily="34" charset="0"/>
              <a:ea typeface="Tahoma" panose="020B0604030504040204" pitchFamily="34" charset="0"/>
            </a:endParaRPr>
          </a:p>
        </p:txBody>
      </p:sp>
      <p:pic>
        <p:nvPicPr>
          <p:cNvPr id="4" name="Picture 3" descr="A picture containing toy, vector graphics&#10;&#10;Description automatically generated">
            <a:extLst>
              <a:ext uri="{FF2B5EF4-FFF2-40B4-BE49-F238E27FC236}">
                <a16:creationId xmlns:a16="http://schemas.microsoft.com/office/drawing/2014/main" id="{45B9508C-D07C-4B41-9BDE-F2A063615E2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39338" y="3632617"/>
            <a:ext cx="2407292" cy="3156895"/>
          </a:xfrm>
          <a:prstGeom prst="rect">
            <a:avLst/>
          </a:prstGeom>
        </p:spPr>
      </p:pic>
    </p:spTree>
    <p:extLst>
      <p:ext uri="{BB962C8B-B14F-4D97-AF65-F5344CB8AC3E}">
        <p14:creationId xmlns:p14="http://schemas.microsoft.com/office/powerpoint/2010/main" val="29480767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30">
            <a:extLst>
              <a:ext uri="{FF2B5EF4-FFF2-40B4-BE49-F238E27FC236}">
                <a16:creationId xmlns:a16="http://schemas.microsoft.com/office/drawing/2014/main" id="{0DDCE394-5BDE-4137-BB90-D835186352D7}"/>
              </a:ext>
            </a:extLst>
          </p:cNvPr>
          <p:cNvSpPr/>
          <p:nvPr/>
        </p:nvSpPr>
        <p:spPr>
          <a:xfrm>
            <a:off x="270440" y="203840"/>
            <a:ext cx="1632878" cy="642876"/>
          </a:xfrm>
          <a:prstGeom prst="roundRect">
            <a:avLst/>
          </a:prstGeom>
          <a:solidFill>
            <a:srgbClr val="3699E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solidFill>
                  <a:srgbClr val="254061"/>
                </a:solidFill>
                <a:latin typeface="Gill Sans MT"/>
                <a:cs typeface="Gill Sans MT"/>
              </a:rPr>
              <a:t>Activity 4</a:t>
            </a:r>
          </a:p>
        </p:txBody>
      </p:sp>
      <p:pic>
        <p:nvPicPr>
          <p:cNvPr id="7" name="Picture 6" descr="Covid-19 germs pink-02.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17728" y="1564573"/>
            <a:ext cx="727525" cy="726296"/>
          </a:xfrm>
          <a:prstGeom prst="rect">
            <a:avLst/>
          </a:prstGeom>
        </p:spPr>
      </p:pic>
      <p:sp>
        <p:nvSpPr>
          <p:cNvPr id="11" name="Content Placeholder 2">
            <a:extLst>
              <a:ext uri="{FF2B5EF4-FFF2-40B4-BE49-F238E27FC236}">
                <a16:creationId xmlns:a16="http://schemas.microsoft.com/office/drawing/2014/main" id="{D7D8822A-F52E-46EC-998E-475D50086C28}"/>
              </a:ext>
            </a:extLst>
          </p:cNvPr>
          <p:cNvSpPr>
            <a:spLocks noGrp="1"/>
          </p:cNvSpPr>
          <p:nvPr>
            <p:ph idx="4294967295"/>
          </p:nvPr>
        </p:nvSpPr>
        <p:spPr>
          <a:xfrm>
            <a:off x="172242" y="862766"/>
            <a:ext cx="7408001" cy="1448091"/>
          </a:xfrm>
        </p:spPr>
        <p:txBody>
          <a:bodyPr>
            <a:normAutofit/>
          </a:bodyPr>
          <a:lstStyle/>
          <a:p>
            <a:pPr marL="0" marR="309880" indent="0" algn="just">
              <a:lnSpc>
                <a:spcPct val="120000"/>
              </a:lnSpc>
              <a:buNone/>
            </a:pPr>
            <a:r>
              <a:rPr lang="en-US" sz="7200" b="1">
                <a:latin typeface="Gill Sans MT" panose="020B0502020104020203" pitchFamily="34" charset="0"/>
                <a:ea typeface="Tahoma" panose="020B0604030504040204" pitchFamily="34" charset="0"/>
              </a:rPr>
              <a:t> </a:t>
            </a:r>
            <a:endParaRPr lang="en-GB" sz="7200" b="1">
              <a:latin typeface="Gill Sans MT" panose="020B0502020104020203" pitchFamily="34" charset="0"/>
              <a:ea typeface="Tahoma" panose="020B0604030504040204" pitchFamily="34" charset="0"/>
            </a:endParaRPr>
          </a:p>
          <a:p>
            <a:pPr marL="0" indent="0">
              <a:buNone/>
            </a:pPr>
            <a:endParaRPr lang="en-US">
              <a:solidFill>
                <a:srgbClr val="2E67AD"/>
              </a:solidFill>
              <a:latin typeface="Gill Sans MT"/>
              <a:cs typeface="Gill Sans MT"/>
            </a:endParaRPr>
          </a:p>
        </p:txBody>
      </p:sp>
      <p:sp>
        <p:nvSpPr>
          <p:cNvPr id="12" name="Title 2">
            <a:extLst>
              <a:ext uri="{FF2B5EF4-FFF2-40B4-BE49-F238E27FC236}">
                <a16:creationId xmlns:a16="http://schemas.microsoft.com/office/drawing/2014/main" id="{310F7886-D339-46E1-BDC4-5DAA339EE97F}"/>
              </a:ext>
            </a:extLst>
          </p:cNvPr>
          <p:cNvSpPr txBox="1">
            <a:spLocks/>
          </p:cNvSpPr>
          <p:nvPr/>
        </p:nvSpPr>
        <p:spPr bwMode="auto">
          <a:xfrm>
            <a:off x="1937533" y="294870"/>
            <a:ext cx="5192137" cy="144809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vert="horz" wrap="square" lIns="0" tIns="45720" rIns="91440" bIns="45720" numCol="1" anchor="t" anchorCtr="0" compatLnSpc="1">
            <a:prstTxWarp prst="textNoShape">
              <a:avLst/>
            </a:prstTxWarp>
            <a:normAutofit fontScale="92500" lnSpcReduction="20000"/>
          </a:bodyPr>
          <a:lstStyle>
            <a:lvl1pPr algn="l" rtl="0" eaLnBrk="1" fontAlgn="base" hangingPunct="1">
              <a:spcBef>
                <a:spcPct val="0"/>
              </a:spcBef>
              <a:spcAft>
                <a:spcPct val="0"/>
              </a:spcAft>
              <a:defRPr sz="3500">
                <a:solidFill>
                  <a:schemeClr val="tx2"/>
                </a:solidFill>
                <a:latin typeface="+mj-lt"/>
                <a:ea typeface="+mj-ea"/>
                <a:cs typeface="+mj-cs"/>
              </a:defRPr>
            </a:lvl1pPr>
            <a:lvl2pPr algn="l" rtl="0" eaLnBrk="1" fontAlgn="base" hangingPunct="1">
              <a:spcBef>
                <a:spcPct val="0"/>
              </a:spcBef>
              <a:spcAft>
                <a:spcPct val="0"/>
              </a:spcAft>
              <a:defRPr sz="3500">
                <a:solidFill>
                  <a:schemeClr val="tx2"/>
                </a:solidFill>
                <a:latin typeface="Georgia" pitchFamily="16" charset="0"/>
                <a:ea typeface="ＭＳ Ｐゴシック" pitchFamily="16" charset="-128"/>
              </a:defRPr>
            </a:lvl2pPr>
            <a:lvl3pPr algn="l" rtl="0" eaLnBrk="1" fontAlgn="base" hangingPunct="1">
              <a:spcBef>
                <a:spcPct val="0"/>
              </a:spcBef>
              <a:spcAft>
                <a:spcPct val="0"/>
              </a:spcAft>
              <a:defRPr sz="3500">
                <a:solidFill>
                  <a:schemeClr val="tx2"/>
                </a:solidFill>
                <a:latin typeface="Georgia" pitchFamily="16" charset="0"/>
                <a:ea typeface="ＭＳ Ｐゴシック" pitchFamily="16" charset="-128"/>
              </a:defRPr>
            </a:lvl3pPr>
            <a:lvl4pPr algn="l" rtl="0" eaLnBrk="1" fontAlgn="base" hangingPunct="1">
              <a:spcBef>
                <a:spcPct val="0"/>
              </a:spcBef>
              <a:spcAft>
                <a:spcPct val="0"/>
              </a:spcAft>
              <a:defRPr sz="3500">
                <a:solidFill>
                  <a:schemeClr val="tx2"/>
                </a:solidFill>
                <a:latin typeface="Georgia" pitchFamily="16" charset="0"/>
                <a:ea typeface="ＭＳ Ｐゴシック" pitchFamily="16" charset="-128"/>
              </a:defRPr>
            </a:lvl4pPr>
            <a:lvl5pPr algn="l" rtl="0" eaLnBrk="1" fontAlgn="base" hangingPunct="1">
              <a:spcBef>
                <a:spcPct val="0"/>
              </a:spcBef>
              <a:spcAft>
                <a:spcPct val="0"/>
              </a:spcAft>
              <a:defRPr sz="3500">
                <a:solidFill>
                  <a:schemeClr val="tx2"/>
                </a:solidFill>
                <a:latin typeface="Georgia" pitchFamily="16" charset="0"/>
                <a:ea typeface="ＭＳ Ｐゴシック" pitchFamily="16" charset="-128"/>
              </a:defRPr>
            </a:lvl5pPr>
            <a:lvl6pPr marL="457200" algn="l" rtl="0" eaLnBrk="1" fontAlgn="base" hangingPunct="1">
              <a:spcBef>
                <a:spcPct val="0"/>
              </a:spcBef>
              <a:spcAft>
                <a:spcPct val="0"/>
              </a:spcAft>
              <a:defRPr sz="3500">
                <a:solidFill>
                  <a:schemeClr val="tx2"/>
                </a:solidFill>
                <a:latin typeface="Georgia" pitchFamily="16" charset="0"/>
                <a:ea typeface="ＭＳ Ｐゴシック" pitchFamily="16" charset="-128"/>
              </a:defRPr>
            </a:lvl6pPr>
            <a:lvl7pPr marL="914400" algn="l" rtl="0" eaLnBrk="1" fontAlgn="base" hangingPunct="1">
              <a:spcBef>
                <a:spcPct val="0"/>
              </a:spcBef>
              <a:spcAft>
                <a:spcPct val="0"/>
              </a:spcAft>
              <a:defRPr sz="3500">
                <a:solidFill>
                  <a:schemeClr val="tx2"/>
                </a:solidFill>
                <a:latin typeface="Georgia" pitchFamily="16" charset="0"/>
                <a:ea typeface="ＭＳ Ｐゴシック" pitchFamily="16" charset="-128"/>
              </a:defRPr>
            </a:lvl7pPr>
            <a:lvl8pPr marL="1371600" algn="l" rtl="0" eaLnBrk="1" fontAlgn="base" hangingPunct="1">
              <a:spcBef>
                <a:spcPct val="0"/>
              </a:spcBef>
              <a:spcAft>
                <a:spcPct val="0"/>
              </a:spcAft>
              <a:defRPr sz="3500">
                <a:solidFill>
                  <a:schemeClr val="tx2"/>
                </a:solidFill>
                <a:latin typeface="Georgia" pitchFamily="16" charset="0"/>
                <a:ea typeface="ＭＳ Ｐゴシック" pitchFamily="16" charset="-128"/>
              </a:defRPr>
            </a:lvl8pPr>
            <a:lvl9pPr marL="1828800" algn="l" rtl="0" eaLnBrk="1" fontAlgn="base" hangingPunct="1">
              <a:spcBef>
                <a:spcPct val="0"/>
              </a:spcBef>
              <a:spcAft>
                <a:spcPct val="0"/>
              </a:spcAft>
              <a:defRPr sz="3500">
                <a:solidFill>
                  <a:schemeClr val="tx2"/>
                </a:solidFill>
                <a:latin typeface="Georgia" pitchFamily="16" charset="0"/>
                <a:ea typeface="ＭＳ Ｐゴシック" pitchFamily="16"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GB" sz="4000" b="1" kern="0">
                <a:solidFill>
                  <a:srgbClr val="254061"/>
                </a:solidFill>
                <a:latin typeface="Gill Sans MT" pitchFamily="34" charset="0"/>
                <a:ea typeface="ＭＳ Ｐゴシック"/>
              </a:rPr>
              <a:t>What materials are you making for </a:t>
            </a:r>
            <a:r>
              <a:rPr kumimoji="0" lang="en-GB" sz="4000" b="1" i="0" u="none" strike="noStrike" kern="0" cap="none" spc="0" normalizeH="0" baseline="0" noProof="0">
                <a:ln>
                  <a:noFill/>
                </a:ln>
                <a:solidFill>
                  <a:srgbClr val="254061"/>
                </a:solidFill>
                <a:effectLst/>
                <a:uLnTx/>
                <a:uFillTx/>
                <a:latin typeface="Gill Sans MT" pitchFamily="34" charset="0"/>
                <a:ea typeface="ＭＳ Ｐゴシック"/>
              </a:rPr>
              <a:t>your COVID-19 message?</a:t>
            </a:r>
            <a:endParaRPr kumimoji="0" lang="en-GB" sz="3600" b="1" i="0" u="none" strike="noStrike" kern="0" cap="none" spc="0" normalizeH="0" baseline="0" noProof="0">
              <a:ln>
                <a:noFill/>
              </a:ln>
              <a:solidFill>
                <a:srgbClr val="254061"/>
              </a:solidFill>
              <a:effectLst/>
              <a:uLnTx/>
              <a:uFillTx/>
              <a:latin typeface="Gill Sans MT" pitchFamily="34" charset="0"/>
              <a:ea typeface="ＭＳ Ｐゴシック"/>
            </a:endParaRPr>
          </a:p>
        </p:txBody>
      </p:sp>
      <p:sp>
        <p:nvSpPr>
          <p:cNvPr id="2" name="Rectangle 1">
            <a:extLst>
              <a:ext uri="{FF2B5EF4-FFF2-40B4-BE49-F238E27FC236}">
                <a16:creationId xmlns:a16="http://schemas.microsoft.com/office/drawing/2014/main" id="{9D028865-95EC-4155-A25A-0A17248402BF}"/>
              </a:ext>
            </a:extLst>
          </p:cNvPr>
          <p:cNvSpPr/>
          <p:nvPr/>
        </p:nvSpPr>
        <p:spPr>
          <a:xfrm>
            <a:off x="493046" y="2060824"/>
            <a:ext cx="7087197" cy="3657411"/>
          </a:xfrm>
          <a:prstGeom prst="rect">
            <a:avLst/>
          </a:prstGeom>
        </p:spPr>
        <p:txBody>
          <a:bodyPr wrap="square">
            <a:spAutoFit/>
          </a:bodyPr>
          <a:lstStyle/>
          <a:p>
            <a:pPr>
              <a:spcBef>
                <a:spcPts val="30"/>
              </a:spcBef>
            </a:pPr>
            <a:r>
              <a:rPr lang="en-US" sz="2000" b="1">
                <a:solidFill>
                  <a:srgbClr val="00B050"/>
                </a:solidFill>
                <a:latin typeface="Gill Sans MT" panose="020B0502020104020203" pitchFamily="34" charset="0"/>
                <a:ea typeface="Tahoma" panose="020B0604030504040204" pitchFamily="34" charset="0"/>
              </a:rPr>
              <a:t>4. Preparing materials suitable for the chosen message around COVID-19</a:t>
            </a:r>
            <a:endParaRPr lang="en-GB" sz="2000" b="1">
              <a:latin typeface="Gill Sans MT" panose="020B0502020104020203" pitchFamily="34" charset="0"/>
              <a:ea typeface="Tahoma" panose="020B0604030504040204" pitchFamily="34" charset="0"/>
            </a:endParaRPr>
          </a:p>
          <a:p>
            <a:pPr marL="180340">
              <a:spcBef>
                <a:spcPts val="30"/>
              </a:spcBef>
              <a:spcAft>
                <a:spcPts val="0"/>
              </a:spcAft>
            </a:pPr>
            <a:r>
              <a:rPr lang="en-US" b="1">
                <a:latin typeface="Gill Sans MT" panose="020B0502020104020203" pitchFamily="34" charset="0"/>
                <a:ea typeface="Tahoma" panose="020B0604030504040204" pitchFamily="34" charset="0"/>
              </a:rPr>
              <a:t> </a:t>
            </a:r>
            <a:endParaRPr lang="en-GB">
              <a:latin typeface="Gill Sans MT" panose="020B0502020104020203" pitchFamily="34" charset="0"/>
              <a:ea typeface="Tahoma" panose="020B0604030504040204" pitchFamily="34" charset="0"/>
            </a:endParaRPr>
          </a:p>
          <a:p>
            <a:pPr algn="just">
              <a:spcBef>
                <a:spcPts val="30"/>
              </a:spcBef>
            </a:pPr>
            <a:r>
              <a:rPr lang="en-US">
                <a:solidFill>
                  <a:srgbClr val="002060"/>
                </a:solidFill>
                <a:latin typeface="Gill Sans MT" panose="020B0502020104020203" pitchFamily="34" charset="0"/>
                <a:ea typeface="Tahoma" panose="020B0604030504040204" pitchFamily="34" charset="0"/>
              </a:rPr>
              <a:t>You should think about:</a:t>
            </a:r>
            <a:endParaRPr lang="en-GB">
              <a:solidFill>
                <a:srgbClr val="002060"/>
              </a:solidFill>
              <a:latin typeface="Gill Sans MT" panose="020B0502020104020203" pitchFamily="34" charset="0"/>
              <a:ea typeface="Tahoma" panose="020B0604030504040204" pitchFamily="34" charset="0"/>
            </a:endParaRPr>
          </a:p>
          <a:p>
            <a:pPr algn="just">
              <a:spcBef>
                <a:spcPts val="30"/>
              </a:spcBef>
            </a:pPr>
            <a:r>
              <a:rPr lang="en-US">
                <a:solidFill>
                  <a:srgbClr val="002060"/>
                </a:solidFill>
                <a:latin typeface="Gill Sans MT" panose="020B0502020104020203" pitchFamily="34" charset="0"/>
                <a:ea typeface="Tahoma" panose="020B0604030504040204" pitchFamily="34" charset="0"/>
              </a:rPr>
              <a:t> </a:t>
            </a:r>
            <a:endParaRPr lang="en-GB">
              <a:solidFill>
                <a:srgbClr val="002060"/>
              </a:solidFill>
              <a:latin typeface="Gill Sans MT" panose="020B0502020104020203" pitchFamily="34" charset="0"/>
              <a:ea typeface="Tahoma" panose="020B0604030504040204" pitchFamily="34" charset="0"/>
            </a:endParaRPr>
          </a:p>
          <a:p>
            <a:pPr marL="342900" lvl="0" indent="-342900" algn="just">
              <a:spcBef>
                <a:spcPts val="30"/>
              </a:spcBef>
              <a:spcAft>
                <a:spcPts val="0"/>
              </a:spcAft>
              <a:buFont typeface="Symbol" panose="05050102010706020507" pitchFamily="18" charset="2"/>
              <a:buChar char=""/>
            </a:pPr>
            <a:r>
              <a:rPr lang="en-US">
                <a:solidFill>
                  <a:srgbClr val="002060"/>
                </a:solidFill>
                <a:latin typeface="Gill Sans MT" panose="020B0502020104020203" pitchFamily="34" charset="0"/>
                <a:ea typeface="Tahoma" panose="020B0604030504040204" pitchFamily="34" charset="0"/>
              </a:rPr>
              <a:t>How you can ensure that the materials you develop are easy for your target audience to understand</a:t>
            </a:r>
            <a:endParaRPr lang="en-GB">
              <a:solidFill>
                <a:srgbClr val="002060"/>
              </a:solidFill>
              <a:latin typeface="Gill Sans MT" panose="020B0502020104020203" pitchFamily="34" charset="0"/>
              <a:ea typeface="Tahoma" panose="020B0604030504040204" pitchFamily="34" charset="0"/>
            </a:endParaRPr>
          </a:p>
          <a:p>
            <a:pPr marL="457200" algn="just">
              <a:spcBef>
                <a:spcPts val="30"/>
              </a:spcBef>
              <a:spcAft>
                <a:spcPts val="0"/>
              </a:spcAft>
            </a:pPr>
            <a:r>
              <a:rPr lang="en-US">
                <a:solidFill>
                  <a:srgbClr val="002060"/>
                </a:solidFill>
                <a:latin typeface="Gill Sans MT" panose="020B0502020104020203" pitchFamily="34" charset="0"/>
                <a:ea typeface="Tahoma" panose="020B0604030504040204" pitchFamily="34" charset="0"/>
              </a:rPr>
              <a:t> </a:t>
            </a:r>
            <a:endParaRPr lang="en-GB">
              <a:solidFill>
                <a:srgbClr val="002060"/>
              </a:solidFill>
              <a:latin typeface="Gill Sans MT" panose="020B0502020104020203" pitchFamily="34" charset="0"/>
              <a:ea typeface="Tahoma" panose="020B0604030504040204" pitchFamily="34" charset="0"/>
            </a:endParaRPr>
          </a:p>
          <a:p>
            <a:pPr marL="342900" lvl="0" indent="-342900" algn="just">
              <a:spcBef>
                <a:spcPts val="30"/>
              </a:spcBef>
              <a:spcAft>
                <a:spcPts val="0"/>
              </a:spcAft>
              <a:buFont typeface="Symbol" panose="05050102010706020507" pitchFamily="18" charset="2"/>
              <a:buChar char=""/>
            </a:pPr>
            <a:r>
              <a:rPr lang="en-US">
                <a:solidFill>
                  <a:srgbClr val="002060"/>
                </a:solidFill>
                <a:latin typeface="Gill Sans MT" panose="020B0502020104020203" pitchFamily="34" charset="0"/>
                <a:ea typeface="Tahoma" panose="020B0604030504040204" pitchFamily="34" charset="0"/>
              </a:rPr>
              <a:t>Whether the information you’ve included is relevant to the interests of your target audience</a:t>
            </a:r>
            <a:endParaRPr lang="en-GB">
              <a:solidFill>
                <a:srgbClr val="002060"/>
              </a:solidFill>
              <a:latin typeface="Gill Sans MT" panose="020B0502020104020203" pitchFamily="34" charset="0"/>
              <a:ea typeface="Tahoma" panose="020B0604030504040204" pitchFamily="34" charset="0"/>
            </a:endParaRPr>
          </a:p>
          <a:p>
            <a:pPr marL="785495" indent="-260350">
              <a:lnSpc>
                <a:spcPts val="1440"/>
              </a:lnSpc>
            </a:pPr>
            <a:r>
              <a:rPr lang="en-US">
                <a:solidFill>
                  <a:srgbClr val="002060"/>
                </a:solidFill>
                <a:latin typeface="Gill Sans MT" panose="020B0502020104020203" pitchFamily="34" charset="0"/>
                <a:ea typeface="Tahoma" panose="020B0604030504040204" pitchFamily="34" charset="0"/>
              </a:rPr>
              <a:t> </a:t>
            </a:r>
            <a:endParaRPr lang="en-GB">
              <a:solidFill>
                <a:srgbClr val="002060"/>
              </a:solidFill>
              <a:latin typeface="Gill Sans MT" panose="020B0502020104020203" pitchFamily="34" charset="0"/>
              <a:ea typeface="Tahoma" panose="020B0604030504040204" pitchFamily="34" charset="0"/>
            </a:endParaRPr>
          </a:p>
          <a:p>
            <a:pPr marL="342900" lvl="0" indent="-342900" algn="just">
              <a:spcBef>
                <a:spcPts val="30"/>
              </a:spcBef>
              <a:spcAft>
                <a:spcPts val="0"/>
              </a:spcAft>
              <a:buFont typeface="Symbol" panose="05050102010706020507" pitchFamily="18" charset="2"/>
              <a:buChar char=""/>
            </a:pPr>
            <a:r>
              <a:rPr lang="en-US">
                <a:solidFill>
                  <a:srgbClr val="002060"/>
                </a:solidFill>
                <a:latin typeface="Gill Sans MT" panose="020B0502020104020203" pitchFamily="34" charset="0"/>
                <a:ea typeface="Tahoma" panose="020B0604030504040204" pitchFamily="34" charset="0"/>
              </a:rPr>
              <a:t>How easily the resources you create can be used and shared through your chosen delivery medium</a:t>
            </a:r>
            <a:endParaRPr lang="en-GB">
              <a:solidFill>
                <a:srgbClr val="002060"/>
              </a:solidFill>
              <a:latin typeface="Gill Sans MT" panose="020B0502020104020203" pitchFamily="34" charset="0"/>
              <a:ea typeface="Tahoma" panose="020B0604030504040204" pitchFamily="34" charset="0"/>
            </a:endParaRPr>
          </a:p>
        </p:txBody>
      </p:sp>
      <p:pic>
        <p:nvPicPr>
          <p:cNvPr id="4" name="Picture 3">
            <a:extLst>
              <a:ext uri="{FF2B5EF4-FFF2-40B4-BE49-F238E27FC236}">
                <a16:creationId xmlns:a16="http://schemas.microsoft.com/office/drawing/2014/main" id="{148A1539-D3F7-46CB-8D82-C09D6706079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7792278" y="2926597"/>
            <a:ext cx="1152974" cy="3770396"/>
          </a:xfrm>
          <a:prstGeom prst="rect">
            <a:avLst/>
          </a:prstGeom>
        </p:spPr>
      </p:pic>
    </p:spTree>
    <p:extLst>
      <p:ext uri="{BB962C8B-B14F-4D97-AF65-F5344CB8AC3E}">
        <p14:creationId xmlns:p14="http://schemas.microsoft.com/office/powerpoint/2010/main" val="14032448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30">
            <a:extLst>
              <a:ext uri="{FF2B5EF4-FFF2-40B4-BE49-F238E27FC236}">
                <a16:creationId xmlns:a16="http://schemas.microsoft.com/office/drawing/2014/main" id="{0DDCE394-5BDE-4137-BB90-D835186352D7}"/>
              </a:ext>
            </a:extLst>
          </p:cNvPr>
          <p:cNvSpPr/>
          <p:nvPr/>
        </p:nvSpPr>
        <p:spPr>
          <a:xfrm>
            <a:off x="270440" y="203840"/>
            <a:ext cx="1632878" cy="642876"/>
          </a:xfrm>
          <a:prstGeom prst="roundRect">
            <a:avLst/>
          </a:prstGeom>
          <a:solidFill>
            <a:srgbClr val="3699E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solidFill>
                  <a:srgbClr val="254061"/>
                </a:solidFill>
                <a:latin typeface="Gill Sans MT"/>
                <a:cs typeface="Gill Sans MT"/>
              </a:rPr>
              <a:t>Activity 4</a:t>
            </a:r>
          </a:p>
        </p:txBody>
      </p:sp>
      <p:pic>
        <p:nvPicPr>
          <p:cNvPr id="7" name="Picture 6" descr="Covid-19 germs pink-02.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17728" y="1564573"/>
            <a:ext cx="727525" cy="726296"/>
          </a:xfrm>
          <a:prstGeom prst="rect">
            <a:avLst/>
          </a:prstGeom>
        </p:spPr>
      </p:pic>
      <p:sp>
        <p:nvSpPr>
          <p:cNvPr id="11" name="Content Placeholder 2">
            <a:extLst>
              <a:ext uri="{FF2B5EF4-FFF2-40B4-BE49-F238E27FC236}">
                <a16:creationId xmlns:a16="http://schemas.microsoft.com/office/drawing/2014/main" id="{D7D8822A-F52E-46EC-998E-475D50086C28}"/>
              </a:ext>
            </a:extLst>
          </p:cNvPr>
          <p:cNvSpPr>
            <a:spLocks noGrp="1"/>
          </p:cNvSpPr>
          <p:nvPr>
            <p:ph idx="4294967295"/>
          </p:nvPr>
        </p:nvSpPr>
        <p:spPr>
          <a:xfrm>
            <a:off x="172242" y="862766"/>
            <a:ext cx="7408001" cy="1448091"/>
          </a:xfrm>
        </p:spPr>
        <p:txBody>
          <a:bodyPr>
            <a:normAutofit/>
          </a:bodyPr>
          <a:lstStyle/>
          <a:p>
            <a:pPr marL="0" marR="309880" indent="0" algn="just">
              <a:lnSpc>
                <a:spcPct val="120000"/>
              </a:lnSpc>
              <a:buNone/>
            </a:pPr>
            <a:r>
              <a:rPr lang="en-US" sz="7200" b="1">
                <a:latin typeface="Gill Sans MT" panose="020B0502020104020203" pitchFamily="34" charset="0"/>
                <a:ea typeface="Tahoma" panose="020B0604030504040204" pitchFamily="34" charset="0"/>
              </a:rPr>
              <a:t> </a:t>
            </a:r>
            <a:endParaRPr lang="en-GB" sz="7200" b="1">
              <a:latin typeface="Gill Sans MT" panose="020B0502020104020203" pitchFamily="34" charset="0"/>
              <a:ea typeface="Tahoma" panose="020B0604030504040204" pitchFamily="34" charset="0"/>
            </a:endParaRPr>
          </a:p>
          <a:p>
            <a:pPr marL="0" indent="0">
              <a:buNone/>
            </a:pPr>
            <a:endParaRPr lang="en-US">
              <a:solidFill>
                <a:srgbClr val="2E67AD"/>
              </a:solidFill>
              <a:latin typeface="Gill Sans MT"/>
              <a:cs typeface="Gill Sans MT"/>
            </a:endParaRPr>
          </a:p>
        </p:txBody>
      </p:sp>
      <p:sp>
        <p:nvSpPr>
          <p:cNvPr id="12" name="Title 2">
            <a:extLst>
              <a:ext uri="{FF2B5EF4-FFF2-40B4-BE49-F238E27FC236}">
                <a16:creationId xmlns:a16="http://schemas.microsoft.com/office/drawing/2014/main" id="{310F7886-D339-46E1-BDC4-5DAA339EE97F}"/>
              </a:ext>
            </a:extLst>
          </p:cNvPr>
          <p:cNvSpPr txBox="1">
            <a:spLocks/>
          </p:cNvSpPr>
          <p:nvPr/>
        </p:nvSpPr>
        <p:spPr bwMode="auto">
          <a:xfrm>
            <a:off x="431367" y="388289"/>
            <a:ext cx="6754557" cy="136073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vert="horz" wrap="square" lIns="0" tIns="45720" rIns="91440" bIns="45720" numCol="1" anchor="t" anchorCtr="0" compatLnSpc="1">
            <a:prstTxWarp prst="textNoShape">
              <a:avLst/>
            </a:prstTxWarp>
            <a:normAutofit fontScale="85000" lnSpcReduction="10000"/>
          </a:bodyPr>
          <a:lstStyle>
            <a:lvl1pPr algn="l" rtl="0" eaLnBrk="1" fontAlgn="base" hangingPunct="1">
              <a:spcBef>
                <a:spcPct val="0"/>
              </a:spcBef>
              <a:spcAft>
                <a:spcPct val="0"/>
              </a:spcAft>
              <a:defRPr sz="3500">
                <a:solidFill>
                  <a:schemeClr val="tx2"/>
                </a:solidFill>
                <a:latin typeface="+mj-lt"/>
                <a:ea typeface="+mj-ea"/>
                <a:cs typeface="+mj-cs"/>
              </a:defRPr>
            </a:lvl1pPr>
            <a:lvl2pPr algn="l" rtl="0" eaLnBrk="1" fontAlgn="base" hangingPunct="1">
              <a:spcBef>
                <a:spcPct val="0"/>
              </a:spcBef>
              <a:spcAft>
                <a:spcPct val="0"/>
              </a:spcAft>
              <a:defRPr sz="3500">
                <a:solidFill>
                  <a:schemeClr val="tx2"/>
                </a:solidFill>
                <a:latin typeface="Georgia" pitchFamily="16" charset="0"/>
                <a:ea typeface="ＭＳ Ｐゴシック" pitchFamily="16" charset="-128"/>
              </a:defRPr>
            </a:lvl2pPr>
            <a:lvl3pPr algn="l" rtl="0" eaLnBrk="1" fontAlgn="base" hangingPunct="1">
              <a:spcBef>
                <a:spcPct val="0"/>
              </a:spcBef>
              <a:spcAft>
                <a:spcPct val="0"/>
              </a:spcAft>
              <a:defRPr sz="3500">
                <a:solidFill>
                  <a:schemeClr val="tx2"/>
                </a:solidFill>
                <a:latin typeface="Georgia" pitchFamily="16" charset="0"/>
                <a:ea typeface="ＭＳ Ｐゴシック" pitchFamily="16" charset="-128"/>
              </a:defRPr>
            </a:lvl3pPr>
            <a:lvl4pPr algn="l" rtl="0" eaLnBrk="1" fontAlgn="base" hangingPunct="1">
              <a:spcBef>
                <a:spcPct val="0"/>
              </a:spcBef>
              <a:spcAft>
                <a:spcPct val="0"/>
              </a:spcAft>
              <a:defRPr sz="3500">
                <a:solidFill>
                  <a:schemeClr val="tx2"/>
                </a:solidFill>
                <a:latin typeface="Georgia" pitchFamily="16" charset="0"/>
                <a:ea typeface="ＭＳ Ｐゴシック" pitchFamily="16" charset="-128"/>
              </a:defRPr>
            </a:lvl4pPr>
            <a:lvl5pPr algn="l" rtl="0" eaLnBrk="1" fontAlgn="base" hangingPunct="1">
              <a:spcBef>
                <a:spcPct val="0"/>
              </a:spcBef>
              <a:spcAft>
                <a:spcPct val="0"/>
              </a:spcAft>
              <a:defRPr sz="3500">
                <a:solidFill>
                  <a:schemeClr val="tx2"/>
                </a:solidFill>
                <a:latin typeface="Georgia" pitchFamily="16" charset="0"/>
                <a:ea typeface="ＭＳ Ｐゴシック" pitchFamily="16" charset="-128"/>
              </a:defRPr>
            </a:lvl5pPr>
            <a:lvl6pPr marL="457200" algn="l" rtl="0" eaLnBrk="1" fontAlgn="base" hangingPunct="1">
              <a:spcBef>
                <a:spcPct val="0"/>
              </a:spcBef>
              <a:spcAft>
                <a:spcPct val="0"/>
              </a:spcAft>
              <a:defRPr sz="3500">
                <a:solidFill>
                  <a:schemeClr val="tx2"/>
                </a:solidFill>
                <a:latin typeface="Georgia" pitchFamily="16" charset="0"/>
                <a:ea typeface="ＭＳ Ｐゴシック" pitchFamily="16" charset="-128"/>
              </a:defRPr>
            </a:lvl6pPr>
            <a:lvl7pPr marL="914400" algn="l" rtl="0" eaLnBrk="1" fontAlgn="base" hangingPunct="1">
              <a:spcBef>
                <a:spcPct val="0"/>
              </a:spcBef>
              <a:spcAft>
                <a:spcPct val="0"/>
              </a:spcAft>
              <a:defRPr sz="3500">
                <a:solidFill>
                  <a:schemeClr val="tx2"/>
                </a:solidFill>
                <a:latin typeface="Georgia" pitchFamily="16" charset="0"/>
                <a:ea typeface="ＭＳ Ｐゴシック" pitchFamily="16" charset="-128"/>
              </a:defRPr>
            </a:lvl7pPr>
            <a:lvl8pPr marL="1371600" algn="l" rtl="0" eaLnBrk="1" fontAlgn="base" hangingPunct="1">
              <a:spcBef>
                <a:spcPct val="0"/>
              </a:spcBef>
              <a:spcAft>
                <a:spcPct val="0"/>
              </a:spcAft>
              <a:defRPr sz="3500">
                <a:solidFill>
                  <a:schemeClr val="tx2"/>
                </a:solidFill>
                <a:latin typeface="Georgia" pitchFamily="16" charset="0"/>
                <a:ea typeface="ＭＳ Ｐゴシック" pitchFamily="16" charset="-128"/>
              </a:defRPr>
            </a:lvl8pPr>
            <a:lvl9pPr marL="1828800" algn="l" rtl="0" eaLnBrk="1" fontAlgn="base" hangingPunct="1">
              <a:spcBef>
                <a:spcPct val="0"/>
              </a:spcBef>
              <a:spcAft>
                <a:spcPct val="0"/>
              </a:spcAft>
              <a:defRPr sz="3500">
                <a:solidFill>
                  <a:schemeClr val="tx2"/>
                </a:solidFill>
                <a:latin typeface="Georgia" pitchFamily="16" charset="0"/>
                <a:ea typeface="ＭＳ Ｐゴシック" pitchFamily="16"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4000" b="1" i="0" u="none" strike="noStrike" kern="0" cap="none" spc="0" normalizeH="0" baseline="0" noProof="0">
                <a:ln>
                  <a:noFill/>
                </a:ln>
                <a:solidFill>
                  <a:srgbClr val="254061"/>
                </a:solidFill>
                <a:effectLst/>
                <a:uLnTx/>
                <a:uFillTx/>
                <a:latin typeface="Gill Sans MT" pitchFamily="34" charset="0"/>
                <a:ea typeface="ＭＳ Ｐゴシック"/>
              </a:rPr>
              <a:t>               Are you prepared f</a:t>
            </a:r>
            <a:r>
              <a:rPr lang="en-GB" sz="4000" b="1" kern="0">
                <a:solidFill>
                  <a:srgbClr val="254061"/>
                </a:solidFill>
                <a:latin typeface="Gill Sans MT" pitchFamily="34" charset="0"/>
                <a:ea typeface="ＭＳ Ｐゴシック"/>
              </a:rPr>
              <a:t>or questions from your audience?</a:t>
            </a:r>
            <a:endParaRPr kumimoji="0" lang="en-GB" sz="3600" b="1" i="0" u="none" strike="noStrike" kern="0" cap="none" spc="0" normalizeH="0" baseline="0" noProof="0">
              <a:ln>
                <a:noFill/>
              </a:ln>
              <a:solidFill>
                <a:srgbClr val="254061"/>
              </a:solidFill>
              <a:effectLst/>
              <a:uLnTx/>
              <a:uFillTx/>
              <a:latin typeface="Gill Sans MT" pitchFamily="34" charset="0"/>
              <a:ea typeface="ＭＳ Ｐゴシック"/>
            </a:endParaRPr>
          </a:p>
        </p:txBody>
      </p:sp>
      <p:sp>
        <p:nvSpPr>
          <p:cNvPr id="3" name="Rectangle 2">
            <a:extLst>
              <a:ext uri="{FF2B5EF4-FFF2-40B4-BE49-F238E27FC236}">
                <a16:creationId xmlns:a16="http://schemas.microsoft.com/office/drawing/2014/main" id="{8E634FD0-CE16-4ED2-ADDA-4A49609E81FB}"/>
              </a:ext>
            </a:extLst>
          </p:cNvPr>
          <p:cNvSpPr/>
          <p:nvPr/>
        </p:nvSpPr>
        <p:spPr>
          <a:xfrm>
            <a:off x="431367" y="1564572"/>
            <a:ext cx="8150123" cy="4370427"/>
          </a:xfrm>
          <a:prstGeom prst="rect">
            <a:avLst/>
          </a:prstGeom>
        </p:spPr>
        <p:txBody>
          <a:bodyPr wrap="square">
            <a:spAutoFit/>
          </a:bodyPr>
          <a:lstStyle/>
          <a:p>
            <a:pPr marR="79375">
              <a:spcBef>
                <a:spcPts val="25"/>
              </a:spcBef>
              <a:spcAft>
                <a:spcPts val="0"/>
              </a:spcAft>
              <a:tabLst>
                <a:tab pos="990600" algn="l"/>
                <a:tab pos="991235" algn="l"/>
              </a:tabLst>
            </a:pPr>
            <a:r>
              <a:rPr lang="en-US" sz="2000" b="1">
                <a:solidFill>
                  <a:srgbClr val="00B050"/>
                </a:solidFill>
                <a:latin typeface="Gill Sans MT" panose="020B0502020104020203" pitchFamily="34" charset="0"/>
                <a:ea typeface="Tahoma" panose="020B0604030504040204" pitchFamily="34" charset="0"/>
              </a:rPr>
              <a:t>5. Prepare for anticipated questions and feedback from the audience</a:t>
            </a:r>
            <a:endParaRPr lang="en-GB" sz="2000" b="1">
              <a:latin typeface="Gill Sans MT" panose="020B0502020104020203" pitchFamily="34" charset="0"/>
              <a:ea typeface="Tahoma" panose="020B0604030504040204" pitchFamily="34" charset="0"/>
            </a:endParaRPr>
          </a:p>
          <a:p>
            <a:r>
              <a:rPr lang="en-US" sz="1600" b="1">
                <a:latin typeface="Gill Sans MT" panose="020B0502020104020203" pitchFamily="34" charset="0"/>
                <a:ea typeface="Tahoma" panose="020B0604030504040204" pitchFamily="34" charset="0"/>
              </a:rPr>
              <a:t> </a:t>
            </a:r>
            <a:r>
              <a:rPr lang="en-US" sz="1700">
                <a:solidFill>
                  <a:srgbClr val="002060"/>
                </a:solidFill>
                <a:latin typeface="Gill Sans MT" panose="020B0502020104020203" pitchFamily="34" charset="0"/>
                <a:ea typeface="Tahoma" panose="020B0604030504040204" pitchFamily="34" charset="0"/>
              </a:rPr>
              <a:t> </a:t>
            </a:r>
            <a:endParaRPr lang="en-GB" sz="1700">
              <a:solidFill>
                <a:srgbClr val="002060"/>
              </a:solidFill>
              <a:latin typeface="Gill Sans MT" panose="020B0502020104020203" pitchFamily="34" charset="0"/>
              <a:ea typeface="Tahoma" panose="020B0604030504040204" pitchFamily="34" charset="0"/>
            </a:endParaRPr>
          </a:p>
          <a:p>
            <a:pPr lvl="0" algn="just">
              <a:spcBef>
                <a:spcPts val="30"/>
              </a:spcBef>
              <a:spcAft>
                <a:spcPts val="0"/>
              </a:spcAft>
            </a:pPr>
            <a:r>
              <a:rPr lang="en-US" sz="1700">
                <a:solidFill>
                  <a:srgbClr val="002060"/>
                </a:solidFill>
                <a:latin typeface="Gill Sans MT" panose="020B0502020104020203" pitchFamily="34" charset="0"/>
                <a:ea typeface="Tahoma" panose="020B0604030504040204" pitchFamily="34" charset="0"/>
              </a:rPr>
              <a:t>You should consider:</a:t>
            </a:r>
          </a:p>
          <a:p>
            <a:pPr lvl="0" algn="just">
              <a:spcBef>
                <a:spcPts val="30"/>
              </a:spcBef>
              <a:spcAft>
                <a:spcPts val="0"/>
              </a:spcAft>
            </a:pPr>
            <a:endParaRPr lang="en-US" sz="1700">
              <a:solidFill>
                <a:srgbClr val="002060"/>
              </a:solidFill>
              <a:latin typeface="Gill Sans MT" panose="020B0502020104020203" pitchFamily="34" charset="0"/>
              <a:ea typeface="Tahoma" panose="020B0604030504040204" pitchFamily="34" charset="0"/>
            </a:endParaRPr>
          </a:p>
          <a:p>
            <a:pPr marL="342900" lvl="0" indent="-342900" algn="just">
              <a:spcBef>
                <a:spcPts val="30"/>
              </a:spcBef>
              <a:spcAft>
                <a:spcPts val="0"/>
              </a:spcAft>
              <a:buFont typeface="Symbol" panose="05050102010706020507" pitchFamily="18" charset="2"/>
              <a:buChar char=""/>
            </a:pPr>
            <a:r>
              <a:rPr lang="en-US" sz="1700">
                <a:solidFill>
                  <a:srgbClr val="002060"/>
                </a:solidFill>
                <a:latin typeface="Gill Sans MT" panose="020B0502020104020203" pitchFamily="34" charset="0"/>
                <a:ea typeface="Tahoma" panose="020B0604030504040204" pitchFamily="34" charset="0"/>
              </a:rPr>
              <a:t>The most common questions or feedback that you think you might receive and how you could respond to them</a:t>
            </a:r>
            <a:endParaRPr lang="en-GB" sz="1700">
              <a:solidFill>
                <a:srgbClr val="002060"/>
              </a:solidFill>
              <a:latin typeface="Gill Sans MT" panose="020B0502020104020203" pitchFamily="34" charset="0"/>
              <a:ea typeface="Tahoma" panose="020B0604030504040204" pitchFamily="34" charset="0"/>
            </a:endParaRPr>
          </a:p>
          <a:p>
            <a:pPr algn="just">
              <a:spcBef>
                <a:spcPts val="30"/>
              </a:spcBef>
            </a:pPr>
            <a:r>
              <a:rPr lang="en-US" sz="1700">
                <a:solidFill>
                  <a:srgbClr val="002060"/>
                </a:solidFill>
                <a:latin typeface="Gill Sans MT" panose="020B0502020104020203" pitchFamily="34" charset="0"/>
                <a:ea typeface="Tahoma" panose="020B0604030504040204" pitchFamily="34" charset="0"/>
              </a:rPr>
              <a:t> </a:t>
            </a:r>
            <a:endParaRPr lang="en-GB" sz="1700">
              <a:solidFill>
                <a:srgbClr val="002060"/>
              </a:solidFill>
              <a:latin typeface="Gill Sans MT" panose="020B0502020104020203" pitchFamily="34" charset="0"/>
              <a:ea typeface="Tahoma" panose="020B0604030504040204" pitchFamily="34" charset="0"/>
            </a:endParaRPr>
          </a:p>
          <a:p>
            <a:pPr marL="342900" lvl="0" indent="-342900" algn="just">
              <a:spcBef>
                <a:spcPts val="30"/>
              </a:spcBef>
              <a:spcAft>
                <a:spcPts val="0"/>
              </a:spcAft>
              <a:buFont typeface="Symbol" panose="05050102010706020507" pitchFamily="18" charset="2"/>
              <a:buChar char=""/>
            </a:pPr>
            <a:r>
              <a:rPr lang="en-US" sz="1700">
                <a:solidFill>
                  <a:srgbClr val="002060"/>
                </a:solidFill>
                <a:latin typeface="Gill Sans MT" panose="020B0502020104020203" pitchFamily="34" charset="0"/>
                <a:ea typeface="Tahoma" panose="020B0604030504040204" pitchFamily="34" charset="0"/>
              </a:rPr>
              <a:t>Any sources of reliable information that you could signpost individuals towards, should you not feel able or comfortable to respond to any questions or feedback</a:t>
            </a:r>
            <a:endParaRPr lang="en-GB" sz="1700">
              <a:solidFill>
                <a:srgbClr val="002060"/>
              </a:solidFill>
              <a:latin typeface="Gill Sans MT" panose="020B0502020104020203" pitchFamily="34" charset="0"/>
              <a:ea typeface="Tahoma" panose="020B0604030504040204" pitchFamily="34" charset="0"/>
            </a:endParaRPr>
          </a:p>
          <a:p>
            <a:pPr marL="457200" algn="just">
              <a:spcBef>
                <a:spcPts val="30"/>
              </a:spcBef>
              <a:spcAft>
                <a:spcPts val="0"/>
              </a:spcAft>
            </a:pPr>
            <a:r>
              <a:rPr lang="en-US" sz="1700">
                <a:solidFill>
                  <a:srgbClr val="002060"/>
                </a:solidFill>
                <a:latin typeface="Gill Sans MT" panose="020B0502020104020203" pitchFamily="34" charset="0"/>
                <a:ea typeface="Tahoma" panose="020B0604030504040204" pitchFamily="34" charset="0"/>
              </a:rPr>
              <a:t> </a:t>
            </a:r>
            <a:endParaRPr lang="en-GB" sz="1700">
              <a:solidFill>
                <a:srgbClr val="002060"/>
              </a:solidFill>
              <a:latin typeface="Gill Sans MT" panose="020B0502020104020203" pitchFamily="34" charset="0"/>
              <a:ea typeface="Tahoma" panose="020B0604030504040204" pitchFamily="34" charset="0"/>
            </a:endParaRPr>
          </a:p>
          <a:p>
            <a:pPr marL="342900" lvl="0" indent="-342900" algn="just">
              <a:spcBef>
                <a:spcPts val="30"/>
              </a:spcBef>
              <a:spcAft>
                <a:spcPts val="0"/>
              </a:spcAft>
              <a:buFont typeface="Symbol" panose="05050102010706020507" pitchFamily="18" charset="2"/>
              <a:buChar char=""/>
            </a:pPr>
            <a:r>
              <a:rPr lang="en-US" sz="1700">
                <a:solidFill>
                  <a:srgbClr val="002060"/>
                </a:solidFill>
                <a:latin typeface="Gill Sans MT" panose="020B0502020104020203" pitchFamily="34" charset="0"/>
                <a:ea typeface="Tahoma" panose="020B0604030504040204" pitchFamily="34" charset="0"/>
              </a:rPr>
              <a:t>How you might respond to any comments or feedback that could be upsetting, or which might raise concerns around the wellbeing of the person making them</a:t>
            </a:r>
          </a:p>
          <a:p>
            <a:pPr marL="342900" lvl="0" indent="-342900" algn="just">
              <a:spcBef>
                <a:spcPts val="30"/>
              </a:spcBef>
              <a:spcAft>
                <a:spcPts val="0"/>
              </a:spcAft>
              <a:buFont typeface="Symbol" panose="05050102010706020507" pitchFamily="18" charset="2"/>
              <a:buChar char=""/>
            </a:pPr>
            <a:r>
              <a:rPr lang="en-US" sz="1700">
                <a:solidFill>
                  <a:srgbClr val="002060"/>
                </a:solidFill>
                <a:latin typeface="Gill Sans MT" panose="020B0502020104020203" pitchFamily="34" charset="0"/>
                <a:ea typeface="Tahoma" panose="020B0604030504040204" pitchFamily="34" charset="0"/>
              </a:rPr>
              <a:t>Whether you think that the nature and the frequency of the questions and the feedback you receive might be different if you use social media, rather than other delivery methods</a:t>
            </a:r>
            <a:endParaRPr lang="en-GB" sz="1700">
              <a:solidFill>
                <a:srgbClr val="002060"/>
              </a:solidFill>
              <a:latin typeface="Gill Sans MT" panose="020B0502020104020203" pitchFamily="34" charset="0"/>
              <a:ea typeface="Tahoma" panose="020B0604030504040204" pitchFamily="34" charset="0"/>
            </a:endParaRPr>
          </a:p>
        </p:txBody>
      </p:sp>
    </p:spTree>
    <p:extLst>
      <p:ext uri="{BB962C8B-B14F-4D97-AF65-F5344CB8AC3E}">
        <p14:creationId xmlns:p14="http://schemas.microsoft.com/office/powerpoint/2010/main" val="39539789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CDDD6F0-FFEE-48E8-BD9C-7024B19BC021}"/>
              </a:ext>
            </a:extLst>
          </p:cNvPr>
          <p:cNvSpPr/>
          <p:nvPr/>
        </p:nvSpPr>
        <p:spPr>
          <a:xfrm>
            <a:off x="340628" y="1699419"/>
            <a:ext cx="8462743" cy="4739759"/>
          </a:xfrm>
          <a:prstGeom prst="rect">
            <a:avLst/>
          </a:prstGeom>
        </p:spPr>
        <p:txBody>
          <a:bodyPr wrap="square">
            <a:spAutoFit/>
          </a:bodyPr>
          <a:lstStyle/>
          <a:p>
            <a:r>
              <a:rPr lang="en-GB">
                <a:solidFill>
                  <a:srgbClr val="002060"/>
                </a:solidFill>
                <a:latin typeface="Gill Sans MT" panose="020B0502020104020203" pitchFamily="34" charset="0"/>
              </a:rPr>
              <a:t>Your teacher will be assessing your performance against these five key areas as you deliver your message, so forget to:</a:t>
            </a:r>
          </a:p>
          <a:p>
            <a:pPr algn="just"/>
            <a:endParaRPr lang="en-GB" sz="1100">
              <a:latin typeface="Tahoma" panose="020B0604030504040204" pitchFamily="34" charset="0"/>
              <a:ea typeface="Tahoma" panose="020B0604030504040204" pitchFamily="34" charset="0"/>
            </a:endParaRPr>
          </a:p>
          <a:p>
            <a:r>
              <a:rPr lang="en-US" sz="1000">
                <a:latin typeface="Tahoma" panose="020B0604030504040204" pitchFamily="34" charset="0"/>
                <a:ea typeface="Tahoma" panose="020B0604030504040204" pitchFamily="34" charset="0"/>
              </a:rPr>
              <a:t> </a:t>
            </a:r>
            <a:endParaRPr lang="en-GB" sz="1100">
              <a:latin typeface="Tahoma" panose="020B0604030504040204" pitchFamily="34" charset="0"/>
              <a:ea typeface="Tahoma" panose="020B0604030504040204" pitchFamily="34" charset="0"/>
            </a:endParaRPr>
          </a:p>
          <a:p>
            <a:pPr lvl="1"/>
            <a:r>
              <a:rPr lang="en-US" sz="2000" b="1">
                <a:solidFill>
                  <a:srgbClr val="00B050"/>
                </a:solidFill>
                <a:latin typeface="Gill Sans MT" panose="020B0502020104020203" pitchFamily="34" charset="0"/>
                <a:ea typeface="Tahoma" panose="020B0604030504040204" pitchFamily="34" charset="0"/>
              </a:rPr>
              <a:t>1. Explaining the role of the COVID-19 Young Health Champion</a:t>
            </a:r>
            <a:endParaRPr lang="en-GB" sz="2000">
              <a:latin typeface="Gill Sans MT" panose="020B0502020104020203" pitchFamily="34" charset="0"/>
              <a:ea typeface="Tahoma" panose="020B0604030504040204" pitchFamily="34" charset="0"/>
            </a:endParaRPr>
          </a:p>
          <a:p>
            <a:pPr lvl="1"/>
            <a:r>
              <a:rPr lang="en-US" sz="2000" b="1">
                <a:latin typeface="Gill Sans MT" panose="020B0502020104020203" pitchFamily="34" charset="0"/>
                <a:ea typeface="Tahoma" panose="020B0604030504040204" pitchFamily="34" charset="0"/>
              </a:rPr>
              <a:t> </a:t>
            </a:r>
            <a:endParaRPr lang="en-GB" sz="2000">
              <a:latin typeface="Gill Sans MT" panose="020B0502020104020203" pitchFamily="34" charset="0"/>
              <a:ea typeface="Tahoma" panose="020B0604030504040204" pitchFamily="34" charset="0"/>
            </a:endParaRPr>
          </a:p>
          <a:p>
            <a:pPr lvl="1"/>
            <a:r>
              <a:rPr lang="en-US" sz="2000" b="1">
                <a:solidFill>
                  <a:srgbClr val="00B050"/>
                </a:solidFill>
                <a:latin typeface="Gill Sans MT" panose="020B0502020104020203" pitchFamily="34" charset="0"/>
                <a:ea typeface="Tahoma" panose="020B0604030504040204" pitchFamily="34" charset="0"/>
              </a:rPr>
              <a:t>2. Use of positive and appropriate language</a:t>
            </a:r>
            <a:endParaRPr lang="en-GB" sz="2000">
              <a:latin typeface="Gill Sans MT" panose="020B0502020104020203" pitchFamily="34" charset="0"/>
              <a:ea typeface="Tahoma" panose="020B0604030504040204" pitchFamily="34" charset="0"/>
            </a:endParaRPr>
          </a:p>
          <a:p>
            <a:pPr lvl="1"/>
            <a:endParaRPr lang="en-US" sz="2000">
              <a:latin typeface="Gill Sans MT" panose="020B0502020104020203" pitchFamily="34" charset="0"/>
              <a:ea typeface="Tahoma" panose="020B0604030504040204" pitchFamily="34" charset="0"/>
            </a:endParaRPr>
          </a:p>
          <a:p>
            <a:pPr lvl="1"/>
            <a:r>
              <a:rPr lang="en-US" sz="2000" b="1">
                <a:solidFill>
                  <a:srgbClr val="00B050"/>
                </a:solidFill>
                <a:latin typeface="Gill Sans MT" panose="020B0502020104020203" pitchFamily="34" charset="0"/>
                <a:ea typeface="Tahoma" panose="020B0604030504040204" pitchFamily="34" charset="0"/>
              </a:rPr>
              <a:t>3. Appropriate style of delivery</a:t>
            </a:r>
            <a:endParaRPr lang="en-GB" sz="2000">
              <a:latin typeface="Gill Sans MT" panose="020B0502020104020203" pitchFamily="34" charset="0"/>
              <a:ea typeface="Tahoma" panose="020B0604030504040204" pitchFamily="34" charset="0"/>
            </a:endParaRPr>
          </a:p>
          <a:p>
            <a:pPr lvl="1"/>
            <a:endParaRPr lang="en-US" sz="2000">
              <a:latin typeface="Gill Sans MT" panose="020B0502020104020203" pitchFamily="34" charset="0"/>
              <a:ea typeface="Tahoma" panose="020B0604030504040204" pitchFamily="34" charset="0"/>
            </a:endParaRPr>
          </a:p>
          <a:p>
            <a:pPr lvl="1"/>
            <a:r>
              <a:rPr lang="en-US" sz="2000" b="1">
                <a:solidFill>
                  <a:srgbClr val="00B050"/>
                </a:solidFill>
                <a:latin typeface="Gill Sans MT" panose="020B0502020104020203" pitchFamily="34" charset="0"/>
                <a:ea typeface="Tahoma" panose="020B0604030504040204" pitchFamily="34" charset="0"/>
              </a:rPr>
              <a:t>4. Considering and responding to questions,                        comments and feedback</a:t>
            </a:r>
            <a:endParaRPr lang="en-GB" sz="2000">
              <a:latin typeface="Gill Sans MT" panose="020B0502020104020203" pitchFamily="34" charset="0"/>
              <a:ea typeface="Tahoma" panose="020B0604030504040204" pitchFamily="34" charset="0"/>
            </a:endParaRPr>
          </a:p>
          <a:p>
            <a:pPr lvl="1"/>
            <a:endParaRPr lang="en-US" sz="2000">
              <a:latin typeface="Gill Sans MT" panose="020B0502020104020203" pitchFamily="34" charset="0"/>
              <a:ea typeface="Tahoma" panose="020B0604030504040204" pitchFamily="34" charset="0"/>
            </a:endParaRPr>
          </a:p>
          <a:p>
            <a:pPr lvl="1"/>
            <a:r>
              <a:rPr lang="en-US" sz="2000" b="1">
                <a:solidFill>
                  <a:srgbClr val="00B050"/>
                </a:solidFill>
                <a:latin typeface="Gill Sans MT" panose="020B0502020104020203" pitchFamily="34" charset="0"/>
                <a:ea typeface="Tahoma" panose="020B0604030504040204" pitchFamily="34" charset="0"/>
              </a:rPr>
              <a:t>5. Signpost to additional sources of reliable                                         information and support</a:t>
            </a:r>
            <a:endParaRPr lang="en-US" sz="2000">
              <a:latin typeface="Gill Sans MT" panose="020B0502020104020203" pitchFamily="34" charset="0"/>
              <a:ea typeface="Tahoma" panose="020B0604030504040204" pitchFamily="34" charset="0"/>
            </a:endParaRPr>
          </a:p>
          <a:p>
            <a:pPr algn="just"/>
            <a:endParaRPr lang="en-US" sz="1400">
              <a:latin typeface="Gill Sans MT" panose="020B0502020104020203" pitchFamily="34" charset="0"/>
              <a:ea typeface="Tahoma" panose="020B0604030504040204" pitchFamily="34" charset="0"/>
            </a:endParaRPr>
          </a:p>
          <a:p>
            <a:pPr algn="just"/>
            <a:endParaRPr lang="en-GB" sz="1100">
              <a:latin typeface="Tahoma" panose="020B0604030504040204" pitchFamily="34" charset="0"/>
              <a:ea typeface="Tahoma" panose="020B0604030504040204" pitchFamily="34" charset="0"/>
            </a:endParaRPr>
          </a:p>
        </p:txBody>
      </p:sp>
      <p:sp>
        <p:nvSpPr>
          <p:cNvPr id="5" name="Rounded Rectangle 30">
            <a:extLst>
              <a:ext uri="{FF2B5EF4-FFF2-40B4-BE49-F238E27FC236}">
                <a16:creationId xmlns:a16="http://schemas.microsoft.com/office/drawing/2014/main" id="{88370C9E-96E2-428B-880F-36389850A44F}"/>
              </a:ext>
            </a:extLst>
          </p:cNvPr>
          <p:cNvSpPr/>
          <p:nvPr/>
        </p:nvSpPr>
        <p:spPr>
          <a:xfrm>
            <a:off x="270440" y="203840"/>
            <a:ext cx="1632878" cy="642876"/>
          </a:xfrm>
          <a:prstGeom prst="roundRect">
            <a:avLst/>
          </a:prstGeom>
          <a:solidFill>
            <a:srgbClr val="3699E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solidFill>
                  <a:srgbClr val="254061"/>
                </a:solidFill>
                <a:latin typeface="Gill Sans MT"/>
                <a:cs typeface="Gill Sans MT"/>
              </a:rPr>
              <a:t>Activity 5</a:t>
            </a:r>
          </a:p>
        </p:txBody>
      </p:sp>
      <p:pic>
        <p:nvPicPr>
          <p:cNvPr id="6" name="Picture 5">
            <a:extLst>
              <a:ext uri="{FF2B5EF4-FFF2-40B4-BE49-F238E27FC236}">
                <a16:creationId xmlns:a16="http://schemas.microsoft.com/office/drawing/2014/main" id="{8211FC6E-5994-41D2-A2C1-B9E1AE7762A2}"/>
              </a:ext>
            </a:extLst>
          </p:cNvPr>
          <p:cNvPicPr/>
          <p:nvPr/>
        </p:nvPicPr>
        <p:blipFill>
          <a:blip r:embed="rId2">
            <a:extLst>
              <a:ext uri="{28A0092B-C50C-407E-A947-70E740481C1C}">
                <a14:useLocalDpi xmlns:a14="http://schemas.microsoft.com/office/drawing/2010/main" val="0"/>
              </a:ext>
            </a:extLst>
          </a:blip>
          <a:srcRect/>
          <a:stretch/>
        </p:blipFill>
        <p:spPr bwMode="auto">
          <a:xfrm>
            <a:off x="5724939" y="3644347"/>
            <a:ext cx="4085302" cy="3164129"/>
          </a:xfrm>
          <a:prstGeom prst="rect">
            <a:avLst/>
          </a:prstGeom>
          <a:noFill/>
          <a:ln>
            <a:noFill/>
          </a:ln>
          <a:extLst>
            <a:ext uri="{53640926-AAD7-44D8-BBD7-CCE9431645EC}">
              <a14:shadowObscured xmlns:a14="http://schemas.microsoft.com/office/drawing/2010/main"/>
            </a:ext>
          </a:extLst>
        </p:spPr>
      </p:pic>
      <p:sp>
        <p:nvSpPr>
          <p:cNvPr id="7" name="Title 2">
            <a:extLst>
              <a:ext uri="{FF2B5EF4-FFF2-40B4-BE49-F238E27FC236}">
                <a16:creationId xmlns:a16="http://schemas.microsoft.com/office/drawing/2014/main" id="{B9BA7C31-9D70-4CE0-869D-9948BC8B9DA9}"/>
              </a:ext>
            </a:extLst>
          </p:cNvPr>
          <p:cNvSpPr txBox="1">
            <a:spLocks/>
          </p:cNvSpPr>
          <p:nvPr/>
        </p:nvSpPr>
        <p:spPr bwMode="auto">
          <a:xfrm>
            <a:off x="1903318" y="299367"/>
            <a:ext cx="5029714" cy="12246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vert="horz" wrap="square" lIns="0" tIns="45720" rIns="91440" bIns="45720" numCol="1" anchor="t" anchorCtr="0" compatLnSpc="1">
            <a:prstTxWarp prst="textNoShape">
              <a:avLst/>
            </a:prstTxWarp>
            <a:normAutofit lnSpcReduction="10000"/>
          </a:bodyPr>
          <a:lstStyle>
            <a:lvl1pPr algn="l" rtl="0" eaLnBrk="1" fontAlgn="base" hangingPunct="1">
              <a:spcBef>
                <a:spcPct val="0"/>
              </a:spcBef>
              <a:spcAft>
                <a:spcPct val="0"/>
              </a:spcAft>
              <a:defRPr sz="3500">
                <a:solidFill>
                  <a:schemeClr val="tx2"/>
                </a:solidFill>
                <a:latin typeface="+mj-lt"/>
                <a:ea typeface="+mj-ea"/>
                <a:cs typeface="+mj-cs"/>
              </a:defRPr>
            </a:lvl1pPr>
            <a:lvl2pPr algn="l" rtl="0" eaLnBrk="1" fontAlgn="base" hangingPunct="1">
              <a:spcBef>
                <a:spcPct val="0"/>
              </a:spcBef>
              <a:spcAft>
                <a:spcPct val="0"/>
              </a:spcAft>
              <a:defRPr sz="3500">
                <a:solidFill>
                  <a:schemeClr val="tx2"/>
                </a:solidFill>
                <a:latin typeface="Georgia" pitchFamily="16" charset="0"/>
                <a:ea typeface="ＭＳ Ｐゴシック" pitchFamily="16" charset="-128"/>
              </a:defRPr>
            </a:lvl2pPr>
            <a:lvl3pPr algn="l" rtl="0" eaLnBrk="1" fontAlgn="base" hangingPunct="1">
              <a:spcBef>
                <a:spcPct val="0"/>
              </a:spcBef>
              <a:spcAft>
                <a:spcPct val="0"/>
              </a:spcAft>
              <a:defRPr sz="3500">
                <a:solidFill>
                  <a:schemeClr val="tx2"/>
                </a:solidFill>
                <a:latin typeface="Georgia" pitchFamily="16" charset="0"/>
                <a:ea typeface="ＭＳ Ｐゴシック" pitchFamily="16" charset="-128"/>
              </a:defRPr>
            </a:lvl3pPr>
            <a:lvl4pPr algn="l" rtl="0" eaLnBrk="1" fontAlgn="base" hangingPunct="1">
              <a:spcBef>
                <a:spcPct val="0"/>
              </a:spcBef>
              <a:spcAft>
                <a:spcPct val="0"/>
              </a:spcAft>
              <a:defRPr sz="3500">
                <a:solidFill>
                  <a:schemeClr val="tx2"/>
                </a:solidFill>
                <a:latin typeface="Georgia" pitchFamily="16" charset="0"/>
                <a:ea typeface="ＭＳ Ｐゴシック" pitchFamily="16" charset="-128"/>
              </a:defRPr>
            </a:lvl4pPr>
            <a:lvl5pPr algn="l" rtl="0" eaLnBrk="1" fontAlgn="base" hangingPunct="1">
              <a:spcBef>
                <a:spcPct val="0"/>
              </a:spcBef>
              <a:spcAft>
                <a:spcPct val="0"/>
              </a:spcAft>
              <a:defRPr sz="3500">
                <a:solidFill>
                  <a:schemeClr val="tx2"/>
                </a:solidFill>
                <a:latin typeface="Georgia" pitchFamily="16" charset="0"/>
                <a:ea typeface="ＭＳ Ｐゴシック" pitchFamily="16" charset="-128"/>
              </a:defRPr>
            </a:lvl5pPr>
            <a:lvl6pPr marL="457200" algn="l" rtl="0" eaLnBrk="1" fontAlgn="base" hangingPunct="1">
              <a:spcBef>
                <a:spcPct val="0"/>
              </a:spcBef>
              <a:spcAft>
                <a:spcPct val="0"/>
              </a:spcAft>
              <a:defRPr sz="3500">
                <a:solidFill>
                  <a:schemeClr val="tx2"/>
                </a:solidFill>
                <a:latin typeface="Georgia" pitchFamily="16" charset="0"/>
                <a:ea typeface="ＭＳ Ｐゴシック" pitchFamily="16" charset="-128"/>
              </a:defRPr>
            </a:lvl6pPr>
            <a:lvl7pPr marL="914400" algn="l" rtl="0" eaLnBrk="1" fontAlgn="base" hangingPunct="1">
              <a:spcBef>
                <a:spcPct val="0"/>
              </a:spcBef>
              <a:spcAft>
                <a:spcPct val="0"/>
              </a:spcAft>
              <a:defRPr sz="3500">
                <a:solidFill>
                  <a:schemeClr val="tx2"/>
                </a:solidFill>
                <a:latin typeface="Georgia" pitchFamily="16" charset="0"/>
                <a:ea typeface="ＭＳ Ｐゴシック" pitchFamily="16" charset="-128"/>
              </a:defRPr>
            </a:lvl7pPr>
            <a:lvl8pPr marL="1371600" algn="l" rtl="0" eaLnBrk="1" fontAlgn="base" hangingPunct="1">
              <a:spcBef>
                <a:spcPct val="0"/>
              </a:spcBef>
              <a:spcAft>
                <a:spcPct val="0"/>
              </a:spcAft>
              <a:defRPr sz="3500">
                <a:solidFill>
                  <a:schemeClr val="tx2"/>
                </a:solidFill>
                <a:latin typeface="Georgia" pitchFamily="16" charset="0"/>
                <a:ea typeface="ＭＳ Ｐゴシック" pitchFamily="16" charset="-128"/>
              </a:defRPr>
            </a:lvl8pPr>
            <a:lvl9pPr marL="1828800" algn="l" rtl="0" eaLnBrk="1" fontAlgn="base" hangingPunct="1">
              <a:spcBef>
                <a:spcPct val="0"/>
              </a:spcBef>
              <a:spcAft>
                <a:spcPct val="0"/>
              </a:spcAft>
              <a:defRPr sz="3500">
                <a:solidFill>
                  <a:schemeClr val="tx2"/>
                </a:solidFill>
                <a:latin typeface="Georgia" pitchFamily="16" charset="0"/>
                <a:ea typeface="ＭＳ Ｐゴシック" pitchFamily="16"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4000" b="1" i="0" u="none" strike="noStrike" kern="0" cap="none" spc="0" normalizeH="0" baseline="0" noProof="0">
                <a:ln>
                  <a:noFill/>
                </a:ln>
                <a:solidFill>
                  <a:srgbClr val="254061"/>
                </a:solidFill>
                <a:effectLst/>
                <a:uLnTx/>
                <a:uFillTx/>
                <a:latin typeface="Gill Sans MT" pitchFamily="34" charset="0"/>
                <a:ea typeface="ＭＳ Ｐゴシック"/>
              </a:rPr>
              <a:t>Delivering your COVID-19 message</a:t>
            </a:r>
            <a:endParaRPr kumimoji="0" lang="en-GB" sz="3600" b="1" i="0" u="none" strike="noStrike" kern="0" cap="none" spc="0" normalizeH="0" baseline="0" noProof="0">
              <a:ln>
                <a:noFill/>
              </a:ln>
              <a:solidFill>
                <a:srgbClr val="254061"/>
              </a:solidFill>
              <a:effectLst/>
              <a:uLnTx/>
              <a:uFillTx/>
              <a:latin typeface="Gill Sans MT" pitchFamily="34" charset="0"/>
              <a:ea typeface="ＭＳ Ｐゴシック"/>
            </a:endParaRPr>
          </a:p>
        </p:txBody>
      </p:sp>
    </p:spTree>
    <p:extLst>
      <p:ext uri="{BB962C8B-B14F-4D97-AF65-F5344CB8AC3E}">
        <p14:creationId xmlns:p14="http://schemas.microsoft.com/office/powerpoint/2010/main" val="31870308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30">
            <a:extLst>
              <a:ext uri="{FF2B5EF4-FFF2-40B4-BE49-F238E27FC236}">
                <a16:creationId xmlns:a16="http://schemas.microsoft.com/office/drawing/2014/main" id="{88370C9E-96E2-428B-880F-36389850A44F}"/>
              </a:ext>
            </a:extLst>
          </p:cNvPr>
          <p:cNvSpPr/>
          <p:nvPr/>
        </p:nvSpPr>
        <p:spPr>
          <a:xfrm>
            <a:off x="270440" y="203840"/>
            <a:ext cx="1632878" cy="642876"/>
          </a:xfrm>
          <a:prstGeom prst="roundRect">
            <a:avLst/>
          </a:prstGeom>
          <a:solidFill>
            <a:srgbClr val="3699E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solidFill>
                  <a:srgbClr val="254061"/>
                </a:solidFill>
                <a:latin typeface="Gill Sans MT"/>
                <a:cs typeface="Gill Sans MT"/>
              </a:rPr>
              <a:t>Activity 6</a:t>
            </a:r>
          </a:p>
        </p:txBody>
      </p:sp>
      <p:sp>
        <p:nvSpPr>
          <p:cNvPr id="8" name="Rectangle 7">
            <a:extLst>
              <a:ext uri="{FF2B5EF4-FFF2-40B4-BE49-F238E27FC236}">
                <a16:creationId xmlns:a16="http://schemas.microsoft.com/office/drawing/2014/main" id="{CC0E8C28-E64E-481E-8F03-EDB7DCAC0FDB}"/>
              </a:ext>
            </a:extLst>
          </p:cNvPr>
          <p:cNvSpPr/>
          <p:nvPr/>
        </p:nvSpPr>
        <p:spPr>
          <a:xfrm>
            <a:off x="516532" y="1361961"/>
            <a:ext cx="8502803" cy="3839513"/>
          </a:xfrm>
          <a:prstGeom prst="rect">
            <a:avLst/>
          </a:prstGeom>
        </p:spPr>
        <p:txBody>
          <a:bodyPr wrap="square">
            <a:spAutoFit/>
          </a:bodyPr>
          <a:lstStyle/>
          <a:p>
            <a:pPr marL="34925">
              <a:spcBef>
                <a:spcPts val="5"/>
              </a:spcBef>
            </a:pPr>
            <a:endParaRPr lang="en-GB" b="1">
              <a:latin typeface="Gill Sans MT" panose="020B0502020104020203" pitchFamily="34" charset="0"/>
              <a:ea typeface="Tahoma" panose="020B0604030504040204" pitchFamily="34" charset="0"/>
            </a:endParaRPr>
          </a:p>
          <a:p>
            <a:pPr>
              <a:spcBef>
                <a:spcPts val="1025"/>
              </a:spcBef>
            </a:pPr>
            <a:r>
              <a:rPr lang="en-US" sz="2400">
                <a:solidFill>
                  <a:srgbClr val="002060"/>
                </a:solidFill>
                <a:latin typeface="Gill Sans MT" panose="020B0502020104020203" pitchFamily="34" charset="0"/>
                <a:ea typeface="Tahoma" panose="020B0604030504040204" pitchFamily="34" charset="0"/>
              </a:rPr>
              <a:t>There are two essential elements to this; getting feedback and deciding what you want to change.</a:t>
            </a:r>
          </a:p>
          <a:p>
            <a:pPr>
              <a:spcBef>
                <a:spcPts val="935"/>
              </a:spcBef>
            </a:pPr>
            <a:r>
              <a:rPr lang="en-US" sz="2400">
                <a:solidFill>
                  <a:srgbClr val="002060"/>
                </a:solidFill>
                <a:latin typeface="Gill Sans MT" panose="020B0502020104020203" pitchFamily="34" charset="0"/>
                <a:ea typeface="Tahoma" panose="020B0604030504040204" pitchFamily="34" charset="0"/>
              </a:rPr>
              <a:t>Collect feedback from at least </a:t>
            </a:r>
            <a:r>
              <a:rPr lang="en-US" sz="2400" b="1">
                <a:solidFill>
                  <a:srgbClr val="002060"/>
                </a:solidFill>
                <a:latin typeface="Gill Sans MT" panose="020B0502020104020203" pitchFamily="34" charset="0"/>
                <a:ea typeface="Tahoma" panose="020B0604030504040204" pitchFamily="34" charset="0"/>
              </a:rPr>
              <a:t>two of the three</a:t>
            </a:r>
            <a:r>
              <a:rPr lang="en-US" sz="2400">
                <a:solidFill>
                  <a:srgbClr val="002060"/>
                </a:solidFill>
                <a:latin typeface="Gill Sans MT" panose="020B0502020104020203" pitchFamily="34" charset="0"/>
                <a:ea typeface="Tahoma" panose="020B0604030504040204" pitchFamily="34" charset="0"/>
              </a:rPr>
              <a:t> different sources listed below:</a:t>
            </a:r>
          </a:p>
          <a:p>
            <a:pPr marL="1200150" lvl="2" indent="-285750">
              <a:spcBef>
                <a:spcPts val="935"/>
              </a:spcBef>
              <a:buFont typeface="Arial" panose="020B0604020202020204" pitchFamily="34" charset="0"/>
              <a:buChar char="•"/>
            </a:pPr>
            <a:r>
              <a:rPr lang="en-US" sz="2400">
                <a:solidFill>
                  <a:srgbClr val="2E67AD"/>
                </a:solidFill>
                <a:latin typeface="Gill Sans MT" panose="020B0502020104020203" pitchFamily="34" charset="0"/>
                <a:ea typeface="Tahoma" panose="020B0604030504040204" pitchFamily="34" charset="0"/>
              </a:rPr>
              <a:t>A fellow COVID-19 Young</a:t>
            </a:r>
            <a:r>
              <a:rPr lang="en-US" sz="2400" spc="20">
                <a:solidFill>
                  <a:srgbClr val="2E67AD"/>
                </a:solidFill>
                <a:latin typeface="Gill Sans MT" panose="020B0502020104020203" pitchFamily="34" charset="0"/>
                <a:ea typeface="Tahoma" panose="020B0604030504040204" pitchFamily="34" charset="0"/>
              </a:rPr>
              <a:t> </a:t>
            </a:r>
            <a:r>
              <a:rPr lang="en-US" sz="2400">
                <a:solidFill>
                  <a:srgbClr val="2E67AD"/>
                </a:solidFill>
                <a:latin typeface="Gill Sans MT" panose="020B0502020104020203" pitchFamily="34" charset="0"/>
                <a:ea typeface="Tahoma" panose="020B0604030504040204" pitchFamily="34" charset="0"/>
              </a:rPr>
              <a:t>Health</a:t>
            </a:r>
            <a:r>
              <a:rPr lang="en-US" sz="2400" spc="10">
                <a:solidFill>
                  <a:srgbClr val="2E67AD"/>
                </a:solidFill>
                <a:latin typeface="Gill Sans MT" panose="020B0502020104020203" pitchFamily="34" charset="0"/>
                <a:ea typeface="Tahoma" panose="020B0604030504040204" pitchFamily="34" charset="0"/>
              </a:rPr>
              <a:t> </a:t>
            </a:r>
            <a:r>
              <a:rPr lang="en-US" sz="2400">
                <a:solidFill>
                  <a:srgbClr val="2E67AD"/>
                </a:solidFill>
                <a:latin typeface="Gill Sans MT" panose="020B0502020104020203" pitchFamily="34" charset="0"/>
                <a:ea typeface="Tahoma" panose="020B0604030504040204" pitchFamily="34" charset="0"/>
              </a:rPr>
              <a:t>Champion</a:t>
            </a:r>
          </a:p>
          <a:p>
            <a:pPr marL="1200150" lvl="2" indent="-285750">
              <a:spcBef>
                <a:spcPts val="935"/>
              </a:spcBef>
              <a:buFont typeface="Arial" panose="020B0604020202020204" pitchFamily="34" charset="0"/>
              <a:buChar char="•"/>
            </a:pPr>
            <a:r>
              <a:rPr lang="en-US" sz="2400">
                <a:solidFill>
                  <a:srgbClr val="2E67AD"/>
                </a:solidFill>
                <a:latin typeface="Gill Sans MT" panose="020B0502020104020203" pitchFamily="34" charset="0"/>
                <a:ea typeface="Tahoma" panose="020B0604030504040204" pitchFamily="34" charset="0"/>
              </a:rPr>
              <a:t>A member of the</a:t>
            </a:r>
            <a:r>
              <a:rPr lang="en-US" sz="2400" spc="35">
                <a:solidFill>
                  <a:srgbClr val="2E67AD"/>
                </a:solidFill>
                <a:latin typeface="Gill Sans MT" panose="020B0502020104020203" pitchFamily="34" charset="0"/>
                <a:ea typeface="Tahoma" panose="020B0604030504040204" pitchFamily="34" charset="0"/>
              </a:rPr>
              <a:t> </a:t>
            </a:r>
            <a:r>
              <a:rPr lang="en-US" sz="2400">
                <a:solidFill>
                  <a:srgbClr val="2E67AD"/>
                </a:solidFill>
                <a:latin typeface="Gill Sans MT" panose="020B0502020104020203" pitchFamily="34" charset="0"/>
                <a:ea typeface="Tahoma" panose="020B0604030504040204" pitchFamily="34" charset="0"/>
              </a:rPr>
              <a:t>audience for your message (if possible)</a:t>
            </a:r>
            <a:endParaRPr lang="en-GB" sz="2400">
              <a:solidFill>
                <a:srgbClr val="2E67AD"/>
              </a:solidFill>
              <a:latin typeface="Gill Sans MT" panose="020B0502020104020203" pitchFamily="34" charset="0"/>
              <a:ea typeface="Tahoma" panose="020B0604030504040204" pitchFamily="34" charset="0"/>
            </a:endParaRPr>
          </a:p>
          <a:p>
            <a:pPr marL="1200150" lvl="2" indent="-285750">
              <a:spcBef>
                <a:spcPts val="935"/>
              </a:spcBef>
              <a:buFont typeface="Arial" panose="020B0604020202020204" pitchFamily="34" charset="0"/>
              <a:buChar char="•"/>
            </a:pPr>
            <a:r>
              <a:rPr lang="en-US" sz="2400">
                <a:solidFill>
                  <a:srgbClr val="2E67AD"/>
                </a:solidFill>
                <a:latin typeface="Gill Sans MT" panose="020B0502020104020203" pitchFamily="34" charset="0"/>
                <a:ea typeface="Tahoma" panose="020B0604030504040204" pitchFamily="34" charset="0"/>
              </a:rPr>
              <a:t>Your teacher or tutor</a:t>
            </a:r>
            <a:endParaRPr lang="en-GB" sz="2400">
              <a:solidFill>
                <a:srgbClr val="2E67AD"/>
              </a:solidFill>
              <a:latin typeface="Gill Sans MT" panose="020B0502020104020203" pitchFamily="34" charset="0"/>
              <a:ea typeface="Tahoma" panose="020B0604030504040204" pitchFamily="34" charset="0"/>
            </a:endParaRPr>
          </a:p>
          <a:p>
            <a:pPr algn="just">
              <a:lnSpc>
                <a:spcPts val="1270"/>
              </a:lnSpc>
              <a:spcBef>
                <a:spcPts val="1025"/>
              </a:spcBef>
            </a:pPr>
            <a:endParaRPr lang="en-GB" sz="1100">
              <a:latin typeface="Tahoma" panose="020B0604030504040204" pitchFamily="34" charset="0"/>
              <a:ea typeface="Tahoma" panose="020B0604030504040204" pitchFamily="34" charset="0"/>
            </a:endParaRPr>
          </a:p>
        </p:txBody>
      </p:sp>
      <p:pic>
        <p:nvPicPr>
          <p:cNvPr id="14" name="Picture 13">
            <a:extLst>
              <a:ext uri="{FF2B5EF4-FFF2-40B4-BE49-F238E27FC236}">
                <a16:creationId xmlns:a16="http://schemas.microsoft.com/office/drawing/2014/main" id="{74185AF6-826A-42B7-9D41-C2EDE92B9EAE}"/>
              </a:ext>
            </a:extLst>
          </p:cNvPr>
          <p:cNvPicPr/>
          <p:nvPr/>
        </p:nvPicPr>
        <p:blipFill>
          <a:blip r:embed="rId2">
            <a:extLst>
              <a:ext uri="{28A0092B-C50C-407E-A947-70E740481C1C}">
                <a14:useLocalDpi xmlns:a14="http://schemas.microsoft.com/office/drawing/2010/main" val="0"/>
              </a:ext>
            </a:extLst>
          </a:blip>
          <a:srcRect/>
          <a:stretch/>
        </p:blipFill>
        <p:spPr bwMode="auto">
          <a:xfrm>
            <a:off x="5168348" y="4094922"/>
            <a:ext cx="3975652" cy="3129232"/>
          </a:xfrm>
          <a:prstGeom prst="rect">
            <a:avLst/>
          </a:prstGeom>
          <a:noFill/>
          <a:ln>
            <a:noFill/>
          </a:ln>
          <a:extLst>
            <a:ext uri="{53640926-AAD7-44D8-BBD7-CCE9431645EC}">
              <a14:shadowObscured xmlns:a14="http://schemas.microsoft.com/office/drawing/2010/main"/>
            </a:ext>
          </a:extLst>
        </p:spPr>
      </p:pic>
      <p:sp>
        <p:nvSpPr>
          <p:cNvPr id="15" name="Title 2">
            <a:extLst>
              <a:ext uri="{FF2B5EF4-FFF2-40B4-BE49-F238E27FC236}">
                <a16:creationId xmlns:a16="http://schemas.microsoft.com/office/drawing/2014/main" id="{90B699C1-5BA5-4E84-8B0A-EF12B1506AFA}"/>
              </a:ext>
            </a:extLst>
          </p:cNvPr>
          <p:cNvSpPr txBox="1">
            <a:spLocks/>
          </p:cNvSpPr>
          <p:nvPr/>
        </p:nvSpPr>
        <p:spPr bwMode="auto">
          <a:xfrm>
            <a:off x="1903318" y="203840"/>
            <a:ext cx="4905995" cy="1628569"/>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vert="horz" wrap="square" lIns="0" tIns="45720" rIns="91440" bIns="45720" numCol="1" anchor="t" anchorCtr="0" compatLnSpc="1">
            <a:prstTxWarp prst="textNoShape">
              <a:avLst/>
            </a:prstTxWarp>
            <a:normAutofit/>
          </a:bodyPr>
          <a:lstStyle>
            <a:lvl1pPr algn="l" rtl="0" eaLnBrk="1" fontAlgn="base" hangingPunct="1">
              <a:spcBef>
                <a:spcPct val="0"/>
              </a:spcBef>
              <a:spcAft>
                <a:spcPct val="0"/>
              </a:spcAft>
              <a:defRPr sz="3500">
                <a:solidFill>
                  <a:schemeClr val="tx2"/>
                </a:solidFill>
                <a:latin typeface="+mj-lt"/>
                <a:ea typeface="+mj-ea"/>
                <a:cs typeface="+mj-cs"/>
              </a:defRPr>
            </a:lvl1pPr>
            <a:lvl2pPr algn="l" rtl="0" eaLnBrk="1" fontAlgn="base" hangingPunct="1">
              <a:spcBef>
                <a:spcPct val="0"/>
              </a:spcBef>
              <a:spcAft>
                <a:spcPct val="0"/>
              </a:spcAft>
              <a:defRPr sz="3500">
                <a:solidFill>
                  <a:schemeClr val="tx2"/>
                </a:solidFill>
                <a:latin typeface="Georgia" pitchFamily="16" charset="0"/>
                <a:ea typeface="ＭＳ Ｐゴシック" pitchFamily="16" charset="-128"/>
              </a:defRPr>
            </a:lvl2pPr>
            <a:lvl3pPr algn="l" rtl="0" eaLnBrk="1" fontAlgn="base" hangingPunct="1">
              <a:spcBef>
                <a:spcPct val="0"/>
              </a:spcBef>
              <a:spcAft>
                <a:spcPct val="0"/>
              </a:spcAft>
              <a:defRPr sz="3500">
                <a:solidFill>
                  <a:schemeClr val="tx2"/>
                </a:solidFill>
                <a:latin typeface="Georgia" pitchFamily="16" charset="0"/>
                <a:ea typeface="ＭＳ Ｐゴシック" pitchFamily="16" charset="-128"/>
              </a:defRPr>
            </a:lvl3pPr>
            <a:lvl4pPr algn="l" rtl="0" eaLnBrk="1" fontAlgn="base" hangingPunct="1">
              <a:spcBef>
                <a:spcPct val="0"/>
              </a:spcBef>
              <a:spcAft>
                <a:spcPct val="0"/>
              </a:spcAft>
              <a:defRPr sz="3500">
                <a:solidFill>
                  <a:schemeClr val="tx2"/>
                </a:solidFill>
                <a:latin typeface="Georgia" pitchFamily="16" charset="0"/>
                <a:ea typeface="ＭＳ Ｐゴシック" pitchFamily="16" charset="-128"/>
              </a:defRPr>
            </a:lvl4pPr>
            <a:lvl5pPr algn="l" rtl="0" eaLnBrk="1" fontAlgn="base" hangingPunct="1">
              <a:spcBef>
                <a:spcPct val="0"/>
              </a:spcBef>
              <a:spcAft>
                <a:spcPct val="0"/>
              </a:spcAft>
              <a:defRPr sz="3500">
                <a:solidFill>
                  <a:schemeClr val="tx2"/>
                </a:solidFill>
                <a:latin typeface="Georgia" pitchFamily="16" charset="0"/>
                <a:ea typeface="ＭＳ Ｐゴシック" pitchFamily="16" charset="-128"/>
              </a:defRPr>
            </a:lvl5pPr>
            <a:lvl6pPr marL="457200" algn="l" rtl="0" eaLnBrk="1" fontAlgn="base" hangingPunct="1">
              <a:spcBef>
                <a:spcPct val="0"/>
              </a:spcBef>
              <a:spcAft>
                <a:spcPct val="0"/>
              </a:spcAft>
              <a:defRPr sz="3500">
                <a:solidFill>
                  <a:schemeClr val="tx2"/>
                </a:solidFill>
                <a:latin typeface="Georgia" pitchFamily="16" charset="0"/>
                <a:ea typeface="ＭＳ Ｐゴシック" pitchFamily="16" charset="-128"/>
              </a:defRPr>
            </a:lvl6pPr>
            <a:lvl7pPr marL="914400" algn="l" rtl="0" eaLnBrk="1" fontAlgn="base" hangingPunct="1">
              <a:spcBef>
                <a:spcPct val="0"/>
              </a:spcBef>
              <a:spcAft>
                <a:spcPct val="0"/>
              </a:spcAft>
              <a:defRPr sz="3500">
                <a:solidFill>
                  <a:schemeClr val="tx2"/>
                </a:solidFill>
                <a:latin typeface="Georgia" pitchFamily="16" charset="0"/>
                <a:ea typeface="ＭＳ Ｐゴシック" pitchFamily="16" charset="-128"/>
              </a:defRPr>
            </a:lvl7pPr>
            <a:lvl8pPr marL="1371600" algn="l" rtl="0" eaLnBrk="1" fontAlgn="base" hangingPunct="1">
              <a:spcBef>
                <a:spcPct val="0"/>
              </a:spcBef>
              <a:spcAft>
                <a:spcPct val="0"/>
              </a:spcAft>
              <a:defRPr sz="3500">
                <a:solidFill>
                  <a:schemeClr val="tx2"/>
                </a:solidFill>
                <a:latin typeface="Georgia" pitchFamily="16" charset="0"/>
                <a:ea typeface="ＭＳ Ｐゴシック" pitchFamily="16" charset="-128"/>
              </a:defRPr>
            </a:lvl8pPr>
            <a:lvl9pPr marL="1828800" algn="l" rtl="0" eaLnBrk="1" fontAlgn="base" hangingPunct="1">
              <a:spcBef>
                <a:spcPct val="0"/>
              </a:spcBef>
              <a:spcAft>
                <a:spcPct val="0"/>
              </a:spcAft>
              <a:defRPr sz="3500">
                <a:solidFill>
                  <a:schemeClr val="tx2"/>
                </a:solidFill>
                <a:latin typeface="Georgia" pitchFamily="16" charset="0"/>
                <a:ea typeface="ＭＳ Ｐゴシック" pitchFamily="16"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4000" b="1" i="0" u="none" strike="noStrike" kern="0" cap="none" spc="0" normalizeH="0" baseline="0" noProof="0">
                <a:ln>
                  <a:noFill/>
                </a:ln>
                <a:solidFill>
                  <a:srgbClr val="254061"/>
                </a:solidFill>
                <a:effectLst/>
                <a:uLnTx/>
                <a:uFillTx/>
                <a:latin typeface="Gill Sans MT" pitchFamily="34" charset="0"/>
                <a:ea typeface="ＭＳ Ｐゴシック"/>
              </a:rPr>
              <a:t>Evaluating your COVID-19 message</a:t>
            </a:r>
            <a:endParaRPr kumimoji="0" lang="en-GB" sz="3600" b="1" i="0" u="none" strike="noStrike" kern="0" cap="none" spc="0" normalizeH="0" baseline="0" noProof="0">
              <a:ln>
                <a:noFill/>
              </a:ln>
              <a:solidFill>
                <a:srgbClr val="254061"/>
              </a:solidFill>
              <a:effectLst/>
              <a:uLnTx/>
              <a:uFillTx/>
              <a:latin typeface="Gill Sans MT" pitchFamily="34" charset="0"/>
              <a:ea typeface="ＭＳ Ｐゴシック"/>
            </a:endParaRPr>
          </a:p>
        </p:txBody>
      </p:sp>
    </p:spTree>
    <p:extLst>
      <p:ext uri="{BB962C8B-B14F-4D97-AF65-F5344CB8AC3E}">
        <p14:creationId xmlns:p14="http://schemas.microsoft.com/office/powerpoint/2010/main" val="39070800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92B0D0-1B1D-4864-99D0-8739B8B271F4}"/>
              </a:ext>
            </a:extLst>
          </p:cNvPr>
          <p:cNvSpPr>
            <a:spLocks noGrp="1"/>
          </p:cNvSpPr>
          <p:nvPr>
            <p:ph type="title" idx="4294967295"/>
          </p:nvPr>
        </p:nvSpPr>
        <p:spPr>
          <a:xfrm>
            <a:off x="492919" y="499533"/>
            <a:ext cx="8079581" cy="1658198"/>
          </a:xfrm>
        </p:spPr>
        <p:txBody>
          <a:bodyPr/>
          <a:lstStyle/>
          <a:p>
            <a:r>
              <a:rPr lang="en-GB" sz="4000" b="1">
                <a:solidFill>
                  <a:srgbClr val="254061"/>
                </a:solidFill>
                <a:latin typeface="Gill Sans MT"/>
                <a:cs typeface="Gill Sans MT"/>
              </a:rPr>
              <a:t>Objectives</a:t>
            </a:r>
            <a:br>
              <a:rPr lang="en-GB">
                <a:solidFill>
                  <a:srgbClr val="000090"/>
                </a:solidFill>
                <a:latin typeface="Gill Sans MT"/>
                <a:cs typeface="Gill Sans MT"/>
              </a:rPr>
            </a:br>
            <a:endParaRPr lang="en-GB">
              <a:solidFill>
                <a:srgbClr val="000090"/>
              </a:solidFill>
              <a:latin typeface="Gill Sans MT"/>
              <a:cs typeface="Gill Sans MT"/>
            </a:endParaRPr>
          </a:p>
        </p:txBody>
      </p:sp>
      <p:sp>
        <p:nvSpPr>
          <p:cNvPr id="4" name="Content Placeholder 2">
            <a:extLst>
              <a:ext uri="{FF2B5EF4-FFF2-40B4-BE49-F238E27FC236}">
                <a16:creationId xmlns:a16="http://schemas.microsoft.com/office/drawing/2014/main" id="{6A2DF147-52F4-4396-B264-5A9027AC6B9E}"/>
              </a:ext>
            </a:extLst>
          </p:cNvPr>
          <p:cNvSpPr txBox="1">
            <a:spLocks/>
          </p:cNvSpPr>
          <p:nvPr/>
        </p:nvSpPr>
        <p:spPr>
          <a:xfrm>
            <a:off x="507206" y="1686029"/>
            <a:ext cx="8065294" cy="4169663"/>
          </a:xfrm>
          <a:prstGeom prst="rect">
            <a:avLst/>
          </a:prstGeom>
        </p:spPr>
        <p:txBody>
          <a:bodyPr vert="horz" lIns="91440" tIns="45720" rIns="91440" bIns="45720" rtlCol="0" anchor="t">
            <a:normAutofit lnSpcReduction="10000"/>
          </a:bodyPr>
          <a:lstStyle>
            <a:lvl1pPr marL="91440" indent="-91440" algn="l" defTabSz="914400" rtl="0" eaLnBrk="1" latinLnBrk="0" hangingPunct="1">
              <a:lnSpc>
                <a:spcPct val="85000"/>
              </a:lnSpc>
              <a:spcBef>
                <a:spcPts val="1300"/>
              </a:spcBef>
              <a:buFont typeface="Arial" pitchFamily="34" charset="0"/>
              <a:buChar char=" "/>
              <a:defRPr sz="2400" kern="1200">
                <a:solidFill>
                  <a:schemeClr val="accent4"/>
                </a:solidFill>
                <a:latin typeface="+mn-lt"/>
                <a:ea typeface="+mn-ea"/>
                <a:cs typeface="+mn-cs"/>
              </a:defRPr>
            </a:lvl1pPr>
            <a:lvl2pPr marL="274320" indent="-342900" algn="l" defTabSz="914400" rtl="0" eaLnBrk="1" latinLnBrk="0" hangingPunct="1">
              <a:lnSpc>
                <a:spcPct val="85000"/>
              </a:lnSpc>
              <a:spcBef>
                <a:spcPts val="600"/>
              </a:spcBef>
              <a:buFont typeface="Arial" pitchFamily="34" charset="0"/>
              <a:buChar char=" "/>
              <a:defRPr sz="2400" kern="1200">
                <a:solidFill>
                  <a:schemeClr val="accent4"/>
                </a:solidFill>
                <a:latin typeface="+mn-lt"/>
                <a:ea typeface="+mn-ea"/>
                <a:cs typeface="+mn-cs"/>
              </a:defRPr>
            </a:lvl2pPr>
            <a:lvl3pPr marL="548640" indent="-548640" algn="l" defTabSz="914400" rtl="0" eaLnBrk="1" latinLnBrk="0" hangingPunct="1">
              <a:lnSpc>
                <a:spcPct val="85000"/>
              </a:lnSpc>
              <a:spcBef>
                <a:spcPts val="600"/>
              </a:spcBef>
              <a:buFont typeface="Arial" pitchFamily="34" charset="0"/>
              <a:buChar char=" "/>
              <a:defRPr sz="2000" i="1" kern="1200">
                <a:solidFill>
                  <a:schemeClr val="accent4"/>
                </a:solidFill>
                <a:latin typeface="+mn-lt"/>
                <a:ea typeface="+mn-ea"/>
                <a:cs typeface="+mn-cs"/>
              </a:defRPr>
            </a:lvl3pPr>
            <a:lvl4pPr marL="822960" indent="-822960" algn="l" defTabSz="914400" rtl="0" eaLnBrk="1" latinLnBrk="0" hangingPunct="1">
              <a:lnSpc>
                <a:spcPct val="85000"/>
              </a:lnSpc>
              <a:spcBef>
                <a:spcPts val="600"/>
              </a:spcBef>
              <a:buFont typeface="Arial" pitchFamily="34" charset="0"/>
              <a:buChar char=" "/>
              <a:defRPr sz="1800" kern="1200">
                <a:solidFill>
                  <a:schemeClr val="accent4"/>
                </a:solidFill>
                <a:latin typeface="+mn-lt"/>
                <a:ea typeface="+mn-ea"/>
                <a:cs typeface="+mn-cs"/>
              </a:defRPr>
            </a:lvl4pPr>
            <a:lvl5pPr marL="1097280" indent="-1097280" algn="l" defTabSz="914400" rtl="0" eaLnBrk="1" latinLnBrk="0" hangingPunct="1">
              <a:lnSpc>
                <a:spcPct val="85000"/>
              </a:lnSpc>
              <a:spcBef>
                <a:spcPts val="600"/>
              </a:spcBef>
              <a:buFont typeface="Arial" pitchFamily="34" charset="0"/>
              <a:buChar char=" "/>
              <a:defRPr sz="1800" kern="1200">
                <a:solidFill>
                  <a:schemeClr val="accent4"/>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a:lstStyle>
          <a:p>
            <a:pPr marL="0" indent="0">
              <a:buFont typeface="Arial" pitchFamily="34" charset="0"/>
              <a:buNone/>
            </a:pPr>
            <a:r>
              <a:rPr lang="en-GB" sz="3200">
                <a:solidFill>
                  <a:srgbClr val="254061"/>
                </a:solidFill>
                <a:latin typeface="Gill Sans MT"/>
                <a:ea typeface="ＭＳ Ｐゴシック"/>
              </a:rPr>
              <a:t>At the end of this lesson you should be able to:</a:t>
            </a:r>
            <a:endParaRPr lang="en-GB" sz="3000">
              <a:solidFill>
                <a:srgbClr val="254061"/>
              </a:solidFill>
              <a:latin typeface="Gill Sans MT"/>
              <a:ea typeface="ＭＳ Ｐゴシック"/>
            </a:endParaRPr>
          </a:p>
          <a:p>
            <a:endParaRPr lang="en-GB" sz="1600">
              <a:solidFill>
                <a:srgbClr val="0F243E"/>
              </a:solidFill>
              <a:latin typeface="Gill Sans MT"/>
              <a:ea typeface="ＭＳ Ｐゴシック"/>
            </a:endParaRPr>
          </a:p>
          <a:p>
            <a:pPr marL="914400" lvl="1" indent="-457200">
              <a:lnSpc>
                <a:spcPct val="100000"/>
              </a:lnSpc>
              <a:spcAft>
                <a:spcPts val="600"/>
              </a:spcAft>
              <a:buBlip>
                <a:blip r:embed="rId3"/>
              </a:buBlip>
            </a:pPr>
            <a:r>
              <a:rPr lang="en-GB" sz="2800">
                <a:solidFill>
                  <a:srgbClr val="245795"/>
                </a:solidFill>
                <a:latin typeface="Gill Sans MT"/>
                <a:cs typeface="Gill Sans MT"/>
              </a:rPr>
              <a:t>Understand why peer advice is important for the delivery of messages around COVID-19</a:t>
            </a:r>
          </a:p>
          <a:p>
            <a:pPr marL="914400" lvl="1" indent="-457200">
              <a:lnSpc>
                <a:spcPct val="100000"/>
              </a:lnSpc>
              <a:spcAft>
                <a:spcPts val="600"/>
              </a:spcAft>
              <a:buBlip>
                <a:blip r:embed="rId3"/>
              </a:buBlip>
            </a:pPr>
            <a:r>
              <a:rPr lang="en-GB" sz="2800">
                <a:solidFill>
                  <a:srgbClr val="245795"/>
                </a:solidFill>
                <a:latin typeface="Gill Sans MT"/>
                <a:cs typeface="Gill Sans MT"/>
              </a:rPr>
              <a:t>Carry out preparations for delivering a message around COVID-19</a:t>
            </a:r>
          </a:p>
          <a:p>
            <a:pPr marL="914400" lvl="1" indent="-457200">
              <a:lnSpc>
                <a:spcPct val="100000"/>
              </a:lnSpc>
              <a:spcAft>
                <a:spcPts val="600"/>
              </a:spcAft>
              <a:buFont typeface="Arial" pitchFamily="34" charset="0"/>
              <a:buBlip>
                <a:blip r:embed="rId3"/>
              </a:buBlip>
            </a:pPr>
            <a:r>
              <a:rPr lang="en-GB" sz="2800">
                <a:solidFill>
                  <a:srgbClr val="245795"/>
                </a:solidFill>
                <a:latin typeface="Gill Sans MT"/>
                <a:cs typeface="Gill Sans MT"/>
              </a:rPr>
              <a:t>Deliver a message around COVID-19</a:t>
            </a:r>
          </a:p>
          <a:p>
            <a:pPr marL="914400" lvl="1" indent="-457200">
              <a:lnSpc>
                <a:spcPct val="100000"/>
              </a:lnSpc>
              <a:spcAft>
                <a:spcPts val="600"/>
              </a:spcAft>
              <a:buFont typeface="Arial" pitchFamily="34" charset="0"/>
              <a:buBlip>
                <a:blip r:embed="rId3"/>
              </a:buBlip>
            </a:pPr>
            <a:r>
              <a:rPr lang="en-GB" sz="2800">
                <a:solidFill>
                  <a:srgbClr val="245795"/>
                </a:solidFill>
                <a:latin typeface="Gill Sans MT"/>
                <a:cs typeface="Gill Sans MT"/>
              </a:rPr>
              <a:t>Evaluate the delivery of your COVID-19 message</a:t>
            </a:r>
          </a:p>
          <a:p>
            <a:pPr marL="0" indent="0">
              <a:buFont typeface="Arial" pitchFamily="34" charset="0"/>
              <a:buNone/>
            </a:pPr>
            <a:endParaRPr lang="en-GB">
              <a:solidFill>
                <a:srgbClr val="000090"/>
              </a:solidFill>
              <a:latin typeface="Gill Sans MT"/>
              <a:cs typeface="Gill Sans MT"/>
            </a:endParaRPr>
          </a:p>
          <a:p>
            <a:pPr marL="0" indent="0">
              <a:buFont typeface="Arial" pitchFamily="34" charset="0"/>
              <a:buNone/>
            </a:pPr>
            <a:endParaRPr lang="en-GB">
              <a:solidFill>
                <a:srgbClr val="000090"/>
              </a:solidFill>
              <a:latin typeface="Gill Sans MT"/>
              <a:cs typeface="Gill Sans MT"/>
            </a:endParaRPr>
          </a:p>
        </p:txBody>
      </p:sp>
      <p:pic>
        <p:nvPicPr>
          <p:cNvPr id="6" name="Picture 5" descr="Covid-19 germs pink-02.png">
            <a:extLst>
              <a:ext uri="{FF2B5EF4-FFF2-40B4-BE49-F238E27FC236}">
                <a16:creationId xmlns:a16="http://schemas.microsoft.com/office/drawing/2014/main" id="{A37C58D1-5495-4FE8-A237-F9DBF32605F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49983" y="2629830"/>
            <a:ext cx="845034" cy="843606"/>
          </a:xfrm>
          <a:prstGeom prst="rect">
            <a:avLst/>
          </a:prstGeom>
        </p:spPr>
      </p:pic>
    </p:spTree>
    <p:extLst>
      <p:ext uri="{BB962C8B-B14F-4D97-AF65-F5344CB8AC3E}">
        <p14:creationId xmlns:p14="http://schemas.microsoft.com/office/powerpoint/2010/main" val="2321485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2" name="Rectangle 1"/>
          <p:cNvSpPr/>
          <p:nvPr/>
        </p:nvSpPr>
        <p:spPr>
          <a:xfrm>
            <a:off x="-141098" y="147801"/>
            <a:ext cx="3960440" cy="769441"/>
          </a:xfrm>
          <a:prstGeom prst="rect">
            <a:avLst/>
          </a:prstGeom>
        </p:spPr>
        <p:txBody>
          <a:bodyPr wrap="square" lIns="91440" tIns="45720" rIns="91440" bIns="45720" anchor="t">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a:ln>
                  <a:noFill/>
                </a:ln>
                <a:solidFill>
                  <a:srgbClr val="254061"/>
                </a:solidFill>
                <a:effectLst/>
                <a:uLnTx/>
                <a:uFillTx/>
                <a:latin typeface="Gill Sans MT"/>
                <a:ea typeface="ＭＳ Ｐゴシック"/>
                <a:cs typeface="Gill Sans MT"/>
              </a:rPr>
              <a:t>Reflection</a:t>
            </a:r>
          </a:p>
        </p:txBody>
      </p:sp>
      <p:sp>
        <p:nvSpPr>
          <p:cNvPr id="7" name="Content Placeholder 2">
            <a:extLst>
              <a:ext uri="{FF2B5EF4-FFF2-40B4-BE49-F238E27FC236}">
                <a16:creationId xmlns:a16="http://schemas.microsoft.com/office/drawing/2014/main" id="{4B539FCB-7B7B-4A69-A578-F99EAF5F4FEC}"/>
              </a:ext>
            </a:extLst>
          </p:cNvPr>
          <p:cNvSpPr txBox="1">
            <a:spLocks/>
          </p:cNvSpPr>
          <p:nvPr/>
        </p:nvSpPr>
        <p:spPr>
          <a:xfrm>
            <a:off x="711765" y="1093475"/>
            <a:ext cx="7167028" cy="4181311"/>
          </a:xfrm>
          <a:prstGeom prst="rect">
            <a:avLst/>
          </a:prstGeom>
        </p:spPr>
        <p:txBody>
          <a:bodyPr vert="horz" lIns="91440" tIns="45720" rIns="91440" bIns="45720" rtlCol="0">
            <a:noAutofit/>
          </a:bodyPr>
          <a:lstStyle>
            <a:lvl1pPr marL="91440" indent="-91440" algn="l" defTabSz="914400" rtl="0" eaLnBrk="1" latinLnBrk="0" hangingPunct="1">
              <a:lnSpc>
                <a:spcPct val="85000"/>
              </a:lnSpc>
              <a:spcBef>
                <a:spcPts val="1300"/>
              </a:spcBef>
              <a:buFont typeface="Arial" pitchFamily="34" charset="0"/>
              <a:buChar char=" "/>
              <a:defRPr sz="2400" kern="1200">
                <a:solidFill>
                  <a:schemeClr val="accent4"/>
                </a:solidFill>
                <a:latin typeface="+mn-lt"/>
                <a:ea typeface="+mn-ea"/>
                <a:cs typeface="+mn-cs"/>
              </a:defRPr>
            </a:lvl1pPr>
            <a:lvl2pPr marL="274320" indent="-342900" algn="l" defTabSz="914400" rtl="0" eaLnBrk="1" latinLnBrk="0" hangingPunct="1">
              <a:lnSpc>
                <a:spcPct val="85000"/>
              </a:lnSpc>
              <a:spcBef>
                <a:spcPts val="600"/>
              </a:spcBef>
              <a:buFont typeface="Arial" pitchFamily="34" charset="0"/>
              <a:buChar char=" "/>
              <a:defRPr sz="2400" kern="1200">
                <a:solidFill>
                  <a:schemeClr val="accent4"/>
                </a:solidFill>
                <a:latin typeface="+mn-lt"/>
                <a:ea typeface="+mn-ea"/>
                <a:cs typeface="+mn-cs"/>
              </a:defRPr>
            </a:lvl2pPr>
            <a:lvl3pPr marL="548640" indent="-548640" algn="l" defTabSz="914400" rtl="0" eaLnBrk="1" latinLnBrk="0" hangingPunct="1">
              <a:lnSpc>
                <a:spcPct val="85000"/>
              </a:lnSpc>
              <a:spcBef>
                <a:spcPts val="600"/>
              </a:spcBef>
              <a:buFont typeface="Arial" pitchFamily="34" charset="0"/>
              <a:buChar char=" "/>
              <a:defRPr sz="2000" i="1" kern="1200">
                <a:solidFill>
                  <a:schemeClr val="accent4"/>
                </a:solidFill>
                <a:latin typeface="+mn-lt"/>
                <a:ea typeface="+mn-ea"/>
                <a:cs typeface="+mn-cs"/>
              </a:defRPr>
            </a:lvl3pPr>
            <a:lvl4pPr marL="822960" indent="-822960" algn="l" defTabSz="914400" rtl="0" eaLnBrk="1" latinLnBrk="0" hangingPunct="1">
              <a:lnSpc>
                <a:spcPct val="85000"/>
              </a:lnSpc>
              <a:spcBef>
                <a:spcPts val="600"/>
              </a:spcBef>
              <a:buFont typeface="Arial" pitchFamily="34" charset="0"/>
              <a:buChar char=" "/>
              <a:defRPr sz="1800" kern="1200">
                <a:solidFill>
                  <a:schemeClr val="accent4"/>
                </a:solidFill>
                <a:latin typeface="+mn-lt"/>
                <a:ea typeface="+mn-ea"/>
                <a:cs typeface="+mn-cs"/>
              </a:defRPr>
            </a:lvl4pPr>
            <a:lvl5pPr marL="1097280" indent="-1097280" algn="l" defTabSz="914400" rtl="0" eaLnBrk="1" latinLnBrk="0" hangingPunct="1">
              <a:lnSpc>
                <a:spcPct val="85000"/>
              </a:lnSpc>
              <a:spcBef>
                <a:spcPts val="600"/>
              </a:spcBef>
              <a:buFont typeface="Arial" pitchFamily="34" charset="0"/>
              <a:buChar char=" "/>
              <a:defRPr sz="1800" kern="1200">
                <a:solidFill>
                  <a:schemeClr val="accent4"/>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a:lstStyle>
          <a:p>
            <a:pPr marL="0" marR="0" lvl="0" indent="0" algn="l" defTabSz="914400" rtl="0" eaLnBrk="1" fontAlgn="auto" latinLnBrk="0" hangingPunct="1">
              <a:lnSpc>
                <a:spcPct val="85000"/>
              </a:lnSpc>
              <a:spcBef>
                <a:spcPts val="1000"/>
              </a:spcBef>
              <a:spcAft>
                <a:spcPts val="0"/>
              </a:spcAft>
              <a:buClrTx/>
              <a:buSzTx/>
              <a:buFont typeface="Arial" pitchFamily="34" charset="0"/>
              <a:buNone/>
              <a:tabLst/>
              <a:defRPr/>
            </a:pPr>
            <a:r>
              <a:rPr kumimoji="0" lang="en-GB" sz="2800" b="0" i="0" u="none" strike="noStrike" kern="1200" cap="none" spc="0" normalizeH="0" baseline="0" noProof="0">
                <a:ln>
                  <a:noFill/>
                </a:ln>
                <a:solidFill>
                  <a:srgbClr val="254061"/>
                </a:solidFill>
                <a:effectLst/>
                <a:uLnTx/>
                <a:uFillTx/>
                <a:latin typeface="Gill Sans MT"/>
                <a:ea typeface="+mn-ea"/>
                <a:cs typeface="Gill Sans MT"/>
              </a:rPr>
              <a:t>What </a:t>
            </a:r>
            <a:r>
              <a:rPr lang="en-GB" sz="2800">
                <a:solidFill>
                  <a:srgbClr val="254061"/>
                </a:solidFill>
                <a:latin typeface="Gill Sans MT"/>
                <a:cs typeface="Gill Sans MT"/>
              </a:rPr>
              <a:t>new things have </a:t>
            </a:r>
            <a:r>
              <a:rPr kumimoji="0" lang="en-GB" sz="2800" b="0" i="0" u="none" strike="noStrike" kern="1200" cap="none" spc="0" normalizeH="0" baseline="0" noProof="0">
                <a:ln>
                  <a:noFill/>
                </a:ln>
                <a:solidFill>
                  <a:srgbClr val="254061"/>
                </a:solidFill>
                <a:effectLst/>
                <a:uLnTx/>
                <a:uFillTx/>
                <a:latin typeface="Gill Sans MT"/>
                <a:ea typeface="+mn-ea"/>
                <a:cs typeface="Gill Sans MT"/>
              </a:rPr>
              <a:t>you learnt today?</a:t>
            </a:r>
          </a:p>
          <a:p>
            <a:pPr marL="0" marR="0" lvl="0" indent="0" algn="l" defTabSz="914400" rtl="0" eaLnBrk="1" fontAlgn="auto" latinLnBrk="0" hangingPunct="1">
              <a:lnSpc>
                <a:spcPct val="85000"/>
              </a:lnSpc>
              <a:spcBef>
                <a:spcPts val="1000"/>
              </a:spcBef>
              <a:spcAft>
                <a:spcPts val="0"/>
              </a:spcAft>
              <a:buClrTx/>
              <a:buSzTx/>
              <a:buFont typeface="Arial" pitchFamily="34" charset="0"/>
              <a:buNone/>
              <a:tabLst/>
              <a:defRPr/>
            </a:pPr>
            <a:endParaRPr kumimoji="0" lang="en-GB" sz="2800" b="0" i="0" u="none" strike="noStrike" kern="1200" cap="none" spc="0" normalizeH="0" baseline="0" noProof="0">
              <a:ln>
                <a:noFill/>
              </a:ln>
              <a:solidFill>
                <a:srgbClr val="254061"/>
              </a:solidFill>
              <a:effectLst/>
              <a:uLnTx/>
              <a:uFillTx/>
              <a:latin typeface="Gill Sans MT"/>
              <a:ea typeface="+mn-ea"/>
              <a:cs typeface="Gill Sans MT"/>
            </a:endParaRPr>
          </a:p>
          <a:p>
            <a:pPr marL="0" marR="0" lvl="0" indent="0" algn="l" defTabSz="914400" rtl="0" eaLnBrk="1" fontAlgn="auto" latinLnBrk="0" hangingPunct="1">
              <a:lnSpc>
                <a:spcPct val="85000"/>
              </a:lnSpc>
              <a:spcBef>
                <a:spcPts val="1000"/>
              </a:spcBef>
              <a:spcAft>
                <a:spcPts val="0"/>
              </a:spcAft>
              <a:buClrTx/>
              <a:buSzTx/>
              <a:buFont typeface="Arial" pitchFamily="34" charset="0"/>
              <a:buNone/>
              <a:tabLst/>
              <a:defRPr/>
            </a:pPr>
            <a:r>
              <a:rPr kumimoji="0" lang="en-GB" sz="2800" b="0" i="0" u="none" strike="noStrike" kern="1200" cap="none" spc="0" normalizeH="0" baseline="0" noProof="0">
                <a:ln>
                  <a:noFill/>
                </a:ln>
                <a:solidFill>
                  <a:srgbClr val="254061"/>
                </a:solidFill>
                <a:effectLst/>
                <a:uLnTx/>
                <a:uFillTx/>
                <a:latin typeface="Gill Sans MT"/>
                <a:ea typeface="+mn-ea"/>
                <a:cs typeface="Gill Sans MT"/>
              </a:rPr>
              <a:t>What skills have you used today?</a:t>
            </a:r>
          </a:p>
          <a:p>
            <a:pPr marL="0" marR="0" lvl="0" indent="0" algn="l" defTabSz="914400" rtl="0" eaLnBrk="1" fontAlgn="auto" latinLnBrk="0" hangingPunct="1">
              <a:lnSpc>
                <a:spcPct val="85000"/>
              </a:lnSpc>
              <a:spcBef>
                <a:spcPts val="1000"/>
              </a:spcBef>
              <a:spcAft>
                <a:spcPts val="0"/>
              </a:spcAft>
              <a:buClrTx/>
              <a:buSzTx/>
              <a:buFont typeface="Arial" pitchFamily="34" charset="0"/>
              <a:buNone/>
              <a:tabLst/>
              <a:defRPr/>
            </a:pPr>
            <a:endParaRPr lang="en-GB" sz="2800">
              <a:solidFill>
                <a:srgbClr val="254061"/>
              </a:solidFill>
              <a:latin typeface="Gill Sans MT"/>
              <a:cs typeface="Gill Sans MT"/>
            </a:endParaRPr>
          </a:p>
          <a:p>
            <a:pPr marL="0" marR="0" lvl="0" indent="0" algn="l" defTabSz="914400" rtl="0" eaLnBrk="1" fontAlgn="auto" latinLnBrk="0" hangingPunct="1">
              <a:lnSpc>
                <a:spcPct val="85000"/>
              </a:lnSpc>
              <a:spcBef>
                <a:spcPts val="1000"/>
              </a:spcBef>
              <a:spcAft>
                <a:spcPts val="0"/>
              </a:spcAft>
              <a:buClrTx/>
              <a:buSzTx/>
              <a:buFont typeface="Arial" pitchFamily="34" charset="0"/>
              <a:buNone/>
              <a:tabLst/>
              <a:defRPr/>
            </a:pPr>
            <a:r>
              <a:rPr kumimoji="0" lang="en-GB" sz="2800" b="0" i="0" u="none" strike="noStrike" kern="1200" cap="none" spc="0" normalizeH="0" baseline="0" noProof="0">
                <a:ln>
                  <a:noFill/>
                </a:ln>
                <a:solidFill>
                  <a:srgbClr val="254061"/>
                </a:solidFill>
                <a:effectLst/>
                <a:uLnTx/>
                <a:uFillTx/>
                <a:latin typeface="Gill Sans MT"/>
                <a:ea typeface="+mn-ea"/>
                <a:cs typeface="Gill Sans MT"/>
              </a:rPr>
              <a:t>What skills did you find difficult today?</a:t>
            </a:r>
          </a:p>
          <a:p>
            <a:pPr marL="0" marR="0" lvl="0" indent="0" algn="l" defTabSz="914400" rtl="0" eaLnBrk="1" fontAlgn="auto" latinLnBrk="0" hangingPunct="1">
              <a:lnSpc>
                <a:spcPct val="85000"/>
              </a:lnSpc>
              <a:spcBef>
                <a:spcPts val="1000"/>
              </a:spcBef>
              <a:spcAft>
                <a:spcPts val="0"/>
              </a:spcAft>
              <a:buClrTx/>
              <a:buSzTx/>
              <a:buFont typeface="Arial" pitchFamily="34" charset="0"/>
              <a:buNone/>
              <a:tabLst/>
              <a:defRPr/>
            </a:pPr>
            <a:endParaRPr kumimoji="0" lang="en-GB" sz="2800" b="0" i="0" u="none" strike="noStrike" kern="1200" cap="none" spc="0" normalizeH="0" baseline="0" noProof="0">
              <a:ln>
                <a:noFill/>
              </a:ln>
              <a:solidFill>
                <a:srgbClr val="254061"/>
              </a:solidFill>
              <a:effectLst/>
              <a:uLnTx/>
              <a:uFillTx/>
              <a:latin typeface="Gill Sans MT"/>
              <a:ea typeface="+mn-ea"/>
              <a:cs typeface="Gill Sans MT"/>
            </a:endParaRPr>
          </a:p>
          <a:p>
            <a:pPr marL="0" marR="0" lvl="0" indent="0" algn="l" defTabSz="914400" rtl="0" eaLnBrk="1" fontAlgn="auto" latinLnBrk="0" hangingPunct="1">
              <a:lnSpc>
                <a:spcPct val="85000"/>
              </a:lnSpc>
              <a:spcBef>
                <a:spcPts val="1000"/>
              </a:spcBef>
              <a:spcAft>
                <a:spcPts val="0"/>
              </a:spcAft>
              <a:buClrTx/>
              <a:buSzTx/>
              <a:buFont typeface="Arial" pitchFamily="34" charset="0"/>
              <a:buNone/>
              <a:tabLst/>
              <a:defRPr/>
            </a:pPr>
            <a:r>
              <a:rPr kumimoji="0" lang="en-GB" sz="2800" b="0" i="0" u="none" strike="noStrike" kern="1200" cap="none" spc="0" normalizeH="0" baseline="0" noProof="0">
                <a:ln>
                  <a:noFill/>
                </a:ln>
                <a:solidFill>
                  <a:srgbClr val="254061"/>
                </a:solidFill>
                <a:effectLst/>
                <a:uLnTx/>
                <a:uFillTx/>
                <a:latin typeface="Gill Sans MT"/>
                <a:ea typeface="+mn-ea"/>
                <a:cs typeface="Gill Sans MT"/>
              </a:rPr>
              <a:t>What </a:t>
            </a:r>
            <a:r>
              <a:rPr lang="en-GB" sz="2800">
                <a:solidFill>
                  <a:srgbClr val="254061"/>
                </a:solidFill>
                <a:latin typeface="Gill Sans MT"/>
                <a:cs typeface="Gill Sans MT"/>
              </a:rPr>
              <a:t>steps have you made towards ‘Levelling Up Your Life’</a:t>
            </a:r>
            <a:r>
              <a:rPr kumimoji="0" lang="en-GB" sz="2800" b="0" i="0" u="none" strike="noStrike" kern="1200" cap="none" spc="0" normalizeH="0" baseline="0" noProof="0">
                <a:ln>
                  <a:noFill/>
                </a:ln>
                <a:solidFill>
                  <a:srgbClr val="254061"/>
                </a:solidFill>
                <a:effectLst/>
                <a:uLnTx/>
                <a:uFillTx/>
                <a:latin typeface="Gill Sans MT"/>
                <a:ea typeface="+mn-ea"/>
                <a:cs typeface="Gill Sans MT"/>
              </a:rPr>
              <a:t>?</a:t>
            </a:r>
          </a:p>
          <a:p>
            <a:pPr marL="0" marR="0" lvl="0" indent="0" algn="l" defTabSz="914400" rtl="0" eaLnBrk="1" fontAlgn="auto" latinLnBrk="0" hangingPunct="1">
              <a:lnSpc>
                <a:spcPct val="85000"/>
              </a:lnSpc>
              <a:spcBef>
                <a:spcPts val="1000"/>
              </a:spcBef>
              <a:spcAft>
                <a:spcPts val="0"/>
              </a:spcAft>
              <a:buClrTx/>
              <a:buSzTx/>
              <a:buFont typeface="Arial" pitchFamily="34" charset="0"/>
              <a:buNone/>
              <a:tabLst/>
              <a:defRPr/>
            </a:pPr>
            <a:endParaRPr kumimoji="0" lang="en-GB" sz="2800" b="0" i="0" u="none" strike="noStrike" kern="1200" cap="none" spc="0" normalizeH="0" baseline="0" noProof="0">
              <a:ln>
                <a:noFill/>
              </a:ln>
              <a:solidFill>
                <a:srgbClr val="254061"/>
              </a:solidFill>
              <a:effectLst/>
              <a:uLnTx/>
              <a:uFillTx/>
              <a:latin typeface="Gill Sans MT"/>
              <a:ea typeface="+mn-ea"/>
              <a:cs typeface="Gill Sans MT"/>
            </a:endParaRPr>
          </a:p>
        </p:txBody>
      </p:sp>
      <p:pic>
        <p:nvPicPr>
          <p:cNvPr id="8" name="Picture 7" descr="A picture containing food&#10;&#10;Description automatically generated">
            <a:extLst>
              <a:ext uri="{FF2B5EF4-FFF2-40B4-BE49-F238E27FC236}">
                <a16:creationId xmlns:a16="http://schemas.microsoft.com/office/drawing/2014/main" id="{F042CACE-4B26-446D-8B84-D123073651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69776" y="5691249"/>
            <a:ext cx="2074224" cy="1166751"/>
          </a:xfrm>
          <a:prstGeom prst="rect">
            <a:avLst/>
          </a:prstGeom>
        </p:spPr>
      </p:pic>
      <p:pic>
        <p:nvPicPr>
          <p:cNvPr id="6" name="Picture 3" descr="PH_peas.png">
            <a:extLst>
              <a:ext uri="{FF2B5EF4-FFF2-40B4-BE49-F238E27FC236}">
                <a16:creationId xmlns:a16="http://schemas.microsoft.com/office/drawing/2014/main" id="{CCF3E797-E938-49CE-A09F-04D4024E709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100096" y="1678807"/>
            <a:ext cx="1204913" cy="139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descr="PH_strawberry.png">
            <a:extLst>
              <a:ext uri="{FF2B5EF4-FFF2-40B4-BE49-F238E27FC236}">
                <a16:creationId xmlns:a16="http://schemas.microsoft.com/office/drawing/2014/main" id="{312F0C87-474B-47CE-BD68-A238C9262839}"/>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958198" y="1421084"/>
            <a:ext cx="898266" cy="1166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5" descr="PH_banana.png">
            <a:extLst>
              <a:ext uri="{FF2B5EF4-FFF2-40B4-BE49-F238E27FC236}">
                <a16:creationId xmlns:a16="http://schemas.microsoft.com/office/drawing/2014/main" id="{02F6164A-34B9-4CD4-B7C0-E76054712530}"/>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126361" y="2820204"/>
            <a:ext cx="1228725" cy="122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9" descr="Lettuce0.png">
            <a:extLst>
              <a:ext uri="{FF2B5EF4-FFF2-40B4-BE49-F238E27FC236}">
                <a16:creationId xmlns:a16="http://schemas.microsoft.com/office/drawing/2014/main" id="{868C9C06-756D-4B0B-A121-325E261ACB1C}"/>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696318" y="4247407"/>
            <a:ext cx="1135062" cy="135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0" descr="EACH B App logo.png">
            <a:extLst>
              <a:ext uri="{FF2B5EF4-FFF2-40B4-BE49-F238E27FC236}">
                <a16:creationId xmlns:a16="http://schemas.microsoft.com/office/drawing/2014/main" id="{101F0290-C5CE-45A8-B974-8B47CE9B39A2}"/>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01142" y="5048270"/>
            <a:ext cx="1439391" cy="1109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7B03E950-4109-4C0E-B877-30EBD9551913}"/>
              </a:ext>
            </a:extLst>
          </p:cNvPr>
          <p:cNvSpPr/>
          <p:nvPr/>
        </p:nvSpPr>
        <p:spPr>
          <a:xfrm>
            <a:off x="1430045" y="5234770"/>
            <a:ext cx="5730467" cy="824841"/>
          </a:xfrm>
          <a:prstGeom prst="rect">
            <a:avLst/>
          </a:prstGeom>
        </p:spPr>
        <p:txBody>
          <a:bodyPr wrap="square">
            <a:spAutoFit/>
          </a:bodyPr>
          <a:lstStyle/>
          <a:p>
            <a:pPr lvl="0" defTabSz="914400">
              <a:lnSpc>
                <a:spcPct val="85000"/>
              </a:lnSpc>
              <a:spcBef>
                <a:spcPts val="1000"/>
              </a:spcBef>
              <a:defRPr/>
            </a:pPr>
            <a:r>
              <a:rPr lang="en-GB" sz="2800">
                <a:solidFill>
                  <a:srgbClr val="254061"/>
                </a:solidFill>
                <a:cs typeface="Gill Sans MT"/>
              </a:rPr>
              <a:t>Have you taken the food challenge? Which one are you going to do next?</a:t>
            </a:r>
          </a:p>
        </p:txBody>
      </p:sp>
      <p:pic>
        <p:nvPicPr>
          <p:cNvPr id="13" name="Picture 12">
            <a:extLst>
              <a:ext uri="{FF2B5EF4-FFF2-40B4-BE49-F238E27FC236}">
                <a16:creationId xmlns:a16="http://schemas.microsoft.com/office/drawing/2014/main" id="{CBE89E03-3D53-4D39-B1E9-47B46AF82934}"/>
              </a:ext>
            </a:extLst>
          </p:cNvPr>
          <p:cNvPicPr>
            <a:picLocks noChangeAspect="1"/>
          </p:cNvPicPr>
          <p:nvPr/>
        </p:nvPicPr>
        <p:blipFill>
          <a:blip r:embed="rId9" cstate="print">
            <a:extLst>
              <a:ext uri="{BEBA8EAE-BF5A-486C-A8C5-ECC9F3942E4B}">
                <a14:imgProps xmlns:a14="http://schemas.microsoft.com/office/drawing/2010/main">
                  <a14:imgLayer r:embed="rId10">
                    <a14:imgEffect>
                      <a14:saturation sat="0"/>
                    </a14:imgEffect>
                  </a14:imgLayer>
                </a14:imgProps>
              </a:ext>
              <a:ext uri="{28A0092B-C50C-407E-A947-70E740481C1C}">
                <a14:useLocalDpi xmlns:a14="http://schemas.microsoft.com/office/drawing/2010/main" val="0"/>
              </a:ext>
            </a:extLst>
          </a:blip>
          <a:stretch>
            <a:fillRect/>
          </a:stretch>
        </p:blipFill>
        <p:spPr>
          <a:xfrm>
            <a:off x="6876256" y="0"/>
            <a:ext cx="2267744" cy="1587997"/>
          </a:xfrm>
          <a:prstGeom prst="rect">
            <a:avLst/>
          </a:prstGeom>
          <a:effectLst/>
        </p:spPr>
      </p:pic>
    </p:spTree>
    <p:extLst>
      <p:ext uri="{BB962C8B-B14F-4D97-AF65-F5344CB8AC3E}">
        <p14:creationId xmlns:p14="http://schemas.microsoft.com/office/powerpoint/2010/main" val="11765182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a:extLst>
              <a:ext uri="{FF2B5EF4-FFF2-40B4-BE49-F238E27FC236}">
                <a16:creationId xmlns:a16="http://schemas.microsoft.com/office/drawing/2014/main" id="{73E4994C-1FBD-481D-B156-A20C4EB22125}"/>
              </a:ext>
            </a:extLst>
          </p:cNvPr>
          <p:cNvSpPr txBox="1">
            <a:spLocks noGrp="1"/>
          </p:cNvSpPr>
          <p:nvPr>
            <p:ph idx="1"/>
          </p:nvPr>
        </p:nvSpPr>
        <p:spPr>
          <a:xfrm>
            <a:off x="72887" y="4511813"/>
            <a:ext cx="8998225" cy="921578"/>
          </a:xfrm>
          <a:prstGeom prst="rect">
            <a:avLst/>
          </a:prstGeom>
        </p:spPr>
        <p:txBody>
          <a:bodyPr vert="horz" lIns="91440" tIns="45720" rIns="91440" bIns="45720" rtlCol="0">
            <a:normAutofit/>
          </a:bodyPr>
          <a:lstStyle>
            <a:lvl1pPr marL="91440" indent="-91440" algn="ctr" defTabSz="914400" rtl="0" eaLnBrk="1" latinLnBrk="0" hangingPunct="1">
              <a:lnSpc>
                <a:spcPct val="85000"/>
              </a:lnSpc>
              <a:spcBef>
                <a:spcPts val="1300"/>
              </a:spcBef>
              <a:buFont typeface="Arial" pitchFamily="34" charset="0"/>
              <a:buChar char=" "/>
              <a:defRPr sz="2400" kern="1200">
                <a:solidFill>
                  <a:srgbClr val="4FADA0"/>
                </a:solidFill>
                <a:latin typeface="+mn-lt"/>
                <a:ea typeface="+mn-ea"/>
                <a:cs typeface="+mn-cs"/>
              </a:defRPr>
            </a:lvl1pPr>
            <a:lvl2pPr marL="274320" indent="-342900" algn="l" defTabSz="914400" rtl="0" eaLnBrk="1" latinLnBrk="0" hangingPunct="1">
              <a:lnSpc>
                <a:spcPct val="85000"/>
              </a:lnSpc>
              <a:spcBef>
                <a:spcPts val="600"/>
              </a:spcBef>
              <a:buFont typeface="Arial" pitchFamily="34" charset="0"/>
              <a:buChar char=" "/>
              <a:defRPr sz="2400" kern="1200">
                <a:solidFill>
                  <a:schemeClr val="accent4"/>
                </a:solidFill>
                <a:latin typeface="+mn-lt"/>
                <a:ea typeface="+mn-ea"/>
                <a:cs typeface="+mn-cs"/>
              </a:defRPr>
            </a:lvl2pPr>
            <a:lvl3pPr marL="548640" indent="-548640" algn="l" defTabSz="914400" rtl="0" eaLnBrk="1" latinLnBrk="0" hangingPunct="1">
              <a:lnSpc>
                <a:spcPct val="85000"/>
              </a:lnSpc>
              <a:spcBef>
                <a:spcPts val="600"/>
              </a:spcBef>
              <a:buFont typeface="Arial" pitchFamily="34" charset="0"/>
              <a:buChar char=" "/>
              <a:defRPr sz="2000" i="1" kern="1200">
                <a:solidFill>
                  <a:schemeClr val="accent4"/>
                </a:solidFill>
                <a:latin typeface="+mn-lt"/>
                <a:ea typeface="+mn-ea"/>
                <a:cs typeface="+mn-cs"/>
              </a:defRPr>
            </a:lvl3pPr>
            <a:lvl4pPr marL="822960" indent="-822960" algn="l" defTabSz="914400" rtl="0" eaLnBrk="1" latinLnBrk="0" hangingPunct="1">
              <a:lnSpc>
                <a:spcPct val="85000"/>
              </a:lnSpc>
              <a:spcBef>
                <a:spcPts val="600"/>
              </a:spcBef>
              <a:buFont typeface="Arial" pitchFamily="34" charset="0"/>
              <a:buChar char=" "/>
              <a:defRPr sz="1800" kern="1200">
                <a:solidFill>
                  <a:schemeClr val="accent4"/>
                </a:solidFill>
                <a:latin typeface="+mn-lt"/>
                <a:ea typeface="+mn-ea"/>
                <a:cs typeface="+mn-cs"/>
              </a:defRPr>
            </a:lvl4pPr>
            <a:lvl5pPr marL="1097280" indent="-1097280" algn="l" defTabSz="914400" rtl="0" eaLnBrk="1" latinLnBrk="0" hangingPunct="1">
              <a:lnSpc>
                <a:spcPct val="85000"/>
              </a:lnSpc>
              <a:spcBef>
                <a:spcPts val="600"/>
              </a:spcBef>
              <a:buFont typeface="Arial" pitchFamily="34" charset="0"/>
              <a:buChar char=" "/>
              <a:defRPr sz="1800" kern="1200">
                <a:solidFill>
                  <a:schemeClr val="accent4"/>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a:lstStyle>
          <a:p>
            <a:r>
              <a:rPr lang="en-GB" sz="1600">
                <a:solidFill>
                  <a:schemeClr val="tx1">
                    <a:lumMod val="65000"/>
                    <a:lumOff val="35000"/>
                  </a:schemeClr>
                </a:solidFill>
                <a:latin typeface="Gill Sans MT" panose="020B0502020104020203" pitchFamily="34" charset="0"/>
              </a:rPr>
              <a:t>This work is funded by the Department of Health and Social Care (DHSC) and the National Institute for Health Research (NIHR). The views expressed are those of the authors and not necessarily those of DHSC or NIHR</a:t>
            </a:r>
          </a:p>
        </p:txBody>
      </p:sp>
    </p:spTree>
    <p:extLst>
      <p:ext uri="{BB962C8B-B14F-4D97-AF65-F5344CB8AC3E}">
        <p14:creationId xmlns:p14="http://schemas.microsoft.com/office/powerpoint/2010/main" val="23347665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92B0D0-1B1D-4864-99D0-8739B8B271F4}"/>
              </a:ext>
            </a:extLst>
          </p:cNvPr>
          <p:cNvSpPr>
            <a:spLocks noGrp="1"/>
          </p:cNvSpPr>
          <p:nvPr>
            <p:ph type="title" idx="4294967295"/>
          </p:nvPr>
        </p:nvSpPr>
        <p:spPr>
          <a:xfrm>
            <a:off x="492919" y="499533"/>
            <a:ext cx="8079581" cy="1658198"/>
          </a:xfrm>
        </p:spPr>
        <p:txBody>
          <a:bodyPr/>
          <a:lstStyle/>
          <a:p>
            <a:r>
              <a:rPr lang="en-GB" sz="4000" b="1">
                <a:solidFill>
                  <a:srgbClr val="254061"/>
                </a:solidFill>
                <a:latin typeface="Gill Sans MT"/>
                <a:cs typeface="Gill Sans MT"/>
              </a:rPr>
              <a:t>Objectives</a:t>
            </a:r>
            <a:br>
              <a:rPr lang="en-GB">
                <a:solidFill>
                  <a:srgbClr val="000090"/>
                </a:solidFill>
                <a:latin typeface="Gill Sans MT"/>
                <a:cs typeface="Gill Sans MT"/>
              </a:rPr>
            </a:br>
            <a:endParaRPr lang="en-GB">
              <a:solidFill>
                <a:srgbClr val="000090"/>
              </a:solidFill>
              <a:latin typeface="Gill Sans MT"/>
              <a:cs typeface="Gill Sans MT"/>
            </a:endParaRPr>
          </a:p>
        </p:txBody>
      </p:sp>
      <p:sp>
        <p:nvSpPr>
          <p:cNvPr id="4" name="Content Placeholder 2">
            <a:extLst>
              <a:ext uri="{FF2B5EF4-FFF2-40B4-BE49-F238E27FC236}">
                <a16:creationId xmlns:a16="http://schemas.microsoft.com/office/drawing/2014/main" id="{6A2DF147-52F4-4396-B264-5A9027AC6B9E}"/>
              </a:ext>
            </a:extLst>
          </p:cNvPr>
          <p:cNvSpPr txBox="1">
            <a:spLocks/>
          </p:cNvSpPr>
          <p:nvPr/>
        </p:nvSpPr>
        <p:spPr>
          <a:xfrm>
            <a:off x="507206" y="1686029"/>
            <a:ext cx="8065294" cy="4169663"/>
          </a:xfrm>
          <a:prstGeom prst="rect">
            <a:avLst/>
          </a:prstGeom>
        </p:spPr>
        <p:txBody>
          <a:bodyPr vert="horz" lIns="91440" tIns="45720" rIns="91440" bIns="45720" rtlCol="0" anchor="t">
            <a:normAutofit lnSpcReduction="10000"/>
          </a:bodyPr>
          <a:lstStyle>
            <a:lvl1pPr marL="91440" indent="-91440" algn="l" defTabSz="914400" rtl="0" eaLnBrk="1" latinLnBrk="0" hangingPunct="1">
              <a:lnSpc>
                <a:spcPct val="85000"/>
              </a:lnSpc>
              <a:spcBef>
                <a:spcPts val="1300"/>
              </a:spcBef>
              <a:buFont typeface="Arial" pitchFamily="34" charset="0"/>
              <a:buChar char=" "/>
              <a:defRPr sz="2400" kern="1200">
                <a:solidFill>
                  <a:schemeClr val="accent4"/>
                </a:solidFill>
                <a:latin typeface="+mn-lt"/>
                <a:ea typeface="+mn-ea"/>
                <a:cs typeface="+mn-cs"/>
              </a:defRPr>
            </a:lvl1pPr>
            <a:lvl2pPr marL="274320" indent="-342900" algn="l" defTabSz="914400" rtl="0" eaLnBrk="1" latinLnBrk="0" hangingPunct="1">
              <a:lnSpc>
                <a:spcPct val="85000"/>
              </a:lnSpc>
              <a:spcBef>
                <a:spcPts val="600"/>
              </a:spcBef>
              <a:buFont typeface="Arial" pitchFamily="34" charset="0"/>
              <a:buChar char=" "/>
              <a:defRPr sz="2400" kern="1200">
                <a:solidFill>
                  <a:schemeClr val="accent4"/>
                </a:solidFill>
                <a:latin typeface="+mn-lt"/>
                <a:ea typeface="+mn-ea"/>
                <a:cs typeface="+mn-cs"/>
              </a:defRPr>
            </a:lvl2pPr>
            <a:lvl3pPr marL="548640" indent="-548640" algn="l" defTabSz="914400" rtl="0" eaLnBrk="1" latinLnBrk="0" hangingPunct="1">
              <a:lnSpc>
                <a:spcPct val="85000"/>
              </a:lnSpc>
              <a:spcBef>
                <a:spcPts val="600"/>
              </a:spcBef>
              <a:buFont typeface="Arial" pitchFamily="34" charset="0"/>
              <a:buChar char=" "/>
              <a:defRPr sz="2000" i="1" kern="1200">
                <a:solidFill>
                  <a:schemeClr val="accent4"/>
                </a:solidFill>
                <a:latin typeface="+mn-lt"/>
                <a:ea typeface="+mn-ea"/>
                <a:cs typeface="+mn-cs"/>
              </a:defRPr>
            </a:lvl3pPr>
            <a:lvl4pPr marL="822960" indent="-822960" algn="l" defTabSz="914400" rtl="0" eaLnBrk="1" latinLnBrk="0" hangingPunct="1">
              <a:lnSpc>
                <a:spcPct val="85000"/>
              </a:lnSpc>
              <a:spcBef>
                <a:spcPts val="600"/>
              </a:spcBef>
              <a:buFont typeface="Arial" pitchFamily="34" charset="0"/>
              <a:buChar char=" "/>
              <a:defRPr sz="1800" kern="1200">
                <a:solidFill>
                  <a:schemeClr val="accent4"/>
                </a:solidFill>
                <a:latin typeface="+mn-lt"/>
                <a:ea typeface="+mn-ea"/>
                <a:cs typeface="+mn-cs"/>
              </a:defRPr>
            </a:lvl4pPr>
            <a:lvl5pPr marL="1097280" indent="-1097280" algn="l" defTabSz="914400" rtl="0" eaLnBrk="1" latinLnBrk="0" hangingPunct="1">
              <a:lnSpc>
                <a:spcPct val="85000"/>
              </a:lnSpc>
              <a:spcBef>
                <a:spcPts val="600"/>
              </a:spcBef>
              <a:buFont typeface="Arial" pitchFamily="34" charset="0"/>
              <a:buChar char=" "/>
              <a:defRPr sz="1800" kern="1200">
                <a:solidFill>
                  <a:schemeClr val="accent4"/>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a:lstStyle>
          <a:p>
            <a:pPr marL="0" indent="0">
              <a:buFont typeface="Arial" pitchFamily="34" charset="0"/>
              <a:buNone/>
            </a:pPr>
            <a:r>
              <a:rPr lang="en-GB" sz="3200">
                <a:solidFill>
                  <a:srgbClr val="254061"/>
                </a:solidFill>
                <a:latin typeface="Gill Sans MT"/>
                <a:ea typeface="ＭＳ Ｐゴシック"/>
              </a:rPr>
              <a:t>At the end of this lesson you should be able to:</a:t>
            </a:r>
            <a:endParaRPr lang="en-GB" sz="3000">
              <a:solidFill>
                <a:srgbClr val="254061"/>
              </a:solidFill>
              <a:latin typeface="Gill Sans MT"/>
              <a:ea typeface="ＭＳ Ｐゴシック"/>
            </a:endParaRPr>
          </a:p>
          <a:p>
            <a:endParaRPr lang="en-GB" sz="1600">
              <a:solidFill>
                <a:srgbClr val="0F243E"/>
              </a:solidFill>
              <a:latin typeface="Gill Sans MT"/>
              <a:ea typeface="ＭＳ Ｐゴシック"/>
            </a:endParaRPr>
          </a:p>
          <a:p>
            <a:pPr marL="914400" lvl="1" indent="-457200">
              <a:lnSpc>
                <a:spcPct val="100000"/>
              </a:lnSpc>
              <a:spcAft>
                <a:spcPts val="600"/>
              </a:spcAft>
              <a:buBlip>
                <a:blip r:embed="rId3"/>
              </a:buBlip>
            </a:pPr>
            <a:r>
              <a:rPr lang="en-GB" sz="2800">
                <a:solidFill>
                  <a:srgbClr val="245795"/>
                </a:solidFill>
                <a:latin typeface="Gill Sans MT"/>
                <a:cs typeface="Gill Sans MT"/>
              </a:rPr>
              <a:t>Understand why peer advice is important for the delivery of messages around COVID-19</a:t>
            </a:r>
          </a:p>
          <a:p>
            <a:pPr marL="914400" lvl="1" indent="-457200">
              <a:lnSpc>
                <a:spcPct val="100000"/>
              </a:lnSpc>
              <a:spcAft>
                <a:spcPts val="600"/>
              </a:spcAft>
              <a:buBlip>
                <a:blip r:embed="rId3"/>
              </a:buBlip>
            </a:pPr>
            <a:r>
              <a:rPr lang="en-GB" sz="2800">
                <a:solidFill>
                  <a:srgbClr val="245795"/>
                </a:solidFill>
                <a:latin typeface="Gill Sans MT"/>
                <a:cs typeface="Gill Sans MT"/>
              </a:rPr>
              <a:t>Carry out preparations for delivering a message around COVID-19</a:t>
            </a:r>
          </a:p>
          <a:p>
            <a:pPr marL="914400" lvl="1" indent="-457200">
              <a:lnSpc>
                <a:spcPct val="100000"/>
              </a:lnSpc>
              <a:spcAft>
                <a:spcPts val="600"/>
              </a:spcAft>
              <a:buFont typeface="Arial" pitchFamily="34" charset="0"/>
              <a:buBlip>
                <a:blip r:embed="rId3"/>
              </a:buBlip>
            </a:pPr>
            <a:r>
              <a:rPr lang="en-GB" sz="2800">
                <a:solidFill>
                  <a:srgbClr val="245795"/>
                </a:solidFill>
                <a:latin typeface="Gill Sans MT"/>
                <a:cs typeface="Gill Sans MT"/>
              </a:rPr>
              <a:t>Deliver a message around COVID-19</a:t>
            </a:r>
          </a:p>
          <a:p>
            <a:pPr marL="914400" lvl="1" indent="-457200">
              <a:lnSpc>
                <a:spcPct val="100000"/>
              </a:lnSpc>
              <a:spcAft>
                <a:spcPts val="600"/>
              </a:spcAft>
              <a:buFont typeface="Arial" pitchFamily="34" charset="0"/>
              <a:buBlip>
                <a:blip r:embed="rId3"/>
              </a:buBlip>
            </a:pPr>
            <a:r>
              <a:rPr lang="en-GB" sz="2800">
                <a:solidFill>
                  <a:srgbClr val="245795"/>
                </a:solidFill>
                <a:latin typeface="Gill Sans MT"/>
                <a:cs typeface="Gill Sans MT"/>
              </a:rPr>
              <a:t>Evaluate the delivery of your COVID-19 message</a:t>
            </a:r>
          </a:p>
          <a:p>
            <a:pPr marL="0" indent="0">
              <a:buFont typeface="Arial" pitchFamily="34" charset="0"/>
              <a:buNone/>
            </a:pPr>
            <a:endParaRPr lang="en-GB">
              <a:solidFill>
                <a:srgbClr val="000090"/>
              </a:solidFill>
              <a:latin typeface="Gill Sans MT"/>
              <a:cs typeface="Gill Sans MT"/>
            </a:endParaRPr>
          </a:p>
          <a:p>
            <a:pPr marL="0" indent="0">
              <a:buFont typeface="Arial" pitchFamily="34" charset="0"/>
              <a:buNone/>
            </a:pPr>
            <a:endParaRPr lang="en-GB">
              <a:solidFill>
                <a:srgbClr val="000090"/>
              </a:solidFill>
              <a:latin typeface="Gill Sans MT"/>
              <a:cs typeface="Gill Sans MT"/>
            </a:endParaRPr>
          </a:p>
        </p:txBody>
      </p:sp>
      <p:pic>
        <p:nvPicPr>
          <p:cNvPr id="6" name="Picture 5" descr="Covid-19 germs pink-02.png">
            <a:extLst>
              <a:ext uri="{FF2B5EF4-FFF2-40B4-BE49-F238E27FC236}">
                <a16:creationId xmlns:a16="http://schemas.microsoft.com/office/drawing/2014/main" id="{A37C58D1-5495-4FE8-A237-F9DBF32605F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66887" y="5306770"/>
            <a:ext cx="845034" cy="843606"/>
          </a:xfrm>
          <a:prstGeom prst="rect">
            <a:avLst/>
          </a:prstGeom>
        </p:spPr>
      </p:pic>
    </p:spTree>
    <p:extLst>
      <p:ext uri="{BB962C8B-B14F-4D97-AF65-F5344CB8AC3E}">
        <p14:creationId xmlns:p14="http://schemas.microsoft.com/office/powerpoint/2010/main" val="33508096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B4EBC78-E55B-4823-98E9-274DEAB7847B}"/>
              </a:ext>
            </a:extLst>
          </p:cNvPr>
          <p:cNvSpPr/>
          <p:nvPr/>
        </p:nvSpPr>
        <p:spPr>
          <a:xfrm>
            <a:off x="218661" y="189660"/>
            <a:ext cx="7166114" cy="1600438"/>
          </a:xfrm>
          <a:prstGeom prst="rect">
            <a:avLst/>
          </a:prstGeom>
        </p:spPr>
        <p:txBody>
          <a:bodyPr wrap="square">
            <a:spAutoFit/>
          </a:bodyPr>
          <a:lstStyle/>
          <a:p>
            <a:pPr lvl="0" defTabSz="914400">
              <a:defRPr/>
            </a:pPr>
            <a:r>
              <a:rPr lang="en-GB" sz="3600" b="1">
                <a:solidFill>
                  <a:srgbClr val="254061"/>
                </a:solidFill>
                <a:latin typeface="Gill Sans MT"/>
              </a:rPr>
              <a:t>What makes a good message?</a:t>
            </a:r>
          </a:p>
          <a:p>
            <a:pPr lvl="0" defTabSz="914400">
              <a:defRPr/>
            </a:pPr>
            <a:endParaRPr lang="en-GB" sz="1000" b="1">
              <a:solidFill>
                <a:srgbClr val="0F243E"/>
              </a:solidFill>
              <a:latin typeface="Gill Sans MT"/>
            </a:endParaRPr>
          </a:p>
          <a:p>
            <a:pPr lvl="0" defTabSz="914400">
              <a:defRPr/>
            </a:pPr>
            <a:endParaRPr lang="en-GB" sz="800" b="1">
              <a:solidFill>
                <a:srgbClr val="245795"/>
              </a:solidFill>
              <a:latin typeface="Gill Sans MT" panose="020B0502020104020203" pitchFamily="34" charset="0"/>
            </a:endParaRPr>
          </a:p>
          <a:p>
            <a:pPr lvl="0" defTabSz="914400">
              <a:defRPr/>
            </a:pPr>
            <a:r>
              <a:rPr lang="en-GB" sz="2200">
                <a:solidFill>
                  <a:srgbClr val="245795"/>
                </a:solidFill>
                <a:latin typeface="Gill Sans MT"/>
              </a:rPr>
              <a:t>Have a look at some of the messages that have been used during the COVID-19 pandemic </a:t>
            </a:r>
          </a:p>
        </p:txBody>
      </p:sp>
      <p:pic>
        <p:nvPicPr>
          <p:cNvPr id="9" name="Picture 8" descr="A picture containing text&#10;&#10;Description automatically generated">
            <a:extLst>
              <a:ext uri="{FF2B5EF4-FFF2-40B4-BE49-F238E27FC236}">
                <a16:creationId xmlns:a16="http://schemas.microsoft.com/office/drawing/2014/main" id="{8B8A0E39-E121-43EE-9409-159FDC4E9B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20070" y="4682689"/>
            <a:ext cx="2904681" cy="2175311"/>
          </a:xfrm>
          <a:prstGeom prst="rect">
            <a:avLst/>
          </a:prstGeom>
        </p:spPr>
      </p:pic>
      <p:sp>
        <p:nvSpPr>
          <p:cNvPr id="6" name="Rectangle 5">
            <a:extLst>
              <a:ext uri="{FF2B5EF4-FFF2-40B4-BE49-F238E27FC236}">
                <a16:creationId xmlns:a16="http://schemas.microsoft.com/office/drawing/2014/main" id="{68D4BB1F-74D6-420A-8058-3B8D85505C71}"/>
              </a:ext>
            </a:extLst>
          </p:cNvPr>
          <p:cNvSpPr/>
          <p:nvPr/>
        </p:nvSpPr>
        <p:spPr>
          <a:xfrm>
            <a:off x="2286000" y="3105835"/>
            <a:ext cx="4572000" cy="646331"/>
          </a:xfrm>
          <a:prstGeom prst="rect">
            <a:avLst/>
          </a:prstGeom>
        </p:spPr>
        <p:txBody>
          <a:bodyPr>
            <a:spAutoFit/>
          </a:bodyPr>
          <a:lstStyle/>
          <a:p>
            <a:endParaRPr lang="en-GB">
              <a:solidFill>
                <a:srgbClr val="0000FF"/>
              </a:solidFill>
              <a:latin typeface="Calibri" panose="020F0502020204030204" pitchFamily="34" charset="0"/>
              <a:ea typeface="Calibri" panose="020F0502020204030204" pitchFamily="34" charset="0"/>
              <a:hlinkClick r:id="rId3"/>
            </a:endParaRPr>
          </a:p>
          <a:p>
            <a:endParaRPr lang="en-GB">
              <a:solidFill>
                <a:srgbClr val="0000FF"/>
              </a:solidFill>
              <a:latin typeface="Calibri" panose="020F0502020204030204" pitchFamily="34" charset="0"/>
              <a:ea typeface="Calibri" panose="020F0502020204030204" pitchFamily="34" charset="0"/>
              <a:hlinkClick r:id="rId3"/>
            </a:endParaRPr>
          </a:p>
        </p:txBody>
      </p:sp>
      <p:sp>
        <p:nvSpPr>
          <p:cNvPr id="7" name="TextBox 6">
            <a:extLst>
              <a:ext uri="{FF2B5EF4-FFF2-40B4-BE49-F238E27FC236}">
                <a16:creationId xmlns:a16="http://schemas.microsoft.com/office/drawing/2014/main" id="{73339C65-020D-46A6-B514-04F8E4221E08}"/>
              </a:ext>
            </a:extLst>
          </p:cNvPr>
          <p:cNvSpPr txBox="1"/>
          <p:nvPr/>
        </p:nvSpPr>
        <p:spPr>
          <a:xfrm>
            <a:off x="4070160" y="2103613"/>
            <a:ext cx="5128592" cy="1200329"/>
          </a:xfrm>
          <a:prstGeom prst="rect">
            <a:avLst/>
          </a:prstGeom>
          <a:noFill/>
        </p:spPr>
        <p:txBody>
          <a:bodyPr wrap="square" rtlCol="0">
            <a:spAutoFit/>
          </a:bodyPr>
          <a:lstStyle/>
          <a:p>
            <a:r>
              <a:rPr lang="en-GB" err="1"/>
              <a:t>Uk</a:t>
            </a:r>
            <a:r>
              <a:rPr lang="en-GB"/>
              <a:t> Government look into my eyes video campaign  </a:t>
            </a:r>
            <a:r>
              <a:rPr lang="en-GB" u="sng">
                <a:solidFill>
                  <a:srgbClr val="0000FF"/>
                </a:solidFill>
                <a:latin typeface="Calibri" panose="020F0502020204030204" pitchFamily="34" charset="0"/>
                <a:ea typeface="Calibri" panose="020F0502020204030204" pitchFamily="34" charset="0"/>
                <a:hlinkClick r:id="rId3"/>
              </a:rPr>
              <a:t>https://www.youtube.com/watch?v=ThkLdlwFdZA</a:t>
            </a:r>
            <a:endParaRPr lang="en-GB"/>
          </a:p>
          <a:p>
            <a:endParaRPr lang="en-GB"/>
          </a:p>
          <a:p>
            <a:endParaRPr lang="en-GB"/>
          </a:p>
        </p:txBody>
      </p:sp>
      <p:pic>
        <p:nvPicPr>
          <p:cNvPr id="10" name="Picture 9">
            <a:extLst>
              <a:ext uri="{FF2B5EF4-FFF2-40B4-BE49-F238E27FC236}">
                <a16:creationId xmlns:a16="http://schemas.microsoft.com/office/drawing/2014/main" id="{88528D81-37CD-4964-80D6-A0D9B974BF6D}"/>
              </a:ext>
            </a:extLst>
          </p:cNvPr>
          <p:cNvPicPr>
            <a:picLocks noChangeAspect="1"/>
          </p:cNvPicPr>
          <p:nvPr/>
        </p:nvPicPr>
        <p:blipFill>
          <a:blip r:embed="rId4"/>
          <a:stretch>
            <a:fillRect/>
          </a:stretch>
        </p:blipFill>
        <p:spPr>
          <a:xfrm>
            <a:off x="1774208" y="1827113"/>
            <a:ext cx="2077023" cy="1352480"/>
          </a:xfrm>
          <a:prstGeom prst="rect">
            <a:avLst/>
          </a:prstGeom>
        </p:spPr>
      </p:pic>
      <p:pic>
        <p:nvPicPr>
          <p:cNvPr id="11" name="Picture 10">
            <a:extLst>
              <a:ext uri="{FF2B5EF4-FFF2-40B4-BE49-F238E27FC236}">
                <a16:creationId xmlns:a16="http://schemas.microsoft.com/office/drawing/2014/main" id="{CD6B8B34-5B02-4AA6-AA0C-190C89A2B72F}"/>
              </a:ext>
            </a:extLst>
          </p:cNvPr>
          <p:cNvPicPr>
            <a:picLocks noChangeAspect="1"/>
          </p:cNvPicPr>
          <p:nvPr/>
        </p:nvPicPr>
        <p:blipFill>
          <a:blip r:embed="rId5"/>
          <a:stretch>
            <a:fillRect/>
          </a:stretch>
        </p:blipFill>
        <p:spPr>
          <a:xfrm>
            <a:off x="5007388" y="2792320"/>
            <a:ext cx="3240243" cy="1919691"/>
          </a:xfrm>
          <a:prstGeom prst="rect">
            <a:avLst/>
          </a:prstGeom>
        </p:spPr>
      </p:pic>
      <p:pic>
        <p:nvPicPr>
          <p:cNvPr id="13" name="Picture 12">
            <a:extLst>
              <a:ext uri="{FF2B5EF4-FFF2-40B4-BE49-F238E27FC236}">
                <a16:creationId xmlns:a16="http://schemas.microsoft.com/office/drawing/2014/main" id="{F673B618-596D-4CE2-975A-AC24FA13A18A}"/>
              </a:ext>
            </a:extLst>
          </p:cNvPr>
          <p:cNvPicPr>
            <a:picLocks noChangeAspect="1"/>
          </p:cNvPicPr>
          <p:nvPr/>
        </p:nvPicPr>
        <p:blipFill>
          <a:blip r:embed="rId6"/>
          <a:stretch>
            <a:fillRect/>
          </a:stretch>
        </p:blipFill>
        <p:spPr>
          <a:xfrm>
            <a:off x="444439" y="3341155"/>
            <a:ext cx="2904681" cy="1617001"/>
          </a:xfrm>
          <a:prstGeom prst="rect">
            <a:avLst/>
          </a:prstGeom>
        </p:spPr>
      </p:pic>
      <p:pic>
        <p:nvPicPr>
          <p:cNvPr id="1026" name="BB9DF690-B060-4625-9EAA-9D7CF3B4EB12">
            <a:extLst>
              <a:ext uri="{FF2B5EF4-FFF2-40B4-BE49-F238E27FC236}">
                <a16:creationId xmlns:a16="http://schemas.microsoft.com/office/drawing/2014/main" id="{6F95EEA6-12C8-4515-8AF9-8E0137B1431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04372" y="5066470"/>
            <a:ext cx="4261635" cy="1196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618480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loud Callout 9"/>
          <p:cNvSpPr/>
          <p:nvPr/>
        </p:nvSpPr>
        <p:spPr>
          <a:xfrm>
            <a:off x="1152939" y="2310368"/>
            <a:ext cx="4026441" cy="2725458"/>
          </a:xfrm>
          <a:prstGeom prst="cloudCallout">
            <a:avLst>
              <a:gd name="adj1" fmla="val 71492"/>
              <a:gd name="adj2" fmla="val -25947"/>
            </a:avLst>
          </a:prstGeom>
          <a:solidFill>
            <a:srgbClr val="3699E0"/>
          </a:solidFill>
          <a:ln>
            <a:solidFill>
              <a:srgbClr val="25406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Gill Sans MT"/>
              <a:cs typeface="Gill Sans MT"/>
            </a:endParaRPr>
          </a:p>
        </p:txBody>
      </p:sp>
      <p:sp>
        <p:nvSpPr>
          <p:cNvPr id="9" name="Rectangle 8"/>
          <p:cNvSpPr/>
          <p:nvPr/>
        </p:nvSpPr>
        <p:spPr>
          <a:xfrm>
            <a:off x="1792893" y="2565795"/>
            <a:ext cx="2746531" cy="2246769"/>
          </a:xfrm>
          <a:prstGeom prst="rect">
            <a:avLst/>
          </a:prstGeom>
        </p:spPr>
        <p:txBody>
          <a:bodyPr wrap="square">
            <a:spAutoFit/>
          </a:bodyPr>
          <a:lstStyle/>
          <a:p>
            <a:pPr algn="ctr"/>
            <a:r>
              <a:rPr lang="en-GB" sz="2800">
                <a:solidFill>
                  <a:schemeClr val="bg1"/>
                </a:solidFill>
                <a:latin typeface="Gill Sans MT"/>
                <a:cs typeface="Gill Sans MT"/>
              </a:rPr>
              <a:t>Sort the statements into </a:t>
            </a:r>
            <a:r>
              <a:rPr lang="en-GB" sz="2800" b="1">
                <a:solidFill>
                  <a:schemeClr val="bg1"/>
                </a:solidFill>
                <a:latin typeface="Gill Sans MT"/>
                <a:cs typeface="Gill Sans MT"/>
              </a:rPr>
              <a:t>true</a:t>
            </a:r>
            <a:r>
              <a:rPr lang="en-GB" sz="2800">
                <a:solidFill>
                  <a:schemeClr val="bg1"/>
                </a:solidFill>
                <a:latin typeface="Gill Sans MT"/>
                <a:cs typeface="Gill Sans MT"/>
              </a:rPr>
              <a:t> or </a:t>
            </a:r>
            <a:r>
              <a:rPr lang="en-GB" sz="2800" b="1">
                <a:solidFill>
                  <a:schemeClr val="bg1"/>
                </a:solidFill>
                <a:latin typeface="Gill Sans MT"/>
                <a:cs typeface="Gill Sans MT"/>
              </a:rPr>
              <a:t>false</a:t>
            </a:r>
          </a:p>
          <a:p>
            <a:pPr algn="ctr"/>
            <a:r>
              <a:rPr lang="en-GB" sz="2800">
                <a:solidFill>
                  <a:schemeClr val="bg1"/>
                </a:solidFill>
                <a:latin typeface="Gill Sans MT"/>
                <a:cs typeface="Gill Sans MT"/>
              </a:rPr>
              <a:t>and give your reason </a:t>
            </a:r>
          </a:p>
        </p:txBody>
      </p:sp>
      <p:sp>
        <p:nvSpPr>
          <p:cNvPr id="7" name="Rounded Rectangle 30">
            <a:extLst>
              <a:ext uri="{FF2B5EF4-FFF2-40B4-BE49-F238E27FC236}">
                <a16:creationId xmlns:a16="http://schemas.microsoft.com/office/drawing/2014/main" id="{BDB8FA41-373B-4931-99A4-DD867FD7B24A}"/>
              </a:ext>
            </a:extLst>
          </p:cNvPr>
          <p:cNvSpPr/>
          <p:nvPr/>
        </p:nvSpPr>
        <p:spPr>
          <a:xfrm>
            <a:off x="270440" y="203840"/>
            <a:ext cx="1632878" cy="642876"/>
          </a:xfrm>
          <a:prstGeom prst="roundRect">
            <a:avLst/>
          </a:prstGeom>
          <a:solidFill>
            <a:srgbClr val="3699E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solidFill>
                  <a:srgbClr val="254061"/>
                </a:solidFill>
                <a:latin typeface="Gill Sans MT"/>
                <a:cs typeface="Gill Sans MT"/>
              </a:rPr>
              <a:t>Activity 1</a:t>
            </a:r>
          </a:p>
        </p:txBody>
      </p:sp>
      <p:pic>
        <p:nvPicPr>
          <p:cNvPr id="3" name="Picture 2" descr="A picture containing text, vector graphics, doll&#10;&#10;Description automatically generated">
            <a:extLst>
              <a:ext uri="{FF2B5EF4-FFF2-40B4-BE49-F238E27FC236}">
                <a16:creationId xmlns:a16="http://schemas.microsoft.com/office/drawing/2014/main" id="{BB18D8B2-7159-4249-9BF2-1683024CEC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07006" y="2565795"/>
            <a:ext cx="3433144" cy="4048539"/>
          </a:xfrm>
          <a:prstGeom prst="rect">
            <a:avLst/>
          </a:prstGeom>
        </p:spPr>
      </p:pic>
      <p:sp>
        <p:nvSpPr>
          <p:cNvPr id="12" name="Title 1">
            <a:extLst>
              <a:ext uri="{FF2B5EF4-FFF2-40B4-BE49-F238E27FC236}">
                <a16:creationId xmlns:a16="http://schemas.microsoft.com/office/drawing/2014/main" id="{C1762C68-05A7-40DE-9283-B379C0DBAA54}"/>
              </a:ext>
            </a:extLst>
          </p:cNvPr>
          <p:cNvSpPr txBox="1">
            <a:spLocks/>
          </p:cNvSpPr>
          <p:nvPr/>
        </p:nvSpPr>
        <p:spPr bwMode="auto">
          <a:xfrm>
            <a:off x="1903318" y="291812"/>
            <a:ext cx="4717372" cy="129614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vert="horz" wrap="square" lIns="0" tIns="45720" rIns="91440" bIns="45720" numCol="1" anchor="t" anchorCtr="0" compatLnSpc="1">
            <a:prstTxWarp prst="textNoShape">
              <a:avLst/>
            </a:prstTxWarp>
            <a:normAutofit fontScale="97500"/>
          </a:bodyPr>
          <a:lstStyle>
            <a:lvl1pPr algn="l" rtl="0" eaLnBrk="1" fontAlgn="base" hangingPunct="1">
              <a:spcBef>
                <a:spcPct val="0"/>
              </a:spcBef>
              <a:spcAft>
                <a:spcPct val="0"/>
              </a:spcAft>
              <a:defRPr sz="3500">
                <a:solidFill>
                  <a:schemeClr val="tx2"/>
                </a:solidFill>
                <a:latin typeface="+mj-lt"/>
                <a:ea typeface="+mj-ea"/>
                <a:cs typeface="+mj-cs"/>
              </a:defRPr>
            </a:lvl1pPr>
            <a:lvl2pPr algn="l" rtl="0" eaLnBrk="1" fontAlgn="base" hangingPunct="1">
              <a:spcBef>
                <a:spcPct val="0"/>
              </a:spcBef>
              <a:spcAft>
                <a:spcPct val="0"/>
              </a:spcAft>
              <a:defRPr sz="3500">
                <a:solidFill>
                  <a:schemeClr val="tx2"/>
                </a:solidFill>
                <a:latin typeface="Georgia" pitchFamily="16" charset="0"/>
                <a:ea typeface="ＭＳ Ｐゴシック" pitchFamily="16" charset="-128"/>
              </a:defRPr>
            </a:lvl2pPr>
            <a:lvl3pPr algn="l" rtl="0" eaLnBrk="1" fontAlgn="base" hangingPunct="1">
              <a:spcBef>
                <a:spcPct val="0"/>
              </a:spcBef>
              <a:spcAft>
                <a:spcPct val="0"/>
              </a:spcAft>
              <a:defRPr sz="3500">
                <a:solidFill>
                  <a:schemeClr val="tx2"/>
                </a:solidFill>
                <a:latin typeface="Georgia" pitchFamily="16" charset="0"/>
                <a:ea typeface="ＭＳ Ｐゴシック" pitchFamily="16" charset="-128"/>
              </a:defRPr>
            </a:lvl3pPr>
            <a:lvl4pPr algn="l" rtl="0" eaLnBrk="1" fontAlgn="base" hangingPunct="1">
              <a:spcBef>
                <a:spcPct val="0"/>
              </a:spcBef>
              <a:spcAft>
                <a:spcPct val="0"/>
              </a:spcAft>
              <a:defRPr sz="3500">
                <a:solidFill>
                  <a:schemeClr val="tx2"/>
                </a:solidFill>
                <a:latin typeface="Georgia" pitchFamily="16" charset="0"/>
                <a:ea typeface="ＭＳ Ｐゴシック" pitchFamily="16" charset="-128"/>
              </a:defRPr>
            </a:lvl4pPr>
            <a:lvl5pPr algn="l" rtl="0" eaLnBrk="1" fontAlgn="base" hangingPunct="1">
              <a:spcBef>
                <a:spcPct val="0"/>
              </a:spcBef>
              <a:spcAft>
                <a:spcPct val="0"/>
              </a:spcAft>
              <a:defRPr sz="3500">
                <a:solidFill>
                  <a:schemeClr val="tx2"/>
                </a:solidFill>
                <a:latin typeface="Georgia" pitchFamily="16" charset="0"/>
                <a:ea typeface="ＭＳ Ｐゴシック" pitchFamily="16" charset="-128"/>
              </a:defRPr>
            </a:lvl5pPr>
            <a:lvl6pPr marL="457200" algn="l" rtl="0" eaLnBrk="1" fontAlgn="base" hangingPunct="1">
              <a:spcBef>
                <a:spcPct val="0"/>
              </a:spcBef>
              <a:spcAft>
                <a:spcPct val="0"/>
              </a:spcAft>
              <a:defRPr sz="3500">
                <a:solidFill>
                  <a:schemeClr val="tx2"/>
                </a:solidFill>
                <a:latin typeface="Georgia" pitchFamily="16" charset="0"/>
                <a:ea typeface="ＭＳ Ｐゴシック" pitchFamily="16" charset="-128"/>
              </a:defRPr>
            </a:lvl6pPr>
            <a:lvl7pPr marL="914400" algn="l" rtl="0" eaLnBrk="1" fontAlgn="base" hangingPunct="1">
              <a:spcBef>
                <a:spcPct val="0"/>
              </a:spcBef>
              <a:spcAft>
                <a:spcPct val="0"/>
              </a:spcAft>
              <a:defRPr sz="3500">
                <a:solidFill>
                  <a:schemeClr val="tx2"/>
                </a:solidFill>
                <a:latin typeface="Georgia" pitchFamily="16" charset="0"/>
                <a:ea typeface="ＭＳ Ｐゴシック" pitchFamily="16" charset="-128"/>
              </a:defRPr>
            </a:lvl7pPr>
            <a:lvl8pPr marL="1371600" algn="l" rtl="0" eaLnBrk="1" fontAlgn="base" hangingPunct="1">
              <a:spcBef>
                <a:spcPct val="0"/>
              </a:spcBef>
              <a:spcAft>
                <a:spcPct val="0"/>
              </a:spcAft>
              <a:defRPr sz="3500">
                <a:solidFill>
                  <a:schemeClr val="tx2"/>
                </a:solidFill>
                <a:latin typeface="Georgia" pitchFamily="16" charset="0"/>
                <a:ea typeface="ＭＳ Ｐゴシック" pitchFamily="16" charset="-128"/>
              </a:defRPr>
            </a:lvl8pPr>
            <a:lvl9pPr marL="1828800" algn="l" rtl="0" eaLnBrk="1" fontAlgn="base" hangingPunct="1">
              <a:spcBef>
                <a:spcPct val="0"/>
              </a:spcBef>
              <a:spcAft>
                <a:spcPct val="0"/>
              </a:spcAft>
              <a:defRPr sz="3500">
                <a:solidFill>
                  <a:schemeClr val="tx2"/>
                </a:solidFill>
                <a:latin typeface="Georgia" pitchFamily="16" charset="0"/>
                <a:ea typeface="ＭＳ Ｐゴシック" pitchFamily="16" charset="-128"/>
              </a:defRPr>
            </a:lvl9pPr>
          </a:lstStyle>
          <a:p>
            <a:pPr algn="ctr" defTabSz="914400"/>
            <a:r>
              <a:rPr lang="en-GB" sz="3700" b="1" kern="0">
                <a:solidFill>
                  <a:srgbClr val="254061"/>
                </a:solidFill>
                <a:latin typeface="Gill Sans MT" pitchFamily="34" charset="0"/>
                <a:ea typeface="ＭＳ Ｐゴシック"/>
              </a:rPr>
              <a:t>What Role can Young People Play?</a:t>
            </a:r>
          </a:p>
        </p:txBody>
      </p:sp>
    </p:spTree>
    <p:extLst>
      <p:ext uri="{BB962C8B-B14F-4D97-AF65-F5344CB8AC3E}">
        <p14:creationId xmlns:p14="http://schemas.microsoft.com/office/powerpoint/2010/main" val="8749756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7D17657E-47AA-436D-9882-F6662697CF9C}"/>
              </a:ext>
            </a:extLst>
          </p:cNvPr>
          <p:cNvSpPr txBox="1">
            <a:spLocks/>
          </p:cNvSpPr>
          <p:nvPr/>
        </p:nvSpPr>
        <p:spPr bwMode="auto">
          <a:xfrm>
            <a:off x="2124516" y="308895"/>
            <a:ext cx="4779866" cy="129614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vert="horz" wrap="square" lIns="0" tIns="45720" rIns="91440" bIns="45720" numCol="1" anchor="t" anchorCtr="0" compatLnSpc="1">
            <a:prstTxWarp prst="textNoShape">
              <a:avLst/>
            </a:prstTxWarp>
            <a:normAutofit fontScale="97500"/>
          </a:bodyPr>
          <a:lstStyle>
            <a:lvl1pPr algn="l" rtl="0" eaLnBrk="1" fontAlgn="base" hangingPunct="1">
              <a:spcBef>
                <a:spcPct val="0"/>
              </a:spcBef>
              <a:spcAft>
                <a:spcPct val="0"/>
              </a:spcAft>
              <a:defRPr sz="3500">
                <a:solidFill>
                  <a:schemeClr val="tx2"/>
                </a:solidFill>
                <a:latin typeface="+mj-lt"/>
                <a:ea typeface="+mj-ea"/>
                <a:cs typeface="+mj-cs"/>
              </a:defRPr>
            </a:lvl1pPr>
            <a:lvl2pPr algn="l" rtl="0" eaLnBrk="1" fontAlgn="base" hangingPunct="1">
              <a:spcBef>
                <a:spcPct val="0"/>
              </a:spcBef>
              <a:spcAft>
                <a:spcPct val="0"/>
              </a:spcAft>
              <a:defRPr sz="3500">
                <a:solidFill>
                  <a:schemeClr val="tx2"/>
                </a:solidFill>
                <a:latin typeface="Georgia" pitchFamily="16" charset="0"/>
                <a:ea typeface="ＭＳ Ｐゴシック" pitchFamily="16" charset="-128"/>
              </a:defRPr>
            </a:lvl2pPr>
            <a:lvl3pPr algn="l" rtl="0" eaLnBrk="1" fontAlgn="base" hangingPunct="1">
              <a:spcBef>
                <a:spcPct val="0"/>
              </a:spcBef>
              <a:spcAft>
                <a:spcPct val="0"/>
              </a:spcAft>
              <a:defRPr sz="3500">
                <a:solidFill>
                  <a:schemeClr val="tx2"/>
                </a:solidFill>
                <a:latin typeface="Georgia" pitchFamily="16" charset="0"/>
                <a:ea typeface="ＭＳ Ｐゴシック" pitchFamily="16" charset="-128"/>
              </a:defRPr>
            </a:lvl3pPr>
            <a:lvl4pPr algn="l" rtl="0" eaLnBrk="1" fontAlgn="base" hangingPunct="1">
              <a:spcBef>
                <a:spcPct val="0"/>
              </a:spcBef>
              <a:spcAft>
                <a:spcPct val="0"/>
              </a:spcAft>
              <a:defRPr sz="3500">
                <a:solidFill>
                  <a:schemeClr val="tx2"/>
                </a:solidFill>
                <a:latin typeface="Georgia" pitchFamily="16" charset="0"/>
                <a:ea typeface="ＭＳ Ｐゴシック" pitchFamily="16" charset="-128"/>
              </a:defRPr>
            </a:lvl4pPr>
            <a:lvl5pPr algn="l" rtl="0" eaLnBrk="1" fontAlgn="base" hangingPunct="1">
              <a:spcBef>
                <a:spcPct val="0"/>
              </a:spcBef>
              <a:spcAft>
                <a:spcPct val="0"/>
              </a:spcAft>
              <a:defRPr sz="3500">
                <a:solidFill>
                  <a:schemeClr val="tx2"/>
                </a:solidFill>
                <a:latin typeface="Georgia" pitchFamily="16" charset="0"/>
                <a:ea typeface="ＭＳ Ｐゴシック" pitchFamily="16" charset="-128"/>
              </a:defRPr>
            </a:lvl5pPr>
            <a:lvl6pPr marL="457200" algn="l" rtl="0" eaLnBrk="1" fontAlgn="base" hangingPunct="1">
              <a:spcBef>
                <a:spcPct val="0"/>
              </a:spcBef>
              <a:spcAft>
                <a:spcPct val="0"/>
              </a:spcAft>
              <a:defRPr sz="3500">
                <a:solidFill>
                  <a:schemeClr val="tx2"/>
                </a:solidFill>
                <a:latin typeface="Georgia" pitchFamily="16" charset="0"/>
                <a:ea typeface="ＭＳ Ｐゴシック" pitchFamily="16" charset="-128"/>
              </a:defRPr>
            </a:lvl6pPr>
            <a:lvl7pPr marL="914400" algn="l" rtl="0" eaLnBrk="1" fontAlgn="base" hangingPunct="1">
              <a:spcBef>
                <a:spcPct val="0"/>
              </a:spcBef>
              <a:spcAft>
                <a:spcPct val="0"/>
              </a:spcAft>
              <a:defRPr sz="3500">
                <a:solidFill>
                  <a:schemeClr val="tx2"/>
                </a:solidFill>
                <a:latin typeface="Georgia" pitchFamily="16" charset="0"/>
                <a:ea typeface="ＭＳ Ｐゴシック" pitchFamily="16" charset="-128"/>
              </a:defRPr>
            </a:lvl7pPr>
            <a:lvl8pPr marL="1371600" algn="l" rtl="0" eaLnBrk="1" fontAlgn="base" hangingPunct="1">
              <a:spcBef>
                <a:spcPct val="0"/>
              </a:spcBef>
              <a:spcAft>
                <a:spcPct val="0"/>
              </a:spcAft>
              <a:defRPr sz="3500">
                <a:solidFill>
                  <a:schemeClr val="tx2"/>
                </a:solidFill>
                <a:latin typeface="Georgia" pitchFamily="16" charset="0"/>
                <a:ea typeface="ＭＳ Ｐゴシック" pitchFamily="16" charset="-128"/>
              </a:defRPr>
            </a:lvl8pPr>
            <a:lvl9pPr marL="1828800" algn="l" rtl="0" eaLnBrk="1" fontAlgn="base" hangingPunct="1">
              <a:spcBef>
                <a:spcPct val="0"/>
              </a:spcBef>
              <a:spcAft>
                <a:spcPct val="0"/>
              </a:spcAft>
              <a:defRPr sz="3500">
                <a:solidFill>
                  <a:schemeClr val="tx2"/>
                </a:solidFill>
                <a:latin typeface="Georgia" pitchFamily="16" charset="0"/>
                <a:ea typeface="ＭＳ Ｐゴシック" pitchFamily="16" charset="-128"/>
              </a:defRPr>
            </a:lvl9pPr>
          </a:lstStyle>
          <a:p>
            <a:pPr algn="ctr" defTabSz="914400"/>
            <a:r>
              <a:rPr lang="en-GB" sz="4000" b="1" kern="0">
                <a:solidFill>
                  <a:srgbClr val="254061"/>
                </a:solidFill>
                <a:latin typeface="Gill Sans MT" pitchFamily="34" charset="0"/>
                <a:ea typeface="ＭＳ Ｐゴシック"/>
              </a:rPr>
              <a:t>Who’s advice would you listen to?</a:t>
            </a:r>
          </a:p>
          <a:p>
            <a:pPr defTabSz="914400"/>
            <a:endParaRPr lang="en-GB" sz="4000" b="1" kern="0">
              <a:solidFill>
                <a:srgbClr val="0F243E"/>
              </a:solidFill>
              <a:latin typeface="Gill Sans MT" pitchFamily="34" charset="0"/>
              <a:ea typeface="ＭＳ Ｐゴシック"/>
            </a:endParaRPr>
          </a:p>
          <a:p>
            <a:pPr defTabSz="914400"/>
            <a:endParaRPr lang="en-GB" sz="4000" b="1" kern="0">
              <a:solidFill>
                <a:srgbClr val="0F243E"/>
              </a:solidFill>
              <a:latin typeface="Gill Sans MT" pitchFamily="34" charset="0"/>
              <a:ea typeface="ＭＳ Ｐゴシック"/>
            </a:endParaRPr>
          </a:p>
          <a:p>
            <a:pPr defTabSz="914400"/>
            <a:endParaRPr lang="en-GB" sz="4000" b="1" kern="0">
              <a:solidFill>
                <a:srgbClr val="0F243E"/>
              </a:solidFill>
              <a:latin typeface="Gill Sans MT" pitchFamily="34" charset="0"/>
              <a:ea typeface="ＭＳ Ｐゴシック"/>
            </a:endParaRPr>
          </a:p>
        </p:txBody>
      </p:sp>
      <p:sp>
        <p:nvSpPr>
          <p:cNvPr id="6" name="Rounded Rectangle 30">
            <a:extLst>
              <a:ext uri="{FF2B5EF4-FFF2-40B4-BE49-F238E27FC236}">
                <a16:creationId xmlns:a16="http://schemas.microsoft.com/office/drawing/2014/main" id="{3B8FE9E7-E3C2-4D98-A6EB-C018ECAD3116}"/>
              </a:ext>
            </a:extLst>
          </p:cNvPr>
          <p:cNvSpPr/>
          <p:nvPr/>
        </p:nvSpPr>
        <p:spPr>
          <a:xfrm>
            <a:off x="270440" y="203840"/>
            <a:ext cx="1632878" cy="642876"/>
          </a:xfrm>
          <a:prstGeom prst="roundRect">
            <a:avLst/>
          </a:prstGeom>
          <a:solidFill>
            <a:srgbClr val="3699E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solidFill>
                  <a:srgbClr val="254061"/>
                </a:solidFill>
                <a:latin typeface="Gill Sans MT"/>
                <a:cs typeface="Gill Sans MT"/>
              </a:rPr>
              <a:t>Activity 2</a:t>
            </a:r>
          </a:p>
        </p:txBody>
      </p:sp>
      <p:sp>
        <p:nvSpPr>
          <p:cNvPr id="3" name="TextBox 2">
            <a:extLst>
              <a:ext uri="{FF2B5EF4-FFF2-40B4-BE49-F238E27FC236}">
                <a16:creationId xmlns:a16="http://schemas.microsoft.com/office/drawing/2014/main" id="{4AB09066-0A72-4FC2-A077-5E32A8696B52}"/>
              </a:ext>
            </a:extLst>
          </p:cNvPr>
          <p:cNvSpPr txBox="1"/>
          <p:nvPr/>
        </p:nvSpPr>
        <p:spPr>
          <a:xfrm>
            <a:off x="3084739" y="2426266"/>
            <a:ext cx="5788821" cy="830997"/>
          </a:xfrm>
          <a:prstGeom prst="rect">
            <a:avLst/>
          </a:prstGeom>
          <a:noFill/>
        </p:spPr>
        <p:txBody>
          <a:bodyPr wrap="square" rtlCol="0">
            <a:spAutoFit/>
          </a:bodyPr>
          <a:lstStyle/>
          <a:p>
            <a:r>
              <a:rPr lang="en-GB" sz="2800" b="1">
                <a:solidFill>
                  <a:srgbClr val="2E67AD"/>
                </a:solidFill>
                <a:latin typeface="Gill Sans MT" panose="020B0502020104020203" pitchFamily="34" charset="0"/>
              </a:rPr>
              <a:t>Peers</a:t>
            </a:r>
            <a:r>
              <a:rPr lang="en-GB" sz="2000">
                <a:solidFill>
                  <a:srgbClr val="2E67AD"/>
                </a:solidFill>
                <a:latin typeface="Gill Sans MT" panose="020B0502020104020203" pitchFamily="34" charset="0"/>
              </a:rPr>
              <a:t> = people of a similar age or status to us, such as friends</a:t>
            </a:r>
          </a:p>
        </p:txBody>
      </p:sp>
      <p:sp>
        <p:nvSpPr>
          <p:cNvPr id="13" name="TextBox 12">
            <a:extLst>
              <a:ext uri="{FF2B5EF4-FFF2-40B4-BE49-F238E27FC236}">
                <a16:creationId xmlns:a16="http://schemas.microsoft.com/office/drawing/2014/main" id="{DA23F78B-B093-40C3-8988-601933CCE9AA}"/>
              </a:ext>
            </a:extLst>
          </p:cNvPr>
          <p:cNvSpPr txBox="1"/>
          <p:nvPr/>
        </p:nvSpPr>
        <p:spPr>
          <a:xfrm>
            <a:off x="688842" y="4684971"/>
            <a:ext cx="5290307" cy="1138773"/>
          </a:xfrm>
          <a:prstGeom prst="rect">
            <a:avLst/>
          </a:prstGeom>
          <a:noFill/>
        </p:spPr>
        <p:txBody>
          <a:bodyPr wrap="square" rtlCol="0">
            <a:spAutoFit/>
          </a:bodyPr>
          <a:lstStyle/>
          <a:p>
            <a:r>
              <a:rPr lang="en-GB" sz="2800" b="1">
                <a:solidFill>
                  <a:srgbClr val="2E67AD"/>
                </a:solidFill>
                <a:latin typeface="Gill Sans MT" panose="020B0502020104020203" pitchFamily="34" charset="0"/>
              </a:rPr>
              <a:t>Authority figures </a:t>
            </a:r>
            <a:r>
              <a:rPr lang="en-GB" sz="2000">
                <a:solidFill>
                  <a:srgbClr val="2E67AD"/>
                </a:solidFill>
                <a:latin typeface="Gill Sans MT" panose="020B0502020104020203" pitchFamily="34" charset="0"/>
              </a:rPr>
              <a:t>= people who are in a position or job roles that give them a specialist insight into the subject they are talking about</a:t>
            </a:r>
          </a:p>
        </p:txBody>
      </p:sp>
      <p:pic>
        <p:nvPicPr>
          <p:cNvPr id="4" name="Picture 3">
            <a:extLst>
              <a:ext uri="{FF2B5EF4-FFF2-40B4-BE49-F238E27FC236}">
                <a16:creationId xmlns:a16="http://schemas.microsoft.com/office/drawing/2014/main" id="{F675F7D1-0689-4363-BE64-902C423976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0440" y="1464519"/>
            <a:ext cx="2065869" cy="1377246"/>
          </a:xfrm>
          <a:prstGeom prst="rect">
            <a:avLst/>
          </a:prstGeom>
        </p:spPr>
      </p:pic>
      <p:pic>
        <p:nvPicPr>
          <p:cNvPr id="39" name="Picture 38">
            <a:extLst>
              <a:ext uri="{FF2B5EF4-FFF2-40B4-BE49-F238E27FC236}">
                <a16:creationId xmlns:a16="http://schemas.microsoft.com/office/drawing/2014/main" id="{8BDCE27B-A7AD-45E3-AB9B-9F266D58A6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37990" y="3676876"/>
            <a:ext cx="2065868" cy="1377245"/>
          </a:xfrm>
          <a:prstGeom prst="rect">
            <a:avLst/>
          </a:prstGeom>
        </p:spPr>
      </p:pic>
      <p:pic>
        <p:nvPicPr>
          <p:cNvPr id="41" name="Picture 40" descr="A group of people posing for a photo&#10;&#10;Description automatically generated">
            <a:extLst>
              <a:ext uri="{FF2B5EF4-FFF2-40B4-BE49-F238E27FC236}">
                <a16:creationId xmlns:a16="http://schemas.microsoft.com/office/drawing/2014/main" id="{1A5DF50B-9D86-42BD-A781-2FF73BA338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27883" y="5127942"/>
            <a:ext cx="2066024" cy="1377245"/>
          </a:xfrm>
          <a:prstGeom prst="rect">
            <a:avLst/>
          </a:prstGeom>
        </p:spPr>
      </p:pic>
      <p:pic>
        <p:nvPicPr>
          <p:cNvPr id="43" name="Picture 42">
            <a:extLst>
              <a:ext uri="{FF2B5EF4-FFF2-40B4-BE49-F238E27FC236}">
                <a16:creationId xmlns:a16="http://schemas.microsoft.com/office/drawing/2014/main" id="{E132845E-B167-4199-9519-971440DB16A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0384" y="2888113"/>
            <a:ext cx="2065868" cy="1377245"/>
          </a:xfrm>
          <a:prstGeom prst="rect">
            <a:avLst/>
          </a:prstGeom>
        </p:spPr>
      </p:pic>
    </p:spTree>
    <p:extLst>
      <p:ext uri="{BB962C8B-B14F-4D97-AF65-F5344CB8AC3E}">
        <p14:creationId xmlns:p14="http://schemas.microsoft.com/office/powerpoint/2010/main" val="13455488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loud Callout 9">
            <a:extLst>
              <a:ext uri="{FF2B5EF4-FFF2-40B4-BE49-F238E27FC236}">
                <a16:creationId xmlns:a16="http://schemas.microsoft.com/office/drawing/2014/main" id="{E5A0623F-FD15-45F3-948C-2BB3FCF83AE0}"/>
              </a:ext>
            </a:extLst>
          </p:cNvPr>
          <p:cNvSpPr/>
          <p:nvPr/>
        </p:nvSpPr>
        <p:spPr>
          <a:xfrm>
            <a:off x="2422685" y="1663044"/>
            <a:ext cx="4799751" cy="3225452"/>
          </a:xfrm>
          <a:prstGeom prst="cloudCallout">
            <a:avLst>
              <a:gd name="adj1" fmla="val 61305"/>
              <a:gd name="adj2" fmla="val 7104"/>
            </a:avLst>
          </a:prstGeom>
          <a:solidFill>
            <a:srgbClr val="CC99FF"/>
          </a:solidFill>
          <a:ln>
            <a:solidFill>
              <a:srgbClr val="7030A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Gill Sans MT"/>
              <a:cs typeface="Gill Sans MT"/>
            </a:endParaRPr>
          </a:p>
        </p:txBody>
      </p:sp>
      <p:sp>
        <p:nvSpPr>
          <p:cNvPr id="5" name="Title 1">
            <a:extLst>
              <a:ext uri="{FF2B5EF4-FFF2-40B4-BE49-F238E27FC236}">
                <a16:creationId xmlns:a16="http://schemas.microsoft.com/office/drawing/2014/main" id="{7D17657E-47AA-436D-9882-F6662697CF9C}"/>
              </a:ext>
            </a:extLst>
          </p:cNvPr>
          <p:cNvSpPr txBox="1">
            <a:spLocks/>
          </p:cNvSpPr>
          <p:nvPr/>
        </p:nvSpPr>
        <p:spPr bwMode="auto">
          <a:xfrm>
            <a:off x="1941443" y="285370"/>
            <a:ext cx="5055705" cy="129614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vert="horz" wrap="square" lIns="0" tIns="45720" rIns="91440" bIns="45720" numCol="1" anchor="t" anchorCtr="0" compatLnSpc="1">
            <a:prstTxWarp prst="textNoShape">
              <a:avLst/>
            </a:prstTxWarp>
            <a:normAutofit fontScale="97500"/>
          </a:bodyPr>
          <a:lstStyle>
            <a:lvl1pPr algn="l" rtl="0" eaLnBrk="1" fontAlgn="base" hangingPunct="1">
              <a:spcBef>
                <a:spcPct val="0"/>
              </a:spcBef>
              <a:spcAft>
                <a:spcPct val="0"/>
              </a:spcAft>
              <a:defRPr sz="3500">
                <a:solidFill>
                  <a:schemeClr val="tx2"/>
                </a:solidFill>
                <a:latin typeface="+mj-lt"/>
                <a:ea typeface="+mj-ea"/>
                <a:cs typeface="+mj-cs"/>
              </a:defRPr>
            </a:lvl1pPr>
            <a:lvl2pPr algn="l" rtl="0" eaLnBrk="1" fontAlgn="base" hangingPunct="1">
              <a:spcBef>
                <a:spcPct val="0"/>
              </a:spcBef>
              <a:spcAft>
                <a:spcPct val="0"/>
              </a:spcAft>
              <a:defRPr sz="3500">
                <a:solidFill>
                  <a:schemeClr val="tx2"/>
                </a:solidFill>
                <a:latin typeface="Georgia" pitchFamily="16" charset="0"/>
                <a:ea typeface="ＭＳ Ｐゴシック" pitchFamily="16" charset="-128"/>
              </a:defRPr>
            </a:lvl2pPr>
            <a:lvl3pPr algn="l" rtl="0" eaLnBrk="1" fontAlgn="base" hangingPunct="1">
              <a:spcBef>
                <a:spcPct val="0"/>
              </a:spcBef>
              <a:spcAft>
                <a:spcPct val="0"/>
              </a:spcAft>
              <a:defRPr sz="3500">
                <a:solidFill>
                  <a:schemeClr val="tx2"/>
                </a:solidFill>
                <a:latin typeface="Georgia" pitchFamily="16" charset="0"/>
                <a:ea typeface="ＭＳ Ｐゴシック" pitchFamily="16" charset="-128"/>
              </a:defRPr>
            </a:lvl3pPr>
            <a:lvl4pPr algn="l" rtl="0" eaLnBrk="1" fontAlgn="base" hangingPunct="1">
              <a:spcBef>
                <a:spcPct val="0"/>
              </a:spcBef>
              <a:spcAft>
                <a:spcPct val="0"/>
              </a:spcAft>
              <a:defRPr sz="3500">
                <a:solidFill>
                  <a:schemeClr val="tx2"/>
                </a:solidFill>
                <a:latin typeface="Georgia" pitchFamily="16" charset="0"/>
                <a:ea typeface="ＭＳ Ｐゴシック" pitchFamily="16" charset="-128"/>
              </a:defRPr>
            </a:lvl4pPr>
            <a:lvl5pPr algn="l" rtl="0" eaLnBrk="1" fontAlgn="base" hangingPunct="1">
              <a:spcBef>
                <a:spcPct val="0"/>
              </a:spcBef>
              <a:spcAft>
                <a:spcPct val="0"/>
              </a:spcAft>
              <a:defRPr sz="3500">
                <a:solidFill>
                  <a:schemeClr val="tx2"/>
                </a:solidFill>
                <a:latin typeface="Georgia" pitchFamily="16" charset="0"/>
                <a:ea typeface="ＭＳ Ｐゴシック" pitchFamily="16" charset="-128"/>
              </a:defRPr>
            </a:lvl5pPr>
            <a:lvl6pPr marL="457200" algn="l" rtl="0" eaLnBrk="1" fontAlgn="base" hangingPunct="1">
              <a:spcBef>
                <a:spcPct val="0"/>
              </a:spcBef>
              <a:spcAft>
                <a:spcPct val="0"/>
              </a:spcAft>
              <a:defRPr sz="3500">
                <a:solidFill>
                  <a:schemeClr val="tx2"/>
                </a:solidFill>
                <a:latin typeface="Georgia" pitchFamily="16" charset="0"/>
                <a:ea typeface="ＭＳ Ｐゴシック" pitchFamily="16" charset="-128"/>
              </a:defRPr>
            </a:lvl6pPr>
            <a:lvl7pPr marL="914400" algn="l" rtl="0" eaLnBrk="1" fontAlgn="base" hangingPunct="1">
              <a:spcBef>
                <a:spcPct val="0"/>
              </a:spcBef>
              <a:spcAft>
                <a:spcPct val="0"/>
              </a:spcAft>
              <a:defRPr sz="3500">
                <a:solidFill>
                  <a:schemeClr val="tx2"/>
                </a:solidFill>
                <a:latin typeface="Georgia" pitchFamily="16" charset="0"/>
                <a:ea typeface="ＭＳ Ｐゴシック" pitchFamily="16" charset="-128"/>
              </a:defRPr>
            </a:lvl7pPr>
            <a:lvl8pPr marL="1371600" algn="l" rtl="0" eaLnBrk="1" fontAlgn="base" hangingPunct="1">
              <a:spcBef>
                <a:spcPct val="0"/>
              </a:spcBef>
              <a:spcAft>
                <a:spcPct val="0"/>
              </a:spcAft>
              <a:defRPr sz="3500">
                <a:solidFill>
                  <a:schemeClr val="tx2"/>
                </a:solidFill>
                <a:latin typeface="Georgia" pitchFamily="16" charset="0"/>
                <a:ea typeface="ＭＳ Ｐゴシック" pitchFamily="16" charset="-128"/>
              </a:defRPr>
            </a:lvl8pPr>
            <a:lvl9pPr marL="1828800" algn="l" rtl="0" eaLnBrk="1" fontAlgn="base" hangingPunct="1">
              <a:spcBef>
                <a:spcPct val="0"/>
              </a:spcBef>
              <a:spcAft>
                <a:spcPct val="0"/>
              </a:spcAft>
              <a:defRPr sz="3500">
                <a:solidFill>
                  <a:schemeClr val="tx2"/>
                </a:solidFill>
                <a:latin typeface="Georgia" pitchFamily="16" charset="0"/>
                <a:ea typeface="ＭＳ Ｐゴシック" pitchFamily="16" charset="-128"/>
              </a:defRPr>
            </a:lvl9pPr>
          </a:lstStyle>
          <a:p>
            <a:pPr algn="ctr" defTabSz="914400"/>
            <a:r>
              <a:rPr lang="en-GB" sz="4000" b="1" kern="0">
                <a:solidFill>
                  <a:srgbClr val="254061"/>
                </a:solidFill>
                <a:latin typeface="Gill Sans MT" pitchFamily="34" charset="0"/>
                <a:ea typeface="ＭＳ Ｐゴシック"/>
              </a:rPr>
              <a:t> Who’s advice would you listen to?</a:t>
            </a:r>
          </a:p>
        </p:txBody>
      </p:sp>
      <p:sp>
        <p:nvSpPr>
          <p:cNvPr id="6" name="Rounded Rectangle 30">
            <a:extLst>
              <a:ext uri="{FF2B5EF4-FFF2-40B4-BE49-F238E27FC236}">
                <a16:creationId xmlns:a16="http://schemas.microsoft.com/office/drawing/2014/main" id="{3B8FE9E7-E3C2-4D98-A6EB-C018ECAD3116}"/>
              </a:ext>
            </a:extLst>
          </p:cNvPr>
          <p:cNvSpPr/>
          <p:nvPr/>
        </p:nvSpPr>
        <p:spPr>
          <a:xfrm>
            <a:off x="270440" y="203840"/>
            <a:ext cx="1632878" cy="642876"/>
          </a:xfrm>
          <a:prstGeom prst="roundRect">
            <a:avLst/>
          </a:prstGeom>
          <a:solidFill>
            <a:srgbClr val="3699E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solidFill>
                  <a:srgbClr val="254061"/>
                </a:solidFill>
                <a:latin typeface="Gill Sans MT"/>
                <a:cs typeface="Gill Sans MT"/>
              </a:rPr>
              <a:t>Activity 2</a:t>
            </a:r>
          </a:p>
        </p:txBody>
      </p:sp>
      <p:sp>
        <p:nvSpPr>
          <p:cNvPr id="2" name="TextBox 1">
            <a:extLst>
              <a:ext uri="{FF2B5EF4-FFF2-40B4-BE49-F238E27FC236}">
                <a16:creationId xmlns:a16="http://schemas.microsoft.com/office/drawing/2014/main" id="{B0CB1FB5-F61A-4A24-B686-953D21110255}"/>
              </a:ext>
            </a:extLst>
          </p:cNvPr>
          <p:cNvSpPr txBox="1"/>
          <p:nvPr/>
        </p:nvSpPr>
        <p:spPr>
          <a:xfrm>
            <a:off x="1459450" y="4488386"/>
            <a:ext cx="1550505" cy="400110"/>
          </a:xfrm>
          <a:prstGeom prst="rect">
            <a:avLst/>
          </a:prstGeom>
          <a:noFill/>
        </p:spPr>
        <p:txBody>
          <a:bodyPr wrap="square" rtlCol="0">
            <a:spAutoFit/>
          </a:bodyPr>
          <a:lstStyle/>
          <a:p>
            <a:r>
              <a:rPr lang="en-GB" sz="2000" b="1">
                <a:solidFill>
                  <a:srgbClr val="7030A0"/>
                </a:solidFill>
                <a:latin typeface="Gill Sans MT" panose="020B0502020104020203" pitchFamily="34" charset="0"/>
              </a:rPr>
              <a:t>Available</a:t>
            </a:r>
          </a:p>
        </p:txBody>
      </p:sp>
      <p:sp>
        <p:nvSpPr>
          <p:cNvPr id="8" name="TextBox 7">
            <a:extLst>
              <a:ext uri="{FF2B5EF4-FFF2-40B4-BE49-F238E27FC236}">
                <a16:creationId xmlns:a16="http://schemas.microsoft.com/office/drawing/2014/main" id="{3ADEDDFF-16A4-427F-A52E-9C7D16F307E0}"/>
              </a:ext>
            </a:extLst>
          </p:cNvPr>
          <p:cNvSpPr txBox="1"/>
          <p:nvPr/>
        </p:nvSpPr>
        <p:spPr>
          <a:xfrm>
            <a:off x="2790438" y="5671906"/>
            <a:ext cx="1550505" cy="400110"/>
          </a:xfrm>
          <a:prstGeom prst="rect">
            <a:avLst/>
          </a:prstGeom>
          <a:noFill/>
        </p:spPr>
        <p:txBody>
          <a:bodyPr wrap="square" rtlCol="0">
            <a:spAutoFit/>
          </a:bodyPr>
          <a:lstStyle/>
          <a:p>
            <a:r>
              <a:rPr lang="en-GB" sz="2000" b="1">
                <a:solidFill>
                  <a:srgbClr val="C00000"/>
                </a:solidFill>
                <a:latin typeface="Gill Sans MT" panose="020B0502020104020203" pitchFamily="34" charset="0"/>
              </a:rPr>
              <a:t>Expertise</a:t>
            </a:r>
          </a:p>
        </p:txBody>
      </p:sp>
      <p:sp>
        <p:nvSpPr>
          <p:cNvPr id="9" name="TextBox 8">
            <a:extLst>
              <a:ext uri="{FF2B5EF4-FFF2-40B4-BE49-F238E27FC236}">
                <a16:creationId xmlns:a16="http://schemas.microsoft.com/office/drawing/2014/main" id="{F7F9D820-2966-4616-95F3-1F6B2272AE70}"/>
              </a:ext>
            </a:extLst>
          </p:cNvPr>
          <p:cNvSpPr txBox="1"/>
          <p:nvPr/>
        </p:nvSpPr>
        <p:spPr>
          <a:xfrm>
            <a:off x="348270" y="3293458"/>
            <a:ext cx="1550505" cy="400110"/>
          </a:xfrm>
          <a:prstGeom prst="rect">
            <a:avLst/>
          </a:prstGeom>
          <a:noFill/>
        </p:spPr>
        <p:txBody>
          <a:bodyPr wrap="square" rtlCol="0">
            <a:spAutoFit/>
          </a:bodyPr>
          <a:lstStyle/>
          <a:p>
            <a:r>
              <a:rPr lang="en-GB" sz="2000" b="1">
                <a:solidFill>
                  <a:srgbClr val="FFA000"/>
                </a:solidFill>
                <a:latin typeface="Gill Sans MT" panose="020B0502020104020203" pitchFamily="34" charset="0"/>
              </a:rPr>
              <a:t>Relatable</a:t>
            </a:r>
          </a:p>
        </p:txBody>
      </p:sp>
      <p:sp>
        <p:nvSpPr>
          <p:cNvPr id="10" name="TextBox 9">
            <a:extLst>
              <a:ext uri="{FF2B5EF4-FFF2-40B4-BE49-F238E27FC236}">
                <a16:creationId xmlns:a16="http://schemas.microsoft.com/office/drawing/2014/main" id="{BBFCE825-4471-4520-92DB-96C5C7857F11}"/>
              </a:ext>
            </a:extLst>
          </p:cNvPr>
          <p:cNvSpPr txBox="1"/>
          <p:nvPr/>
        </p:nvSpPr>
        <p:spPr>
          <a:xfrm>
            <a:off x="680029" y="2035057"/>
            <a:ext cx="1742656" cy="707886"/>
          </a:xfrm>
          <a:prstGeom prst="rect">
            <a:avLst/>
          </a:prstGeom>
          <a:noFill/>
        </p:spPr>
        <p:txBody>
          <a:bodyPr wrap="square" rtlCol="0">
            <a:spAutoFit/>
          </a:bodyPr>
          <a:lstStyle/>
          <a:p>
            <a:pPr algn="ctr"/>
            <a:r>
              <a:rPr lang="en-GB" sz="2000" b="1">
                <a:solidFill>
                  <a:srgbClr val="00B050"/>
                </a:solidFill>
                <a:latin typeface="Gill Sans MT" panose="020B0502020104020203" pitchFamily="34" charset="0"/>
              </a:rPr>
              <a:t>Easy to talk to</a:t>
            </a:r>
          </a:p>
        </p:txBody>
      </p:sp>
      <p:sp>
        <p:nvSpPr>
          <p:cNvPr id="11" name="TextBox 10">
            <a:extLst>
              <a:ext uri="{FF2B5EF4-FFF2-40B4-BE49-F238E27FC236}">
                <a16:creationId xmlns:a16="http://schemas.microsoft.com/office/drawing/2014/main" id="{4AE3FE1C-B51D-49D9-8815-7100B2E6045F}"/>
              </a:ext>
            </a:extLst>
          </p:cNvPr>
          <p:cNvSpPr txBox="1"/>
          <p:nvPr/>
        </p:nvSpPr>
        <p:spPr>
          <a:xfrm>
            <a:off x="390938" y="5249705"/>
            <a:ext cx="1550505" cy="400110"/>
          </a:xfrm>
          <a:prstGeom prst="rect">
            <a:avLst/>
          </a:prstGeom>
          <a:noFill/>
        </p:spPr>
        <p:txBody>
          <a:bodyPr wrap="square" rtlCol="0">
            <a:spAutoFit/>
          </a:bodyPr>
          <a:lstStyle/>
          <a:p>
            <a:r>
              <a:rPr lang="en-GB" sz="2000" b="1">
                <a:latin typeface="Gill Sans MT" panose="020B0502020104020203" pitchFamily="34" charset="0"/>
              </a:rPr>
              <a:t>Impartial</a:t>
            </a:r>
          </a:p>
        </p:txBody>
      </p:sp>
      <p:sp>
        <p:nvSpPr>
          <p:cNvPr id="12" name="TextBox 11">
            <a:extLst>
              <a:ext uri="{FF2B5EF4-FFF2-40B4-BE49-F238E27FC236}">
                <a16:creationId xmlns:a16="http://schemas.microsoft.com/office/drawing/2014/main" id="{836850FB-22F2-45FF-B08C-5A41125C896B}"/>
              </a:ext>
            </a:extLst>
          </p:cNvPr>
          <p:cNvSpPr txBox="1"/>
          <p:nvPr/>
        </p:nvSpPr>
        <p:spPr>
          <a:xfrm>
            <a:off x="3805457" y="4967104"/>
            <a:ext cx="1550505" cy="400110"/>
          </a:xfrm>
          <a:prstGeom prst="rect">
            <a:avLst/>
          </a:prstGeom>
          <a:noFill/>
        </p:spPr>
        <p:txBody>
          <a:bodyPr wrap="square" rtlCol="0">
            <a:spAutoFit/>
          </a:bodyPr>
          <a:lstStyle/>
          <a:p>
            <a:r>
              <a:rPr lang="en-GB" sz="2000" b="1">
                <a:solidFill>
                  <a:srgbClr val="FF3399"/>
                </a:solidFill>
                <a:latin typeface="Gill Sans MT" panose="020B0502020104020203" pitchFamily="34" charset="0"/>
              </a:rPr>
              <a:t>Reassuring</a:t>
            </a:r>
          </a:p>
        </p:txBody>
      </p:sp>
      <p:sp>
        <p:nvSpPr>
          <p:cNvPr id="4" name="TextBox 3">
            <a:extLst>
              <a:ext uri="{FF2B5EF4-FFF2-40B4-BE49-F238E27FC236}">
                <a16:creationId xmlns:a16="http://schemas.microsoft.com/office/drawing/2014/main" id="{944D5251-1569-458A-B9BF-A14128392158}"/>
              </a:ext>
            </a:extLst>
          </p:cNvPr>
          <p:cNvSpPr txBox="1"/>
          <p:nvPr/>
        </p:nvSpPr>
        <p:spPr>
          <a:xfrm>
            <a:off x="2974738" y="2331475"/>
            <a:ext cx="3695643" cy="1938992"/>
          </a:xfrm>
          <a:prstGeom prst="rect">
            <a:avLst/>
          </a:prstGeom>
          <a:noFill/>
        </p:spPr>
        <p:txBody>
          <a:bodyPr wrap="square" rtlCol="0">
            <a:spAutoFit/>
          </a:bodyPr>
          <a:lstStyle/>
          <a:p>
            <a:pPr algn="ctr"/>
            <a:r>
              <a:rPr lang="en-GB" sz="2000">
                <a:solidFill>
                  <a:srgbClr val="2E67AD"/>
                </a:solidFill>
                <a:latin typeface="Gill Sans MT" panose="020B0502020104020203" pitchFamily="34" charset="0"/>
              </a:rPr>
              <a:t>What do you think would be the different </a:t>
            </a:r>
            <a:r>
              <a:rPr lang="en-GB" sz="2000" b="1">
                <a:solidFill>
                  <a:srgbClr val="2E67AD"/>
                </a:solidFill>
                <a:latin typeface="Gill Sans MT" panose="020B0502020104020203" pitchFamily="34" charset="0"/>
              </a:rPr>
              <a:t>advantages</a:t>
            </a:r>
            <a:r>
              <a:rPr lang="en-GB" sz="2000">
                <a:solidFill>
                  <a:srgbClr val="2E67AD"/>
                </a:solidFill>
                <a:latin typeface="Gill Sans MT" panose="020B0502020104020203" pitchFamily="34" charset="0"/>
              </a:rPr>
              <a:t> and </a:t>
            </a:r>
            <a:r>
              <a:rPr lang="en-GB" sz="2000" b="1">
                <a:solidFill>
                  <a:srgbClr val="2E67AD"/>
                </a:solidFill>
                <a:latin typeface="Gill Sans MT" panose="020B0502020104020203" pitchFamily="34" charset="0"/>
              </a:rPr>
              <a:t>disadvantages</a:t>
            </a:r>
            <a:r>
              <a:rPr lang="en-GB" sz="2000">
                <a:solidFill>
                  <a:srgbClr val="2E67AD"/>
                </a:solidFill>
                <a:latin typeface="Gill Sans MT" panose="020B0502020104020203" pitchFamily="34" charset="0"/>
              </a:rPr>
              <a:t> of receiving the same piece of health advice from a </a:t>
            </a:r>
            <a:r>
              <a:rPr lang="en-GB" sz="2000" b="1">
                <a:solidFill>
                  <a:srgbClr val="2E67AD"/>
                </a:solidFill>
                <a:latin typeface="Gill Sans MT" panose="020B0502020104020203" pitchFamily="34" charset="0"/>
              </a:rPr>
              <a:t>peer</a:t>
            </a:r>
            <a:r>
              <a:rPr lang="en-GB" sz="2000">
                <a:solidFill>
                  <a:srgbClr val="2E67AD"/>
                </a:solidFill>
                <a:latin typeface="Gill Sans MT" panose="020B0502020104020203" pitchFamily="34" charset="0"/>
              </a:rPr>
              <a:t> and from an </a:t>
            </a:r>
            <a:r>
              <a:rPr lang="en-GB" sz="2000" b="1">
                <a:solidFill>
                  <a:srgbClr val="2E67AD"/>
                </a:solidFill>
                <a:latin typeface="Gill Sans MT" panose="020B0502020104020203" pitchFamily="34" charset="0"/>
              </a:rPr>
              <a:t>authority figure</a:t>
            </a:r>
            <a:r>
              <a:rPr lang="en-GB" sz="2000">
                <a:solidFill>
                  <a:srgbClr val="2E67AD"/>
                </a:solidFill>
                <a:latin typeface="Gill Sans MT" panose="020B0502020104020203" pitchFamily="34" charset="0"/>
              </a:rPr>
              <a:t>?</a:t>
            </a:r>
          </a:p>
        </p:txBody>
      </p:sp>
      <p:pic>
        <p:nvPicPr>
          <p:cNvPr id="16" name="Picture 15" descr="Mask_Olivia.png">
            <a:extLst>
              <a:ext uri="{FF2B5EF4-FFF2-40B4-BE49-F238E27FC236}">
                <a16:creationId xmlns:a16="http://schemas.microsoft.com/office/drawing/2014/main" id="{5B5751B5-C062-4CFA-BCE4-EE8D6189E47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83799" y="2702163"/>
            <a:ext cx="1273864" cy="3972556"/>
          </a:xfrm>
          <a:prstGeom prst="rect">
            <a:avLst/>
          </a:prstGeom>
        </p:spPr>
      </p:pic>
    </p:spTree>
    <p:extLst>
      <p:ext uri="{BB962C8B-B14F-4D97-AF65-F5344CB8AC3E}">
        <p14:creationId xmlns:p14="http://schemas.microsoft.com/office/powerpoint/2010/main" val="3075160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loud Callout 9">
            <a:extLst>
              <a:ext uri="{FF2B5EF4-FFF2-40B4-BE49-F238E27FC236}">
                <a16:creationId xmlns:a16="http://schemas.microsoft.com/office/drawing/2014/main" id="{101A0932-670C-47FE-BD1B-4D4061F1424C}"/>
              </a:ext>
            </a:extLst>
          </p:cNvPr>
          <p:cNvSpPr/>
          <p:nvPr/>
        </p:nvSpPr>
        <p:spPr>
          <a:xfrm>
            <a:off x="5601609" y="2839536"/>
            <a:ext cx="2959409" cy="2149001"/>
          </a:xfrm>
          <a:prstGeom prst="cloudCallout">
            <a:avLst>
              <a:gd name="adj1" fmla="val -113627"/>
              <a:gd name="adj2" fmla="val -38790"/>
            </a:avLst>
          </a:prstGeom>
          <a:solidFill>
            <a:srgbClr val="C5FFC5"/>
          </a:solid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solidFill>
                  <a:srgbClr val="245795"/>
                </a:solidFill>
                <a:latin typeface="Gill Sans MT"/>
                <a:cs typeface="Gill Sans MT"/>
              </a:rPr>
              <a:t>What you </a:t>
            </a:r>
            <a:r>
              <a:rPr lang="en-US" b="1">
                <a:solidFill>
                  <a:srgbClr val="245795"/>
                </a:solidFill>
                <a:latin typeface="Gill Sans MT"/>
                <a:cs typeface="Gill Sans MT"/>
              </a:rPr>
              <a:t>cannot</a:t>
            </a:r>
            <a:r>
              <a:rPr lang="en-US">
                <a:solidFill>
                  <a:srgbClr val="245795"/>
                </a:solidFill>
                <a:latin typeface="Gill Sans MT"/>
                <a:cs typeface="Gill Sans MT"/>
              </a:rPr>
              <a:t> do as part of your role?</a:t>
            </a:r>
          </a:p>
        </p:txBody>
      </p:sp>
      <p:pic>
        <p:nvPicPr>
          <p:cNvPr id="6" name="Picture 5" descr="Covid-19 germs pink-02.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90015" y="1185659"/>
            <a:ext cx="982598" cy="980938"/>
          </a:xfrm>
          <a:prstGeom prst="rect">
            <a:avLst/>
          </a:prstGeom>
        </p:spPr>
      </p:pic>
      <p:sp>
        <p:nvSpPr>
          <p:cNvPr id="7" name="Title 2">
            <a:extLst>
              <a:ext uri="{FF2B5EF4-FFF2-40B4-BE49-F238E27FC236}">
                <a16:creationId xmlns:a16="http://schemas.microsoft.com/office/drawing/2014/main" id="{5418D4DE-1138-4490-A461-5EE9E6FD5830}"/>
              </a:ext>
            </a:extLst>
          </p:cNvPr>
          <p:cNvSpPr txBox="1">
            <a:spLocks/>
          </p:cNvSpPr>
          <p:nvPr/>
        </p:nvSpPr>
        <p:spPr bwMode="auto">
          <a:xfrm>
            <a:off x="270440" y="309855"/>
            <a:ext cx="6481207" cy="183699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vert="horz" wrap="square" lIns="0" tIns="45720" rIns="91440" bIns="45720" numCol="1" anchor="t" anchorCtr="0" compatLnSpc="1">
            <a:prstTxWarp prst="textNoShape">
              <a:avLst/>
            </a:prstTxWarp>
            <a:noAutofit/>
          </a:bodyPr>
          <a:lstStyle>
            <a:lvl1pPr algn="l" rtl="0" eaLnBrk="1" fontAlgn="base" hangingPunct="1">
              <a:spcBef>
                <a:spcPct val="0"/>
              </a:spcBef>
              <a:spcAft>
                <a:spcPct val="0"/>
              </a:spcAft>
              <a:defRPr sz="3500">
                <a:solidFill>
                  <a:schemeClr val="tx2"/>
                </a:solidFill>
                <a:latin typeface="+mj-lt"/>
                <a:ea typeface="+mj-ea"/>
                <a:cs typeface="+mj-cs"/>
              </a:defRPr>
            </a:lvl1pPr>
            <a:lvl2pPr algn="l" rtl="0" eaLnBrk="1" fontAlgn="base" hangingPunct="1">
              <a:spcBef>
                <a:spcPct val="0"/>
              </a:spcBef>
              <a:spcAft>
                <a:spcPct val="0"/>
              </a:spcAft>
              <a:defRPr sz="3500">
                <a:solidFill>
                  <a:schemeClr val="tx2"/>
                </a:solidFill>
                <a:latin typeface="Georgia" pitchFamily="16" charset="0"/>
                <a:ea typeface="ＭＳ Ｐゴシック" pitchFamily="16" charset="-128"/>
              </a:defRPr>
            </a:lvl2pPr>
            <a:lvl3pPr algn="l" rtl="0" eaLnBrk="1" fontAlgn="base" hangingPunct="1">
              <a:spcBef>
                <a:spcPct val="0"/>
              </a:spcBef>
              <a:spcAft>
                <a:spcPct val="0"/>
              </a:spcAft>
              <a:defRPr sz="3500">
                <a:solidFill>
                  <a:schemeClr val="tx2"/>
                </a:solidFill>
                <a:latin typeface="Georgia" pitchFamily="16" charset="0"/>
                <a:ea typeface="ＭＳ Ｐゴシック" pitchFamily="16" charset="-128"/>
              </a:defRPr>
            </a:lvl3pPr>
            <a:lvl4pPr algn="l" rtl="0" eaLnBrk="1" fontAlgn="base" hangingPunct="1">
              <a:spcBef>
                <a:spcPct val="0"/>
              </a:spcBef>
              <a:spcAft>
                <a:spcPct val="0"/>
              </a:spcAft>
              <a:defRPr sz="3500">
                <a:solidFill>
                  <a:schemeClr val="tx2"/>
                </a:solidFill>
                <a:latin typeface="Georgia" pitchFamily="16" charset="0"/>
                <a:ea typeface="ＭＳ Ｐゴシック" pitchFamily="16" charset="-128"/>
              </a:defRPr>
            </a:lvl4pPr>
            <a:lvl5pPr algn="l" rtl="0" eaLnBrk="1" fontAlgn="base" hangingPunct="1">
              <a:spcBef>
                <a:spcPct val="0"/>
              </a:spcBef>
              <a:spcAft>
                <a:spcPct val="0"/>
              </a:spcAft>
              <a:defRPr sz="3500">
                <a:solidFill>
                  <a:schemeClr val="tx2"/>
                </a:solidFill>
                <a:latin typeface="Georgia" pitchFamily="16" charset="0"/>
                <a:ea typeface="ＭＳ Ｐゴシック" pitchFamily="16" charset="-128"/>
              </a:defRPr>
            </a:lvl5pPr>
            <a:lvl6pPr marL="457200" algn="l" rtl="0" eaLnBrk="1" fontAlgn="base" hangingPunct="1">
              <a:spcBef>
                <a:spcPct val="0"/>
              </a:spcBef>
              <a:spcAft>
                <a:spcPct val="0"/>
              </a:spcAft>
              <a:defRPr sz="3500">
                <a:solidFill>
                  <a:schemeClr val="tx2"/>
                </a:solidFill>
                <a:latin typeface="Georgia" pitchFamily="16" charset="0"/>
                <a:ea typeface="ＭＳ Ｐゴシック" pitchFamily="16" charset="-128"/>
              </a:defRPr>
            </a:lvl6pPr>
            <a:lvl7pPr marL="914400" algn="l" rtl="0" eaLnBrk="1" fontAlgn="base" hangingPunct="1">
              <a:spcBef>
                <a:spcPct val="0"/>
              </a:spcBef>
              <a:spcAft>
                <a:spcPct val="0"/>
              </a:spcAft>
              <a:defRPr sz="3500">
                <a:solidFill>
                  <a:schemeClr val="tx2"/>
                </a:solidFill>
                <a:latin typeface="Georgia" pitchFamily="16" charset="0"/>
                <a:ea typeface="ＭＳ Ｐゴシック" pitchFamily="16" charset="-128"/>
              </a:defRPr>
            </a:lvl7pPr>
            <a:lvl8pPr marL="1371600" algn="l" rtl="0" eaLnBrk="1" fontAlgn="base" hangingPunct="1">
              <a:spcBef>
                <a:spcPct val="0"/>
              </a:spcBef>
              <a:spcAft>
                <a:spcPct val="0"/>
              </a:spcAft>
              <a:defRPr sz="3500">
                <a:solidFill>
                  <a:schemeClr val="tx2"/>
                </a:solidFill>
                <a:latin typeface="Georgia" pitchFamily="16" charset="0"/>
                <a:ea typeface="ＭＳ Ｐゴシック" pitchFamily="16" charset="-128"/>
              </a:defRPr>
            </a:lvl8pPr>
            <a:lvl9pPr marL="1828800" algn="l" rtl="0" eaLnBrk="1" fontAlgn="base" hangingPunct="1">
              <a:spcBef>
                <a:spcPct val="0"/>
              </a:spcBef>
              <a:spcAft>
                <a:spcPct val="0"/>
              </a:spcAft>
              <a:defRPr sz="3500">
                <a:solidFill>
                  <a:schemeClr val="tx2"/>
                </a:solidFill>
                <a:latin typeface="Georgia" pitchFamily="16" charset="0"/>
                <a:ea typeface="ＭＳ Ｐゴシック" pitchFamily="16"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GB" sz="3900" b="1" kern="0">
                <a:solidFill>
                  <a:srgbClr val="254061"/>
                </a:solidFill>
                <a:latin typeface="Gill Sans MT" pitchFamily="34" charset="0"/>
                <a:ea typeface="ＭＳ Ｐゴシック"/>
              </a:rPr>
              <a:t>             What is the role of a COVID-19 Young Health Champion?</a:t>
            </a:r>
            <a:endParaRPr kumimoji="0" lang="en-GB" sz="3900" b="1" i="0" u="none" strike="noStrike" kern="0" cap="none" spc="0" normalizeH="0" baseline="0" noProof="0">
              <a:ln>
                <a:noFill/>
              </a:ln>
              <a:solidFill>
                <a:srgbClr val="254061"/>
              </a:solidFill>
              <a:effectLst/>
              <a:uLnTx/>
              <a:uFillTx/>
              <a:latin typeface="Gill Sans MT" pitchFamily="34" charset="0"/>
              <a:ea typeface="ＭＳ Ｐゴシック"/>
              <a:cs typeface="+mj-cs"/>
            </a:endParaRPr>
          </a:p>
        </p:txBody>
      </p:sp>
      <p:pic>
        <p:nvPicPr>
          <p:cNvPr id="4" name="Picture 3">
            <a:extLst>
              <a:ext uri="{FF2B5EF4-FFF2-40B4-BE49-F238E27FC236}">
                <a16:creationId xmlns:a16="http://schemas.microsoft.com/office/drawing/2014/main" id="{6938604B-DAA6-4216-A977-E7C6B27B07F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503" y="2105129"/>
            <a:ext cx="2292212" cy="4075043"/>
          </a:xfrm>
          <a:prstGeom prst="rect">
            <a:avLst/>
          </a:prstGeom>
        </p:spPr>
      </p:pic>
      <p:sp>
        <p:nvSpPr>
          <p:cNvPr id="10" name="Rounded Rectangle 30">
            <a:extLst>
              <a:ext uri="{FF2B5EF4-FFF2-40B4-BE49-F238E27FC236}">
                <a16:creationId xmlns:a16="http://schemas.microsoft.com/office/drawing/2014/main" id="{03C6BFEF-99BA-48CB-A620-7E317CC301A2}"/>
              </a:ext>
            </a:extLst>
          </p:cNvPr>
          <p:cNvSpPr/>
          <p:nvPr/>
        </p:nvSpPr>
        <p:spPr>
          <a:xfrm>
            <a:off x="270440" y="203840"/>
            <a:ext cx="1632878" cy="642876"/>
          </a:xfrm>
          <a:prstGeom prst="roundRect">
            <a:avLst/>
          </a:prstGeom>
          <a:solidFill>
            <a:srgbClr val="3699E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solidFill>
                  <a:srgbClr val="254061"/>
                </a:solidFill>
                <a:latin typeface="Gill Sans MT"/>
                <a:cs typeface="Gill Sans MT"/>
              </a:rPr>
              <a:t>Activity 3</a:t>
            </a:r>
          </a:p>
        </p:txBody>
      </p:sp>
      <p:sp>
        <p:nvSpPr>
          <p:cNvPr id="12" name="TextBox 11">
            <a:extLst>
              <a:ext uri="{FF2B5EF4-FFF2-40B4-BE49-F238E27FC236}">
                <a16:creationId xmlns:a16="http://schemas.microsoft.com/office/drawing/2014/main" id="{1C8FEDA0-8CBC-4041-84C5-53EA86072F7E}"/>
              </a:ext>
            </a:extLst>
          </p:cNvPr>
          <p:cNvSpPr txBox="1"/>
          <p:nvPr/>
        </p:nvSpPr>
        <p:spPr>
          <a:xfrm>
            <a:off x="2361005" y="5164509"/>
            <a:ext cx="6481207" cy="1015663"/>
          </a:xfrm>
          <a:prstGeom prst="rect">
            <a:avLst/>
          </a:prstGeom>
          <a:noFill/>
        </p:spPr>
        <p:txBody>
          <a:bodyPr wrap="square" rtlCol="0">
            <a:spAutoFit/>
          </a:bodyPr>
          <a:lstStyle/>
          <a:p>
            <a:pPr marL="34925">
              <a:spcBef>
                <a:spcPts val="890"/>
              </a:spcBef>
              <a:spcAft>
                <a:spcPts val="0"/>
              </a:spcAft>
            </a:pPr>
            <a:r>
              <a:rPr lang="en-US" sz="2000">
                <a:solidFill>
                  <a:srgbClr val="6600CC"/>
                </a:solidFill>
                <a:latin typeface="Gill Sans MT" panose="020B0502020104020203" pitchFamily="34" charset="0"/>
                <a:ea typeface="Tahoma" panose="020B0604030504040204" pitchFamily="34" charset="0"/>
              </a:rPr>
              <a:t>Look at the statements in your booklet and decide which ones you believe are activities that are covered by your roles and responsibilities as a COVID-19 Young Health Champion.</a:t>
            </a:r>
            <a:endParaRPr lang="en-GB" sz="2000" b="1">
              <a:solidFill>
                <a:srgbClr val="6600CC"/>
              </a:solidFill>
              <a:latin typeface="Gill Sans MT" panose="020B0502020104020203" pitchFamily="34" charset="0"/>
              <a:ea typeface="Tahoma" panose="020B0604030504040204" pitchFamily="34" charset="0"/>
            </a:endParaRPr>
          </a:p>
        </p:txBody>
      </p:sp>
      <p:sp>
        <p:nvSpPr>
          <p:cNvPr id="16" name="Cloud Callout 9">
            <a:extLst>
              <a:ext uri="{FF2B5EF4-FFF2-40B4-BE49-F238E27FC236}">
                <a16:creationId xmlns:a16="http://schemas.microsoft.com/office/drawing/2014/main" id="{8476BC60-E277-4926-8C9E-243D3BACD26E}"/>
              </a:ext>
            </a:extLst>
          </p:cNvPr>
          <p:cNvSpPr/>
          <p:nvPr/>
        </p:nvSpPr>
        <p:spPr>
          <a:xfrm>
            <a:off x="2562652" y="1919283"/>
            <a:ext cx="3463217" cy="2149001"/>
          </a:xfrm>
          <a:prstGeom prst="cloudCallout">
            <a:avLst>
              <a:gd name="adj1" fmla="val -76739"/>
              <a:gd name="adj2" fmla="val -29541"/>
            </a:avLst>
          </a:prstGeom>
          <a:solidFill>
            <a:srgbClr val="C5FFC5"/>
          </a:solid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solidFill>
                  <a:srgbClr val="245795"/>
                </a:solidFill>
                <a:latin typeface="Gill Sans MT"/>
                <a:cs typeface="Gill Sans MT"/>
              </a:rPr>
              <a:t>What </a:t>
            </a:r>
            <a:r>
              <a:rPr lang="en-US" b="1">
                <a:solidFill>
                  <a:srgbClr val="245795"/>
                </a:solidFill>
                <a:latin typeface="Gill Sans MT"/>
                <a:cs typeface="Gill Sans MT"/>
              </a:rPr>
              <a:t>can</a:t>
            </a:r>
            <a:r>
              <a:rPr lang="en-US">
                <a:solidFill>
                  <a:srgbClr val="245795"/>
                </a:solidFill>
                <a:latin typeface="Gill Sans MT"/>
                <a:cs typeface="Gill Sans MT"/>
              </a:rPr>
              <a:t> you do as part of your role of a COVID-19 Young Health Champion? </a:t>
            </a:r>
          </a:p>
        </p:txBody>
      </p:sp>
    </p:spTree>
    <p:extLst>
      <p:ext uri="{BB962C8B-B14F-4D97-AF65-F5344CB8AC3E}">
        <p14:creationId xmlns:p14="http://schemas.microsoft.com/office/powerpoint/2010/main" val="18947269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270440" y="2977304"/>
            <a:ext cx="4373253" cy="3260035"/>
          </a:xfrm>
          <a:prstGeom prst="roundRect">
            <a:avLst/>
          </a:prstGeom>
          <a:solidFill>
            <a:srgbClr val="C5FFC5"/>
          </a:solidFill>
        </p:spPr>
        <p:style>
          <a:lnRef idx="1">
            <a:schemeClr val="accent1"/>
          </a:lnRef>
          <a:fillRef idx="3">
            <a:schemeClr val="accent1"/>
          </a:fillRef>
          <a:effectRef idx="2">
            <a:schemeClr val="accent1"/>
          </a:effectRef>
          <a:fontRef idx="minor">
            <a:schemeClr val="lt1"/>
          </a:fontRef>
        </p:style>
        <p:txBody>
          <a:bodyPr rtlCol="0" anchor="ctr"/>
          <a:lstStyle/>
          <a:p>
            <a:r>
              <a:rPr lang="en-US" b="1">
                <a:solidFill>
                  <a:srgbClr val="245795"/>
                </a:solidFill>
                <a:latin typeface="Gill Sans MT" panose="020B0502020104020203" pitchFamily="34" charset="0"/>
                <a:cs typeface="Gill Sans MT"/>
              </a:rPr>
              <a:t>Example 1</a:t>
            </a:r>
          </a:p>
          <a:p>
            <a:pPr marR="309880"/>
            <a:r>
              <a:rPr lang="en-US">
                <a:solidFill>
                  <a:srgbClr val="245795"/>
                </a:solidFill>
                <a:latin typeface="Gill Sans MT" panose="020B0502020104020203" pitchFamily="34" charset="0"/>
                <a:ea typeface="Tahoma" panose="020B0604030504040204" pitchFamily="34" charset="0"/>
              </a:rPr>
              <a:t>You could focus your message on encouraging young people to not attend parties or other social gatherings that break COVID-19 guidelines. </a:t>
            </a:r>
            <a:endParaRPr lang="en-GB">
              <a:solidFill>
                <a:srgbClr val="245795"/>
              </a:solidFill>
              <a:latin typeface="Gill Sans MT" panose="020B0502020104020203" pitchFamily="34" charset="0"/>
              <a:ea typeface="Tahoma" panose="020B0604030504040204" pitchFamily="34" charset="0"/>
            </a:endParaRPr>
          </a:p>
          <a:p>
            <a:pPr marL="457200" marR="309880">
              <a:spcAft>
                <a:spcPts val="0"/>
              </a:spcAft>
            </a:pPr>
            <a:r>
              <a:rPr lang="en-US">
                <a:solidFill>
                  <a:srgbClr val="245795"/>
                </a:solidFill>
                <a:latin typeface="Gill Sans MT" panose="020B0502020104020203" pitchFamily="34" charset="0"/>
                <a:ea typeface="Tahoma" panose="020B0604030504040204" pitchFamily="34" charset="0"/>
              </a:rPr>
              <a:t> </a:t>
            </a:r>
            <a:endParaRPr lang="en-GB">
              <a:solidFill>
                <a:srgbClr val="245795"/>
              </a:solidFill>
              <a:latin typeface="Gill Sans MT" panose="020B0502020104020203" pitchFamily="34" charset="0"/>
              <a:ea typeface="Tahoma" panose="020B0604030504040204" pitchFamily="34" charset="0"/>
            </a:endParaRPr>
          </a:p>
          <a:p>
            <a:r>
              <a:rPr lang="en-US">
                <a:solidFill>
                  <a:srgbClr val="245795"/>
                </a:solidFill>
                <a:latin typeface="Gill Sans MT" panose="020B0502020104020203" pitchFamily="34" charset="0"/>
                <a:ea typeface="Tahoma" panose="020B0604030504040204" pitchFamily="34" charset="0"/>
              </a:rPr>
              <a:t>This could be accompanied by suggestions for ways in which people could stay in touch online and activities they could do together to have fun.</a:t>
            </a:r>
            <a:r>
              <a:rPr lang="en-US">
                <a:solidFill>
                  <a:srgbClr val="245795"/>
                </a:solidFill>
                <a:latin typeface="Gill Sans MT" panose="020B0502020104020203" pitchFamily="34" charset="0"/>
                <a:cs typeface="Gill Sans MT"/>
              </a:rPr>
              <a:t> </a:t>
            </a:r>
          </a:p>
        </p:txBody>
      </p:sp>
      <p:sp>
        <p:nvSpPr>
          <p:cNvPr id="6" name="Rounded Rectangle 5"/>
          <p:cNvSpPr/>
          <p:nvPr/>
        </p:nvSpPr>
        <p:spPr>
          <a:xfrm>
            <a:off x="4823791" y="1524817"/>
            <a:ext cx="4121462" cy="3042749"/>
          </a:xfrm>
          <a:prstGeom prst="roundRect">
            <a:avLst/>
          </a:prstGeom>
          <a:solidFill>
            <a:srgbClr val="FFCC66"/>
          </a:solidFill>
          <a:ln>
            <a:solidFill>
              <a:srgbClr val="FF9900"/>
            </a:solidFill>
          </a:ln>
        </p:spPr>
        <p:style>
          <a:lnRef idx="1">
            <a:schemeClr val="accent1"/>
          </a:lnRef>
          <a:fillRef idx="3">
            <a:schemeClr val="accent1"/>
          </a:fillRef>
          <a:effectRef idx="2">
            <a:schemeClr val="accent1"/>
          </a:effectRef>
          <a:fontRef idx="minor">
            <a:schemeClr val="lt1"/>
          </a:fontRef>
        </p:style>
        <p:txBody>
          <a:bodyPr rtlCol="0" anchor="ctr"/>
          <a:lstStyle/>
          <a:p>
            <a:r>
              <a:rPr lang="en-US" b="1">
                <a:solidFill>
                  <a:srgbClr val="245795"/>
                </a:solidFill>
                <a:latin typeface="Gill Sans MT" panose="020B0502020104020203" pitchFamily="34" charset="0"/>
                <a:ea typeface="Tahoma" panose="020B0604030504040204" pitchFamily="34" charset="0"/>
              </a:rPr>
              <a:t>Example 2</a:t>
            </a:r>
            <a:endParaRPr lang="en-US">
              <a:solidFill>
                <a:srgbClr val="245795"/>
              </a:solidFill>
              <a:latin typeface="Gill Sans MT" panose="020B0502020104020203" pitchFamily="34" charset="0"/>
              <a:ea typeface="Tahoma" panose="020B0604030504040204" pitchFamily="34" charset="0"/>
            </a:endParaRPr>
          </a:p>
          <a:p>
            <a:r>
              <a:rPr lang="en-US">
                <a:solidFill>
                  <a:srgbClr val="245795"/>
                </a:solidFill>
                <a:latin typeface="Gill Sans MT" panose="020B0502020104020203" pitchFamily="34" charset="0"/>
                <a:ea typeface="Tahoma" panose="020B0604030504040204" pitchFamily="34" charset="0"/>
              </a:rPr>
              <a:t>You could base your message on the importance of making sure that peers self-isolate for the required length of time, should they be asked to do so. </a:t>
            </a:r>
            <a:endParaRPr lang="en-GB">
              <a:solidFill>
                <a:srgbClr val="245795"/>
              </a:solidFill>
              <a:latin typeface="Gill Sans MT" panose="020B0502020104020203" pitchFamily="34" charset="0"/>
              <a:ea typeface="Tahoma" panose="020B0604030504040204" pitchFamily="34" charset="0"/>
            </a:endParaRPr>
          </a:p>
          <a:p>
            <a:r>
              <a:rPr lang="en-US">
                <a:solidFill>
                  <a:srgbClr val="245795"/>
                </a:solidFill>
                <a:latin typeface="Gill Sans MT" panose="020B0502020104020203" pitchFamily="34" charset="0"/>
                <a:ea typeface="Tahoma" panose="020B0604030504040204" pitchFamily="34" charset="0"/>
              </a:rPr>
              <a:t> </a:t>
            </a:r>
            <a:endParaRPr lang="en-GB">
              <a:solidFill>
                <a:srgbClr val="245795"/>
              </a:solidFill>
              <a:latin typeface="Gill Sans MT" panose="020B0502020104020203" pitchFamily="34" charset="0"/>
              <a:ea typeface="Tahoma" panose="020B0604030504040204" pitchFamily="34" charset="0"/>
            </a:endParaRPr>
          </a:p>
          <a:p>
            <a:r>
              <a:rPr lang="en-US">
                <a:solidFill>
                  <a:srgbClr val="245795"/>
                </a:solidFill>
                <a:latin typeface="Gill Sans MT" panose="020B0502020104020203" pitchFamily="34" charset="0"/>
                <a:ea typeface="Tahoma" panose="020B0604030504040204" pitchFamily="34" charset="0"/>
              </a:rPr>
              <a:t>You could accompany this with a     self-care guide for looking after their physical and mental health during their time in self-isolation. </a:t>
            </a:r>
          </a:p>
        </p:txBody>
      </p:sp>
      <p:sp>
        <p:nvSpPr>
          <p:cNvPr id="8" name="Rounded Rectangle 30">
            <a:extLst>
              <a:ext uri="{FF2B5EF4-FFF2-40B4-BE49-F238E27FC236}">
                <a16:creationId xmlns:a16="http://schemas.microsoft.com/office/drawing/2014/main" id="{0DDCE394-5BDE-4137-BB90-D835186352D7}"/>
              </a:ext>
            </a:extLst>
          </p:cNvPr>
          <p:cNvSpPr/>
          <p:nvPr/>
        </p:nvSpPr>
        <p:spPr>
          <a:xfrm>
            <a:off x="270440" y="203840"/>
            <a:ext cx="1632878" cy="642876"/>
          </a:xfrm>
          <a:prstGeom prst="roundRect">
            <a:avLst/>
          </a:prstGeom>
          <a:solidFill>
            <a:srgbClr val="3699E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solidFill>
                  <a:srgbClr val="254061"/>
                </a:solidFill>
                <a:latin typeface="Gill Sans MT"/>
                <a:cs typeface="Gill Sans MT"/>
              </a:rPr>
              <a:t>Activity 4</a:t>
            </a:r>
          </a:p>
        </p:txBody>
      </p:sp>
      <p:pic>
        <p:nvPicPr>
          <p:cNvPr id="7" name="Picture 6" descr="Covid-19 germs pink-02.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11322" y="546266"/>
            <a:ext cx="727525" cy="726296"/>
          </a:xfrm>
          <a:prstGeom prst="rect">
            <a:avLst/>
          </a:prstGeom>
        </p:spPr>
      </p:pic>
      <p:sp>
        <p:nvSpPr>
          <p:cNvPr id="12" name="Title 2">
            <a:extLst>
              <a:ext uri="{FF2B5EF4-FFF2-40B4-BE49-F238E27FC236}">
                <a16:creationId xmlns:a16="http://schemas.microsoft.com/office/drawing/2014/main" id="{310F7886-D339-46E1-BDC4-5DAA339EE97F}"/>
              </a:ext>
            </a:extLst>
          </p:cNvPr>
          <p:cNvSpPr txBox="1">
            <a:spLocks/>
          </p:cNvSpPr>
          <p:nvPr/>
        </p:nvSpPr>
        <p:spPr bwMode="auto">
          <a:xfrm>
            <a:off x="405907" y="249760"/>
            <a:ext cx="6754557" cy="136073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vert="horz" wrap="square" lIns="0" tIns="45720" rIns="91440" bIns="45720" numCol="1" anchor="t" anchorCtr="0" compatLnSpc="1">
            <a:prstTxWarp prst="textNoShape">
              <a:avLst/>
            </a:prstTxWarp>
            <a:normAutofit/>
          </a:bodyPr>
          <a:lstStyle>
            <a:lvl1pPr algn="l" rtl="0" eaLnBrk="1" fontAlgn="base" hangingPunct="1">
              <a:spcBef>
                <a:spcPct val="0"/>
              </a:spcBef>
              <a:spcAft>
                <a:spcPct val="0"/>
              </a:spcAft>
              <a:defRPr sz="3500">
                <a:solidFill>
                  <a:schemeClr val="tx2"/>
                </a:solidFill>
                <a:latin typeface="+mj-lt"/>
                <a:ea typeface="+mj-ea"/>
                <a:cs typeface="+mj-cs"/>
              </a:defRPr>
            </a:lvl1pPr>
            <a:lvl2pPr algn="l" rtl="0" eaLnBrk="1" fontAlgn="base" hangingPunct="1">
              <a:spcBef>
                <a:spcPct val="0"/>
              </a:spcBef>
              <a:spcAft>
                <a:spcPct val="0"/>
              </a:spcAft>
              <a:defRPr sz="3500">
                <a:solidFill>
                  <a:schemeClr val="tx2"/>
                </a:solidFill>
                <a:latin typeface="Georgia" pitchFamily="16" charset="0"/>
                <a:ea typeface="ＭＳ Ｐゴシック" pitchFamily="16" charset="-128"/>
              </a:defRPr>
            </a:lvl2pPr>
            <a:lvl3pPr algn="l" rtl="0" eaLnBrk="1" fontAlgn="base" hangingPunct="1">
              <a:spcBef>
                <a:spcPct val="0"/>
              </a:spcBef>
              <a:spcAft>
                <a:spcPct val="0"/>
              </a:spcAft>
              <a:defRPr sz="3500">
                <a:solidFill>
                  <a:schemeClr val="tx2"/>
                </a:solidFill>
                <a:latin typeface="Georgia" pitchFamily="16" charset="0"/>
                <a:ea typeface="ＭＳ Ｐゴシック" pitchFamily="16" charset="-128"/>
              </a:defRPr>
            </a:lvl3pPr>
            <a:lvl4pPr algn="l" rtl="0" eaLnBrk="1" fontAlgn="base" hangingPunct="1">
              <a:spcBef>
                <a:spcPct val="0"/>
              </a:spcBef>
              <a:spcAft>
                <a:spcPct val="0"/>
              </a:spcAft>
              <a:defRPr sz="3500">
                <a:solidFill>
                  <a:schemeClr val="tx2"/>
                </a:solidFill>
                <a:latin typeface="Georgia" pitchFamily="16" charset="0"/>
                <a:ea typeface="ＭＳ Ｐゴシック" pitchFamily="16" charset="-128"/>
              </a:defRPr>
            </a:lvl4pPr>
            <a:lvl5pPr algn="l" rtl="0" eaLnBrk="1" fontAlgn="base" hangingPunct="1">
              <a:spcBef>
                <a:spcPct val="0"/>
              </a:spcBef>
              <a:spcAft>
                <a:spcPct val="0"/>
              </a:spcAft>
              <a:defRPr sz="3500">
                <a:solidFill>
                  <a:schemeClr val="tx2"/>
                </a:solidFill>
                <a:latin typeface="Georgia" pitchFamily="16" charset="0"/>
                <a:ea typeface="ＭＳ Ｐゴシック" pitchFamily="16" charset="-128"/>
              </a:defRPr>
            </a:lvl5pPr>
            <a:lvl6pPr marL="457200" algn="l" rtl="0" eaLnBrk="1" fontAlgn="base" hangingPunct="1">
              <a:spcBef>
                <a:spcPct val="0"/>
              </a:spcBef>
              <a:spcAft>
                <a:spcPct val="0"/>
              </a:spcAft>
              <a:defRPr sz="3500">
                <a:solidFill>
                  <a:schemeClr val="tx2"/>
                </a:solidFill>
                <a:latin typeface="Georgia" pitchFamily="16" charset="0"/>
                <a:ea typeface="ＭＳ Ｐゴシック" pitchFamily="16" charset="-128"/>
              </a:defRPr>
            </a:lvl6pPr>
            <a:lvl7pPr marL="914400" algn="l" rtl="0" eaLnBrk="1" fontAlgn="base" hangingPunct="1">
              <a:spcBef>
                <a:spcPct val="0"/>
              </a:spcBef>
              <a:spcAft>
                <a:spcPct val="0"/>
              </a:spcAft>
              <a:defRPr sz="3500">
                <a:solidFill>
                  <a:schemeClr val="tx2"/>
                </a:solidFill>
                <a:latin typeface="Georgia" pitchFamily="16" charset="0"/>
                <a:ea typeface="ＭＳ Ｐゴシック" pitchFamily="16" charset="-128"/>
              </a:defRPr>
            </a:lvl7pPr>
            <a:lvl8pPr marL="1371600" algn="l" rtl="0" eaLnBrk="1" fontAlgn="base" hangingPunct="1">
              <a:spcBef>
                <a:spcPct val="0"/>
              </a:spcBef>
              <a:spcAft>
                <a:spcPct val="0"/>
              </a:spcAft>
              <a:defRPr sz="3500">
                <a:solidFill>
                  <a:schemeClr val="tx2"/>
                </a:solidFill>
                <a:latin typeface="Georgia" pitchFamily="16" charset="0"/>
                <a:ea typeface="ＭＳ Ｐゴシック" pitchFamily="16" charset="-128"/>
              </a:defRPr>
            </a:lvl8pPr>
            <a:lvl9pPr marL="1828800" algn="l" rtl="0" eaLnBrk="1" fontAlgn="base" hangingPunct="1">
              <a:spcBef>
                <a:spcPct val="0"/>
              </a:spcBef>
              <a:spcAft>
                <a:spcPct val="0"/>
              </a:spcAft>
              <a:defRPr sz="3500">
                <a:solidFill>
                  <a:schemeClr val="tx2"/>
                </a:solidFill>
                <a:latin typeface="Georgia" pitchFamily="16" charset="0"/>
                <a:ea typeface="ＭＳ Ｐゴシック" pitchFamily="16"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4000" b="1" i="0" u="none" strike="noStrike" kern="0" cap="none" spc="0" normalizeH="0" baseline="0" noProof="0">
                <a:ln>
                  <a:noFill/>
                </a:ln>
                <a:solidFill>
                  <a:srgbClr val="254061"/>
                </a:solidFill>
                <a:effectLst/>
                <a:uLnTx/>
                <a:uFillTx/>
                <a:latin typeface="Gill Sans MT" pitchFamily="34" charset="0"/>
                <a:ea typeface="ＭＳ Ｐゴシック"/>
              </a:rPr>
              <a:t>             Choosing your COVID-19 message</a:t>
            </a:r>
            <a:endParaRPr kumimoji="0" lang="en-GB" sz="3600" b="1" i="0" u="none" strike="noStrike" kern="0" cap="none" spc="0" normalizeH="0" baseline="0" noProof="0">
              <a:ln>
                <a:noFill/>
              </a:ln>
              <a:solidFill>
                <a:srgbClr val="254061"/>
              </a:solidFill>
              <a:effectLst/>
              <a:uLnTx/>
              <a:uFillTx/>
              <a:latin typeface="Gill Sans MT" pitchFamily="34" charset="0"/>
              <a:ea typeface="ＭＳ Ｐゴシック"/>
            </a:endParaRPr>
          </a:p>
        </p:txBody>
      </p:sp>
      <p:pic>
        <p:nvPicPr>
          <p:cNvPr id="4" name="Picture 3">
            <a:extLst>
              <a:ext uri="{FF2B5EF4-FFF2-40B4-BE49-F238E27FC236}">
                <a16:creationId xmlns:a16="http://schemas.microsoft.com/office/drawing/2014/main" id="{6743987B-9F00-4300-BC8A-670DE9119A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66562" y="4131364"/>
            <a:ext cx="2975172" cy="2590800"/>
          </a:xfrm>
          <a:prstGeom prst="rect">
            <a:avLst/>
          </a:prstGeom>
        </p:spPr>
      </p:pic>
      <p:pic>
        <p:nvPicPr>
          <p:cNvPr id="9" name="Picture 8" descr="Icon&#10;&#10;Description automatically generated">
            <a:extLst>
              <a:ext uri="{FF2B5EF4-FFF2-40B4-BE49-F238E27FC236}">
                <a16:creationId xmlns:a16="http://schemas.microsoft.com/office/drawing/2014/main" id="{EECAC165-A55C-40B0-BF12-177D348CD1D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3690" y="1638726"/>
            <a:ext cx="1358557" cy="1316366"/>
          </a:xfrm>
          <a:prstGeom prst="rect">
            <a:avLst/>
          </a:prstGeom>
        </p:spPr>
      </p:pic>
      <p:pic>
        <p:nvPicPr>
          <p:cNvPr id="13" name="Picture 12" descr="A picture containing toy&#10;&#10;Description automatically generated">
            <a:extLst>
              <a:ext uri="{FF2B5EF4-FFF2-40B4-BE49-F238E27FC236}">
                <a16:creationId xmlns:a16="http://schemas.microsoft.com/office/drawing/2014/main" id="{AE989FAA-F703-4E8B-AF32-8E54BB90F26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13443" y="1638726"/>
            <a:ext cx="1358557" cy="1790274"/>
          </a:xfrm>
          <a:prstGeom prst="rect">
            <a:avLst/>
          </a:prstGeom>
        </p:spPr>
      </p:pic>
    </p:spTree>
    <p:extLst>
      <p:ext uri="{BB962C8B-B14F-4D97-AF65-F5344CB8AC3E}">
        <p14:creationId xmlns:p14="http://schemas.microsoft.com/office/powerpoint/2010/main" val="18780823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30">
            <a:extLst>
              <a:ext uri="{FF2B5EF4-FFF2-40B4-BE49-F238E27FC236}">
                <a16:creationId xmlns:a16="http://schemas.microsoft.com/office/drawing/2014/main" id="{0DDCE394-5BDE-4137-BB90-D835186352D7}"/>
              </a:ext>
            </a:extLst>
          </p:cNvPr>
          <p:cNvSpPr/>
          <p:nvPr/>
        </p:nvSpPr>
        <p:spPr>
          <a:xfrm>
            <a:off x="270440" y="203840"/>
            <a:ext cx="1632878" cy="642876"/>
          </a:xfrm>
          <a:prstGeom prst="roundRect">
            <a:avLst/>
          </a:prstGeom>
          <a:solidFill>
            <a:srgbClr val="3699E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solidFill>
                  <a:srgbClr val="254061"/>
                </a:solidFill>
                <a:latin typeface="Gill Sans MT"/>
                <a:cs typeface="Gill Sans MT"/>
              </a:rPr>
              <a:t>Activity 4</a:t>
            </a:r>
          </a:p>
        </p:txBody>
      </p:sp>
      <p:pic>
        <p:nvPicPr>
          <p:cNvPr id="7" name="Picture 6" descr="Covid-19 germs pink-02.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17728" y="1564573"/>
            <a:ext cx="727525" cy="726296"/>
          </a:xfrm>
          <a:prstGeom prst="rect">
            <a:avLst/>
          </a:prstGeom>
        </p:spPr>
      </p:pic>
      <p:sp>
        <p:nvSpPr>
          <p:cNvPr id="11" name="Content Placeholder 2">
            <a:extLst>
              <a:ext uri="{FF2B5EF4-FFF2-40B4-BE49-F238E27FC236}">
                <a16:creationId xmlns:a16="http://schemas.microsoft.com/office/drawing/2014/main" id="{D7D8822A-F52E-46EC-998E-475D50086C28}"/>
              </a:ext>
            </a:extLst>
          </p:cNvPr>
          <p:cNvSpPr>
            <a:spLocks noGrp="1"/>
          </p:cNvSpPr>
          <p:nvPr>
            <p:ph idx="4294967295"/>
          </p:nvPr>
        </p:nvSpPr>
        <p:spPr>
          <a:xfrm>
            <a:off x="172242" y="862766"/>
            <a:ext cx="7408001" cy="1448091"/>
          </a:xfrm>
        </p:spPr>
        <p:txBody>
          <a:bodyPr>
            <a:normAutofit/>
          </a:bodyPr>
          <a:lstStyle/>
          <a:p>
            <a:pPr marL="0" marR="309880" indent="0" algn="just">
              <a:lnSpc>
                <a:spcPct val="120000"/>
              </a:lnSpc>
              <a:buNone/>
            </a:pPr>
            <a:r>
              <a:rPr lang="en-US" sz="7200" b="1">
                <a:latin typeface="Gill Sans MT" panose="020B0502020104020203" pitchFamily="34" charset="0"/>
                <a:ea typeface="Tahoma" panose="020B0604030504040204" pitchFamily="34" charset="0"/>
              </a:rPr>
              <a:t> </a:t>
            </a:r>
            <a:endParaRPr lang="en-GB" sz="7200" b="1">
              <a:latin typeface="Gill Sans MT" panose="020B0502020104020203" pitchFamily="34" charset="0"/>
              <a:ea typeface="Tahoma" panose="020B0604030504040204" pitchFamily="34" charset="0"/>
            </a:endParaRPr>
          </a:p>
          <a:p>
            <a:pPr marL="0" indent="0">
              <a:buNone/>
            </a:pPr>
            <a:endParaRPr lang="en-US">
              <a:solidFill>
                <a:srgbClr val="2E67AD"/>
              </a:solidFill>
              <a:latin typeface="Gill Sans MT"/>
              <a:cs typeface="Gill Sans MT"/>
            </a:endParaRPr>
          </a:p>
        </p:txBody>
      </p:sp>
      <p:sp>
        <p:nvSpPr>
          <p:cNvPr id="12" name="Title 2">
            <a:extLst>
              <a:ext uri="{FF2B5EF4-FFF2-40B4-BE49-F238E27FC236}">
                <a16:creationId xmlns:a16="http://schemas.microsoft.com/office/drawing/2014/main" id="{310F7886-D339-46E1-BDC4-5DAA339EE97F}"/>
              </a:ext>
            </a:extLst>
          </p:cNvPr>
          <p:cNvSpPr txBox="1">
            <a:spLocks/>
          </p:cNvSpPr>
          <p:nvPr/>
        </p:nvSpPr>
        <p:spPr bwMode="auto">
          <a:xfrm>
            <a:off x="2006475" y="420599"/>
            <a:ext cx="5123196" cy="110002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vert="horz" wrap="square" lIns="0" tIns="45720" rIns="91440" bIns="45720" numCol="1" anchor="t" anchorCtr="0" compatLnSpc="1">
            <a:prstTxWarp prst="textNoShape">
              <a:avLst/>
            </a:prstTxWarp>
            <a:normAutofit fontScale="92500" lnSpcReduction="20000"/>
          </a:bodyPr>
          <a:lstStyle>
            <a:lvl1pPr algn="l" rtl="0" eaLnBrk="1" fontAlgn="base" hangingPunct="1">
              <a:spcBef>
                <a:spcPct val="0"/>
              </a:spcBef>
              <a:spcAft>
                <a:spcPct val="0"/>
              </a:spcAft>
              <a:defRPr sz="3500">
                <a:solidFill>
                  <a:schemeClr val="tx2"/>
                </a:solidFill>
                <a:latin typeface="+mj-lt"/>
                <a:ea typeface="+mj-ea"/>
                <a:cs typeface="+mj-cs"/>
              </a:defRPr>
            </a:lvl1pPr>
            <a:lvl2pPr algn="l" rtl="0" eaLnBrk="1" fontAlgn="base" hangingPunct="1">
              <a:spcBef>
                <a:spcPct val="0"/>
              </a:spcBef>
              <a:spcAft>
                <a:spcPct val="0"/>
              </a:spcAft>
              <a:defRPr sz="3500">
                <a:solidFill>
                  <a:schemeClr val="tx2"/>
                </a:solidFill>
                <a:latin typeface="Georgia" pitchFamily="16" charset="0"/>
                <a:ea typeface="ＭＳ Ｐゴシック" pitchFamily="16" charset="-128"/>
              </a:defRPr>
            </a:lvl2pPr>
            <a:lvl3pPr algn="l" rtl="0" eaLnBrk="1" fontAlgn="base" hangingPunct="1">
              <a:spcBef>
                <a:spcPct val="0"/>
              </a:spcBef>
              <a:spcAft>
                <a:spcPct val="0"/>
              </a:spcAft>
              <a:defRPr sz="3500">
                <a:solidFill>
                  <a:schemeClr val="tx2"/>
                </a:solidFill>
                <a:latin typeface="Georgia" pitchFamily="16" charset="0"/>
                <a:ea typeface="ＭＳ Ｐゴシック" pitchFamily="16" charset="-128"/>
              </a:defRPr>
            </a:lvl3pPr>
            <a:lvl4pPr algn="l" rtl="0" eaLnBrk="1" fontAlgn="base" hangingPunct="1">
              <a:spcBef>
                <a:spcPct val="0"/>
              </a:spcBef>
              <a:spcAft>
                <a:spcPct val="0"/>
              </a:spcAft>
              <a:defRPr sz="3500">
                <a:solidFill>
                  <a:schemeClr val="tx2"/>
                </a:solidFill>
                <a:latin typeface="Georgia" pitchFamily="16" charset="0"/>
                <a:ea typeface="ＭＳ Ｐゴシック" pitchFamily="16" charset="-128"/>
              </a:defRPr>
            </a:lvl4pPr>
            <a:lvl5pPr algn="l" rtl="0" eaLnBrk="1" fontAlgn="base" hangingPunct="1">
              <a:spcBef>
                <a:spcPct val="0"/>
              </a:spcBef>
              <a:spcAft>
                <a:spcPct val="0"/>
              </a:spcAft>
              <a:defRPr sz="3500">
                <a:solidFill>
                  <a:schemeClr val="tx2"/>
                </a:solidFill>
                <a:latin typeface="Georgia" pitchFamily="16" charset="0"/>
                <a:ea typeface="ＭＳ Ｐゴシック" pitchFamily="16" charset="-128"/>
              </a:defRPr>
            </a:lvl5pPr>
            <a:lvl6pPr marL="457200" algn="l" rtl="0" eaLnBrk="1" fontAlgn="base" hangingPunct="1">
              <a:spcBef>
                <a:spcPct val="0"/>
              </a:spcBef>
              <a:spcAft>
                <a:spcPct val="0"/>
              </a:spcAft>
              <a:defRPr sz="3500">
                <a:solidFill>
                  <a:schemeClr val="tx2"/>
                </a:solidFill>
                <a:latin typeface="Georgia" pitchFamily="16" charset="0"/>
                <a:ea typeface="ＭＳ Ｐゴシック" pitchFamily="16" charset="-128"/>
              </a:defRPr>
            </a:lvl6pPr>
            <a:lvl7pPr marL="914400" algn="l" rtl="0" eaLnBrk="1" fontAlgn="base" hangingPunct="1">
              <a:spcBef>
                <a:spcPct val="0"/>
              </a:spcBef>
              <a:spcAft>
                <a:spcPct val="0"/>
              </a:spcAft>
              <a:defRPr sz="3500">
                <a:solidFill>
                  <a:schemeClr val="tx2"/>
                </a:solidFill>
                <a:latin typeface="Georgia" pitchFamily="16" charset="0"/>
                <a:ea typeface="ＭＳ Ｐゴシック" pitchFamily="16" charset="-128"/>
              </a:defRPr>
            </a:lvl7pPr>
            <a:lvl8pPr marL="1371600" algn="l" rtl="0" eaLnBrk="1" fontAlgn="base" hangingPunct="1">
              <a:spcBef>
                <a:spcPct val="0"/>
              </a:spcBef>
              <a:spcAft>
                <a:spcPct val="0"/>
              </a:spcAft>
              <a:defRPr sz="3500">
                <a:solidFill>
                  <a:schemeClr val="tx2"/>
                </a:solidFill>
                <a:latin typeface="Georgia" pitchFamily="16" charset="0"/>
                <a:ea typeface="ＭＳ Ｐゴシック" pitchFamily="16" charset="-128"/>
              </a:defRPr>
            </a:lvl8pPr>
            <a:lvl9pPr marL="1828800" algn="l" rtl="0" eaLnBrk="1" fontAlgn="base" hangingPunct="1">
              <a:spcBef>
                <a:spcPct val="0"/>
              </a:spcBef>
              <a:spcAft>
                <a:spcPct val="0"/>
              </a:spcAft>
              <a:defRPr sz="3500">
                <a:solidFill>
                  <a:schemeClr val="tx2"/>
                </a:solidFill>
                <a:latin typeface="Georgia" pitchFamily="16" charset="0"/>
                <a:ea typeface="ＭＳ Ｐゴシック" pitchFamily="16"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4300" b="1" i="0" u="none" strike="noStrike" kern="0" cap="none" spc="0" normalizeH="0" baseline="0" noProof="0">
                <a:ln>
                  <a:noFill/>
                </a:ln>
                <a:solidFill>
                  <a:srgbClr val="254061"/>
                </a:solidFill>
                <a:effectLst/>
                <a:uLnTx/>
                <a:uFillTx/>
                <a:latin typeface="Gill Sans MT" pitchFamily="34" charset="0"/>
                <a:ea typeface="ＭＳ Ｐゴシック"/>
              </a:rPr>
              <a:t>Planning your COVID-19 message</a:t>
            </a:r>
          </a:p>
        </p:txBody>
      </p:sp>
      <p:sp>
        <p:nvSpPr>
          <p:cNvPr id="10" name="Content Placeholder 2">
            <a:extLst>
              <a:ext uri="{FF2B5EF4-FFF2-40B4-BE49-F238E27FC236}">
                <a16:creationId xmlns:a16="http://schemas.microsoft.com/office/drawing/2014/main" id="{6A674206-E55A-44F4-BFAC-0A5271DE55D1}"/>
              </a:ext>
            </a:extLst>
          </p:cNvPr>
          <p:cNvSpPr txBox="1">
            <a:spLocks/>
          </p:cNvSpPr>
          <p:nvPr/>
        </p:nvSpPr>
        <p:spPr>
          <a:xfrm>
            <a:off x="270440" y="1630073"/>
            <a:ext cx="6754557" cy="651150"/>
          </a:xfrm>
          <a:prstGeom prst="rect">
            <a:avLst/>
          </a:prstGeom>
        </p:spPr>
        <p:txBody>
          <a:bodyPr vert="horz" lIns="91440" tIns="45720" rIns="91440" bIns="45720" rtlCol="0">
            <a:normAutofit/>
          </a:bodyPr>
          <a:lstStyle>
            <a:lvl1pPr marL="91440" indent="-91440" algn="l" defTabSz="914400" rtl="0" eaLnBrk="1" latinLnBrk="0" hangingPunct="1">
              <a:lnSpc>
                <a:spcPct val="85000"/>
              </a:lnSpc>
              <a:spcBef>
                <a:spcPts val="1300"/>
              </a:spcBef>
              <a:buFont typeface="Arial" pitchFamily="34" charset="0"/>
              <a:buChar char=" "/>
              <a:defRPr sz="2400" kern="1200">
                <a:solidFill>
                  <a:schemeClr val="tx1">
                    <a:lumMod val="85000"/>
                    <a:lumOff val="15000"/>
                  </a:schemeClr>
                </a:solidFill>
                <a:latin typeface="+mn-lt"/>
                <a:ea typeface="+mn-ea"/>
                <a:cs typeface="+mn-cs"/>
              </a:defRPr>
            </a:lvl1pPr>
            <a:lvl2pPr marL="274320" indent="-342900" algn="l" defTabSz="914400" rtl="0" eaLnBrk="1" latinLnBrk="0" hangingPunct="1">
              <a:lnSpc>
                <a:spcPct val="85000"/>
              </a:lnSpc>
              <a:spcBef>
                <a:spcPts val="600"/>
              </a:spcBef>
              <a:buFont typeface="Arial" pitchFamily="34" charset="0"/>
              <a:buChar char=" "/>
              <a:defRPr sz="2400" kern="1200">
                <a:solidFill>
                  <a:schemeClr val="tx1">
                    <a:lumMod val="85000"/>
                    <a:lumOff val="15000"/>
                  </a:schemeClr>
                </a:solidFill>
                <a:latin typeface="+mn-lt"/>
                <a:ea typeface="+mn-ea"/>
                <a:cs typeface="+mn-cs"/>
              </a:defRPr>
            </a:lvl2pPr>
            <a:lvl3pPr marL="548640" indent="-548640" algn="l" defTabSz="914400" rtl="0" eaLnBrk="1" latinLnBrk="0" hangingPunct="1">
              <a:lnSpc>
                <a:spcPct val="85000"/>
              </a:lnSpc>
              <a:spcBef>
                <a:spcPts val="600"/>
              </a:spcBef>
              <a:buFont typeface="Arial" pitchFamily="34" charset="0"/>
              <a:buChar char=" "/>
              <a:defRPr sz="2000" i="1" kern="1200">
                <a:solidFill>
                  <a:schemeClr val="tx1">
                    <a:lumMod val="85000"/>
                    <a:lumOff val="15000"/>
                  </a:schemeClr>
                </a:solidFill>
                <a:latin typeface="+mn-lt"/>
                <a:ea typeface="+mn-ea"/>
                <a:cs typeface="+mn-cs"/>
              </a:defRPr>
            </a:lvl3pPr>
            <a:lvl4pPr marL="822960" indent="-82296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4pPr>
            <a:lvl5pPr marL="1097280" indent="-109728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a:lstStyle>
          <a:p>
            <a:pPr marR="309880" algn="just">
              <a:lnSpc>
                <a:spcPct val="120000"/>
              </a:lnSpc>
            </a:pPr>
            <a:endParaRPr lang="en-GB" sz="1800">
              <a:latin typeface="Gill Sans MT" panose="020B0502020104020203" pitchFamily="34" charset="0"/>
              <a:ea typeface="Tahoma" panose="020B0604030504040204" pitchFamily="34" charset="0"/>
            </a:endParaRPr>
          </a:p>
          <a:p>
            <a:pPr marL="0" indent="0">
              <a:buFont typeface="Arial" pitchFamily="34" charset="0"/>
              <a:buNone/>
            </a:pPr>
            <a:endParaRPr lang="en-US">
              <a:solidFill>
                <a:srgbClr val="2E67AD"/>
              </a:solidFill>
              <a:latin typeface="Gill Sans MT"/>
              <a:cs typeface="Gill Sans MT"/>
            </a:endParaRPr>
          </a:p>
        </p:txBody>
      </p:sp>
      <p:sp>
        <p:nvSpPr>
          <p:cNvPr id="5" name="Rectangle 4">
            <a:extLst>
              <a:ext uri="{FF2B5EF4-FFF2-40B4-BE49-F238E27FC236}">
                <a16:creationId xmlns:a16="http://schemas.microsoft.com/office/drawing/2014/main" id="{079B3C76-744A-4FA0-AC29-6FE71328BCFD}"/>
              </a:ext>
            </a:extLst>
          </p:cNvPr>
          <p:cNvSpPr/>
          <p:nvPr/>
        </p:nvSpPr>
        <p:spPr>
          <a:xfrm>
            <a:off x="538383" y="1338582"/>
            <a:ext cx="7628546" cy="3826689"/>
          </a:xfrm>
          <a:prstGeom prst="rect">
            <a:avLst/>
          </a:prstGeom>
        </p:spPr>
        <p:txBody>
          <a:bodyPr wrap="square">
            <a:spAutoFit/>
          </a:bodyPr>
          <a:lstStyle/>
          <a:p>
            <a:endParaRPr lang="en-GB" sz="2000">
              <a:solidFill>
                <a:srgbClr val="7030A0"/>
              </a:solidFill>
              <a:latin typeface="Gill Sans MT" panose="020B0502020104020203" pitchFamily="34" charset="0"/>
              <a:ea typeface="Tahoma" panose="020B0604030504040204" pitchFamily="34" charset="0"/>
            </a:endParaRPr>
          </a:p>
          <a:p>
            <a:r>
              <a:rPr lang="en-US" sz="2000" b="1">
                <a:solidFill>
                  <a:srgbClr val="00B050"/>
                </a:solidFill>
                <a:latin typeface="Gill Sans MT" panose="020B0502020104020203" pitchFamily="34" charset="0"/>
                <a:ea typeface="Tahoma" panose="020B0604030504040204" pitchFamily="34" charset="0"/>
              </a:rPr>
              <a:t>1. The are the key points you are covering in your message:</a:t>
            </a:r>
            <a:endParaRPr lang="en-GB" sz="2000" b="1">
              <a:latin typeface="Gill Sans MT" panose="020B0502020104020203" pitchFamily="34" charset="0"/>
              <a:ea typeface="Tahoma" panose="020B0604030504040204" pitchFamily="34" charset="0"/>
            </a:endParaRPr>
          </a:p>
          <a:p>
            <a:pPr marL="180340"/>
            <a:r>
              <a:rPr lang="en-US" sz="1100" b="1">
                <a:latin typeface="Arial" panose="020B0604020202020204" pitchFamily="34" charset="0"/>
                <a:ea typeface="Tahoma" panose="020B0604030504040204" pitchFamily="34" charset="0"/>
              </a:rPr>
              <a:t> </a:t>
            </a:r>
            <a:endParaRPr lang="en-GB" sz="1100">
              <a:latin typeface="Tahoma" panose="020B0604030504040204" pitchFamily="34" charset="0"/>
              <a:ea typeface="Tahoma" panose="020B0604030504040204" pitchFamily="34" charset="0"/>
            </a:endParaRPr>
          </a:p>
          <a:p>
            <a:pPr algn="just"/>
            <a:r>
              <a:rPr lang="en-US">
                <a:solidFill>
                  <a:srgbClr val="002060"/>
                </a:solidFill>
                <a:latin typeface="Gill Sans MT" panose="020B0502020104020203" pitchFamily="34" charset="0"/>
                <a:ea typeface="Tahoma" panose="020B0604030504040204" pitchFamily="34" charset="0"/>
              </a:rPr>
              <a:t>These could include:</a:t>
            </a:r>
            <a:endParaRPr lang="en-GB">
              <a:solidFill>
                <a:srgbClr val="002060"/>
              </a:solidFill>
              <a:latin typeface="Gill Sans MT" panose="020B0502020104020203" pitchFamily="34" charset="0"/>
              <a:ea typeface="Tahoma" panose="020B0604030504040204" pitchFamily="34" charset="0"/>
            </a:endParaRPr>
          </a:p>
          <a:p>
            <a:pPr marL="180340"/>
            <a:r>
              <a:rPr lang="en-US">
                <a:solidFill>
                  <a:srgbClr val="002060"/>
                </a:solidFill>
                <a:latin typeface="Gill Sans MT" panose="020B0502020104020203" pitchFamily="34" charset="0"/>
                <a:ea typeface="Tahoma" panose="020B0604030504040204" pitchFamily="34" charset="0"/>
              </a:rPr>
              <a:t> </a:t>
            </a:r>
            <a:endParaRPr lang="en-GB">
              <a:solidFill>
                <a:srgbClr val="002060"/>
              </a:solidFill>
              <a:latin typeface="Gill Sans MT" panose="020B0502020104020203" pitchFamily="34" charset="0"/>
              <a:ea typeface="Tahoma" panose="020B0604030504040204" pitchFamily="34" charset="0"/>
            </a:endParaRPr>
          </a:p>
          <a:p>
            <a:pPr marL="342900" lvl="0" indent="-342900" algn="just">
              <a:buFont typeface="Symbol" panose="05050102010706020507" pitchFamily="18" charset="2"/>
              <a:buChar char=""/>
            </a:pPr>
            <a:r>
              <a:rPr lang="en-US">
                <a:solidFill>
                  <a:srgbClr val="002060"/>
                </a:solidFill>
                <a:latin typeface="Gill Sans MT" panose="020B0502020104020203" pitchFamily="34" charset="0"/>
                <a:ea typeface="Tahoma" panose="020B0604030504040204" pitchFamily="34" charset="0"/>
              </a:rPr>
              <a:t>The guideline or the measure that you are encouraging your peers to follow</a:t>
            </a:r>
            <a:endParaRPr lang="en-GB">
              <a:solidFill>
                <a:srgbClr val="002060"/>
              </a:solidFill>
              <a:latin typeface="Gill Sans MT" panose="020B0502020104020203" pitchFamily="34" charset="0"/>
              <a:ea typeface="Tahoma" panose="020B0604030504040204" pitchFamily="34" charset="0"/>
            </a:endParaRPr>
          </a:p>
          <a:p>
            <a:pPr marL="180340"/>
            <a:r>
              <a:rPr lang="en-US">
                <a:solidFill>
                  <a:srgbClr val="002060"/>
                </a:solidFill>
                <a:latin typeface="Gill Sans MT" panose="020B0502020104020203" pitchFamily="34" charset="0"/>
                <a:ea typeface="Tahoma" panose="020B0604030504040204" pitchFamily="34" charset="0"/>
              </a:rPr>
              <a:t> </a:t>
            </a:r>
            <a:endParaRPr lang="en-GB">
              <a:solidFill>
                <a:srgbClr val="002060"/>
              </a:solidFill>
              <a:latin typeface="Gill Sans MT" panose="020B0502020104020203" pitchFamily="34" charset="0"/>
              <a:ea typeface="Tahoma" panose="020B0604030504040204" pitchFamily="34" charset="0"/>
            </a:endParaRPr>
          </a:p>
          <a:p>
            <a:pPr marL="342900" lvl="0" indent="-342900" algn="just">
              <a:buFont typeface="Symbol" panose="05050102010706020507" pitchFamily="18" charset="2"/>
              <a:buChar char=""/>
            </a:pPr>
            <a:r>
              <a:rPr lang="en-US">
                <a:solidFill>
                  <a:srgbClr val="002060"/>
                </a:solidFill>
                <a:latin typeface="Gill Sans MT" panose="020B0502020104020203" pitchFamily="34" charset="0"/>
                <a:ea typeface="Tahoma" panose="020B0604030504040204" pitchFamily="34" charset="0"/>
              </a:rPr>
              <a:t>Why this measure or guideline is important in reducing the spread of COVID-19</a:t>
            </a:r>
            <a:endParaRPr lang="en-GB">
              <a:solidFill>
                <a:srgbClr val="002060"/>
              </a:solidFill>
              <a:latin typeface="Gill Sans MT" panose="020B0502020104020203" pitchFamily="34" charset="0"/>
              <a:ea typeface="Tahoma" panose="020B0604030504040204" pitchFamily="34" charset="0"/>
            </a:endParaRPr>
          </a:p>
          <a:p>
            <a:pPr marL="180340"/>
            <a:r>
              <a:rPr lang="en-US">
                <a:solidFill>
                  <a:srgbClr val="002060"/>
                </a:solidFill>
                <a:latin typeface="Gill Sans MT" panose="020B0502020104020203" pitchFamily="34" charset="0"/>
                <a:ea typeface="Tahoma" panose="020B0604030504040204" pitchFamily="34" charset="0"/>
              </a:rPr>
              <a:t> </a:t>
            </a:r>
            <a:endParaRPr lang="en-GB">
              <a:solidFill>
                <a:srgbClr val="002060"/>
              </a:solidFill>
              <a:latin typeface="Gill Sans MT" panose="020B0502020104020203" pitchFamily="34" charset="0"/>
              <a:ea typeface="Tahoma" panose="020B0604030504040204" pitchFamily="34" charset="0"/>
            </a:endParaRPr>
          </a:p>
          <a:p>
            <a:pPr marL="342900" lvl="0" indent="-342900" algn="just">
              <a:buFont typeface="Symbol" panose="05050102010706020507" pitchFamily="18" charset="2"/>
              <a:buChar char=""/>
            </a:pPr>
            <a:r>
              <a:rPr lang="en-US">
                <a:solidFill>
                  <a:srgbClr val="002060"/>
                </a:solidFill>
                <a:latin typeface="Gill Sans MT" panose="020B0502020104020203" pitchFamily="34" charset="0"/>
                <a:ea typeface="Tahoma" panose="020B0604030504040204" pitchFamily="34" charset="0"/>
              </a:rPr>
              <a:t>The relevance of this guideline or measure to the lives of young people</a:t>
            </a:r>
            <a:endParaRPr lang="en-GB">
              <a:solidFill>
                <a:srgbClr val="002060"/>
              </a:solidFill>
              <a:latin typeface="Gill Sans MT" panose="020B0502020104020203" pitchFamily="34" charset="0"/>
              <a:ea typeface="Tahoma" panose="020B0604030504040204" pitchFamily="34" charset="0"/>
            </a:endParaRPr>
          </a:p>
          <a:p>
            <a:pPr marL="785495" indent="-260350">
              <a:lnSpc>
                <a:spcPts val="1440"/>
              </a:lnSpc>
            </a:pPr>
            <a:r>
              <a:rPr lang="en-US">
                <a:solidFill>
                  <a:srgbClr val="002060"/>
                </a:solidFill>
                <a:latin typeface="Gill Sans MT" panose="020B0502020104020203" pitchFamily="34" charset="0"/>
                <a:ea typeface="Tahoma" panose="020B0604030504040204" pitchFamily="34" charset="0"/>
              </a:rPr>
              <a:t> </a:t>
            </a:r>
            <a:endParaRPr lang="en-GB">
              <a:solidFill>
                <a:srgbClr val="002060"/>
              </a:solidFill>
              <a:latin typeface="Gill Sans MT" panose="020B0502020104020203" pitchFamily="34" charset="0"/>
              <a:ea typeface="Tahoma" panose="020B0604030504040204" pitchFamily="34" charset="0"/>
            </a:endParaRPr>
          </a:p>
          <a:p>
            <a:pPr marL="342900" lvl="0" indent="-342900" algn="just">
              <a:buFont typeface="Symbol" panose="05050102010706020507" pitchFamily="18" charset="2"/>
              <a:buChar char=""/>
            </a:pPr>
            <a:r>
              <a:rPr lang="en-US">
                <a:solidFill>
                  <a:srgbClr val="002060"/>
                </a:solidFill>
                <a:latin typeface="Gill Sans MT" panose="020B0502020104020203" pitchFamily="34" charset="0"/>
                <a:ea typeface="Tahoma" panose="020B0604030504040204" pitchFamily="34" charset="0"/>
              </a:rPr>
              <a:t>Suggestions for how your peers could approach any difficulties they may encounter in following the guideline or measure</a:t>
            </a:r>
            <a:endParaRPr lang="en-GB">
              <a:solidFill>
                <a:srgbClr val="002060"/>
              </a:solidFill>
              <a:latin typeface="Gill Sans MT" panose="020B0502020104020203" pitchFamily="34" charset="0"/>
              <a:ea typeface="Tahoma" panose="020B0604030504040204" pitchFamily="34" charset="0"/>
            </a:endParaRPr>
          </a:p>
        </p:txBody>
      </p:sp>
      <p:grpSp>
        <p:nvGrpSpPr>
          <p:cNvPr id="6" name="Group 5">
            <a:extLst>
              <a:ext uri="{FF2B5EF4-FFF2-40B4-BE49-F238E27FC236}">
                <a16:creationId xmlns:a16="http://schemas.microsoft.com/office/drawing/2014/main" id="{3BC37626-79B1-4766-88B8-B4F16841F79B}"/>
              </a:ext>
            </a:extLst>
          </p:cNvPr>
          <p:cNvGrpSpPr/>
          <p:nvPr/>
        </p:nvGrpSpPr>
        <p:grpSpPr>
          <a:xfrm>
            <a:off x="719121" y="5180793"/>
            <a:ext cx="7703447" cy="1074256"/>
            <a:chOff x="666113" y="5300061"/>
            <a:chExt cx="7703447" cy="1074256"/>
          </a:xfrm>
        </p:grpSpPr>
        <p:pic>
          <p:nvPicPr>
            <p:cNvPr id="9" name="Picture 8">
              <a:extLst>
                <a:ext uri="{FF2B5EF4-FFF2-40B4-BE49-F238E27FC236}">
                  <a16:creationId xmlns:a16="http://schemas.microsoft.com/office/drawing/2014/main" id="{F19D40F1-9C79-4208-9ED9-E2912FED2313}"/>
                </a:ext>
              </a:extLst>
            </p:cNvPr>
            <p:cNvPicPr/>
            <p:nvPr/>
          </p:nvPicPr>
          <p:blipFill>
            <a:blip r:embed="rId4">
              <a:extLst>
                <a:ext uri="{28A0092B-C50C-407E-A947-70E740481C1C}">
                  <a14:useLocalDpi xmlns:a14="http://schemas.microsoft.com/office/drawing/2010/main" val="0"/>
                </a:ext>
              </a:extLst>
            </a:blip>
            <a:srcRect/>
            <a:stretch/>
          </p:blipFill>
          <p:spPr bwMode="auto">
            <a:xfrm>
              <a:off x="666113" y="5312205"/>
              <a:ext cx="1472790" cy="1062112"/>
            </a:xfrm>
            <a:prstGeom prst="rect">
              <a:avLst/>
            </a:prstGeom>
            <a:noFill/>
            <a:ln>
              <a:noFill/>
            </a:ln>
          </p:spPr>
        </p:pic>
        <p:pic>
          <p:nvPicPr>
            <p:cNvPr id="13" name="Picture 12">
              <a:extLst>
                <a:ext uri="{FF2B5EF4-FFF2-40B4-BE49-F238E27FC236}">
                  <a16:creationId xmlns:a16="http://schemas.microsoft.com/office/drawing/2014/main" id="{9746DB35-9A75-4C6D-8F52-0A0E8F6674BE}"/>
                </a:ext>
              </a:extLst>
            </p:cNvPr>
            <p:cNvPicPr/>
            <p:nvPr/>
          </p:nvPicPr>
          <p:blipFill>
            <a:blip r:embed="rId5">
              <a:extLst>
                <a:ext uri="{28A0092B-C50C-407E-A947-70E740481C1C}">
                  <a14:useLocalDpi xmlns:a14="http://schemas.microsoft.com/office/drawing/2010/main" val="0"/>
                </a:ext>
              </a:extLst>
            </a:blip>
            <a:srcRect/>
            <a:stretch/>
          </p:blipFill>
          <p:spPr bwMode="auto">
            <a:xfrm>
              <a:off x="5192313" y="5300061"/>
              <a:ext cx="1709105" cy="1068805"/>
            </a:xfrm>
            <a:prstGeom prst="rect">
              <a:avLst/>
            </a:prstGeom>
            <a:noFill/>
            <a:ln>
              <a:noFill/>
            </a:ln>
          </p:spPr>
        </p:pic>
        <p:pic>
          <p:nvPicPr>
            <p:cNvPr id="14" name="Picture 13">
              <a:extLst>
                <a:ext uri="{FF2B5EF4-FFF2-40B4-BE49-F238E27FC236}">
                  <a16:creationId xmlns:a16="http://schemas.microsoft.com/office/drawing/2014/main" id="{FA361D23-02D1-46A0-963F-7C2DEE2F566D}"/>
                </a:ext>
              </a:extLst>
            </p:cNvPr>
            <p:cNvPicPr/>
            <p:nvPr/>
          </p:nvPicPr>
          <p:blipFill>
            <a:blip r:embed="rId6">
              <a:extLst>
                <a:ext uri="{28A0092B-C50C-407E-A947-70E740481C1C}">
                  <a14:useLocalDpi xmlns:a14="http://schemas.microsoft.com/office/drawing/2010/main" val="0"/>
                </a:ext>
              </a:extLst>
            </a:blip>
            <a:srcRect/>
            <a:stretch/>
          </p:blipFill>
          <p:spPr bwMode="auto">
            <a:xfrm>
              <a:off x="3719523" y="5315120"/>
              <a:ext cx="1472790" cy="1053747"/>
            </a:xfrm>
            <a:prstGeom prst="rect">
              <a:avLst/>
            </a:prstGeom>
            <a:noFill/>
            <a:ln>
              <a:noFill/>
            </a:ln>
          </p:spPr>
        </p:pic>
        <p:pic>
          <p:nvPicPr>
            <p:cNvPr id="15" name="Picture 14" descr="A picture containing text, ground, outdoor, furniture&#10;&#10;Description automatically generated">
              <a:extLst>
                <a:ext uri="{FF2B5EF4-FFF2-40B4-BE49-F238E27FC236}">
                  <a16:creationId xmlns:a16="http://schemas.microsoft.com/office/drawing/2014/main" id="{2FC6432B-1437-453D-8684-3F8801EE46D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96770" y="5300062"/>
              <a:ext cx="1472790" cy="1068804"/>
            </a:xfrm>
            <a:prstGeom prst="rect">
              <a:avLst/>
            </a:prstGeom>
          </p:spPr>
        </p:pic>
        <p:pic>
          <p:nvPicPr>
            <p:cNvPr id="3" name="Picture 2" descr="A picture containing tree, person, outdoor, child&#10;&#10;Description automatically generated">
              <a:extLst>
                <a:ext uri="{FF2B5EF4-FFF2-40B4-BE49-F238E27FC236}">
                  <a16:creationId xmlns:a16="http://schemas.microsoft.com/office/drawing/2014/main" id="{3DBB9E3D-2FB0-4802-8370-482C21ACB7A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138903" y="5316051"/>
              <a:ext cx="1580620" cy="1053747"/>
            </a:xfrm>
            <a:prstGeom prst="rect">
              <a:avLst/>
            </a:prstGeom>
          </p:spPr>
        </p:pic>
      </p:grpSp>
    </p:spTree>
    <p:extLst>
      <p:ext uri="{BB962C8B-B14F-4D97-AF65-F5344CB8AC3E}">
        <p14:creationId xmlns:p14="http://schemas.microsoft.com/office/powerpoint/2010/main" val="1459863893"/>
      </p:ext>
    </p:extLst>
  </p:cSld>
  <p:clrMapOvr>
    <a:masterClrMapping/>
  </p:clrMapOvr>
</p:sld>
</file>

<file path=ppt/theme/theme1.xml><?xml version="1.0" encoding="utf-8"?>
<a:theme xmlns:a="http://schemas.openxmlformats.org/drawingml/2006/main" name="ideas for new LL template (004)">
  <a:themeElements>
    <a:clrScheme name="Custom 4">
      <a:dk1>
        <a:sysClr val="windowText" lastClr="000000"/>
      </a:dk1>
      <a:lt1>
        <a:sysClr val="window" lastClr="FFFFFF"/>
      </a:lt1>
      <a:dk2>
        <a:srgbClr val="162F33"/>
      </a:dk2>
      <a:lt2>
        <a:srgbClr val="EAF0E0"/>
      </a:lt2>
      <a:accent1>
        <a:srgbClr val="4FADA0"/>
      </a:accent1>
      <a:accent2>
        <a:srgbClr val="A8B97F"/>
      </a:accent2>
      <a:accent3>
        <a:srgbClr val="9B9256"/>
      </a:accent3>
      <a:accent4>
        <a:srgbClr val="657689"/>
      </a:accent4>
      <a:accent5>
        <a:srgbClr val="7A855D"/>
      </a:accent5>
      <a:accent6>
        <a:srgbClr val="84AC9D"/>
      </a:accent6>
      <a:hlink>
        <a:srgbClr val="2370CD"/>
      </a:hlink>
      <a:folHlink>
        <a:srgbClr val="877589"/>
      </a:folHlink>
    </a:clrScheme>
    <a:fontScheme name="Metropolitan">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Metropolitan">
      <a:fillStyleLst>
        <a:solidFill>
          <a:schemeClr val="phClr"/>
        </a:solidFill>
        <a:gradFill rotWithShape="1">
          <a:gsLst>
            <a:gs pos="0">
              <a:schemeClr val="phClr">
                <a:tint val="70000"/>
                <a:satMod val="100000"/>
                <a:lumMod val="110000"/>
              </a:schemeClr>
            </a:gs>
            <a:gs pos="50000">
              <a:schemeClr val="phClr">
                <a:tint val="75000"/>
                <a:satMod val="101000"/>
                <a:lumMod val="105000"/>
              </a:schemeClr>
            </a:gs>
            <a:gs pos="100000">
              <a:schemeClr val="phClr">
                <a:tint val="82000"/>
                <a:satMod val="104000"/>
                <a:lumMod val="105000"/>
              </a:schemeClr>
            </a:gs>
          </a:gsLst>
          <a:lin ang="2700000" scaled="0"/>
        </a:gradFill>
        <a:gradFill rotWithShape="1">
          <a:gsLst>
            <a:gs pos="0">
              <a:schemeClr val="phClr">
                <a:tint val="97000"/>
                <a:satMod val="100000"/>
                <a:lumMod val="102000"/>
              </a:schemeClr>
            </a:gs>
            <a:gs pos="50000">
              <a:schemeClr val="phClr">
                <a:shade val="100000"/>
                <a:satMod val="100000"/>
                <a:lumMod val="100000"/>
              </a:schemeClr>
            </a:gs>
            <a:gs pos="100000">
              <a:schemeClr val="phClr">
                <a:shade val="80000"/>
                <a:satMod val="100000"/>
                <a:lumMod val="99000"/>
              </a:schemeClr>
            </a:gs>
          </a:gsLst>
          <a:lin ang="27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ideas for new LL template (004).potx  -  Read-Only" id="{3A0539C4-2109-4331-AD1C-6A31F14BFE66}" vid="{A684F52E-4068-423F-9859-1578B2FA6DD5}"/>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deas for new LL template (004).potx  -  Read-Only" id="{3A0539C4-2109-4331-AD1C-6A31F14BFE66}" vid="{09655038-C74B-4E2F-A038-D84F7E94654A}"/>
    </a:ext>
  </a:extLst>
</a:theme>
</file>

<file path=ppt/theme/theme3.xml><?xml version="1.0" encoding="utf-8"?>
<a:theme xmlns:a="http://schemas.openxmlformats.org/drawingml/2006/main" name="LifeLab2">
  <a:themeElements>
    <a:clrScheme name="New LL">
      <a:dk1>
        <a:srgbClr val="0F243E"/>
      </a:dk1>
      <a:lt1>
        <a:srgbClr val="C6D9F0"/>
      </a:lt1>
      <a:dk2>
        <a:srgbClr val="C5FFC5"/>
      </a:dk2>
      <a:lt2>
        <a:srgbClr val="FF9966"/>
      </a:lt2>
      <a:accent1>
        <a:srgbClr val="CC99FF"/>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Gill Sans MT"/>
        <a:ea typeface="ＭＳ Ｐゴシック"/>
        <a:cs typeface=""/>
      </a:majorFont>
      <a:minorFont>
        <a:latin typeface="Lucida San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accent2"/>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none" lIns="91440" tIns="45720" rIns="91440" bIns="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GB" sz="1200" b="0" i="0" u="none" strike="noStrike" cap="none" normalizeH="0" baseline="0" smtClean="0">
            <a:ln>
              <a:noFill/>
            </a:ln>
            <a:solidFill>
              <a:schemeClr val="tx1"/>
            </a:solidFill>
            <a:effectLst/>
            <a:latin typeface="Lucida Sans" pitchFamily="16" charset="0"/>
            <a:ea typeface="ＭＳ Ｐゴシック" pitchFamily="16" charset="-128"/>
          </a:defRPr>
        </a:defPPr>
      </a:lstStyle>
    </a:spDef>
    <a:lnDef>
      <a:spPr bwMode="auto">
        <a:xfrm>
          <a:off x="0" y="0"/>
          <a:ext cx="1" cy="1"/>
        </a:xfrm>
        <a:custGeom>
          <a:avLst/>
          <a:gdLst/>
          <a:ahLst/>
          <a:cxnLst/>
          <a:rect l="0" t="0" r="0" b="0"/>
          <a:pathLst/>
        </a:custGeom>
        <a:solidFill>
          <a:schemeClr val="accent1"/>
        </a:solidFill>
        <a:ln w="12700" cap="flat" cmpd="sng" algn="ctr">
          <a:solidFill>
            <a:schemeClr val="accent2"/>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none" lIns="91440" tIns="45720" rIns="91440" bIns="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GB" sz="1200" b="0" i="0" u="none" strike="noStrike" cap="none" normalizeH="0" baseline="0" smtClean="0">
            <a:ln>
              <a:noFill/>
            </a:ln>
            <a:solidFill>
              <a:schemeClr val="tx1"/>
            </a:solidFill>
            <a:effectLst/>
            <a:latin typeface="Lucida Sans" pitchFamily="16" charset="0"/>
            <a:ea typeface="ＭＳ Ｐゴシック" pitchFamily="16" charset="-128"/>
          </a:defRPr>
        </a:defPPr>
      </a:lstStyle>
    </a:lnDef>
  </a:objectDefaults>
  <a:extraClrSchemeLst>
    <a:extraClrScheme>
      <a:clrScheme name="uos_ppt__template_v7 1">
        <a:dk1>
          <a:srgbClr val="323D43"/>
        </a:dk1>
        <a:lt1>
          <a:srgbClr val="FFFFFF"/>
        </a:lt1>
        <a:dk2>
          <a:srgbClr val="014359"/>
        </a:dk2>
        <a:lt2>
          <a:srgbClr val="77ADD3"/>
        </a:lt2>
        <a:accent1>
          <a:srgbClr val="979E45"/>
        </a:accent1>
        <a:accent2>
          <a:srgbClr val="4F5A20"/>
        </a:accent2>
        <a:accent3>
          <a:srgbClr val="FFFFFF"/>
        </a:accent3>
        <a:accent4>
          <a:srgbClr val="293338"/>
        </a:accent4>
        <a:accent5>
          <a:srgbClr val="C9CCB0"/>
        </a:accent5>
        <a:accent6>
          <a:srgbClr val="47511C"/>
        </a:accent6>
        <a:hlink>
          <a:srgbClr val="A67891"/>
        </a:hlink>
        <a:folHlink>
          <a:srgbClr val="8F9E94"/>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Custom Design">
  <a:themeElements>
    <a:clrScheme name="New LL">
      <a:dk1>
        <a:srgbClr val="0F243E"/>
      </a:dk1>
      <a:lt1>
        <a:srgbClr val="C6D9F0"/>
      </a:lt1>
      <a:dk2>
        <a:srgbClr val="99FF99"/>
      </a:dk2>
      <a:lt2>
        <a:srgbClr val="FF9966"/>
      </a:lt2>
      <a:accent1>
        <a:srgbClr val="CC99FF"/>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4">
      <a:majorFont>
        <a:latin typeface="Gill Sans MT"/>
        <a:ea typeface=""/>
        <a:cs typeface=""/>
      </a:majorFont>
      <a:minorFont>
        <a:latin typeface="Gill Sans M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aliva testing lessons.potx" id="{E9698D02-6B4F-46FB-BD88-664A52109576}" vid="{3EBB29F2-96B2-4EB1-8C62-D4DDE90B9EA5}"/>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218bb72c-f808-4789-b960-2e9e3d60d59d">
      <UserInfo>
        <DisplayName/>
        <AccountId xsi:nil="true"/>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ABA61087FCCED942A24A4DAB5BD75292" ma:contentTypeVersion="13" ma:contentTypeDescription="Create a new document." ma:contentTypeScope="" ma:versionID="fbbc7b258796adef26752a44ba10e77d">
  <xsd:schema xmlns:xsd="http://www.w3.org/2001/XMLSchema" xmlns:xs="http://www.w3.org/2001/XMLSchema" xmlns:p="http://schemas.microsoft.com/office/2006/metadata/properties" xmlns:ns2="b93c365d-0385-4382-9509-99218ab90b25" xmlns:ns3="218bb72c-f808-4789-b960-2e9e3d60d59d" targetNamespace="http://schemas.microsoft.com/office/2006/metadata/properties" ma:root="true" ma:fieldsID="fa3d60428f6e18a27dc2119e88d4b229" ns2:_="" ns3:_="">
    <xsd:import namespace="b93c365d-0385-4382-9509-99218ab90b25"/>
    <xsd:import namespace="218bb72c-f808-4789-b960-2e9e3d60d59d"/>
    <xsd:element name="properties">
      <xsd:complexType>
        <xsd:sequence>
          <xsd:element name="documentManagement">
            <xsd:complexType>
              <xsd:all>
                <xsd:element ref="ns2:MediaServiceMetadata" minOccurs="0"/>
                <xsd:element ref="ns2:MediaServiceFastMetadata" minOccurs="0"/>
                <xsd:element ref="ns2:MediaServiceDateTaken" minOccurs="0"/>
                <xsd:element ref="ns3:SharedWithUsers" minOccurs="0"/>
                <xsd:element ref="ns3:SharedWithDetails"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93c365d-0385-4382-9509-99218ab90b2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218bb72c-f808-4789-b960-2e9e3d60d59d"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DC68F7E-97A0-4A6A-A192-64F4E0117D36}">
  <ds:schemaRefs>
    <ds:schemaRef ds:uri="218bb72c-f808-4789-b960-2e9e3d60d59d"/>
    <ds:schemaRef ds:uri="b93c365d-0385-4382-9509-99218ab90b25"/>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25D2C58B-8C19-4698-801A-EC8FA05A2BC2}">
  <ds:schemaRefs>
    <ds:schemaRef ds:uri="http://schemas.microsoft.com/sharepoint/v3/contenttype/forms"/>
  </ds:schemaRefs>
</ds:datastoreItem>
</file>

<file path=customXml/itemProps3.xml><?xml version="1.0" encoding="utf-8"?>
<ds:datastoreItem xmlns:ds="http://schemas.openxmlformats.org/officeDocument/2006/customXml" ds:itemID="{F0356721-9CC3-468E-8FC7-419B0130C968}"/>
</file>

<file path=docProps/app.xml><?xml version="1.0" encoding="utf-8"?>
<Properties xmlns="http://schemas.openxmlformats.org/officeDocument/2006/extended-properties" xmlns:vt="http://schemas.openxmlformats.org/officeDocument/2006/docPropsVTypes">
  <Template>ideas for new LL template (004).potx</Template>
  <Application>Microsoft Office PowerPoint</Application>
  <PresentationFormat>On-screen Show (4:3)</PresentationFormat>
  <Slides>18</Slides>
  <Notes>11</Notes>
  <HiddenSlides>0</HiddenSlides>
  <ScaleCrop>false</ScaleCrop>
  <HeadingPairs>
    <vt:vector size="4" baseType="variant">
      <vt:variant>
        <vt:lpstr>Theme</vt:lpstr>
      </vt:variant>
      <vt:variant>
        <vt:i4>5</vt:i4>
      </vt:variant>
      <vt:variant>
        <vt:lpstr>Slide Titles</vt:lpstr>
      </vt:variant>
      <vt:variant>
        <vt:i4>18</vt:i4>
      </vt:variant>
    </vt:vector>
  </HeadingPairs>
  <TitlesOfParts>
    <vt:vector size="23" baseType="lpstr">
      <vt:lpstr>ideas for new LL template (004)</vt:lpstr>
      <vt:lpstr>Custom Design</vt:lpstr>
      <vt:lpstr>LifeLab2</vt:lpstr>
      <vt:lpstr>1_Custom Design</vt:lpstr>
      <vt:lpstr>2_Custom Design</vt:lpstr>
      <vt:lpstr>Me, My Health and My Children’s Health</vt:lpstr>
      <vt:lpstr>Objectives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Objectives </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Kath Woods-Townsend</dc:creator>
  <cp:revision>1</cp:revision>
  <dcterms:created xsi:type="dcterms:W3CDTF">2020-12-03T21:58:11Z</dcterms:created>
  <dcterms:modified xsi:type="dcterms:W3CDTF">2021-03-22T15:28:31Z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0x010100ABA61087FCCED942A24A4DAB5BD75292</vt:lpwstr>
  </property>
  <property fmtid="{D5CDD505-2E9C-101B-9397-08002B2CF9AE}" pid="3" name="xd_ProgID">
    <vt:lpwstr/>
  </property>
  <property fmtid="{D5CDD505-2E9C-101B-9397-08002B2CF9AE}" pid="4" name="ComplianceAssetId">
    <vt:lpwstr/>
  </property>
  <property fmtid="{D5CDD505-2E9C-101B-9397-08002B2CF9AE}" pid="5" name="TemplateUrl">
    <vt:lpwstr/>
  </property>
  <property fmtid="{D5CDD505-2E9C-101B-9397-08002B2CF9AE}" pid="6" name="xd_Signature">
    <vt:bool>false</vt:bool>
  </property>
</Properties>
</file>