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57" r:id="rId5"/>
    <p:sldMasterId id="2147483833" r:id="rId6"/>
    <p:sldMasterId id="2147483773" r:id="rId7"/>
    <p:sldMasterId id="2147483797" r:id="rId8"/>
    <p:sldMasterId id="2147483737" r:id="rId9"/>
    <p:sldMasterId id="2147483749" r:id="rId10"/>
    <p:sldMasterId id="2147483845" r:id="rId11"/>
  </p:sldMasterIdLst>
  <p:sldIdLst>
    <p:sldId id="296" r:id="rId12"/>
    <p:sldId id="297" r:id="rId13"/>
    <p:sldId id="299" r:id="rId14"/>
    <p:sldId id="300" r:id="rId15"/>
    <p:sldId id="301" r:id="rId16"/>
    <p:sldId id="302" r:id="rId17"/>
    <p:sldId id="304" r:id="rId18"/>
    <p:sldId id="305" r:id="rId19"/>
    <p:sldId id="306" r:id="rId20"/>
    <p:sldId id="29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AB1"/>
    <a:srgbClr val="712E88"/>
    <a:srgbClr val="E26FA9"/>
    <a:srgbClr val="D30D4F"/>
    <a:srgbClr val="E26EA8"/>
    <a:srgbClr val="D2639A"/>
    <a:srgbClr val="3699E0"/>
    <a:srgbClr val="4FA535"/>
    <a:srgbClr val="FFA000"/>
    <a:srgbClr val="E72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14DF99-33BB-4000-A613-ABFF43A0E3E3}" v="1" dt="2021-03-24T11:52:19.138"/>
    <p1510:client id="{2B240417-94C2-FCC6-C64C-1E568EF38020}" v="26" dt="2021-03-25T20:32:17.375"/>
    <p1510:client id="{41DC1E5E-5DA2-25CA-0FF1-3D5BA560BC6F}" v="2" dt="2021-12-16T15:22:56.051"/>
    <p1510:client id="{CB073C7D-DD1F-7FF9-2B4A-8027E213B013}" v="35" dt="2022-01-04T11:35:57.494"/>
    <p1510:client id="{FA7F9F61-8CA8-641A-019C-724734FC6460}" v="7" dt="2021-12-21T12:48:31.7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7" d="100"/>
          <a:sy n="127" d="100"/>
        </p:scale>
        <p:origin x="1086"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n, Natalia" userId="S::natalia.green_uhs.nhs.uk#ext#@sotonac.onmicrosoft.com::bf324bb5-e447-45be-938c-312f37635ca6" providerId="AD" clId="Web-{2B240417-94C2-FCC6-C64C-1E568EF38020}"/>
    <pc:docChg chg="modSld">
      <pc:chgData name="Green, Natalia" userId="S::natalia.green_uhs.nhs.uk#ext#@sotonac.onmicrosoft.com::bf324bb5-e447-45be-938c-312f37635ca6" providerId="AD" clId="Web-{2B240417-94C2-FCC6-C64C-1E568EF38020}" dt="2021-03-25T20:32:13.344" v="14" actId="20577"/>
      <pc:docMkLst>
        <pc:docMk/>
      </pc:docMkLst>
      <pc:sldChg chg="modSp">
        <pc:chgData name="Green, Natalia" userId="S::natalia.green_uhs.nhs.uk#ext#@sotonac.onmicrosoft.com::bf324bb5-e447-45be-938c-312f37635ca6" providerId="AD" clId="Web-{2B240417-94C2-FCC6-C64C-1E568EF38020}" dt="2021-03-25T20:32:13.344" v="14" actId="20577"/>
        <pc:sldMkLst>
          <pc:docMk/>
          <pc:sldMk cId="162971755" sldId="296"/>
        </pc:sldMkLst>
        <pc:spChg chg="mod">
          <ac:chgData name="Green, Natalia" userId="S::natalia.green_uhs.nhs.uk#ext#@sotonac.onmicrosoft.com::bf324bb5-e447-45be-938c-312f37635ca6" providerId="AD" clId="Web-{2B240417-94C2-FCC6-C64C-1E568EF38020}" dt="2021-03-25T20:29:19.584" v="1" actId="20577"/>
          <ac:spMkLst>
            <pc:docMk/>
            <pc:sldMk cId="162971755" sldId="296"/>
            <ac:spMk id="4" creationId="{8C5D3C51-B294-45A5-AB5C-B6E1B547899E}"/>
          </ac:spMkLst>
        </pc:spChg>
        <pc:spChg chg="mod">
          <ac:chgData name="Green, Natalia" userId="S::natalia.green_uhs.nhs.uk#ext#@sotonac.onmicrosoft.com::bf324bb5-e447-45be-938c-312f37635ca6" providerId="AD" clId="Web-{2B240417-94C2-FCC6-C64C-1E568EF38020}" dt="2021-03-25T20:32:13.344" v="14" actId="20577"/>
          <ac:spMkLst>
            <pc:docMk/>
            <pc:sldMk cId="162971755" sldId="296"/>
            <ac:spMk id="5" creationId="{2F100B8C-B351-478F-8503-126099130117}"/>
          </ac:spMkLst>
        </pc:spChg>
      </pc:sldChg>
      <pc:sldChg chg="modSp">
        <pc:chgData name="Green, Natalia" userId="S::natalia.green_uhs.nhs.uk#ext#@sotonac.onmicrosoft.com::bf324bb5-e447-45be-938c-312f37635ca6" providerId="AD" clId="Web-{2B240417-94C2-FCC6-C64C-1E568EF38020}" dt="2021-03-25T20:32:07.500" v="13" actId="20577"/>
        <pc:sldMkLst>
          <pc:docMk/>
          <pc:sldMk cId="1461865836" sldId="299"/>
        </pc:sldMkLst>
        <pc:spChg chg="mod">
          <ac:chgData name="Green, Natalia" userId="S::natalia.green_uhs.nhs.uk#ext#@sotonac.onmicrosoft.com::bf324bb5-e447-45be-938c-312f37635ca6" providerId="AD" clId="Web-{2B240417-94C2-FCC6-C64C-1E568EF38020}" dt="2021-03-25T20:32:07.500" v="13" actId="20577"/>
          <ac:spMkLst>
            <pc:docMk/>
            <pc:sldMk cId="1461865836" sldId="299"/>
            <ac:spMk id="8" creationId="{0FD568A1-1748-4FF0-B9B2-8C2138636497}"/>
          </ac:spMkLst>
        </pc:spChg>
        <pc:spChg chg="mod">
          <ac:chgData name="Green, Natalia" userId="S::natalia.green_uhs.nhs.uk#ext#@sotonac.onmicrosoft.com::bf324bb5-e447-45be-938c-312f37635ca6" providerId="AD" clId="Web-{2B240417-94C2-FCC6-C64C-1E568EF38020}" dt="2021-03-25T20:29:33.913" v="6" actId="14100"/>
          <ac:spMkLst>
            <pc:docMk/>
            <pc:sldMk cId="1461865836" sldId="299"/>
            <ac:spMk id="9" creationId="{59BCEEC6-CE29-4BF8-A656-36F93585F32F}"/>
          </ac:spMkLst>
        </pc:spChg>
      </pc:sldChg>
      <pc:sldChg chg="delSp modSp delAnim">
        <pc:chgData name="Green, Natalia" userId="S::natalia.green_uhs.nhs.uk#ext#@sotonac.onmicrosoft.com::bf324bb5-e447-45be-938c-312f37635ca6" providerId="AD" clId="Web-{2B240417-94C2-FCC6-C64C-1E568EF38020}" dt="2021-03-25T20:31:38.029" v="10" actId="1076"/>
        <pc:sldMkLst>
          <pc:docMk/>
          <pc:sldMk cId="833389241" sldId="304"/>
        </pc:sldMkLst>
        <pc:spChg chg="mod">
          <ac:chgData name="Green, Natalia" userId="S::natalia.green_uhs.nhs.uk#ext#@sotonac.onmicrosoft.com::bf324bb5-e447-45be-938c-312f37635ca6" providerId="AD" clId="Web-{2B240417-94C2-FCC6-C64C-1E568EF38020}" dt="2021-03-25T20:31:38.029" v="10" actId="1076"/>
          <ac:spMkLst>
            <pc:docMk/>
            <pc:sldMk cId="833389241" sldId="304"/>
            <ac:spMk id="7" creationId="{AF52A5B6-BEED-439B-AB05-604056F874AC}"/>
          </ac:spMkLst>
        </pc:spChg>
        <pc:spChg chg="mod">
          <ac:chgData name="Green, Natalia" userId="S::natalia.green_uhs.nhs.uk#ext#@sotonac.onmicrosoft.com::bf324bb5-e447-45be-938c-312f37635ca6" providerId="AD" clId="Web-{2B240417-94C2-FCC6-C64C-1E568EF38020}" dt="2021-03-25T20:31:35.092" v="9" actId="1076"/>
          <ac:spMkLst>
            <pc:docMk/>
            <pc:sldMk cId="833389241" sldId="304"/>
            <ac:spMk id="17" creationId="{F1E4FE0E-A688-4066-A5B1-238511A16F31}"/>
          </ac:spMkLst>
        </pc:spChg>
        <pc:grpChg chg="del">
          <ac:chgData name="Green, Natalia" userId="S::natalia.green_uhs.nhs.uk#ext#@sotonac.onmicrosoft.com::bf324bb5-e447-45be-938c-312f37635ca6" providerId="AD" clId="Web-{2B240417-94C2-FCC6-C64C-1E568EF38020}" dt="2021-03-25T20:31:27.419" v="7"/>
          <ac:grpSpMkLst>
            <pc:docMk/>
            <pc:sldMk cId="833389241" sldId="304"/>
            <ac:grpSpMk id="8" creationId="{C62B64DF-8578-4CA8-9BD2-F90200D495DD}"/>
          </ac:grpSpMkLst>
        </pc:grpChg>
        <pc:picChg chg="mod">
          <ac:chgData name="Green, Natalia" userId="S::natalia.green_uhs.nhs.uk#ext#@sotonac.onmicrosoft.com::bf324bb5-e447-45be-938c-312f37635ca6" providerId="AD" clId="Web-{2B240417-94C2-FCC6-C64C-1E568EF38020}" dt="2021-03-25T20:31:30.451" v="8" actId="1076"/>
          <ac:picMkLst>
            <pc:docMk/>
            <pc:sldMk cId="833389241" sldId="304"/>
            <ac:picMk id="16" creationId="{98D95C48-678C-440A-8B44-4E112D7C63DD}"/>
          </ac:picMkLst>
        </pc:picChg>
      </pc:sldChg>
    </pc:docChg>
  </pc:docChgLst>
  <pc:docChgLst>
    <pc:chgData name="Rachel Gagen" userId="S::rsg1v20@soton.ac.uk::e2d4e6cd-5d89-46d8-93dc-e64a27afb7be" providerId="AD" clId="Web-{41DC1E5E-5DA2-25CA-0FF1-3D5BA560BC6F}"/>
    <pc:docChg chg="modSld">
      <pc:chgData name="Rachel Gagen" userId="S::rsg1v20@soton.ac.uk::e2d4e6cd-5d89-46d8-93dc-e64a27afb7be" providerId="AD" clId="Web-{41DC1E5E-5DA2-25CA-0FF1-3D5BA560BC6F}" dt="2021-12-16T15:22:56.051" v="1" actId="20577"/>
      <pc:docMkLst>
        <pc:docMk/>
      </pc:docMkLst>
      <pc:sldChg chg="modSp">
        <pc:chgData name="Rachel Gagen" userId="S::rsg1v20@soton.ac.uk::e2d4e6cd-5d89-46d8-93dc-e64a27afb7be" providerId="AD" clId="Web-{41DC1E5E-5DA2-25CA-0FF1-3D5BA560BC6F}" dt="2021-12-16T15:22:56.051" v="1" actId="20577"/>
        <pc:sldMkLst>
          <pc:docMk/>
          <pc:sldMk cId="162971755" sldId="296"/>
        </pc:sldMkLst>
        <pc:spChg chg="mod">
          <ac:chgData name="Rachel Gagen" userId="S::rsg1v20@soton.ac.uk::e2d4e6cd-5d89-46d8-93dc-e64a27afb7be" providerId="AD" clId="Web-{41DC1E5E-5DA2-25CA-0FF1-3D5BA560BC6F}" dt="2021-12-16T15:22:56.051" v="1" actId="20577"/>
          <ac:spMkLst>
            <pc:docMk/>
            <pc:sldMk cId="162971755" sldId="296"/>
            <ac:spMk id="4" creationId="{8C5D3C51-B294-45A5-AB5C-B6E1B547899E}"/>
          </ac:spMkLst>
        </pc:spChg>
      </pc:sldChg>
    </pc:docChg>
  </pc:docChgLst>
  <pc:docChgLst>
    <pc:chgData name="Rachel Gagen" userId="b8147b453b790b83" providerId="LiveId" clId="{1E14DF99-33BB-4000-A613-ABFF43A0E3E3}"/>
    <pc:docChg chg="custSel addSld delSld modSld">
      <pc:chgData name="Rachel Gagen" userId="b8147b453b790b83" providerId="LiveId" clId="{1E14DF99-33BB-4000-A613-ABFF43A0E3E3}" dt="2021-03-24T12:05:42.312" v="20" actId="478"/>
      <pc:docMkLst>
        <pc:docMk/>
      </pc:docMkLst>
      <pc:sldChg chg="del">
        <pc:chgData name="Rachel Gagen" userId="b8147b453b790b83" providerId="LiveId" clId="{1E14DF99-33BB-4000-A613-ABFF43A0E3E3}" dt="2021-03-24T11:52:22.515" v="1" actId="47"/>
        <pc:sldMkLst>
          <pc:docMk/>
          <pc:sldMk cId="2141227752" sldId="286"/>
        </pc:sldMkLst>
      </pc:sldChg>
      <pc:sldChg chg="del">
        <pc:chgData name="Rachel Gagen" userId="b8147b453b790b83" providerId="LiveId" clId="{1E14DF99-33BB-4000-A613-ABFF43A0E3E3}" dt="2021-03-24T12:05:25.570" v="13" actId="47"/>
        <pc:sldMkLst>
          <pc:docMk/>
          <pc:sldMk cId="4201883447" sldId="287"/>
        </pc:sldMkLst>
      </pc:sldChg>
      <pc:sldChg chg="del">
        <pc:chgData name="Rachel Gagen" userId="b8147b453b790b83" providerId="LiveId" clId="{1E14DF99-33BB-4000-A613-ABFF43A0E3E3}" dt="2021-03-24T12:05:28.055" v="17" actId="47"/>
        <pc:sldMkLst>
          <pc:docMk/>
          <pc:sldMk cId="1651227424" sldId="288"/>
        </pc:sldMkLst>
      </pc:sldChg>
      <pc:sldChg chg="del">
        <pc:chgData name="Rachel Gagen" userId="b8147b453b790b83" providerId="LiveId" clId="{1E14DF99-33BB-4000-A613-ABFF43A0E3E3}" dt="2021-03-24T12:05:26.836" v="15" actId="47"/>
        <pc:sldMkLst>
          <pc:docMk/>
          <pc:sldMk cId="3506126365" sldId="290"/>
        </pc:sldMkLst>
      </pc:sldChg>
      <pc:sldChg chg="del">
        <pc:chgData name="Rachel Gagen" userId="b8147b453b790b83" providerId="LiveId" clId="{1E14DF99-33BB-4000-A613-ABFF43A0E3E3}" dt="2021-03-24T12:05:27.422" v="16" actId="47"/>
        <pc:sldMkLst>
          <pc:docMk/>
          <pc:sldMk cId="1152563904" sldId="292"/>
        </pc:sldMkLst>
      </pc:sldChg>
      <pc:sldChg chg="delSp mod">
        <pc:chgData name="Rachel Gagen" userId="b8147b453b790b83" providerId="LiveId" clId="{1E14DF99-33BB-4000-A613-ABFF43A0E3E3}" dt="2021-03-24T12:05:42.312" v="20" actId="478"/>
        <pc:sldMkLst>
          <pc:docMk/>
          <pc:sldMk cId="1974776008" sldId="293"/>
        </pc:sldMkLst>
        <pc:spChg chg="del">
          <ac:chgData name="Rachel Gagen" userId="b8147b453b790b83" providerId="LiveId" clId="{1E14DF99-33BB-4000-A613-ABFF43A0E3E3}" dt="2021-03-24T12:05:38.766" v="19" actId="478"/>
          <ac:spMkLst>
            <pc:docMk/>
            <pc:sldMk cId="1974776008" sldId="293"/>
            <ac:spMk id="2" creationId="{0B95BAB1-CB1B-4122-BEDE-092EACC2C66E}"/>
          </ac:spMkLst>
        </pc:spChg>
        <pc:spChg chg="del">
          <ac:chgData name="Rachel Gagen" userId="b8147b453b790b83" providerId="LiveId" clId="{1E14DF99-33BB-4000-A613-ABFF43A0E3E3}" dt="2021-03-24T12:05:42.312" v="20" actId="478"/>
          <ac:spMkLst>
            <pc:docMk/>
            <pc:sldMk cId="1974776008" sldId="293"/>
            <ac:spMk id="3" creationId="{F40B4FC7-E86E-47E7-BF52-DB2858D5689D}"/>
          </ac:spMkLst>
        </pc:spChg>
      </pc:sldChg>
      <pc:sldChg chg="del">
        <pc:chgData name="Rachel Gagen" userId="b8147b453b790b83" providerId="LiveId" clId="{1E14DF99-33BB-4000-A613-ABFF43A0E3E3}" dt="2021-03-24T12:05:30.643" v="18" actId="47"/>
        <pc:sldMkLst>
          <pc:docMk/>
          <pc:sldMk cId="480856902" sldId="294"/>
        </pc:sldMkLst>
      </pc:sldChg>
      <pc:sldChg chg="del">
        <pc:chgData name="Rachel Gagen" userId="b8147b453b790b83" providerId="LiveId" clId="{1E14DF99-33BB-4000-A613-ABFF43A0E3E3}" dt="2021-03-24T12:05:26.153" v="14" actId="47"/>
        <pc:sldMkLst>
          <pc:docMk/>
          <pc:sldMk cId="2269068817" sldId="295"/>
        </pc:sldMkLst>
      </pc:sldChg>
      <pc:sldChg chg="modSp add mod">
        <pc:chgData name="Rachel Gagen" userId="b8147b453b790b83" providerId="LiveId" clId="{1E14DF99-33BB-4000-A613-ABFF43A0E3E3}" dt="2021-03-24T12:01:34.326" v="7" actId="27636"/>
        <pc:sldMkLst>
          <pc:docMk/>
          <pc:sldMk cId="162971755" sldId="296"/>
        </pc:sldMkLst>
        <pc:spChg chg="mod">
          <ac:chgData name="Rachel Gagen" userId="b8147b453b790b83" providerId="LiveId" clId="{1E14DF99-33BB-4000-A613-ABFF43A0E3E3}" dt="2021-03-24T12:01:34.326" v="7" actId="27636"/>
          <ac:spMkLst>
            <pc:docMk/>
            <pc:sldMk cId="162971755" sldId="296"/>
            <ac:spMk id="5" creationId="{2F100B8C-B351-478F-8503-126099130117}"/>
          </ac:spMkLst>
        </pc:spChg>
      </pc:sldChg>
      <pc:sldChg chg="modSp add mod">
        <pc:chgData name="Rachel Gagen" userId="b8147b453b790b83" providerId="LiveId" clId="{1E14DF99-33BB-4000-A613-ABFF43A0E3E3}" dt="2021-03-24T12:02:21.758" v="8" actId="207"/>
        <pc:sldMkLst>
          <pc:docMk/>
          <pc:sldMk cId="297864358" sldId="297"/>
        </pc:sldMkLst>
        <pc:spChg chg="mod">
          <ac:chgData name="Rachel Gagen" userId="b8147b453b790b83" providerId="LiveId" clId="{1E14DF99-33BB-4000-A613-ABFF43A0E3E3}" dt="2021-03-24T12:02:21.758" v="8" actId="207"/>
          <ac:spMkLst>
            <pc:docMk/>
            <pc:sldMk cId="297864358" sldId="297"/>
            <ac:spMk id="7" creationId="{7FCCE357-E42F-41B0-A8B9-40985D96D865}"/>
          </ac:spMkLst>
        </pc:spChg>
      </pc:sldChg>
      <pc:sldChg chg="modSp add mod">
        <pc:chgData name="Rachel Gagen" userId="b8147b453b790b83" providerId="LiveId" clId="{1E14DF99-33BB-4000-A613-ABFF43A0E3E3}" dt="2021-03-24T12:03:04.288" v="10" actId="207"/>
        <pc:sldMkLst>
          <pc:docMk/>
          <pc:sldMk cId="842454608" sldId="298"/>
        </pc:sldMkLst>
        <pc:spChg chg="mod">
          <ac:chgData name="Rachel Gagen" userId="b8147b453b790b83" providerId="LiveId" clId="{1E14DF99-33BB-4000-A613-ABFF43A0E3E3}" dt="2021-03-24T12:03:04.288" v="10" actId="207"/>
          <ac:spMkLst>
            <pc:docMk/>
            <pc:sldMk cId="842454608" sldId="298"/>
            <ac:spMk id="5" creationId="{FF4D2BE1-062A-4E09-9A80-9A9DFDE0233E}"/>
          </ac:spMkLst>
        </pc:spChg>
      </pc:sldChg>
      <pc:sldChg chg="add">
        <pc:chgData name="Rachel Gagen" userId="b8147b453b790b83" providerId="LiveId" clId="{1E14DF99-33BB-4000-A613-ABFF43A0E3E3}" dt="2021-03-24T11:52:19.133" v="0"/>
        <pc:sldMkLst>
          <pc:docMk/>
          <pc:sldMk cId="1461865836" sldId="299"/>
        </pc:sldMkLst>
      </pc:sldChg>
      <pc:sldChg chg="add">
        <pc:chgData name="Rachel Gagen" userId="b8147b453b790b83" providerId="LiveId" clId="{1E14DF99-33BB-4000-A613-ABFF43A0E3E3}" dt="2021-03-24T11:52:19.133" v="0"/>
        <pc:sldMkLst>
          <pc:docMk/>
          <pc:sldMk cId="2416731613" sldId="300"/>
        </pc:sldMkLst>
      </pc:sldChg>
      <pc:sldChg chg="add">
        <pc:chgData name="Rachel Gagen" userId="b8147b453b790b83" providerId="LiveId" clId="{1E14DF99-33BB-4000-A613-ABFF43A0E3E3}" dt="2021-03-24T11:52:19.133" v="0"/>
        <pc:sldMkLst>
          <pc:docMk/>
          <pc:sldMk cId="3784655413" sldId="301"/>
        </pc:sldMkLst>
      </pc:sldChg>
      <pc:sldChg chg="add">
        <pc:chgData name="Rachel Gagen" userId="b8147b453b790b83" providerId="LiveId" clId="{1E14DF99-33BB-4000-A613-ABFF43A0E3E3}" dt="2021-03-24T11:52:19.133" v="0"/>
        <pc:sldMkLst>
          <pc:docMk/>
          <pc:sldMk cId="1960936626" sldId="302"/>
        </pc:sldMkLst>
      </pc:sldChg>
      <pc:sldChg chg="add del">
        <pc:chgData name="Rachel Gagen" userId="b8147b453b790b83" providerId="LiveId" clId="{1E14DF99-33BB-4000-A613-ABFF43A0E3E3}" dt="2021-03-24T12:04:17.300" v="11" actId="47"/>
        <pc:sldMkLst>
          <pc:docMk/>
          <pc:sldMk cId="2284771126" sldId="303"/>
        </pc:sldMkLst>
      </pc:sldChg>
      <pc:sldChg chg="add">
        <pc:chgData name="Rachel Gagen" userId="b8147b453b790b83" providerId="LiveId" clId="{1E14DF99-33BB-4000-A613-ABFF43A0E3E3}" dt="2021-03-24T11:52:19.133" v="0"/>
        <pc:sldMkLst>
          <pc:docMk/>
          <pc:sldMk cId="833389241" sldId="304"/>
        </pc:sldMkLst>
      </pc:sldChg>
      <pc:sldChg chg="add">
        <pc:chgData name="Rachel Gagen" userId="b8147b453b790b83" providerId="LiveId" clId="{1E14DF99-33BB-4000-A613-ABFF43A0E3E3}" dt="2021-03-24T11:52:19.133" v="0"/>
        <pc:sldMkLst>
          <pc:docMk/>
          <pc:sldMk cId="2559503283" sldId="305"/>
        </pc:sldMkLst>
      </pc:sldChg>
      <pc:sldChg chg="add">
        <pc:chgData name="Rachel Gagen" userId="b8147b453b790b83" providerId="LiveId" clId="{1E14DF99-33BB-4000-A613-ABFF43A0E3E3}" dt="2021-03-24T11:52:19.133" v="0"/>
        <pc:sldMkLst>
          <pc:docMk/>
          <pc:sldMk cId="665645095" sldId="306"/>
        </pc:sldMkLst>
      </pc:sldChg>
      <pc:sldChg chg="add del">
        <pc:chgData name="Rachel Gagen" userId="b8147b453b790b83" providerId="LiveId" clId="{1E14DF99-33BB-4000-A613-ABFF43A0E3E3}" dt="2021-03-24T12:05:24.947" v="12" actId="47"/>
        <pc:sldMkLst>
          <pc:docMk/>
          <pc:sldMk cId="201659900" sldId="307"/>
        </pc:sldMkLst>
      </pc:sldChg>
    </pc:docChg>
  </pc:docChgLst>
  <pc:docChgLst>
    <pc:chgData name="Natasha Green" userId="S::ng1v20@soton.ac.uk::95db0ffa-da5b-477d-ae38-1990569217b1" providerId="AD" clId="Web-{FA7F9F61-8CA8-641A-019C-724734FC6460}"/>
    <pc:docChg chg="delSld modSld">
      <pc:chgData name="Natasha Green" userId="S::ng1v20@soton.ac.uk::95db0ffa-da5b-477d-ae38-1990569217b1" providerId="AD" clId="Web-{FA7F9F61-8CA8-641A-019C-724734FC6460}" dt="2021-12-21T12:48:31.764" v="4" actId="20577"/>
      <pc:docMkLst>
        <pc:docMk/>
      </pc:docMkLst>
      <pc:sldChg chg="delSp del">
        <pc:chgData name="Natasha Green" userId="S::ng1v20@soton.ac.uk::95db0ffa-da5b-477d-ae38-1990569217b1" providerId="AD" clId="Web-{FA7F9F61-8CA8-641A-019C-724734FC6460}" dt="2021-12-21T12:48:19.013" v="1"/>
        <pc:sldMkLst>
          <pc:docMk/>
          <pc:sldMk cId="842454608" sldId="298"/>
        </pc:sldMkLst>
        <pc:spChg chg="del">
          <ac:chgData name="Natasha Green" userId="S::ng1v20@soton.ac.uk::95db0ffa-da5b-477d-ae38-1990569217b1" providerId="AD" clId="Web-{FA7F9F61-8CA8-641A-019C-724734FC6460}" dt="2021-12-21T12:46:01.495" v="0"/>
          <ac:spMkLst>
            <pc:docMk/>
            <pc:sldMk cId="842454608" sldId="298"/>
            <ac:spMk id="5" creationId="{FF4D2BE1-062A-4E09-9A80-9A9DFDE0233E}"/>
          </ac:spMkLst>
        </pc:spChg>
      </pc:sldChg>
      <pc:sldChg chg="modSp">
        <pc:chgData name="Natasha Green" userId="S::ng1v20@soton.ac.uk::95db0ffa-da5b-477d-ae38-1990569217b1" providerId="AD" clId="Web-{FA7F9F61-8CA8-641A-019C-724734FC6460}" dt="2021-12-21T12:48:31.764" v="4" actId="20577"/>
        <pc:sldMkLst>
          <pc:docMk/>
          <pc:sldMk cId="1461865836" sldId="299"/>
        </pc:sldMkLst>
        <pc:spChg chg="mod">
          <ac:chgData name="Natasha Green" userId="S::ng1v20@soton.ac.uk::95db0ffa-da5b-477d-ae38-1990569217b1" providerId="AD" clId="Web-{FA7F9F61-8CA8-641A-019C-724734FC6460}" dt="2021-12-21T12:48:31.764" v="4" actId="20577"/>
          <ac:spMkLst>
            <pc:docMk/>
            <pc:sldMk cId="1461865836" sldId="299"/>
            <ac:spMk id="9" creationId="{59BCEEC6-CE29-4BF8-A656-36F93585F32F}"/>
          </ac:spMkLst>
        </pc:spChg>
      </pc:sldChg>
    </pc:docChg>
  </pc:docChgLst>
  <pc:docChgLst>
    <pc:chgData name="Natasha Green" userId="S::ng1v20@soton.ac.uk::95db0ffa-da5b-477d-ae38-1990569217b1" providerId="AD" clId="Web-{CB073C7D-DD1F-7FF9-2B4A-8027E213B013}"/>
    <pc:docChg chg="modSld">
      <pc:chgData name="Natasha Green" userId="S::ng1v20@soton.ac.uk::95db0ffa-da5b-477d-ae38-1990569217b1" providerId="AD" clId="Web-{CB073C7D-DD1F-7FF9-2B4A-8027E213B013}" dt="2022-01-04T11:35:47.963" v="16" actId="20577"/>
      <pc:docMkLst>
        <pc:docMk/>
      </pc:docMkLst>
      <pc:sldChg chg="modSp">
        <pc:chgData name="Natasha Green" userId="S::ng1v20@soton.ac.uk::95db0ffa-da5b-477d-ae38-1990569217b1" providerId="AD" clId="Web-{CB073C7D-DD1F-7FF9-2B4A-8027E213B013}" dt="2022-01-04T11:35:47.963" v="16" actId="20577"/>
        <pc:sldMkLst>
          <pc:docMk/>
          <pc:sldMk cId="297864358" sldId="297"/>
        </pc:sldMkLst>
        <pc:spChg chg="mod">
          <ac:chgData name="Natasha Green" userId="S::ng1v20@soton.ac.uk::95db0ffa-da5b-477d-ae38-1990569217b1" providerId="AD" clId="Web-{CB073C7D-DD1F-7FF9-2B4A-8027E213B013}" dt="2022-01-04T11:35:47.963" v="16" actId="20577"/>
          <ac:spMkLst>
            <pc:docMk/>
            <pc:sldMk cId="297864358" sldId="297"/>
            <ac:spMk id="7" creationId="{7FCCE357-E42F-41B0-A8B9-40985D96D86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23D5-9997-4D3E-AA1C-14E22CF11955}"/>
              </a:ext>
            </a:extLst>
          </p:cNvPr>
          <p:cNvSpPr>
            <a:spLocks noGrp="1"/>
          </p:cNvSpPr>
          <p:nvPr>
            <p:ph type="ctrTitle"/>
          </p:nvPr>
        </p:nvSpPr>
        <p:spPr>
          <a:xfrm>
            <a:off x="1143000" y="1122363"/>
            <a:ext cx="6858000" cy="2387600"/>
          </a:xfrm>
        </p:spPr>
        <p:txBody>
          <a:bodyPr anchor="b"/>
          <a:lstStyle>
            <a:lvl1pPr algn="ctr">
              <a:defRPr sz="6000">
                <a:latin typeface="Gill Sans MT" panose="020B05020201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57822B6-3FD3-489D-AA69-467F518EB4A3}"/>
              </a:ext>
            </a:extLst>
          </p:cNvPr>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85E285-94C8-4A8E-9532-8777495785FA}"/>
              </a:ext>
            </a:extLst>
          </p:cNvPr>
          <p:cNvSpPr>
            <a:spLocks noGrp="1"/>
          </p:cNvSpPr>
          <p:nvPr>
            <p:ph type="dt" sz="half" idx="10"/>
          </p:nvPr>
        </p:nvSpPr>
        <p:spPr/>
        <p:txBody>
          <a:bodyPr/>
          <a:lstStyle>
            <a:lvl1pPr>
              <a:defRPr>
                <a:latin typeface="Gill Sans MT" panose="020B0502020104020203" pitchFamily="34" charset="0"/>
              </a:defRPr>
            </a:lvl1pPr>
          </a:lstStyle>
          <a:p>
            <a:fld id="{C6E768C0-30A1-4AC6-9DEC-7D24D7F560BF}" type="datetimeFigureOut">
              <a:rPr lang="en-GB" smtClean="0"/>
              <a:pPr/>
              <a:t>04/01/2022</a:t>
            </a:fld>
            <a:endParaRPr lang="en-GB"/>
          </a:p>
        </p:txBody>
      </p:sp>
      <p:sp>
        <p:nvSpPr>
          <p:cNvPr id="5" name="Footer Placeholder 4">
            <a:extLst>
              <a:ext uri="{FF2B5EF4-FFF2-40B4-BE49-F238E27FC236}">
                <a16:creationId xmlns:a16="http://schemas.microsoft.com/office/drawing/2014/main" id="{C212D3BE-79B6-4B4C-B306-1D6C3D92AA5D}"/>
              </a:ext>
            </a:extLst>
          </p:cNvPr>
          <p:cNvSpPr>
            <a:spLocks noGrp="1"/>
          </p:cNvSpPr>
          <p:nvPr>
            <p:ph type="ftr" sz="quarter" idx="11"/>
          </p:nvPr>
        </p:nvSpPr>
        <p:spPr/>
        <p:txBody>
          <a:bodyPr/>
          <a:lstStyle>
            <a:lvl1pPr>
              <a:defRPr>
                <a:latin typeface="Gill Sans MT" panose="020B0502020104020203" pitchFamily="34" charset="0"/>
              </a:defRPr>
            </a:lvl1pPr>
          </a:lstStyle>
          <a:p>
            <a:endParaRPr lang="en-GB"/>
          </a:p>
        </p:txBody>
      </p:sp>
      <p:sp>
        <p:nvSpPr>
          <p:cNvPr id="6" name="Slide Number Placeholder 5">
            <a:extLst>
              <a:ext uri="{FF2B5EF4-FFF2-40B4-BE49-F238E27FC236}">
                <a16:creationId xmlns:a16="http://schemas.microsoft.com/office/drawing/2014/main" id="{D575A493-3B30-4F38-B7D2-519C70ED8ACC}"/>
              </a:ext>
            </a:extLst>
          </p:cNvPr>
          <p:cNvSpPr>
            <a:spLocks noGrp="1"/>
          </p:cNvSpPr>
          <p:nvPr>
            <p:ph type="sldNum" sz="quarter" idx="12"/>
          </p:nvPr>
        </p:nvSpPr>
        <p:spPr/>
        <p:txBody>
          <a:bodyPr/>
          <a:lstStyle>
            <a:lvl1pPr>
              <a:defRPr>
                <a:latin typeface="Gill Sans MT" panose="020B0502020104020203" pitchFamily="34" charset="0"/>
              </a:defRPr>
            </a:lvl1pPr>
          </a:lstStyle>
          <a:p>
            <a:fld id="{7B13764B-372E-49F7-9A0D-35AC17700F93}" type="slidenum">
              <a:rPr lang="en-GB" smtClean="0"/>
              <a:pPr/>
              <a:t>‹#›</a:t>
            </a:fld>
            <a:endParaRPr lang="en-GB"/>
          </a:p>
        </p:txBody>
      </p:sp>
    </p:spTree>
    <p:extLst>
      <p:ext uri="{BB962C8B-B14F-4D97-AF65-F5344CB8AC3E}">
        <p14:creationId xmlns:p14="http://schemas.microsoft.com/office/powerpoint/2010/main" val="1682092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5A22-4F5B-4AFC-9E46-9DAFB6C297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98F2C8-9ADA-464C-8B53-36F20901A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06C7D-0FF8-4EAD-99A9-E8BCCB0E3CCD}"/>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5" name="Footer Placeholder 4">
            <a:extLst>
              <a:ext uri="{FF2B5EF4-FFF2-40B4-BE49-F238E27FC236}">
                <a16:creationId xmlns:a16="http://schemas.microsoft.com/office/drawing/2014/main" id="{E968DF6E-B841-4C1C-A430-6E469175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46D17-0E43-4CF3-9FDD-D40920EDA28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116014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B67F-6A12-417C-863D-983749753A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CCECF-EF8E-4AA7-AF1D-ADC8108C0DD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8404E-2417-4C4F-9737-C0BE2E276D7A}"/>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5" name="Footer Placeholder 4">
            <a:extLst>
              <a:ext uri="{FF2B5EF4-FFF2-40B4-BE49-F238E27FC236}">
                <a16:creationId xmlns:a16="http://schemas.microsoft.com/office/drawing/2014/main" id="{18717E94-BFC8-4957-AAB1-263A9F0CE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FFD0-BB42-4117-835D-33E3A9A4A185}"/>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583059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A269-D7D2-4D9D-B9F0-C2AB29F86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DE30A-9A6B-455F-8E3B-4E7601ACF79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C3439-2A8E-458D-AEF0-3C685A381B5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FBD800-84EF-4030-A8FB-E4F434CC8631}"/>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6" name="Footer Placeholder 5">
            <a:extLst>
              <a:ext uri="{FF2B5EF4-FFF2-40B4-BE49-F238E27FC236}">
                <a16:creationId xmlns:a16="http://schemas.microsoft.com/office/drawing/2014/main" id="{EFF4C471-1291-4681-A3B6-757EEFF6AB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933233-47C9-4036-AC85-49859871972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21428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D503-C2CD-451F-9BC8-BEC2A9C62A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C63800-A7AC-4C71-BD9F-242238C7E7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AC122-8995-4803-96ED-305BDDD46E6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9B810-9F78-4CB9-BFBB-79D6AB9D54A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145E8-C99B-4F36-9B16-5A5F4485BAC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8C0B50-0EFD-4182-9BA3-062653C166B9}"/>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8" name="Footer Placeholder 7">
            <a:extLst>
              <a:ext uri="{FF2B5EF4-FFF2-40B4-BE49-F238E27FC236}">
                <a16:creationId xmlns:a16="http://schemas.microsoft.com/office/drawing/2014/main" id="{8FE4819A-C2D8-4379-B01E-2CBBCFCA3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25A39E-5806-40F2-8267-D73E8123249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009943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2D6-FF05-4A46-A682-5F85BBBF05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DDE749-E906-4BCC-92F8-6395F837A7B2}"/>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4" name="Footer Placeholder 3">
            <a:extLst>
              <a:ext uri="{FF2B5EF4-FFF2-40B4-BE49-F238E27FC236}">
                <a16:creationId xmlns:a16="http://schemas.microsoft.com/office/drawing/2014/main" id="{BFB01E3C-70D0-4642-9FBE-C51BA4BFF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B1F58E-F7E7-44E7-89E8-D71F4888376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706554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80FD3-4179-4224-9C51-761E6F542889}"/>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3" name="Footer Placeholder 2">
            <a:extLst>
              <a:ext uri="{FF2B5EF4-FFF2-40B4-BE49-F238E27FC236}">
                <a16:creationId xmlns:a16="http://schemas.microsoft.com/office/drawing/2014/main" id="{0E612D33-ACEF-4F7C-9851-4C8EE7C235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155EE-D2DA-4BD0-B65F-E4724043C8A4}"/>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067450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04/01/2022</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3681-8CED-4459-A054-F2B0AA857E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2C7CB-1FA9-42FC-B5A6-1B20BE91ED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51E1D0-074C-42C2-A7B5-D4A1DA8BB8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A853-7CBE-4874-87AC-80AC2026353A}"/>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6" name="Footer Placeholder 5">
            <a:extLst>
              <a:ext uri="{FF2B5EF4-FFF2-40B4-BE49-F238E27FC236}">
                <a16:creationId xmlns:a16="http://schemas.microsoft.com/office/drawing/2014/main" id="{B79DB187-E075-4BCF-8E86-3A88692C7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85011-67F1-46F4-8DB4-B28CAA38E46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17310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A13F-E332-4FDB-B81E-3BF63E2A89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D53CAA-B4A6-400A-AE06-AA65FF0AC7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F1C8F3-7CD9-4ED4-B811-4CCBE9780B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4ABC4-10AD-4E52-8F51-583E434FFF1C}"/>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6" name="Footer Placeholder 5">
            <a:extLst>
              <a:ext uri="{FF2B5EF4-FFF2-40B4-BE49-F238E27FC236}">
                <a16:creationId xmlns:a16="http://schemas.microsoft.com/office/drawing/2014/main" id="{061E479E-172A-47CC-847D-F1208E72A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048EF8-F1D9-4940-81F5-BEC1A2C29AA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1955434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EAE9-B026-43CA-9F83-9AE33E685F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983E5-6621-4F0F-A20E-128808240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EC05B-49D8-4702-909C-09097651BB38}"/>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5" name="Footer Placeholder 4">
            <a:extLst>
              <a:ext uri="{FF2B5EF4-FFF2-40B4-BE49-F238E27FC236}">
                <a16:creationId xmlns:a16="http://schemas.microsoft.com/office/drawing/2014/main" id="{DE1D548C-15EF-4409-A721-869FB2C63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8D323-1146-4DB6-A25F-702A83822D3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2074050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CF795-2039-4498-A32F-975C8B90CD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0F09D-750F-412B-B9D8-3FBB333784E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1AB76-38D2-4F8B-AB48-8279E580761C}"/>
              </a:ext>
            </a:extLst>
          </p:cNvPr>
          <p:cNvSpPr>
            <a:spLocks noGrp="1"/>
          </p:cNvSpPr>
          <p:nvPr>
            <p:ph type="dt" sz="half" idx="10"/>
          </p:nvPr>
        </p:nvSpPr>
        <p:spPr/>
        <p:txBody>
          <a:bodyPr/>
          <a:lstStyle/>
          <a:p>
            <a:fld id="{C6E768C0-30A1-4AC6-9DEC-7D24D7F560BF}" type="datetimeFigureOut">
              <a:rPr lang="en-GB" smtClean="0"/>
              <a:t>04/01/2022</a:t>
            </a:fld>
            <a:endParaRPr lang="en-GB"/>
          </a:p>
        </p:txBody>
      </p:sp>
      <p:sp>
        <p:nvSpPr>
          <p:cNvPr id="5" name="Footer Placeholder 4">
            <a:extLst>
              <a:ext uri="{FF2B5EF4-FFF2-40B4-BE49-F238E27FC236}">
                <a16:creationId xmlns:a16="http://schemas.microsoft.com/office/drawing/2014/main" id="{F611421A-91E5-423D-9462-7380966CA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24702-C4D5-47E4-97AE-3603BB1F7DE7}"/>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69106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17" Type="http://schemas.openxmlformats.org/officeDocument/2006/relationships/image" Target="../media/image1.png"/><Relationship Id="rId2" Type="http://schemas.openxmlformats.org/officeDocument/2006/relationships/slideLayout" Target="../slideLayouts/slideLayout36.xml"/><Relationship Id="rId16" Type="http://schemas.openxmlformats.org/officeDocument/2006/relationships/image" Target="../media/image2.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5.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17" Type="http://schemas.openxmlformats.org/officeDocument/2006/relationships/image" Target="../media/image1.png"/><Relationship Id="rId2" Type="http://schemas.openxmlformats.org/officeDocument/2006/relationships/slideLayout" Target="../slideLayouts/slideLayout47.xml"/><Relationship Id="rId16" Type="http://schemas.openxmlformats.org/officeDocument/2006/relationships/image" Target="../media/image2.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5.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3.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6" Type="http://schemas.openxmlformats.org/officeDocument/2006/relationships/image" Target="../media/image2.pn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5.pn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04/01/2022</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712E88"/>
          </a:solidFill>
          <a:ln>
            <a:solidFill>
              <a:srgbClr val="712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2" name="Picture 11" descr="Icon&#10;&#10;Description automatically generated">
            <a:extLst>
              <a:ext uri="{FF2B5EF4-FFF2-40B4-BE49-F238E27FC236}">
                <a16:creationId xmlns:a16="http://schemas.microsoft.com/office/drawing/2014/main" id="{865258A2-ADAD-4B6A-AB32-4227B8E9B19C}"/>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3941069">
            <a:off x="-393042" y="-567278"/>
            <a:ext cx="1374762" cy="1372440"/>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01BCA-D9D7-4730-95AB-6EEA4562FE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EEA40F-60F6-47E9-9F1A-56B2EAB5EB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3CC17E-EC19-4439-B28B-8414E31CAE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68C0-30A1-4AC6-9DEC-7D24D7F560BF}" type="datetimeFigureOut">
              <a:rPr lang="en-GB" smtClean="0"/>
              <a:t>04/01/2022</a:t>
            </a:fld>
            <a:endParaRPr lang="en-GB"/>
          </a:p>
        </p:txBody>
      </p:sp>
      <p:sp>
        <p:nvSpPr>
          <p:cNvPr id="5" name="Footer Placeholder 4">
            <a:extLst>
              <a:ext uri="{FF2B5EF4-FFF2-40B4-BE49-F238E27FC236}">
                <a16:creationId xmlns:a16="http://schemas.microsoft.com/office/drawing/2014/main" id="{EB035186-9C2D-4BBD-923E-C103C164FDA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F62228-9BEF-4B4C-8FE6-D41736B1DD9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764B-372E-49F7-9A0D-35AC17700F93}"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D3874DE5-0F4D-4649-A5F3-0F8B9833B3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8" name="Picture 7" descr="Icon&#10;&#10;Description automatically generated">
            <a:extLst>
              <a:ext uri="{FF2B5EF4-FFF2-40B4-BE49-F238E27FC236}">
                <a16:creationId xmlns:a16="http://schemas.microsoft.com/office/drawing/2014/main" id="{9D5EE80D-AB62-4D4B-822F-1F160FD38CC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3941069">
            <a:off x="-393042" y="-567278"/>
            <a:ext cx="1374762" cy="1372440"/>
          </a:xfrm>
          <a:prstGeom prst="rect">
            <a:avLst/>
          </a:prstGeom>
        </p:spPr>
      </p:pic>
    </p:spTree>
    <p:extLst>
      <p:ext uri="{BB962C8B-B14F-4D97-AF65-F5344CB8AC3E}">
        <p14:creationId xmlns:p14="http://schemas.microsoft.com/office/powerpoint/2010/main" val="44098570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BB154A-4CDD-4A53-93EC-6310397BD71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F5C26F-5D08-4A71-A865-90528D843F7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712E88"/>
                </a:solidFill>
              </a:rPr>
              <a:t>#</a:t>
            </a:r>
            <a:r>
              <a:rPr lang="en-GB" sz="3000" b="1" dirty="0" err="1">
                <a:solidFill>
                  <a:srgbClr val="712E88"/>
                </a:solidFill>
              </a:rPr>
              <a:t>BePartOfTheSolution</a:t>
            </a:r>
            <a:endParaRPr lang="en-GB" sz="3000" b="1" dirty="0">
              <a:solidFill>
                <a:srgbClr val="712E88"/>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solidFill>
            <a:srgbClr val="712E88"/>
          </a:solidFill>
          <a:ln>
            <a:solidFill>
              <a:srgbClr val="712E88"/>
            </a:solidFill>
          </a:ln>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15" name="Picture 14" descr="Icon&#10;&#10;Description automatically generated">
            <a:extLst>
              <a:ext uri="{FF2B5EF4-FFF2-40B4-BE49-F238E27FC236}">
                <a16:creationId xmlns:a16="http://schemas.microsoft.com/office/drawing/2014/main" id="{E0D71A45-E55B-4D35-88FD-C122FA1C536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3941069">
            <a:off x="-393042" y="-567278"/>
            <a:ext cx="1374762" cy="1372440"/>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6" name="Rectangle 15">
            <a:extLst>
              <a:ext uri="{FF2B5EF4-FFF2-40B4-BE49-F238E27FC236}">
                <a16:creationId xmlns:a16="http://schemas.microsoft.com/office/drawing/2014/main" id="{8F9A2811-B2F9-4F54-8CAD-992CC3A21CDC}"/>
              </a:ext>
            </a:extLst>
          </p:cNvPr>
          <p:cNvSpPr/>
          <p:nvPr userDrawn="1"/>
        </p:nvSpPr>
        <p:spPr>
          <a:xfrm>
            <a:off x="0" y="6037006"/>
            <a:ext cx="9144000" cy="820994"/>
          </a:xfrm>
          <a:prstGeom prst="rect">
            <a:avLst/>
          </a:prstGeom>
          <a:solidFill>
            <a:srgbClr val="712E88"/>
          </a:solidFill>
          <a:ln>
            <a:solidFill>
              <a:srgbClr val="712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8BFC111A-3389-43E4-A04C-5F79EEBB3E76}"/>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9311A-CD39-48E9-AC9C-940E4487B5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01139796-9FAA-48AE-A5FA-1BBE5EA86EB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59F8EC-C151-4CCF-B7A2-524E50B2B4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A54AD-51B3-4898-9E71-3D9EA39FD4EA}" type="slidenum">
              <a:rPr lang="en-GB" smtClean="0"/>
              <a:t>‹#›</a:t>
            </a:fld>
            <a:endParaRPr lang="en-GB"/>
          </a:p>
        </p:txBody>
      </p:sp>
      <p:sp>
        <p:nvSpPr>
          <p:cNvPr id="10" name="Rectangle 9">
            <a:extLst>
              <a:ext uri="{FF2B5EF4-FFF2-40B4-BE49-F238E27FC236}">
                <a16:creationId xmlns:a16="http://schemas.microsoft.com/office/drawing/2014/main" id="{C163DC90-61E8-4B02-9AFF-28B9159ECA6F}"/>
              </a:ext>
            </a:extLst>
          </p:cNvPr>
          <p:cNvSpPr/>
          <p:nvPr userDrawn="1"/>
        </p:nvSpPr>
        <p:spPr>
          <a:xfrm>
            <a:off x="0" y="6037006"/>
            <a:ext cx="9144000" cy="820994"/>
          </a:xfrm>
          <a:prstGeom prst="rect">
            <a:avLst/>
          </a:prstGeom>
          <a:solidFill>
            <a:srgbClr val="712E88"/>
          </a:solidFill>
          <a:ln>
            <a:solidFill>
              <a:srgbClr val="712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47E3A0B2-BA77-4939-B7C7-2FCA4A759CEC}"/>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33;p1">
            <a:extLst>
              <a:ext uri="{FF2B5EF4-FFF2-40B4-BE49-F238E27FC236}">
                <a16:creationId xmlns:a16="http://schemas.microsoft.com/office/drawing/2014/main" id="{8C5D3C51-B294-45A5-AB5C-B6E1B547899E}"/>
              </a:ext>
            </a:extLst>
          </p:cNvPr>
          <p:cNvSpPr txBox="1">
            <a:spLocks/>
          </p:cNvSpPr>
          <p:nvPr/>
        </p:nvSpPr>
        <p:spPr>
          <a:xfrm>
            <a:off x="492919" y="499533"/>
            <a:ext cx="8079581" cy="1658198"/>
          </a:xfrm>
          <a:prstGeom prst="rect">
            <a:avLst/>
          </a:prstGeom>
          <a:noFill/>
          <a:ln>
            <a:noFill/>
          </a:ln>
        </p:spPr>
        <p:txBody>
          <a:bodyPr spcFirstLastPara="1" vert="horz" wrap="square" lIns="91425" tIns="45700" rIns="91425" bIns="4570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Clr>
                <a:schemeClr val="accent1"/>
              </a:buClr>
              <a:buSzPts val="4800"/>
              <a:buFont typeface="Calibri"/>
            </a:pPr>
            <a:r>
              <a:rPr lang="en-GB" sz="4800">
                <a:solidFill>
                  <a:srgbClr val="0F6AB1"/>
                </a:solidFill>
                <a:latin typeface="Gill Sans"/>
                <a:ea typeface="Gill Sans"/>
                <a:cs typeface="Gill Sans"/>
                <a:sym typeface="Gill Sans"/>
              </a:rPr>
              <a:t>Hands, Face, Space</a:t>
            </a:r>
            <a:r>
              <a:rPr lang="en-GB" sz="4800" dirty="0">
                <a:solidFill>
                  <a:srgbClr val="0F6AB1"/>
                </a:solidFill>
                <a:latin typeface="Gill Sans"/>
                <a:ea typeface="Gill Sans"/>
                <a:cs typeface="Gill Sans"/>
                <a:sym typeface="Comfortaa"/>
              </a:rPr>
              <a:t> </a:t>
            </a:r>
            <a:endParaRPr lang="en-GB" sz="4800">
              <a:solidFill>
                <a:srgbClr val="0F6AB1"/>
              </a:solidFill>
              <a:latin typeface="Gill Sans" panose="020B0604020202020204" charset="0"/>
              <a:ea typeface="Comfortaa"/>
              <a:cs typeface="Comfortaa"/>
            </a:endParaRPr>
          </a:p>
        </p:txBody>
      </p:sp>
      <p:sp>
        <p:nvSpPr>
          <p:cNvPr id="5" name="Google Shape;234;p1">
            <a:extLst>
              <a:ext uri="{FF2B5EF4-FFF2-40B4-BE49-F238E27FC236}">
                <a16:creationId xmlns:a16="http://schemas.microsoft.com/office/drawing/2014/main" id="{2F100B8C-B351-478F-8503-126099130117}"/>
              </a:ext>
            </a:extLst>
          </p:cNvPr>
          <p:cNvSpPr txBox="1">
            <a:spLocks noGrp="1"/>
          </p:cNvSpPr>
          <p:nvPr>
            <p:ph type="subTitle" idx="1"/>
          </p:nvPr>
        </p:nvSpPr>
        <p:spPr>
          <a:xfrm>
            <a:off x="1140050" y="2100683"/>
            <a:ext cx="6658500" cy="3629492"/>
          </a:xfrm>
          <a:prstGeom prst="rect">
            <a:avLst/>
          </a:prstGeom>
          <a:noFill/>
          <a:ln>
            <a:noFill/>
          </a:ln>
        </p:spPr>
        <p:txBody>
          <a:bodyPr spcFirstLastPara="1" wrap="square" lIns="91425" tIns="45700" rIns="91425" bIns="45700" anchor="t" anchorCtr="0">
            <a:normAutofit fontScale="92500" lnSpcReduction="20000"/>
          </a:bodyPr>
          <a:lstStyle/>
          <a:p>
            <a:pPr algn="l">
              <a:lnSpc>
                <a:spcPct val="115000"/>
              </a:lnSpc>
              <a:spcBef>
                <a:spcPts val="0"/>
              </a:spcBef>
              <a:buClr>
                <a:schemeClr val="dk1"/>
              </a:buClr>
              <a:buSzPts val="1100"/>
            </a:pPr>
            <a:r>
              <a:rPr lang="en-GB" sz="3000" dirty="0">
                <a:solidFill>
                  <a:schemeClr val="accent5">
                    <a:lumMod val="50000"/>
                  </a:schemeClr>
                </a:solidFill>
                <a:highlight>
                  <a:srgbClr val="FFFFFF"/>
                </a:highlight>
                <a:latin typeface="Gill Sans"/>
                <a:ea typeface="Gill Sans"/>
                <a:cs typeface="Gill Sans"/>
                <a:sym typeface="Gill Sans"/>
              </a:rPr>
              <a:t>Objectives: </a:t>
            </a:r>
            <a:endParaRPr lang="en-GB" sz="3000" dirty="0">
              <a:solidFill>
                <a:schemeClr val="accent5">
                  <a:lumMod val="50000"/>
                </a:schemeClr>
              </a:solidFill>
              <a:highlight>
                <a:srgbClr val="FFFFFF"/>
              </a:highlight>
              <a:latin typeface="Gill Sans"/>
              <a:ea typeface="Gill Sans"/>
              <a:cs typeface="Gill Sans"/>
            </a:endParaRPr>
          </a:p>
          <a:p>
            <a:pPr algn="l">
              <a:lnSpc>
                <a:spcPct val="114999"/>
              </a:lnSpc>
              <a:spcBef>
                <a:spcPts val="0"/>
              </a:spcBef>
              <a:buSzPts val="1100"/>
            </a:pPr>
            <a:endParaRPr lang="en-GB" sz="2800" b="1" dirty="0">
              <a:solidFill>
                <a:schemeClr val="accent5">
                  <a:lumMod val="50000"/>
                </a:schemeClr>
              </a:solidFill>
              <a:highlight>
                <a:srgbClr val="FFFFFF"/>
              </a:highlight>
              <a:latin typeface="Gill Sans"/>
              <a:ea typeface="Gill Sans"/>
              <a:cs typeface="Gill Sans"/>
            </a:endParaRPr>
          </a:p>
          <a:p>
            <a:pPr marL="457200" lvl="0" indent="-457200" algn="l" rtl="0">
              <a:lnSpc>
                <a:spcPct val="115000"/>
              </a:lnSpc>
              <a:spcBef>
                <a:spcPts val="0"/>
              </a:spcBef>
              <a:spcAft>
                <a:spcPts val="0"/>
              </a:spcAft>
              <a:buClr>
                <a:schemeClr val="accent1">
                  <a:lumMod val="75000"/>
                </a:schemeClr>
              </a:buClr>
              <a:buSzPct val="80000"/>
              <a:buFont typeface="Arial" panose="020B0604020202020204" pitchFamily="34" charset="0"/>
              <a:buChar char="•"/>
            </a:pPr>
            <a:r>
              <a:rPr lang="en-GB" sz="2800" dirty="0">
                <a:solidFill>
                  <a:schemeClr val="accent1">
                    <a:lumMod val="75000"/>
                  </a:schemeClr>
                </a:solidFill>
                <a:highlight>
                  <a:srgbClr val="FFFFFF"/>
                </a:highlight>
                <a:latin typeface="Gill Sans"/>
                <a:ea typeface="Gill Sans"/>
                <a:cs typeface="Gill Sans"/>
                <a:sym typeface="Gill Sans"/>
              </a:rPr>
              <a:t>To find out what we know about COVID-19. </a:t>
            </a:r>
          </a:p>
          <a:p>
            <a:pPr lvl="0" algn="l" rtl="0">
              <a:lnSpc>
                <a:spcPct val="115000"/>
              </a:lnSpc>
              <a:spcBef>
                <a:spcPts val="0"/>
              </a:spcBef>
              <a:spcAft>
                <a:spcPts val="0"/>
              </a:spcAft>
              <a:buClr>
                <a:schemeClr val="accent1">
                  <a:lumMod val="75000"/>
                </a:schemeClr>
              </a:buClr>
              <a:buSzPct val="80000"/>
            </a:pPr>
            <a:endParaRPr lang="en-GB" sz="2800" dirty="0">
              <a:solidFill>
                <a:schemeClr val="accent1">
                  <a:lumMod val="75000"/>
                </a:schemeClr>
              </a:solidFill>
              <a:highlight>
                <a:srgbClr val="FFFFFF"/>
              </a:highlight>
              <a:latin typeface="Gill Sans"/>
              <a:ea typeface="Gill Sans"/>
              <a:cs typeface="Gill Sans"/>
            </a:endParaRPr>
          </a:p>
          <a:p>
            <a:pPr marL="457200" lvl="0" indent="-457200" algn="l" rtl="0">
              <a:lnSpc>
                <a:spcPct val="115000"/>
              </a:lnSpc>
              <a:spcBef>
                <a:spcPts val="0"/>
              </a:spcBef>
              <a:spcAft>
                <a:spcPts val="0"/>
              </a:spcAft>
              <a:buClr>
                <a:schemeClr val="accent1">
                  <a:lumMod val="75000"/>
                </a:schemeClr>
              </a:buClr>
              <a:buSzPct val="80000"/>
              <a:buFont typeface="Arial" panose="020B0604020202020204" pitchFamily="34" charset="0"/>
              <a:buChar char="•"/>
            </a:pPr>
            <a:r>
              <a:rPr lang="en-GB" sz="2800" dirty="0">
                <a:solidFill>
                  <a:schemeClr val="accent1">
                    <a:lumMod val="75000"/>
                  </a:schemeClr>
                </a:solidFill>
                <a:highlight>
                  <a:srgbClr val="FFFFFF"/>
                </a:highlight>
                <a:latin typeface="Gill Sans"/>
                <a:ea typeface="Gill Sans"/>
                <a:cs typeface="Gill Sans"/>
                <a:sym typeface="Gill Sans"/>
              </a:rPr>
              <a:t>To know the measures we need to take to limit the spread of the virus. </a:t>
            </a:r>
          </a:p>
          <a:p>
            <a:pPr marL="457200" lvl="0" indent="-457200" algn="l" rtl="0">
              <a:lnSpc>
                <a:spcPct val="115000"/>
              </a:lnSpc>
              <a:spcBef>
                <a:spcPts val="0"/>
              </a:spcBef>
              <a:spcAft>
                <a:spcPts val="0"/>
              </a:spcAft>
              <a:buClr>
                <a:schemeClr val="accent1">
                  <a:lumMod val="75000"/>
                </a:schemeClr>
              </a:buClr>
              <a:buSzPct val="80000"/>
              <a:buFont typeface="Arial" panose="020B0604020202020204" pitchFamily="34" charset="0"/>
              <a:buChar char="•"/>
            </a:pPr>
            <a:endParaRPr lang="en-GB" sz="2800" dirty="0">
              <a:solidFill>
                <a:schemeClr val="accent1">
                  <a:lumMod val="75000"/>
                </a:schemeClr>
              </a:solidFill>
              <a:highlight>
                <a:srgbClr val="FFFFFF"/>
              </a:highlight>
              <a:latin typeface="Gill Sans"/>
              <a:ea typeface="Gill Sans"/>
              <a:cs typeface="Gill Sans"/>
            </a:endParaRPr>
          </a:p>
          <a:p>
            <a:pPr marL="457200" lvl="0" indent="-457200" algn="l" rtl="0">
              <a:lnSpc>
                <a:spcPct val="115000"/>
              </a:lnSpc>
              <a:spcBef>
                <a:spcPts val="0"/>
              </a:spcBef>
              <a:spcAft>
                <a:spcPts val="0"/>
              </a:spcAft>
              <a:buClr>
                <a:schemeClr val="accent1">
                  <a:lumMod val="75000"/>
                </a:schemeClr>
              </a:buClr>
              <a:buSzPct val="80000"/>
              <a:buFont typeface="Arial" panose="020B0604020202020204" pitchFamily="34" charset="0"/>
              <a:buChar char="•"/>
            </a:pPr>
            <a:r>
              <a:rPr lang="en-GB" sz="2800" dirty="0">
                <a:solidFill>
                  <a:schemeClr val="accent1">
                    <a:lumMod val="75000"/>
                  </a:schemeClr>
                </a:solidFill>
                <a:highlight>
                  <a:srgbClr val="FFFFFF"/>
                </a:highlight>
                <a:latin typeface="Gill Sans"/>
                <a:ea typeface="Gill Sans"/>
                <a:cs typeface="Gill Sans"/>
                <a:sym typeface="Gill Sans"/>
              </a:rPr>
              <a:t>To think of ways we can we encourage others around us to follow the rules. </a:t>
            </a:r>
          </a:p>
          <a:p>
            <a:pPr marL="0" lvl="0" indent="0" algn="l" rtl="0">
              <a:lnSpc>
                <a:spcPct val="115000"/>
              </a:lnSpc>
              <a:spcBef>
                <a:spcPts val="0"/>
              </a:spcBef>
              <a:spcAft>
                <a:spcPts val="0"/>
              </a:spcAft>
              <a:buClr>
                <a:schemeClr val="dk1"/>
              </a:buClr>
              <a:buSzPts val="1100"/>
              <a:buNone/>
            </a:pPr>
            <a:endParaRPr sz="2300" dirty="0">
              <a:solidFill>
                <a:schemeClr val="accent5">
                  <a:lumMod val="50000"/>
                </a:schemeClr>
              </a:solidFill>
              <a:highlight>
                <a:srgbClr val="FFFFFF"/>
              </a:highlight>
              <a:latin typeface="Gill Sans" panose="020B0604020202020204" charset="0"/>
              <a:ea typeface="Comfortaa"/>
              <a:cs typeface="Comfortaa"/>
            </a:endParaRPr>
          </a:p>
          <a:p>
            <a:pPr marL="0" lvl="0" indent="0" algn="l" rtl="0">
              <a:lnSpc>
                <a:spcPct val="115000"/>
              </a:lnSpc>
              <a:spcBef>
                <a:spcPts val="0"/>
              </a:spcBef>
              <a:spcAft>
                <a:spcPts val="0"/>
              </a:spcAft>
              <a:buClr>
                <a:schemeClr val="dk1"/>
              </a:buClr>
              <a:buSzPts val="1100"/>
              <a:buFont typeface="Arial"/>
              <a:buNone/>
            </a:pPr>
            <a:endParaRPr sz="2300" dirty="0">
              <a:solidFill>
                <a:srgbClr val="3D85C6"/>
              </a:solidFill>
              <a:highlight>
                <a:srgbClr val="FFFFFF"/>
              </a:highlight>
              <a:latin typeface="Gill Sans" panose="020B0604020202020204" charset="0"/>
              <a:ea typeface="Comfortaa"/>
              <a:cs typeface="Comfortaa"/>
              <a:sym typeface="Comfortaa"/>
            </a:endParaRPr>
          </a:p>
          <a:p>
            <a:pPr marL="91440" lvl="0" indent="0" algn="l" rtl="0">
              <a:lnSpc>
                <a:spcPct val="85000"/>
              </a:lnSpc>
              <a:spcBef>
                <a:spcPts val="0"/>
              </a:spcBef>
              <a:spcAft>
                <a:spcPts val="0"/>
              </a:spcAft>
              <a:buClr>
                <a:srgbClr val="262626"/>
              </a:buClr>
              <a:buSzPts val="2400"/>
              <a:buNone/>
            </a:pPr>
            <a:endParaRPr dirty="0">
              <a:latin typeface="Gill Sans" panose="020B0604020202020204" charset="0"/>
            </a:endParaRPr>
          </a:p>
        </p:txBody>
      </p:sp>
    </p:spTree>
    <p:extLst>
      <p:ext uri="{BB962C8B-B14F-4D97-AF65-F5344CB8AC3E}">
        <p14:creationId xmlns:p14="http://schemas.microsoft.com/office/powerpoint/2010/main" val="162971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40;gb65152134c_2_18">
            <a:extLst>
              <a:ext uri="{FF2B5EF4-FFF2-40B4-BE49-F238E27FC236}">
                <a16:creationId xmlns:a16="http://schemas.microsoft.com/office/drawing/2014/main" id="{5C1E3073-4628-4996-B7F0-24F1595C0267}"/>
              </a:ext>
            </a:extLst>
          </p:cNvPr>
          <p:cNvSpPr txBox="1"/>
          <p:nvPr/>
        </p:nvSpPr>
        <p:spPr>
          <a:xfrm>
            <a:off x="0" y="656325"/>
            <a:ext cx="9144000" cy="8496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4800"/>
              <a:buFont typeface="Arial"/>
              <a:buNone/>
            </a:pPr>
            <a:r>
              <a:rPr lang="en-GB" sz="4800" i="0" u="none" strike="noStrike" cap="none">
                <a:solidFill>
                  <a:srgbClr val="0F6AB1"/>
                </a:solidFill>
                <a:latin typeface="Gill Sans"/>
                <a:ea typeface="Gill Sans"/>
                <a:cs typeface="Gill Sans"/>
                <a:sym typeface="Gill Sans"/>
              </a:rPr>
              <a:t>Video Introduction</a:t>
            </a:r>
            <a:endParaRPr sz="4800" i="0" u="none" strike="noStrike" cap="none">
              <a:solidFill>
                <a:srgbClr val="0F6AB1"/>
              </a:solidFill>
              <a:latin typeface="Gill Sans"/>
              <a:ea typeface="Gill Sans"/>
              <a:cs typeface="Gill Sans"/>
              <a:sym typeface="Gill Sans"/>
            </a:endParaRPr>
          </a:p>
        </p:txBody>
      </p:sp>
      <p:sp>
        <p:nvSpPr>
          <p:cNvPr id="7" name="Google Shape;241;gb65152134c_2_18">
            <a:extLst>
              <a:ext uri="{FF2B5EF4-FFF2-40B4-BE49-F238E27FC236}">
                <a16:creationId xmlns:a16="http://schemas.microsoft.com/office/drawing/2014/main" id="{7FCCE357-E42F-41B0-A8B9-40985D96D865}"/>
              </a:ext>
            </a:extLst>
          </p:cNvPr>
          <p:cNvSpPr txBox="1"/>
          <p:nvPr/>
        </p:nvSpPr>
        <p:spPr>
          <a:xfrm>
            <a:off x="0" y="1848679"/>
            <a:ext cx="9143999" cy="347784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800" dirty="0">
                <a:solidFill>
                  <a:schemeClr val="accent1">
                    <a:lumMod val="75000"/>
                  </a:schemeClr>
                </a:solidFill>
                <a:latin typeface="Gill Sans"/>
                <a:ea typeface="Gill Sans"/>
                <a:cs typeface="Gill Sans"/>
                <a:sym typeface="Gill Sans"/>
              </a:rPr>
              <a:t>Meet COVID-19 Warriors!</a:t>
            </a:r>
            <a:endParaRPr lang="en-GB" sz="2800" dirty="0">
              <a:solidFill>
                <a:schemeClr val="accent1">
                  <a:lumMod val="75000"/>
                </a:schemeClr>
              </a:solidFill>
              <a:latin typeface="Gill Sans"/>
              <a:ea typeface="Gill Sans"/>
              <a:cs typeface="Gill Sans"/>
            </a:endParaRPr>
          </a:p>
          <a:p>
            <a:pPr marL="0" lvl="0" indent="0" algn="ctr" rtl="0">
              <a:spcBef>
                <a:spcPts val="0"/>
              </a:spcBef>
              <a:spcAft>
                <a:spcPts val="0"/>
              </a:spcAft>
              <a:buNone/>
            </a:pPr>
            <a:endParaRPr lang="en-GB" sz="3100" dirty="0">
              <a:latin typeface="Gill Sans"/>
              <a:ea typeface="Gill Sans"/>
              <a:cs typeface="Gill Sans"/>
              <a:sym typeface="Gill Sans"/>
            </a:endParaRPr>
          </a:p>
          <a:p>
            <a:pPr marL="0" lvl="0" indent="0" algn="ctr" rtl="0">
              <a:spcBef>
                <a:spcPts val="0"/>
              </a:spcBef>
              <a:spcAft>
                <a:spcPts val="0"/>
              </a:spcAft>
              <a:buNone/>
            </a:pPr>
            <a:endParaRPr lang="en-GB" sz="3100" dirty="0">
              <a:latin typeface="Gill Sans"/>
              <a:ea typeface="Gill Sans"/>
              <a:cs typeface="Gill Sans"/>
              <a:sym typeface="Gill Sans"/>
            </a:endParaRPr>
          </a:p>
          <a:p>
            <a:pPr marL="0" lvl="0" indent="0" algn="ctr" rtl="0">
              <a:spcBef>
                <a:spcPts val="0"/>
              </a:spcBef>
              <a:spcAft>
                <a:spcPts val="0"/>
              </a:spcAft>
              <a:buNone/>
            </a:pPr>
            <a:endParaRPr lang="en-GB" sz="3100" dirty="0">
              <a:latin typeface="Gill Sans"/>
              <a:ea typeface="Gill Sans"/>
              <a:cs typeface="Gill Sans"/>
              <a:sym typeface="Gill Sans"/>
            </a:endParaRPr>
          </a:p>
          <a:p>
            <a:pPr marL="0" lvl="0" indent="0" algn="ctr" rtl="0">
              <a:spcBef>
                <a:spcPts val="0"/>
              </a:spcBef>
              <a:spcAft>
                <a:spcPts val="0"/>
              </a:spcAft>
              <a:buNone/>
            </a:pPr>
            <a:endParaRPr lang="en-GB" sz="3100" dirty="0">
              <a:latin typeface="Gill Sans"/>
              <a:ea typeface="Gill Sans"/>
              <a:cs typeface="Gill Sans"/>
              <a:sym typeface="Gill Sans"/>
            </a:endParaRPr>
          </a:p>
          <a:p>
            <a:pPr marL="0" lvl="0" indent="0" algn="ctr" rtl="0">
              <a:spcBef>
                <a:spcPts val="0"/>
              </a:spcBef>
              <a:spcAft>
                <a:spcPts val="0"/>
              </a:spcAft>
              <a:buNone/>
            </a:pPr>
            <a:endParaRPr sz="3100" dirty="0">
              <a:latin typeface="Gill Sans"/>
              <a:ea typeface="Gill Sans"/>
              <a:cs typeface="Gill Sans"/>
              <a:sym typeface="Gill Sans"/>
            </a:endParaRPr>
          </a:p>
          <a:p>
            <a:pPr algn="ctr">
              <a:buClr>
                <a:srgbClr val="000000"/>
              </a:buClr>
              <a:buSzPts val="1100"/>
            </a:pPr>
            <a:r>
              <a:rPr lang="en-GB" sz="2800" dirty="0">
                <a:solidFill>
                  <a:srgbClr val="0F6AB1"/>
                </a:solidFill>
                <a:latin typeface="Gill Sans"/>
                <a:ea typeface="Gill Sans"/>
                <a:cs typeface="Gill Sans"/>
              </a:rPr>
              <a:t>Watch COVID-19 Warriors Video Introduction</a:t>
            </a:r>
          </a:p>
        </p:txBody>
      </p:sp>
      <p:pic>
        <p:nvPicPr>
          <p:cNvPr id="8" name="Google Shape;242;gb65152134c_2_18">
            <a:extLst>
              <a:ext uri="{FF2B5EF4-FFF2-40B4-BE49-F238E27FC236}">
                <a16:creationId xmlns:a16="http://schemas.microsoft.com/office/drawing/2014/main" id="{96C7899D-DC41-4679-BA16-5DDF80F19026}"/>
              </a:ext>
            </a:extLst>
          </p:cNvPr>
          <p:cNvPicPr preferRelativeResize="0">
            <a:picLocks noChangeAspect="1"/>
          </p:cNvPicPr>
          <p:nvPr/>
        </p:nvPicPr>
        <p:blipFill>
          <a:blip r:embed="rId2">
            <a:alphaModFix/>
          </a:blip>
          <a:stretch>
            <a:fillRect/>
          </a:stretch>
        </p:blipFill>
        <p:spPr>
          <a:xfrm>
            <a:off x="3571161" y="2441342"/>
            <a:ext cx="2005792" cy="1975315"/>
          </a:xfrm>
          <a:prstGeom prst="rect">
            <a:avLst/>
          </a:prstGeom>
          <a:noFill/>
          <a:ln>
            <a:noFill/>
          </a:ln>
        </p:spPr>
      </p:pic>
    </p:spTree>
    <p:extLst>
      <p:ext uri="{BB962C8B-B14F-4D97-AF65-F5344CB8AC3E}">
        <p14:creationId xmlns:p14="http://schemas.microsoft.com/office/powerpoint/2010/main" val="297864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53;gb525822f29_0_5">
            <a:extLst>
              <a:ext uri="{FF2B5EF4-FFF2-40B4-BE49-F238E27FC236}">
                <a16:creationId xmlns:a16="http://schemas.microsoft.com/office/drawing/2014/main" id="{62DD4A3C-40A3-4F2B-A1D8-2C162D29FE6C}"/>
              </a:ext>
            </a:extLst>
          </p:cNvPr>
          <p:cNvSpPr txBox="1">
            <a:spLocks/>
          </p:cNvSpPr>
          <p:nvPr/>
        </p:nvSpPr>
        <p:spPr>
          <a:xfrm>
            <a:off x="492925" y="169600"/>
            <a:ext cx="8079600" cy="9204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SzPts val="1800"/>
            </a:pPr>
            <a:r>
              <a:rPr lang="en-GB" sz="4800">
                <a:solidFill>
                  <a:srgbClr val="0F6AB1"/>
                </a:solidFill>
                <a:latin typeface="Gill Sans"/>
                <a:ea typeface="Gill Sans"/>
                <a:cs typeface="Gill Sans"/>
                <a:sym typeface="Gill Sans"/>
              </a:rPr>
              <a:t>Main Activity</a:t>
            </a:r>
          </a:p>
        </p:txBody>
      </p:sp>
      <p:sp>
        <p:nvSpPr>
          <p:cNvPr id="7" name="Google Shape;254;gb525822f29_0_5">
            <a:extLst>
              <a:ext uri="{FF2B5EF4-FFF2-40B4-BE49-F238E27FC236}">
                <a16:creationId xmlns:a16="http://schemas.microsoft.com/office/drawing/2014/main" id="{BE27C744-6872-4BDE-A820-16E8DE6E1708}"/>
              </a:ext>
            </a:extLst>
          </p:cNvPr>
          <p:cNvSpPr txBox="1">
            <a:spLocks noGrp="1"/>
          </p:cNvSpPr>
          <p:nvPr>
            <p:ph type="subTitle" idx="1"/>
          </p:nvPr>
        </p:nvSpPr>
        <p:spPr>
          <a:xfrm>
            <a:off x="1275175" y="1090000"/>
            <a:ext cx="6400800" cy="1111800"/>
          </a:xfrm>
          <a:prstGeom prst="rect">
            <a:avLst/>
          </a:prstGeom>
          <a:noFill/>
          <a:ln>
            <a:noFill/>
          </a:ln>
        </p:spPr>
        <p:txBody>
          <a:bodyPr spcFirstLastPara="1" wrap="square" lIns="91425" tIns="45700" rIns="91425" bIns="45700" anchor="t" anchorCtr="0">
            <a:noAutofit/>
          </a:bodyPr>
          <a:lstStyle/>
          <a:p>
            <a:pPr>
              <a:lnSpc>
                <a:spcPct val="85000"/>
              </a:lnSpc>
              <a:spcBef>
                <a:spcPts val="1300"/>
              </a:spcBef>
              <a:buSzPts val="2400"/>
            </a:pPr>
            <a:r>
              <a:rPr lang="en-GB" b="1">
                <a:solidFill>
                  <a:schemeClr val="accent1">
                    <a:lumMod val="75000"/>
                  </a:schemeClr>
                </a:solidFill>
                <a:latin typeface="Gill Sans"/>
                <a:ea typeface="Gill Sans"/>
                <a:cs typeface="Gill Sans"/>
                <a:sym typeface="Gill Sans"/>
              </a:rPr>
              <a:t>Can you sing this rhyme to the tune of </a:t>
            </a:r>
            <a:endParaRPr lang="en-GB" b="1">
              <a:solidFill>
                <a:schemeClr val="accent1">
                  <a:lumMod val="75000"/>
                </a:schemeClr>
              </a:solidFill>
              <a:latin typeface="Gill Sans"/>
              <a:ea typeface="Gill Sans"/>
              <a:cs typeface="Gill Sans"/>
            </a:endParaRPr>
          </a:p>
          <a:p>
            <a:pPr marL="0" lvl="0" indent="0" algn="ctr" rtl="0">
              <a:lnSpc>
                <a:spcPct val="85000"/>
              </a:lnSpc>
              <a:spcBef>
                <a:spcPts val="1300"/>
              </a:spcBef>
              <a:spcAft>
                <a:spcPts val="0"/>
              </a:spcAft>
              <a:buSzPts val="2400"/>
              <a:buNone/>
            </a:pPr>
            <a:r>
              <a:rPr lang="en-GB" b="1">
                <a:solidFill>
                  <a:schemeClr val="accent1">
                    <a:lumMod val="75000"/>
                  </a:schemeClr>
                </a:solidFill>
                <a:latin typeface="Gill Sans"/>
                <a:ea typeface="Gill Sans"/>
                <a:cs typeface="Gill Sans"/>
                <a:sym typeface="Gill Sans"/>
              </a:rPr>
              <a:t>“Row </a:t>
            </a:r>
            <a:r>
              <a:rPr lang="en-GB" b="1" err="1">
                <a:solidFill>
                  <a:schemeClr val="accent1">
                    <a:lumMod val="75000"/>
                  </a:schemeClr>
                </a:solidFill>
                <a:latin typeface="Gill Sans"/>
                <a:ea typeface="Gill Sans"/>
                <a:cs typeface="Gill Sans"/>
                <a:sym typeface="Gill Sans"/>
              </a:rPr>
              <a:t>Row</a:t>
            </a:r>
            <a:r>
              <a:rPr lang="en-GB" b="1">
                <a:solidFill>
                  <a:schemeClr val="accent1">
                    <a:lumMod val="75000"/>
                  </a:schemeClr>
                </a:solidFill>
                <a:latin typeface="Gill Sans"/>
                <a:ea typeface="Gill Sans"/>
                <a:cs typeface="Gill Sans"/>
                <a:sym typeface="Gill Sans"/>
              </a:rPr>
              <a:t> </a:t>
            </a:r>
            <a:r>
              <a:rPr lang="en-GB" b="1" err="1">
                <a:solidFill>
                  <a:schemeClr val="accent1">
                    <a:lumMod val="75000"/>
                  </a:schemeClr>
                </a:solidFill>
                <a:latin typeface="Gill Sans"/>
                <a:ea typeface="Gill Sans"/>
                <a:cs typeface="Gill Sans"/>
                <a:sym typeface="Gill Sans"/>
              </a:rPr>
              <a:t>Row</a:t>
            </a:r>
            <a:r>
              <a:rPr lang="en-GB" b="1">
                <a:solidFill>
                  <a:schemeClr val="accent1">
                    <a:lumMod val="75000"/>
                  </a:schemeClr>
                </a:solidFill>
                <a:latin typeface="Gill Sans"/>
                <a:ea typeface="Gill Sans"/>
                <a:cs typeface="Gill Sans"/>
                <a:sym typeface="Gill Sans"/>
              </a:rPr>
              <a:t> your boat”?</a:t>
            </a:r>
            <a:endParaRPr lang="en-GB" b="1">
              <a:solidFill>
                <a:schemeClr val="accent1">
                  <a:lumMod val="75000"/>
                </a:schemeClr>
              </a:solidFill>
              <a:latin typeface="Gill Sans"/>
              <a:ea typeface="Gill Sans"/>
              <a:cs typeface="Gill Sans"/>
            </a:endParaRPr>
          </a:p>
          <a:p>
            <a:pPr marL="0" lvl="0" indent="0" algn="ctr" rtl="0">
              <a:lnSpc>
                <a:spcPct val="85000"/>
              </a:lnSpc>
              <a:spcBef>
                <a:spcPts val="1300"/>
              </a:spcBef>
              <a:spcAft>
                <a:spcPts val="0"/>
              </a:spcAft>
              <a:buSzPts val="2400"/>
              <a:buNone/>
            </a:pPr>
            <a:endParaRPr b="1">
              <a:solidFill>
                <a:schemeClr val="tx2">
                  <a:lumMod val="75000"/>
                </a:schemeClr>
              </a:solidFill>
              <a:latin typeface="Comfortaa"/>
              <a:ea typeface="Comfortaa"/>
              <a:cs typeface="Comfortaa"/>
              <a:sym typeface="Comfortaa"/>
            </a:endParaRPr>
          </a:p>
        </p:txBody>
      </p:sp>
      <p:sp>
        <p:nvSpPr>
          <p:cNvPr id="8" name="Google Shape;255;gb525822f29_0_5">
            <a:extLst>
              <a:ext uri="{FF2B5EF4-FFF2-40B4-BE49-F238E27FC236}">
                <a16:creationId xmlns:a16="http://schemas.microsoft.com/office/drawing/2014/main" id="{0FD568A1-1748-4FF0-B9B2-8C2138636497}"/>
              </a:ext>
            </a:extLst>
          </p:cNvPr>
          <p:cNvSpPr txBox="1"/>
          <p:nvPr/>
        </p:nvSpPr>
        <p:spPr>
          <a:xfrm>
            <a:off x="1389475" y="2201800"/>
            <a:ext cx="6286500" cy="2936158"/>
          </a:xfrm>
          <a:prstGeom prst="rect">
            <a:avLst/>
          </a:prstGeom>
          <a:noFill/>
          <a:ln>
            <a:noFill/>
          </a:ln>
        </p:spPr>
        <p:txBody>
          <a:bodyPr spcFirstLastPara="1" wrap="square" lIns="91425" tIns="91425" rIns="91425" bIns="91425" anchor="t" anchorCtr="0">
            <a:spAutoFit/>
          </a:bodyPr>
          <a:lstStyle/>
          <a:p>
            <a:pPr>
              <a:lnSpc>
                <a:spcPct val="115000"/>
              </a:lnSpc>
              <a:spcBef>
                <a:spcPts val="1200"/>
              </a:spcBef>
              <a:buClr>
                <a:schemeClr val="dk1"/>
              </a:buClr>
              <a:buSzPts val="1100"/>
            </a:pPr>
            <a:r>
              <a:rPr lang="en-GB" sz="2800" i="0" u="none" strike="noStrike" cap="none" dirty="0">
                <a:solidFill>
                  <a:srgbClr val="0F6AB1"/>
                </a:solidFill>
                <a:latin typeface="Gill Sans"/>
                <a:ea typeface="Gill Sans"/>
                <a:cs typeface="Gill Sans"/>
                <a:sym typeface="Gill Sans"/>
              </a:rPr>
              <a:t>Wash</a:t>
            </a:r>
            <a:r>
              <a:rPr lang="en-GB" sz="2800" dirty="0">
                <a:solidFill>
                  <a:srgbClr val="0F6AB1"/>
                </a:solidFill>
                <a:latin typeface="Gill Sans"/>
                <a:ea typeface="Gill Sans"/>
                <a:cs typeface="Gill Sans"/>
                <a:sym typeface="Gill Sans"/>
              </a:rPr>
              <a:t>, </a:t>
            </a:r>
            <a:r>
              <a:rPr lang="en-GB" sz="2800" i="0" u="none" strike="noStrike" cap="none" dirty="0">
                <a:solidFill>
                  <a:srgbClr val="0F6AB1"/>
                </a:solidFill>
                <a:latin typeface="Gill Sans"/>
                <a:ea typeface="Gill Sans"/>
                <a:cs typeface="Gill Sans"/>
                <a:sym typeface="Gill Sans"/>
              </a:rPr>
              <a:t>wash</a:t>
            </a:r>
            <a:r>
              <a:rPr lang="en-GB" sz="2800" dirty="0">
                <a:solidFill>
                  <a:srgbClr val="0F6AB1"/>
                </a:solidFill>
                <a:latin typeface="Gill Sans"/>
                <a:ea typeface="Gill Sans"/>
                <a:cs typeface="Gill Sans"/>
                <a:sym typeface="Gill Sans"/>
              </a:rPr>
              <a:t>,</a:t>
            </a:r>
            <a:r>
              <a:rPr lang="en-GB" sz="2800" i="0" u="none" strike="noStrike" cap="none" dirty="0">
                <a:solidFill>
                  <a:srgbClr val="0F6AB1"/>
                </a:solidFill>
                <a:latin typeface="Gill Sans"/>
                <a:ea typeface="Gill Sans"/>
                <a:cs typeface="Gill Sans"/>
                <a:sym typeface="Gill Sans"/>
              </a:rPr>
              <a:t> wash your hands</a:t>
            </a:r>
            <a:endParaRPr sz="2800" i="0" u="none" strike="noStrike" cap="none" dirty="0">
              <a:solidFill>
                <a:srgbClr val="0F6AB1"/>
              </a:solidFill>
              <a:latin typeface="Gill Sans"/>
              <a:ea typeface="Gill Sans"/>
              <a:cs typeface="Gill Sans"/>
              <a:sym typeface="Gill Sans"/>
            </a:endParaRPr>
          </a:p>
          <a:p>
            <a:pPr marL="0" marR="0" lvl="0" indent="0" algn="l" rtl="0">
              <a:lnSpc>
                <a:spcPct val="115000"/>
              </a:lnSpc>
              <a:spcBef>
                <a:spcPts val="1200"/>
              </a:spcBef>
              <a:spcAft>
                <a:spcPts val="0"/>
              </a:spcAft>
              <a:buClr>
                <a:schemeClr val="dk1"/>
              </a:buClr>
              <a:buSzPts val="1100"/>
              <a:buFont typeface="Arial"/>
              <a:buNone/>
            </a:pPr>
            <a:r>
              <a:rPr lang="en-GB" sz="2800" i="0" u="none" strike="noStrike" cap="none" dirty="0">
                <a:solidFill>
                  <a:srgbClr val="0F6AB1"/>
                </a:solidFill>
                <a:latin typeface="Gill Sans"/>
                <a:ea typeface="Gill Sans"/>
                <a:cs typeface="Gill Sans"/>
                <a:sym typeface="Gill Sans"/>
              </a:rPr>
              <a:t>Stay 2 metres apart</a:t>
            </a:r>
            <a:endParaRPr sz="2800" i="0" u="none" strike="noStrike" cap="none" dirty="0">
              <a:solidFill>
                <a:srgbClr val="0F6AB1"/>
              </a:solidFill>
              <a:latin typeface="Gill Sans"/>
              <a:ea typeface="Gill Sans"/>
              <a:cs typeface="Gill Sans"/>
              <a:sym typeface="Gill Sans"/>
            </a:endParaRPr>
          </a:p>
          <a:p>
            <a:pPr marL="0" marR="0" lvl="0" indent="0" algn="l" rtl="0">
              <a:lnSpc>
                <a:spcPct val="115000"/>
              </a:lnSpc>
              <a:spcBef>
                <a:spcPts val="1200"/>
              </a:spcBef>
              <a:spcAft>
                <a:spcPts val="0"/>
              </a:spcAft>
              <a:buClr>
                <a:schemeClr val="dk1"/>
              </a:buClr>
              <a:buSzPts val="1100"/>
              <a:buFont typeface="Arial"/>
              <a:buNone/>
            </a:pPr>
            <a:r>
              <a:rPr lang="en-GB" sz="2800" i="0" u="none" strike="noStrike" cap="none" dirty="0">
                <a:solidFill>
                  <a:srgbClr val="0F6AB1"/>
                </a:solidFill>
                <a:latin typeface="Gill Sans"/>
                <a:ea typeface="Gill Sans"/>
                <a:cs typeface="Gill Sans"/>
                <a:sym typeface="Gill Sans"/>
              </a:rPr>
              <a:t>Wear a mask if you’re old enough</a:t>
            </a:r>
            <a:endParaRPr sz="2800" i="0" u="none" strike="noStrike" cap="none" dirty="0">
              <a:solidFill>
                <a:srgbClr val="0F6AB1"/>
              </a:solidFill>
              <a:latin typeface="Gill Sans"/>
              <a:ea typeface="Gill Sans"/>
              <a:cs typeface="Gill Sans"/>
              <a:sym typeface="Gill Sans"/>
            </a:endParaRPr>
          </a:p>
          <a:p>
            <a:pPr marL="0" marR="0" lvl="0" indent="0" algn="l" rtl="0">
              <a:lnSpc>
                <a:spcPct val="115000"/>
              </a:lnSpc>
              <a:spcBef>
                <a:spcPts val="1200"/>
              </a:spcBef>
              <a:spcAft>
                <a:spcPts val="1200"/>
              </a:spcAft>
              <a:buClr>
                <a:srgbClr val="000000"/>
              </a:buClr>
              <a:buSzPts val="2700"/>
              <a:buFont typeface="Arial"/>
              <a:buNone/>
            </a:pPr>
            <a:r>
              <a:rPr lang="en-GB" sz="2800" i="0" u="none" strike="noStrike" cap="none" dirty="0">
                <a:solidFill>
                  <a:srgbClr val="0F6AB1"/>
                </a:solidFill>
                <a:latin typeface="Gill Sans"/>
                <a:ea typeface="Gill Sans"/>
                <a:cs typeface="Gill Sans"/>
                <a:sym typeface="Gill Sans"/>
              </a:rPr>
              <a:t>And keep your family safe</a:t>
            </a:r>
            <a:endParaRPr sz="2800" i="0" u="none" strike="noStrike" cap="none" dirty="0">
              <a:solidFill>
                <a:srgbClr val="0F6AB1"/>
              </a:solidFill>
              <a:latin typeface="Gill Sans"/>
              <a:ea typeface="Gill Sans"/>
              <a:cs typeface="Gill Sans"/>
              <a:sym typeface="Gill Sans"/>
            </a:endParaRPr>
          </a:p>
        </p:txBody>
      </p:sp>
      <p:sp>
        <p:nvSpPr>
          <p:cNvPr id="9" name="Google Shape;256;gb525822f29_0_5">
            <a:extLst>
              <a:ext uri="{FF2B5EF4-FFF2-40B4-BE49-F238E27FC236}">
                <a16:creationId xmlns:a16="http://schemas.microsoft.com/office/drawing/2014/main" id="{59BCEEC6-CE29-4BF8-A656-36F93585F32F}"/>
              </a:ext>
            </a:extLst>
          </p:cNvPr>
          <p:cNvSpPr txBox="1"/>
          <p:nvPr/>
        </p:nvSpPr>
        <p:spPr>
          <a:xfrm>
            <a:off x="551607" y="4997966"/>
            <a:ext cx="8116836" cy="923299"/>
          </a:xfrm>
          <a:prstGeom prst="rect">
            <a:avLst/>
          </a:prstGeom>
          <a:noFill/>
          <a:ln>
            <a:noFill/>
          </a:ln>
        </p:spPr>
        <p:txBody>
          <a:bodyPr spcFirstLastPara="1" wrap="square" lIns="91425" tIns="91425" rIns="91425" bIns="91425" anchor="t" anchorCtr="0">
            <a:spAutoFit/>
          </a:bodyPr>
          <a:lstStyle/>
          <a:p>
            <a:pPr algn="ctr">
              <a:buClr>
                <a:srgbClr val="000000"/>
              </a:buClr>
              <a:buSzPts val="2200"/>
            </a:pPr>
            <a:r>
              <a:rPr lang="en-GB" sz="2400" b="1" i="0" u="none" strike="noStrike" cap="none" dirty="0">
                <a:solidFill>
                  <a:schemeClr val="accent1">
                    <a:lumMod val="75000"/>
                  </a:schemeClr>
                </a:solidFill>
                <a:latin typeface="Gill Sans"/>
                <a:ea typeface="Gill Sans"/>
                <a:cs typeface="Gill Sans"/>
                <a:sym typeface="Gill Sans"/>
              </a:rPr>
              <a:t>Can you think of some actions to help</a:t>
            </a:r>
            <a:endParaRPr lang="en-US" dirty="0">
              <a:solidFill>
                <a:schemeClr val="accent1">
                  <a:lumMod val="75000"/>
                </a:schemeClr>
              </a:solidFill>
              <a:sym typeface="Gill Sans"/>
            </a:endParaRPr>
          </a:p>
          <a:p>
            <a:pPr algn="ctr">
              <a:buSzPts val="2200"/>
            </a:pPr>
            <a:r>
              <a:rPr lang="en-GB" sz="2400" b="1" dirty="0">
                <a:solidFill>
                  <a:schemeClr val="accent1">
                    <a:lumMod val="75000"/>
                  </a:schemeClr>
                </a:solidFill>
                <a:latin typeface="Gill Sans"/>
                <a:ea typeface="Gill Sans"/>
                <a:cs typeface="Gill Sans"/>
                <a:sym typeface="Gill Sans"/>
              </a:rPr>
              <a:t> </a:t>
            </a:r>
            <a:r>
              <a:rPr lang="en-GB" sz="2400" b="1" i="0" u="none" strike="noStrike" cap="none" dirty="0">
                <a:solidFill>
                  <a:schemeClr val="accent1">
                    <a:lumMod val="75000"/>
                  </a:schemeClr>
                </a:solidFill>
                <a:latin typeface="Gill Sans"/>
                <a:ea typeface="Gill Sans"/>
                <a:cs typeface="Gill Sans"/>
                <a:sym typeface="Gill Sans"/>
              </a:rPr>
              <a:t>you remember the rhyme?</a:t>
            </a:r>
            <a:endParaRPr lang="en-GB" dirty="0">
              <a:solidFill>
                <a:schemeClr val="accent1">
                  <a:lumMod val="75000"/>
                </a:schemeClr>
              </a:solidFill>
            </a:endParaRPr>
          </a:p>
        </p:txBody>
      </p:sp>
    </p:spTree>
    <p:extLst>
      <p:ext uri="{BB962C8B-B14F-4D97-AF65-F5344CB8AC3E}">
        <p14:creationId xmlns:p14="http://schemas.microsoft.com/office/powerpoint/2010/main" val="1461865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61;gb65152134c_1_0">
            <a:extLst>
              <a:ext uri="{FF2B5EF4-FFF2-40B4-BE49-F238E27FC236}">
                <a16:creationId xmlns:a16="http://schemas.microsoft.com/office/drawing/2014/main" id="{95DC1E86-75C6-481A-BB47-FC73ADC0B47F}"/>
              </a:ext>
            </a:extLst>
          </p:cNvPr>
          <p:cNvSpPr txBox="1">
            <a:spLocks/>
          </p:cNvSpPr>
          <p:nvPr/>
        </p:nvSpPr>
        <p:spPr>
          <a:xfrm>
            <a:off x="1186927" y="599608"/>
            <a:ext cx="6594300" cy="22332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Clr>
                <a:schemeClr val="accent1"/>
              </a:buClr>
              <a:buSzPts val="4800"/>
              <a:buFont typeface="Calibri"/>
              <a:buNone/>
            </a:pPr>
            <a:r>
              <a:rPr lang="en-GB" sz="4800">
                <a:solidFill>
                  <a:srgbClr val="0F6AB1"/>
                </a:solidFill>
                <a:latin typeface="Gill Sans"/>
                <a:ea typeface="Gill Sans"/>
                <a:cs typeface="Gill Sans"/>
                <a:sym typeface="Gill Sans"/>
              </a:rPr>
              <a:t>Think of ways you can encourage others to follow the rules.</a:t>
            </a:r>
            <a:endParaRPr lang="en-GB" sz="4800">
              <a:solidFill>
                <a:srgbClr val="0F6AB1"/>
              </a:solidFill>
              <a:latin typeface="Gill Sans"/>
              <a:ea typeface="Gill Sans"/>
              <a:cs typeface="Gill Sans"/>
            </a:endParaRPr>
          </a:p>
        </p:txBody>
      </p:sp>
      <p:pic>
        <p:nvPicPr>
          <p:cNvPr id="11" name="Google Shape;263;gb65152134c_1_0">
            <a:extLst>
              <a:ext uri="{FF2B5EF4-FFF2-40B4-BE49-F238E27FC236}">
                <a16:creationId xmlns:a16="http://schemas.microsoft.com/office/drawing/2014/main" id="{8D6FCC9C-380D-4A45-863E-FD728983B88E}"/>
              </a:ext>
            </a:extLst>
          </p:cNvPr>
          <p:cNvPicPr preferRelativeResize="0"/>
          <p:nvPr/>
        </p:nvPicPr>
        <p:blipFill rotWithShape="1">
          <a:blip r:embed="rId2">
            <a:alphaModFix/>
          </a:blip>
          <a:srcRect/>
          <a:stretch/>
        </p:blipFill>
        <p:spPr>
          <a:xfrm>
            <a:off x="2523300" y="3214092"/>
            <a:ext cx="4097400" cy="2663300"/>
          </a:xfrm>
          <a:prstGeom prst="rect">
            <a:avLst/>
          </a:prstGeom>
          <a:noFill/>
          <a:ln>
            <a:noFill/>
          </a:ln>
        </p:spPr>
      </p:pic>
    </p:spTree>
    <p:extLst>
      <p:ext uri="{BB962C8B-B14F-4D97-AF65-F5344CB8AC3E}">
        <p14:creationId xmlns:p14="http://schemas.microsoft.com/office/powerpoint/2010/main" val="2416731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68;gb712b565a2_1_44">
            <a:extLst>
              <a:ext uri="{FF2B5EF4-FFF2-40B4-BE49-F238E27FC236}">
                <a16:creationId xmlns:a16="http://schemas.microsoft.com/office/drawing/2014/main" id="{9B2BE744-13B7-44F4-9909-D089F5A398FB}"/>
              </a:ext>
            </a:extLst>
          </p:cNvPr>
          <p:cNvSpPr txBox="1">
            <a:spLocks/>
          </p:cNvSpPr>
          <p:nvPr/>
        </p:nvSpPr>
        <p:spPr>
          <a:xfrm>
            <a:off x="264325" y="314278"/>
            <a:ext cx="8079600" cy="10140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SzPts val="1800"/>
            </a:pPr>
            <a:r>
              <a:rPr lang="en-GB" sz="4800">
                <a:solidFill>
                  <a:srgbClr val="0F6AB1"/>
                </a:solidFill>
                <a:latin typeface="Gill Sans"/>
                <a:ea typeface="Gill Sans"/>
                <a:cs typeface="Gill Sans"/>
                <a:sym typeface="Gill Sans"/>
              </a:rPr>
              <a:t>What have we learnt?</a:t>
            </a:r>
            <a:endParaRPr lang="en-GB" sz="4800">
              <a:solidFill>
                <a:srgbClr val="0F6AB1"/>
              </a:solidFill>
              <a:latin typeface="Gill Sans"/>
              <a:ea typeface="Gill Sans"/>
              <a:cs typeface="Gill Sans"/>
            </a:endParaRPr>
          </a:p>
        </p:txBody>
      </p:sp>
      <p:pic>
        <p:nvPicPr>
          <p:cNvPr id="5" name="Google Shape;270;gb712b565a2_1_44">
            <a:extLst>
              <a:ext uri="{FF2B5EF4-FFF2-40B4-BE49-F238E27FC236}">
                <a16:creationId xmlns:a16="http://schemas.microsoft.com/office/drawing/2014/main" id="{455A2C9C-440B-4782-AD34-45B3C2A6B558}"/>
              </a:ext>
            </a:extLst>
          </p:cNvPr>
          <p:cNvPicPr preferRelativeResize="0"/>
          <p:nvPr/>
        </p:nvPicPr>
        <p:blipFill rotWithShape="1">
          <a:blip r:embed="rId2">
            <a:alphaModFix/>
          </a:blip>
          <a:srcRect/>
          <a:stretch/>
        </p:blipFill>
        <p:spPr>
          <a:xfrm>
            <a:off x="5791718" y="2599829"/>
            <a:ext cx="2380824" cy="2380824"/>
          </a:xfrm>
          <a:prstGeom prst="rect">
            <a:avLst/>
          </a:prstGeom>
          <a:noFill/>
          <a:ln>
            <a:noFill/>
          </a:ln>
        </p:spPr>
      </p:pic>
      <p:pic>
        <p:nvPicPr>
          <p:cNvPr id="6" name="Google Shape;271;gb712b565a2_1_44">
            <a:extLst>
              <a:ext uri="{FF2B5EF4-FFF2-40B4-BE49-F238E27FC236}">
                <a16:creationId xmlns:a16="http://schemas.microsoft.com/office/drawing/2014/main" id="{BA00F11C-A6C0-45D0-A3C5-CD22C5877D1C}"/>
              </a:ext>
            </a:extLst>
          </p:cNvPr>
          <p:cNvPicPr preferRelativeResize="0"/>
          <p:nvPr/>
        </p:nvPicPr>
        <p:blipFill rotWithShape="1">
          <a:blip r:embed="rId3">
            <a:alphaModFix/>
          </a:blip>
          <a:srcRect/>
          <a:stretch/>
        </p:blipFill>
        <p:spPr>
          <a:xfrm>
            <a:off x="741872" y="2599829"/>
            <a:ext cx="2380824" cy="2380824"/>
          </a:xfrm>
          <a:prstGeom prst="rect">
            <a:avLst/>
          </a:prstGeom>
          <a:noFill/>
          <a:ln>
            <a:noFill/>
          </a:ln>
        </p:spPr>
      </p:pic>
      <p:sp>
        <p:nvSpPr>
          <p:cNvPr id="7" name="Google Shape;272;gb712b565a2_1_44">
            <a:extLst>
              <a:ext uri="{FF2B5EF4-FFF2-40B4-BE49-F238E27FC236}">
                <a16:creationId xmlns:a16="http://schemas.microsoft.com/office/drawing/2014/main" id="{2C5ED25B-58D0-441E-B671-B44E423A43AC}"/>
              </a:ext>
            </a:extLst>
          </p:cNvPr>
          <p:cNvSpPr txBox="1"/>
          <p:nvPr/>
        </p:nvSpPr>
        <p:spPr>
          <a:xfrm>
            <a:off x="1138527" y="1332391"/>
            <a:ext cx="6657000" cy="1046410"/>
          </a:xfrm>
          <a:prstGeom prst="rect">
            <a:avLst/>
          </a:prstGeom>
          <a:noFill/>
          <a:ln>
            <a:noFill/>
          </a:ln>
        </p:spPr>
        <p:txBody>
          <a:bodyPr spcFirstLastPara="1" wrap="square" lIns="91425" tIns="91425" rIns="91425" bIns="91425" anchor="t" anchorCtr="0">
            <a:spAutoFit/>
          </a:bodyPr>
          <a:lstStyle/>
          <a:p>
            <a:pPr marR="0" lvl="0" algn="ctr" rtl="0">
              <a:lnSpc>
                <a:spcPct val="100000"/>
              </a:lnSpc>
              <a:spcBef>
                <a:spcPts val="0"/>
              </a:spcBef>
              <a:spcAft>
                <a:spcPts val="0"/>
              </a:spcAft>
              <a:buClr>
                <a:srgbClr val="000000"/>
              </a:buClr>
              <a:buSzPts val="3000"/>
            </a:pPr>
            <a:r>
              <a:rPr lang="en-GB" sz="2800" i="0" u="none" strike="noStrike" cap="none">
                <a:solidFill>
                  <a:schemeClr val="accent1">
                    <a:lumMod val="75000"/>
                  </a:schemeClr>
                </a:solidFill>
                <a:latin typeface="Gill Sans"/>
                <a:ea typeface="Gill Sans"/>
                <a:cs typeface="Gill Sans"/>
                <a:sym typeface="Gill Sans"/>
              </a:rPr>
              <a:t>Can you remember each Warrior’s tool and</a:t>
            </a:r>
            <a:r>
              <a:rPr lang="en-GB" sz="2800">
                <a:solidFill>
                  <a:schemeClr val="accent1">
                    <a:lumMod val="75000"/>
                  </a:schemeClr>
                </a:solidFill>
                <a:latin typeface="Gill Sans"/>
                <a:ea typeface="Gill Sans"/>
                <a:cs typeface="Gill Sans"/>
                <a:sym typeface="Gill Sans"/>
              </a:rPr>
              <a:t> </a:t>
            </a:r>
            <a:r>
              <a:rPr lang="en-GB" sz="2800" i="0" u="none" strike="noStrike" cap="none">
                <a:solidFill>
                  <a:schemeClr val="accent1">
                    <a:lumMod val="75000"/>
                  </a:schemeClr>
                </a:solidFill>
                <a:latin typeface="Gill Sans"/>
                <a:ea typeface="Gill Sans"/>
                <a:cs typeface="Gill Sans"/>
                <a:sym typeface="Gill Sans"/>
              </a:rPr>
              <a:t>how it helps to defeat COVID-19?</a:t>
            </a:r>
            <a:endParaRPr lang="en-GB" sz="2800" i="0" u="none" strike="noStrike" cap="none">
              <a:solidFill>
                <a:schemeClr val="accent1">
                  <a:lumMod val="75000"/>
                </a:schemeClr>
              </a:solidFill>
              <a:latin typeface="Gill Sans"/>
              <a:ea typeface="Gill Sans"/>
              <a:cs typeface="Gill Sans"/>
            </a:endParaRPr>
          </a:p>
        </p:txBody>
      </p:sp>
      <p:pic>
        <p:nvPicPr>
          <p:cNvPr id="8" name="Google Shape;273;gb712b565a2_1_44">
            <a:extLst>
              <a:ext uri="{FF2B5EF4-FFF2-40B4-BE49-F238E27FC236}">
                <a16:creationId xmlns:a16="http://schemas.microsoft.com/office/drawing/2014/main" id="{1E88CBDC-DF4A-4C02-B998-9C2081846BC8}"/>
              </a:ext>
            </a:extLst>
          </p:cNvPr>
          <p:cNvPicPr preferRelativeResize="0"/>
          <p:nvPr/>
        </p:nvPicPr>
        <p:blipFill rotWithShape="1">
          <a:blip r:embed="rId4">
            <a:alphaModFix/>
          </a:blip>
          <a:srcRect/>
          <a:stretch/>
        </p:blipFill>
        <p:spPr>
          <a:xfrm>
            <a:off x="3313558" y="3737957"/>
            <a:ext cx="2287275" cy="2287275"/>
          </a:xfrm>
          <a:prstGeom prst="rect">
            <a:avLst/>
          </a:prstGeom>
          <a:noFill/>
          <a:ln>
            <a:noFill/>
          </a:ln>
        </p:spPr>
      </p:pic>
    </p:spTree>
    <p:extLst>
      <p:ext uri="{BB962C8B-B14F-4D97-AF65-F5344CB8AC3E}">
        <p14:creationId xmlns:p14="http://schemas.microsoft.com/office/powerpoint/2010/main" val="378465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p:tgtEl>
                                          <p:spTgt spid="6"/>
                                        </p:tgtEl>
                                        <p:attrNameLst>
                                          <p:attrName>ppt_x</p:attrName>
                                        </p:attrNameLst>
                                      </p:cBhvr>
                                      <p:tavLst>
                                        <p:tav tm="0">
                                          <p:val>
                                            <p:strVal val="#ppt_x+1"/>
                                          </p:val>
                                        </p:tav>
                                        <p:tav tm="100000">
                                          <p:val>
                                            <p:strVal val="#ppt_x"/>
                                          </p:val>
                                        </p:tav>
                                      </p:tavLst>
                                    </p:anim>
                                  </p:childTnLst>
                                </p:cTn>
                              </p:par>
                            </p:childTnLst>
                          </p:cTn>
                        </p:par>
                        <p:par>
                          <p:cTn id="8" fill="hold">
                            <p:stCondLst>
                              <p:cond delay="30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4700"/>
                                        <p:tgtEl>
                                          <p:spTgt spid="5"/>
                                        </p:tgtEl>
                                        <p:attrNameLst>
                                          <p:attrName>ppt_x</p:attrName>
                                        </p:attrNameLst>
                                      </p:cBhvr>
                                      <p:tavLst>
                                        <p:tav tm="0">
                                          <p:val>
                                            <p:strVal val="#ppt_x-1"/>
                                          </p:val>
                                        </p:tav>
                                        <p:tav tm="100000">
                                          <p:val>
                                            <p:strVal val="#ppt_x"/>
                                          </p:val>
                                        </p:tav>
                                      </p:tavLst>
                                    </p:anim>
                                  </p:childTnLst>
                                </p:cTn>
                              </p:par>
                            </p:childTnLst>
                          </p:cTn>
                        </p:par>
                        <p:par>
                          <p:cTn id="12" fill="hold">
                            <p:stCondLst>
                              <p:cond delay="7700"/>
                            </p:stCondLst>
                            <p:childTnLst>
                              <p:par>
                                <p:cTn id="13" presetID="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3500"/>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78;gb712b565a2_1_32">
            <a:extLst>
              <a:ext uri="{FF2B5EF4-FFF2-40B4-BE49-F238E27FC236}">
                <a16:creationId xmlns:a16="http://schemas.microsoft.com/office/drawing/2014/main" id="{D96E5E61-2546-4E9B-A1C0-FCBB70402E34}"/>
              </a:ext>
            </a:extLst>
          </p:cNvPr>
          <p:cNvSpPr txBox="1">
            <a:spLocks/>
          </p:cNvSpPr>
          <p:nvPr/>
        </p:nvSpPr>
        <p:spPr>
          <a:xfrm>
            <a:off x="376869" y="228426"/>
            <a:ext cx="8079600" cy="10140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SzPts val="1800"/>
            </a:pPr>
            <a:r>
              <a:rPr lang="en-GB" sz="4800">
                <a:solidFill>
                  <a:srgbClr val="0F6AB1"/>
                </a:solidFill>
                <a:latin typeface="Gill Sans"/>
                <a:ea typeface="Gill Sans"/>
                <a:cs typeface="Gill Sans"/>
                <a:sym typeface="Gill Sans"/>
              </a:rPr>
              <a:t>What have we learnt?</a:t>
            </a:r>
          </a:p>
        </p:txBody>
      </p:sp>
      <p:pic>
        <p:nvPicPr>
          <p:cNvPr id="10" name="Google Shape;279;gb712b565a2_1_32">
            <a:extLst>
              <a:ext uri="{FF2B5EF4-FFF2-40B4-BE49-F238E27FC236}">
                <a16:creationId xmlns:a16="http://schemas.microsoft.com/office/drawing/2014/main" id="{8B95901F-F8A4-4961-BB4E-F97C240578BF}"/>
              </a:ext>
            </a:extLst>
          </p:cNvPr>
          <p:cNvPicPr preferRelativeResize="0"/>
          <p:nvPr/>
        </p:nvPicPr>
        <p:blipFill rotWithShape="1">
          <a:blip r:embed="rId2">
            <a:alphaModFix/>
          </a:blip>
          <a:srcRect/>
          <a:stretch/>
        </p:blipFill>
        <p:spPr>
          <a:xfrm>
            <a:off x="769527" y="2894777"/>
            <a:ext cx="2357175" cy="2357175"/>
          </a:xfrm>
          <a:prstGeom prst="rect">
            <a:avLst/>
          </a:prstGeom>
          <a:noFill/>
          <a:ln>
            <a:noFill/>
          </a:ln>
        </p:spPr>
      </p:pic>
      <p:pic>
        <p:nvPicPr>
          <p:cNvPr id="11" name="Google Shape;280;gb712b565a2_1_32">
            <a:extLst>
              <a:ext uri="{FF2B5EF4-FFF2-40B4-BE49-F238E27FC236}">
                <a16:creationId xmlns:a16="http://schemas.microsoft.com/office/drawing/2014/main" id="{51DB81E9-F5F4-4958-80DA-09DB3D92BD3A}"/>
              </a:ext>
            </a:extLst>
          </p:cNvPr>
          <p:cNvPicPr preferRelativeResize="0"/>
          <p:nvPr/>
        </p:nvPicPr>
        <p:blipFill rotWithShape="1">
          <a:blip r:embed="rId3">
            <a:alphaModFix/>
          </a:blip>
          <a:srcRect/>
          <a:stretch/>
        </p:blipFill>
        <p:spPr>
          <a:xfrm>
            <a:off x="5859025" y="2894775"/>
            <a:ext cx="2357175" cy="2357175"/>
          </a:xfrm>
          <a:prstGeom prst="rect">
            <a:avLst/>
          </a:prstGeom>
          <a:noFill/>
          <a:ln>
            <a:noFill/>
          </a:ln>
        </p:spPr>
      </p:pic>
      <p:sp>
        <p:nvSpPr>
          <p:cNvPr id="12" name="Google Shape;281;gb712b565a2_1_32">
            <a:extLst>
              <a:ext uri="{FF2B5EF4-FFF2-40B4-BE49-F238E27FC236}">
                <a16:creationId xmlns:a16="http://schemas.microsoft.com/office/drawing/2014/main" id="{58F71CA1-3992-4728-8B3B-AF12E7AA8841}"/>
              </a:ext>
            </a:extLst>
          </p:cNvPr>
          <p:cNvSpPr txBox="1"/>
          <p:nvPr/>
        </p:nvSpPr>
        <p:spPr>
          <a:xfrm>
            <a:off x="1354050" y="1249750"/>
            <a:ext cx="6435900" cy="1046410"/>
          </a:xfrm>
          <a:prstGeom prst="rect">
            <a:avLst/>
          </a:prstGeom>
          <a:noFill/>
          <a:ln>
            <a:noFill/>
          </a:ln>
        </p:spPr>
        <p:txBody>
          <a:bodyPr spcFirstLastPara="1" wrap="square" lIns="91425" tIns="91425" rIns="91425" bIns="91425" anchor="t" anchorCtr="0">
            <a:spAutoFit/>
          </a:bodyPr>
          <a:lstStyle/>
          <a:p>
            <a:pPr marR="0" lvl="0" algn="ctr" rtl="0">
              <a:lnSpc>
                <a:spcPct val="100000"/>
              </a:lnSpc>
              <a:spcBef>
                <a:spcPts val="0"/>
              </a:spcBef>
              <a:spcAft>
                <a:spcPts val="0"/>
              </a:spcAft>
              <a:buClr>
                <a:srgbClr val="000000"/>
              </a:buClr>
              <a:buSzPts val="3000"/>
            </a:pPr>
            <a:r>
              <a:rPr lang="en-GB" sz="2800" i="0" u="none" strike="noStrike" cap="none">
                <a:solidFill>
                  <a:schemeClr val="accent1">
                    <a:lumMod val="75000"/>
                  </a:schemeClr>
                </a:solidFill>
                <a:latin typeface="Gill Sans"/>
                <a:ea typeface="Gill Sans"/>
                <a:cs typeface="Gill Sans"/>
                <a:sym typeface="Gill Sans"/>
              </a:rPr>
              <a:t>Can you remember each Warrior’s tool and</a:t>
            </a:r>
            <a:r>
              <a:rPr lang="en-GB" sz="2800">
                <a:solidFill>
                  <a:schemeClr val="accent1">
                    <a:lumMod val="75000"/>
                  </a:schemeClr>
                </a:solidFill>
                <a:latin typeface="Gill Sans"/>
                <a:ea typeface="Gill Sans"/>
                <a:cs typeface="Gill Sans"/>
                <a:sym typeface="Gill Sans"/>
              </a:rPr>
              <a:t> </a:t>
            </a:r>
            <a:r>
              <a:rPr lang="en-GB" sz="2800" i="0" u="none" strike="noStrike" cap="none">
                <a:solidFill>
                  <a:schemeClr val="accent1">
                    <a:lumMod val="75000"/>
                  </a:schemeClr>
                </a:solidFill>
                <a:latin typeface="Gill Sans"/>
                <a:ea typeface="Gill Sans"/>
                <a:cs typeface="Gill Sans"/>
                <a:sym typeface="Gill Sans"/>
              </a:rPr>
              <a:t>how it helps to defeat COVID-19?</a:t>
            </a:r>
            <a:endParaRPr lang="en-US" sz="2800" i="0" u="none" strike="noStrike" cap="none">
              <a:solidFill>
                <a:schemeClr val="accent1">
                  <a:lumMod val="75000"/>
                </a:schemeClr>
              </a:solidFill>
              <a:latin typeface="Gill Sans"/>
              <a:ea typeface="Gill Sans"/>
              <a:cs typeface="Gill Sans"/>
            </a:endParaRPr>
          </a:p>
        </p:txBody>
      </p:sp>
      <p:pic>
        <p:nvPicPr>
          <p:cNvPr id="13" name="Google Shape;282;gb712b565a2_1_32">
            <a:extLst>
              <a:ext uri="{FF2B5EF4-FFF2-40B4-BE49-F238E27FC236}">
                <a16:creationId xmlns:a16="http://schemas.microsoft.com/office/drawing/2014/main" id="{1A354AE5-6AB1-46AF-A28B-ADDC94459690}"/>
              </a:ext>
            </a:extLst>
          </p:cNvPr>
          <p:cNvPicPr preferRelativeResize="0"/>
          <p:nvPr/>
        </p:nvPicPr>
        <p:blipFill>
          <a:blip r:embed="rId4">
            <a:alphaModFix/>
          </a:blip>
          <a:stretch>
            <a:fillRect/>
          </a:stretch>
        </p:blipFill>
        <p:spPr>
          <a:xfrm>
            <a:off x="3314276" y="3676946"/>
            <a:ext cx="2357175" cy="2361136"/>
          </a:xfrm>
          <a:prstGeom prst="rect">
            <a:avLst/>
          </a:prstGeom>
          <a:noFill/>
          <a:ln>
            <a:noFill/>
          </a:ln>
        </p:spPr>
      </p:pic>
    </p:spTree>
    <p:extLst>
      <p:ext uri="{BB962C8B-B14F-4D97-AF65-F5344CB8AC3E}">
        <p14:creationId xmlns:p14="http://schemas.microsoft.com/office/powerpoint/2010/main" val="196093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900"/>
                                        <p:tgtEl>
                                          <p:spTgt spid="10"/>
                                        </p:tgtEl>
                                        <p:attrNameLst>
                                          <p:attrName>ppt_x</p:attrName>
                                        </p:attrNameLst>
                                      </p:cBhvr>
                                      <p:tavLst>
                                        <p:tav tm="0">
                                          <p:val>
                                            <p:strVal val="#ppt_x+1"/>
                                          </p:val>
                                        </p:tav>
                                        <p:tav tm="100000">
                                          <p:val>
                                            <p:strVal val="#ppt_x"/>
                                          </p:val>
                                        </p:tav>
                                      </p:tavLst>
                                    </p:anim>
                                  </p:childTnLst>
                                </p:cTn>
                              </p:par>
                            </p:childTnLst>
                          </p:cTn>
                        </p:par>
                        <p:par>
                          <p:cTn id="8" fill="hold">
                            <p:stCondLst>
                              <p:cond delay="2900"/>
                            </p:stCondLst>
                            <p:childTnLst>
                              <p:par>
                                <p:cTn id="9" presetID="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0"/>
                                        <p:tgtEl>
                                          <p:spTgt spid="11"/>
                                        </p:tgtEl>
                                        <p:attrNameLst>
                                          <p:attrName>ppt_x</p:attrName>
                                        </p:attrNameLst>
                                      </p:cBhvr>
                                      <p:tavLst>
                                        <p:tav tm="0">
                                          <p:val>
                                            <p:strVal val="#ppt_x-1"/>
                                          </p:val>
                                        </p:tav>
                                        <p:tav tm="100000">
                                          <p:val>
                                            <p:strVal val="#ppt_x"/>
                                          </p:val>
                                        </p:tav>
                                      </p:tavLst>
                                    </p:anim>
                                  </p:childTnLst>
                                </p:cTn>
                              </p:par>
                            </p:childTnLst>
                          </p:cTn>
                        </p:par>
                        <p:par>
                          <p:cTn id="12" fill="hold">
                            <p:stCondLst>
                              <p:cond delay="7900"/>
                            </p:stCondLst>
                            <p:childTnLst>
                              <p:par>
                                <p:cTn id="13" presetID="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4600"/>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87;gabefc0c955_0_11">
            <a:extLst>
              <a:ext uri="{FF2B5EF4-FFF2-40B4-BE49-F238E27FC236}">
                <a16:creationId xmlns:a16="http://schemas.microsoft.com/office/drawing/2014/main" id="{AF52A5B6-BEED-439B-AB05-604056F874AC}"/>
              </a:ext>
            </a:extLst>
          </p:cNvPr>
          <p:cNvSpPr txBox="1">
            <a:spLocks/>
          </p:cNvSpPr>
          <p:nvPr/>
        </p:nvSpPr>
        <p:spPr>
          <a:xfrm>
            <a:off x="3594591" y="1115140"/>
            <a:ext cx="4186200"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1"/>
              </a:buClr>
              <a:buSzPts val="1100"/>
              <a:buFont typeface="Arial"/>
              <a:buNone/>
            </a:pPr>
            <a:r>
              <a:rPr lang="en-GB" sz="3600">
                <a:latin typeface="Gill Sans"/>
                <a:ea typeface="Gill Sans"/>
                <a:cs typeface="Gill Sans"/>
                <a:sym typeface="Gill Sans"/>
              </a:rPr>
              <a:t>By following the rules, we help to protect our friends and family</a:t>
            </a:r>
            <a:endParaRPr lang="en-GB">
              <a:latin typeface="Gill Sans"/>
              <a:ea typeface="Gill Sans"/>
              <a:cs typeface="Gill Sans"/>
              <a:sym typeface="Gill Sans"/>
            </a:endParaRPr>
          </a:p>
        </p:txBody>
      </p:sp>
      <p:pic>
        <p:nvPicPr>
          <p:cNvPr id="16" name="Google Shape;291;gabefc0c955_0_11">
            <a:extLst>
              <a:ext uri="{FF2B5EF4-FFF2-40B4-BE49-F238E27FC236}">
                <a16:creationId xmlns:a16="http://schemas.microsoft.com/office/drawing/2014/main" id="{98D95C48-678C-440A-8B44-4E112D7C63DD}"/>
              </a:ext>
            </a:extLst>
          </p:cNvPr>
          <p:cNvPicPr preferRelativeResize="0"/>
          <p:nvPr/>
        </p:nvPicPr>
        <p:blipFill>
          <a:blip r:embed="rId2">
            <a:alphaModFix/>
          </a:blip>
          <a:stretch>
            <a:fillRect/>
          </a:stretch>
        </p:blipFill>
        <p:spPr>
          <a:xfrm>
            <a:off x="784204" y="1712533"/>
            <a:ext cx="1953010" cy="1956300"/>
          </a:xfrm>
          <a:prstGeom prst="rect">
            <a:avLst/>
          </a:prstGeom>
          <a:noFill/>
          <a:ln>
            <a:noFill/>
          </a:ln>
        </p:spPr>
      </p:pic>
      <p:sp>
        <p:nvSpPr>
          <p:cNvPr id="17" name="Google Shape;292;gabefc0c955_0_11">
            <a:extLst>
              <a:ext uri="{FF2B5EF4-FFF2-40B4-BE49-F238E27FC236}">
                <a16:creationId xmlns:a16="http://schemas.microsoft.com/office/drawing/2014/main" id="{F1E4FE0E-A688-4066-A5B1-238511A16F31}"/>
              </a:ext>
            </a:extLst>
          </p:cNvPr>
          <p:cNvSpPr/>
          <p:nvPr/>
        </p:nvSpPr>
        <p:spPr>
          <a:xfrm>
            <a:off x="3332668" y="663026"/>
            <a:ext cx="4534200" cy="2856065"/>
          </a:xfrm>
          <a:prstGeom prst="wedgeEllipseCallout">
            <a:avLst>
              <a:gd name="adj1" fmla="val -65517"/>
              <a:gd name="adj2" fmla="val 449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3338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97;gb72165f1ee_0_0">
            <a:extLst>
              <a:ext uri="{FF2B5EF4-FFF2-40B4-BE49-F238E27FC236}">
                <a16:creationId xmlns:a16="http://schemas.microsoft.com/office/drawing/2014/main" id="{36EF3610-2F22-4A76-BA01-A14C564CAB4A}"/>
              </a:ext>
            </a:extLst>
          </p:cNvPr>
          <p:cNvSpPr txBox="1">
            <a:spLocks/>
          </p:cNvSpPr>
          <p:nvPr/>
        </p:nvSpPr>
        <p:spPr>
          <a:xfrm>
            <a:off x="492925" y="0"/>
            <a:ext cx="8079600" cy="92040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SzPts val="1800"/>
            </a:pPr>
            <a:r>
              <a:rPr lang="en-GB" sz="4800">
                <a:solidFill>
                  <a:srgbClr val="0F6AB1"/>
                </a:solidFill>
                <a:latin typeface="Gill Sans"/>
                <a:ea typeface="Gill Sans"/>
                <a:cs typeface="Gill Sans"/>
                <a:sym typeface="Gill Sans"/>
              </a:rPr>
              <a:t>Extension Activities</a:t>
            </a:r>
            <a:endParaRPr lang="en-GB" sz="4800">
              <a:solidFill>
                <a:srgbClr val="0F6AB1"/>
              </a:solidFill>
              <a:latin typeface="Gill Sans"/>
              <a:ea typeface="Gill Sans"/>
              <a:cs typeface="Gill Sans"/>
            </a:endParaRPr>
          </a:p>
        </p:txBody>
      </p:sp>
      <p:sp>
        <p:nvSpPr>
          <p:cNvPr id="3" name="Google Shape;298;gb72165f1ee_0_0">
            <a:extLst>
              <a:ext uri="{FF2B5EF4-FFF2-40B4-BE49-F238E27FC236}">
                <a16:creationId xmlns:a16="http://schemas.microsoft.com/office/drawing/2014/main" id="{C0A6BDB7-A76F-44B0-B067-EF19038EEA72}"/>
              </a:ext>
            </a:extLst>
          </p:cNvPr>
          <p:cNvSpPr txBox="1">
            <a:spLocks/>
          </p:cNvSpPr>
          <p:nvPr/>
        </p:nvSpPr>
        <p:spPr>
          <a:xfrm>
            <a:off x="1371600" y="990449"/>
            <a:ext cx="6400800" cy="2180400"/>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5000"/>
              </a:lnSpc>
              <a:spcBef>
                <a:spcPts val="1300"/>
              </a:spcBef>
              <a:buSzPts val="2400"/>
              <a:buNone/>
            </a:pPr>
            <a:r>
              <a:rPr lang="en-GB">
                <a:solidFill>
                  <a:schemeClr val="accent1">
                    <a:lumMod val="75000"/>
                  </a:schemeClr>
                </a:solidFill>
                <a:latin typeface="Gill Sans"/>
                <a:ea typeface="Gill Sans"/>
                <a:cs typeface="Gill Sans"/>
                <a:sym typeface="Gill Sans"/>
              </a:rPr>
              <a:t>Can you make your own</a:t>
            </a:r>
            <a:endParaRPr lang="en-GB">
              <a:solidFill>
                <a:schemeClr val="accent1">
                  <a:lumMod val="75000"/>
                </a:schemeClr>
              </a:solidFill>
              <a:latin typeface="Gill Sans"/>
              <a:ea typeface="Gill Sans"/>
              <a:cs typeface="Gill Sans"/>
            </a:endParaRPr>
          </a:p>
          <a:p>
            <a:pPr marL="0" indent="0" algn="ctr">
              <a:lnSpc>
                <a:spcPct val="85000"/>
              </a:lnSpc>
              <a:spcBef>
                <a:spcPts val="1300"/>
              </a:spcBef>
              <a:buSzPts val="2400"/>
              <a:buNone/>
            </a:pPr>
            <a:r>
              <a:rPr lang="en-GB">
                <a:solidFill>
                  <a:schemeClr val="accent1">
                    <a:lumMod val="75000"/>
                  </a:schemeClr>
                </a:solidFill>
                <a:latin typeface="Gill Sans"/>
                <a:ea typeface="Gill Sans"/>
                <a:cs typeface="Gill Sans"/>
                <a:sym typeface="Gill Sans"/>
              </a:rPr>
              <a:t> poster of the rules</a:t>
            </a:r>
            <a:endParaRPr lang="en-GB">
              <a:solidFill>
                <a:schemeClr val="accent1">
                  <a:lumMod val="75000"/>
                </a:schemeClr>
              </a:solidFill>
              <a:latin typeface="Gill Sans"/>
              <a:ea typeface="Gill Sans"/>
              <a:cs typeface="Gill Sans"/>
            </a:endParaRPr>
          </a:p>
          <a:p>
            <a:pPr marL="0" indent="0" algn="ctr">
              <a:lnSpc>
                <a:spcPct val="85000"/>
              </a:lnSpc>
              <a:spcBef>
                <a:spcPts val="1300"/>
              </a:spcBef>
              <a:buSzPts val="2400"/>
              <a:buNone/>
            </a:pPr>
            <a:r>
              <a:rPr lang="en-GB">
                <a:solidFill>
                  <a:schemeClr val="accent1">
                    <a:lumMod val="75000"/>
                  </a:schemeClr>
                </a:solidFill>
                <a:latin typeface="Gill Sans"/>
                <a:ea typeface="Gill Sans"/>
                <a:cs typeface="Gill Sans"/>
                <a:sym typeface="Gill Sans"/>
              </a:rPr>
              <a:t>“Hands Face Space”?</a:t>
            </a:r>
            <a:endParaRPr lang="en-GB">
              <a:solidFill>
                <a:schemeClr val="accent1">
                  <a:lumMod val="75000"/>
                </a:schemeClr>
              </a:solidFill>
              <a:latin typeface="Gill Sans"/>
              <a:ea typeface="Gill Sans"/>
              <a:cs typeface="Gill Sans"/>
            </a:endParaRPr>
          </a:p>
        </p:txBody>
      </p:sp>
      <p:pic>
        <p:nvPicPr>
          <p:cNvPr id="4" name="Google Shape;299;gb72165f1ee_0_0">
            <a:extLst>
              <a:ext uri="{FF2B5EF4-FFF2-40B4-BE49-F238E27FC236}">
                <a16:creationId xmlns:a16="http://schemas.microsoft.com/office/drawing/2014/main" id="{B1FE946D-F240-454A-9F38-F79724B0D8A9}"/>
              </a:ext>
            </a:extLst>
          </p:cNvPr>
          <p:cNvPicPr preferRelativeResize="0"/>
          <p:nvPr/>
        </p:nvPicPr>
        <p:blipFill>
          <a:blip r:embed="rId2">
            <a:alphaModFix/>
          </a:blip>
          <a:stretch>
            <a:fillRect/>
          </a:stretch>
        </p:blipFill>
        <p:spPr>
          <a:xfrm>
            <a:off x="3693810" y="2999677"/>
            <a:ext cx="1974675" cy="2830451"/>
          </a:xfrm>
          <a:prstGeom prst="rect">
            <a:avLst/>
          </a:prstGeom>
          <a:noFill/>
          <a:ln>
            <a:noFill/>
          </a:ln>
        </p:spPr>
      </p:pic>
      <p:sp>
        <p:nvSpPr>
          <p:cNvPr id="5" name="Google Shape;300;gb72165f1ee_0_0">
            <a:extLst>
              <a:ext uri="{FF2B5EF4-FFF2-40B4-BE49-F238E27FC236}">
                <a16:creationId xmlns:a16="http://schemas.microsoft.com/office/drawing/2014/main" id="{099D62EE-11DE-4E01-9C2D-91FE1AB83E53}"/>
              </a:ext>
            </a:extLst>
          </p:cNvPr>
          <p:cNvSpPr txBox="1"/>
          <p:nvPr/>
        </p:nvSpPr>
        <p:spPr>
          <a:xfrm>
            <a:off x="4085335" y="3391752"/>
            <a:ext cx="1107900" cy="1908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600">
                <a:solidFill>
                  <a:srgbClr val="9900FF"/>
                </a:solidFill>
                <a:latin typeface="Calibri"/>
                <a:ea typeface="Calibri"/>
                <a:cs typeface="Calibri"/>
                <a:sym typeface="Calibri"/>
              </a:rPr>
              <a:t>Remember to follow these rules!</a:t>
            </a:r>
            <a:endParaRPr sz="1600">
              <a:solidFill>
                <a:srgbClr val="9900FF"/>
              </a:solidFill>
              <a:latin typeface="Calibri"/>
              <a:ea typeface="Calibri"/>
              <a:cs typeface="Calibri"/>
              <a:sym typeface="Calibri"/>
            </a:endParaRPr>
          </a:p>
          <a:p>
            <a:pPr marL="0" lvl="0" indent="0" algn="ctr" rtl="0">
              <a:spcBef>
                <a:spcPts val="0"/>
              </a:spcBef>
              <a:spcAft>
                <a:spcPts val="0"/>
              </a:spcAft>
              <a:buNone/>
            </a:pPr>
            <a:r>
              <a:rPr lang="en-GB" sz="1600">
                <a:solidFill>
                  <a:srgbClr val="9900FF"/>
                </a:solidFill>
                <a:latin typeface="Calibri"/>
                <a:ea typeface="Calibri"/>
                <a:cs typeface="Calibri"/>
                <a:sym typeface="Calibri"/>
              </a:rPr>
              <a:t>…….</a:t>
            </a:r>
            <a:endParaRPr sz="1600">
              <a:solidFill>
                <a:srgbClr val="9900FF"/>
              </a:solidFill>
              <a:latin typeface="Calibri"/>
              <a:ea typeface="Calibri"/>
              <a:cs typeface="Calibri"/>
              <a:sym typeface="Calibri"/>
            </a:endParaRPr>
          </a:p>
          <a:p>
            <a:pPr marL="0" lvl="0" indent="0" algn="ctr" rtl="0">
              <a:spcBef>
                <a:spcPts val="0"/>
              </a:spcBef>
              <a:spcAft>
                <a:spcPts val="0"/>
              </a:spcAft>
              <a:buNone/>
            </a:pPr>
            <a:r>
              <a:rPr lang="en-GB" sz="1600">
                <a:solidFill>
                  <a:srgbClr val="9900FF"/>
                </a:solidFill>
                <a:latin typeface="Calibri"/>
                <a:ea typeface="Calibri"/>
                <a:cs typeface="Calibri"/>
                <a:sym typeface="Calibri"/>
              </a:rPr>
              <a:t>…….</a:t>
            </a:r>
            <a:endParaRPr sz="1600">
              <a:solidFill>
                <a:srgbClr val="9900FF"/>
              </a:solidFill>
              <a:latin typeface="Calibri"/>
              <a:ea typeface="Calibri"/>
              <a:cs typeface="Calibri"/>
              <a:sym typeface="Calibri"/>
            </a:endParaRPr>
          </a:p>
          <a:p>
            <a:pPr marL="0" lvl="0" indent="0" algn="ctr" rtl="0">
              <a:spcBef>
                <a:spcPts val="0"/>
              </a:spcBef>
              <a:spcAft>
                <a:spcPts val="0"/>
              </a:spcAft>
              <a:buNone/>
            </a:pPr>
            <a:r>
              <a:rPr lang="en-GB" sz="1600">
                <a:solidFill>
                  <a:srgbClr val="9900FF"/>
                </a:solidFill>
                <a:latin typeface="Calibri"/>
                <a:ea typeface="Calibri"/>
                <a:cs typeface="Calibri"/>
                <a:sym typeface="Calibri"/>
              </a:rPr>
              <a:t>…...</a:t>
            </a:r>
            <a:endParaRPr sz="1600">
              <a:solidFill>
                <a:srgbClr val="9900FF"/>
              </a:solidFill>
              <a:latin typeface="Calibri"/>
              <a:ea typeface="Calibri"/>
              <a:cs typeface="Calibri"/>
              <a:sym typeface="Calibri"/>
            </a:endParaRPr>
          </a:p>
        </p:txBody>
      </p:sp>
      <p:pic>
        <p:nvPicPr>
          <p:cNvPr id="6" name="Google Shape;301;gb72165f1ee_0_0">
            <a:extLst>
              <a:ext uri="{FF2B5EF4-FFF2-40B4-BE49-F238E27FC236}">
                <a16:creationId xmlns:a16="http://schemas.microsoft.com/office/drawing/2014/main" id="{CD6EC114-2B1C-4AC1-9A6A-63BBC098F811}"/>
              </a:ext>
            </a:extLst>
          </p:cNvPr>
          <p:cNvPicPr preferRelativeResize="0"/>
          <p:nvPr/>
        </p:nvPicPr>
        <p:blipFill>
          <a:blip r:embed="rId3">
            <a:alphaModFix/>
          </a:blip>
          <a:stretch>
            <a:fillRect/>
          </a:stretch>
        </p:blipFill>
        <p:spPr>
          <a:xfrm rot="-567796">
            <a:off x="1279376" y="3758511"/>
            <a:ext cx="1778726" cy="1622179"/>
          </a:xfrm>
          <a:prstGeom prst="rect">
            <a:avLst/>
          </a:prstGeom>
          <a:noFill/>
          <a:ln>
            <a:noFill/>
          </a:ln>
        </p:spPr>
      </p:pic>
      <p:pic>
        <p:nvPicPr>
          <p:cNvPr id="7" name="Google Shape;302;gb72165f1ee_0_0">
            <a:extLst>
              <a:ext uri="{FF2B5EF4-FFF2-40B4-BE49-F238E27FC236}">
                <a16:creationId xmlns:a16="http://schemas.microsoft.com/office/drawing/2014/main" id="{45B17B1E-F318-4F03-B889-50B29C29A1E0}"/>
              </a:ext>
            </a:extLst>
          </p:cNvPr>
          <p:cNvPicPr preferRelativeResize="0"/>
          <p:nvPr/>
        </p:nvPicPr>
        <p:blipFill>
          <a:blip r:embed="rId4">
            <a:alphaModFix/>
          </a:blip>
          <a:stretch>
            <a:fillRect/>
          </a:stretch>
        </p:blipFill>
        <p:spPr>
          <a:xfrm rot="-10">
            <a:off x="5561927" y="2984706"/>
            <a:ext cx="2384850" cy="1430193"/>
          </a:xfrm>
          <a:prstGeom prst="rect">
            <a:avLst/>
          </a:prstGeom>
          <a:noFill/>
          <a:ln>
            <a:noFill/>
          </a:ln>
        </p:spPr>
      </p:pic>
      <p:pic>
        <p:nvPicPr>
          <p:cNvPr id="8" name="Google Shape;303;gb72165f1ee_0_0">
            <a:extLst>
              <a:ext uri="{FF2B5EF4-FFF2-40B4-BE49-F238E27FC236}">
                <a16:creationId xmlns:a16="http://schemas.microsoft.com/office/drawing/2014/main" id="{ACFC6339-B77E-45A1-8844-9B186D10F887}"/>
              </a:ext>
            </a:extLst>
          </p:cNvPr>
          <p:cNvPicPr preferRelativeResize="0"/>
          <p:nvPr/>
        </p:nvPicPr>
        <p:blipFill>
          <a:blip r:embed="rId5">
            <a:alphaModFix/>
          </a:blip>
          <a:stretch>
            <a:fillRect/>
          </a:stretch>
        </p:blipFill>
        <p:spPr>
          <a:xfrm rot="1014228">
            <a:off x="6417074" y="4275274"/>
            <a:ext cx="1745479" cy="1869823"/>
          </a:xfrm>
          <a:prstGeom prst="rect">
            <a:avLst/>
          </a:prstGeom>
          <a:noFill/>
          <a:ln>
            <a:noFill/>
          </a:ln>
        </p:spPr>
      </p:pic>
    </p:spTree>
    <p:extLst>
      <p:ext uri="{BB962C8B-B14F-4D97-AF65-F5344CB8AC3E}">
        <p14:creationId xmlns:p14="http://schemas.microsoft.com/office/powerpoint/2010/main" val="2559503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87;gabefc0c955_0_11">
            <a:extLst>
              <a:ext uri="{FF2B5EF4-FFF2-40B4-BE49-F238E27FC236}">
                <a16:creationId xmlns:a16="http://schemas.microsoft.com/office/drawing/2014/main" id="{DDD1FDD1-6E79-4B95-9610-59BDAF898A44}"/>
              </a:ext>
            </a:extLst>
          </p:cNvPr>
          <p:cNvSpPr txBox="1">
            <a:spLocks/>
          </p:cNvSpPr>
          <p:nvPr/>
        </p:nvSpPr>
        <p:spPr>
          <a:xfrm>
            <a:off x="4270571" y="2605549"/>
            <a:ext cx="3053893" cy="209879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1"/>
              </a:buClr>
              <a:buSzPts val="1100"/>
            </a:pPr>
            <a:r>
              <a:rPr lang="en-GB" sz="5400" dirty="0">
                <a:latin typeface="Gill Sans"/>
                <a:ea typeface="Gill Sans"/>
                <a:cs typeface="Gill Sans"/>
                <a:sym typeface="Gill Sans"/>
              </a:rPr>
              <a:t>Bye, </a:t>
            </a:r>
            <a:endParaRPr lang="en-GB" sz="5400" dirty="0">
              <a:latin typeface="Gill Sans"/>
              <a:ea typeface="Gill Sans"/>
              <a:cs typeface="Gill Sans"/>
            </a:endParaRPr>
          </a:p>
          <a:p>
            <a:pPr algn="ctr">
              <a:buClr>
                <a:schemeClr val="dk1"/>
              </a:buClr>
              <a:buSzPts val="1100"/>
              <a:buFont typeface="Arial"/>
              <a:buNone/>
            </a:pPr>
            <a:r>
              <a:rPr lang="en-GB" sz="5400" dirty="0">
                <a:latin typeface="Gill Sans"/>
                <a:ea typeface="Gill Sans"/>
                <a:cs typeface="Gill Sans"/>
                <a:sym typeface="Gill Sans"/>
              </a:rPr>
              <a:t>see you soon!</a:t>
            </a:r>
            <a:endParaRPr lang="en-GB" sz="5400" dirty="0">
              <a:latin typeface="Gill Sans"/>
              <a:ea typeface="Gill Sans"/>
              <a:cs typeface="Gill Sans"/>
            </a:endParaRPr>
          </a:p>
        </p:txBody>
      </p:sp>
      <p:pic>
        <p:nvPicPr>
          <p:cNvPr id="10" name="Google Shape;291;gabefc0c955_0_11">
            <a:extLst>
              <a:ext uri="{FF2B5EF4-FFF2-40B4-BE49-F238E27FC236}">
                <a16:creationId xmlns:a16="http://schemas.microsoft.com/office/drawing/2014/main" id="{B9A6D898-6F08-4B4F-A82A-9E2C2524B5BD}"/>
              </a:ext>
            </a:extLst>
          </p:cNvPr>
          <p:cNvPicPr preferRelativeResize="0"/>
          <p:nvPr/>
        </p:nvPicPr>
        <p:blipFill>
          <a:blip r:embed="rId2">
            <a:alphaModFix/>
          </a:blip>
          <a:stretch>
            <a:fillRect/>
          </a:stretch>
        </p:blipFill>
        <p:spPr>
          <a:xfrm>
            <a:off x="1384654" y="853599"/>
            <a:ext cx="1953010" cy="1956300"/>
          </a:xfrm>
          <a:prstGeom prst="rect">
            <a:avLst/>
          </a:prstGeom>
          <a:noFill/>
          <a:ln>
            <a:noFill/>
          </a:ln>
        </p:spPr>
      </p:pic>
      <p:sp>
        <p:nvSpPr>
          <p:cNvPr id="11" name="Google Shape;292;gabefc0c955_0_11">
            <a:extLst>
              <a:ext uri="{FF2B5EF4-FFF2-40B4-BE49-F238E27FC236}">
                <a16:creationId xmlns:a16="http://schemas.microsoft.com/office/drawing/2014/main" id="{F5643715-6E40-4F40-8D5B-EE77DAB8E96C}"/>
              </a:ext>
            </a:extLst>
          </p:cNvPr>
          <p:cNvSpPr/>
          <p:nvPr/>
        </p:nvSpPr>
        <p:spPr>
          <a:xfrm>
            <a:off x="3992186" y="1831749"/>
            <a:ext cx="3610665" cy="3674316"/>
          </a:xfrm>
          <a:prstGeom prst="wedgeEllipseCallout">
            <a:avLst>
              <a:gd name="adj1" fmla="val -58794"/>
              <a:gd name="adj2" fmla="val -4129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6564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07B968CE-F4C3-494F-B55E-C9B96B9674AF}"/>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E0ED8D04-0073-47CD-BAB8-A78ED17D4D36}"/>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4C0D70D8-2907-4EE7-AFDA-18544D504344}"/>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A2767E47-EB4A-4BBF-82D2-1EC3F797F558}"/>
    </a:ext>
  </a:extLst>
</a:theme>
</file>

<file path=ppt/theme/theme5.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8EC96DCA-819F-403D-8F37-83DE7AFDCDB7}"/>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6075C657-2041-421D-9529-958E352AD7BC}"/>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C6DCCBBD-A540-40B5-8929-05C16F7FAF80}"/>
    </a:ext>
  </a:ext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1 and 2 Template.potx" id="{D0EE5C60-9C35-4E49-9D83-3C3E04765DFF}" vid="{ADD287D8-DB5B-4F8A-9163-B44749EE7C3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D7BFAE9-884E-470D-A4CE-FA0FCA7655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312D08-EA90-400B-8B3B-B0E1FF3C625D}">
  <ds:schemaRefs>
    <ds:schemaRef ds:uri="http://schemas.microsoft.com/sharepoint/v3/contenttype/forms"/>
  </ds:schemaRefs>
</ds:datastoreItem>
</file>

<file path=customXml/itemProps3.xml><?xml version="1.0" encoding="utf-8"?>
<ds:datastoreItem xmlns:ds="http://schemas.openxmlformats.org/officeDocument/2006/customXml" ds:itemID="{9E75DCD0-93C1-4FF0-A8B4-330EA66770B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C19 Warriors Year 1 and 2 Template</Template>
  <TotalTime>0</TotalTime>
  <Words>258</Words>
  <Application>Microsoft Office PowerPoint</Application>
  <PresentationFormat>On-screen Show (4:3)</PresentationFormat>
  <Paragraphs>53</Paragraphs>
  <Slides>10</Slides>
  <Notes>0</Notes>
  <HiddenSlides>0</HiddenSlides>
  <MMClips>0</MMClips>
  <ScaleCrop>false</ScaleCrop>
  <HeadingPairs>
    <vt:vector size="4" baseType="variant">
      <vt:variant>
        <vt:lpstr>Theme</vt:lpstr>
      </vt:variant>
      <vt:variant>
        <vt:i4>8</vt:i4>
      </vt:variant>
      <vt:variant>
        <vt:lpstr>Slide Titles</vt:lpstr>
      </vt:variant>
      <vt:variant>
        <vt:i4>10</vt:i4>
      </vt:variant>
    </vt:vector>
  </HeadingPairs>
  <TitlesOfParts>
    <vt:vector size="18" baseType="lpstr">
      <vt:lpstr>Custom Design</vt:lpstr>
      <vt:lpstr>7_Custom Design</vt:lpstr>
      <vt:lpstr>3_Custom Design</vt:lpstr>
      <vt:lpstr>4_Custom Design</vt:lpstr>
      <vt:lpstr>6_Custom Design</vt:lpstr>
      <vt:lpstr>1_Custom Design</vt:lpstr>
      <vt:lpstr>2_Custom Design</vt:lpstr>
      <vt:lpstr>5_Custom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Gagen</dc:creator>
  <cp:lastModifiedBy>Rachel Gagen</cp:lastModifiedBy>
  <cp:revision>25</cp:revision>
  <dcterms:created xsi:type="dcterms:W3CDTF">2021-03-24T11:51:16Z</dcterms:created>
  <dcterms:modified xsi:type="dcterms:W3CDTF">2022-01-04T11:35:58Z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