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comments/modernComment_14E_AA45A1B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 id="2147483883" r:id="rId13"/>
    <p:sldMasterId id="2147483896" r:id="rId14"/>
    <p:sldMasterId id="2147483908" r:id="rId15"/>
    <p:sldMasterId id="2147483920" r:id="rId16"/>
    <p:sldMasterId id="2147483932" r:id="rId17"/>
    <p:sldMasterId id="2147483945" r:id="rId18"/>
    <p:sldMasterId id="2147483958" r:id="rId19"/>
    <p:sldMasterId id="2147483971" r:id="rId20"/>
  </p:sldMasterIdLst>
  <p:notesMasterIdLst>
    <p:notesMasterId r:id="rId39"/>
  </p:notesMasterIdLst>
  <p:sldIdLst>
    <p:sldId id="290" r:id="rId21"/>
    <p:sldId id="306" r:id="rId22"/>
    <p:sldId id="317" r:id="rId23"/>
    <p:sldId id="319" r:id="rId24"/>
    <p:sldId id="334" r:id="rId25"/>
    <p:sldId id="309" r:id="rId26"/>
    <p:sldId id="312" r:id="rId27"/>
    <p:sldId id="313" r:id="rId28"/>
    <p:sldId id="314" r:id="rId29"/>
    <p:sldId id="335" r:id="rId30"/>
    <p:sldId id="332" r:id="rId31"/>
    <p:sldId id="329" r:id="rId32"/>
    <p:sldId id="326" r:id="rId33"/>
    <p:sldId id="336" r:id="rId34"/>
    <p:sldId id="337" r:id="rId35"/>
    <p:sldId id="322" r:id="rId36"/>
    <p:sldId id="338" r:id="rId37"/>
    <p:sldId id="29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A04E27-7751-DD13-8EAC-0535B40C689B}" name="Kath Woods-Townsend" initials="KW" userId="S::kwt1b06@soton.ac.uk::6818a262-d99a-4b23-bcfa-16532cfac47a" providerId="AD"/>
  <p188:author id="{FC07B351-46F7-251D-64C9-CF87B1313BF8}" name="Natasha Green" initials="NG" userId="S::ng1v20@soton.ac.uk::95db0ffa-da5b-477d-ae38-1990569217b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shagreen79" initials="na" lastIdx="4" clrIdx="0">
    <p:extLst>
      <p:ext uri="{19B8F6BF-5375-455C-9EA6-DF929625EA0E}">
        <p15:presenceInfo xmlns:p15="http://schemas.microsoft.com/office/powerpoint/2012/main" userId="S::natashagreen79_googlemail.com#ext#@sotonac.onmicrosoft.com::cf34a76c-823a-4029-bc38-5d36d5f84f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84E"/>
    <a:srgbClr val="0075C4"/>
    <a:srgbClr val="157E83"/>
    <a:srgbClr val="40B8A8"/>
    <a:srgbClr val="0F6AB1"/>
    <a:srgbClr val="F1DBDF"/>
    <a:srgbClr val="EDB834"/>
    <a:srgbClr val="EC632B"/>
    <a:srgbClr val="712E88"/>
    <a:srgbClr val="E26F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244A5-3780-3C4A-7004-B32068E1719B}" v="15" dt="2022-02-07T13:21:06.974"/>
    <p1510:client id="{4D3E0543-3FDE-4C35-88FD-CE9520472AFE}" v="38" dt="2022-01-21T16:21:44.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14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notesMaster" Target="notesMasters/notesMaster1.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microsoft.com/office/2015/10/relationships/revisionInfo" Target="revisionInfo.xml"/><Relationship Id="rId20" Type="http://schemas.openxmlformats.org/officeDocument/2006/relationships/slideMaster" Target="slideMasters/slideMaster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S::rsg1v20@soton.ac.uk::e2d4e6cd-5d89-46d8-93dc-e64a27afb7be" providerId="AD" clId="Web-{4C3244A5-3780-3C4A-7004-B32068E1719B}"/>
    <pc:docChg chg="modSld">
      <pc:chgData name="Rachel Gagen" userId="S::rsg1v20@soton.ac.uk::e2d4e6cd-5d89-46d8-93dc-e64a27afb7be" providerId="AD" clId="Web-{4C3244A5-3780-3C4A-7004-B32068E1719B}" dt="2022-02-07T13:21:05.755" v="12" actId="20577"/>
      <pc:docMkLst>
        <pc:docMk/>
      </pc:docMkLst>
      <pc:sldChg chg="modSp modCm">
        <pc:chgData name="Rachel Gagen" userId="S::rsg1v20@soton.ac.uk::e2d4e6cd-5d89-46d8-93dc-e64a27afb7be" providerId="AD" clId="Web-{4C3244A5-3780-3C4A-7004-B32068E1719B}" dt="2022-02-07T13:21:05.755" v="12" actId="20577"/>
        <pc:sldMkLst>
          <pc:docMk/>
          <pc:sldMk cId="2856690098" sldId="334"/>
        </pc:sldMkLst>
        <pc:spChg chg="mod">
          <ac:chgData name="Rachel Gagen" userId="S::rsg1v20@soton.ac.uk::e2d4e6cd-5d89-46d8-93dc-e64a27afb7be" providerId="AD" clId="Web-{4C3244A5-3780-3C4A-7004-B32068E1719B}" dt="2022-02-07T13:21:05.755" v="12" actId="20577"/>
          <ac:spMkLst>
            <pc:docMk/>
            <pc:sldMk cId="2856690098" sldId="334"/>
            <ac:spMk id="19" creationId="{E84D623C-5C4A-483A-84A7-D476D844D27C}"/>
          </ac:spMkLst>
        </pc:spChg>
        <pc:spChg chg="mod">
          <ac:chgData name="Rachel Gagen" userId="S::rsg1v20@soton.ac.uk::e2d4e6cd-5d89-46d8-93dc-e64a27afb7be" providerId="AD" clId="Web-{4C3244A5-3780-3C4A-7004-B32068E1719B}" dt="2022-02-07T13:18:22.470" v="8" actId="14100"/>
          <ac:spMkLst>
            <pc:docMk/>
            <pc:sldMk cId="2856690098" sldId="334"/>
            <ac:spMk id="22" creationId="{1ED1C6AE-D763-472D-8153-0B7BAA28D6AF}"/>
          </ac:spMkLst>
        </pc:spChg>
      </pc:sldChg>
    </pc:docChg>
  </pc:docChgLst>
</pc:chgInfo>
</file>

<file path=ppt/comments/modernComment_14E_AA45A1B2.xml><?xml version="1.0" encoding="utf-8"?>
<p188:cmLst xmlns:a="http://schemas.openxmlformats.org/drawingml/2006/main" xmlns:r="http://schemas.openxmlformats.org/officeDocument/2006/relationships" xmlns:p188="http://schemas.microsoft.com/office/powerpoint/2018/8/main">
  <p188:cm id="{9E42D254-03B4-4E89-BD96-573872A3A4D6}" authorId="{E7A04E27-7751-DD13-8EAC-0535B40C689B}" status="resolved" created="2022-01-07T10:47:27.205" complete="100000">
    <ac:txMkLst xmlns:ac="http://schemas.microsoft.com/office/drawing/2013/main/command">
      <pc:docMk xmlns:pc="http://schemas.microsoft.com/office/powerpoint/2013/main/command"/>
      <pc:sldMk xmlns:pc="http://schemas.microsoft.com/office/powerpoint/2013/main/command" cId="2856690098" sldId="334"/>
      <ac:spMk id="19" creationId="{E84D623C-5C4A-483A-84A7-D476D844D27C}"/>
      <ac:txMk cp="50">
        <ac:context len="72" hash="3273947886"/>
      </ac:txMk>
    </ac:txMkLst>
    <p188:pos x="2241395" y="1527717"/>
    <p188:replyLst>
      <p188:reply id="{9D390891-67FA-47CA-B4D4-42101F63C800}" authorId="{FC07B351-46F7-251D-64C9-CF87B1313BF8}" created="2022-01-07T11:20:53.803">
        <p188:txBody>
          <a:bodyPr/>
          <a:lstStyle/>
          <a:p>
            <a:r>
              <a:rPr lang="en-US"/>
              <a:t>this is great!</a:t>
            </a:r>
          </a:p>
        </p188:txBody>
      </p188:reply>
    </p188:replyLst>
    <p188:txBody>
      <a:bodyPr/>
      <a:lstStyle/>
      <a:p>
        <a:r>
          <a:rPr lang="en-GB"/>
          <a:t>just wondering if this is the best title for the lesson? we don't want to be positive.....!!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6B2AC-DD99-4548-B2D5-9F27781B071E}" type="datetimeFigureOut">
              <a:rPr lang="en-GB" smtClean="0"/>
              <a:t>07/02/2022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5086B-B710-431C-9F7D-0D12E917FE7B}" type="slidenum">
              <a:rPr lang="en-GB" smtClean="0"/>
              <a:t>‹#›</a:t>
            </a:fld>
            <a:endParaRPr lang="en-GB"/>
          </a:p>
        </p:txBody>
      </p:sp>
    </p:spTree>
    <p:extLst>
      <p:ext uri="{BB962C8B-B14F-4D97-AF65-F5344CB8AC3E}">
        <p14:creationId xmlns:p14="http://schemas.microsoft.com/office/powerpoint/2010/main" val="11691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340766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5371851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422651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51137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27268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16309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9108883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76043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5036016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761141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902218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640805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3157657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0856110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400257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32758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0687317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912937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3477894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1409039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340420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0870735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50840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008003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266402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3315771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896843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89524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07/02/2022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283733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819752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627494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241029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4879345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9600570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029013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022414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875540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383690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5098248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5389590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282435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4193410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35239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519141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4428045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1197330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8462836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03962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8081439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872205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994375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898024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702529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7786405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0363965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973972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31767724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39342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1777048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905801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8065279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534745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329357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5595976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66464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653208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8764138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264201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30587497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37053411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07/02/2022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07/02/2022</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581" cy="16581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 name="Google Shape;13;p5" descr="Icon&#10;&#10;Description automatically generated"/>
          <p:cNvPicPr preferRelativeResize="0"/>
          <p:nvPr/>
        </p:nvPicPr>
        <p:blipFill rotWithShape="1">
          <a:blip r:embed="rId2">
            <a:alphaModFix/>
          </a:blip>
          <a:srcRect/>
          <a:stretch/>
        </p:blipFill>
        <p:spPr>
          <a:xfrm>
            <a:off x="-120664" y="1694072"/>
            <a:ext cx="1227165" cy="1225092"/>
          </a:xfrm>
          <a:prstGeom prst="rect">
            <a:avLst/>
          </a:prstGeom>
          <a:noFill/>
          <a:ln>
            <a:noFill/>
          </a:ln>
        </p:spPr>
      </p:pic>
      <p:pic>
        <p:nvPicPr>
          <p:cNvPr id="14" name="Google Shape;14;p5" descr="Icon&#10;&#10;Description automatically generated"/>
          <p:cNvPicPr preferRelativeResize="0"/>
          <p:nvPr/>
        </p:nvPicPr>
        <p:blipFill rotWithShape="1">
          <a:blip r:embed="rId3">
            <a:alphaModFix/>
          </a:blip>
          <a:srcRect/>
          <a:stretch/>
        </p:blipFill>
        <p:spPr>
          <a:xfrm>
            <a:off x="-130872" y="4700270"/>
            <a:ext cx="1120979" cy="1119085"/>
          </a:xfrm>
          <a:prstGeom prst="rect">
            <a:avLst/>
          </a:prstGeom>
          <a:noFill/>
          <a:ln>
            <a:noFill/>
          </a:ln>
        </p:spPr>
      </p:pic>
      <p:pic>
        <p:nvPicPr>
          <p:cNvPr id="15" name="Google Shape;15;p5" descr="Icon&#10;&#10;Description automatically generated"/>
          <p:cNvPicPr preferRelativeResize="0"/>
          <p:nvPr/>
        </p:nvPicPr>
        <p:blipFill rotWithShape="1">
          <a:blip r:embed="rId4">
            <a:alphaModFix/>
          </a:blip>
          <a:srcRect/>
          <a:stretch/>
        </p:blipFill>
        <p:spPr>
          <a:xfrm>
            <a:off x="8153893" y="3989610"/>
            <a:ext cx="1469038" cy="1466557"/>
          </a:xfrm>
          <a:prstGeom prst="rect">
            <a:avLst/>
          </a:prstGeom>
          <a:noFill/>
          <a:ln>
            <a:noFill/>
          </a:ln>
        </p:spPr>
      </p:pic>
      <p:pic>
        <p:nvPicPr>
          <p:cNvPr id="16" name="Google Shape;16;p5" descr="Icon&#10;&#10;Description automatically generated"/>
          <p:cNvPicPr preferRelativeResize="0"/>
          <p:nvPr/>
        </p:nvPicPr>
        <p:blipFill rotWithShape="1">
          <a:blip r:embed="rId5">
            <a:alphaModFix/>
          </a:blip>
          <a:srcRect/>
          <a:stretch/>
        </p:blipFill>
        <p:spPr>
          <a:xfrm>
            <a:off x="7818511" y="1694072"/>
            <a:ext cx="1227165" cy="1225092"/>
          </a:xfrm>
          <a:prstGeom prst="rect">
            <a:avLst/>
          </a:prstGeom>
          <a:noFill/>
          <a:ln>
            <a:noFill/>
          </a:ln>
        </p:spPr>
      </p:pic>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501714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07/02/2022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a:xfrm>
            <a:off x="628650" y="6356350"/>
            <a:ext cx="2057400" cy="365125"/>
          </a:xfrm>
          <a:prstGeom prst="rect">
            <a:avLst/>
          </a:prstGeom>
        </p:spPr>
        <p:txBody>
          <a:bodyPr/>
          <a:lstStyle/>
          <a:p>
            <a:fld id="{BFDB24E5-F630-4735-80CD-B2DB01889098}" type="datetimeFigureOut">
              <a:rPr lang="en-GB" smtClean="0"/>
              <a:t>07/02/2022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a:xfrm>
            <a:off x="6457950" y="6356350"/>
            <a:ext cx="2057400" cy="365125"/>
          </a:xfrm>
          <a:prstGeom prst="rect">
            <a:avLst/>
          </a:prstGeom>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07/02/2022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07/02/2022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07/02/2022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1.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17" Type="http://schemas.openxmlformats.org/officeDocument/2006/relationships/image" Target="../media/image1.png"/><Relationship Id="rId2" Type="http://schemas.openxmlformats.org/officeDocument/2006/relationships/slideLayout" Target="../slideLayouts/slideLayout115.xml"/><Relationship Id="rId16" Type="http://schemas.openxmlformats.org/officeDocument/2006/relationships/image" Target="../media/image5.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17"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image" Target="../media/image5.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4.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17" Type="http://schemas.openxmlformats.org/officeDocument/2006/relationships/image" Target="../media/image1.png"/><Relationship Id="rId2" Type="http://schemas.openxmlformats.org/officeDocument/2006/relationships/slideLayout" Target="../slideLayouts/slideLayout137.xml"/><Relationship Id="rId16" Type="http://schemas.openxmlformats.org/officeDocument/2006/relationships/image" Target="../media/image5.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4.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5.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6" Type="http://schemas.openxmlformats.org/officeDocument/2006/relationships/image" Target="../media/image4.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1.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1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5.png"/><Relationship Id="rId2" Type="http://schemas.openxmlformats.org/officeDocument/2006/relationships/slideLayout" Target="../slideLayouts/slideLayout47.xml"/><Relationship Id="rId16"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6" name="Picture 15" descr="Icon&#10;&#10;Description automatically generated">
            <a:extLst>
              <a:ext uri="{FF2B5EF4-FFF2-40B4-BE49-F238E27FC236}">
                <a16:creationId xmlns:a16="http://schemas.microsoft.com/office/drawing/2014/main" id="{3A63917D-ED99-45C3-A20B-D32C51BB54F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9024476">
            <a:off x="-442154" y="-593161"/>
            <a:ext cx="1423304" cy="142090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17202193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367675296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6" name="Rectangle 15">
            <a:extLst>
              <a:ext uri="{FF2B5EF4-FFF2-40B4-BE49-F238E27FC236}">
                <a16:creationId xmlns:a16="http://schemas.microsoft.com/office/drawing/2014/main" id="{8F9A2811-B2F9-4F54-8CAD-992CC3A21CDC}"/>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45691207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
        <p:nvSpPr>
          <p:cNvPr id="18" name="Rectangle 17">
            <a:extLst>
              <a:ext uri="{FF2B5EF4-FFF2-40B4-BE49-F238E27FC236}">
                <a16:creationId xmlns:a16="http://schemas.microsoft.com/office/drawing/2014/main" id="{D7AE6CB5-4B78-4CBC-869B-A139B6EF23F2}"/>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604EC63-9B9B-43D4-96F2-1828A5B4B45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67510650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2" name="Picture 11" descr="Icon&#10;&#10;Description automatically generated">
            <a:extLst>
              <a:ext uri="{FF2B5EF4-FFF2-40B4-BE49-F238E27FC236}">
                <a16:creationId xmlns:a16="http://schemas.microsoft.com/office/drawing/2014/main" id="{865258A2-ADAD-4B6A-AB32-4227B8E9B19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52778304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07/02/2022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5" name="Picture 14" descr="Icon&#10;&#10;Description automatically generated">
            <a:extLst>
              <a:ext uri="{FF2B5EF4-FFF2-40B4-BE49-F238E27FC236}">
                <a16:creationId xmlns:a16="http://schemas.microsoft.com/office/drawing/2014/main" id="{098F0547-4D81-48C0-AEBA-351FA48ABC8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9011155">
            <a:off x="-475403" y="-626009"/>
            <a:ext cx="1469038" cy="1466557"/>
          </a:xfrm>
          <a:prstGeom prst="rect">
            <a:avLst/>
          </a:prstGeom>
        </p:spPr>
      </p:pic>
    </p:spTree>
    <p:extLst>
      <p:ext uri="{BB962C8B-B14F-4D97-AF65-F5344CB8AC3E}">
        <p14:creationId xmlns:p14="http://schemas.microsoft.com/office/powerpoint/2010/main" val="114879614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a:solidFill>
                  <a:srgbClr val="EDB834"/>
                </a:solidFill>
              </a:rPr>
              <a:t>#</a:t>
            </a:r>
            <a:r>
              <a:rPr lang="en-GB" sz="3000" b="1" err="1">
                <a:solidFill>
                  <a:srgbClr val="EDB834"/>
                </a:solidFill>
              </a:rPr>
              <a:t>BePartOfTheSolution</a:t>
            </a:r>
            <a:endParaRPr lang="en-GB" sz="3000" b="1">
              <a:solidFill>
                <a:srgbClr val="EDB834"/>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EDB834"/>
          </a:solidFill>
          <a:ln>
            <a:solidFill>
              <a:srgbClr val="EDB834"/>
            </a:solidFill>
          </a:ln>
        </p:spPr>
        <p:txBody>
          <a:bodyPr wrap="square" rtlCol="0">
            <a:spAutoFit/>
          </a:bodyPr>
          <a:lstStyle/>
          <a:p>
            <a:pPr algn="ctr"/>
            <a:r>
              <a:rPr lang="en-GB" sz="180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a:p>
        </p:txBody>
      </p:sp>
      <p:pic>
        <p:nvPicPr>
          <p:cNvPr id="18" name="Picture 17" descr="Icon&#10;&#10;Description automatically generated">
            <a:extLst>
              <a:ext uri="{FF2B5EF4-FFF2-40B4-BE49-F238E27FC236}">
                <a16:creationId xmlns:a16="http://schemas.microsoft.com/office/drawing/2014/main" id="{209A22B5-1240-4724-8122-846B73E30E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74523" y="-596755"/>
            <a:ext cx="1469038" cy="146655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1" name="Picture 10" descr="Icon&#10;&#10;Description automatically generated">
            <a:extLst>
              <a:ext uri="{FF2B5EF4-FFF2-40B4-BE49-F238E27FC236}">
                <a16:creationId xmlns:a16="http://schemas.microsoft.com/office/drawing/2014/main" id="{07B00C9A-E3D8-457E-9307-1DE662663C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44393" y="-615989"/>
            <a:ext cx="1469038" cy="1466557"/>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07/02/2022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4" name="Picture 13" descr="Icon&#10;&#10;Description automatically generated">
            <a:extLst>
              <a:ext uri="{FF2B5EF4-FFF2-40B4-BE49-F238E27FC236}">
                <a16:creationId xmlns:a16="http://schemas.microsoft.com/office/drawing/2014/main" id="{1F51A19A-3406-4795-9647-2484C866BE1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24476">
            <a:off x="-442154" y="-533519"/>
            <a:ext cx="1423304" cy="142090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07/02/2022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a:solidFill>
                  <a:srgbClr val="40B8A8"/>
                </a:solidFill>
              </a:rPr>
              <a:t>#</a:t>
            </a:r>
            <a:r>
              <a:rPr lang="en-GB" sz="3000" b="1" err="1">
                <a:solidFill>
                  <a:srgbClr val="40B8A8"/>
                </a:solidFill>
              </a:rPr>
              <a:t>BePartOfTheSolution</a:t>
            </a:r>
            <a:endParaRPr lang="en-GB" sz="3000" b="1">
              <a:solidFill>
                <a:srgbClr val="40B8A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40B8A8"/>
          </a:solidFill>
          <a:ln>
            <a:solidFill>
              <a:srgbClr val="40B8A8"/>
            </a:solidFill>
          </a:ln>
        </p:spPr>
        <p:txBody>
          <a:bodyPr wrap="square" rtlCol="0">
            <a:spAutoFit/>
          </a:bodyPr>
          <a:lstStyle/>
          <a:p>
            <a:pPr algn="ctr"/>
            <a:r>
              <a:rPr lang="en-GB" sz="180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a:p>
        </p:txBody>
      </p:sp>
      <p:pic>
        <p:nvPicPr>
          <p:cNvPr id="21" name="Picture 20" descr="Icon&#10;&#10;Description automatically generated">
            <a:extLst>
              <a:ext uri="{FF2B5EF4-FFF2-40B4-BE49-F238E27FC236}">
                <a16:creationId xmlns:a16="http://schemas.microsoft.com/office/drawing/2014/main" id="{0BC0ACA1-CE4D-4FF6-A889-BFCA62CCCD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24476">
            <a:off x="-414623" y="-496137"/>
            <a:ext cx="1423304" cy="142090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07/02/2022</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3" name="Rectangle 12">
            <a:extLst>
              <a:ext uri="{FF2B5EF4-FFF2-40B4-BE49-F238E27FC236}">
                <a16:creationId xmlns:a16="http://schemas.microsoft.com/office/drawing/2014/main" id="{190FAC57-A36C-4945-8F04-69FEE2D55A23}"/>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B3E0E72-9523-4D64-8EF4-69DF12897975}"/>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07/02/2022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
        <p:nvSpPr>
          <p:cNvPr id="21" name="Rectangle 20">
            <a:extLst>
              <a:ext uri="{FF2B5EF4-FFF2-40B4-BE49-F238E27FC236}">
                <a16:creationId xmlns:a16="http://schemas.microsoft.com/office/drawing/2014/main" id="{00FD08F8-0682-461B-920F-F235AE2477B1}"/>
              </a:ext>
            </a:extLst>
          </p:cNvPr>
          <p:cNvSpPr/>
          <p:nvPr userDrawn="1"/>
        </p:nvSpPr>
        <p:spPr>
          <a:xfrm>
            <a:off x="0" y="6034964"/>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57D864E-883A-45EF-BD2F-BA218DE8DDFA}"/>
              </a:ext>
            </a:extLst>
          </p:cNvPr>
          <p:cNvSpPr txBox="1"/>
          <p:nvPr userDrawn="1"/>
        </p:nvSpPr>
        <p:spPr>
          <a:xfrm>
            <a:off x="4956561" y="6183851"/>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970" r:id="rId12"/>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07/02/2022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B85EEC-8693-44CF-88F4-F4BD591590C1}"/>
              </a:ext>
            </a:extLst>
          </p:cNvPr>
          <p:cNvSpPr/>
          <p:nvPr userDrawn="1"/>
        </p:nvSpPr>
        <p:spPr>
          <a:xfrm>
            <a:off x="0" y="6037006"/>
            <a:ext cx="9144000" cy="820994"/>
          </a:xfrm>
          <a:prstGeom prst="rect">
            <a:avLst/>
          </a:prstGeom>
          <a:solidFill>
            <a:srgbClr val="40B8A8"/>
          </a:solidFill>
          <a:ln>
            <a:solidFill>
              <a:srgbClr val="40B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17479" y="6240482"/>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07/02/2022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07/02/2022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image" Target="../media/image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microsoft.com/office/2007/relationships/media" Target="../media/media14.mp3"/><Relationship Id="rId7" Type="http://schemas.openxmlformats.org/officeDocument/2006/relationships/image" Target="../media/image7.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9.png"/><Relationship Id="rId5" Type="http://schemas.openxmlformats.org/officeDocument/2006/relationships/slideLayout" Target="../slideLayouts/slideLayout46.xml"/><Relationship Id="rId4" Type="http://schemas.openxmlformats.org/officeDocument/2006/relationships/audio" Target="../media/media14.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png"/><Relationship Id="rId3" Type="http://schemas.openxmlformats.org/officeDocument/2006/relationships/slideLayout" Target="../slideLayouts/slideLayout189.xml"/><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7.png"/><Relationship Id="rId5" Type="http://schemas.openxmlformats.org/officeDocument/2006/relationships/hyperlink" Target="http://bit.ly/C19WarriorPreQuestionnaire"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lifelabonline.org/course/index.php?categoryid=43"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97.xml"/><Relationship Id="rId7" Type="http://schemas.openxmlformats.org/officeDocument/2006/relationships/image" Target="../media/image12.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jpeg"/><Relationship Id="rId11" Type="http://schemas.openxmlformats.org/officeDocument/2006/relationships/image" Target="../media/image7.png"/><Relationship Id="rId5" Type="http://schemas.openxmlformats.org/officeDocument/2006/relationships/image" Target="../media/image10.jpeg"/><Relationship Id="rId10" Type="http://schemas.openxmlformats.org/officeDocument/2006/relationships/image" Target="../media/image15.jpeg"/><Relationship Id="rId4" Type="http://schemas.microsoft.com/office/2018/10/relationships/comments" Target="../comments/modernComment_14E_AA45A1B2.xml"/><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youtu.be/03Q8xJ-CxS8" TargetMode="External"/><Relationship Id="rId5" Type="http://schemas.openxmlformats.org/officeDocument/2006/relationships/image" Target="../media/image1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58;gabefc0c955_0_11">
            <a:extLst>
              <a:ext uri="{FF2B5EF4-FFF2-40B4-BE49-F238E27FC236}">
                <a16:creationId xmlns:a16="http://schemas.microsoft.com/office/drawing/2014/main" id="{9CC70B66-33D2-454B-AA23-CE6DCCD49B12}"/>
              </a:ext>
            </a:extLst>
          </p:cNvPr>
          <p:cNvPicPr preferRelativeResize="0"/>
          <p:nvPr/>
        </p:nvPicPr>
        <p:blipFill rotWithShape="1">
          <a:blip r:embed="rId4">
            <a:alphaModFix/>
          </a:blip>
          <a:srcRect l="9704" t="11226" r="9291" b="9156"/>
          <a:stretch/>
        </p:blipFill>
        <p:spPr>
          <a:xfrm>
            <a:off x="1735727" y="226400"/>
            <a:ext cx="5339251" cy="3131850"/>
          </a:xfrm>
          <a:prstGeom prst="rect">
            <a:avLst/>
          </a:prstGeom>
          <a:noFill/>
          <a:ln>
            <a:noFill/>
          </a:ln>
        </p:spPr>
      </p:pic>
      <p:sp>
        <p:nvSpPr>
          <p:cNvPr id="5" name="Google Shape;459;gabefc0c955_0_11">
            <a:extLst>
              <a:ext uri="{FF2B5EF4-FFF2-40B4-BE49-F238E27FC236}">
                <a16:creationId xmlns:a16="http://schemas.microsoft.com/office/drawing/2014/main" id="{31C471D1-061D-4ED6-BB8E-DAF9D6ABA306}"/>
              </a:ext>
            </a:extLst>
          </p:cNvPr>
          <p:cNvSpPr txBox="1">
            <a:spLocks/>
          </p:cNvSpPr>
          <p:nvPr/>
        </p:nvSpPr>
        <p:spPr>
          <a:xfrm>
            <a:off x="532194" y="3726158"/>
            <a:ext cx="8079600" cy="1658100"/>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SzPct val="96000"/>
            </a:pPr>
            <a:r>
              <a:rPr lang="en-GB" sz="4800">
                <a:solidFill>
                  <a:srgbClr val="0F6AB1"/>
                </a:solidFill>
                <a:latin typeface="Gill Sans" panose="020B0604020202020204"/>
                <a:ea typeface="Gill Sans"/>
                <a:cs typeface="Gill Sans"/>
                <a:sym typeface="Gill Sans"/>
              </a:rPr>
              <a:t>Coronavirus</a:t>
            </a:r>
          </a:p>
          <a:p>
            <a:pPr>
              <a:buSzPct val="96000"/>
            </a:pPr>
            <a:endParaRPr lang="en-GB" sz="4800">
              <a:solidFill>
                <a:srgbClr val="0B5394"/>
              </a:solidFill>
              <a:latin typeface="Gill Sans" panose="020B0604020202020204"/>
              <a:ea typeface="Gill Sans"/>
              <a:cs typeface="Gill Sans"/>
              <a:sym typeface="Gill Sans"/>
            </a:endParaRPr>
          </a:p>
          <a:p>
            <a:pPr>
              <a:buSzPct val="96000"/>
            </a:pPr>
            <a:r>
              <a:rPr lang="en-GB" sz="4800">
                <a:solidFill>
                  <a:schemeClr val="accent1">
                    <a:lumMod val="75000"/>
                  </a:schemeClr>
                </a:solidFill>
                <a:latin typeface="Gill Sans" panose="020B0604020202020204"/>
                <a:ea typeface="Gill Sans"/>
                <a:cs typeface="Gill Sans"/>
                <a:sym typeface="Gill Sans"/>
              </a:rPr>
              <a:t>Teacher PD</a:t>
            </a:r>
          </a:p>
          <a:p>
            <a:pPr>
              <a:buSzPct val="96000"/>
            </a:pPr>
            <a:r>
              <a:rPr lang="en-GB" sz="4800">
                <a:solidFill>
                  <a:schemeClr val="accent1">
                    <a:lumMod val="75000"/>
                  </a:schemeClr>
                </a:solidFill>
                <a:latin typeface="Gill Sans" panose="020B0604020202020204"/>
                <a:ea typeface="Gill Sans"/>
                <a:cs typeface="Gill Sans"/>
                <a:sym typeface="Gill Sans"/>
              </a:rPr>
              <a:t>Primary programme</a:t>
            </a:r>
          </a:p>
        </p:txBody>
      </p:sp>
      <p:pic>
        <p:nvPicPr>
          <p:cNvPr id="2" name="Slide 01">
            <a:hlinkClick r:id="" action="ppaction://media"/>
            <a:extLst>
              <a:ext uri="{FF2B5EF4-FFF2-40B4-BE49-F238E27FC236}">
                <a16:creationId xmlns:a16="http://schemas.microsoft.com/office/drawing/2014/main" id="{E9CAC97E-86B5-48FB-B7BD-81BF5B25D7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7303" y="5347790"/>
            <a:ext cx="609600" cy="609600"/>
          </a:xfrm>
          <a:prstGeom prst="rect">
            <a:avLst/>
          </a:prstGeom>
        </p:spPr>
      </p:pic>
    </p:spTree>
    <p:extLst>
      <p:ext uri="{BB962C8B-B14F-4D97-AF65-F5344CB8AC3E}">
        <p14:creationId xmlns:p14="http://schemas.microsoft.com/office/powerpoint/2010/main" val="35061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C36A2-FE07-4C4A-B7A7-1375A8D633A9}"/>
              </a:ext>
            </a:extLst>
          </p:cNvPr>
          <p:cNvPicPr>
            <a:picLocks noChangeAspect="1"/>
          </p:cNvPicPr>
          <p:nvPr/>
        </p:nvPicPr>
        <p:blipFill>
          <a:blip r:embed="rId4"/>
          <a:stretch>
            <a:fillRect/>
          </a:stretch>
        </p:blipFill>
        <p:spPr>
          <a:xfrm>
            <a:off x="627546" y="0"/>
            <a:ext cx="7888908" cy="1365622"/>
          </a:xfrm>
          <a:prstGeom prst="rect">
            <a:avLst/>
          </a:prstGeom>
        </p:spPr>
      </p:pic>
      <p:pic>
        <p:nvPicPr>
          <p:cNvPr id="7" name="Picture 6">
            <a:extLst>
              <a:ext uri="{FF2B5EF4-FFF2-40B4-BE49-F238E27FC236}">
                <a16:creationId xmlns:a16="http://schemas.microsoft.com/office/drawing/2014/main" id="{013D6AFE-BA12-4DC2-B451-C37DAEF40FF8}"/>
              </a:ext>
            </a:extLst>
          </p:cNvPr>
          <p:cNvPicPr>
            <a:picLocks noChangeAspect="1"/>
          </p:cNvPicPr>
          <p:nvPr/>
        </p:nvPicPr>
        <p:blipFill>
          <a:blip r:embed="rId5"/>
          <a:stretch>
            <a:fillRect/>
          </a:stretch>
        </p:blipFill>
        <p:spPr>
          <a:xfrm>
            <a:off x="897412" y="1243394"/>
            <a:ext cx="7980356" cy="4371211"/>
          </a:xfrm>
          <a:prstGeom prst="rect">
            <a:avLst/>
          </a:prstGeom>
        </p:spPr>
      </p:pic>
      <p:pic>
        <p:nvPicPr>
          <p:cNvPr id="2" name="Slide 10">
            <a:hlinkClick r:id="" action="ppaction://media"/>
            <a:extLst>
              <a:ext uri="{FF2B5EF4-FFF2-40B4-BE49-F238E27FC236}">
                <a16:creationId xmlns:a16="http://schemas.microsoft.com/office/drawing/2014/main" id="{970DF412-3359-4D9D-BE6E-DEB6331795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9983" y="4831619"/>
            <a:ext cx="609600" cy="609600"/>
          </a:xfrm>
          <a:prstGeom prst="rect">
            <a:avLst/>
          </a:prstGeom>
        </p:spPr>
      </p:pic>
    </p:spTree>
    <p:extLst>
      <p:ext uri="{BB962C8B-B14F-4D97-AF65-F5344CB8AC3E}">
        <p14:creationId xmlns:p14="http://schemas.microsoft.com/office/powerpoint/2010/main" val="337020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9;gb65152134c_2_18">
            <a:extLst>
              <a:ext uri="{FF2B5EF4-FFF2-40B4-BE49-F238E27FC236}">
                <a16:creationId xmlns:a16="http://schemas.microsoft.com/office/drawing/2014/main" id="{30B1F447-30FC-4A68-B04F-698CF369686A}"/>
              </a:ext>
            </a:extLst>
          </p:cNvPr>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a:solidFill>
                  <a:srgbClr val="0F6AB1"/>
                </a:solidFill>
                <a:latin typeface="Gill Sans"/>
                <a:ea typeface="Gill Sans"/>
                <a:cs typeface="Gill Sans"/>
                <a:sym typeface="Gill Sans"/>
              </a:rPr>
              <a:t>Video Introduction</a:t>
            </a:r>
            <a:endParaRPr sz="5000" b="0" i="0" u="none" strike="noStrike" cap="none">
              <a:solidFill>
                <a:srgbClr val="0F6AB1"/>
              </a:solidFill>
              <a:latin typeface="Gill Sans"/>
              <a:ea typeface="Gill Sans"/>
              <a:cs typeface="Gill Sans"/>
              <a:sym typeface="Gill Sans"/>
            </a:endParaRPr>
          </a:p>
        </p:txBody>
      </p:sp>
      <p:pic>
        <p:nvPicPr>
          <p:cNvPr id="5" name="Google Shape;241;gb65152134c_2_18">
            <a:extLst>
              <a:ext uri="{FF2B5EF4-FFF2-40B4-BE49-F238E27FC236}">
                <a16:creationId xmlns:a16="http://schemas.microsoft.com/office/drawing/2014/main" id="{0EC0C4CB-E5EF-494E-BBC6-10E1A9CF19EF}"/>
              </a:ext>
            </a:extLst>
          </p:cNvPr>
          <p:cNvPicPr preferRelativeResize="0"/>
          <p:nvPr/>
        </p:nvPicPr>
        <p:blipFill rotWithShape="1">
          <a:blip r:embed="rId4">
            <a:alphaModFix/>
          </a:blip>
          <a:srcRect b="3166"/>
          <a:stretch/>
        </p:blipFill>
        <p:spPr>
          <a:xfrm>
            <a:off x="17677" y="3794800"/>
            <a:ext cx="2256151" cy="2141124"/>
          </a:xfrm>
          <a:prstGeom prst="rect">
            <a:avLst/>
          </a:prstGeom>
          <a:noFill/>
          <a:ln>
            <a:noFill/>
          </a:ln>
        </p:spPr>
      </p:pic>
      <p:sp>
        <p:nvSpPr>
          <p:cNvPr id="6" name="Google Shape;243;gb65152134c_2_18">
            <a:extLst>
              <a:ext uri="{FF2B5EF4-FFF2-40B4-BE49-F238E27FC236}">
                <a16:creationId xmlns:a16="http://schemas.microsoft.com/office/drawing/2014/main" id="{CF132390-AC20-4FD3-B098-F861B2A64679}"/>
              </a:ext>
            </a:extLst>
          </p:cNvPr>
          <p:cNvSpPr txBox="1"/>
          <p:nvPr/>
        </p:nvSpPr>
        <p:spPr>
          <a:xfrm>
            <a:off x="1502257" y="1901782"/>
            <a:ext cx="6089790" cy="553968"/>
          </a:xfrm>
          <a:prstGeom prst="rect">
            <a:avLst/>
          </a:prstGeom>
          <a:noFill/>
          <a:ln>
            <a:noFill/>
          </a:ln>
        </p:spPr>
        <p:txBody>
          <a:bodyPr spcFirstLastPara="1" wrap="square" lIns="91425" tIns="91425" rIns="91425" bIns="91425" anchor="t" anchorCtr="0">
            <a:spAutoFit/>
          </a:bodyPr>
          <a:lstStyle/>
          <a:p>
            <a:pPr algn="ctr"/>
            <a:r>
              <a:rPr lang="en-GB" sz="2400">
                <a:solidFill>
                  <a:schemeClr val="accent5">
                    <a:lumMod val="50000"/>
                  </a:schemeClr>
                </a:solidFill>
                <a:latin typeface="Gill Sans"/>
                <a:ea typeface="Gill Sans"/>
                <a:cs typeface="Gill Sans"/>
                <a:sym typeface="Gill Sans"/>
              </a:rPr>
              <a:t>Watch COVID-19 Warriors Video</a:t>
            </a:r>
            <a:r>
              <a:rPr lang="en-GB" sz="2400">
                <a:solidFill>
                  <a:schemeClr val="accent5">
                    <a:lumMod val="50000"/>
                  </a:schemeClr>
                </a:solidFill>
                <a:latin typeface="Gill Sans"/>
                <a:ea typeface="+mn-lt"/>
                <a:cs typeface="+mn-lt"/>
                <a:sym typeface="Gill Sans"/>
              </a:rPr>
              <a:t> Introduction.</a:t>
            </a:r>
            <a:endParaRPr lang="en-US" sz="2400">
              <a:solidFill>
                <a:srgbClr val="1F4E79"/>
              </a:solidFill>
              <a:latin typeface="Gill Sans"/>
            </a:endParaRPr>
          </a:p>
        </p:txBody>
      </p:sp>
      <p:pic>
        <p:nvPicPr>
          <p:cNvPr id="8" name="Picture 7" descr="A picture containing text, clipart&#10;&#10;Description automatically generated">
            <a:extLst>
              <a:ext uri="{FF2B5EF4-FFF2-40B4-BE49-F238E27FC236}">
                <a16:creationId xmlns:a16="http://schemas.microsoft.com/office/drawing/2014/main" id="{C8455147-9C1D-434F-997B-5536763FC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700" y="3861797"/>
            <a:ext cx="2074127" cy="2074127"/>
          </a:xfrm>
          <a:prstGeom prst="rect">
            <a:avLst/>
          </a:prstGeom>
        </p:spPr>
      </p:pic>
      <p:pic>
        <p:nvPicPr>
          <p:cNvPr id="2" name="Slide 11">
            <a:hlinkClick r:id="" action="ppaction://media"/>
            <a:extLst>
              <a:ext uri="{FF2B5EF4-FFF2-40B4-BE49-F238E27FC236}">
                <a16:creationId xmlns:a16="http://schemas.microsoft.com/office/drawing/2014/main" id="{C9DE84D8-C7F0-4688-A4DD-11D38DDC2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6055" y="4783067"/>
            <a:ext cx="609600" cy="609600"/>
          </a:xfrm>
          <a:prstGeom prst="rect">
            <a:avLst/>
          </a:prstGeom>
        </p:spPr>
      </p:pic>
    </p:spTree>
    <p:extLst>
      <p:ext uri="{BB962C8B-B14F-4D97-AF65-F5344CB8AC3E}">
        <p14:creationId xmlns:p14="http://schemas.microsoft.com/office/powerpoint/2010/main" val="6452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72390" y="567849"/>
            <a:ext cx="7800109" cy="2677656"/>
          </a:xfrm>
          <a:prstGeom prst="rect">
            <a:avLst/>
          </a:prstGeom>
        </p:spPr>
        <p:txBody>
          <a:bodyPr wrap="square" lIns="91440" tIns="45720" rIns="91440" bIns="45720" anchor="t">
            <a:spAutoFit/>
          </a:bodyPr>
          <a:lstStyle/>
          <a:p>
            <a:pPr algn="ctr"/>
            <a:r>
              <a:rPr lang="en-GB" sz="2800">
                <a:solidFill>
                  <a:srgbClr val="1F4E79"/>
                </a:solidFill>
                <a:latin typeface="Gill Sans MT"/>
              </a:rPr>
              <a:t>Sometimes, a mutation can make the</a:t>
            </a:r>
            <a:endParaRPr lang="en-US">
              <a:solidFill>
                <a:srgbClr val="1F4E79"/>
              </a:solidFill>
              <a:cs typeface="Calibri"/>
            </a:endParaRPr>
          </a:p>
          <a:p>
            <a:pPr algn="ctr"/>
            <a:r>
              <a:rPr lang="en-GB" sz="2800">
                <a:solidFill>
                  <a:srgbClr val="1F4E79"/>
                </a:solidFill>
                <a:latin typeface="Gill Sans MT"/>
              </a:rPr>
              <a:t>virus stronger by:</a:t>
            </a:r>
            <a:endParaRPr lang="en-GB">
              <a:solidFill>
                <a:srgbClr val="1F4E79"/>
              </a:solidFill>
              <a:cs typeface="Calibri"/>
            </a:endParaRPr>
          </a:p>
          <a:p>
            <a:pPr marL="285750" indent="-285750">
              <a:buFont typeface="Arial" panose="020B0604020202020204" pitchFamily="34" charset="0"/>
              <a:buChar char="•"/>
            </a:pPr>
            <a:r>
              <a:rPr lang="en-GB" sz="2800">
                <a:solidFill>
                  <a:srgbClr val="1F4E79"/>
                </a:solidFill>
                <a:latin typeface="Gill Sans MT"/>
              </a:rPr>
              <a:t>making it more infectious</a:t>
            </a:r>
          </a:p>
          <a:p>
            <a:pPr marL="285750" indent="-285750">
              <a:buFont typeface="Arial" panose="020B0604020202020204" pitchFamily="34" charset="0"/>
              <a:buChar char="•"/>
            </a:pPr>
            <a:r>
              <a:rPr lang="en-GB" sz="2800">
                <a:solidFill>
                  <a:srgbClr val="1F4E79"/>
                </a:solidFill>
                <a:latin typeface="Gill Sans MT"/>
              </a:rPr>
              <a:t>helping it escape the antibodies produced by a vaccine </a:t>
            </a:r>
          </a:p>
          <a:p>
            <a:pPr marL="285750" indent="-285750">
              <a:buFont typeface="Arial" panose="020B0604020202020204" pitchFamily="34" charset="0"/>
              <a:buChar char="•"/>
            </a:pPr>
            <a:r>
              <a:rPr lang="en-GB" sz="2800">
                <a:solidFill>
                  <a:srgbClr val="1F4E79"/>
                </a:solidFill>
                <a:latin typeface="Gill Sans MT"/>
              </a:rPr>
              <a:t>making the symptoms worse</a:t>
            </a:r>
          </a:p>
        </p:txBody>
      </p:sp>
      <p:pic>
        <p:nvPicPr>
          <p:cNvPr id="2" name="Picture 2" descr="Icon&#10;&#10;Description automatically generated">
            <a:extLst>
              <a:ext uri="{FF2B5EF4-FFF2-40B4-BE49-F238E27FC236}">
                <a16:creationId xmlns:a16="http://schemas.microsoft.com/office/drawing/2014/main" id="{AB2A2515-808B-4019-91DB-A1290C274DB1}"/>
              </a:ext>
            </a:extLst>
          </p:cNvPr>
          <p:cNvPicPr>
            <a:picLocks noChangeAspect="1"/>
          </p:cNvPicPr>
          <p:nvPr/>
        </p:nvPicPr>
        <p:blipFill>
          <a:blip r:embed="rId4"/>
          <a:stretch>
            <a:fillRect/>
          </a:stretch>
        </p:blipFill>
        <p:spPr>
          <a:xfrm>
            <a:off x="570752" y="4704305"/>
            <a:ext cx="770965" cy="773802"/>
          </a:xfrm>
          <a:prstGeom prst="rect">
            <a:avLst/>
          </a:prstGeom>
        </p:spPr>
      </p:pic>
      <p:pic>
        <p:nvPicPr>
          <p:cNvPr id="3" name="Picture 4" descr="Icon&#10;&#10;Description automatically generated">
            <a:extLst>
              <a:ext uri="{FF2B5EF4-FFF2-40B4-BE49-F238E27FC236}">
                <a16:creationId xmlns:a16="http://schemas.microsoft.com/office/drawing/2014/main" id="{2058BCFF-EB26-4C72-AD5A-2442C1D0C23F}"/>
              </a:ext>
            </a:extLst>
          </p:cNvPr>
          <p:cNvPicPr>
            <a:picLocks noChangeAspect="1"/>
          </p:cNvPicPr>
          <p:nvPr/>
        </p:nvPicPr>
        <p:blipFill>
          <a:blip r:embed="rId5"/>
          <a:stretch>
            <a:fillRect/>
          </a:stretch>
        </p:blipFill>
        <p:spPr>
          <a:xfrm>
            <a:off x="5972082" y="3173395"/>
            <a:ext cx="999565" cy="1002402"/>
          </a:xfrm>
          <a:prstGeom prst="rect">
            <a:avLst/>
          </a:prstGeom>
        </p:spPr>
      </p:pic>
      <p:pic>
        <p:nvPicPr>
          <p:cNvPr id="5" name="Picture 5" descr="Icon&#10;&#10;Description automatically generated">
            <a:extLst>
              <a:ext uri="{FF2B5EF4-FFF2-40B4-BE49-F238E27FC236}">
                <a16:creationId xmlns:a16="http://schemas.microsoft.com/office/drawing/2014/main" id="{4DBF8F27-6EEA-43F4-95C2-056E26AA060B}"/>
              </a:ext>
            </a:extLst>
          </p:cNvPr>
          <p:cNvPicPr>
            <a:picLocks noChangeAspect="1"/>
          </p:cNvPicPr>
          <p:nvPr/>
        </p:nvPicPr>
        <p:blipFill>
          <a:blip r:embed="rId6"/>
          <a:stretch>
            <a:fillRect/>
          </a:stretch>
        </p:blipFill>
        <p:spPr>
          <a:xfrm>
            <a:off x="3269035" y="3510505"/>
            <a:ext cx="723341" cy="726177"/>
          </a:xfrm>
          <a:prstGeom prst="rect">
            <a:avLst/>
          </a:prstGeom>
        </p:spPr>
      </p:pic>
      <p:pic>
        <p:nvPicPr>
          <p:cNvPr id="9" name="Picture 2" descr="Icon&#10;&#10;Description automatically generated">
            <a:extLst>
              <a:ext uri="{FF2B5EF4-FFF2-40B4-BE49-F238E27FC236}">
                <a16:creationId xmlns:a16="http://schemas.microsoft.com/office/drawing/2014/main" id="{68874EEA-D4AE-427C-A8C9-1B59E57C71DF}"/>
              </a:ext>
            </a:extLst>
          </p:cNvPr>
          <p:cNvPicPr>
            <a:picLocks noChangeAspect="1"/>
          </p:cNvPicPr>
          <p:nvPr/>
        </p:nvPicPr>
        <p:blipFill>
          <a:blip r:embed="rId4"/>
          <a:stretch>
            <a:fillRect/>
          </a:stretch>
        </p:blipFill>
        <p:spPr>
          <a:xfrm>
            <a:off x="1989510" y="5632900"/>
            <a:ext cx="704290" cy="707127"/>
          </a:xfrm>
          <a:prstGeom prst="rect">
            <a:avLst/>
          </a:prstGeom>
        </p:spPr>
      </p:pic>
      <p:pic>
        <p:nvPicPr>
          <p:cNvPr id="10" name="Picture 2" descr="Icon&#10;&#10;Description automatically generated">
            <a:extLst>
              <a:ext uri="{FF2B5EF4-FFF2-40B4-BE49-F238E27FC236}">
                <a16:creationId xmlns:a16="http://schemas.microsoft.com/office/drawing/2014/main" id="{ED019741-3BDE-400F-B7CD-301936CE9F2B}"/>
              </a:ext>
            </a:extLst>
          </p:cNvPr>
          <p:cNvPicPr>
            <a:picLocks noChangeAspect="1"/>
          </p:cNvPicPr>
          <p:nvPr/>
        </p:nvPicPr>
        <p:blipFill>
          <a:blip r:embed="rId4"/>
          <a:stretch>
            <a:fillRect/>
          </a:stretch>
        </p:blipFill>
        <p:spPr>
          <a:xfrm>
            <a:off x="5129210" y="5727029"/>
            <a:ext cx="528077" cy="516627"/>
          </a:xfrm>
          <a:prstGeom prst="rect">
            <a:avLst/>
          </a:prstGeom>
        </p:spPr>
      </p:pic>
      <p:pic>
        <p:nvPicPr>
          <p:cNvPr id="11" name="Picture 2" descr="Icon&#10;&#10;Description automatically generated">
            <a:extLst>
              <a:ext uri="{FF2B5EF4-FFF2-40B4-BE49-F238E27FC236}">
                <a16:creationId xmlns:a16="http://schemas.microsoft.com/office/drawing/2014/main" id="{0DDB10BD-A0B5-4AB5-988E-3FA9249CBCF7}"/>
              </a:ext>
            </a:extLst>
          </p:cNvPr>
          <p:cNvPicPr>
            <a:picLocks noChangeAspect="1"/>
          </p:cNvPicPr>
          <p:nvPr/>
        </p:nvPicPr>
        <p:blipFill>
          <a:blip r:embed="rId4"/>
          <a:stretch>
            <a:fillRect/>
          </a:stretch>
        </p:blipFill>
        <p:spPr>
          <a:xfrm>
            <a:off x="3593445" y="5190919"/>
            <a:ext cx="637615" cy="640452"/>
          </a:xfrm>
          <a:prstGeom prst="rect">
            <a:avLst/>
          </a:prstGeom>
        </p:spPr>
      </p:pic>
      <p:pic>
        <p:nvPicPr>
          <p:cNvPr id="12" name="Picture 2" descr="Icon&#10;&#10;Description automatically generated">
            <a:extLst>
              <a:ext uri="{FF2B5EF4-FFF2-40B4-BE49-F238E27FC236}">
                <a16:creationId xmlns:a16="http://schemas.microsoft.com/office/drawing/2014/main" id="{01765D9E-0D77-454F-94E8-82C3863FEA9D}"/>
              </a:ext>
            </a:extLst>
          </p:cNvPr>
          <p:cNvPicPr>
            <a:picLocks noChangeAspect="1"/>
          </p:cNvPicPr>
          <p:nvPr/>
        </p:nvPicPr>
        <p:blipFill>
          <a:blip r:embed="rId4"/>
          <a:stretch>
            <a:fillRect/>
          </a:stretch>
        </p:blipFill>
        <p:spPr>
          <a:xfrm>
            <a:off x="1932640" y="3953884"/>
            <a:ext cx="709053" cy="711890"/>
          </a:xfrm>
          <a:prstGeom prst="rect">
            <a:avLst/>
          </a:prstGeom>
        </p:spPr>
      </p:pic>
      <p:pic>
        <p:nvPicPr>
          <p:cNvPr id="13" name="Picture 5" descr="Icon&#10;&#10;Description automatically generated">
            <a:extLst>
              <a:ext uri="{FF2B5EF4-FFF2-40B4-BE49-F238E27FC236}">
                <a16:creationId xmlns:a16="http://schemas.microsoft.com/office/drawing/2014/main" id="{5897B14E-03BE-4D10-9DBF-F801421588DC}"/>
              </a:ext>
            </a:extLst>
          </p:cNvPr>
          <p:cNvPicPr>
            <a:picLocks noChangeAspect="1"/>
          </p:cNvPicPr>
          <p:nvPr/>
        </p:nvPicPr>
        <p:blipFill>
          <a:blip r:embed="rId6"/>
          <a:stretch>
            <a:fillRect/>
          </a:stretch>
        </p:blipFill>
        <p:spPr>
          <a:xfrm>
            <a:off x="5889345" y="4266622"/>
            <a:ext cx="456641" cy="454715"/>
          </a:xfrm>
          <a:prstGeom prst="rect">
            <a:avLst/>
          </a:prstGeom>
        </p:spPr>
      </p:pic>
      <p:pic>
        <p:nvPicPr>
          <p:cNvPr id="14" name="Picture 5" descr="Icon&#10;&#10;Description automatically generated">
            <a:extLst>
              <a:ext uri="{FF2B5EF4-FFF2-40B4-BE49-F238E27FC236}">
                <a16:creationId xmlns:a16="http://schemas.microsoft.com/office/drawing/2014/main" id="{34E9850F-3143-45D8-8471-22D6AB87E5E1}"/>
              </a:ext>
            </a:extLst>
          </p:cNvPr>
          <p:cNvPicPr>
            <a:picLocks noChangeAspect="1"/>
          </p:cNvPicPr>
          <p:nvPr/>
        </p:nvPicPr>
        <p:blipFill>
          <a:blip r:embed="rId6"/>
          <a:stretch>
            <a:fillRect/>
          </a:stretch>
        </p:blipFill>
        <p:spPr>
          <a:xfrm>
            <a:off x="4572000" y="3081542"/>
            <a:ext cx="737628" cy="735702"/>
          </a:xfrm>
          <a:prstGeom prst="rect">
            <a:avLst/>
          </a:prstGeom>
        </p:spPr>
      </p:pic>
      <p:sp>
        <p:nvSpPr>
          <p:cNvPr id="23" name="Arrow: Right 22">
            <a:extLst>
              <a:ext uri="{FF2B5EF4-FFF2-40B4-BE49-F238E27FC236}">
                <a16:creationId xmlns:a16="http://schemas.microsoft.com/office/drawing/2014/main" id="{2D0E4258-4F44-4160-B6F9-F50A188167E3}"/>
              </a:ext>
            </a:extLst>
          </p:cNvPr>
          <p:cNvSpPr/>
          <p:nvPr/>
        </p:nvSpPr>
        <p:spPr>
          <a:xfrm rot="20640000">
            <a:off x="3925634" y="345338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B52F934-914B-4B93-8C65-81162E3CC5BF}"/>
              </a:ext>
            </a:extLst>
          </p:cNvPr>
          <p:cNvSpPr/>
          <p:nvPr/>
        </p:nvSpPr>
        <p:spPr>
          <a:xfrm rot="20640000">
            <a:off x="2615946" y="38915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6133C0A-59FD-4996-8450-ECF6A85D01AD}"/>
              </a:ext>
            </a:extLst>
          </p:cNvPr>
          <p:cNvSpPr/>
          <p:nvPr/>
        </p:nvSpPr>
        <p:spPr>
          <a:xfrm rot="20160000">
            <a:off x="1291971" y="45725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5E4BFC5-E5F5-4D67-9C9B-DB8F6DDE54BC}"/>
              </a:ext>
            </a:extLst>
          </p:cNvPr>
          <p:cNvSpPr/>
          <p:nvPr/>
        </p:nvSpPr>
        <p:spPr>
          <a:xfrm rot="1920000">
            <a:off x="1277682" y="5577457"/>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59C3EF8-ACB6-4D67-BF7D-5C8E30BA7125}"/>
              </a:ext>
            </a:extLst>
          </p:cNvPr>
          <p:cNvSpPr/>
          <p:nvPr/>
        </p:nvSpPr>
        <p:spPr>
          <a:xfrm rot="21240000">
            <a:off x="4278058" y="52964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4A565F0-9EE8-421A-879D-D7B224DBEB9D}"/>
              </a:ext>
            </a:extLst>
          </p:cNvPr>
          <p:cNvSpPr/>
          <p:nvPr/>
        </p:nvSpPr>
        <p:spPr>
          <a:xfrm rot="660000">
            <a:off x="2711196" y="45011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1C40F69-776B-4046-A67C-A44AC3C4AC0D}"/>
              </a:ext>
            </a:extLst>
          </p:cNvPr>
          <p:cNvSpPr/>
          <p:nvPr/>
        </p:nvSpPr>
        <p:spPr>
          <a:xfrm rot="720000">
            <a:off x="2796921" y="6087044"/>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81CA77A-7577-4099-8ED1-FAA449532A01}"/>
              </a:ext>
            </a:extLst>
          </p:cNvPr>
          <p:cNvSpPr/>
          <p:nvPr/>
        </p:nvSpPr>
        <p:spPr>
          <a:xfrm rot="20580000">
            <a:off x="5954459" y="6387081"/>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549EC64-A327-4D6C-82D6-55180D54E93C}"/>
              </a:ext>
            </a:extLst>
          </p:cNvPr>
          <p:cNvSpPr/>
          <p:nvPr/>
        </p:nvSpPr>
        <p:spPr>
          <a:xfrm rot="20820000">
            <a:off x="2758821" y="56346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34EB11B-218D-465B-8332-1354D36878EB}"/>
              </a:ext>
            </a:extLst>
          </p:cNvPr>
          <p:cNvSpPr/>
          <p:nvPr/>
        </p:nvSpPr>
        <p:spPr>
          <a:xfrm rot="1740000">
            <a:off x="6804881" y="4084616"/>
            <a:ext cx="404812" cy="90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A3DCACD-93FD-4585-9ABC-8C1BBFACAB52}"/>
              </a:ext>
            </a:extLst>
          </p:cNvPr>
          <p:cNvSpPr/>
          <p:nvPr/>
        </p:nvSpPr>
        <p:spPr>
          <a:xfrm rot="20580000">
            <a:off x="4406646" y="59584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Icon&#10;&#10;Description automatically generated">
            <a:extLst>
              <a:ext uri="{FF2B5EF4-FFF2-40B4-BE49-F238E27FC236}">
                <a16:creationId xmlns:a16="http://schemas.microsoft.com/office/drawing/2014/main" id="{5A60127E-6B14-450E-82BD-5FD38EC1D617}"/>
              </a:ext>
            </a:extLst>
          </p:cNvPr>
          <p:cNvPicPr>
            <a:picLocks noChangeAspect="1"/>
          </p:cNvPicPr>
          <p:nvPr/>
        </p:nvPicPr>
        <p:blipFill>
          <a:blip r:embed="rId4"/>
          <a:stretch>
            <a:fillRect/>
          </a:stretch>
        </p:blipFill>
        <p:spPr>
          <a:xfrm>
            <a:off x="3629022" y="5898478"/>
            <a:ext cx="694765" cy="702364"/>
          </a:xfrm>
          <a:prstGeom prst="rect">
            <a:avLst/>
          </a:prstGeom>
        </p:spPr>
      </p:pic>
      <p:pic>
        <p:nvPicPr>
          <p:cNvPr id="32" name="Picture 2" descr="Icon&#10;&#10;Description automatically generated">
            <a:extLst>
              <a:ext uri="{FF2B5EF4-FFF2-40B4-BE49-F238E27FC236}">
                <a16:creationId xmlns:a16="http://schemas.microsoft.com/office/drawing/2014/main" id="{A70D6A1A-BF27-4109-82F4-22AB68847444}"/>
              </a:ext>
            </a:extLst>
          </p:cNvPr>
          <p:cNvPicPr>
            <a:picLocks noChangeAspect="1"/>
          </p:cNvPicPr>
          <p:nvPr/>
        </p:nvPicPr>
        <p:blipFill>
          <a:blip r:embed="rId4"/>
          <a:stretch>
            <a:fillRect/>
          </a:stretch>
        </p:blipFill>
        <p:spPr>
          <a:xfrm>
            <a:off x="3371847" y="4317328"/>
            <a:ext cx="694765" cy="702364"/>
          </a:xfrm>
          <a:prstGeom prst="rect">
            <a:avLst/>
          </a:prstGeom>
        </p:spPr>
      </p:pic>
      <p:pic>
        <p:nvPicPr>
          <p:cNvPr id="33" name="Picture 5" descr="Icon&#10;&#10;Description automatically generated">
            <a:extLst>
              <a:ext uri="{FF2B5EF4-FFF2-40B4-BE49-F238E27FC236}">
                <a16:creationId xmlns:a16="http://schemas.microsoft.com/office/drawing/2014/main" id="{78604C58-4AEE-4F3D-93D3-6C6F3D7995F0}"/>
              </a:ext>
            </a:extLst>
          </p:cNvPr>
          <p:cNvPicPr>
            <a:picLocks noChangeAspect="1"/>
          </p:cNvPicPr>
          <p:nvPr/>
        </p:nvPicPr>
        <p:blipFill>
          <a:blip r:embed="rId6"/>
          <a:stretch>
            <a:fillRect/>
          </a:stretch>
        </p:blipFill>
        <p:spPr>
          <a:xfrm>
            <a:off x="6603719" y="5924344"/>
            <a:ext cx="737628" cy="735702"/>
          </a:xfrm>
          <a:prstGeom prst="rect">
            <a:avLst/>
          </a:prstGeom>
        </p:spPr>
      </p:pic>
      <p:pic>
        <p:nvPicPr>
          <p:cNvPr id="34" name="Picture 5" descr="Icon&#10;&#10;Description automatically generated">
            <a:extLst>
              <a:ext uri="{FF2B5EF4-FFF2-40B4-BE49-F238E27FC236}">
                <a16:creationId xmlns:a16="http://schemas.microsoft.com/office/drawing/2014/main" id="{FC7DC78B-9D13-424C-B134-64C6D0922AA4}"/>
              </a:ext>
            </a:extLst>
          </p:cNvPr>
          <p:cNvPicPr>
            <a:picLocks noChangeAspect="1"/>
          </p:cNvPicPr>
          <p:nvPr/>
        </p:nvPicPr>
        <p:blipFill>
          <a:blip r:embed="rId6"/>
          <a:stretch>
            <a:fillRect/>
          </a:stretch>
        </p:blipFill>
        <p:spPr>
          <a:xfrm>
            <a:off x="7256181" y="4709906"/>
            <a:ext cx="685241" cy="688077"/>
          </a:xfrm>
          <a:prstGeom prst="rect">
            <a:avLst/>
          </a:prstGeom>
        </p:spPr>
      </p:pic>
      <p:pic>
        <p:nvPicPr>
          <p:cNvPr id="35" name="Picture 5" descr="Icon&#10;&#10;Description automatically generated">
            <a:extLst>
              <a:ext uri="{FF2B5EF4-FFF2-40B4-BE49-F238E27FC236}">
                <a16:creationId xmlns:a16="http://schemas.microsoft.com/office/drawing/2014/main" id="{5337155A-CA4C-4FB1-8D82-16E2AC0617F2}"/>
              </a:ext>
            </a:extLst>
          </p:cNvPr>
          <p:cNvPicPr>
            <a:picLocks noChangeAspect="1"/>
          </p:cNvPicPr>
          <p:nvPr/>
        </p:nvPicPr>
        <p:blipFill>
          <a:blip r:embed="rId6"/>
          <a:stretch>
            <a:fillRect/>
          </a:stretch>
        </p:blipFill>
        <p:spPr>
          <a:xfrm>
            <a:off x="4760631" y="3776458"/>
            <a:ext cx="737628" cy="735702"/>
          </a:xfrm>
          <a:prstGeom prst="rect">
            <a:avLst/>
          </a:prstGeom>
        </p:spPr>
      </p:pic>
      <p:pic>
        <p:nvPicPr>
          <p:cNvPr id="36" name="Picture 5" descr="Icon&#10;&#10;Description automatically generated">
            <a:extLst>
              <a:ext uri="{FF2B5EF4-FFF2-40B4-BE49-F238E27FC236}">
                <a16:creationId xmlns:a16="http://schemas.microsoft.com/office/drawing/2014/main" id="{3FD39A7F-FC6B-45EF-8B78-4879D599266F}"/>
              </a:ext>
            </a:extLst>
          </p:cNvPr>
          <p:cNvPicPr>
            <a:picLocks noChangeAspect="1"/>
          </p:cNvPicPr>
          <p:nvPr/>
        </p:nvPicPr>
        <p:blipFill>
          <a:blip r:embed="rId6"/>
          <a:stretch>
            <a:fillRect/>
          </a:stretch>
        </p:blipFill>
        <p:spPr>
          <a:xfrm>
            <a:off x="7499069" y="6157708"/>
            <a:ext cx="737628" cy="735702"/>
          </a:xfrm>
          <a:prstGeom prst="rect">
            <a:avLst/>
          </a:prstGeom>
        </p:spPr>
      </p:pic>
      <p:sp>
        <p:nvSpPr>
          <p:cNvPr id="37" name="Arrow: Right 36">
            <a:extLst>
              <a:ext uri="{FF2B5EF4-FFF2-40B4-BE49-F238E27FC236}">
                <a16:creationId xmlns:a16="http://schemas.microsoft.com/office/drawing/2014/main" id="{4D17A37E-E012-45AE-9E97-CDB365C80A60}"/>
              </a:ext>
            </a:extLst>
          </p:cNvPr>
          <p:cNvSpPr/>
          <p:nvPr/>
        </p:nvSpPr>
        <p:spPr>
          <a:xfrm rot="660000">
            <a:off x="4454271" y="6468043"/>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ABF554C-93E0-4CBD-9169-EEE7BF58809C}"/>
              </a:ext>
            </a:extLst>
          </p:cNvPr>
          <p:cNvSpPr/>
          <p:nvPr/>
        </p:nvSpPr>
        <p:spPr>
          <a:xfrm rot="660000">
            <a:off x="4016121" y="39391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34AA4160-229D-4B07-99AD-7EF190D8463A}"/>
              </a:ext>
            </a:extLst>
          </p:cNvPr>
          <p:cNvSpPr/>
          <p:nvPr/>
        </p:nvSpPr>
        <p:spPr>
          <a:xfrm rot="660000">
            <a:off x="5306759" y="34819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descr="Icon&#10;&#10;Description automatically generated">
            <a:extLst>
              <a:ext uri="{FF2B5EF4-FFF2-40B4-BE49-F238E27FC236}">
                <a16:creationId xmlns:a16="http://schemas.microsoft.com/office/drawing/2014/main" id="{AF653B4B-1C05-4033-841B-13C13D5C6BBD}"/>
              </a:ext>
            </a:extLst>
          </p:cNvPr>
          <p:cNvPicPr>
            <a:picLocks noChangeAspect="1"/>
          </p:cNvPicPr>
          <p:nvPr/>
        </p:nvPicPr>
        <p:blipFill>
          <a:blip r:embed="rId4"/>
          <a:stretch>
            <a:fillRect/>
          </a:stretch>
        </p:blipFill>
        <p:spPr>
          <a:xfrm>
            <a:off x="4724396" y="4422101"/>
            <a:ext cx="466165" cy="469002"/>
          </a:xfrm>
          <a:prstGeom prst="rect">
            <a:avLst/>
          </a:prstGeom>
        </p:spPr>
      </p:pic>
      <p:pic>
        <p:nvPicPr>
          <p:cNvPr id="41" name="Picture 2" descr="Icon&#10;&#10;Description automatically generated">
            <a:extLst>
              <a:ext uri="{FF2B5EF4-FFF2-40B4-BE49-F238E27FC236}">
                <a16:creationId xmlns:a16="http://schemas.microsoft.com/office/drawing/2014/main" id="{6BE50FA7-1131-421E-9847-8ECB48CBF1F3}"/>
              </a:ext>
            </a:extLst>
          </p:cNvPr>
          <p:cNvPicPr>
            <a:picLocks noChangeAspect="1"/>
          </p:cNvPicPr>
          <p:nvPr/>
        </p:nvPicPr>
        <p:blipFill>
          <a:blip r:embed="rId4"/>
          <a:stretch>
            <a:fillRect/>
          </a:stretch>
        </p:blipFill>
        <p:spPr>
          <a:xfrm>
            <a:off x="4986333" y="4984077"/>
            <a:ext cx="694765" cy="702364"/>
          </a:xfrm>
          <a:prstGeom prst="rect">
            <a:avLst/>
          </a:prstGeom>
        </p:spPr>
      </p:pic>
      <p:sp>
        <p:nvSpPr>
          <p:cNvPr id="42" name="Arrow: Right 41">
            <a:extLst>
              <a:ext uri="{FF2B5EF4-FFF2-40B4-BE49-F238E27FC236}">
                <a16:creationId xmlns:a16="http://schemas.microsoft.com/office/drawing/2014/main" id="{37D89F0E-6468-4EBB-8320-5D0459CF2CB3}"/>
              </a:ext>
            </a:extLst>
          </p:cNvPr>
          <p:cNvSpPr/>
          <p:nvPr/>
        </p:nvSpPr>
        <p:spPr>
          <a:xfrm rot="1200000">
            <a:off x="5411453" y="4392109"/>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BE4D9E26-B34B-45FD-985F-B89DF9EA5292}"/>
              </a:ext>
            </a:extLst>
          </p:cNvPr>
          <p:cNvSpPr/>
          <p:nvPr/>
        </p:nvSpPr>
        <p:spPr>
          <a:xfrm rot="21120000">
            <a:off x="7142397" y="3662621"/>
            <a:ext cx="747712" cy="119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F01C15A-929E-474A-92DD-2F133836694F}"/>
              </a:ext>
            </a:extLst>
          </p:cNvPr>
          <p:cNvSpPr/>
          <p:nvPr/>
        </p:nvSpPr>
        <p:spPr>
          <a:xfrm rot="21420000">
            <a:off x="4063746" y="46059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descr="Icon&#10;&#10;Description automatically generated">
            <a:extLst>
              <a:ext uri="{FF2B5EF4-FFF2-40B4-BE49-F238E27FC236}">
                <a16:creationId xmlns:a16="http://schemas.microsoft.com/office/drawing/2014/main" id="{0E68F341-ADF5-441D-8E9F-0E475E4971A9}"/>
              </a:ext>
            </a:extLst>
          </p:cNvPr>
          <p:cNvPicPr>
            <a:picLocks noChangeAspect="1"/>
          </p:cNvPicPr>
          <p:nvPr/>
        </p:nvPicPr>
        <p:blipFill>
          <a:blip r:embed="rId5"/>
          <a:stretch>
            <a:fillRect/>
          </a:stretch>
        </p:blipFill>
        <p:spPr>
          <a:xfrm>
            <a:off x="7139058" y="3795938"/>
            <a:ext cx="999565" cy="1002402"/>
          </a:xfrm>
          <a:prstGeom prst="rect">
            <a:avLst/>
          </a:prstGeom>
        </p:spPr>
      </p:pic>
      <p:pic>
        <p:nvPicPr>
          <p:cNvPr id="46" name="Picture 4" descr="Icon&#10;&#10;Description automatically generated">
            <a:extLst>
              <a:ext uri="{FF2B5EF4-FFF2-40B4-BE49-F238E27FC236}">
                <a16:creationId xmlns:a16="http://schemas.microsoft.com/office/drawing/2014/main" id="{6663341C-E6FF-4251-981F-5B59424D62EA}"/>
              </a:ext>
            </a:extLst>
          </p:cNvPr>
          <p:cNvPicPr>
            <a:picLocks noChangeAspect="1"/>
          </p:cNvPicPr>
          <p:nvPr/>
        </p:nvPicPr>
        <p:blipFill>
          <a:blip r:embed="rId5"/>
          <a:stretch>
            <a:fillRect/>
          </a:stretch>
        </p:blipFill>
        <p:spPr>
          <a:xfrm>
            <a:off x="7572934" y="2266006"/>
            <a:ext cx="999565" cy="1002402"/>
          </a:xfrm>
          <a:prstGeom prst="rect">
            <a:avLst/>
          </a:prstGeom>
        </p:spPr>
      </p:pic>
      <p:pic>
        <p:nvPicPr>
          <p:cNvPr id="48" name="Picture 4" descr="Icon&#10;&#10;Description automatically generated">
            <a:extLst>
              <a:ext uri="{FF2B5EF4-FFF2-40B4-BE49-F238E27FC236}">
                <a16:creationId xmlns:a16="http://schemas.microsoft.com/office/drawing/2014/main" id="{635688A9-BC46-40E0-A0BC-51B759A24E69}"/>
              </a:ext>
            </a:extLst>
          </p:cNvPr>
          <p:cNvPicPr>
            <a:picLocks noChangeAspect="1"/>
          </p:cNvPicPr>
          <p:nvPr/>
        </p:nvPicPr>
        <p:blipFill>
          <a:blip r:embed="rId5"/>
          <a:stretch>
            <a:fillRect/>
          </a:stretch>
        </p:blipFill>
        <p:spPr>
          <a:xfrm>
            <a:off x="7939441" y="3148489"/>
            <a:ext cx="999565" cy="1002402"/>
          </a:xfrm>
          <a:prstGeom prst="rect">
            <a:avLst/>
          </a:prstGeom>
        </p:spPr>
      </p:pic>
      <p:pic>
        <p:nvPicPr>
          <p:cNvPr id="50" name="Picture 2" descr="Icon&#10;&#10;Description automatically generated">
            <a:extLst>
              <a:ext uri="{FF2B5EF4-FFF2-40B4-BE49-F238E27FC236}">
                <a16:creationId xmlns:a16="http://schemas.microsoft.com/office/drawing/2014/main" id="{9843DDA6-E091-4E7B-AE5A-9F087CB024B6}"/>
              </a:ext>
            </a:extLst>
          </p:cNvPr>
          <p:cNvPicPr>
            <a:picLocks noChangeAspect="1"/>
          </p:cNvPicPr>
          <p:nvPr/>
        </p:nvPicPr>
        <p:blipFill>
          <a:blip r:embed="rId4"/>
          <a:stretch>
            <a:fillRect/>
          </a:stretch>
        </p:blipFill>
        <p:spPr>
          <a:xfrm>
            <a:off x="5162548" y="6346153"/>
            <a:ext cx="528077" cy="516627"/>
          </a:xfrm>
          <a:prstGeom prst="rect">
            <a:avLst/>
          </a:prstGeom>
        </p:spPr>
      </p:pic>
      <p:pic>
        <p:nvPicPr>
          <p:cNvPr id="51" name="Picture 2" descr="Icon&#10;&#10;Description automatically generated">
            <a:extLst>
              <a:ext uri="{FF2B5EF4-FFF2-40B4-BE49-F238E27FC236}">
                <a16:creationId xmlns:a16="http://schemas.microsoft.com/office/drawing/2014/main" id="{2167663D-C284-4FB2-9CBE-B86942694744}"/>
              </a:ext>
            </a:extLst>
          </p:cNvPr>
          <p:cNvPicPr>
            <a:picLocks noChangeAspect="1"/>
          </p:cNvPicPr>
          <p:nvPr/>
        </p:nvPicPr>
        <p:blipFill>
          <a:blip r:embed="rId4"/>
          <a:stretch>
            <a:fillRect/>
          </a:stretch>
        </p:blipFill>
        <p:spPr>
          <a:xfrm>
            <a:off x="5995985" y="4807865"/>
            <a:ext cx="528077" cy="516627"/>
          </a:xfrm>
          <a:prstGeom prst="rect">
            <a:avLst/>
          </a:prstGeom>
        </p:spPr>
      </p:pic>
      <p:pic>
        <p:nvPicPr>
          <p:cNvPr id="53" name="Picture 2" descr="Icon&#10;&#10;Description automatically generated">
            <a:extLst>
              <a:ext uri="{FF2B5EF4-FFF2-40B4-BE49-F238E27FC236}">
                <a16:creationId xmlns:a16="http://schemas.microsoft.com/office/drawing/2014/main" id="{2DE6DC67-FD0E-493D-A64C-F5E30E02E28D}"/>
              </a:ext>
            </a:extLst>
          </p:cNvPr>
          <p:cNvPicPr>
            <a:picLocks noChangeAspect="1"/>
          </p:cNvPicPr>
          <p:nvPr/>
        </p:nvPicPr>
        <p:blipFill>
          <a:blip r:embed="rId4"/>
          <a:stretch>
            <a:fillRect/>
          </a:stretch>
        </p:blipFill>
        <p:spPr>
          <a:xfrm>
            <a:off x="7310433" y="5312688"/>
            <a:ext cx="694765" cy="702364"/>
          </a:xfrm>
          <a:prstGeom prst="rect">
            <a:avLst/>
          </a:prstGeom>
        </p:spPr>
      </p:pic>
      <p:pic>
        <p:nvPicPr>
          <p:cNvPr id="54" name="Picture 2" descr="Icon&#10;&#10;Description automatically generated">
            <a:extLst>
              <a:ext uri="{FF2B5EF4-FFF2-40B4-BE49-F238E27FC236}">
                <a16:creationId xmlns:a16="http://schemas.microsoft.com/office/drawing/2014/main" id="{1AADF613-DB7B-4C98-96CE-820570E57443}"/>
              </a:ext>
            </a:extLst>
          </p:cNvPr>
          <p:cNvPicPr>
            <a:picLocks noChangeAspect="1"/>
          </p:cNvPicPr>
          <p:nvPr/>
        </p:nvPicPr>
        <p:blipFill>
          <a:blip r:embed="rId4"/>
          <a:stretch>
            <a:fillRect/>
          </a:stretch>
        </p:blipFill>
        <p:spPr>
          <a:xfrm>
            <a:off x="5995983" y="5293638"/>
            <a:ext cx="694765" cy="702364"/>
          </a:xfrm>
          <a:prstGeom prst="rect">
            <a:avLst/>
          </a:prstGeom>
        </p:spPr>
      </p:pic>
      <p:sp>
        <p:nvSpPr>
          <p:cNvPr id="55" name="Arrow: Right 54">
            <a:extLst>
              <a:ext uri="{FF2B5EF4-FFF2-40B4-BE49-F238E27FC236}">
                <a16:creationId xmlns:a16="http://schemas.microsoft.com/office/drawing/2014/main" id="{24DA4CD1-D7AB-41D4-BD18-D0AA277516A0}"/>
              </a:ext>
            </a:extLst>
          </p:cNvPr>
          <p:cNvSpPr/>
          <p:nvPr/>
        </p:nvSpPr>
        <p:spPr>
          <a:xfrm rot="21420000">
            <a:off x="6545007" y="500119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00A2A01E-7018-4F87-B654-E82180F3D544}"/>
              </a:ext>
            </a:extLst>
          </p:cNvPr>
          <p:cNvSpPr/>
          <p:nvPr/>
        </p:nvSpPr>
        <p:spPr>
          <a:xfrm rot="21180000">
            <a:off x="5564274" y="5119023"/>
            <a:ext cx="476249"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925242B3-1653-441E-85BA-9E9B864457F4}"/>
              </a:ext>
            </a:extLst>
          </p:cNvPr>
          <p:cNvSpPr/>
          <p:nvPr/>
        </p:nvSpPr>
        <p:spPr>
          <a:xfrm rot="20640000">
            <a:off x="5612194" y="5686176"/>
            <a:ext cx="485775" cy="10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A81FA910-03FB-4DC6-860A-23351B9E75D4}"/>
              </a:ext>
            </a:extLst>
          </p:cNvPr>
          <p:cNvSpPr/>
          <p:nvPr/>
        </p:nvSpPr>
        <p:spPr>
          <a:xfrm rot="21480000">
            <a:off x="6664070" y="5577455"/>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81E80540-1B37-49F3-BA33-1DE696B93F39}"/>
              </a:ext>
            </a:extLst>
          </p:cNvPr>
          <p:cNvSpPr/>
          <p:nvPr/>
        </p:nvSpPr>
        <p:spPr>
          <a:xfrm rot="1200000">
            <a:off x="7197391" y="6349495"/>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F21503FB-A7E7-4624-9162-53FD0A8B294B}"/>
              </a:ext>
            </a:extLst>
          </p:cNvPr>
          <p:cNvSpPr/>
          <p:nvPr/>
        </p:nvSpPr>
        <p:spPr>
          <a:xfrm rot="19740000">
            <a:off x="6799631" y="3157091"/>
            <a:ext cx="933448" cy="133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 12">
            <a:hlinkClick r:id="" action="ppaction://media"/>
            <a:extLst>
              <a:ext uri="{FF2B5EF4-FFF2-40B4-BE49-F238E27FC236}">
                <a16:creationId xmlns:a16="http://schemas.microsoft.com/office/drawing/2014/main" id="{14EE0E70-943B-4029-93C1-0681623F62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90" y="5818432"/>
            <a:ext cx="609600" cy="609600"/>
          </a:xfrm>
          <a:prstGeom prst="rect">
            <a:avLst/>
          </a:prstGeom>
        </p:spPr>
      </p:pic>
    </p:spTree>
    <p:extLst>
      <p:ext uri="{BB962C8B-B14F-4D97-AF65-F5344CB8AC3E}">
        <p14:creationId xmlns:p14="http://schemas.microsoft.com/office/powerpoint/2010/main" val="347892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576146" y="151006"/>
            <a:ext cx="6858000" cy="1325563"/>
          </a:xfrm>
        </p:spPr>
        <p:txBody>
          <a:bodyPr>
            <a:noAutofit/>
          </a:bodyPr>
          <a:lstStyle/>
          <a:p>
            <a:r>
              <a:rPr lang="en-GB" sz="4800">
                <a:solidFill>
                  <a:srgbClr val="0F6AB1"/>
                </a:solidFill>
                <a:latin typeface="Gill Sans MT"/>
              </a:rPr>
              <a:t>Reveal your Lego models</a:t>
            </a:r>
            <a:endParaRPr lang="en-GB" sz="4800">
              <a:solidFill>
                <a:srgbClr val="0F6AB1"/>
              </a:solidFill>
              <a:latin typeface="Gill Sans MT"/>
              <a:cs typeface="Calibri Light"/>
            </a:endParaRPr>
          </a:p>
        </p:txBody>
      </p:sp>
      <p:sp>
        <p:nvSpPr>
          <p:cNvPr id="3" name="TextBox 2">
            <a:extLst>
              <a:ext uri="{FF2B5EF4-FFF2-40B4-BE49-F238E27FC236}">
                <a16:creationId xmlns:a16="http://schemas.microsoft.com/office/drawing/2014/main" id="{D7421C08-517F-E44C-A367-78E97EDDEA0C}"/>
              </a:ext>
            </a:extLst>
          </p:cNvPr>
          <p:cNvSpPr txBox="1"/>
          <p:nvPr/>
        </p:nvSpPr>
        <p:spPr>
          <a:xfrm>
            <a:off x="1524433" y="3354141"/>
            <a:ext cx="5860472" cy="1754326"/>
          </a:xfrm>
          <a:prstGeom prst="rect">
            <a:avLst/>
          </a:prstGeom>
          <a:noFill/>
        </p:spPr>
        <p:txBody>
          <a:bodyPr wrap="square" lIns="91440" tIns="45720" rIns="91440" bIns="45720" rtlCol="0" anchor="t">
            <a:spAutoFit/>
          </a:bodyPr>
          <a:lstStyle/>
          <a:p>
            <a:pPr algn="ctr"/>
            <a:r>
              <a:rPr lang="en-GB" sz="2400">
                <a:solidFill>
                  <a:srgbClr val="1F4E79"/>
                </a:solidFill>
                <a:latin typeface="Gill Sans MT"/>
                <a:cs typeface="Calibri"/>
              </a:rPr>
              <a:t>What do you notice?</a:t>
            </a:r>
          </a:p>
          <a:p>
            <a:pPr algn="ctr"/>
            <a:r>
              <a:rPr lang="en-GB" sz="2400">
                <a:solidFill>
                  <a:srgbClr val="1F4E79"/>
                </a:solidFill>
                <a:latin typeface="Gill Sans MT"/>
                <a:cs typeface="Calibri"/>
              </a:rPr>
              <a:t>What is the same about them? </a:t>
            </a:r>
          </a:p>
          <a:p>
            <a:pPr algn="ctr"/>
            <a:r>
              <a:rPr lang="en-GB" sz="2400">
                <a:solidFill>
                  <a:srgbClr val="1F4E79"/>
                </a:solidFill>
                <a:latin typeface="Gill Sans MT"/>
                <a:cs typeface="Calibri"/>
              </a:rPr>
              <a:t>What is different?</a:t>
            </a:r>
          </a:p>
          <a:p>
            <a:endParaRPr lang="en-US"/>
          </a:p>
          <a:p>
            <a:endParaRPr lang="en-US"/>
          </a:p>
        </p:txBody>
      </p:sp>
      <p:pic>
        <p:nvPicPr>
          <p:cNvPr id="7" name="Picture 6">
            <a:extLst>
              <a:ext uri="{FF2B5EF4-FFF2-40B4-BE49-F238E27FC236}">
                <a16:creationId xmlns:a16="http://schemas.microsoft.com/office/drawing/2014/main" id="{8478D0CF-B8BA-4E4F-8B6A-B66A17EBD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978" y="1374002"/>
            <a:ext cx="5721927" cy="1911655"/>
          </a:xfrm>
          <a:prstGeom prst="rect">
            <a:avLst/>
          </a:prstGeom>
        </p:spPr>
      </p:pic>
      <p:pic>
        <p:nvPicPr>
          <p:cNvPr id="9" name="Picture 8">
            <a:extLst>
              <a:ext uri="{FF2B5EF4-FFF2-40B4-BE49-F238E27FC236}">
                <a16:creationId xmlns:a16="http://schemas.microsoft.com/office/drawing/2014/main" id="{E46EFD03-FF53-7248-B169-E2BE31B1A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786" y="4757606"/>
            <a:ext cx="1563334" cy="1440386"/>
          </a:xfrm>
          <a:prstGeom prst="rect">
            <a:avLst/>
          </a:prstGeom>
        </p:spPr>
      </p:pic>
      <p:pic>
        <p:nvPicPr>
          <p:cNvPr id="11" name="Picture 10">
            <a:extLst>
              <a:ext uri="{FF2B5EF4-FFF2-40B4-BE49-F238E27FC236}">
                <a16:creationId xmlns:a16="http://schemas.microsoft.com/office/drawing/2014/main" id="{CE51777A-D647-F44E-BEDA-D4185B47E4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3803" y="4659836"/>
            <a:ext cx="1445764" cy="1440386"/>
          </a:xfrm>
          <a:prstGeom prst="rect">
            <a:avLst/>
          </a:prstGeom>
        </p:spPr>
      </p:pic>
      <p:pic>
        <p:nvPicPr>
          <p:cNvPr id="4" name="Slide 13">
            <a:hlinkClick r:id="" action="ppaction://media"/>
            <a:extLst>
              <a:ext uri="{FF2B5EF4-FFF2-40B4-BE49-F238E27FC236}">
                <a16:creationId xmlns:a16="http://schemas.microsoft.com/office/drawing/2014/main" id="{E6234033-F896-4E2E-AE95-D8303256E1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19141" y="5490622"/>
            <a:ext cx="609600" cy="609600"/>
          </a:xfrm>
          <a:prstGeom prst="rect">
            <a:avLst/>
          </a:prstGeom>
        </p:spPr>
      </p:pic>
    </p:spTree>
    <p:extLst>
      <p:ext uri="{BB962C8B-B14F-4D97-AF65-F5344CB8AC3E}">
        <p14:creationId xmlns:p14="http://schemas.microsoft.com/office/powerpoint/2010/main" val="27789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5B02EE-8144-47C2-8204-8C854003FFFD}"/>
              </a:ext>
            </a:extLst>
          </p:cNvPr>
          <p:cNvSpPr txBox="1">
            <a:spLocks/>
          </p:cNvSpPr>
          <p:nvPr/>
        </p:nvSpPr>
        <p:spPr>
          <a:xfrm>
            <a:off x="728284" y="178123"/>
            <a:ext cx="6858000" cy="3054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GB" sz="2400">
                <a:solidFill>
                  <a:schemeClr val="accent5">
                    <a:lumMod val="50000"/>
                  </a:schemeClr>
                </a:solidFill>
                <a:latin typeface="Gill Sans MT"/>
              </a:rPr>
              <a:t>Watch this clip from World Health Organisation that explains new variants and why it is important to work together to stop the spread of COVID-19</a:t>
            </a:r>
            <a:br>
              <a:rPr lang="en-GB" sz="2400">
                <a:latin typeface="Gill Sans MT"/>
                <a:cs typeface="+mj-lt"/>
              </a:rPr>
            </a:br>
            <a:br>
              <a:rPr lang="en-GB" sz="2400">
                <a:latin typeface="Gill Sans MT"/>
                <a:ea typeface="+mj-lt"/>
                <a:cs typeface="+mj-lt"/>
              </a:rPr>
            </a:br>
            <a:br>
              <a:rPr lang="en-GB" sz="2400">
                <a:latin typeface="Gill Sans MT"/>
                <a:cs typeface="+mj-lt"/>
              </a:rPr>
            </a:br>
            <a:endParaRPr lang="en-GB" sz="2400" dirty="0">
              <a:solidFill>
                <a:schemeClr val="accent5">
                  <a:lumMod val="50000"/>
                </a:schemeClr>
              </a:solidFill>
              <a:latin typeface="Gill Sans MT"/>
              <a:cs typeface="Calibri Light"/>
            </a:endParaRPr>
          </a:p>
        </p:txBody>
      </p:sp>
      <p:pic>
        <p:nvPicPr>
          <p:cNvPr id="5" name="WHO we need to stop the spread animation with audio">
            <a:hlinkClick r:id="" action="ppaction://media"/>
            <a:extLst>
              <a:ext uri="{FF2B5EF4-FFF2-40B4-BE49-F238E27FC236}">
                <a16:creationId xmlns:a16="http://schemas.microsoft.com/office/drawing/2014/main" id="{8E0393EC-A84D-46B5-A499-EB7ECDAA99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90284" y="2064932"/>
            <a:ext cx="6096000" cy="3429000"/>
          </a:xfrm>
          <a:prstGeom prst="rect">
            <a:avLst/>
          </a:prstGeom>
        </p:spPr>
      </p:pic>
      <p:pic>
        <p:nvPicPr>
          <p:cNvPr id="2" name="Slide 14">
            <a:hlinkClick r:id="" action="ppaction://media"/>
            <a:extLst>
              <a:ext uri="{FF2B5EF4-FFF2-40B4-BE49-F238E27FC236}">
                <a16:creationId xmlns:a16="http://schemas.microsoft.com/office/drawing/2014/main" id="{D01CC7DC-BA37-4C37-8CED-E3733B213E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490284" y="5493932"/>
            <a:ext cx="609600" cy="609600"/>
          </a:xfrm>
          <a:prstGeom prst="rect">
            <a:avLst/>
          </a:prstGeom>
        </p:spPr>
      </p:pic>
    </p:spTree>
    <p:extLst>
      <p:ext uri="{BB962C8B-B14F-4D97-AF65-F5344CB8AC3E}">
        <p14:creationId xmlns:p14="http://schemas.microsoft.com/office/powerpoint/2010/main" val="89249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3" fill="hold"/>
                                        <p:tgtEl>
                                          <p:spTgt spid="5"/>
                                        </p:tgtEl>
                                      </p:cBhvr>
                                    </p:cmd>
                                  </p:childTnLst>
                                </p:cTn>
                              </p:par>
                            </p:childTnLst>
                          </p:cTn>
                        </p:par>
                        <p:par>
                          <p:cTn id="7" fill="hold">
                            <p:stCondLst>
                              <p:cond delay="38333"/>
                            </p:stCondLst>
                            <p:childTnLst>
                              <p:par>
                                <p:cTn id="8" presetID="1" presetClass="mediacall" presetSubtype="0" fill="hold" nodeType="afterEffect">
                                  <p:stCondLst>
                                    <p:cond delay="0"/>
                                  </p:stCondLst>
                                  <p:childTnLst>
                                    <p:cmd type="call" cmd="playFrom(0.0)">
                                      <p:cBhvr>
                                        <p:cTn id="9" dur="5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580A64-341F-4237-85B9-F76763829553}"/>
              </a:ext>
            </a:extLst>
          </p:cNvPr>
          <p:cNvGrpSpPr/>
          <p:nvPr/>
        </p:nvGrpSpPr>
        <p:grpSpPr>
          <a:xfrm>
            <a:off x="3382513" y="1182019"/>
            <a:ext cx="4388626" cy="1855906"/>
            <a:chOff x="3335250" y="174125"/>
            <a:chExt cx="4388626" cy="2272861"/>
          </a:xfrm>
        </p:grpSpPr>
        <p:sp>
          <p:nvSpPr>
            <p:cNvPr id="4" name="Google Shape;267;gb435bdfc54_0_3">
              <a:extLst>
                <a:ext uri="{FF2B5EF4-FFF2-40B4-BE49-F238E27FC236}">
                  <a16:creationId xmlns:a16="http://schemas.microsoft.com/office/drawing/2014/main" id="{60DFCFE5-01A0-4DD2-9F74-43404C561038}"/>
                </a:ext>
              </a:extLst>
            </p:cNvPr>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a:solidFill>
                  <a:srgbClr val="000000"/>
                </a:solidFill>
                <a:latin typeface="Arial"/>
                <a:ea typeface="Arial"/>
                <a:cs typeface="Arial"/>
                <a:sym typeface="Arial"/>
              </a:endParaRPr>
            </a:p>
          </p:txBody>
        </p:sp>
        <p:sp>
          <p:nvSpPr>
            <p:cNvPr id="5" name="Google Shape;268;gb435bdfc54_0_3">
              <a:extLst>
                <a:ext uri="{FF2B5EF4-FFF2-40B4-BE49-F238E27FC236}">
                  <a16:creationId xmlns:a16="http://schemas.microsoft.com/office/drawing/2014/main" id="{7585820E-D67F-43B0-A6B2-7DD44E6E3B4E}"/>
                </a:ext>
              </a:extLst>
            </p:cNvPr>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algn="ctr">
                <a:lnSpc>
                  <a:spcPct val="90000"/>
                </a:lnSpc>
                <a:buClr>
                  <a:srgbClr val="000000"/>
                </a:buClr>
                <a:buSzPts val="3500"/>
                <a:buFont typeface="Arial"/>
                <a:buNone/>
              </a:pPr>
              <a:r>
                <a:rPr lang="en-GB" sz="2800">
                  <a:solidFill>
                    <a:srgbClr val="4BACC6">
                      <a:lumMod val="75000"/>
                    </a:srgbClr>
                  </a:solidFill>
                  <a:latin typeface="Gill Sans"/>
                  <a:ea typeface="Gill Sans"/>
                  <a:cs typeface="Gill Sans"/>
                  <a:sym typeface="Gill Sans"/>
                </a:rPr>
                <a:t>Q says…. “Follow the guidelines and stop the variants!”</a:t>
              </a:r>
              <a:endParaRPr sz="2800">
                <a:solidFill>
                  <a:srgbClr val="4BACC6">
                    <a:lumMod val="75000"/>
                  </a:srgbClr>
                </a:solidFill>
                <a:latin typeface="Gill Sans"/>
                <a:ea typeface="Gill Sans"/>
                <a:cs typeface="Gill Sans"/>
                <a:sym typeface="Gill Sans"/>
              </a:endParaRPr>
            </a:p>
          </p:txBody>
        </p:sp>
      </p:grpSp>
      <p:pic>
        <p:nvPicPr>
          <p:cNvPr id="6" name="Picture 5" descr="A picture containing text, clipart&#10;&#10;Description automatically generated">
            <a:extLst>
              <a:ext uri="{FF2B5EF4-FFF2-40B4-BE49-F238E27FC236}">
                <a16:creationId xmlns:a16="http://schemas.microsoft.com/office/drawing/2014/main" id="{1D4FA7EB-E2BC-4DF8-A7A6-B79F36527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1" y="1182019"/>
            <a:ext cx="2761496" cy="2761496"/>
          </a:xfrm>
          <a:prstGeom prst="rect">
            <a:avLst/>
          </a:prstGeom>
        </p:spPr>
      </p:pic>
      <p:pic>
        <p:nvPicPr>
          <p:cNvPr id="2" name="Slide 15">
            <a:hlinkClick r:id="" action="ppaction://media"/>
            <a:extLst>
              <a:ext uri="{FF2B5EF4-FFF2-40B4-BE49-F238E27FC236}">
                <a16:creationId xmlns:a16="http://schemas.microsoft.com/office/drawing/2014/main" id="{1780C935-45CD-4A69-8A06-D8EA713FC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0028" y="4734515"/>
            <a:ext cx="609600" cy="609600"/>
          </a:xfrm>
          <a:prstGeom prst="rect">
            <a:avLst/>
          </a:prstGeom>
        </p:spPr>
      </p:pic>
    </p:spTree>
    <p:extLst>
      <p:ext uri="{BB962C8B-B14F-4D97-AF65-F5344CB8AC3E}">
        <p14:creationId xmlns:p14="http://schemas.microsoft.com/office/powerpoint/2010/main" val="136895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257300" y="23813"/>
            <a:ext cx="7886700" cy="958850"/>
          </a:xfrm>
        </p:spPr>
        <p:txBody>
          <a:bodyPr>
            <a:normAutofit/>
          </a:bodyPr>
          <a:lstStyle/>
          <a:p>
            <a:pPr algn="ctr"/>
            <a:r>
              <a:rPr lang="en-GB" sz="4800">
                <a:solidFill>
                  <a:srgbClr val="0F6AB1"/>
                </a:solidFill>
                <a:latin typeface="Gill Sans MT"/>
                <a:cs typeface="Calibri Light"/>
              </a:rPr>
              <a:t>Extension Activities</a:t>
            </a:r>
            <a:endParaRPr lang="en-US" sz="4800">
              <a:solidFill>
                <a:srgbClr val="0F6AB1"/>
              </a:solidFill>
              <a:latin typeface="Gill Sans MT"/>
              <a:cs typeface="Calibri Light"/>
            </a:endParaRPr>
          </a:p>
        </p:txBody>
      </p:sp>
      <p:grpSp>
        <p:nvGrpSpPr>
          <p:cNvPr id="6" name="Group 5">
            <a:extLst>
              <a:ext uri="{FF2B5EF4-FFF2-40B4-BE49-F238E27FC236}">
                <a16:creationId xmlns:a16="http://schemas.microsoft.com/office/drawing/2014/main" id="{2EACEAEC-0459-426F-BD2D-A339217C4BFB}"/>
              </a:ext>
            </a:extLst>
          </p:cNvPr>
          <p:cNvGrpSpPr/>
          <p:nvPr/>
        </p:nvGrpSpPr>
        <p:grpSpPr>
          <a:xfrm>
            <a:off x="1426642" y="1291365"/>
            <a:ext cx="6137520" cy="5194023"/>
            <a:chOff x="1978732" y="989441"/>
            <a:chExt cx="7642768" cy="6637818"/>
          </a:xfrm>
        </p:grpSpPr>
        <p:pic>
          <p:nvPicPr>
            <p:cNvPr id="7" name="Picture 6" descr="A picture containing yellow&#10;&#10;Description automatically generated">
              <a:extLst>
                <a:ext uri="{FF2B5EF4-FFF2-40B4-BE49-F238E27FC236}">
                  <a16:creationId xmlns:a16="http://schemas.microsoft.com/office/drawing/2014/main" id="{E3B7D04C-B3CA-4D8D-99EF-178C89C6CE4E}"/>
                </a:ext>
              </a:extLst>
            </p:cNvPr>
            <p:cNvPicPr>
              <a:picLocks noChangeAspect="1"/>
            </p:cNvPicPr>
            <p:nvPr/>
          </p:nvPicPr>
          <p:blipFill rotWithShape="1">
            <a:blip r:embed="rId4">
              <a:extLst>
                <a:ext uri="{28A0092B-C50C-407E-A947-70E740481C1C}">
                  <a14:useLocalDpi xmlns:a14="http://schemas.microsoft.com/office/drawing/2010/main" val="0"/>
                </a:ext>
              </a:extLst>
            </a:blip>
            <a:srcRect l="19988" t="3940" r="23803" b="3399"/>
            <a:stretch/>
          </p:blipFill>
          <p:spPr>
            <a:xfrm>
              <a:off x="7846542" y="2856026"/>
              <a:ext cx="1544269" cy="1697156"/>
            </a:xfrm>
            <a:prstGeom prst="rect">
              <a:avLst/>
            </a:prstGeom>
          </p:spPr>
        </p:pic>
        <p:pic>
          <p:nvPicPr>
            <p:cNvPr id="8" name="Picture 7" descr="A picture containing rug, furniture, decorated, painting&#10;&#10;Description automatically generated">
              <a:extLst>
                <a:ext uri="{FF2B5EF4-FFF2-40B4-BE49-F238E27FC236}">
                  <a16:creationId xmlns:a16="http://schemas.microsoft.com/office/drawing/2014/main" id="{B76BDA6B-9E18-48AB-8066-4564833DBA53}"/>
                </a:ext>
              </a:extLst>
            </p:cNvPr>
            <p:cNvPicPr>
              <a:picLocks noChangeAspect="1"/>
            </p:cNvPicPr>
            <p:nvPr/>
          </p:nvPicPr>
          <p:blipFill rotWithShape="1">
            <a:blip r:embed="rId5">
              <a:extLst>
                <a:ext uri="{28A0092B-C50C-407E-A947-70E740481C1C}">
                  <a14:useLocalDpi xmlns:a14="http://schemas.microsoft.com/office/drawing/2010/main" val="0"/>
                </a:ext>
              </a:extLst>
            </a:blip>
            <a:srcRect l="1402" t="1367" r="2346" b="1625"/>
            <a:stretch/>
          </p:blipFill>
          <p:spPr>
            <a:xfrm>
              <a:off x="7973707" y="989441"/>
              <a:ext cx="1647793" cy="1000443"/>
            </a:xfrm>
            <a:prstGeom prst="rect">
              <a:avLst/>
            </a:prstGeom>
          </p:spPr>
        </p:pic>
        <p:pic>
          <p:nvPicPr>
            <p:cNvPr id="9" name="Picture 8" descr="A black and white cat&#10;&#10;Description automatically generated">
              <a:extLst>
                <a:ext uri="{FF2B5EF4-FFF2-40B4-BE49-F238E27FC236}">
                  <a16:creationId xmlns:a16="http://schemas.microsoft.com/office/drawing/2014/main" id="{B3D5E1F4-C7DC-4879-A6C4-E60D39487FD1}"/>
                </a:ext>
              </a:extLst>
            </p:cNvPr>
            <p:cNvPicPr>
              <a:picLocks noChangeAspect="1"/>
            </p:cNvPicPr>
            <p:nvPr/>
          </p:nvPicPr>
          <p:blipFill rotWithShape="1">
            <a:blip r:embed="rId6">
              <a:extLst>
                <a:ext uri="{28A0092B-C50C-407E-A947-70E740481C1C}">
                  <a14:useLocalDpi xmlns:a14="http://schemas.microsoft.com/office/drawing/2010/main" val="0"/>
                </a:ext>
              </a:extLst>
            </a:blip>
            <a:srcRect l="18572" t="20269" r="3996" b="6918"/>
            <a:stretch/>
          </p:blipFill>
          <p:spPr>
            <a:xfrm>
              <a:off x="7846542" y="5195839"/>
              <a:ext cx="1018443" cy="1697156"/>
            </a:xfrm>
            <a:prstGeom prst="rect">
              <a:avLst/>
            </a:prstGeom>
          </p:spPr>
        </p:pic>
        <p:pic>
          <p:nvPicPr>
            <p:cNvPr id="10" name="Picture 9" descr="A leaf on a branch&#10;&#10;Description automatically generated with medium confidence">
              <a:extLst>
                <a:ext uri="{FF2B5EF4-FFF2-40B4-BE49-F238E27FC236}">
                  <a16:creationId xmlns:a16="http://schemas.microsoft.com/office/drawing/2014/main" id="{443DA96A-4A80-48CF-A394-0E1674D2D491}"/>
                </a:ext>
              </a:extLst>
            </p:cNvPr>
            <p:cNvPicPr>
              <a:picLocks noChangeAspect="1"/>
            </p:cNvPicPr>
            <p:nvPr/>
          </p:nvPicPr>
          <p:blipFill rotWithShape="1">
            <a:blip r:embed="rId7">
              <a:extLst>
                <a:ext uri="{28A0092B-C50C-407E-A947-70E740481C1C}">
                  <a14:useLocalDpi xmlns:a14="http://schemas.microsoft.com/office/drawing/2010/main" val="0"/>
                </a:ext>
              </a:extLst>
            </a:blip>
            <a:srcRect l="15872" t="20426" r="7683" b="18150"/>
            <a:stretch/>
          </p:blipFill>
          <p:spPr>
            <a:xfrm>
              <a:off x="1978732" y="4343388"/>
              <a:ext cx="2264748" cy="1135820"/>
            </a:xfrm>
            <a:prstGeom prst="rect">
              <a:avLst/>
            </a:prstGeom>
          </p:spPr>
        </p:pic>
        <p:pic>
          <p:nvPicPr>
            <p:cNvPr id="11" name="Picture 10" descr="A green and black beetle&#10;&#10;Description automatically generated with medium confidence">
              <a:extLst>
                <a:ext uri="{FF2B5EF4-FFF2-40B4-BE49-F238E27FC236}">
                  <a16:creationId xmlns:a16="http://schemas.microsoft.com/office/drawing/2014/main" id="{30DAF6CF-296D-4B51-97BA-F5D7DF5C1A9E}"/>
                </a:ext>
              </a:extLst>
            </p:cNvPr>
            <p:cNvPicPr>
              <a:picLocks noChangeAspect="1"/>
            </p:cNvPicPr>
            <p:nvPr/>
          </p:nvPicPr>
          <p:blipFill rotWithShape="1">
            <a:blip r:embed="rId8">
              <a:extLst>
                <a:ext uri="{28A0092B-C50C-407E-A947-70E740481C1C}">
                  <a14:useLocalDpi xmlns:a14="http://schemas.microsoft.com/office/drawing/2010/main" val="0"/>
                </a:ext>
              </a:extLst>
            </a:blip>
            <a:srcRect l="16034" t="6266" r="15266" b="6479"/>
            <a:stretch/>
          </p:blipFill>
          <p:spPr>
            <a:xfrm>
              <a:off x="3111106" y="1904145"/>
              <a:ext cx="1301001" cy="1652419"/>
            </a:xfrm>
            <a:prstGeom prst="rect">
              <a:avLst/>
            </a:prstGeom>
          </p:spPr>
        </p:pic>
        <p:pic>
          <p:nvPicPr>
            <p:cNvPr id="12" name="Picture 11" descr="A picture containing transport, van, car&#10;&#10;Description automatically generated">
              <a:extLst>
                <a:ext uri="{FF2B5EF4-FFF2-40B4-BE49-F238E27FC236}">
                  <a16:creationId xmlns:a16="http://schemas.microsoft.com/office/drawing/2014/main" id="{F4CFF19D-37EF-42C8-9AF1-28E77C650674}"/>
                </a:ext>
              </a:extLst>
            </p:cNvPr>
            <p:cNvPicPr>
              <a:picLocks noChangeAspect="1"/>
            </p:cNvPicPr>
            <p:nvPr/>
          </p:nvPicPr>
          <p:blipFill rotWithShape="1">
            <a:blip r:embed="rId9">
              <a:extLst>
                <a:ext uri="{28A0092B-C50C-407E-A947-70E740481C1C}">
                  <a14:useLocalDpi xmlns:a14="http://schemas.microsoft.com/office/drawing/2010/main" val="0"/>
                </a:ext>
              </a:extLst>
            </a:blip>
            <a:srcRect l="14807" t="22712" r="12017" b="14731"/>
            <a:stretch/>
          </p:blipFill>
          <p:spPr>
            <a:xfrm>
              <a:off x="2461947" y="6626235"/>
              <a:ext cx="1951348" cy="1001024"/>
            </a:xfrm>
            <a:prstGeom prst="rect">
              <a:avLst/>
            </a:prstGeom>
          </p:spPr>
        </p:pic>
        <p:grpSp>
          <p:nvGrpSpPr>
            <p:cNvPr id="13" name="Group 12">
              <a:extLst>
                <a:ext uri="{FF2B5EF4-FFF2-40B4-BE49-F238E27FC236}">
                  <a16:creationId xmlns:a16="http://schemas.microsoft.com/office/drawing/2014/main" id="{23AB61BB-EF61-49B7-803D-FAFE7F6D5ED3}"/>
                </a:ext>
              </a:extLst>
            </p:cNvPr>
            <p:cNvGrpSpPr/>
            <p:nvPr/>
          </p:nvGrpSpPr>
          <p:grpSpPr>
            <a:xfrm>
              <a:off x="4621296" y="989441"/>
              <a:ext cx="3171507" cy="6527190"/>
              <a:chOff x="4621296" y="989441"/>
              <a:chExt cx="3171507" cy="6527190"/>
            </a:xfrm>
          </p:grpSpPr>
          <p:cxnSp>
            <p:nvCxnSpPr>
              <p:cNvPr id="14" name="Straight Connector 13">
                <a:extLst>
                  <a:ext uri="{FF2B5EF4-FFF2-40B4-BE49-F238E27FC236}">
                    <a16:creationId xmlns:a16="http://schemas.microsoft.com/office/drawing/2014/main" id="{8E8195BE-F63A-42E6-BA6B-EA8A885E9D52}"/>
                  </a:ext>
                </a:extLst>
              </p:cNvPr>
              <p:cNvCxnSpPr/>
              <p:nvPr/>
            </p:nvCxnSpPr>
            <p:spPr>
              <a:xfrm>
                <a:off x="4623673" y="1170145"/>
                <a:ext cx="0" cy="6273579"/>
              </a:xfrm>
              <a:prstGeom prst="line">
                <a:avLst/>
              </a:prstGeom>
              <a:ln w="76200"/>
              <a:scene3d>
                <a:camera prst="orthographicFront"/>
                <a:lightRig rig="threePt" dir="t"/>
              </a:scene3d>
              <a:sp3d>
                <a:bevelT w="114300" prst="artDeco"/>
              </a:sp3d>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BFF6CB12-6F42-4DCE-AD5B-B0C81BB8F74E}"/>
                  </a:ext>
                </a:extLst>
              </p:cNvPr>
              <p:cNvPicPr>
                <a:picLocks noChangeAspect="1"/>
              </p:cNvPicPr>
              <p:nvPr/>
            </p:nvPicPr>
            <p:blipFill>
              <a:blip r:embed="rId10"/>
              <a:stretch>
                <a:fillRect/>
              </a:stretch>
            </p:blipFill>
            <p:spPr>
              <a:xfrm>
                <a:off x="7683065" y="1170145"/>
                <a:ext cx="109738" cy="6346486"/>
              </a:xfrm>
              <a:prstGeom prst="rect">
                <a:avLst/>
              </a:prstGeom>
            </p:spPr>
          </p:pic>
          <p:pic>
            <p:nvPicPr>
              <p:cNvPr id="16" name="Picture 15">
                <a:extLst>
                  <a:ext uri="{FF2B5EF4-FFF2-40B4-BE49-F238E27FC236}">
                    <a16:creationId xmlns:a16="http://schemas.microsoft.com/office/drawing/2014/main" id="{73344E6C-CA22-4AAD-9618-24DB14B02536}"/>
                  </a:ext>
                </a:extLst>
              </p:cNvPr>
              <p:cNvPicPr>
                <a:picLocks noChangeAspect="1"/>
              </p:cNvPicPr>
              <p:nvPr/>
            </p:nvPicPr>
            <p:blipFill>
              <a:blip r:embed="rId11"/>
              <a:stretch>
                <a:fillRect/>
              </a:stretch>
            </p:blipFill>
            <p:spPr>
              <a:xfrm>
                <a:off x="4622486" y="1904145"/>
                <a:ext cx="3144619" cy="111644"/>
              </a:xfrm>
              <a:prstGeom prst="rect">
                <a:avLst/>
              </a:prstGeom>
            </p:spPr>
          </p:pic>
          <p:pic>
            <p:nvPicPr>
              <p:cNvPr id="17" name="Picture 16">
                <a:extLst>
                  <a:ext uri="{FF2B5EF4-FFF2-40B4-BE49-F238E27FC236}">
                    <a16:creationId xmlns:a16="http://schemas.microsoft.com/office/drawing/2014/main" id="{7CC2776C-A2EF-4364-A14D-A36FA27D9434}"/>
                  </a:ext>
                </a:extLst>
              </p:cNvPr>
              <p:cNvPicPr>
                <a:picLocks noChangeAspect="1"/>
              </p:cNvPicPr>
              <p:nvPr/>
            </p:nvPicPr>
            <p:blipFill>
              <a:blip r:embed="rId12"/>
              <a:stretch>
                <a:fillRect/>
              </a:stretch>
            </p:blipFill>
            <p:spPr>
              <a:xfrm>
                <a:off x="4621296" y="4286822"/>
                <a:ext cx="3145809" cy="115834"/>
              </a:xfrm>
              <a:prstGeom prst="rect">
                <a:avLst/>
              </a:prstGeom>
            </p:spPr>
          </p:pic>
          <p:pic>
            <p:nvPicPr>
              <p:cNvPr id="18" name="Picture 17">
                <a:extLst>
                  <a:ext uri="{FF2B5EF4-FFF2-40B4-BE49-F238E27FC236}">
                    <a16:creationId xmlns:a16="http://schemas.microsoft.com/office/drawing/2014/main" id="{DBB3779F-2146-4EA9-987C-228ADDDA9E09}"/>
                  </a:ext>
                </a:extLst>
              </p:cNvPr>
              <p:cNvPicPr>
                <a:picLocks noChangeAspect="1"/>
              </p:cNvPicPr>
              <p:nvPr/>
            </p:nvPicPr>
            <p:blipFill>
              <a:blip r:embed="rId12"/>
              <a:stretch>
                <a:fillRect/>
              </a:stretch>
            </p:blipFill>
            <p:spPr>
              <a:xfrm>
                <a:off x="4646994" y="5479208"/>
                <a:ext cx="3145809" cy="115834"/>
              </a:xfrm>
              <a:prstGeom prst="rect">
                <a:avLst/>
              </a:prstGeom>
            </p:spPr>
          </p:pic>
          <p:pic>
            <p:nvPicPr>
              <p:cNvPr id="19" name="Picture 18">
                <a:extLst>
                  <a:ext uri="{FF2B5EF4-FFF2-40B4-BE49-F238E27FC236}">
                    <a16:creationId xmlns:a16="http://schemas.microsoft.com/office/drawing/2014/main" id="{2AEF310B-770B-4412-9717-B249E8AD7BDA}"/>
                  </a:ext>
                </a:extLst>
              </p:cNvPr>
              <p:cNvPicPr>
                <a:picLocks noChangeAspect="1"/>
              </p:cNvPicPr>
              <p:nvPr/>
            </p:nvPicPr>
            <p:blipFill>
              <a:blip r:embed="rId12"/>
              <a:stretch>
                <a:fillRect/>
              </a:stretch>
            </p:blipFill>
            <p:spPr>
              <a:xfrm>
                <a:off x="4646994" y="6671594"/>
                <a:ext cx="3145809" cy="115834"/>
              </a:xfrm>
              <a:prstGeom prst="rect">
                <a:avLst/>
              </a:prstGeom>
            </p:spPr>
          </p:pic>
          <p:pic>
            <p:nvPicPr>
              <p:cNvPr id="20" name="Picture 19">
                <a:extLst>
                  <a:ext uri="{FF2B5EF4-FFF2-40B4-BE49-F238E27FC236}">
                    <a16:creationId xmlns:a16="http://schemas.microsoft.com/office/drawing/2014/main" id="{81F5FBAF-AF95-4A04-BE25-74D848F8131C}"/>
                  </a:ext>
                </a:extLst>
              </p:cNvPr>
              <p:cNvPicPr>
                <a:picLocks noChangeAspect="1"/>
              </p:cNvPicPr>
              <p:nvPr/>
            </p:nvPicPr>
            <p:blipFill>
              <a:blip r:embed="rId12"/>
              <a:stretch>
                <a:fillRect/>
              </a:stretch>
            </p:blipFill>
            <p:spPr>
              <a:xfrm>
                <a:off x="4622486" y="3094436"/>
                <a:ext cx="3145809" cy="115834"/>
              </a:xfrm>
              <a:prstGeom prst="rect">
                <a:avLst/>
              </a:prstGeom>
            </p:spPr>
          </p:pic>
          <p:sp>
            <p:nvSpPr>
              <p:cNvPr id="21" name="TextBox 16">
                <a:extLst>
                  <a:ext uri="{FF2B5EF4-FFF2-40B4-BE49-F238E27FC236}">
                    <a16:creationId xmlns:a16="http://schemas.microsoft.com/office/drawing/2014/main" id="{69FC9C9B-9AB5-4F41-9284-3B89F512D1D3}"/>
                  </a:ext>
                </a:extLst>
              </p:cNvPr>
              <p:cNvSpPr txBox="1"/>
              <p:nvPr/>
            </p:nvSpPr>
            <p:spPr>
              <a:xfrm>
                <a:off x="5122619" y="989441"/>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cs typeface="Calibri"/>
                  </a:rPr>
                  <a:t>r</a:t>
                </a:r>
                <a:r>
                  <a:rPr lang="en-GB" sz="3600">
                    <a:solidFill>
                      <a:schemeClr val="accent1">
                        <a:lumMod val="75000"/>
                      </a:schemeClr>
                    </a:solidFill>
                    <a:cs typeface="Calibri"/>
                  </a:rPr>
                  <a:t> </a:t>
                </a:r>
                <a:r>
                  <a:rPr lang="en-GB" sz="3600" u="sng">
                    <a:solidFill>
                      <a:schemeClr val="accent1">
                        <a:lumMod val="75000"/>
                      </a:schemeClr>
                    </a:solidFill>
                    <a:cs typeface="Calibri"/>
                  </a:rPr>
                  <a:t>u</a:t>
                </a:r>
                <a:r>
                  <a:rPr lang="en-GB" sz="3600">
                    <a:solidFill>
                      <a:schemeClr val="accent1">
                        <a:lumMod val="75000"/>
                      </a:schemeClr>
                    </a:solidFill>
                    <a:cs typeface="Calibri"/>
                  </a:rPr>
                  <a:t> </a:t>
                </a:r>
                <a:r>
                  <a:rPr lang="en-GB" sz="3600" u="sng">
                    <a:solidFill>
                      <a:schemeClr val="accent1">
                        <a:lumMod val="75000"/>
                      </a:schemeClr>
                    </a:solidFill>
                    <a:cs typeface="Calibri"/>
                  </a:rPr>
                  <a:t>g</a:t>
                </a:r>
                <a:endParaRPr lang="en-US" u="sng">
                  <a:solidFill>
                    <a:schemeClr val="accent1">
                      <a:lumMod val="75000"/>
                    </a:schemeClr>
                  </a:solidFill>
                  <a:cs typeface="Calibri" panose="020F0502020204030204"/>
                </a:endParaRPr>
              </a:p>
            </p:txBody>
          </p:sp>
          <p:sp>
            <p:nvSpPr>
              <p:cNvPr id="22" name="TextBox 17">
                <a:extLst>
                  <a:ext uri="{FF2B5EF4-FFF2-40B4-BE49-F238E27FC236}">
                    <a16:creationId xmlns:a16="http://schemas.microsoft.com/office/drawing/2014/main" id="{3686CC04-45BD-4672-B187-C9C09D15E1D9}"/>
                  </a:ext>
                </a:extLst>
              </p:cNvPr>
              <p:cNvSpPr txBox="1"/>
              <p:nvPr/>
            </p:nvSpPr>
            <p:spPr>
              <a:xfrm>
                <a:off x="5067750" y="6626234"/>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latin typeface="Calibri"/>
                    <a:ea typeface="+mj-lt"/>
                    <a:cs typeface="+mj-lt"/>
                  </a:rPr>
                  <a:t>c</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a</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r</a:t>
                </a:r>
              </a:p>
            </p:txBody>
          </p:sp>
        </p:grpSp>
      </p:grpSp>
      <p:sp>
        <p:nvSpPr>
          <p:cNvPr id="4" name="TextBox 3">
            <a:extLst>
              <a:ext uri="{FF2B5EF4-FFF2-40B4-BE49-F238E27FC236}">
                <a16:creationId xmlns:a16="http://schemas.microsoft.com/office/drawing/2014/main" id="{628648A1-45FC-4F5F-8218-0CB95FF0DA85}"/>
              </a:ext>
            </a:extLst>
          </p:cNvPr>
          <p:cNvSpPr txBox="1"/>
          <p:nvPr/>
        </p:nvSpPr>
        <p:spPr>
          <a:xfrm>
            <a:off x="4171950" y="23383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3" name="TextBox 22">
            <a:extLst>
              <a:ext uri="{FF2B5EF4-FFF2-40B4-BE49-F238E27FC236}">
                <a16:creationId xmlns:a16="http://schemas.microsoft.com/office/drawing/2014/main" id="{4ABAD18F-D2A6-42C9-B3AE-290DEC554B6F}"/>
              </a:ext>
            </a:extLst>
          </p:cNvPr>
          <p:cNvSpPr txBox="1"/>
          <p:nvPr/>
        </p:nvSpPr>
        <p:spPr>
          <a:xfrm>
            <a:off x="4171950" y="32432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4" name="TextBox 23">
            <a:extLst>
              <a:ext uri="{FF2B5EF4-FFF2-40B4-BE49-F238E27FC236}">
                <a16:creationId xmlns:a16="http://schemas.microsoft.com/office/drawing/2014/main" id="{E27570A6-AD86-4D4A-AA12-41820023A92F}"/>
              </a:ext>
            </a:extLst>
          </p:cNvPr>
          <p:cNvSpPr txBox="1"/>
          <p:nvPr/>
        </p:nvSpPr>
        <p:spPr>
          <a:xfrm>
            <a:off x="4171950" y="41481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5" name="TextBox 24">
            <a:extLst>
              <a:ext uri="{FF2B5EF4-FFF2-40B4-BE49-F238E27FC236}">
                <a16:creationId xmlns:a16="http://schemas.microsoft.com/office/drawing/2014/main" id="{DA4E95D9-B67E-47CB-A844-41E06304D312}"/>
              </a:ext>
            </a:extLst>
          </p:cNvPr>
          <p:cNvSpPr txBox="1"/>
          <p:nvPr/>
        </p:nvSpPr>
        <p:spPr>
          <a:xfrm>
            <a:off x="4171950" y="51292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6" name="TextBox 25">
            <a:extLst>
              <a:ext uri="{FF2B5EF4-FFF2-40B4-BE49-F238E27FC236}">
                <a16:creationId xmlns:a16="http://schemas.microsoft.com/office/drawing/2014/main" id="{351254E2-34F8-434D-9553-BB6A0AE5FF28}"/>
              </a:ext>
            </a:extLst>
          </p:cNvPr>
          <p:cNvSpPr txBox="1"/>
          <p:nvPr/>
        </p:nvSpPr>
        <p:spPr>
          <a:xfrm>
            <a:off x="476251" y="795338"/>
            <a:ext cx="30337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accent5">
                    <a:lumMod val="50000"/>
                  </a:schemeClr>
                </a:solidFill>
                <a:latin typeface="Gill Sans MT"/>
              </a:rPr>
              <a:t>See how quickly a 'rug' can change into a 'car' if it is allowed to mutate.</a:t>
            </a:r>
            <a:endParaRPr lang="en-US" sz="2000">
              <a:solidFill>
                <a:schemeClr val="accent5">
                  <a:lumMod val="50000"/>
                </a:schemeClr>
              </a:solidFill>
              <a:latin typeface="Gill Sans MT"/>
              <a:ea typeface="+mn-lt"/>
              <a:cs typeface="+mn-lt"/>
            </a:endParaRPr>
          </a:p>
          <a:p>
            <a:pPr algn="l"/>
            <a:endParaRPr lang="en-US">
              <a:cs typeface="Calibri"/>
            </a:endParaRPr>
          </a:p>
        </p:txBody>
      </p:sp>
      <p:pic>
        <p:nvPicPr>
          <p:cNvPr id="3" name="Slide 16">
            <a:hlinkClick r:id="" action="ppaction://media"/>
            <a:extLst>
              <a:ext uri="{FF2B5EF4-FFF2-40B4-BE49-F238E27FC236}">
                <a16:creationId xmlns:a16="http://schemas.microsoft.com/office/drawing/2014/main" id="{157CC255-074A-4C5B-AA08-36B4E8430F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16857" y="5398039"/>
            <a:ext cx="609600" cy="609600"/>
          </a:xfrm>
          <a:prstGeom prst="rect">
            <a:avLst/>
          </a:prstGeom>
        </p:spPr>
      </p:pic>
    </p:spTree>
    <p:extLst>
      <p:ext uri="{BB962C8B-B14F-4D97-AF65-F5344CB8AC3E}">
        <p14:creationId xmlns:p14="http://schemas.microsoft.com/office/powerpoint/2010/main" val="41659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797FB-5D2E-4B13-B6C7-DD41CDD50D7C}"/>
              </a:ext>
            </a:extLst>
          </p:cNvPr>
          <p:cNvPicPr>
            <a:picLocks noChangeAspect="1"/>
          </p:cNvPicPr>
          <p:nvPr/>
        </p:nvPicPr>
        <p:blipFill>
          <a:blip r:embed="rId4"/>
          <a:stretch>
            <a:fillRect/>
          </a:stretch>
        </p:blipFill>
        <p:spPr>
          <a:xfrm>
            <a:off x="2855764" y="464673"/>
            <a:ext cx="3011685" cy="4310246"/>
          </a:xfrm>
          <a:prstGeom prst="rect">
            <a:avLst/>
          </a:prstGeom>
        </p:spPr>
      </p:pic>
      <p:sp>
        <p:nvSpPr>
          <p:cNvPr id="6" name="Rectangle 5">
            <a:extLst>
              <a:ext uri="{FF2B5EF4-FFF2-40B4-BE49-F238E27FC236}">
                <a16:creationId xmlns:a16="http://schemas.microsoft.com/office/drawing/2014/main" id="{43EB3D90-1964-4455-BA8D-A88A1C1A976C}"/>
              </a:ext>
            </a:extLst>
          </p:cNvPr>
          <p:cNvSpPr/>
          <p:nvPr/>
        </p:nvSpPr>
        <p:spPr>
          <a:xfrm>
            <a:off x="2855580" y="464673"/>
            <a:ext cx="3011869" cy="423950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43DDE5FB-80B4-4047-AC69-9BF67B75D5A8}"/>
              </a:ext>
            </a:extLst>
          </p:cNvPr>
          <p:cNvSpPr>
            <a:spLocks noChangeArrowheads="1"/>
          </p:cNvSpPr>
          <p:nvPr/>
        </p:nvSpPr>
        <p:spPr bwMode="auto">
          <a:xfrm>
            <a:off x="1486913" y="5199742"/>
            <a:ext cx="5395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Gill Sans" panose="020B0604020202020204" charset="0"/>
                <a:ea typeface="PMingLiU" panose="02020500000000000000" pitchFamily="18" charset="-120"/>
                <a:cs typeface="Calibri" panose="020F0502020204030204" pitchFamily="34" charset="0"/>
                <a:hlinkClick r:id="rId5"/>
              </a:rPr>
              <a:t>http://bit.ly/C19WarriorPreQuestionnaire</a:t>
            </a:r>
            <a:endParaRPr kumimoji="0" lang="en-GB" altLang="en-US" sz="2400" b="0" i="0" u="none" strike="noStrike" cap="none" normalizeH="0" baseline="0">
              <a:ln>
                <a:noFill/>
              </a:ln>
              <a:solidFill>
                <a:schemeClr val="tx1"/>
              </a:solidFill>
              <a:effectLst/>
              <a:latin typeface="Gill Sans" panose="020B0604020202020204" charset="0"/>
            </a:endParaRPr>
          </a:p>
        </p:txBody>
      </p:sp>
      <p:pic>
        <p:nvPicPr>
          <p:cNvPr id="2" name="Slide 17">
            <a:hlinkClick r:id="" action="ppaction://media"/>
            <a:extLst>
              <a:ext uri="{FF2B5EF4-FFF2-40B4-BE49-F238E27FC236}">
                <a16:creationId xmlns:a16="http://schemas.microsoft.com/office/drawing/2014/main" id="{CADE6533-68AC-4088-AE30-2F058806F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1454" y="4342360"/>
            <a:ext cx="609600" cy="609600"/>
          </a:xfrm>
          <a:prstGeom prst="rect">
            <a:avLst/>
          </a:prstGeom>
        </p:spPr>
      </p:pic>
    </p:spTree>
    <p:extLst>
      <p:ext uri="{BB962C8B-B14F-4D97-AF65-F5344CB8AC3E}">
        <p14:creationId xmlns:p14="http://schemas.microsoft.com/office/powerpoint/2010/main" val="1017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18">
            <a:hlinkClick r:id="" action="ppaction://media"/>
            <a:extLst>
              <a:ext uri="{FF2B5EF4-FFF2-40B4-BE49-F238E27FC236}">
                <a16:creationId xmlns:a16="http://schemas.microsoft.com/office/drawing/2014/main" id="{3898EBF4-9CB6-4619-8A0F-34CAC88B8F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8357" y="4710239"/>
            <a:ext cx="609600" cy="609600"/>
          </a:xfrm>
          <a:prstGeom prst="rect">
            <a:avLst/>
          </a:prstGeom>
        </p:spPr>
      </p:pic>
    </p:spTree>
    <p:extLst>
      <p:ext uri="{BB962C8B-B14F-4D97-AF65-F5344CB8AC3E}">
        <p14:creationId xmlns:p14="http://schemas.microsoft.com/office/powerpoint/2010/main" val="197477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4;gbcb6a7393f_0_315">
            <a:extLst>
              <a:ext uri="{FF2B5EF4-FFF2-40B4-BE49-F238E27FC236}">
                <a16:creationId xmlns:a16="http://schemas.microsoft.com/office/drawing/2014/main" id="{8B501BFD-9B90-4507-8932-7AEA08636636}"/>
              </a:ext>
            </a:extLst>
          </p:cNvPr>
          <p:cNvSpPr txBox="1">
            <a:spLocks noGrp="1"/>
          </p:cNvSpPr>
          <p:nvPr>
            <p:ph type="ctrTitle"/>
          </p:nvPr>
        </p:nvSpPr>
        <p:spPr>
          <a:xfrm>
            <a:off x="1143000" y="1923407"/>
            <a:ext cx="6858000" cy="2300863"/>
          </a:xfrm>
          <a:prstGeom prst="rect">
            <a:avLst/>
          </a:prstGeom>
          <a:noFill/>
          <a:ln>
            <a:noFill/>
          </a:ln>
        </p:spPr>
        <p:txBody>
          <a:bodyPr spcFirstLastPara="1" wrap="square" lIns="91425" tIns="45700" rIns="91425" bIns="45700" anchor="ctr" anchorCtr="0">
            <a:noAutofit/>
          </a:bodyPr>
          <a:lstStyle/>
          <a:p>
            <a:pPr algn="ctr">
              <a:buSzPts val="4800"/>
            </a:pPr>
            <a:r>
              <a:rPr lang="en-GB" sz="2800" b="1" dirty="0">
                <a:solidFill>
                  <a:srgbClr val="0F6AB1"/>
                </a:solidFill>
                <a:highlight>
                  <a:srgbClr val="FFFFFF"/>
                </a:highlight>
                <a:latin typeface="Gill Sans" panose="020B0604020202020204"/>
                <a:ea typeface="Gill Sans"/>
                <a:cs typeface="Gill Sans"/>
                <a:sym typeface="Gill Sans"/>
              </a:rPr>
              <a:t>Welcome to the COVID-19 Warrior </a:t>
            </a:r>
            <a:br>
              <a:rPr lang="en-GB" sz="2800" b="1" dirty="0">
                <a:solidFill>
                  <a:srgbClr val="0F6AB1"/>
                </a:solidFill>
                <a:highlight>
                  <a:srgbClr val="FFFFFF"/>
                </a:highlight>
                <a:latin typeface="Gill Sans" panose="020B0604020202020204"/>
                <a:ea typeface="Gill Sans"/>
                <a:cs typeface="Gill Sans"/>
              </a:rPr>
            </a:br>
            <a:r>
              <a:rPr lang="en-GB" sz="2800" b="1" dirty="0">
                <a:solidFill>
                  <a:srgbClr val="0F6AB1"/>
                </a:solidFill>
                <a:highlight>
                  <a:srgbClr val="FFFFFF"/>
                </a:highlight>
                <a:latin typeface="Gill Sans" panose="020B0604020202020204"/>
                <a:ea typeface="Gill Sans"/>
                <a:cs typeface="Gill Sans"/>
                <a:sym typeface="Gill Sans"/>
              </a:rPr>
              <a:t>Teacher Professional Development </a:t>
            </a:r>
            <a:endParaRPr sz="2800" b="1" dirty="0">
              <a:solidFill>
                <a:srgbClr val="0F6AB1"/>
              </a:solidFill>
              <a:highlight>
                <a:srgbClr val="FFFFFF"/>
              </a:highlight>
              <a:latin typeface="Gill Sans" panose="020B0604020202020204"/>
              <a:ea typeface="Gill Sans"/>
              <a:cs typeface="Gill Sans"/>
              <a:sym typeface="Gill Sans"/>
            </a:endParaRPr>
          </a:p>
          <a:p>
            <a:pPr algn="ctr">
              <a:buSzPts val="4800"/>
            </a:pPr>
            <a:br>
              <a:rPr lang="en-US" sz="2600" b="1" dirty="0">
                <a:solidFill>
                  <a:srgbClr val="073763"/>
                </a:solidFill>
                <a:highlight>
                  <a:srgbClr val="FFFFFF"/>
                </a:highlight>
                <a:latin typeface="Gill Sans" panose="020B0604020202020204"/>
                <a:ea typeface="Gill Sans"/>
                <a:cs typeface="Gill Sans"/>
              </a:rPr>
            </a:br>
            <a:endParaRPr sz="2600" b="1" dirty="0">
              <a:solidFill>
                <a:srgbClr val="073763"/>
              </a:solidFill>
              <a:highlight>
                <a:srgbClr val="FFFFFF"/>
              </a:highlight>
              <a:latin typeface="Gill Sans" panose="020B0604020202020204"/>
              <a:ea typeface="Gill Sans"/>
              <a:cs typeface="Gill Sans"/>
              <a:sym typeface="Gill Sans"/>
            </a:endParaRPr>
          </a:p>
          <a:p>
            <a:pPr>
              <a:buClr>
                <a:srgbClr val="4FADA0"/>
              </a:buClr>
              <a:buSzPts val="4800"/>
            </a:pPr>
            <a:r>
              <a:rPr lang="en-US" sz="2400" dirty="0">
                <a:solidFill>
                  <a:schemeClr val="accent1">
                    <a:lumMod val="75000"/>
                  </a:schemeClr>
                </a:solidFill>
                <a:highlight>
                  <a:srgbClr val="FFFFFF"/>
                </a:highlight>
                <a:latin typeface="Gill Sans" panose="020B0604020202020204"/>
                <a:ea typeface="Gill Sans"/>
                <a:cs typeface="Gill Sans"/>
              </a:rPr>
              <a:t>On each slide of this PowerPoint there is an audio track talking through the slide and giving more information. </a:t>
            </a:r>
            <a:br>
              <a:rPr lang="en-US" sz="2400" dirty="0">
                <a:solidFill>
                  <a:srgbClr val="073763"/>
                </a:solidFill>
                <a:highlight>
                  <a:srgbClr val="FFFFFF"/>
                </a:highlight>
                <a:latin typeface="Gill Sans" panose="020B0604020202020204"/>
                <a:ea typeface="Gill Sans"/>
                <a:cs typeface="Gill Sans"/>
              </a:rPr>
            </a:br>
            <a:br>
              <a:rPr lang="en-US" sz="2400" dirty="0">
                <a:highlight>
                  <a:srgbClr val="FFFFFF"/>
                </a:highlight>
                <a:latin typeface="Gill Sans" panose="020B0604020202020204"/>
                <a:ea typeface="Gill Sans"/>
                <a:cs typeface="Gill Sans"/>
              </a:rPr>
            </a:br>
            <a:r>
              <a:rPr lang="en-US" sz="2400" dirty="0">
                <a:solidFill>
                  <a:schemeClr val="accent1">
                    <a:lumMod val="60000"/>
                    <a:lumOff val="40000"/>
                  </a:schemeClr>
                </a:solidFill>
                <a:highlight>
                  <a:srgbClr val="FFFFFF"/>
                </a:highlight>
                <a:latin typeface="Gill Sans" panose="020B0604020202020204"/>
                <a:ea typeface="Gill Sans"/>
                <a:cs typeface="Gill Sans"/>
              </a:rPr>
              <a:t>Please download this PowerPoint and play Slide Show/Present to hear audio notes as you click through each slide.</a:t>
            </a:r>
            <a:br>
              <a:rPr lang="en-US" sz="2400" dirty="0">
                <a:solidFill>
                  <a:srgbClr val="073763"/>
                </a:solidFill>
                <a:highlight>
                  <a:srgbClr val="FFFFFF"/>
                </a:highlight>
                <a:latin typeface="Gill Sans" panose="020B0604020202020204"/>
                <a:ea typeface="Gill Sans"/>
                <a:cs typeface="Gill Sans"/>
              </a:rPr>
            </a:br>
            <a:br>
              <a:rPr lang="en-US" sz="2400" dirty="0">
                <a:solidFill>
                  <a:srgbClr val="073763"/>
                </a:solidFill>
                <a:highlight>
                  <a:srgbClr val="FFFFFF"/>
                </a:highlight>
                <a:latin typeface="Gill Sans" panose="020B0604020202020204"/>
                <a:ea typeface="Gill Sans"/>
                <a:cs typeface="Gill Sans"/>
              </a:rPr>
            </a:br>
            <a:r>
              <a:rPr lang="en-US" sz="2400" dirty="0">
                <a:solidFill>
                  <a:schemeClr val="accent5">
                    <a:lumMod val="75000"/>
                  </a:schemeClr>
                </a:solidFill>
                <a:highlight>
                  <a:srgbClr val="FFFFFF"/>
                </a:highlight>
                <a:latin typeface="Gill Sans" panose="020B0604020202020204"/>
                <a:ea typeface="Gill Sans"/>
                <a:cs typeface="Gill Sans"/>
              </a:rPr>
              <a:t>Enjoy!</a:t>
            </a:r>
            <a:endParaRPr sz="2400" dirty="0">
              <a:solidFill>
                <a:schemeClr val="accent5">
                  <a:lumMod val="75000"/>
                </a:schemeClr>
              </a:solidFill>
              <a:highlight>
                <a:srgbClr val="FFFFFF"/>
              </a:highlight>
              <a:latin typeface="Gill Sans" panose="020B0604020202020204"/>
              <a:ea typeface="Gill Sans"/>
              <a:cs typeface="Gill Sans"/>
            </a:endParaRPr>
          </a:p>
        </p:txBody>
      </p:sp>
    </p:spTree>
    <p:extLst>
      <p:ext uri="{BB962C8B-B14F-4D97-AF65-F5344CB8AC3E}">
        <p14:creationId xmlns:p14="http://schemas.microsoft.com/office/powerpoint/2010/main" val="92645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5C800A-192F-4D2B-9038-FD8D73478705}"/>
              </a:ext>
            </a:extLst>
          </p:cNvPr>
          <p:cNvSpPr txBox="1"/>
          <p:nvPr/>
        </p:nvSpPr>
        <p:spPr>
          <a:xfrm>
            <a:off x="915672" y="297635"/>
            <a:ext cx="7131731" cy="707886"/>
          </a:xfrm>
          <a:prstGeom prst="rect">
            <a:avLst/>
          </a:prstGeom>
          <a:noFill/>
        </p:spPr>
        <p:txBody>
          <a:bodyPr wrap="square" lIns="91440" tIns="45720" rIns="91440" bIns="45720" anchor="t">
            <a:spAutoFit/>
          </a:bodyPr>
          <a:lstStyle/>
          <a:p>
            <a:r>
              <a:rPr lang="en-GB" sz="2000">
                <a:solidFill>
                  <a:schemeClr val="accent1"/>
                </a:solidFill>
                <a:ea typeface="+mn-lt"/>
                <a:cs typeface="+mn-lt"/>
                <a:hlinkClick r:id="rId4">
                  <a:extLst>
                    <a:ext uri="{A12FA001-AC4F-418D-AE19-62706E023703}">
                      <ahyp:hlinkClr xmlns:ahyp="http://schemas.microsoft.com/office/drawing/2018/hyperlinkcolor" val="tx"/>
                    </a:ext>
                  </a:extLst>
                </a:hlinkClick>
              </a:rPr>
              <a:t>https://www.lifelabonline.org/course/index.php?categoryid=43</a:t>
            </a:r>
            <a:endParaRPr lang="en-US" sz="2000">
              <a:solidFill>
                <a:schemeClr val="accent1"/>
              </a:solidFill>
              <a:ea typeface="+mn-lt"/>
              <a:cs typeface="+mn-lt"/>
            </a:endParaRPr>
          </a:p>
          <a:p>
            <a:endParaRPr lang="en-GB" sz="2000">
              <a:solidFill>
                <a:schemeClr val="accent1"/>
              </a:solidFill>
              <a:cs typeface="Calibri"/>
            </a:endParaRPr>
          </a:p>
        </p:txBody>
      </p:sp>
      <p:pic>
        <p:nvPicPr>
          <p:cNvPr id="2" name="Picture 5" descr="Graphical user interface, application&#10;&#10;Description automatically generated">
            <a:extLst>
              <a:ext uri="{FF2B5EF4-FFF2-40B4-BE49-F238E27FC236}">
                <a16:creationId xmlns:a16="http://schemas.microsoft.com/office/drawing/2014/main" id="{22EBDD93-7932-4E60-B4F6-AAEC3FBA4CDB}"/>
              </a:ext>
            </a:extLst>
          </p:cNvPr>
          <p:cNvPicPr>
            <a:picLocks noChangeAspect="1"/>
          </p:cNvPicPr>
          <p:nvPr/>
        </p:nvPicPr>
        <p:blipFill>
          <a:blip r:embed="rId5"/>
          <a:stretch>
            <a:fillRect/>
          </a:stretch>
        </p:blipFill>
        <p:spPr>
          <a:xfrm>
            <a:off x="224288" y="938310"/>
            <a:ext cx="4744528" cy="3212964"/>
          </a:xfrm>
          <a:prstGeom prst="rect">
            <a:avLst/>
          </a:prstGeom>
        </p:spPr>
      </p:pic>
      <p:pic>
        <p:nvPicPr>
          <p:cNvPr id="3" name="Picture 5" descr="Graphical user interface, text, application, email&#10;&#10;Description automatically generated">
            <a:extLst>
              <a:ext uri="{FF2B5EF4-FFF2-40B4-BE49-F238E27FC236}">
                <a16:creationId xmlns:a16="http://schemas.microsoft.com/office/drawing/2014/main" id="{ABB6FBD2-3728-4760-BA25-7227F879874C}"/>
              </a:ext>
            </a:extLst>
          </p:cNvPr>
          <p:cNvPicPr>
            <a:picLocks noChangeAspect="1"/>
          </p:cNvPicPr>
          <p:nvPr/>
        </p:nvPicPr>
        <p:blipFill>
          <a:blip r:embed="rId6"/>
          <a:stretch>
            <a:fillRect/>
          </a:stretch>
        </p:blipFill>
        <p:spPr>
          <a:xfrm>
            <a:off x="4330461" y="2751084"/>
            <a:ext cx="4425350" cy="3132873"/>
          </a:xfrm>
          <a:prstGeom prst="rect">
            <a:avLst/>
          </a:prstGeom>
        </p:spPr>
      </p:pic>
      <p:sp>
        <p:nvSpPr>
          <p:cNvPr id="4" name="TextBox 3">
            <a:extLst>
              <a:ext uri="{FF2B5EF4-FFF2-40B4-BE49-F238E27FC236}">
                <a16:creationId xmlns:a16="http://schemas.microsoft.com/office/drawing/2014/main" id="{382697FF-A806-8748-AA08-CFF1430495EF}"/>
              </a:ext>
            </a:extLst>
          </p:cNvPr>
          <p:cNvSpPr txBox="1"/>
          <p:nvPr/>
        </p:nvSpPr>
        <p:spPr>
          <a:xfrm rot="20292872">
            <a:off x="1530034" y="4159345"/>
            <a:ext cx="3233435" cy="923330"/>
          </a:xfrm>
          <a:prstGeom prst="rect">
            <a:avLst/>
          </a:prstGeom>
          <a:noFill/>
          <a:ln w="12700" cmpd="thickThin">
            <a:solidFill>
              <a:srgbClr val="C00000"/>
            </a:solidFill>
            <a:extLst>
              <a:ext uri="{C807C97D-BFC1-408E-A445-0C87EB9F89A2}">
                <ask:lineSketchStyleProps xmlns:ask="http://schemas.microsoft.com/office/drawing/2018/sketchyshapes" sd="4138900056">
                  <a:custGeom>
                    <a:avLst/>
                    <a:gdLst>
                      <a:gd name="connsiteX0" fmla="*/ 0 w 3233435"/>
                      <a:gd name="connsiteY0" fmla="*/ 0 h 369332"/>
                      <a:gd name="connsiteX1" fmla="*/ 3233435 w 3233435"/>
                      <a:gd name="connsiteY1" fmla="*/ 0 h 369332"/>
                      <a:gd name="connsiteX2" fmla="*/ 3233435 w 3233435"/>
                      <a:gd name="connsiteY2" fmla="*/ 369332 h 369332"/>
                      <a:gd name="connsiteX3" fmla="*/ 0 w 3233435"/>
                      <a:gd name="connsiteY3" fmla="*/ 369332 h 369332"/>
                      <a:gd name="connsiteX4" fmla="*/ 0 w 3233435"/>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435" h="369332" extrusionOk="0">
                        <a:moveTo>
                          <a:pt x="0" y="0"/>
                        </a:moveTo>
                        <a:cubicBezTo>
                          <a:pt x="1157764" y="85907"/>
                          <a:pt x="2135575" y="-138608"/>
                          <a:pt x="3233435" y="0"/>
                        </a:cubicBezTo>
                        <a:cubicBezTo>
                          <a:pt x="3252101" y="78336"/>
                          <a:pt x="3223913" y="267635"/>
                          <a:pt x="3233435" y="369332"/>
                        </a:cubicBezTo>
                        <a:cubicBezTo>
                          <a:pt x="2498980" y="256597"/>
                          <a:pt x="1167886" y="208892"/>
                          <a:pt x="0" y="369332"/>
                        </a:cubicBezTo>
                        <a:cubicBezTo>
                          <a:pt x="-4088" y="246671"/>
                          <a:pt x="6816" y="167925"/>
                          <a:pt x="0" y="0"/>
                        </a:cubicBezTo>
                        <a:close/>
                      </a:path>
                    </a:pathLst>
                  </a:custGeom>
                  <ask:type>
                    <ask:lineSketchNone/>
                  </ask:type>
                </ask:lineSketchStyleProps>
              </a:ext>
            </a:extLst>
          </a:ln>
        </p:spPr>
        <p:txBody>
          <a:bodyPr wrap="square" lIns="91440" tIns="45720" rIns="91440" bIns="45720" rtlCol="0" anchor="t">
            <a:spAutoFit/>
          </a:bodyPr>
          <a:lstStyle/>
          <a:p>
            <a:pPr algn="ctr"/>
            <a:r>
              <a:rPr lang="en-US">
                <a:solidFill>
                  <a:srgbClr val="C00000"/>
                </a:solidFill>
              </a:rPr>
              <a:t>Our site is in development.</a:t>
            </a:r>
          </a:p>
          <a:p>
            <a:pPr algn="ctr"/>
            <a:r>
              <a:rPr lang="en-US">
                <a:solidFill>
                  <a:srgbClr val="C00000"/>
                </a:solidFill>
              </a:rPr>
              <a:t>Current version may look slightly different.</a:t>
            </a:r>
          </a:p>
        </p:txBody>
      </p:sp>
      <p:pic>
        <p:nvPicPr>
          <p:cNvPr id="6" name="Slide 03">
            <a:hlinkClick r:id="" action="ppaction://media"/>
            <a:extLst>
              <a:ext uri="{FF2B5EF4-FFF2-40B4-BE49-F238E27FC236}">
                <a16:creationId xmlns:a16="http://schemas.microsoft.com/office/drawing/2014/main" id="{D339564A-DB77-451A-B6DE-9F63F26AB0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8805" y="5614890"/>
            <a:ext cx="609600" cy="609600"/>
          </a:xfrm>
          <a:prstGeom prst="rect">
            <a:avLst/>
          </a:prstGeom>
        </p:spPr>
      </p:pic>
    </p:spTree>
    <p:extLst>
      <p:ext uri="{BB962C8B-B14F-4D97-AF65-F5344CB8AC3E}">
        <p14:creationId xmlns:p14="http://schemas.microsoft.com/office/powerpoint/2010/main" val="270114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4;gbcb6a7393f_0_315">
            <a:extLst>
              <a:ext uri="{FF2B5EF4-FFF2-40B4-BE49-F238E27FC236}">
                <a16:creationId xmlns:a16="http://schemas.microsoft.com/office/drawing/2014/main" id="{6FFE77FE-0A31-4939-8F56-BE9BE8264237}"/>
              </a:ext>
            </a:extLst>
          </p:cNvPr>
          <p:cNvSpPr txBox="1">
            <a:spLocks/>
          </p:cNvSpPr>
          <p:nvPr/>
        </p:nvSpPr>
        <p:spPr>
          <a:xfrm>
            <a:off x="1168275" y="372600"/>
            <a:ext cx="6982800" cy="5502600"/>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Gill Sans MT" panose="020B0502020104020203" pitchFamily="34" charset="0"/>
                <a:ea typeface="+mj-ea"/>
                <a:cs typeface="+mj-cs"/>
              </a:defRPr>
            </a:lvl1pPr>
          </a:lstStyle>
          <a:p>
            <a:pPr>
              <a:buSzPts val="4800"/>
            </a:pPr>
            <a:r>
              <a:rPr lang="en-GB" sz="2800" b="1">
                <a:solidFill>
                  <a:srgbClr val="0F6AB1"/>
                </a:solidFill>
                <a:highlight>
                  <a:srgbClr val="FFFFFF"/>
                </a:highlight>
                <a:latin typeface="Gill Sans" panose="020B0604020202020204"/>
                <a:ea typeface="Gill Sans"/>
                <a:cs typeface="Gill Sans"/>
                <a:sym typeface="Gill Sans"/>
              </a:rPr>
              <a:t>Teacher Resources:</a:t>
            </a:r>
          </a:p>
          <a:p>
            <a:pPr>
              <a:buSzPts val="4800"/>
            </a:pPr>
            <a:endParaRPr lang="en-GB" sz="2600" b="1">
              <a:solidFill>
                <a:srgbClr val="073763"/>
              </a:solidFill>
              <a:highlight>
                <a:srgbClr val="FFFFFF"/>
              </a:highlight>
              <a:latin typeface="Gill Sans" panose="020B0604020202020204"/>
              <a:ea typeface="Gill Sans"/>
              <a:cs typeface="Gill Sans"/>
              <a:sym typeface="Gill Sans"/>
            </a:endParaRPr>
          </a:p>
          <a:p>
            <a:pPr marL="457200" indent="-400050" algn="l">
              <a:lnSpc>
                <a:spcPct val="115000"/>
              </a:lnSpc>
              <a:buClr>
                <a:schemeClr val="accent1">
                  <a:lumMod val="75000"/>
                </a:schemeClr>
              </a:buClr>
              <a:buSzPts val="2700"/>
              <a:buFont typeface="Gill Sans"/>
              <a:buChar char="●"/>
            </a:pPr>
            <a:r>
              <a:rPr lang="en-GB" sz="2700">
                <a:solidFill>
                  <a:schemeClr val="accent1">
                    <a:lumMod val="75000"/>
                  </a:schemeClr>
                </a:solidFill>
                <a:highlight>
                  <a:srgbClr val="FFFFFF"/>
                </a:highlight>
                <a:latin typeface="Gill Sans" panose="020B0604020202020204"/>
                <a:ea typeface="Gill Sans"/>
                <a:cs typeface="Gill Sans"/>
                <a:sym typeface="Gill Sans"/>
              </a:rPr>
              <a:t>Programme overview</a:t>
            </a:r>
            <a:endParaRPr lang="en-GB" sz="2700">
              <a:solidFill>
                <a:schemeClr val="accent1">
                  <a:lumMod val="75000"/>
                </a:schemeClr>
              </a:solidFill>
              <a:highlight>
                <a:srgbClr val="FFFFFF"/>
              </a:highlight>
              <a:latin typeface="Gill Sans" panose="020B0604020202020204"/>
              <a:ea typeface="Gill Sans"/>
              <a:cs typeface="Gill Sans"/>
            </a:endParaRPr>
          </a:p>
          <a:p>
            <a:pPr marL="457200" indent="-400050" algn="l">
              <a:lnSpc>
                <a:spcPct val="114999"/>
              </a:lnSpc>
              <a:buClr>
                <a:srgbClr val="2F5597"/>
              </a:buClr>
              <a:buSzPts val="2700"/>
              <a:buFont typeface="Gill Sans"/>
              <a:buChar char="●"/>
            </a:pPr>
            <a:r>
              <a:rPr lang="en-GB" sz="2700">
                <a:solidFill>
                  <a:schemeClr val="accent1">
                    <a:lumMod val="75000"/>
                  </a:schemeClr>
                </a:solidFill>
                <a:highlight>
                  <a:srgbClr val="FFFFFF"/>
                </a:highlight>
                <a:latin typeface="Gill Sans" panose="020B0604020202020204"/>
                <a:ea typeface="Gill Sans"/>
                <a:cs typeface="Gill Sans"/>
              </a:rPr>
              <a:t>Lesson Introduction videos</a:t>
            </a:r>
            <a:endParaRPr lang="en-GB" sz="2700">
              <a:solidFill>
                <a:schemeClr val="accent1">
                  <a:lumMod val="75000"/>
                </a:schemeClr>
              </a:solidFill>
              <a:highlight>
                <a:srgbClr val="FFFFFF"/>
              </a:highlight>
              <a:latin typeface="Gill Sans" panose="020B0604020202020204"/>
              <a:ea typeface="Gill Sans"/>
              <a:cs typeface="Gill Sans"/>
              <a:sym typeface="Gill Sans"/>
            </a:endParaRPr>
          </a:p>
          <a:p>
            <a:pPr marL="457200" indent="-400050" algn="l">
              <a:lnSpc>
                <a:spcPct val="115000"/>
              </a:lnSpc>
              <a:buClr>
                <a:schemeClr val="accent1">
                  <a:lumMod val="75000"/>
                </a:schemeClr>
              </a:buClr>
              <a:buSzPts val="2700"/>
              <a:buFont typeface="Gill Sans"/>
              <a:buChar char="●"/>
            </a:pPr>
            <a:r>
              <a:rPr lang="en-GB" sz="2700">
                <a:solidFill>
                  <a:schemeClr val="accent1">
                    <a:lumMod val="75000"/>
                  </a:schemeClr>
                </a:solidFill>
                <a:highlight>
                  <a:srgbClr val="FFFFFF"/>
                </a:highlight>
                <a:latin typeface="Gill Sans" panose="020B0604020202020204"/>
                <a:ea typeface="Gill Sans"/>
                <a:cs typeface="Gill Sans"/>
                <a:sym typeface="Gill Sans"/>
              </a:rPr>
              <a:t>Lesson plans with relevant FAQs, list of required resources</a:t>
            </a:r>
            <a:endParaRPr lang="en-GB" sz="2700">
              <a:solidFill>
                <a:schemeClr val="accent1">
                  <a:lumMod val="75000"/>
                </a:schemeClr>
              </a:solidFill>
              <a:highlight>
                <a:srgbClr val="FFFFFF"/>
              </a:highlight>
              <a:latin typeface="Gill Sans" panose="020B0604020202020204"/>
              <a:ea typeface="Gill Sans"/>
              <a:cs typeface="Gill Sans"/>
            </a:endParaRPr>
          </a:p>
          <a:p>
            <a:pPr marL="457200" indent="-400050" algn="l">
              <a:lnSpc>
                <a:spcPct val="115000"/>
              </a:lnSpc>
              <a:buClr>
                <a:schemeClr val="accent1">
                  <a:lumMod val="75000"/>
                </a:schemeClr>
              </a:buClr>
              <a:buSzPts val="2700"/>
              <a:buFont typeface="Gill Sans"/>
              <a:buChar char="●"/>
            </a:pPr>
            <a:r>
              <a:rPr lang="en-GB" sz="2700">
                <a:solidFill>
                  <a:schemeClr val="accent1">
                    <a:lumMod val="75000"/>
                  </a:schemeClr>
                </a:solidFill>
                <a:highlight>
                  <a:srgbClr val="FFFFFF"/>
                </a:highlight>
                <a:latin typeface="Gill Sans" panose="020B0604020202020204"/>
                <a:ea typeface="Gill Sans"/>
                <a:cs typeface="Gill Sans"/>
                <a:sym typeface="Gill Sans"/>
              </a:rPr>
              <a:t>Lesson PowerPoints </a:t>
            </a:r>
            <a:endParaRPr lang="en-GB" sz="2700">
              <a:solidFill>
                <a:schemeClr val="accent1">
                  <a:lumMod val="75000"/>
                </a:schemeClr>
              </a:solidFill>
              <a:highlight>
                <a:srgbClr val="FFFFFF"/>
              </a:highlight>
              <a:latin typeface="Gill Sans" panose="020B0604020202020204"/>
              <a:ea typeface="Gill Sans"/>
              <a:cs typeface="Gill Sans"/>
            </a:endParaRPr>
          </a:p>
          <a:p>
            <a:pPr marL="457200" indent="-400050" algn="l">
              <a:lnSpc>
                <a:spcPct val="115000"/>
              </a:lnSpc>
              <a:buClr>
                <a:schemeClr val="accent1">
                  <a:lumMod val="75000"/>
                </a:schemeClr>
              </a:buClr>
              <a:buSzPts val="2700"/>
              <a:buFont typeface="Gill Sans"/>
              <a:buChar char="●"/>
            </a:pPr>
            <a:r>
              <a:rPr lang="en-GB" sz="2700">
                <a:solidFill>
                  <a:schemeClr val="accent1">
                    <a:lumMod val="75000"/>
                  </a:schemeClr>
                </a:solidFill>
                <a:highlight>
                  <a:srgbClr val="FFFFFF"/>
                </a:highlight>
                <a:latin typeface="Gill Sans" panose="020B0604020202020204"/>
                <a:ea typeface="Gill Sans"/>
                <a:cs typeface="Gill Sans"/>
                <a:sym typeface="Gill Sans"/>
              </a:rPr>
              <a:t>Student logbooks</a:t>
            </a:r>
            <a:endParaRPr lang="en-GB" sz="2700">
              <a:solidFill>
                <a:schemeClr val="accent1">
                  <a:lumMod val="75000"/>
                </a:schemeClr>
              </a:solidFill>
              <a:highlight>
                <a:srgbClr val="FFFFFF"/>
              </a:highlight>
              <a:latin typeface="Gill Sans" panose="020B0604020202020204"/>
              <a:ea typeface="Gill Sans"/>
              <a:cs typeface="Gill Sans"/>
            </a:endParaRPr>
          </a:p>
          <a:p>
            <a:pPr marL="457200" indent="-400050" algn="l">
              <a:lnSpc>
                <a:spcPct val="115000"/>
              </a:lnSpc>
              <a:buClr>
                <a:schemeClr val="accent1">
                  <a:lumMod val="75000"/>
                </a:schemeClr>
              </a:buClr>
              <a:buSzPts val="2700"/>
              <a:buFont typeface="Gill Sans"/>
              <a:buChar char="●"/>
            </a:pPr>
            <a:r>
              <a:rPr lang="en-GB" sz="2700">
                <a:solidFill>
                  <a:schemeClr val="accent1">
                    <a:lumMod val="75000"/>
                  </a:schemeClr>
                </a:solidFill>
                <a:highlight>
                  <a:srgbClr val="FFFFFF"/>
                </a:highlight>
                <a:latin typeface="Gill Sans" panose="020B0604020202020204"/>
                <a:ea typeface="Gill Sans"/>
                <a:cs typeface="Gill Sans"/>
                <a:sym typeface="Gill Sans"/>
              </a:rPr>
              <a:t>COVID-19 Warrior certificate to award at the end of the unit</a:t>
            </a:r>
            <a:endParaRPr lang="en-GB" sz="2700">
              <a:solidFill>
                <a:schemeClr val="accent1">
                  <a:lumMod val="75000"/>
                </a:schemeClr>
              </a:solidFill>
              <a:highlight>
                <a:srgbClr val="FFFFFF"/>
              </a:highlight>
              <a:latin typeface="Gill Sans" panose="020B0604020202020204"/>
              <a:ea typeface="Gill Sans"/>
              <a:cs typeface="Gill Sans"/>
            </a:endParaRPr>
          </a:p>
          <a:p>
            <a:pPr>
              <a:buSzPts val="4800"/>
            </a:pPr>
            <a:endParaRPr lang="en-GB" sz="2600" b="1">
              <a:solidFill>
                <a:srgbClr val="073763"/>
              </a:solidFill>
              <a:highlight>
                <a:srgbClr val="FFFFFF"/>
              </a:highlight>
              <a:latin typeface="Gill Sans" panose="020B0604020202020204"/>
              <a:ea typeface="Gill Sans"/>
              <a:cs typeface="Gill Sans"/>
              <a:sym typeface="Gill Sans"/>
            </a:endParaRPr>
          </a:p>
        </p:txBody>
      </p:sp>
      <p:pic>
        <p:nvPicPr>
          <p:cNvPr id="2" name="Slide 04">
            <a:hlinkClick r:id="" action="ppaction://media"/>
            <a:extLst>
              <a:ext uri="{FF2B5EF4-FFF2-40B4-BE49-F238E27FC236}">
                <a16:creationId xmlns:a16="http://schemas.microsoft.com/office/drawing/2014/main" id="{9C95F886-5A8C-4299-9CE6-4390E8F865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925" y="5389970"/>
            <a:ext cx="609600" cy="609600"/>
          </a:xfrm>
          <a:prstGeom prst="rect">
            <a:avLst/>
          </a:prstGeom>
        </p:spPr>
      </p:pic>
    </p:spTree>
    <p:extLst>
      <p:ext uri="{BB962C8B-B14F-4D97-AF65-F5344CB8AC3E}">
        <p14:creationId xmlns:p14="http://schemas.microsoft.com/office/powerpoint/2010/main" val="306224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E856D191-FF70-415A-A2FF-B51E4D1B62C3}"/>
              </a:ext>
            </a:extLst>
          </p:cNvPr>
          <p:cNvPicPr>
            <a:picLocks noChangeAspect="1"/>
          </p:cNvPicPr>
          <p:nvPr/>
        </p:nvPicPr>
        <p:blipFill rotWithShape="1">
          <a:blip r:embed="rId5"/>
          <a:srcRect l="19863" t="30880" r="50001" b="9276"/>
          <a:stretch/>
        </p:blipFill>
        <p:spPr>
          <a:xfrm>
            <a:off x="576874" y="711191"/>
            <a:ext cx="840348" cy="1251593"/>
          </a:xfrm>
          <a:prstGeom prst="ellipse">
            <a:avLst/>
          </a:prstGeom>
          <a:ln w="38100">
            <a:solidFill>
              <a:schemeClr val="accent1">
                <a:lumMod val="75000"/>
              </a:schemeClr>
            </a:solidFill>
          </a:ln>
        </p:spPr>
      </p:pic>
      <p:pic>
        <p:nvPicPr>
          <p:cNvPr id="5" name="Picture 4" descr="A person wearing a garment&#10;&#10;Description automatically generated with medium confidence">
            <a:extLst>
              <a:ext uri="{FF2B5EF4-FFF2-40B4-BE49-F238E27FC236}">
                <a16:creationId xmlns:a16="http://schemas.microsoft.com/office/drawing/2014/main" id="{A03F4369-FA8B-4225-B93D-A813DCB05191}"/>
              </a:ext>
            </a:extLst>
          </p:cNvPr>
          <p:cNvPicPr>
            <a:picLocks noChangeAspect="1"/>
          </p:cNvPicPr>
          <p:nvPr/>
        </p:nvPicPr>
        <p:blipFill rotWithShape="1">
          <a:blip r:embed="rId6"/>
          <a:srcRect l="13426" t="9716" r="15137" b="17670"/>
          <a:stretch/>
        </p:blipFill>
        <p:spPr>
          <a:xfrm>
            <a:off x="7719066" y="2998474"/>
            <a:ext cx="973856" cy="1249885"/>
          </a:xfrm>
          <a:prstGeom prst="ellipse">
            <a:avLst/>
          </a:prstGeom>
          <a:ln w="38100">
            <a:solidFill>
              <a:schemeClr val="accent1">
                <a:lumMod val="75000"/>
              </a:schemeClr>
            </a:solidFill>
          </a:ln>
        </p:spPr>
      </p:pic>
      <p:pic>
        <p:nvPicPr>
          <p:cNvPr id="7" name="Picture 6" descr="A person wearing a garment&#10;&#10;Description automatically generated with medium confidence">
            <a:extLst>
              <a:ext uri="{FF2B5EF4-FFF2-40B4-BE49-F238E27FC236}">
                <a16:creationId xmlns:a16="http://schemas.microsoft.com/office/drawing/2014/main" id="{02A2EE60-9C5D-4A55-86EC-9CA59C1844BD}"/>
              </a:ext>
            </a:extLst>
          </p:cNvPr>
          <p:cNvPicPr>
            <a:picLocks noChangeAspect="1"/>
          </p:cNvPicPr>
          <p:nvPr/>
        </p:nvPicPr>
        <p:blipFill rotWithShape="1">
          <a:blip r:embed="rId7"/>
          <a:srcRect l="15313" t="6483" r="14779" b="11360"/>
          <a:stretch/>
        </p:blipFill>
        <p:spPr>
          <a:xfrm>
            <a:off x="573976" y="2998474"/>
            <a:ext cx="854760" cy="1249885"/>
          </a:xfrm>
          <a:prstGeom prst="ellipse">
            <a:avLst/>
          </a:prstGeom>
          <a:ln w="38100">
            <a:solidFill>
              <a:schemeClr val="accent1">
                <a:lumMod val="75000"/>
              </a:schemeClr>
            </a:solidFill>
          </a:ln>
        </p:spPr>
      </p:pic>
      <p:pic>
        <p:nvPicPr>
          <p:cNvPr id="9" name="Picture 8" descr="A stuffed animal on a bed&#10;&#10;Description automatically generated with medium confidence">
            <a:extLst>
              <a:ext uri="{FF2B5EF4-FFF2-40B4-BE49-F238E27FC236}">
                <a16:creationId xmlns:a16="http://schemas.microsoft.com/office/drawing/2014/main" id="{333923A1-C86D-4654-9553-78AD7AC1930F}"/>
              </a:ext>
            </a:extLst>
          </p:cNvPr>
          <p:cNvPicPr>
            <a:picLocks noChangeAspect="1"/>
          </p:cNvPicPr>
          <p:nvPr/>
        </p:nvPicPr>
        <p:blipFill rotWithShape="1">
          <a:blip r:embed="rId8"/>
          <a:srcRect l="20449" t="14963" r="42587" b="21944"/>
          <a:stretch/>
        </p:blipFill>
        <p:spPr>
          <a:xfrm>
            <a:off x="7726775" y="5299212"/>
            <a:ext cx="976375" cy="1249885"/>
          </a:xfrm>
          <a:prstGeom prst="ellipse">
            <a:avLst/>
          </a:prstGeom>
          <a:ln w="38100">
            <a:solidFill>
              <a:schemeClr val="accent1">
                <a:lumMod val="75000"/>
              </a:schemeClr>
            </a:solidFill>
          </a:ln>
        </p:spPr>
      </p:pic>
      <p:pic>
        <p:nvPicPr>
          <p:cNvPr id="11" name="Picture 10" descr="A picture containing text, yellow, person, indoor&#10;&#10;Description automatically generated">
            <a:extLst>
              <a:ext uri="{FF2B5EF4-FFF2-40B4-BE49-F238E27FC236}">
                <a16:creationId xmlns:a16="http://schemas.microsoft.com/office/drawing/2014/main" id="{8756E934-03AD-45FD-B147-AF5794DD9AC2}"/>
              </a:ext>
            </a:extLst>
          </p:cNvPr>
          <p:cNvPicPr>
            <a:picLocks noChangeAspect="1"/>
          </p:cNvPicPr>
          <p:nvPr/>
        </p:nvPicPr>
        <p:blipFill rotWithShape="1">
          <a:blip r:embed="rId9"/>
          <a:srcRect t="3869" r="12550" b="-1"/>
          <a:stretch/>
        </p:blipFill>
        <p:spPr>
          <a:xfrm>
            <a:off x="547395" y="5299212"/>
            <a:ext cx="852761" cy="1249885"/>
          </a:xfrm>
          <a:prstGeom prst="ellipse">
            <a:avLst/>
          </a:prstGeom>
          <a:ln w="38100">
            <a:solidFill>
              <a:schemeClr val="accent1">
                <a:lumMod val="75000"/>
              </a:schemeClr>
            </a:solidFill>
          </a:ln>
        </p:spPr>
      </p:pic>
      <p:pic>
        <p:nvPicPr>
          <p:cNvPr id="13" name="Picture 12" descr="A picture containing text, indoor&#10;&#10;Description automatically generated">
            <a:extLst>
              <a:ext uri="{FF2B5EF4-FFF2-40B4-BE49-F238E27FC236}">
                <a16:creationId xmlns:a16="http://schemas.microsoft.com/office/drawing/2014/main" id="{ABE1EBD9-F6D7-4AE5-BBBB-F34E68409DA3}"/>
              </a:ext>
            </a:extLst>
          </p:cNvPr>
          <p:cNvPicPr>
            <a:picLocks noChangeAspect="1"/>
          </p:cNvPicPr>
          <p:nvPr/>
        </p:nvPicPr>
        <p:blipFill rotWithShape="1">
          <a:blip r:embed="rId10"/>
          <a:srcRect l="33201" t="34277" r="44183" b="16605"/>
          <a:stretch/>
        </p:blipFill>
        <p:spPr>
          <a:xfrm>
            <a:off x="7722759" y="697736"/>
            <a:ext cx="767325" cy="1249885"/>
          </a:xfrm>
          <a:prstGeom prst="ellipse">
            <a:avLst/>
          </a:prstGeom>
          <a:ln w="38100">
            <a:solidFill>
              <a:schemeClr val="accent1">
                <a:lumMod val="75000"/>
              </a:schemeClr>
            </a:solidFill>
          </a:ln>
        </p:spPr>
      </p:pic>
      <p:sp>
        <p:nvSpPr>
          <p:cNvPr id="15" name="Google Shape;469;gbcfca1d9f9_0_21">
            <a:extLst>
              <a:ext uri="{FF2B5EF4-FFF2-40B4-BE49-F238E27FC236}">
                <a16:creationId xmlns:a16="http://schemas.microsoft.com/office/drawing/2014/main" id="{F94D319A-445A-4D68-9D4C-B9F2DD75D127}"/>
              </a:ext>
            </a:extLst>
          </p:cNvPr>
          <p:cNvSpPr txBox="1">
            <a:spLocks/>
          </p:cNvSpPr>
          <p:nvPr/>
        </p:nvSpPr>
        <p:spPr>
          <a:xfrm>
            <a:off x="1080599" y="-101455"/>
            <a:ext cx="6982800" cy="778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accent1"/>
              </a:buClr>
              <a:buSzPts val="4800"/>
              <a:buFont typeface="Calibri"/>
              <a:buNone/>
            </a:pPr>
            <a:endParaRPr lang="en-GB" sz="2600" b="1">
              <a:solidFill>
                <a:srgbClr val="073763"/>
              </a:solidFill>
              <a:highlight>
                <a:srgbClr val="FFFFFF"/>
              </a:highlight>
              <a:latin typeface="Gill Sans" panose="020B0604020202020204"/>
              <a:ea typeface="Gill Sans"/>
              <a:cs typeface="Gill Sans"/>
              <a:sym typeface="Gill Sans"/>
            </a:endParaRPr>
          </a:p>
          <a:p>
            <a:pPr algn="ctr">
              <a:lnSpc>
                <a:spcPct val="90000"/>
              </a:lnSpc>
              <a:buClr>
                <a:schemeClr val="accent1"/>
              </a:buClr>
              <a:buSzPts val="4800"/>
              <a:buFont typeface="Calibri"/>
              <a:buNone/>
            </a:pPr>
            <a:r>
              <a:rPr lang="en-GB" sz="2600" b="1">
                <a:solidFill>
                  <a:srgbClr val="0F6AB1"/>
                </a:solidFill>
                <a:highlight>
                  <a:srgbClr val="FFFFFF"/>
                </a:highlight>
                <a:latin typeface="Gill Sans" panose="020B0604020202020204"/>
                <a:ea typeface="Gill Sans"/>
                <a:cs typeface="Gill Sans"/>
                <a:sym typeface="Gill Sans"/>
              </a:rPr>
              <a:t> Programme Lessons </a:t>
            </a:r>
          </a:p>
        </p:txBody>
      </p:sp>
      <p:sp>
        <p:nvSpPr>
          <p:cNvPr id="16" name="Rectangle: Rounded Corners 15">
            <a:extLst>
              <a:ext uri="{FF2B5EF4-FFF2-40B4-BE49-F238E27FC236}">
                <a16:creationId xmlns:a16="http://schemas.microsoft.com/office/drawing/2014/main" id="{A9DEDD54-37DA-4DE1-AC06-BD01A5114AE6}"/>
              </a:ext>
            </a:extLst>
          </p:cNvPr>
          <p:cNvSpPr/>
          <p:nvPr/>
        </p:nvSpPr>
        <p:spPr>
          <a:xfrm>
            <a:off x="1839952" y="986883"/>
            <a:ext cx="2665141" cy="2018372"/>
          </a:xfr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rtl="0"/>
            <a:endParaRPr lang="en-GB" b="0" i="0" u="none" strike="noStrike">
              <a:solidFill>
                <a:srgbClr val="FFFFFF"/>
              </a:solidFill>
              <a:latin typeface="Gill Sans MT"/>
              <a:ea typeface="Arial"/>
              <a:cs typeface="Arial"/>
            </a:endParaRPr>
          </a:p>
        </p:txBody>
      </p:sp>
      <p:sp>
        <p:nvSpPr>
          <p:cNvPr id="22" name="Rectangle: Rounded Corners 21">
            <a:extLst>
              <a:ext uri="{FF2B5EF4-FFF2-40B4-BE49-F238E27FC236}">
                <a16:creationId xmlns:a16="http://schemas.microsoft.com/office/drawing/2014/main" id="{1ED1C6AE-D763-472D-8153-0B7BAA28D6AF}"/>
              </a:ext>
            </a:extLst>
          </p:cNvPr>
          <p:cNvSpPr/>
          <p:nvPr/>
        </p:nvSpPr>
        <p:spPr>
          <a:xfrm>
            <a:off x="1837861" y="1046124"/>
            <a:ext cx="2825793" cy="2462505"/>
          </a:xfrm>
          <a:custGeom>
            <a:avLst/>
            <a:gdLst>
              <a:gd name="connsiteX0" fmla="*/ 0 w 2825793"/>
              <a:gd name="connsiteY0" fmla="*/ 343827 h 2062920"/>
              <a:gd name="connsiteX1" fmla="*/ 343827 w 2825793"/>
              <a:gd name="connsiteY1" fmla="*/ 0 h 2062920"/>
              <a:gd name="connsiteX2" fmla="*/ 835599 w 2825793"/>
              <a:gd name="connsiteY2" fmla="*/ 0 h 2062920"/>
              <a:gd name="connsiteX3" fmla="*/ 1391515 w 2825793"/>
              <a:gd name="connsiteY3" fmla="*/ 0 h 2062920"/>
              <a:gd name="connsiteX4" fmla="*/ 1904668 w 2825793"/>
              <a:gd name="connsiteY4" fmla="*/ 0 h 2062920"/>
              <a:gd name="connsiteX5" fmla="*/ 2481966 w 2825793"/>
              <a:gd name="connsiteY5" fmla="*/ 0 h 2062920"/>
              <a:gd name="connsiteX6" fmla="*/ 2825793 w 2825793"/>
              <a:gd name="connsiteY6" fmla="*/ 343827 h 2062920"/>
              <a:gd name="connsiteX7" fmla="*/ 2825793 w 2825793"/>
              <a:gd name="connsiteY7" fmla="*/ 774744 h 2062920"/>
              <a:gd name="connsiteX8" fmla="*/ 2825793 w 2825793"/>
              <a:gd name="connsiteY8" fmla="*/ 1233166 h 2062920"/>
              <a:gd name="connsiteX9" fmla="*/ 2825793 w 2825793"/>
              <a:gd name="connsiteY9" fmla="*/ 1719093 h 2062920"/>
              <a:gd name="connsiteX10" fmla="*/ 2481966 w 2825793"/>
              <a:gd name="connsiteY10" fmla="*/ 2062920 h 2062920"/>
              <a:gd name="connsiteX11" fmla="*/ 1947431 w 2825793"/>
              <a:gd name="connsiteY11" fmla="*/ 2062920 h 2062920"/>
              <a:gd name="connsiteX12" fmla="*/ 1370134 w 2825793"/>
              <a:gd name="connsiteY12" fmla="*/ 2062920 h 2062920"/>
              <a:gd name="connsiteX13" fmla="*/ 899743 w 2825793"/>
              <a:gd name="connsiteY13" fmla="*/ 2062920 h 2062920"/>
              <a:gd name="connsiteX14" fmla="*/ 343827 w 2825793"/>
              <a:gd name="connsiteY14" fmla="*/ 2062920 h 2062920"/>
              <a:gd name="connsiteX15" fmla="*/ 0 w 2825793"/>
              <a:gd name="connsiteY15" fmla="*/ 1719093 h 2062920"/>
              <a:gd name="connsiteX16" fmla="*/ 0 w 2825793"/>
              <a:gd name="connsiteY16" fmla="*/ 1274424 h 2062920"/>
              <a:gd name="connsiteX17" fmla="*/ 0 w 2825793"/>
              <a:gd name="connsiteY17" fmla="*/ 843507 h 2062920"/>
              <a:gd name="connsiteX18" fmla="*/ 0 w 2825793"/>
              <a:gd name="connsiteY18" fmla="*/ 343827 h 2062920"/>
              <a:gd name="connsiteX0" fmla="*/ 0 w 2825793"/>
              <a:gd name="connsiteY0" fmla="*/ 343827 h 2062920"/>
              <a:gd name="connsiteX1" fmla="*/ 343827 w 2825793"/>
              <a:gd name="connsiteY1" fmla="*/ 0 h 2062920"/>
              <a:gd name="connsiteX2" fmla="*/ 921125 w 2825793"/>
              <a:gd name="connsiteY2" fmla="*/ 0 h 2062920"/>
              <a:gd name="connsiteX3" fmla="*/ 1498422 w 2825793"/>
              <a:gd name="connsiteY3" fmla="*/ 0 h 2062920"/>
              <a:gd name="connsiteX4" fmla="*/ 2481966 w 2825793"/>
              <a:gd name="connsiteY4" fmla="*/ 0 h 2062920"/>
              <a:gd name="connsiteX5" fmla="*/ 2825793 w 2825793"/>
              <a:gd name="connsiteY5" fmla="*/ 343827 h 2062920"/>
              <a:gd name="connsiteX6" fmla="*/ 2825793 w 2825793"/>
              <a:gd name="connsiteY6" fmla="*/ 816002 h 2062920"/>
              <a:gd name="connsiteX7" fmla="*/ 2825793 w 2825793"/>
              <a:gd name="connsiteY7" fmla="*/ 1260671 h 2062920"/>
              <a:gd name="connsiteX8" fmla="*/ 2825793 w 2825793"/>
              <a:gd name="connsiteY8" fmla="*/ 1719093 h 2062920"/>
              <a:gd name="connsiteX9" fmla="*/ 2481966 w 2825793"/>
              <a:gd name="connsiteY9" fmla="*/ 2062920 h 2062920"/>
              <a:gd name="connsiteX10" fmla="*/ 1968813 w 2825793"/>
              <a:gd name="connsiteY10" fmla="*/ 2062920 h 2062920"/>
              <a:gd name="connsiteX11" fmla="*/ 1498422 w 2825793"/>
              <a:gd name="connsiteY11" fmla="*/ 2062920 h 2062920"/>
              <a:gd name="connsiteX12" fmla="*/ 1006650 w 2825793"/>
              <a:gd name="connsiteY12" fmla="*/ 2062920 h 2062920"/>
              <a:gd name="connsiteX13" fmla="*/ 343827 w 2825793"/>
              <a:gd name="connsiteY13" fmla="*/ 2062920 h 2062920"/>
              <a:gd name="connsiteX14" fmla="*/ 0 w 2825793"/>
              <a:gd name="connsiteY14" fmla="*/ 1719093 h 2062920"/>
              <a:gd name="connsiteX15" fmla="*/ 0 w 2825793"/>
              <a:gd name="connsiteY15" fmla="*/ 1246918 h 2062920"/>
              <a:gd name="connsiteX16" fmla="*/ 0 w 2825793"/>
              <a:gd name="connsiteY16" fmla="*/ 774744 h 2062920"/>
              <a:gd name="connsiteX17" fmla="*/ 0 w 2825793"/>
              <a:gd name="connsiteY17" fmla="*/ 343827 h 206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5793" h="2062920" fill="none" extrusionOk="0">
                <a:moveTo>
                  <a:pt x="0" y="343827"/>
                </a:moveTo>
                <a:cubicBezTo>
                  <a:pt x="52034" y="130316"/>
                  <a:pt x="103036" y="-76149"/>
                  <a:pt x="343827" y="0"/>
                </a:cubicBezTo>
                <a:cubicBezTo>
                  <a:pt x="431194" y="-16870"/>
                  <a:pt x="702595" y="33765"/>
                  <a:pt x="835599" y="0"/>
                </a:cubicBezTo>
                <a:cubicBezTo>
                  <a:pt x="984499" y="-15692"/>
                  <a:pt x="1174289" y="37322"/>
                  <a:pt x="1391515" y="0"/>
                </a:cubicBezTo>
                <a:cubicBezTo>
                  <a:pt x="1580411" y="-23466"/>
                  <a:pt x="1682004" y="49156"/>
                  <a:pt x="1904668" y="0"/>
                </a:cubicBezTo>
                <a:cubicBezTo>
                  <a:pt x="2118387" y="-53270"/>
                  <a:pt x="2339885" y="24398"/>
                  <a:pt x="2481966" y="0"/>
                </a:cubicBezTo>
                <a:cubicBezTo>
                  <a:pt x="2681385" y="-62043"/>
                  <a:pt x="2827620" y="173935"/>
                  <a:pt x="2825793" y="343827"/>
                </a:cubicBezTo>
                <a:cubicBezTo>
                  <a:pt x="2872673" y="512254"/>
                  <a:pt x="2784833" y="614467"/>
                  <a:pt x="2825793" y="774744"/>
                </a:cubicBezTo>
                <a:cubicBezTo>
                  <a:pt x="2843317" y="955571"/>
                  <a:pt x="2829437" y="1127243"/>
                  <a:pt x="2825793" y="1233166"/>
                </a:cubicBezTo>
                <a:cubicBezTo>
                  <a:pt x="2839615" y="1364627"/>
                  <a:pt x="2768608" y="1621414"/>
                  <a:pt x="2825793" y="1719093"/>
                </a:cubicBezTo>
                <a:cubicBezTo>
                  <a:pt x="2833129" y="1902328"/>
                  <a:pt x="2647159" y="2075701"/>
                  <a:pt x="2481966" y="2062920"/>
                </a:cubicBezTo>
                <a:cubicBezTo>
                  <a:pt x="2341610" y="2089902"/>
                  <a:pt x="2061560" y="2049513"/>
                  <a:pt x="1947431" y="2062920"/>
                </a:cubicBezTo>
                <a:cubicBezTo>
                  <a:pt x="1822871" y="2097380"/>
                  <a:pt x="1647012" y="2001473"/>
                  <a:pt x="1370134" y="2062920"/>
                </a:cubicBezTo>
                <a:cubicBezTo>
                  <a:pt x="1110723" y="2106324"/>
                  <a:pt x="1085412" y="2033055"/>
                  <a:pt x="899743" y="2062920"/>
                </a:cubicBezTo>
                <a:cubicBezTo>
                  <a:pt x="728667" y="2107520"/>
                  <a:pt x="512209" y="2050394"/>
                  <a:pt x="343827" y="2062920"/>
                </a:cubicBezTo>
                <a:cubicBezTo>
                  <a:pt x="165762" y="2080811"/>
                  <a:pt x="62426" y="1889134"/>
                  <a:pt x="0" y="1719093"/>
                </a:cubicBezTo>
                <a:cubicBezTo>
                  <a:pt x="-2854" y="1568367"/>
                  <a:pt x="39733" y="1478037"/>
                  <a:pt x="0" y="1274424"/>
                </a:cubicBezTo>
                <a:cubicBezTo>
                  <a:pt x="-23798" y="1050040"/>
                  <a:pt x="22067" y="974498"/>
                  <a:pt x="0" y="843507"/>
                </a:cubicBezTo>
                <a:cubicBezTo>
                  <a:pt x="9360" y="715117"/>
                  <a:pt x="-4579" y="551902"/>
                  <a:pt x="0" y="343827"/>
                </a:cubicBezTo>
                <a:close/>
              </a:path>
              <a:path w="2825793" h="2062920" stroke="0" extrusionOk="0">
                <a:moveTo>
                  <a:pt x="0" y="343827"/>
                </a:moveTo>
                <a:cubicBezTo>
                  <a:pt x="17203" y="214759"/>
                  <a:pt x="131715" y="-5145"/>
                  <a:pt x="343827" y="0"/>
                </a:cubicBezTo>
                <a:cubicBezTo>
                  <a:pt x="517081" y="-18952"/>
                  <a:pt x="742159" y="-39498"/>
                  <a:pt x="921125" y="0"/>
                </a:cubicBezTo>
                <a:cubicBezTo>
                  <a:pt x="1126798" y="31407"/>
                  <a:pt x="1285109" y="38215"/>
                  <a:pt x="1498422" y="0"/>
                </a:cubicBezTo>
                <a:cubicBezTo>
                  <a:pt x="1692953" y="-49153"/>
                  <a:pt x="2140718" y="174082"/>
                  <a:pt x="2481966" y="0"/>
                </a:cubicBezTo>
                <a:cubicBezTo>
                  <a:pt x="2622062" y="47602"/>
                  <a:pt x="2858279" y="206828"/>
                  <a:pt x="2825793" y="343827"/>
                </a:cubicBezTo>
                <a:cubicBezTo>
                  <a:pt x="2885711" y="486565"/>
                  <a:pt x="2800338" y="677589"/>
                  <a:pt x="2825793" y="816002"/>
                </a:cubicBezTo>
                <a:cubicBezTo>
                  <a:pt x="2844519" y="970273"/>
                  <a:pt x="2815264" y="1090026"/>
                  <a:pt x="2825793" y="1260671"/>
                </a:cubicBezTo>
                <a:cubicBezTo>
                  <a:pt x="2842860" y="1443971"/>
                  <a:pt x="2767149" y="1508326"/>
                  <a:pt x="2825793" y="1719093"/>
                </a:cubicBezTo>
                <a:cubicBezTo>
                  <a:pt x="2849145" y="1903898"/>
                  <a:pt x="2645993" y="2090560"/>
                  <a:pt x="2481966" y="2062920"/>
                </a:cubicBezTo>
                <a:cubicBezTo>
                  <a:pt x="2241482" y="2114898"/>
                  <a:pt x="2081570" y="2011305"/>
                  <a:pt x="1968813" y="2062920"/>
                </a:cubicBezTo>
                <a:cubicBezTo>
                  <a:pt x="1862965" y="2123557"/>
                  <a:pt x="1671673" y="2009213"/>
                  <a:pt x="1498422" y="2062920"/>
                </a:cubicBezTo>
                <a:cubicBezTo>
                  <a:pt x="1293627" y="2137285"/>
                  <a:pt x="1182521" y="2030111"/>
                  <a:pt x="1006650" y="2062920"/>
                </a:cubicBezTo>
                <a:cubicBezTo>
                  <a:pt x="831012" y="2055685"/>
                  <a:pt x="641063" y="2068400"/>
                  <a:pt x="343827" y="2062920"/>
                </a:cubicBezTo>
                <a:cubicBezTo>
                  <a:pt x="153012" y="2100579"/>
                  <a:pt x="-27570" y="1928871"/>
                  <a:pt x="0" y="1719093"/>
                </a:cubicBezTo>
                <a:cubicBezTo>
                  <a:pt x="-19719" y="1642290"/>
                  <a:pt x="-5045" y="1480216"/>
                  <a:pt x="0" y="1246918"/>
                </a:cubicBezTo>
                <a:cubicBezTo>
                  <a:pt x="-1504" y="1000820"/>
                  <a:pt x="52522" y="983558"/>
                  <a:pt x="0" y="774744"/>
                </a:cubicBezTo>
                <a:cubicBezTo>
                  <a:pt x="-25782" y="567949"/>
                  <a:pt x="35914" y="506494"/>
                  <a:pt x="0" y="343827"/>
                </a:cubicBezTo>
                <a:close/>
              </a:path>
              <a:path w="2825793" h="2062920" fill="none" stroke="0" extrusionOk="0">
                <a:moveTo>
                  <a:pt x="0" y="343827"/>
                </a:moveTo>
                <a:cubicBezTo>
                  <a:pt x="12777" y="192067"/>
                  <a:pt x="118240" y="-31430"/>
                  <a:pt x="343827" y="0"/>
                </a:cubicBezTo>
                <a:cubicBezTo>
                  <a:pt x="477186" y="-65315"/>
                  <a:pt x="704285" y="29360"/>
                  <a:pt x="835599" y="0"/>
                </a:cubicBezTo>
                <a:cubicBezTo>
                  <a:pt x="988209" y="-32601"/>
                  <a:pt x="1172473" y="19294"/>
                  <a:pt x="1391515" y="0"/>
                </a:cubicBezTo>
                <a:cubicBezTo>
                  <a:pt x="1624464" y="-29995"/>
                  <a:pt x="1702651" y="71668"/>
                  <a:pt x="1904668" y="0"/>
                </a:cubicBezTo>
                <a:cubicBezTo>
                  <a:pt x="2099372" y="-37486"/>
                  <a:pt x="2366001" y="69544"/>
                  <a:pt x="2481966" y="0"/>
                </a:cubicBezTo>
                <a:cubicBezTo>
                  <a:pt x="2690224" y="-48951"/>
                  <a:pt x="2810347" y="182375"/>
                  <a:pt x="2825793" y="343827"/>
                </a:cubicBezTo>
                <a:cubicBezTo>
                  <a:pt x="2855237" y="547773"/>
                  <a:pt x="2835747" y="602994"/>
                  <a:pt x="2825793" y="774744"/>
                </a:cubicBezTo>
                <a:cubicBezTo>
                  <a:pt x="2823085" y="955970"/>
                  <a:pt x="2818873" y="1063465"/>
                  <a:pt x="2825793" y="1233166"/>
                </a:cubicBezTo>
                <a:cubicBezTo>
                  <a:pt x="2826172" y="1387019"/>
                  <a:pt x="2767088" y="1597725"/>
                  <a:pt x="2825793" y="1719093"/>
                </a:cubicBezTo>
                <a:cubicBezTo>
                  <a:pt x="2841415" y="1923083"/>
                  <a:pt x="2624751" y="2059327"/>
                  <a:pt x="2481966" y="2062920"/>
                </a:cubicBezTo>
                <a:cubicBezTo>
                  <a:pt x="2303087" y="2095380"/>
                  <a:pt x="2113453" y="2032194"/>
                  <a:pt x="1947431" y="2062920"/>
                </a:cubicBezTo>
                <a:cubicBezTo>
                  <a:pt x="1773664" y="2123828"/>
                  <a:pt x="1602218" y="2049705"/>
                  <a:pt x="1370134" y="2062920"/>
                </a:cubicBezTo>
                <a:cubicBezTo>
                  <a:pt x="1124864" y="2112368"/>
                  <a:pt x="1079251" y="2045762"/>
                  <a:pt x="899743" y="2062920"/>
                </a:cubicBezTo>
                <a:cubicBezTo>
                  <a:pt x="698969" y="2102973"/>
                  <a:pt x="532967" y="2026082"/>
                  <a:pt x="343827" y="2062920"/>
                </a:cubicBezTo>
                <a:cubicBezTo>
                  <a:pt x="113429" y="2042808"/>
                  <a:pt x="76061" y="1880701"/>
                  <a:pt x="0" y="1719093"/>
                </a:cubicBezTo>
                <a:cubicBezTo>
                  <a:pt x="-28790" y="1553414"/>
                  <a:pt x="25401" y="1509351"/>
                  <a:pt x="0" y="1274424"/>
                </a:cubicBezTo>
                <a:cubicBezTo>
                  <a:pt x="-25500" y="1067039"/>
                  <a:pt x="32942" y="955230"/>
                  <a:pt x="0" y="843507"/>
                </a:cubicBezTo>
                <a:cubicBezTo>
                  <a:pt x="-20633" y="689603"/>
                  <a:pt x="44510" y="581351"/>
                  <a:pt x="0" y="343827"/>
                </a:cubicBezTo>
                <a:close/>
              </a:path>
            </a:pathLst>
          </a:custGeom>
          <a:gradFill flip="none" rotWithShape="1">
            <a:gsLst>
              <a:gs pos="0">
                <a:srgbClr val="EA8E2D"/>
              </a:gs>
              <a:gs pos="100000">
                <a:srgbClr val="D72A4E"/>
              </a:gs>
            </a:gsLst>
            <a:lin ang="10800000" scaled="1"/>
            <a:tileRect/>
          </a:gradFill>
          <a:ln w="9525" cap="flat">
            <a:solidFill>
              <a:schemeClr val="tx1"/>
            </a:solidFill>
            <a:prstDash val="solid"/>
            <a:miter/>
            <a:extLst>
              <a:ext uri="{C807C97D-BFC1-408E-A445-0C87EB9F89A2}">
                <ask:lineSketchStyleProps xmlns:ask="http://schemas.microsoft.com/office/drawing/2018/sketchyshapes" sd="3636268695">
                  <a:custGeom>
                    <a:avLst/>
                    <a:gdLst>
                      <a:gd name="connsiteX0" fmla="*/ 0 w 2825793"/>
                      <a:gd name="connsiteY0" fmla="*/ 410425 h 2462505"/>
                      <a:gd name="connsiteX1" fmla="*/ 343827 w 2825793"/>
                      <a:gd name="connsiteY1" fmla="*/ 0 h 2462505"/>
                      <a:gd name="connsiteX2" fmla="*/ 835599 w 2825793"/>
                      <a:gd name="connsiteY2" fmla="*/ 0 h 2462505"/>
                      <a:gd name="connsiteX3" fmla="*/ 1391515 w 2825793"/>
                      <a:gd name="connsiteY3" fmla="*/ 0 h 2462505"/>
                      <a:gd name="connsiteX4" fmla="*/ 1904668 w 2825793"/>
                      <a:gd name="connsiteY4" fmla="*/ 0 h 2462505"/>
                      <a:gd name="connsiteX5" fmla="*/ 2481966 w 2825793"/>
                      <a:gd name="connsiteY5" fmla="*/ 0 h 2462505"/>
                      <a:gd name="connsiteX6" fmla="*/ 2825793 w 2825793"/>
                      <a:gd name="connsiteY6" fmla="*/ 410425 h 2462505"/>
                      <a:gd name="connsiteX7" fmla="*/ 2825793 w 2825793"/>
                      <a:gd name="connsiteY7" fmla="*/ 924810 h 2462505"/>
                      <a:gd name="connsiteX8" fmla="*/ 2825793 w 2825793"/>
                      <a:gd name="connsiteY8" fmla="*/ 1472028 h 2462505"/>
                      <a:gd name="connsiteX9" fmla="*/ 2825793 w 2825793"/>
                      <a:gd name="connsiteY9" fmla="*/ 2052079 h 2462505"/>
                      <a:gd name="connsiteX10" fmla="*/ 2481966 w 2825793"/>
                      <a:gd name="connsiteY10" fmla="*/ 2462505 h 2462505"/>
                      <a:gd name="connsiteX11" fmla="*/ 1947431 w 2825793"/>
                      <a:gd name="connsiteY11" fmla="*/ 2462505 h 2462505"/>
                      <a:gd name="connsiteX12" fmla="*/ 1370134 w 2825793"/>
                      <a:gd name="connsiteY12" fmla="*/ 2462505 h 2462505"/>
                      <a:gd name="connsiteX13" fmla="*/ 899743 w 2825793"/>
                      <a:gd name="connsiteY13" fmla="*/ 2462505 h 2462505"/>
                      <a:gd name="connsiteX14" fmla="*/ 343827 w 2825793"/>
                      <a:gd name="connsiteY14" fmla="*/ 2462505 h 2462505"/>
                      <a:gd name="connsiteX15" fmla="*/ 0 w 2825793"/>
                      <a:gd name="connsiteY15" fmla="*/ 2052079 h 2462505"/>
                      <a:gd name="connsiteX16" fmla="*/ 0 w 2825793"/>
                      <a:gd name="connsiteY16" fmla="*/ 1521278 h 2462505"/>
                      <a:gd name="connsiteX17" fmla="*/ 0 w 2825793"/>
                      <a:gd name="connsiteY17" fmla="*/ 1006893 h 2462505"/>
                      <a:gd name="connsiteX18" fmla="*/ 0 w 2825793"/>
                      <a:gd name="connsiteY18" fmla="*/ 410425 h 2462505"/>
                      <a:gd name="connsiteX0" fmla="*/ 0 w 2825793"/>
                      <a:gd name="connsiteY0" fmla="*/ 410425 h 2462505"/>
                      <a:gd name="connsiteX1" fmla="*/ 343827 w 2825793"/>
                      <a:gd name="connsiteY1" fmla="*/ 0 h 2462505"/>
                      <a:gd name="connsiteX2" fmla="*/ 921125 w 2825793"/>
                      <a:gd name="connsiteY2" fmla="*/ 0 h 2462505"/>
                      <a:gd name="connsiteX3" fmla="*/ 1498422 w 2825793"/>
                      <a:gd name="connsiteY3" fmla="*/ 0 h 2462505"/>
                      <a:gd name="connsiteX4" fmla="*/ 2481966 w 2825793"/>
                      <a:gd name="connsiteY4" fmla="*/ 0 h 2462505"/>
                      <a:gd name="connsiteX5" fmla="*/ 2825793 w 2825793"/>
                      <a:gd name="connsiteY5" fmla="*/ 410425 h 2462505"/>
                      <a:gd name="connsiteX6" fmla="*/ 2825793 w 2825793"/>
                      <a:gd name="connsiteY6" fmla="*/ 974060 h 2462505"/>
                      <a:gd name="connsiteX7" fmla="*/ 2825793 w 2825793"/>
                      <a:gd name="connsiteY7" fmla="*/ 1504861 h 2462505"/>
                      <a:gd name="connsiteX8" fmla="*/ 2825793 w 2825793"/>
                      <a:gd name="connsiteY8" fmla="*/ 2052079 h 2462505"/>
                      <a:gd name="connsiteX9" fmla="*/ 2481966 w 2825793"/>
                      <a:gd name="connsiteY9" fmla="*/ 2462505 h 2462505"/>
                      <a:gd name="connsiteX10" fmla="*/ 1968813 w 2825793"/>
                      <a:gd name="connsiteY10" fmla="*/ 2462505 h 2462505"/>
                      <a:gd name="connsiteX11" fmla="*/ 1498422 w 2825793"/>
                      <a:gd name="connsiteY11" fmla="*/ 2462505 h 2462505"/>
                      <a:gd name="connsiteX12" fmla="*/ 1006650 w 2825793"/>
                      <a:gd name="connsiteY12" fmla="*/ 2462505 h 2462505"/>
                      <a:gd name="connsiteX13" fmla="*/ 343827 w 2825793"/>
                      <a:gd name="connsiteY13" fmla="*/ 2462505 h 2462505"/>
                      <a:gd name="connsiteX14" fmla="*/ 0 w 2825793"/>
                      <a:gd name="connsiteY14" fmla="*/ 2052079 h 2462505"/>
                      <a:gd name="connsiteX15" fmla="*/ 0 w 2825793"/>
                      <a:gd name="connsiteY15" fmla="*/ 1488444 h 2462505"/>
                      <a:gd name="connsiteX16" fmla="*/ 0 w 2825793"/>
                      <a:gd name="connsiteY16" fmla="*/ 924810 h 2462505"/>
                      <a:gd name="connsiteX17" fmla="*/ 0 w 2825793"/>
                      <a:gd name="connsiteY17" fmla="*/ 410425 h 2462505"/>
                      <a:gd name="connsiteX0" fmla="*/ 0 w 2825793"/>
                      <a:gd name="connsiteY0" fmla="*/ 410425 h 2462505"/>
                      <a:gd name="connsiteX1" fmla="*/ 343827 w 2825793"/>
                      <a:gd name="connsiteY1" fmla="*/ 0 h 2462505"/>
                      <a:gd name="connsiteX2" fmla="*/ 835599 w 2825793"/>
                      <a:gd name="connsiteY2" fmla="*/ 0 h 2462505"/>
                      <a:gd name="connsiteX3" fmla="*/ 1391515 w 2825793"/>
                      <a:gd name="connsiteY3" fmla="*/ 0 h 2462505"/>
                      <a:gd name="connsiteX4" fmla="*/ 1904668 w 2825793"/>
                      <a:gd name="connsiteY4" fmla="*/ 0 h 2462505"/>
                      <a:gd name="connsiteX5" fmla="*/ 2481966 w 2825793"/>
                      <a:gd name="connsiteY5" fmla="*/ 0 h 2462505"/>
                      <a:gd name="connsiteX6" fmla="*/ 2825793 w 2825793"/>
                      <a:gd name="connsiteY6" fmla="*/ 410425 h 2462505"/>
                      <a:gd name="connsiteX7" fmla="*/ 2825793 w 2825793"/>
                      <a:gd name="connsiteY7" fmla="*/ 924810 h 2462505"/>
                      <a:gd name="connsiteX8" fmla="*/ 2825793 w 2825793"/>
                      <a:gd name="connsiteY8" fmla="*/ 1472028 h 2462505"/>
                      <a:gd name="connsiteX9" fmla="*/ 2825793 w 2825793"/>
                      <a:gd name="connsiteY9" fmla="*/ 2052079 h 2462505"/>
                      <a:gd name="connsiteX10" fmla="*/ 2481966 w 2825793"/>
                      <a:gd name="connsiteY10" fmla="*/ 2462505 h 2462505"/>
                      <a:gd name="connsiteX11" fmla="*/ 1947431 w 2825793"/>
                      <a:gd name="connsiteY11" fmla="*/ 2462505 h 2462505"/>
                      <a:gd name="connsiteX12" fmla="*/ 1370134 w 2825793"/>
                      <a:gd name="connsiteY12" fmla="*/ 2462505 h 2462505"/>
                      <a:gd name="connsiteX13" fmla="*/ 899743 w 2825793"/>
                      <a:gd name="connsiteY13" fmla="*/ 2462505 h 2462505"/>
                      <a:gd name="connsiteX14" fmla="*/ 343827 w 2825793"/>
                      <a:gd name="connsiteY14" fmla="*/ 2462505 h 2462505"/>
                      <a:gd name="connsiteX15" fmla="*/ 0 w 2825793"/>
                      <a:gd name="connsiteY15" fmla="*/ 2052079 h 2462505"/>
                      <a:gd name="connsiteX16" fmla="*/ 0 w 2825793"/>
                      <a:gd name="connsiteY16" fmla="*/ 1521278 h 2462505"/>
                      <a:gd name="connsiteX17" fmla="*/ 0 w 2825793"/>
                      <a:gd name="connsiteY17" fmla="*/ 1006893 h 2462505"/>
                      <a:gd name="connsiteX18" fmla="*/ 0 w 2825793"/>
                      <a:gd name="connsiteY18" fmla="*/ 410425 h 246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5793" h="2462505" fill="none" extrusionOk="0">
                        <a:moveTo>
                          <a:pt x="0" y="410425"/>
                        </a:moveTo>
                        <a:cubicBezTo>
                          <a:pt x="64530" y="144815"/>
                          <a:pt x="87131" y="-112859"/>
                          <a:pt x="343827" y="0"/>
                        </a:cubicBezTo>
                        <a:cubicBezTo>
                          <a:pt x="411315" y="-7049"/>
                          <a:pt x="678079" y="19080"/>
                          <a:pt x="835599" y="0"/>
                        </a:cubicBezTo>
                        <a:cubicBezTo>
                          <a:pt x="1023503" y="24278"/>
                          <a:pt x="1168439" y="50551"/>
                          <a:pt x="1391515" y="0"/>
                        </a:cubicBezTo>
                        <a:cubicBezTo>
                          <a:pt x="1575892" y="-28036"/>
                          <a:pt x="1652786" y="63667"/>
                          <a:pt x="1904668" y="0"/>
                        </a:cubicBezTo>
                        <a:cubicBezTo>
                          <a:pt x="2121652" y="-74252"/>
                          <a:pt x="2330079" y="23780"/>
                          <a:pt x="2481966" y="0"/>
                        </a:cubicBezTo>
                        <a:cubicBezTo>
                          <a:pt x="2668294" y="-112709"/>
                          <a:pt x="2859157" y="258612"/>
                          <a:pt x="2825793" y="410425"/>
                        </a:cubicBezTo>
                        <a:cubicBezTo>
                          <a:pt x="2897206" y="600332"/>
                          <a:pt x="2744138" y="746185"/>
                          <a:pt x="2825793" y="924810"/>
                        </a:cubicBezTo>
                        <a:cubicBezTo>
                          <a:pt x="2844434" y="1147939"/>
                          <a:pt x="2843359" y="1369942"/>
                          <a:pt x="2825793" y="1472028"/>
                        </a:cubicBezTo>
                        <a:cubicBezTo>
                          <a:pt x="2835041" y="1611531"/>
                          <a:pt x="2750519" y="1939175"/>
                          <a:pt x="2825793" y="2052079"/>
                        </a:cubicBezTo>
                        <a:cubicBezTo>
                          <a:pt x="2835931" y="2264379"/>
                          <a:pt x="2616952" y="2499094"/>
                          <a:pt x="2481966" y="2462505"/>
                        </a:cubicBezTo>
                        <a:cubicBezTo>
                          <a:pt x="2351455" y="2480893"/>
                          <a:pt x="2040935" y="2472435"/>
                          <a:pt x="1947431" y="2462505"/>
                        </a:cubicBezTo>
                        <a:cubicBezTo>
                          <a:pt x="1848009" y="2488943"/>
                          <a:pt x="1685236" y="2351220"/>
                          <a:pt x="1370134" y="2462505"/>
                        </a:cubicBezTo>
                        <a:cubicBezTo>
                          <a:pt x="1106730" y="2517985"/>
                          <a:pt x="1094449" y="2419491"/>
                          <a:pt x="899743" y="2462505"/>
                        </a:cubicBezTo>
                        <a:cubicBezTo>
                          <a:pt x="729601" y="2529412"/>
                          <a:pt x="478292" y="2471378"/>
                          <a:pt x="343827" y="2462505"/>
                        </a:cubicBezTo>
                        <a:cubicBezTo>
                          <a:pt x="222377" y="2512121"/>
                          <a:pt x="95081" y="2260122"/>
                          <a:pt x="0" y="2052079"/>
                        </a:cubicBezTo>
                        <a:cubicBezTo>
                          <a:pt x="9191" y="1900543"/>
                          <a:pt x="39768" y="1760208"/>
                          <a:pt x="0" y="1521278"/>
                        </a:cubicBezTo>
                        <a:cubicBezTo>
                          <a:pt x="-14318" y="1251783"/>
                          <a:pt x="12840" y="1154014"/>
                          <a:pt x="0" y="1006893"/>
                        </a:cubicBezTo>
                        <a:cubicBezTo>
                          <a:pt x="48065" y="862484"/>
                          <a:pt x="-16716" y="657414"/>
                          <a:pt x="0" y="410425"/>
                        </a:cubicBezTo>
                        <a:close/>
                      </a:path>
                      <a:path w="2825793" h="2462505" stroke="0" extrusionOk="0">
                        <a:moveTo>
                          <a:pt x="0" y="410425"/>
                        </a:moveTo>
                        <a:cubicBezTo>
                          <a:pt x="39943" y="307230"/>
                          <a:pt x="180109" y="-7983"/>
                          <a:pt x="343827" y="0"/>
                        </a:cubicBezTo>
                        <a:cubicBezTo>
                          <a:pt x="510020" y="-7337"/>
                          <a:pt x="747645" y="-60954"/>
                          <a:pt x="921125" y="0"/>
                        </a:cubicBezTo>
                        <a:cubicBezTo>
                          <a:pt x="1140982" y="80811"/>
                          <a:pt x="1316589" y="14056"/>
                          <a:pt x="1498422" y="0"/>
                        </a:cubicBezTo>
                        <a:cubicBezTo>
                          <a:pt x="1598626" y="-22041"/>
                          <a:pt x="2116636" y="233902"/>
                          <a:pt x="2481966" y="0"/>
                        </a:cubicBezTo>
                        <a:cubicBezTo>
                          <a:pt x="2593768" y="96203"/>
                          <a:pt x="2879139" y="272300"/>
                          <a:pt x="2825793" y="410425"/>
                        </a:cubicBezTo>
                        <a:cubicBezTo>
                          <a:pt x="2919856" y="611799"/>
                          <a:pt x="2816289" y="802203"/>
                          <a:pt x="2825793" y="974060"/>
                        </a:cubicBezTo>
                        <a:cubicBezTo>
                          <a:pt x="2838095" y="1168558"/>
                          <a:pt x="2815560" y="1323339"/>
                          <a:pt x="2825793" y="1504861"/>
                        </a:cubicBezTo>
                        <a:cubicBezTo>
                          <a:pt x="2846392" y="1715498"/>
                          <a:pt x="2754378" y="1797677"/>
                          <a:pt x="2825793" y="2052079"/>
                        </a:cubicBezTo>
                        <a:cubicBezTo>
                          <a:pt x="2875852" y="2285131"/>
                          <a:pt x="2668207" y="2495489"/>
                          <a:pt x="2481966" y="2462505"/>
                        </a:cubicBezTo>
                        <a:cubicBezTo>
                          <a:pt x="2238371" y="2544188"/>
                          <a:pt x="2119571" y="2399622"/>
                          <a:pt x="1968813" y="2462505"/>
                        </a:cubicBezTo>
                        <a:cubicBezTo>
                          <a:pt x="1857237" y="2560857"/>
                          <a:pt x="1652989" y="2392190"/>
                          <a:pt x="1498422" y="2462505"/>
                        </a:cubicBezTo>
                        <a:cubicBezTo>
                          <a:pt x="1295677" y="2576812"/>
                          <a:pt x="1181053" y="2426784"/>
                          <a:pt x="1006650" y="2462505"/>
                        </a:cubicBezTo>
                        <a:cubicBezTo>
                          <a:pt x="835400" y="2409363"/>
                          <a:pt x="644490" y="2489572"/>
                          <a:pt x="343827" y="2462505"/>
                        </a:cubicBezTo>
                        <a:cubicBezTo>
                          <a:pt x="140004" y="2580847"/>
                          <a:pt x="-98520" y="2327124"/>
                          <a:pt x="0" y="2052079"/>
                        </a:cubicBezTo>
                        <a:cubicBezTo>
                          <a:pt x="-12671" y="1969898"/>
                          <a:pt x="-17595" y="1764074"/>
                          <a:pt x="0" y="1488444"/>
                        </a:cubicBezTo>
                        <a:cubicBezTo>
                          <a:pt x="1936" y="1187916"/>
                          <a:pt x="52986" y="1191186"/>
                          <a:pt x="0" y="924810"/>
                        </a:cubicBezTo>
                        <a:cubicBezTo>
                          <a:pt x="-10754" y="673215"/>
                          <a:pt x="46893" y="616514"/>
                          <a:pt x="0" y="410425"/>
                        </a:cubicBezTo>
                        <a:close/>
                      </a:path>
                      <a:path w="2825793" h="2462505" fill="none" stroke="0" extrusionOk="0">
                        <a:moveTo>
                          <a:pt x="0" y="410425"/>
                        </a:moveTo>
                        <a:cubicBezTo>
                          <a:pt x="35625" y="191305"/>
                          <a:pt x="78232" y="7199"/>
                          <a:pt x="343827" y="0"/>
                        </a:cubicBezTo>
                        <a:cubicBezTo>
                          <a:pt x="473014" y="-52325"/>
                          <a:pt x="710629" y="12374"/>
                          <a:pt x="835599" y="0"/>
                        </a:cubicBezTo>
                        <a:cubicBezTo>
                          <a:pt x="991129" y="-49708"/>
                          <a:pt x="1217691" y="33382"/>
                          <a:pt x="1391515" y="0"/>
                        </a:cubicBezTo>
                        <a:cubicBezTo>
                          <a:pt x="1621967" y="-27275"/>
                          <a:pt x="1682852" y="84630"/>
                          <a:pt x="1904668" y="0"/>
                        </a:cubicBezTo>
                        <a:cubicBezTo>
                          <a:pt x="2093482" y="-28383"/>
                          <a:pt x="2350378" y="88295"/>
                          <a:pt x="2481966" y="0"/>
                        </a:cubicBezTo>
                        <a:cubicBezTo>
                          <a:pt x="2702380" y="-70935"/>
                          <a:pt x="2816692" y="207534"/>
                          <a:pt x="2825793" y="410425"/>
                        </a:cubicBezTo>
                        <a:cubicBezTo>
                          <a:pt x="2853544" y="644354"/>
                          <a:pt x="2836427" y="721092"/>
                          <a:pt x="2825793" y="924810"/>
                        </a:cubicBezTo>
                        <a:cubicBezTo>
                          <a:pt x="2837003" y="1166727"/>
                          <a:pt x="2823046" y="1266618"/>
                          <a:pt x="2825793" y="1472028"/>
                        </a:cubicBezTo>
                        <a:cubicBezTo>
                          <a:pt x="2790148" y="1640371"/>
                          <a:pt x="2766681" y="1899897"/>
                          <a:pt x="2825793" y="2052079"/>
                        </a:cubicBezTo>
                        <a:cubicBezTo>
                          <a:pt x="2827299" y="2273350"/>
                          <a:pt x="2626849" y="2451489"/>
                          <a:pt x="2481966" y="2462505"/>
                        </a:cubicBezTo>
                        <a:cubicBezTo>
                          <a:pt x="2283925" y="2482374"/>
                          <a:pt x="2094426" y="2412670"/>
                          <a:pt x="1947431" y="2462505"/>
                        </a:cubicBezTo>
                        <a:cubicBezTo>
                          <a:pt x="1830165" y="2537738"/>
                          <a:pt x="1611442" y="2454963"/>
                          <a:pt x="1370134" y="2462505"/>
                        </a:cubicBezTo>
                        <a:cubicBezTo>
                          <a:pt x="1123092" y="2525708"/>
                          <a:pt x="1082847" y="2430374"/>
                          <a:pt x="899743" y="2462505"/>
                        </a:cubicBezTo>
                        <a:cubicBezTo>
                          <a:pt x="696599" y="2535496"/>
                          <a:pt x="503328" y="2383406"/>
                          <a:pt x="343827" y="2462505"/>
                        </a:cubicBezTo>
                        <a:cubicBezTo>
                          <a:pt x="77352" y="2420609"/>
                          <a:pt x="65402" y="2249042"/>
                          <a:pt x="0" y="2052079"/>
                        </a:cubicBezTo>
                        <a:cubicBezTo>
                          <a:pt x="-38787" y="1865295"/>
                          <a:pt x="31146" y="1788506"/>
                          <a:pt x="0" y="1521278"/>
                        </a:cubicBezTo>
                        <a:cubicBezTo>
                          <a:pt x="-18803" y="1273229"/>
                          <a:pt x="20771" y="1126142"/>
                          <a:pt x="0" y="1006893"/>
                        </a:cubicBezTo>
                        <a:cubicBezTo>
                          <a:pt x="4912" y="842601"/>
                          <a:pt x="42600" y="690472"/>
                          <a:pt x="0" y="410425"/>
                        </a:cubicBezTo>
                        <a:close/>
                      </a:path>
                      <a:path w="2825793" h="2462505" fill="none" stroke="0" extrusionOk="0">
                        <a:moveTo>
                          <a:pt x="0" y="410425"/>
                        </a:moveTo>
                        <a:cubicBezTo>
                          <a:pt x="47644" y="177678"/>
                          <a:pt x="94269" y="-91631"/>
                          <a:pt x="343827" y="0"/>
                        </a:cubicBezTo>
                        <a:cubicBezTo>
                          <a:pt x="441275" y="-38611"/>
                          <a:pt x="700254" y="15719"/>
                          <a:pt x="835599" y="0"/>
                        </a:cubicBezTo>
                        <a:cubicBezTo>
                          <a:pt x="1016027" y="-14191"/>
                          <a:pt x="1140493" y="35566"/>
                          <a:pt x="1391515" y="0"/>
                        </a:cubicBezTo>
                        <a:cubicBezTo>
                          <a:pt x="1589708" y="-30108"/>
                          <a:pt x="1688917" y="75716"/>
                          <a:pt x="1904668" y="0"/>
                        </a:cubicBezTo>
                        <a:cubicBezTo>
                          <a:pt x="2082943" y="-43321"/>
                          <a:pt x="2340236" y="39292"/>
                          <a:pt x="2481966" y="0"/>
                        </a:cubicBezTo>
                        <a:cubicBezTo>
                          <a:pt x="2676549" y="-99206"/>
                          <a:pt x="2795083" y="254570"/>
                          <a:pt x="2825793" y="410425"/>
                        </a:cubicBezTo>
                        <a:cubicBezTo>
                          <a:pt x="2884245" y="650750"/>
                          <a:pt x="2790712" y="732669"/>
                          <a:pt x="2825793" y="924810"/>
                        </a:cubicBezTo>
                        <a:cubicBezTo>
                          <a:pt x="2818837" y="1158102"/>
                          <a:pt x="2838304" y="1318079"/>
                          <a:pt x="2825793" y="1472028"/>
                        </a:cubicBezTo>
                        <a:cubicBezTo>
                          <a:pt x="2833856" y="1633710"/>
                          <a:pt x="2749934" y="1909779"/>
                          <a:pt x="2825793" y="2052079"/>
                        </a:cubicBezTo>
                        <a:cubicBezTo>
                          <a:pt x="2853773" y="2304781"/>
                          <a:pt x="2605377" y="2469138"/>
                          <a:pt x="2481966" y="2462505"/>
                        </a:cubicBezTo>
                        <a:cubicBezTo>
                          <a:pt x="2329897" y="2482895"/>
                          <a:pt x="2068337" y="2448930"/>
                          <a:pt x="1947431" y="2462505"/>
                        </a:cubicBezTo>
                        <a:cubicBezTo>
                          <a:pt x="1801677" y="2514715"/>
                          <a:pt x="1614632" y="2428190"/>
                          <a:pt x="1370134" y="2462505"/>
                        </a:cubicBezTo>
                        <a:cubicBezTo>
                          <a:pt x="1113995" y="2525050"/>
                          <a:pt x="1097626" y="2430897"/>
                          <a:pt x="899743" y="2462505"/>
                        </a:cubicBezTo>
                        <a:cubicBezTo>
                          <a:pt x="719587" y="2522454"/>
                          <a:pt x="516267" y="2436757"/>
                          <a:pt x="343827" y="2462505"/>
                        </a:cubicBezTo>
                        <a:cubicBezTo>
                          <a:pt x="126241" y="2450194"/>
                          <a:pt x="71614" y="2253799"/>
                          <a:pt x="0" y="2052079"/>
                        </a:cubicBezTo>
                        <a:cubicBezTo>
                          <a:pt x="-6748" y="1871290"/>
                          <a:pt x="28482" y="1774872"/>
                          <a:pt x="0" y="1521278"/>
                        </a:cubicBezTo>
                        <a:cubicBezTo>
                          <a:pt x="-18826" y="1258465"/>
                          <a:pt x="23318" y="1156879"/>
                          <a:pt x="0" y="1006893"/>
                        </a:cubicBezTo>
                        <a:cubicBezTo>
                          <a:pt x="13768" y="843477"/>
                          <a:pt x="32962" y="703400"/>
                          <a:pt x="0" y="410425"/>
                        </a:cubicBezTo>
                        <a:close/>
                      </a:path>
                    </a:pathLst>
                  </a:custGeom>
                  <ask:type>
                    <ask:lineSketchScribble/>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kern="0">
              <a:solidFill>
                <a:srgbClr val="1F1F1F"/>
              </a:solidFill>
              <a:latin typeface="Calibri" panose="020F0502020204030204"/>
            </a:endParaRPr>
          </a:p>
        </p:txBody>
      </p:sp>
      <p:sp>
        <p:nvSpPr>
          <p:cNvPr id="17" name="Rectangle: Rounded Corners 16">
            <a:extLst>
              <a:ext uri="{FF2B5EF4-FFF2-40B4-BE49-F238E27FC236}">
                <a16:creationId xmlns:a16="http://schemas.microsoft.com/office/drawing/2014/main" id="{1FC30CE3-0C05-4E02-8F1B-A7665BAA3AAB}"/>
              </a:ext>
            </a:extLst>
          </p:cNvPr>
          <p:cNvSpPr/>
          <p:nvPr/>
        </p:nvSpPr>
        <p:spPr>
          <a:xfrm>
            <a:off x="4299574" y="2294334"/>
            <a:ext cx="3189248" cy="4374994"/>
          </a:xfrm>
          <a:custGeom>
            <a:avLst/>
            <a:gdLst>
              <a:gd name="connsiteX0" fmla="*/ 0 w 3189248"/>
              <a:gd name="connsiteY0" fmla="*/ 531552 h 4374994"/>
              <a:gd name="connsiteX1" fmla="*/ 531552 w 3189248"/>
              <a:gd name="connsiteY1" fmla="*/ 0 h 4374994"/>
              <a:gd name="connsiteX2" fmla="*/ 1084349 w 3189248"/>
              <a:gd name="connsiteY2" fmla="*/ 0 h 4374994"/>
              <a:gd name="connsiteX3" fmla="*/ 1637147 w 3189248"/>
              <a:gd name="connsiteY3" fmla="*/ 0 h 4374994"/>
              <a:gd name="connsiteX4" fmla="*/ 2189944 w 3189248"/>
              <a:gd name="connsiteY4" fmla="*/ 0 h 4374994"/>
              <a:gd name="connsiteX5" fmla="*/ 2657696 w 3189248"/>
              <a:gd name="connsiteY5" fmla="*/ 0 h 4374994"/>
              <a:gd name="connsiteX6" fmla="*/ 3189248 w 3189248"/>
              <a:gd name="connsiteY6" fmla="*/ 531552 h 4374994"/>
              <a:gd name="connsiteX7" fmla="*/ 3189248 w 3189248"/>
              <a:gd name="connsiteY7" fmla="*/ 1050415 h 4374994"/>
              <a:gd name="connsiteX8" fmla="*/ 3189248 w 3189248"/>
              <a:gd name="connsiteY8" fmla="*/ 1602396 h 4374994"/>
              <a:gd name="connsiteX9" fmla="*/ 3189248 w 3189248"/>
              <a:gd name="connsiteY9" fmla="*/ 2121259 h 4374994"/>
              <a:gd name="connsiteX10" fmla="*/ 3189248 w 3189248"/>
              <a:gd name="connsiteY10" fmla="*/ 2739479 h 4374994"/>
              <a:gd name="connsiteX11" fmla="*/ 3189248 w 3189248"/>
              <a:gd name="connsiteY11" fmla="*/ 3225223 h 4374994"/>
              <a:gd name="connsiteX12" fmla="*/ 3189248 w 3189248"/>
              <a:gd name="connsiteY12" fmla="*/ 3843442 h 4374994"/>
              <a:gd name="connsiteX13" fmla="*/ 2657696 w 3189248"/>
              <a:gd name="connsiteY13" fmla="*/ 4374994 h 4374994"/>
              <a:gd name="connsiteX14" fmla="*/ 2147421 w 3189248"/>
              <a:gd name="connsiteY14" fmla="*/ 4374994 h 4374994"/>
              <a:gd name="connsiteX15" fmla="*/ 1679670 w 3189248"/>
              <a:gd name="connsiteY15" fmla="*/ 4374994 h 4374994"/>
              <a:gd name="connsiteX16" fmla="*/ 1211918 w 3189248"/>
              <a:gd name="connsiteY16" fmla="*/ 4374994 h 4374994"/>
              <a:gd name="connsiteX17" fmla="*/ 531552 w 3189248"/>
              <a:gd name="connsiteY17" fmla="*/ 4374994 h 4374994"/>
              <a:gd name="connsiteX18" fmla="*/ 0 w 3189248"/>
              <a:gd name="connsiteY18" fmla="*/ 3843442 h 4374994"/>
              <a:gd name="connsiteX19" fmla="*/ 0 w 3189248"/>
              <a:gd name="connsiteY19" fmla="*/ 3291460 h 4374994"/>
              <a:gd name="connsiteX20" fmla="*/ 0 w 3189248"/>
              <a:gd name="connsiteY20" fmla="*/ 2673241 h 4374994"/>
              <a:gd name="connsiteX21" fmla="*/ 0 w 3189248"/>
              <a:gd name="connsiteY21" fmla="*/ 2088140 h 4374994"/>
              <a:gd name="connsiteX22" fmla="*/ 0 w 3189248"/>
              <a:gd name="connsiteY22" fmla="*/ 1469921 h 4374994"/>
              <a:gd name="connsiteX23" fmla="*/ 0 w 3189248"/>
              <a:gd name="connsiteY23" fmla="*/ 531552 h 4374994"/>
              <a:gd name="connsiteX0" fmla="*/ 0 w 3189248"/>
              <a:gd name="connsiteY0" fmla="*/ 531552 h 4374994"/>
              <a:gd name="connsiteX1" fmla="*/ 531552 w 3189248"/>
              <a:gd name="connsiteY1" fmla="*/ 0 h 4374994"/>
              <a:gd name="connsiteX2" fmla="*/ 1020565 w 3189248"/>
              <a:gd name="connsiteY2" fmla="*/ 0 h 4374994"/>
              <a:gd name="connsiteX3" fmla="*/ 1552101 w 3189248"/>
              <a:gd name="connsiteY3" fmla="*/ 0 h 4374994"/>
              <a:gd name="connsiteX4" fmla="*/ 2062376 w 3189248"/>
              <a:gd name="connsiteY4" fmla="*/ 0 h 4374994"/>
              <a:gd name="connsiteX5" fmla="*/ 2657696 w 3189248"/>
              <a:gd name="connsiteY5" fmla="*/ 0 h 4374994"/>
              <a:gd name="connsiteX6" fmla="*/ 3189248 w 3189248"/>
              <a:gd name="connsiteY6" fmla="*/ 531552 h 4374994"/>
              <a:gd name="connsiteX7" fmla="*/ 3189248 w 3189248"/>
              <a:gd name="connsiteY7" fmla="*/ 1017296 h 4374994"/>
              <a:gd name="connsiteX8" fmla="*/ 3189248 w 3189248"/>
              <a:gd name="connsiteY8" fmla="*/ 1569278 h 4374994"/>
              <a:gd name="connsiteX9" fmla="*/ 3189248 w 3189248"/>
              <a:gd name="connsiteY9" fmla="*/ 2187497 h 4374994"/>
              <a:gd name="connsiteX10" fmla="*/ 3189248 w 3189248"/>
              <a:gd name="connsiteY10" fmla="*/ 2739479 h 4374994"/>
              <a:gd name="connsiteX11" fmla="*/ 3189248 w 3189248"/>
              <a:gd name="connsiteY11" fmla="*/ 3192104 h 4374994"/>
              <a:gd name="connsiteX12" fmla="*/ 3189248 w 3189248"/>
              <a:gd name="connsiteY12" fmla="*/ 3843442 h 4374994"/>
              <a:gd name="connsiteX13" fmla="*/ 2657696 w 3189248"/>
              <a:gd name="connsiteY13" fmla="*/ 4374994 h 4374994"/>
              <a:gd name="connsiteX14" fmla="*/ 2083637 w 3189248"/>
              <a:gd name="connsiteY14" fmla="*/ 4374994 h 4374994"/>
              <a:gd name="connsiteX15" fmla="*/ 1509578 w 3189248"/>
              <a:gd name="connsiteY15" fmla="*/ 4374994 h 4374994"/>
              <a:gd name="connsiteX16" fmla="*/ 531552 w 3189248"/>
              <a:gd name="connsiteY16" fmla="*/ 4374994 h 4374994"/>
              <a:gd name="connsiteX17" fmla="*/ 0 w 3189248"/>
              <a:gd name="connsiteY17" fmla="*/ 3843442 h 4374994"/>
              <a:gd name="connsiteX18" fmla="*/ 0 w 3189248"/>
              <a:gd name="connsiteY18" fmla="*/ 3390817 h 4374994"/>
              <a:gd name="connsiteX19" fmla="*/ 0 w 3189248"/>
              <a:gd name="connsiteY19" fmla="*/ 2772598 h 4374994"/>
              <a:gd name="connsiteX20" fmla="*/ 0 w 3189248"/>
              <a:gd name="connsiteY20" fmla="*/ 2253735 h 4374994"/>
              <a:gd name="connsiteX21" fmla="*/ 0 w 3189248"/>
              <a:gd name="connsiteY21" fmla="*/ 1668634 h 4374994"/>
              <a:gd name="connsiteX22" fmla="*/ 0 w 3189248"/>
              <a:gd name="connsiteY22" fmla="*/ 1149771 h 4374994"/>
              <a:gd name="connsiteX23" fmla="*/ 0 w 3189248"/>
              <a:gd name="connsiteY23" fmla="*/ 531552 h 437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89248" h="4374994" fill="none" extrusionOk="0">
                <a:moveTo>
                  <a:pt x="0" y="531552"/>
                </a:moveTo>
                <a:cubicBezTo>
                  <a:pt x="-10797" y="285957"/>
                  <a:pt x="295053" y="-66387"/>
                  <a:pt x="531552" y="0"/>
                </a:cubicBezTo>
                <a:cubicBezTo>
                  <a:pt x="759676" y="-61094"/>
                  <a:pt x="923407" y="-10793"/>
                  <a:pt x="1084349" y="0"/>
                </a:cubicBezTo>
                <a:cubicBezTo>
                  <a:pt x="1217556" y="7581"/>
                  <a:pt x="1378542" y="31066"/>
                  <a:pt x="1637147" y="0"/>
                </a:cubicBezTo>
                <a:cubicBezTo>
                  <a:pt x="1879745" y="-29099"/>
                  <a:pt x="2016556" y="16773"/>
                  <a:pt x="2189944" y="0"/>
                </a:cubicBezTo>
                <a:cubicBezTo>
                  <a:pt x="2389197" y="-34665"/>
                  <a:pt x="2491757" y="62281"/>
                  <a:pt x="2657696" y="0"/>
                </a:cubicBezTo>
                <a:cubicBezTo>
                  <a:pt x="3019657" y="-23938"/>
                  <a:pt x="3220273" y="241361"/>
                  <a:pt x="3189248" y="531552"/>
                </a:cubicBezTo>
                <a:cubicBezTo>
                  <a:pt x="3254416" y="710590"/>
                  <a:pt x="3114467" y="790640"/>
                  <a:pt x="3189248" y="1050415"/>
                </a:cubicBezTo>
                <a:cubicBezTo>
                  <a:pt x="3247258" y="1297829"/>
                  <a:pt x="3179673" y="1394851"/>
                  <a:pt x="3189248" y="1602396"/>
                </a:cubicBezTo>
                <a:cubicBezTo>
                  <a:pt x="3175075" y="1809935"/>
                  <a:pt x="3168615" y="2005438"/>
                  <a:pt x="3189248" y="2121259"/>
                </a:cubicBezTo>
                <a:cubicBezTo>
                  <a:pt x="3226239" y="2248871"/>
                  <a:pt x="3158182" y="2585099"/>
                  <a:pt x="3189248" y="2739479"/>
                </a:cubicBezTo>
                <a:cubicBezTo>
                  <a:pt x="3208176" y="2895161"/>
                  <a:pt x="3120853" y="3101037"/>
                  <a:pt x="3189248" y="3225223"/>
                </a:cubicBezTo>
                <a:cubicBezTo>
                  <a:pt x="3294603" y="3398385"/>
                  <a:pt x="3167599" y="3614769"/>
                  <a:pt x="3189248" y="3843442"/>
                </a:cubicBezTo>
                <a:cubicBezTo>
                  <a:pt x="3188975" y="4128830"/>
                  <a:pt x="3022030" y="4414892"/>
                  <a:pt x="2657696" y="4374994"/>
                </a:cubicBezTo>
                <a:cubicBezTo>
                  <a:pt x="2480800" y="4398367"/>
                  <a:pt x="2330457" y="4283636"/>
                  <a:pt x="2147421" y="4374994"/>
                </a:cubicBezTo>
                <a:cubicBezTo>
                  <a:pt x="1985039" y="4414615"/>
                  <a:pt x="1902540" y="4333418"/>
                  <a:pt x="1679670" y="4374994"/>
                </a:cubicBezTo>
                <a:cubicBezTo>
                  <a:pt x="1446413" y="4405896"/>
                  <a:pt x="1381072" y="4362715"/>
                  <a:pt x="1211918" y="4374994"/>
                </a:cubicBezTo>
                <a:cubicBezTo>
                  <a:pt x="1032431" y="4367747"/>
                  <a:pt x="829558" y="4396241"/>
                  <a:pt x="531552" y="4374994"/>
                </a:cubicBezTo>
                <a:cubicBezTo>
                  <a:pt x="330688" y="4345171"/>
                  <a:pt x="-44459" y="4124012"/>
                  <a:pt x="0" y="3843442"/>
                </a:cubicBezTo>
                <a:cubicBezTo>
                  <a:pt x="-40892" y="3580740"/>
                  <a:pt x="49163" y="3434825"/>
                  <a:pt x="0" y="3291460"/>
                </a:cubicBezTo>
                <a:cubicBezTo>
                  <a:pt x="-38940" y="3154556"/>
                  <a:pt x="16758" y="2862040"/>
                  <a:pt x="0" y="2673241"/>
                </a:cubicBezTo>
                <a:cubicBezTo>
                  <a:pt x="-36128" y="2475401"/>
                  <a:pt x="59171" y="2286533"/>
                  <a:pt x="0" y="2088140"/>
                </a:cubicBezTo>
                <a:cubicBezTo>
                  <a:pt x="-83551" y="1910583"/>
                  <a:pt x="-23581" y="1719609"/>
                  <a:pt x="0" y="1469921"/>
                </a:cubicBezTo>
                <a:cubicBezTo>
                  <a:pt x="-16307" y="1195811"/>
                  <a:pt x="85406" y="759750"/>
                  <a:pt x="0" y="531552"/>
                </a:cubicBezTo>
                <a:close/>
              </a:path>
              <a:path w="3189248" h="4374994" stroke="0" extrusionOk="0">
                <a:moveTo>
                  <a:pt x="0" y="531552"/>
                </a:moveTo>
                <a:cubicBezTo>
                  <a:pt x="-9052" y="204101"/>
                  <a:pt x="293257" y="48481"/>
                  <a:pt x="531552" y="0"/>
                </a:cubicBezTo>
                <a:cubicBezTo>
                  <a:pt x="768364" y="-23887"/>
                  <a:pt x="792198" y="47739"/>
                  <a:pt x="1020565" y="0"/>
                </a:cubicBezTo>
                <a:cubicBezTo>
                  <a:pt x="1236406" y="-62255"/>
                  <a:pt x="1368211" y="5669"/>
                  <a:pt x="1552101" y="0"/>
                </a:cubicBezTo>
                <a:cubicBezTo>
                  <a:pt x="1788641" y="9137"/>
                  <a:pt x="1958430" y="37947"/>
                  <a:pt x="2062376" y="0"/>
                </a:cubicBezTo>
                <a:cubicBezTo>
                  <a:pt x="2198489" y="-39964"/>
                  <a:pt x="2532406" y="40373"/>
                  <a:pt x="2657696" y="0"/>
                </a:cubicBezTo>
                <a:cubicBezTo>
                  <a:pt x="2921746" y="37941"/>
                  <a:pt x="3195857" y="269790"/>
                  <a:pt x="3189248" y="531552"/>
                </a:cubicBezTo>
                <a:cubicBezTo>
                  <a:pt x="3202786" y="769333"/>
                  <a:pt x="3190887" y="783376"/>
                  <a:pt x="3189248" y="1017296"/>
                </a:cubicBezTo>
                <a:cubicBezTo>
                  <a:pt x="3203220" y="1250786"/>
                  <a:pt x="3149758" y="1467662"/>
                  <a:pt x="3189248" y="1569278"/>
                </a:cubicBezTo>
                <a:cubicBezTo>
                  <a:pt x="3210040" y="1711952"/>
                  <a:pt x="3159125" y="1989779"/>
                  <a:pt x="3189248" y="2187497"/>
                </a:cubicBezTo>
                <a:cubicBezTo>
                  <a:pt x="3246334" y="2369174"/>
                  <a:pt x="3140575" y="2506222"/>
                  <a:pt x="3189248" y="2739479"/>
                </a:cubicBezTo>
                <a:cubicBezTo>
                  <a:pt x="3234056" y="2970482"/>
                  <a:pt x="3159146" y="3076591"/>
                  <a:pt x="3189248" y="3192104"/>
                </a:cubicBezTo>
                <a:cubicBezTo>
                  <a:pt x="3217562" y="3255023"/>
                  <a:pt x="3111436" y="3706812"/>
                  <a:pt x="3189248" y="3843442"/>
                </a:cubicBezTo>
                <a:cubicBezTo>
                  <a:pt x="3090560" y="4127102"/>
                  <a:pt x="2956647" y="4348090"/>
                  <a:pt x="2657696" y="4374994"/>
                </a:cubicBezTo>
                <a:cubicBezTo>
                  <a:pt x="2483780" y="4411520"/>
                  <a:pt x="2247927" y="4360984"/>
                  <a:pt x="2083637" y="4374994"/>
                </a:cubicBezTo>
                <a:cubicBezTo>
                  <a:pt x="1930778" y="4389839"/>
                  <a:pt x="1696609" y="4343620"/>
                  <a:pt x="1509578" y="4374994"/>
                </a:cubicBezTo>
                <a:cubicBezTo>
                  <a:pt x="1394919" y="4472779"/>
                  <a:pt x="862598" y="4176936"/>
                  <a:pt x="531552" y="4374994"/>
                </a:cubicBezTo>
                <a:cubicBezTo>
                  <a:pt x="208350" y="4377781"/>
                  <a:pt x="94613" y="4175891"/>
                  <a:pt x="0" y="3843442"/>
                </a:cubicBezTo>
                <a:cubicBezTo>
                  <a:pt x="-44690" y="3660968"/>
                  <a:pt x="-2753" y="3603899"/>
                  <a:pt x="0" y="3390817"/>
                </a:cubicBezTo>
                <a:cubicBezTo>
                  <a:pt x="28450" y="3169431"/>
                  <a:pt x="40414" y="3043826"/>
                  <a:pt x="0" y="2772598"/>
                </a:cubicBezTo>
                <a:cubicBezTo>
                  <a:pt x="-56177" y="2512067"/>
                  <a:pt x="60123" y="2503654"/>
                  <a:pt x="0" y="2253735"/>
                </a:cubicBezTo>
                <a:cubicBezTo>
                  <a:pt x="-44035" y="1996125"/>
                  <a:pt x="61875" y="1950006"/>
                  <a:pt x="0" y="1668634"/>
                </a:cubicBezTo>
                <a:cubicBezTo>
                  <a:pt x="-31889" y="1397926"/>
                  <a:pt x="19249" y="1345183"/>
                  <a:pt x="0" y="1149771"/>
                </a:cubicBezTo>
                <a:cubicBezTo>
                  <a:pt x="-18822" y="946347"/>
                  <a:pt x="30831" y="777381"/>
                  <a:pt x="0" y="531552"/>
                </a:cubicBezTo>
                <a:close/>
              </a:path>
              <a:path w="3189248" h="4374994" fill="none" stroke="0" extrusionOk="0">
                <a:moveTo>
                  <a:pt x="0" y="531552"/>
                </a:moveTo>
                <a:cubicBezTo>
                  <a:pt x="-56578" y="251102"/>
                  <a:pt x="249906" y="-41198"/>
                  <a:pt x="531552" y="0"/>
                </a:cubicBezTo>
                <a:cubicBezTo>
                  <a:pt x="767312" y="-27946"/>
                  <a:pt x="903501" y="23624"/>
                  <a:pt x="1084349" y="0"/>
                </a:cubicBezTo>
                <a:cubicBezTo>
                  <a:pt x="1263345" y="6242"/>
                  <a:pt x="1370360" y="-7868"/>
                  <a:pt x="1637147" y="0"/>
                </a:cubicBezTo>
                <a:cubicBezTo>
                  <a:pt x="1904490" y="-24131"/>
                  <a:pt x="2032166" y="8760"/>
                  <a:pt x="2189944" y="0"/>
                </a:cubicBezTo>
                <a:cubicBezTo>
                  <a:pt x="2360227" y="10884"/>
                  <a:pt x="2479624" y="49097"/>
                  <a:pt x="2657696" y="0"/>
                </a:cubicBezTo>
                <a:cubicBezTo>
                  <a:pt x="2971121" y="-11779"/>
                  <a:pt x="3213902" y="274092"/>
                  <a:pt x="3189248" y="531552"/>
                </a:cubicBezTo>
                <a:cubicBezTo>
                  <a:pt x="3244388" y="736382"/>
                  <a:pt x="3125658" y="812488"/>
                  <a:pt x="3189248" y="1050415"/>
                </a:cubicBezTo>
                <a:cubicBezTo>
                  <a:pt x="3241904" y="1296474"/>
                  <a:pt x="3172358" y="1397932"/>
                  <a:pt x="3189248" y="1602396"/>
                </a:cubicBezTo>
                <a:cubicBezTo>
                  <a:pt x="3232014" y="1801933"/>
                  <a:pt x="3145756" y="2004713"/>
                  <a:pt x="3189248" y="2121259"/>
                </a:cubicBezTo>
                <a:cubicBezTo>
                  <a:pt x="3213629" y="2263491"/>
                  <a:pt x="3148535" y="2581003"/>
                  <a:pt x="3189248" y="2739479"/>
                </a:cubicBezTo>
                <a:cubicBezTo>
                  <a:pt x="3203347" y="2848268"/>
                  <a:pt x="3113957" y="3093351"/>
                  <a:pt x="3189248" y="3225223"/>
                </a:cubicBezTo>
                <a:cubicBezTo>
                  <a:pt x="3247644" y="3386900"/>
                  <a:pt x="3173353" y="3659254"/>
                  <a:pt x="3189248" y="3843442"/>
                </a:cubicBezTo>
                <a:cubicBezTo>
                  <a:pt x="3170024" y="4141175"/>
                  <a:pt x="3045674" y="4423232"/>
                  <a:pt x="2657696" y="4374994"/>
                </a:cubicBezTo>
                <a:cubicBezTo>
                  <a:pt x="2473204" y="4373470"/>
                  <a:pt x="2330280" y="4309229"/>
                  <a:pt x="2147421" y="4374994"/>
                </a:cubicBezTo>
                <a:cubicBezTo>
                  <a:pt x="1969184" y="4426743"/>
                  <a:pt x="1899976" y="4355930"/>
                  <a:pt x="1679670" y="4374994"/>
                </a:cubicBezTo>
                <a:cubicBezTo>
                  <a:pt x="1449909" y="4410296"/>
                  <a:pt x="1380547" y="4364051"/>
                  <a:pt x="1211918" y="4374994"/>
                </a:cubicBezTo>
                <a:cubicBezTo>
                  <a:pt x="1089342" y="4370625"/>
                  <a:pt x="800383" y="4391932"/>
                  <a:pt x="531552" y="4374994"/>
                </a:cubicBezTo>
                <a:cubicBezTo>
                  <a:pt x="334679" y="4368980"/>
                  <a:pt x="7414" y="4174006"/>
                  <a:pt x="0" y="3843442"/>
                </a:cubicBezTo>
                <a:cubicBezTo>
                  <a:pt x="-46144" y="3583493"/>
                  <a:pt x="8006" y="3408361"/>
                  <a:pt x="0" y="3291460"/>
                </a:cubicBezTo>
                <a:cubicBezTo>
                  <a:pt x="-28977" y="3154762"/>
                  <a:pt x="17242" y="2919465"/>
                  <a:pt x="0" y="2673241"/>
                </a:cubicBezTo>
                <a:cubicBezTo>
                  <a:pt x="13598" y="2467994"/>
                  <a:pt x="61415" y="2247424"/>
                  <a:pt x="0" y="2088140"/>
                </a:cubicBezTo>
                <a:cubicBezTo>
                  <a:pt x="-96010" y="1969154"/>
                  <a:pt x="52266" y="1695061"/>
                  <a:pt x="0" y="1469921"/>
                </a:cubicBezTo>
                <a:cubicBezTo>
                  <a:pt x="-23549" y="1197776"/>
                  <a:pt x="38664" y="806361"/>
                  <a:pt x="0" y="531552"/>
                </a:cubicBezTo>
                <a:close/>
              </a:path>
            </a:pathLst>
          </a:custGeom>
          <a:gradFill flip="none" rotWithShape="1">
            <a:gsLst>
              <a:gs pos="0">
                <a:srgbClr val="1EADB5"/>
              </a:gs>
              <a:gs pos="100000">
                <a:srgbClr val="65DFE5"/>
              </a:gs>
            </a:gsLst>
            <a:lin ang="10800000" scaled="1"/>
            <a:tileRect/>
          </a:gradFill>
          <a:ln w="9525" cap="flat">
            <a:solidFill>
              <a:schemeClr val="tx1"/>
            </a:solidFill>
            <a:prstDash val="solid"/>
            <a:miter/>
            <a:extLst>
              <a:ext uri="{C807C97D-BFC1-408E-A445-0C87EB9F89A2}">
                <ask:lineSketchStyleProps xmlns:ask="http://schemas.microsoft.com/office/drawing/2018/sketchyshapes" sd="2289207383">
                  <a:custGeom>
                    <a:avLst/>
                    <a:gdLst>
                      <a:gd name="connsiteX0" fmla="*/ 0 w 3189248"/>
                      <a:gd name="connsiteY0" fmla="*/ 531552 h 4374994"/>
                      <a:gd name="connsiteX1" fmla="*/ 531552 w 3189248"/>
                      <a:gd name="connsiteY1" fmla="*/ 0 h 4374994"/>
                      <a:gd name="connsiteX2" fmla="*/ 1084349 w 3189248"/>
                      <a:gd name="connsiteY2" fmla="*/ 0 h 4374994"/>
                      <a:gd name="connsiteX3" fmla="*/ 1637147 w 3189248"/>
                      <a:gd name="connsiteY3" fmla="*/ 0 h 4374994"/>
                      <a:gd name="connsiteX4" fmla="*/ 2189944 w 3189248"/>
                      <a:gd name="connsiteY4" fmla="*/ 0 h 4374994"/>
                      <a:gd name="connsiteX5" fmla="*/ 2657696 w 3189248"/>
                      <a:gd name="connsiteY5" fmla="*/ 0 h 4374994"/>
                      <a:gd name="connsiteX6" fmla="*/ 3189248 w 3189248"/>
                      <a:gd name="connsiteY6" fmla="*/ 531552 h 4374994"/>
                      <a:gd name="connsiteX7" fmla="*/ 3189248 w 3189248"/>
                      <a:gd name="connsiteY7" fmla="*/ 1050415 h 4374994"/>
                      <a:gd name="connsiteX8" fmla="*/ 3189248 w 3189248"/>
                      <a:gd name="connsiteY8" fmla="*/ 1602396 h 4374994"/>
                      <a:gd name="connsiteX9" fmla="*/ 3189248 w 3189248"/>
                      <a:gd name="connsiteY9" fmla="*/ 2121259 h 4374994"/>
                      <a:gd name="connsiteX10" fmla="*/ 3189248 w 3189248"/>
                      <a:gd name="connsiteY10" fmla="*/ 2739479 h 4374994"/>
                      <a:gd name="connsiteX11" fmla="*/ 3189248 w 3189248"/>
                      <a:gd name="connsiteY11" fmla="*/ 3225223 h 4374994"/>
                      <a:gd name="connsiteX12" fmla="*/ 3189248 w 3189248"/>
                      <a:gd name="connsiteY12" fmla="*/ 3843442 h 4374994"/>
                      <a:gd name="connsiteX13" fmla="*/ 2657696 w 3189248"/>
                      <a:gd name="connsiteY13" fmla="*/ 4374994 h 4374994"/>
                      <a:gd name="connsiteX14" fmla="*/ 2147421 w 3189248"/>
                      <a:gd name="connsiteY14" fmla="*/ 4374994 h 4374994"/>
                      <a:gd name="connsiteX15" fmla="*/ 1679670 w 3189248"/>
                      <a:gd name="connsiteY15" fmla="*/ 4374994 h 4374994"/>
                      <a:gd name="connsiteX16" fmla="*/ 1211918 w 3189248"/>
                      <a:gd name="connsiteY16" fmla="*/ 4374994 h 4374994"/>
                      <a:gd name="connsiteX17" fmla="*/ 531552 w 3189248"/>
                      <a:gd name="connsiteY17" fmla="*/ 4374994 h 4374994"/>
                      <a:gd name="connsiteX18" fmla="*/ 0 w 3189248"/>
                      <a:gd name="connsiteY18" fmla="*/ 3843442 h 4374994"/>
                      <a:gd name="connsiteX19" fmla="*/ 0 w 3189248"/>
                      <a:gd name="connsiteY19" fmla="*/ 3291460 h 4374994"/>
                      <a:gd name="connsiteX20" fmla="*/ 0 w 3189248"/>
                      <a:gd name="connsiteY20" fmla="*/ 2673241 h 4374994"/>
                      <a:gd name="connsiteX21" fmla="*/ 0 w 3189248"/>
                      <a:gd name="connsiteY21" fmla="*/ 2088140 h 4374994"/>
                      <a:gd name="connsiteX22" fmla="*/ 0 w 3189248"/>
                      <a:gd name="connsiteY22" fmla="*/ 1469921 h 4374994"/>
                      <a:gd name="connsiteX23" fmla="*/ 0 w 3189248"/>
                      <a:gd name="connsiteY23" fmla="*/ 531552 h 437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89248" h="4374994" fill="none" extrusionOk="0">
                        <a:moveTo>
                          <a:pt x="0" y="531552"/>
                        </a:moveTo>
                        <a:cubicBezTo>
                          <a:pt x="14352" y="239898"/>
                          <a:pt x="255010" y="-47016"/>
                          <a:pt x="531552" y="0"/>
                        </a:cubicBezTo>
                        <a:cubicBezTo>
                          <a:pt x="767411" y="-42401"/>
                          <a:pt x="923985" y="8539"/>
                          <a:pt x="1084349" y="0"/>
                        </a:cubicBezTo>
                        <a:cubicBezTo>
                          <a:pt x="1244713" y="-8539"/>
                          <a:pt x="1375294" y="24734"/>
                          <a:pt x="1637147" y="0"/>
                        </a:cubicBezTo>
                        <a:cubicBezTo>
                          <a:pt x="1899000" y="-24734"/>
                          <a:pt x="2020079" y="15750"/>
                          <a:pt x="2189944" y="0"/>
                        </a:cubicBezTo>
                        <a:cubicBezTo>
                          <a:pt x="2359809" y="-15750"/>
                          <a:pt x="2509870" y="50783"/>
                          <a:pt x="2657696" y="0"/>
                        </a:cubicBezTo>
                        <a:cubicBezTo>
                          <a:pt x="3005651" y="51952"/>
                          <a:pt x="3231150" y="236580"/>
                          <a:pt x="3189248" y="531552"/>
                        </a:cubicBezTo>
                        <a:cubicBezTo>
                          <a:pt x="3231411" y="729070"/>
                          <a:pt x="3131606" y="796758"/>
                          <a:pt x="3189248" y="1050415"/>
                        </a:cubicBezTo>
                        <a:cubicBezTo>
                          <a:pt x="3246890" y="1304072"/>
                          <a:pt x="3177416" y="1396843"/>
                          <a:pt x="3189248" y="1602396"/>
                        </a:cubicBezTo>
                        <a:cubicBezTo>
                          <a:pt x="3201080" y="1807949"/>
                          <a:pt x="3168351" y="1993795"/>
                          <a:pt x="3189248" y="2121259"/>
                        </a:cubicBezTo>
                        <a:cubicBezTo>
                          <a:pt x="3210145" y="2248723"/>
                          <a:pt x="3159500" y="2604979"/>
                          <a:pt x="3189248" y="2739479"/>
                        </a:cubicBezTo>
                        <a:cubicBezTo>
                          <a:pt x="3218996" y="2873979"/>
                          <a:pt x="3132204" y="3085943"/>
                          <a:pt x="3189248" y="3225223"/>
                        </a:cubicBezTo>
                        <a:cubicBezTo>
                          <a:pt x="3246292" y="3364503"/>
                          <a:pt x="3185087" y="3646562"/>
                          <a:pt x="3189248" y="3843442"/>
                        </a:cubicBezTo>
                        <a:cubicBezTo>
                          <a:pt x="3181715" y="4126638"/>
                          <a:pt x="2995891" y="4382108"/>
                          <a:pt x="2657696" y="4374994"/>
                        </a:cubicBezTo>
                        <a:cubicBezTo>
                          <a:pt x="2495738" y="4386307"/>
                          <a:pt x="2332560" y="4327771"/>
                          <a:pt x="2147421" y="4374994"/>
                        </a:cubicBezTo>
                        <a:cubicBezTo>
                          <a:pt x="1962283" y="4422217"/>
                          <a:pt x="1912197" y="4345611"/>
                          <a:pt x="1679670" y="4374994"/>
                        </a:cubicBezTo>
                        <a:cubicBezTo>
                          <a:pt x="1447143" y="4404377"/>
                          <a:pt x="1382358" y="4365753"/>
                          <a:pt x="1211918" y="4374994"/>
                        </a:cubicBezTo>
                        <a:cubicBezTo>
                          <a:pt x="1041478" y="4384235"/>
                          <a:pt x="826509" y="4357545"/>
                          <a:pt x="531552" y="4374994"/>
                        </a:cubicBezTo>
                        <a:cubicBezTo>
                          <a:pt x="281313" y="4358532"/>
                          <a:pt x="-6875" y="4146491"/>
                          <a:pt x="0" y="3843442"/>
                        </a:cubicBezTo>
                        <a:cubicBezTo>
                          <a:pt x="-41586" y="3583745"/>
                          <a:pt x="34061" y="3425425"/>
                          <a:pt x="0" y="3291460"/>
                        </a:cubicBezTo>
                        <a:cubicBezTo>
                          <a:pt x="-34061" y="3157495"/>
                          <a:pt x="23081" y="2871127"/>
                          <a:pt x="0" y="2673241"/>
                        </a:cubicBezTo>
                        <a:cubicBezTo>
                          <a:pt x="-23081" y="2475355"/>
                          <a:pt x="67596" y="2259578"/>
                          <a:pt x="0" y="2088140"/>
                        </a:cubicBezTo>
                        <a:cubicBezTo>
                          <a:pt x="-67596" y="1916702"/>
                          <a:pt x="9923" y="1726289"/>
                          <a:pt x="0" y="1469921"/>
                        </a:cubicBezTo>
                        <a:cubicBezTo>
                          <a:pt x="-9923" y="1213553"/>
                          <a:pt x="102776" y="784940"/>
                          <a:pt x="0" y="531552"/>
                        </a:cubicBezTo>
                        <a:close/>
                      </a:path>
                      <a:path w="3189248" h="4374994" stroke="0" extrusionOk="0">
                        <a:moveTo>
                          <a:pt x="0" y="531552"/>
                        </a:moveTo>
                        <a:cubicBezTo>
                          <a:pt x="-64012" y="248095"/>
                          <a:pt x="196083" y="47759"/>
                          <a:pt x="531552" y="0"/>
                        </a:cubicBezTo>
                        <a:cubicBezTo>
                          <a:pt x="755668" y="-28473"/>
                          <a:pt x="800151" y="55716"/>
                          <a:pt x="1020565" y="0"/>
                        </a:cubicBezTo>
                        <a:cubicBezTo>
                          <a:pt x="1240979" y="-55716"/>
                          <a:pt x="1335195" y="10506"/>
                          <a:pt x="1552101" y="0"/>
                        </a:cubicBezTo>
                        <a:cubicBezTo>
                          <a:pt x="1769007" y="-10506"/>
                          <a:pt x="1943522" y="47978"/>
                          <a:pt x="2062376" y="0"/>
                        </a:cubicBezTo>
                        <a:cubicBezTo>
                          <a:pt x="2181231" y="-47978"/>
                          <a:pt x="2531157" y="34616"/>
                          <a:pt x="2657696" y="0"/>
                        </a:cubicBezTo>
                        <a:cubicBezTo>
                          <a:pt x="2927514" y="-1324"/>
                          <a:pt x="3178882" y="218851"/>
                          <a:pt x="3189248" y="531552"/>
                        </a:cubicBezTo>
                        <a:cubicBezTo>
                          <a:pt x="3203965" y="772290"/>
                          <a:pt x="3188414" y="782411"/>
                          <a:pt x="3189248" y="1017296"/>
                        </a:cubicBezTo>
                        <a:cubicBezTo>
                          <a:pt x="3190082" y="1252181"/>
                          <a:pt x="3153372" y="1443635"/>
                          <a:pt x="3189248" y="1569278"/>
                        </a:cubicBezTo>
                        <a:cubicBezTo>
                          <a:pt x="3225124" y="1694921"/>
                          <a:pt x="3136543" y="1988612"/>
                          <a:pt x="3189248" y="2187497"/>
                        </a:cubicBezTo>
                        <a:cubicBezTo>
                          <a:pt x="3241953" y="2386382"/>
                          <a:pt x="3168138" y="2485197"/>
                          <a:pt x="3189248" y="2739479"/>
                        </a:cubicBezTo>
                        <a:cubicBezTo>
                          <a:pt x="3210358" y="2993761"/>
                          <a:pt x="3145952" y="3088253"/>
                          <a:pt x="3189248" y="3192104"/>
                        </a:cubicBezTo>
                        <a:cubicBezTo>
                          <a:pt x="3232544" y="3295955"/>
                          <a:pt x="3117011" y="3710483"/>
                          <a:pt x="3189248" y="3843442"/>
                        </a:cubicBezTo>
                        <a:cubicBezTo>
                          <a:pt x="3144530" y="4155165"/>
                          <a:pt x="2954317" y="4425564"/>
                          <a:pt x="2657696" y="4374994"/>
                        </a:cubicBezTo>
                        <a:cubicBezTo>
                          <a:pt x="2441693" y="4394258"/>
                          <a:pt x="2243698" y="4358913"/>
                          <a:pt x="2083637" y="4374994"/>
                        </a:cubicBezTo>
                        <a:cubicBezTo>
                          <a:pt x="1923576" y="4391075"/>
                          <a:pt x="1691549" y="4342468"/>
                          <a:pt x="1509578" y="4374994"/>
                        </a:cubicBezTo>
                        <a:cubicBezTo>
                          <a:pt x="1327607" y="4407520"/>
                          <a:pt x="906909" y="4278588"/>
                          <a:pt x="531552" y="4374994"/>
                        </a:cubicBezTo>
                        <a:cubicBezTo>
                          <a:pt x="238881" y="4351277"/>
                          <a:pt x="59788" y="4181593"/>
                          <a:pt x="0" y="3843442"/>
                        </a:cubicBezTo>
                        <a:cubicBezTo>
                          <a:pt x="-38633" y="3656254"/>
                          <a:pt x="4941" y="3601461"/>
                          <a:pt x="0" y="3390817"/>
                        </a:cubicBezTo>
                        <a:cubicBezTo>
                          <a:pt x="-4941" y="3180174"/>
                          <a:pt x="47512" y="3050491"/>
                          <a:pt x="0" y="2772598"/>
                        </a:cubicBezTo>
                        <a:cubicBezTo>
                          <a:pt x="-47512" y="2494705"/>
                          <a:pt x="48644" y="2509970"/>
                          <a:pt x="0" y="2253735"/>
                        </a:cubicBezTo>
                        <a:cubicBezTo>
                          <a:pt x="-48644" y="1997500"/>
                          <a:pt x="53356" y="1949097"/>
                          <a:pt x="0" y="1668634"/>
                        </a:cubicBezTo>
                        <a:cubicBezTo>
                          <a:pt x="-53356" y="1388171"/>
                          <a:pt x="23337" y="1357879"/>
                          <a:pt x="0" y="1149771"/>
                        </a:cubicBezTo>
                        <a:cubicBezTo>
                          <a:pt x="-23337" y="941663"/>
                          <a:pt x="38740" y="773722"/>
                          <a:pt x="0" y="531552"/>
                        </a:cubicBezTo>
                        <a:close/>
                      </a:path>
                    </a:pathLst>
                  </a:custGeom>
                  <ask:type>
                    <ask:lineSketchScribble/>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kern="0">
              <a:solidFill>
                <a:srgbClr val="1F1F1F"/>
              </a:solidFill>
              <a:latin typeface="Calibri" panose="020F0502020204030204"/>
            </a:endParaRPr>
          </a:p>
        </p:txBody>
      </p:sp>
      <p:sp>
        <p:nvSpPr>
          <p:cNvPr id="18" name="TextBox 17">
            <a:extLst>
              <a:ext uri="{FF2B5EF4-FFF2-40B4-BE49-F238E27FC236}">
                <a16:creationId xmlns:a16="http://schemas.microsoft.com/office/drawing/2014/main" id="{4C76E73C-00EA-46B5-98A5-439F9A6AE3F7}"/>
              </a:ext>
            </a:extLst>
          </p:cNvPr>
          <p:cNvSpPr txBox="1"/>
          <p:nvPr/>
        </p:nvSpPr>
        <p:spPr>
          <a:xfrm>
            <a:off x="1837861" y="1046124"/>
            <a:ext cx="26651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solidFill>
                  <a:schemeClr val="bg1"/>
                </a:solidFill>
              </a:rPr>
              <a:t>CORE LESSONS</a:t>
            </a:r>
          </a:p>
        </p:txBody>
      </p:sp>
      <p:sp>
        <p:nvSpPr>
          <p:cNvPr id="19" name="TextBox 18">
            <a:extLst>
              <a:ext uri="{FF2B5EF4-FFF2-40B4-BE49-F238E27FC236}">
                <a16:creationId xmlns:a16="http://schemas.microsoft.com/office/drawing/2014/main" id="{E84D623C-5C4A-483A-84A7-D476D844D27C}"/>
              </a:ext>
            </a:extLst>
          </p:cNvPr>
          <p:cNvSpPr txBox="1"/>
          <p:nvPr/>
        </p:nvSpPr>
        <p:spPr>
          <a:xfrm>
            <a:off x="1837861" y="1498497"/>
            <a:ext cx="28231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dirty="0">
                <a:solidFill>
                  <a:schemeClr val="bg1"/>
                </a:solidFill>
                <a:latin typeface="Gill Sans" panose="020B0604020202020204"/>
              </a:rPr>
              <a:t>Testing </a:t>
            </a:r>
            <a:endParaRPr lang="en-US" sz="2000">
              <a:solidFill>
                <a:schemeClr val="bg1"/>
              </a:solidFill>
              <a:latin typeface="Gill Sans" panose="020B0604020202020204"/>
              <a:ea typeface="+mn-lt"/>
              <a:cs typeface="+mn-lt"/>
            </a:endParaRPr>
          </a:p>
          <a:p>
            <a:pPr marL="285750" indent="-285750">
              <a:buFont typeface="Arial"/>
              <a:buChar char="•"/>
            </a:pPr>
            <a:r>
              <a:rPr lang="en-GB" sz="2000" dirty="0">
                <a:solidFill>
                  <a:schemeClr val="bg1"/>
                </a:solidFill>
                <a:latin typeface="Gill Sans" panose="020B0604020202020204"/>
              </a:rPr>
              <a:t>Variants of Concern </a:t>
            </a:r>
            <a:endParaRPr lang="en-US" sz="2000">
              <a:solidFill>
                <a:schemeClr val="bg1"/>
              </a:solidFill>
              <a:latin typeface="Gill Sans" panose="020B0604020202020204"/>
              <a:ea typeface="+mn-lt"/>
              <a:cs typeface="+mn-lt"/>
            </a:endParaRPr>
          </a:p>
          <a:p>
            <a:pPr marL="285750" indent="-285750">
              <a:buFont typeface="Arial"/>
              <a:buChar char="•"/>
            </a:pPr>
            <a:r>
              <a:rPr lang="en-GB" sz="2000" dirty="0">
                <a:solidFill>
                  <a:schemeClr val="bg1"/>
                </a:solidFill>
                <a:latin typeface="Gill Sans" panose="020B0604020202020204"/>
              </a:rPr>
              <a:t>Swiss Cheese Model </a:t>
            </a:r>
            <a:endParaRPr lang="en-US" sz="2000">
              <a:solidFill>
                <a:schemeClr val="bg1"/>
              </a:solidFill>
              <a:latin typeface="Gill Sans" panose="020B0604020202020204"/>
              <a:ea typeface="+mn-lt"/>
              <a:cs typeface="+mn-lt"/>
            </a:endParaRPr>
          </a:p>
          <a:p>
            <a:pPr marL="285750" indent="-285750">
              <a:buFont typeface="Arial"/>
              <a:buChar char="•"/>
            </a:pPr>
            <a:r>
              <a:rPr lang="en-GB" sz="2000" dirty="0">
                <a:solidFill>
                  <a:schemeClr val="bg1"/>
                </a:solidFill>
                <a:latin typeface="Gill Sans" panose="020B0604020202020204"/>
              </a:rPr>
              <a:t>Feeling Cool</a:t>
            </a:r>
          </a:p>
          <a:p>
            <a:pPr marL="285750" indent="-285750">
              <a:buFont typeface="Arial"/>
              <a:buChar char="•"/>
            </a:pPr>
            <a:r>
              <a:rPr lang="en-GB" sz="2000" dirty="0">
                <a:solidFill>
                  <a:schemeClr val="bg1"/>
                </a:solidFill>
                <a:latin typeface="Gill Sans" panose="020B0604020202020204"/>
                <a:cs typeface="Calibri"/>
              </a:rPr>
              <a:t>Vaccines</a:t>
            </a:r>
          </a:p>
        </p:txBody>
      </p:sp>
      <p:sp>
        <p:nvSpPr>
          <p:cNvPr id="20" name="TextBox 19">
            <a:extLst>
              <a:ext uri="{FF2B5EF4-FFF2-40B4-BE49-F238E27FC236}">
                <a16:creationId xmlns:a16="http://schemas.microsoft.com/office/drawing/2014/main" id="{41C26809-5F36-477F-98FB-83D9F7995CD1}"/>
              </a:ext>
            </a:extLst>
          </p:cNvPr>
          <p:cNvSpPr txBox="1"/>
          <p:nvPr/>
        </p:nvSpPr>
        <p:spPr>
          <a:xfrm>
            <a:off x="4422006" y="2435208"/>
            <a:ext cx="30017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solidFill>
                  <a:schemeClr val="bg1"/>
                </a:solidFill>
              </a:rPr>
              <a:t>ADDITIONAL LESSONS</a:t>
            </a:r>
          </a:p>
        </p:txBody>
      </p:sp>
      <p:sp>
        <p:nvSpPr>
          <p:cNvPr id="21" name="TextBox 20">
            <a:extLst>
              <a:ext uri="{FF2B5EF4-FFF2-40B4-BE49-F238E27FC236}">
                <a16:creationId xmlns:a16="http://schemas.microsoft.com/office/drawing/2014/main" id="{97F1C376-FBFD-476E-AA43-D1A3DB7DA860}"/>
              </a:ext>
            </a:extLst>
          </p:cNvPr>
          <p:cNvSpPr txBox="1"/>
          <p:nvPr/>
        </p:nvSpPr>
        <p:spPr>
          <a:xfrm>
            <a:off x="4422237" y="2903774"/>
            <a:ext cx="283240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GB" sz="2000">
                <a:solidFill>
                  <a:schemeClr val="bg1"/>
                </a:solidFill>
                <a:latin typeface="Gill Sans" panose="020B0604020202020204"/>
                <a:cs typeface="Calibri"/>
              </a:rPr>
              <a:t>Hands Face Space</a:t>
            </a:r>
            <a:endParaRPr lang="en-GB"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Germs</a:t>
            </a:r>
            <a:endParaRPr lang="en-GB"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Design a Face Mask</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Sneeze Test</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Worries</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2 Metre Rule</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Resilience</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Glitter Hands</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Space</a:t>
            </a:r>
            <a:endParaRPr lang="en-US" sz="2000">
              <a:solidFill>
                <a:schemeClr val="bg1"/>
              </a:solidFill>
              <a:latin typeface="Gill Sans" panose="020B0604020202020204"/>
              <a:ea typeface="+mn-lt"/>
              <a:cs typeface="+mn-lt"/>
            </a:endParaRPr>
          </a:p>
          <a:p>
            <a:pPr marL="342900" indent="-342900">
              <a:buFont typeface="Arial,Sans-Serif"/>
              <a:buChar char="•"/>
            </a:pPr>
            <a:r>
              <a:rPr lang="en-GB" sz="2000">
                <a:solidFill>
                  <a:schemeClr val="bg1"/>
                </a:solidFill>
                <a:latin typeface="Gill Sans" panose="020B0604020202020204"/>
              </a:rPr>
              <a:t>Eco Worries</a:t>
            </a:r>
            <a:endParaRPr lang="en-US" sz="2000">
              <a:solidFill>
                <a:schemeClr val="bg1"/>
              </a:solidFill>
              <a:latin typeface="Gill Sans" panose="020B0604020202020204"/>
              <a:ea typeface="+mn-lt"/>
              <a:cs typeface="+mn-lt"/>
            </a:endParaRPr>
          </a:p>
          <a:p>
            <a:endParaRPr lang="en-GB" sz="2000">
              <a:solidFill>
                <a:schemeClr val="bg1"/>
              </a:solidFill>
              <a:latin typeface="Gill Sans" panose="020B0604020202020204"/>
            </a:endParaRPr>
          </a:p>
        </p:txBody>
      </p:sp>
      <p:pic>
        <p:nvPicPr>
          <p:cNvPr id="2" name="Slide 05">
            <a:hlinkClick r:id="" action="ppaction://media"/>
            <a:extLst>
              <a:ext uri="{FF2B5EF4-FFF2-40B4-BE49-F238E27FC236}">
                <a16:creationId xmlns:a16="http://schemas.microsoft.com/office/drawing/2014/main" id="{84E682BF-714F-4FD6-ABC2-DB46A5538C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59118" y="5811876"/>
            <a:ext cx="609600" cy="609600"/>
          </a:xfrm>
          <a:prstGeom prst="rect">
            <a:avLst/>
          </a:prstGeom>
        </p:spPr>
      </p:pic>
    </p:spTree>
    <p:extLst>
      <p:ext uri="{BB962C8B-B14F-4D97-AF65-F5344CB8AC3E}">
        <p14:creationId xmlns:p14="http://schemas.microsoft.com/office/powerpoint/2010/main" val="285669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E5E76EDD-3E73-4777-A71E-6E17AE8E6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2375">
            <a:off x="1228258" y="933101"/>
            <a:ext cx="6687483" cy="4991797"/>
          </a:xfrm>
          <a:prstGeom prst="rect">
            <a:avLst/>
          </a:prstGeom>
          <a:ln w="228600" cap="sq" cmpd="thickThin">
            <a:solidFill>
              <a:srgbClr val="000000"/>
            </a:solidFill>
            <a:prstDash val="solid"/>
            <a:miter lim="800000"/>
          </a:ln>
          <a:effectLst>
            <a:innerShdw blurRad="76200">
              <a:srgbClr val="000000"/>
            </a:innerShdw>
          </a:effectLst>
        </p:spPr>
      </p:pic>
      <p:pic>
        <p:nvPicPr>
          <p:cNvPr id="4" name="Slide 06">
            <a:hlinkClick r:id="" action="ppaction://media"/>
            <a:extLst>
              <a:ext uri="{FF2B5EF4-FFF2-40B4-BE49-F238E27FC236}">
                <a16:creationId xmlns:a16="http://schemas.microsoft.com/office/drawing/2014/main" id="{C3B643CB-6D9F-461F-87B9-AC09C0E96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66450" y="5835031"/>
            <a:ext cx="609600" cy="609600"/>
          </a:xfrm>
          <a:prstGeom prst="rect">
            <a:avLst/>
          </a:prstGeom>
        </p:spPr>
      </p:pic>
    </p:spTree>
    <p:extLst>
      <p:ext uri="{BB962C8B-B14F-4D97-AF65-F5344CB8AC3E}">
        <p14:creationId xmlns:p14="http://schemas.microsoft.com/office/powerpoint/2010/main" val="2683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1;gbcfca1d9f9_0_9">
            <a:extLst>
              <a:ext uri="{FF2B5EF4-FFF2-40B4-BE49-F238E27FC236}">
                <a16:creationId xmlns:a16="http://schemas.microsoft.com/office/drawing/2014/main" id="{15C25851-5760-4DDD-B755-36D4DEE1D654}"/>
              </a:ext>
            </a:extLst>
          </p:cNvPr>
          <p:cNvSpPr txBox="1"/>
          <p:nvPr/>
        </p:nvSpPr>
        <p:spPr>
          <a:xfrm>
            <a:off x="1282685" y="95021"/>
            <a:ext cx="5551800" cy="615523"/>
          </a:xfrm>
          <a:prstGeom prst="rect">
            <a:avLst/>
          </a:prstGeom>
          <a:noFill/>
          <a:ln>
            <a:noFill/>
          </a:ln>
        </p:spPr>
        <p:txBody>
          <a:bodyPr spcFirstLastPara="1" wrap="square" lIns="91425" tIns="91425" rIns="91425" bIns="91425" anchor="t" anchorCtr="0">
            <a:spAutoFit/>
          </a:bodyPr>
          <a:lstStyle/>
          <a:p>
            <a:r>
              <a:rPr lang="en-GB" sz="2800" b="1">
                <a:solidFill>
                  <a:srgbClr val="0F6AB1"/>
                </a:solidFill>
                <a:latin typeface="Gill Sans" panose="020B0604020202020204"/>
                <a:ea typeface="Gill Sans"/>
                <a:cs typeface="Gill Sans"/>
                <a:sym typeface="Gill Sans"/>
              </a:rPr>
              <a:t>Log Book</a:t>
            </a:r>
            <a:endParaRPr sz="2800" b="1">
              <a:solidFill>
                <a:srgbClr val="0F6AB1"/>
              </a:solidFill>
              <a:latin typeface="Gill Sans" panose="020B0604020202020204"/>
              <a:ea typeface="Gill Sans"/>
              <a:cs typeface="Gill Sans"/>
              <a:sym typeface="Gill Sans"/>
            </a:endParaRPr>
          </a:p>
        </p:txBody>
      </p:sp>
      <p:pic>
        <p:nvPicPr>
          <p:cNvPr id="3" name="Picture 3" descr="Diagram&#10;&#10;Description automatically generated">
            <a:extLst>
              <a:ext uri="{FF2B5EF4-FFF2-40B4-BE49-F238E27FC236}">
                <a16:creationId xmlns:a16="http://schemas.microsoft.com/office/drawing/2014/main" id="{DC5C1299-C83C-4562-962B-02524FFC18D8}"/>
              </a:ext>
            </a:extLst>
          </p:cNvPr>
          <p:cNvPicPr>
            <a:picLocks noChangeAspect="1"/>
          </p:cNvPicPr>
          <p:nvPr/>
        </p:nvPicPr>
        <p:blipFill>
          <a:blip r:embed="rId4"/>
          <a:stretch>
            <a:fillRect/>
          </a:stretch>
        </p:blipFill>
        <p:spPr>
          <a:xfrm rot="20349211">
            <a:off x="1379225" y="933302"/>
            <a:ext cx="3746988" cy="2642704"/>
          </a:xfrm>
          <a:prstGeom prst="rect">
            <a:avLst/>
          </a:prstGeom>
          <a:ln w="12700">
            <a:solidFill>
              <a:schemeClr val="tx1"/>
            </a:solidFill>
          </a:ln>
        </p:spPr>
      </p:pic>
      <p:pic>
        <p:nvPicPr>
          <p:cNvPr id="4" name="Picture 4" descr="Shape, circle&#10;&#10;Description automatically generated">
            <a:extLst>
              <a:ext uri="{FF2B5EF4-FFF2-40B4-BE49-F238E27FC236}">
                <a16:creationId xmlns:a16="http://schemas.microsoft.com/office/drawing/2014/main" id="{C6C6A331-D105-4933-B32A-EED3349AE7EA}"/>
              </a:ext>
            </a:extLst>
          </p:cNvPr>
          <p:cNvPicPr>
            <a:picLocks noChangeAspect="1"/>
          </p:cNvPicPr>
          <p:nvPr/>
        </p:nvPicPr>
        <p:blipFill>
          <a:blip r:embed="rId5"/>
          <a:stretch>
            <a:fillRect/>
          </a:stretch>
        </p:blipFill>
        <p:spPr>
          <a:xfrm rot="480359">
            <a:off x="4147985" y="3534767"/>
            <a:ext cx="3742065" cy="2650791"/>
          </a:xfrm>
          <a:prstGeom prst="rect">
            <a:avLst/>
          </a:prstGeom>
          <a:ln w="12700">
            <a:solidFill>
              <a:schemeClr val="tx1"/>
            </a:solidFill>
          </a:ln>
        </p:spPr>
      </p:pic>
      <p:pic>
        <p:nvPicPr>
          <p:cNvPr id="5" name="Slide 07">
            <a:hlinkClick r:id="" action="ppaction://media"/>
            <a:extLst>
              <a:ext uri="{FF2B5EF4-FFF2-40B4-BE49-F238E27FC236}">
                <a16:creationId xmlns:a16="http://schemas.microsoft.com/office/drawing/2014/main" id="{F8D3E061-0442-465A-BF29-09BF8FCA6F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589" y="5640823"/>
            <a:ext cx="609600" cy="609600"/>
          </a:xfrm>
          <a:prstGeom prst="rect">
            <a:avLst/>
          </a:prstGeom>
        </p:spPr>
      </p:pic>
    </p:spTree>
    <p:extLst>
      <p:ext uri="{BB962C8B-B14F-4D97-AF65-F5344CB8AC3E}">
        <p14:creationId xmlns:p14="http://schemas.microsoft.com/office/powerpoint/2010/main" val="45202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08">
            <a:hlinkClick r:id="" action="ppaction://media"/>
            <a:extLst>
              <a:ext uri="{FF2B5EF4-FFF2-40B4-BE49-F238E27FC236}">
                <a16:creationId xmlns:a16="http://schemas.microsoft.com/office/drawing/2014/main" id="{61647050-7A55-4CFF-859A-ED6D83293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99646" y="178699"/>
            <a:ext cx="609600" cy="609600"/>
          </a:xfrm>
          <a:prstGeom prst="rect">
            <a:avLst/>
          </a:prstGeom>
        </p:spPr>
      </p:pic>
      <p:pic>
        <p:nvPicPr>
          <p:cNvPr id="5" name="Picture 4" descr="A picture containing text, colorful, decorated, several&#10;&#10;Description automatically generated">
            <a:extLst>
              <a:ext uri="{FF2B5EF4-FFF2-40B4-BE49-F238E27FC236}">
                <a16:creationId xmlns:a16="http://schemas.microsoft.com/office/drawing/2014/main" id="{C0C5DE0D-4306-4596-9AC3-1B81FBBC2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58" y="1070533"/>
            <a:ext cx="7129083" cy="3728011"/>
          </a:xfrm>
          <a:prstGeom prst="rect">
            <a:avLst/>
          </a:prstGeom>
        </p:spPr>
      </p:pic>
      <p:sp>
        <p:nvSpPr>
          <p:cNvPr id="7" name="TextBox 6">
            <a:extLst>
              <a:ext uri="{FF2B5EF4-FFF2-40B4-BE49-F238E27FC236}">
                <a16:creationId xmlns:a16="http://schemas.microsoft.com/office/drawing/2014/main" id="{1D9B6A99-F451-4EE6-9767-43ABCAF1F3D9}"/>
              </a:ext>
            </a:extLst>
          </p:cNvPr>
          <p:cNvSpPr txBox="1"/>
          <p:nvPr/>
        </p:nvSpPr>
        <p:spPr>
          <a:xfrm>
            <a:off x="436969" y="5080778"/>
            <a:ext cx="8270060" cy="1107996"/>
          </a:xfrm>
          <a:prstGeom prst="rect">
            <a:avLst/>
          </a:prstGeom>
          <a:noFill/>
        </p:spPr>
        <p:txBody>
          <a:bodyPr wrap="square" rtlCol="0">
            <a:spAutoFit/>
          </a:bodyPr>
          <a:lstStyle/>
          <a:p>
            <a:pPr algn="ctr"/>
            <a:r>
              <a:rPr lang="en-US" sz="2400" dirty="0">
                <a:solidFill>
                  <a:schemeClr val="accent1">
                    <a:lumMod val="75000"/>
                  </a:schemeClr>
                </a:solidFill>
                <a:highlight>
                  <a:srgbClr val="FFFFFF"/>
                </a:highlight>
                <a:latin typeface="Gill Sans" panose="020B0604020202020204"/>
                <a:ea typeface="Gill Sans"/>
                <a:cs typeface="Gill Sans"/>
              </a:rPr>
              <a:t>Click here to watch the Introductory video: </a:t>
            </a:r>
            <a:r>
              <a:rPr lang="en-US" sz="2400" dirty="0">
                <a:solidFill>
                  <a:schemeClr val="accent1">
                    <a:lumMod val="75000"/>
                  </a:schemeClr>
                </a:solidFill>
                <a:highlight>
                  <a:srgbClr val="FFFFFF"/>
                </a:highlight>
                <a:latin typeface="Gill Sans" panose="020B0604020202020204"/>
                <a:ea typeface="Gill Sans"/>
                <a:cs typeface="Gill Sans"/>
                <a:hlinkClick r:id="rId6"/>
              </a:rPr>
              <a:t>https://youtu.be/03Q8xJ-CxS8</a:t>
            </a:r>
            <a:endParaRPr lang="en-US" sz="2400" dirty="0">
              <a:solidFill>
                <a:schemeClr val="accent1">
                  <a:lumMod val="75000"/>
                </a:schemeClr>
              </a:solidFill>
              <a:highlight>
                <a:srgbClr val="FFFFFF"/>
              </a:highlight>
              <a:latin typeface="Gill Sans" panose="020B0604020202020204"/>
              <a:ea typeface="Gill Sans"/>
              <a:cs typeface="Gill Sans"/>
            </a:endParaRPr>
          </a:p>
          <a:p>
            <a:endParaRPr lang="en-GB" dirty="0"/>
          </a:p>
        </p:txBody>
      </p:sp>
    </p:spTree>
    <p:extLst>
      <p:ext uri="{BB962C8B-B14F-4D97-AF65-F5344CB8AC3E}">
        <p14:creationId xmlns:p14="http://schemas.microsoft.com/office/powerpoint/2010/main" val="14624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02;gbcfca1d9f9_0_5">
            <a:extLst>
              <a:ext uri="{FF2B5EF4-FFF2-40B4-BE49-F238E27FC236}">
                <a16:creationId xmlns:a16="http://schemas.microsoft.com/office/drawing/2014/main" id="{E100B5AE-249B-4178-9155-26CF49DAE826}"/>
              </a:ext>
            </a:extLst>
          </p:cNvPr>
          <p:cNvSpPr txBox="1"/>
          <p:nvPr/>
        </p:nvSpPr>
        <p:spPr>
          <a:xfrm>
            <a:off x="1796100" y="88417"/>
            <a:ext cx="5551800" cy="615523"/>
          </a:xfrm>
          <a:prstGeom prst="rect">
            <a:avLst/>
          </a:prstGeom>
          <a:noFill/>
          <a:ln>
            <a:noFill/>
          </a:ln>
        </p:spPr>
        <p:txBody>
          <a:bodyPr spcFirstLastPara="1" wrap="square" lIns="91425" tIns="91425" rIns="91425" bIns="91425" anchor="t" anchorCtr="0">
            <a:spAutoFit/>
          </a:bodyPr>
          <a:lstStyle/>
          <a:p>
            <a:pPr algn="ctr"/>
            <a:r>
              <a:rPr lang="en-GB" sz="2800">
                <a:solidFill>
                  <a:srgbClr val="0F6AB1"/>
                </a:solidFill>
                <a:latin typeface="Gill Sans" panose="020B0604020202020204"/>
                <a:ea typeface="Gill Sans"/>
                <a:cs typeface="Gill Sans"/>
                <a:sym typeface="Gill Sans"/>
              </a:rPr>
              <a:t>Lesson plan</a:t>
            </a:r>
            <a:endParaRPr sz="2800">
              <a:solidFill>
                <a:srgbClr val="0F6AB1"/>
              </a:solidFill>
              <a:latin typeface="Gill Sans" panose="020B0604020202020204"/>
              <a:ea typeface="Gill Sans"/>
              <a:cs typeface="Gill Sans"/>
              <a:sym typeface="Gill Sans"/>
            </a:endParaRPr>
          </a:p>
        </p:txBody>
      </p:sp>
      <p:pic>
        <p:nvPicPr>
          <p:cNvPr id="7" name="Picture 7" descr="Diagram&#10;&#10;Description automatically generated">
            <a:extLst>
              <a:ext uri="{FF2B5EF4-FFF2-40B4-BE49-F238E27FC236}">
                <a16:creationId xmlns:a16="http://schemas.microsoft.com/office/drawing/2014/main" id="{70819AEA-CD0E-4FE6-B823-9BB104B07DD9}"/>
              </a:ext>
            </a:extLst>
          </p:cNvPr>
          <p:cNvPicPr>
            <a:picLocks noChangeAspect="1"/>
          </p:cNvPicPr>
          <p:nvPr/>
        </p:nvPicPr>
        <p:blipFill>
          <a:blip r:embed="rId4"/>
          <a:stretch>
            <a:fillRect/>
          </a:stretch>
        </p:blipFill>
        <p:spPr>
          <a:xfrm>
            <a:off x="1174596" y="620753"/>
            <a:ext cx="3393687" cy="490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Graphical user interface, text, application&#10;&#10;Description automatically generated">
            <a:extLst>
              <a:ext uri="{FF2B5EF4-FFF2-40B4-BE49-F238E27FC236}">
                <a16:creationId xmlns:a16="http://schemas.microsoft.com/office/drawing/2014/main" id="{ED540280-9D06-4155-A81C-665EE5608C00}"/>
              </a:ext>
            </a:extLst>
          </p:cNvPr>
          <p:cNvPicPr>
            <a:picLocks noChangeAspect="1"/>
          </p:cNvPicPr>
          <p:nvPr/>
        </p:nvPicPr>
        <p:blipFill>
          <a:blip r:embed="rId5"/>
          <a:stretch>
            <a:fillRect/>
          </a:stretch>
        </p:blipFill>
        <p:spPr>
          <a:xfrm>
            <a:off x="4389864" y="1875265"/>
            <a:ext cx="3393687" cy="490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lide 09">
            <a:hlinkClick r:id="" action="ppaction://media"/>
            <a:extLst>
              <a:ext uri="{FF2B5EF4-FFF2-40B4-BE49-F238E27FC236}">
                <a16:creationId xmlns:a16="http://schemas.microsoft.com/office/drawing/2014/main" id="{AEB81AF6-8945-4192-83CF-5979D9070B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4718" y="5627647"/>
            <a:ext cx="609600" cy="609600"/>
          </a:xfrm>
          <a:prstGeom prst="rect">
            <a:avLst/>
          </a:prstGeom>
        </p:spPr>
      </p:pic>
    </p:spTree>
    <p:extLst>
      <p:ext uri="{BB962C8B-B14F-4D97-AF65-F5344CB8AC3E}">
        <p14:creationId xmlns:p14="http://schemas.microsoft.com/office/powerpoint/2010/main" val="243509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67843152-6004-40B0-AE6B-2F15BB974F16}"/>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B31DEB63-E6E2-4695-AF5E-DDDF1798D5DE}" vid="{360665B7-4985-4CF4-8D1B-15E4A75A9D07}"/>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B31DEB63-E6E2-4695-AF5E-DDDF1798D5DE}" vid="{C3E389FC-4BFE-4F2A-8A42-4B05E6A3F642}"/>
    </a:ext>
  </a:ext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2767E47-EB4A-4BBF-82D2-1EC3F797F558}"/>
    </a:ext>
  </a:ext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1267A000-1A14-437F-9385-CE8AB5AE8583}"/>
    </a:ext>
  </a:ext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07B968CE-F4C3-494F-B55E-C9B96B9674AF}"/>
    </a:ext>
  </a:ext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B41A3F4B-93BB-4A5A-B281-62AC3AD38A40}"/>
    </a:ext>
  </a:extLst>
</a:theme>
</file>

<file path=ppt/theme/theme1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6D1F2ACB-9D53-4872-8B1E-A6F65178A24A}"/>
    </a:ext>
  </a:extLst>
</a:theme>
</file>

<file path=ppt/theme/theme1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306FFB0-1824-4692-9658-969735484D96}"/>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1808EEBC-7C0C-4A1D-BB69-6088EEA1F140}"/>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92B2CEF-043B-47C1-A8B7-8495F4E4B634}"/>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DD21DD3-3838-407B-A59E-185DEF00BCE6}"/>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A50185A-2945-426F-9541-44140523C83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E0FF3BA9-9091-4EF1-8D7F-3B98AB1B3CCF}"/>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34D267A2-57A9-4AA4-AEF2-57AE36CB9BDE}"/>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BD651304-BA35-4DC4-8C14-4CA398BB9954}"/>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4CFEDFEE-FE9B-4003-AF01-E3E981C815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4A3DB-5F2D-4954-B13B-74CE6E82235F}">
  <ds:schemaRefs>
    <ds:schemaRef ds:uri="http://schemas.microsoft.com/sharepoint/v3/contenttype/forms"/>
  </ds:schemaRefs>
</ds:datastoreItem>
</file>

<file path=customXml/itemProps2.xml><?xml version="1.0" encoding="utf-8"?>
<ds:datastoreItem xmlns:ds="http://schemas.openxmlformats.org/officeDocument/2006/customXml" ds:itemID="{276F5E68-788B-4A1F-B4EE-DDB3DAA8F18E}">
  <ds:schemaRefs>
    <ds:schemaRef ds:uri="b93c365d-0385-4382-9509-99218ab90b25"/>
    <ds:schemaRef ds:uri="218bb72c-f808-4789-b960-2e9e3d60d59d"/>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99BAB20-40D7-4154-8325-01BD18315BC5}">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Lesson 1 Hands Face Space Year 5 and 6 </Template>
  <TotalTime>0</TotalTime>
  <Words>322</Words>
  <Application>Microsoft Office PowerPoint</Application>
  <PresentationFormat>On-screen Show (4:3)</PresentationFormat>
  <Paragraphs>61</Paragraphs>
  <Slides>18</Slides>
  <Notes>0</Notes>
  <HiddenSlides>0</HiddenSlides>
  <MMClips>18</MMClips>
  <ScaleCrop>false</ScaleCrop>
  <HeadingPairs>
    <vt:vector size="4" baseType="variant">
      <vt:variant>
        <vt:lpstr>Theme</vt:lpstr>
      </vt:variant>
      <vt:variant>
        <vt:i4>17</vt:i4>
      </vt:variant>
      <vt:variant>
        <vt:lpstr>Slide Titles</vt:lpstr>
      </vt:variant>
      <vt:variant>
        <vt:i4>18</vt:i4>
      </vt:variant>
    </vt:vector>
  </HeadingPairs>
  <TitlesOfParts>
    <vt:vector size="35"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9_Custom Design</vt:lpstr>
      <vt:lpstr>10_Custom Design</vt:lpstr>
      <vt:lpstr>11_Custom Design</vt:lpstr>
      <vt:lpstr>12_Custom Design</vt:lpstr>
      <vt:lpstr>13_Custom Design</vt:lpstr>
      <vt:lpstr>14_Custom Design</vt:lpstr>
      <vt:lpstr>3_Custom Design</vt:lpstr>
      <vt:lpstr>7_Custom Design</vt:lpstr>
      <vt:lpstr>PowerPoint Presentation</vt:lpstr>
      <vt:lpstr>Welcome to the COVID-19 Warrior  Teacher Professional Development    On each slide of this PowerPoint there is an audio track talking through the slide and giving more information.   Please download this PowerPoint and play Slide Show/Present to hear audio notes as you click through each slide.  Enjoy!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Reveal your Lego models</vt:lpstr>
      <vt:lpstr>PowerPoint Presentation</vt:lpstr>
      <vt:lpstr>PowerPoint Presentation</vt:lpstr>
      <vt:lpstr>Extension Activities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Hands, Face, Space</dc:title>
  <dc:creator>Rachel Gagen</dc:creator>
  <cp:lastModifiedBy>Rachel Gagen</cp:lastModifiedBy>
  <cp:revision>22</cp:revision>
  <dcterms:created xsi:type="dcterms:W3CDTF">2021-03-18T14:59:49Z</dcterms:created>
  <dcterms:modified xsi:type="dcterms:W3CDTF">2022-02-07T13:21:12Z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