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1"/>
  </p:notesMasterIdLst>
  <p:sldIdLst>
    <p:sldId id="297" r:id="rId13"/>
    <p:sldId id="257" r:id="rId14"/>
    <p:sldId id="312" r:id="rId15"/>
    <p:sldId id="310" r:id="rId16"/>
    <p:sldId id="308" r:id="rId17"/>
    <p:sldId id="261" r:id="rId18"/>
    <p:sldId id="267"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8A8"/>
    <a:srgbClr val="157E83"/>
    <a:srgbClr val="EDB834"/>
    <a:srgbClr val="EC632B"/>
    <a:srgbClr val="712E88"/>
    <a:srgbClr val="E26FA9"/>
    <a:srgbClr val="D30D4F"/>
    <a:srgbClr val="E26EA8"/>
    <a:srgbClr val="D2639A"/>
    <a:srgbClr val="369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9B79F-606B-2000-DD85-A499E8938EFF}" v="15" dt="2021-03-25T22:01:29.858"/>
    <p1510:client id="{62F5D80D-3631-4ED1-8C6C-8441A33347BE}" v="1" dt="2021-03-22T13:52:35.226"/>
    <p1510:client id="{FAA415C6-D5B6-19EF-A955-BB777D7221A7}" v="21" dt="2021-12-29T11:51:05.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7" d="100"/>
          <a:sy n="127" d="100"/>
        </p:scale>
        <p:origin x="10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3BD9B79F-606B-2000-DD85-A499E8938EFF}"/>
    <pc:docChg chg="modSld">
      <pc:chgData name="Green, Natalia" userId="S::natalia.green_uhs.nhs.uk#ext#@sotonac.onmicrosoft.com::bf324bb5-e447-45be-938c-312f37635ca6" providerId="AD" clId="Web-{3BD9B79F-606B-2000-DD85-A499E8938EFF}" dt="2021-03-25T22:01:29.858" v="9" actId="1076"/>
      <pc:docMkLst>
        <pc:docMk/>
      </pc:docMkLst>
      <pc:sldChg chg="modSp">
        <pc:chgData name="Green, Natalia" userId="S::natalia.green_uhs.nhs.uk#ext#@sotonac.onmicrosoft.com::bf324bb5-e447-45be-938c-312f37635ca6" providerId="AD" clId="Web-{3BD9B79F-606B-2000-DD85-A499E8938EFF}" dt="2021-03-25T22:01:22.373" v="7" actId="1076"/>
        <pc:sldMkLst>
          <pc:docMk/>
          <pc:sldMk cId="0" sldId="257"/>
        </pc:sldMkLst>
        <pc:spChg chg="mod">
          <ac:chgData name="Green, Natalia" userId="S::natalia.green_uhs.nhs.uk#ext#@sotonac.onmicrosoft.com::bf324bb5-e447-45be-938c-312f37635ca6" providerId="AD" clId="Web-{3BD9B79F-606B-2000-DD85-A499E8938EFF}" dt="2021-03-25T22:01:15.154" v="4" actId="1076"/>
          <ac:spMkLst>
            <pc:docMk/>
            <pc:sldMk cId="0" sldId="257"/>
            <ac:spMk id="464" creationId="{00000000-0000-0000-0000-000000000000}"/>
          </ac:spMkLst>
        </pc:spChg>
        <pc:spChg chg="mod">
          <ac:chgData name="Green, Natalia" userId="S::natalia.green_uhs.nhs.uk#ext#@sotonac.onmicrosoft.com::bf324bb5-e447-45be-938c-312f37635ca6" providerId="AD" clId="Web-{3BD9B79F-606B-2000-DD85-A499E8938EFF}" dt="2021-03-25T22:01:22.373" v="7" actId="1076"/>
          <ac:spMkLst>
            <pc:docMk/>
            <pc:sldMk cId="0" sldId="257"/>
            <ac:spMk id="468" creationId="{00000000-0000-0000-0000-000000000000}"/>
          </ac:spMkLst>
        </pc:spChg>
        <pc:spChg chg="mod">
          <ac:chgData name="Green, Natalia" userId="S::natalia.green_uhs.nhs.uk#ext#@sotonac.onmicrosoft.com::bf324bb5-e447-45be-938c-312f37635ca6" providerId="AD" clId="Web-{3BD9B79F-606B-2000-DD85-A499E8938EFF}" dt="2021-03-25T22:01:20.373" v="6" actId="1076"/>
          <ac:spMkLst>
            <pc:docMk/>
            <pc:sldMk cId="0" sldId="257"/>
            <ac:spMk id="469" creationId="{00000000-0000-0000-0000-000000000000}"/>
          </ac:spMkLst>
        </pc:spChg>
      </pc:sldChg>
      <pc:sldChg chg="modSp">
        <pc:chgData name="Green, Natalia" userId="S::natalia.green_uhs.nhs.uk#ext#@sotonac.onmicrosoft.com::bf324bb5-e447-45be-938c-312f37635ca6" providerId="AD" clId="Web-{3BD9B79F-606B-2000-DD85-A499E8938EFF}" dt="2021-03-25T22:00:20.822" v="3" actId="1076"/>
        <pc:sldMkLst>
          <pc:docMk/>
          <pc:sldMk cId="162971755" sldId="297"/>
        </pc:sldMkLst>
        <pc:spChg chg="mod">
          <ac:chgData name="Green, Natalia" userId="S::natalia.green_uhs.nhs.uk#ext#@sotonac.onmicrosoft.com::bf324bb5-e447-45be-938c-312f37635ca6" providerId="AD" clId="Web-{3BD9B79F-606B-2000-DD85-A499E8938EFF}" dt="2021-03-25T22:00:20.385" v="2" actId="20577"/>
          <ac:spMkLst>
            <pc:docMk/>
            <pc:sldMk cId="162971755" sldId="297"/>
            <ac:spMk id="4" creationId="{D153E2BD-B866-42F9-8E89-008097D8310C}"/>
          </ac:spMkLst>
        </pc:spChg>
        <pc:picChg chg="mod">
          <ac:chgData name="Green, Natalia" userId="S::natalia.green_uhs.nhs.uk#ext#@sotonac.onmicrosoft.com::bf324bb5-e447-45be-938c-312f37635ca6" providerId="AD" clId="Web-{3BD9B79F-606B-2000-DD85-A499E8938EFF}" dt="2021-03-25T22:00:20.822" v="3" actId="1076"/>
          <ac:picMkLst>
            <pc:docMk/>
            <pc:sldMk cId="162971755" sldId="297"/>
            <ac:picMk id="5" creationId="{12E2B284-0D5C-4F65-AF42-6F450C57841F}"/>
          </ac:picMkLst>
        </pc:picChg>
      </pc:sldChg>
      <pc:sldChg chg="delSp modSp">
        <pc:chgData name="Green, Natalia" userId="S::natalia.green_uhs.nhs.uk#ext#@sotonac.onmicrosoft.com::bf324bb5-e447-45be-938c-312f37635ca6" providerId="AD" clId="Web-{3BD9B79F-606B-2000-DD85-A499E8938EFF}" dt="2021-03-25T22:01:29.858" v="9" actId="1076"/>
        <pc:sldMkLst>
          <pc:docMk/>
          <pc:sldMk cId="297864358" sldId="308"/>
        </pc:sldMkLst>
        <pc:spChg chg="del">
          <ac:chgData name="Green, Natalia" userId="S::natalia.green_uhs.nhs.uk#ext#@sotonac.onmicrosoft.com::bf324bb5-e447-45be-938c-312f37635ca6" providerId="AD" clId="Web-{3BD9B79F-606B-2000-DD85-A499E8938EFF}" dt="2021-03-25T22:01:27.467" v="8"/>
          <ac:spMkLst>
            <pc:docMk/>
            <pc:sldMk cId="297864358" sldId="308"/>
            <ac:spMk id="12" creationId="{CAA1A94F-B4DF-4E74-90B4-9C23E1229AA0}"/>
          </ac:spMkLst>
        </pc:spChg>
        <pc:picChg chg="mod">
          <ac:chgData name="Green, Natalia" userId="S::natalia.green_uhs.nhs.uk#ext#@sotonac.onmicrosoft.com::bf324bb5-e447-45be-938c-312f37635ca6" providerId="AD" clId="Web-{3BD9B79F-606B-2000-DD85-A499E8938EFF}" dt="2021-03-25T22:01:29.858" v="9" actId="1076"/>
          <ac:picMkLst>
            <pc:docMk/>
            <pc:sldMk cId="297864358" sldId="308"/>
            <ac:picMk id="11" creationId="{1DF7D6BD-7E3A-4A4E-B608-B78682DE801C}"/>
          </ac:picMkLst>
        </pc:picChg>
      </pc:sldChg>
    </pc:docChg>
  </pc:docChgLst>
  <pc:docChgLst>
    <pc:chgData name="Rachel Gagen" userId="S::rsg1v20@soton.ac.uk::e2d4e6cd-5d89-46d8-93dc-e64a27afb7be" providerId="AD" clId="Web-{FAA415C6-D5B6-19EF-A955-BB777D7221A7}"/>
    <pc:docChg chg="modSld">
      <pc:chgData name="Rachel Gagen" userId="S::rsg1v20@soton.ac.uk::e2d4e6cd-5d89-46d8-93dc-e64a27afb7be" providerId="AD" clId="Web-{FAA415C6-D5B6-19EF-A955-BB777D7221A7}" dt="2021-12-29T11:51:05.618" v="10" actId="20577"/>
      <pc:docMkLst>
        <pc:docMk/>
      </pc:docMkLst>
      <pc:sldChg chg="delSp modSp">
        <pc:chgData name="Rachel Gagen" userId="S::rsg1v20@soton.ac.uk::e2d4e6cd-5d89-46d8-93dc-e64a27afb7be" providerId="AD" clId="Web-{FAA415C6-D5B6-19EF-A955-BB777D7221A7}" dt="2021-12-29T11:51:05.618" v="10" actId="20577"/>
        <pc:sldMkLst>
          <pc:docMk/>
          <pc:sldMk cId="0" sldId="257"/>
        </pc:sldMkLst>
        <pc:spChg chg="mod">
          <ac:chgData name="Rachel Gagen" userId="S::rsg1v20@soton.ac.uk::e2d4e6cd-5d89-46d8-93dc-e64a27afb7be" providerId="AD" clId="Web-{FAA415C6-D5B6-19EF-A955-BB777D7221A7}" dt="2021-12-29T11:51:05.618" v="10" actId="20577"/>
          <ac:spMkLst>
            <pc:docMk/>
            <pc:sldMk cId="0" sldId="257"/>
            <ac:spMk id="468" creationId="{00000000-0000-0000-0000-000000000000}"/>
          </ac:spMkLst>
        </pc:spChg>
        <pc:spChg chg="del">
          <ac:chgData name="Rachel Gagen" userId="S::rsg1v20@soton.ac.uk::e2d4e6cd-5d89-46d8-93dc-e64a27afb7be" providerId="AD" clId="Web-{FAA415C6-D5B6-19EF-A955-BB777D7221A7}" dt="2021-12-29T11:50:48.211" v="0"/>
          <ac:spMkLst>
            <pc:docMk/>
            <pc:sldMk cId="0" sldId="257"/>
            <ac:spMk id="469" creationId="{00000000-0000-0000-0000-000000000000}"/>
          </ac:spMkLst>
        </pc:spChg>
      </pc:sldChg>
    </pc:docChg>
  </pc:docChgLst>
  <pc:docChgLst>
    <pc:chgData name="Rachel Gagen" userId="b8147b453b790b83" providerId="LiveId" clId="{62F5D80D-3631-4ED1-8C6C-8441A33347BE}"/>
    <pc:docChg chg="custSel addSld delSld modSld sldOrd">
      <pc:chgData name="Rachel Gagen" userId="b8147b453b790b83" providerId="LiveId" clId="{62F5D80D-3631-4ED1-8C6C-8441A33347BE}" dt="2021-03-22T13:55:53.310" v="21" actId="478"/>
      <pc:docMkLst>
        <pc:docMk/>
      </pc:docMkLst>
      <pc:sldChg chg="add">
        <pc:chgData name="Rachel Gagen" userId="b8147b453b790b83" providerId="LiveId" clId="{62F5D80D-3631-4ED1-8C6C-8441A33347BE}" dt="2021-03-22T13:52:35.217" v="0"/>
        <pc:sldMkLst>
          <pc:docMk/>
          <pc:sldMk cId="0" sldId="257"/>
        </pc:sldMkLst>
      </pc:sldChg>
      <pc:sldChg chg="add">
        <pc:chgData name="Rachel Gagen" userId="b8147b453b790b83" providerId="LiveId" clId="{62F5D80D-3631-4ED1-8C6C-8441A33347BE}" dt="2021-03-22T13:52:35.217" v="0"/>
        <pc:sldMkLst>
          <pc:docMk/>
          <pc:sldMk cId="0" sldId="261"/>
        </pc:sldMkLst>
      </pc:sldChg>
      <pc:sldChg chg="add">
        <pc:chgData name="Rachel Gagen" userId="b8147b453b790b83" providerId="LiveId" clId="{62F5D80D-3631-4ED1-8C6C-8441A33347BE}" dt="2021-03-22T13:52:35.217" v="0"/>
        <pc:sldMkLst>
          <pc:docMk/>
          <pc:sldMk cId="3101110697" sldId="267"/>
        </pc:sldMkLst>
      </pc:sldChg>
      <pc:sldChg chg="del">
        <pc:chgData name="Rachel Gagen" userId="b8147b453b790b83" providerId="LiveId" clId="{62F5D80D-3631-4ED1-8C6C-8441A33347BE}" dt="2021-03-22T13:52:38.003" v="1" actId="47"/>
        <pc:sldMkLst>
          <pc:docMk/>
          <pc:sldMk cId="2141227752" sldId="286"/>
        </pc:sldMkLst>
      </pc:sldChg>
      <pc:sldChg chg="del">
        <pc:chgData name="Rachel Gagen" userId="b8147b453b790b83" providerId="LiveId" clId="{62F5D80D-3631-4ED1-8C6C-8441A33347BE}" dt="2021-03-22T13:55:18.296" v="13" actId="47"/>
        <pc:sldMkLst>
          <pc:docMk/>
          <pc:sldMk cId="4201883447" sldId="287"/>
        </pc:sldMkLst>
      </pc:sldChg>
      <pc:sldChg chg="del">
        <pc:chgData name="Rachel Gagen" userId="b8147b453b790b83" providerId="LiveId" clId="{62F5D80D-3631-4ED1-8C6C-8441A33347BE}" dt="2021-03-22T13:55:21.380" v="18" actId="47"/>
        <pc:sldMkLst>
          <pc:docMk/>
          <pc:sldMk cId="1651227424" sldId="288"/>
        </pc:sldMkLst>
      </pc:sldChg>
      <pc:sldChg chg="del">
        <pc:chgData name="Rachel Gagen" userId="b8147b453b790b83" providerId="LiveId" clId="{62F5D80D-3631-4ED1-8C6C-8441A33347BE}" dt="2021-03-22T13:55:19.407" v="15" actId="47"/>
        <pc:sldMkLst>
          <pc:docMk/>
          <pc:sldMk cId="3506126365" sldId="290"/>
        </pc:sldMkLst>
      </pc:sldChg>
      <pc:sldChg chg="del">
        <pc:chgData name="Rachel Gagen" userId="b8147b453b790b83" providerId="LiveId" clId="{62F5D80D-3631-4ED1-8C6C-8441A33347BE}" dt="2021-03-22T13:55:20.556" v="17" actId="47"/>
        <pc:sldMkLst>
          <pc:docMk/>
          <pc:sldMk cId="1152563904" sldId="292"/>
        </pc:sldMkLst>
      </pc:sldChg>
      <pc:sldChg chg="delSp mod">
        <pc:chgData name="Rachel Gagen" userId="b8147b453b790b83" providerId="LiveId" clId="{62F5D80D-3631-4ED1-8C6C-8441A33347BE}" dt="2021-03-22T13:55:53.310" v="21" actId="478"/>
        <pc:sldMkLst>
          <pc:docMk/>
          <pc:sldMk cId="1974776008" sldId="293"/>
        </pc:sldMkLst>
        <pc:spChg chg="del">
          <ac:chgData name="Rachel Gagen" userId="b8147b453b790b83" providerId="LiveId" clId="{62F5D80D-3631-4ED1-8C6C-8441A33347BE}" dt="2021-03-22T13:55:51.078" v="20" actId="478"/>
          <ac:spMkLst>
            <pc:docMk/>
            <pc:sldMk cId="1974776008" sldId="293"/>
            <ac:spMk id="2" creationId="{0B95BAB1-CB1B-4122-BEDE-092EACC2C66E}"/>
          </ac:spMkLst>
        </pc:spChg>
        <pc:spChg chg="del">
          <ac:chgData name="Rachel Gagen" userId="b8147b453b790b83" providerId="LiveId" clId="{62F5D80D-3631-4ED1-8C6C-8441A33347BE}" dt="2021-03-22T13:55:53.310" v="21" actId="478"/>
          <ac:spMkLst>
            <pc:docMk/>
            <pc:sldMk cId="1974776008" sldId="293"/>
            <ac:spMk id="3" creationId="{F40B4FC7-E86E-47E7-BF52-DB2858D5689D}"/>
          </ac:spMkLst>
        </pc:spChg>
      </pc:sldChg>
      <pc:sldChg chg="del">
        <pc:chgData name="Rachel Gagen" userId="b8147b453b790b83" providerId="LiveId" clId="{62F5D80D-3631-4ED1-8C6C-8441A33347BE}" dt="2021-03-22T13:55:24.279" v="19" actId="47"/>
        <pc:sldMkLst>
          <pc:docMk/>
          <pc:sldMk cId="480856902" sldId="294"/>
        </pc:sldMkLst>
      </pc:sldChg>
      <pc:sldChg chg="del">
        <pc:chgData name="Rachel Gagen" userId="b8147b453b790b83" providerId="LiveId" clId="{62F5D80D-3631-4ED1-8C6C-8441A33347BE}" dt="2021-03-22T13:55:18.860" v="14" actId="47"/>
        <pc:sldMkLst>
          <pc:docMk/>
          <pc:sldMk cId="2269068817" sldId="295"/>
        </pc:sldMkLst>
      </pc:sldChg>
      <pc:sldChg chg="del">
        <pc:chgData name="Rachel Gagen" userId="b8147b453b790b83" providerId="LiveId" clId="{62F5D80D-3631-4ED1-8C6C-8441A33347BE}" dt="2021-03-22T13:55:20.027" v="16" actId="47"/>
        <pc:sldMkLst>
          <pc:docMk/>
          <pc:sldMk cId="3774715035" sldId="296"/>
        </pc:sldMkLst>
      </pc:sldChg>
      <pc:sldChg chg="add">
        <pc:chgData name="Rachel Gagen" userId="b8147b453b790b83" providerId="LiveId" clId="{62F5D80D-3631-4ED1-8C6C-8441A33347BE}" dt="2021-03-22T13:52:35.217" v="0"/>
        <pc:sldMkLst>
          <pc:docMk/>
          <pc:sldMk cId="162971755" sldId="297"/>
        </pc:sldMkLst>
      </pc:sldChg>
      <pc:sldChg chg="add del">
        <pc:chgData name="Rachel Gagen" userId="b8147b453b790b83" providerId="LiveId" clId="{62F5D80D-3631-4ED1-8C6C-8441A33347BE}" dt="2021-03-22T13:54:27.986" v="11" actId="47"/>
        <pc:sldMkLst>
          <pc:docMk/>
          <pc:sldMk cId="3753473562" sldId="298"/>
        </pc:sldMkLst>
      </pc:sldChg>
      <pc:sldChg chg="add">
        <pc:chgData name="Rachel Gagen" userId="b8147b453b790b83" providerId="LiveId" clId="{62F5D80D-3631-4ED1-8C6C-8441A33347BE}" dt="2021-03-22T13:52:35.217" v="0"/>
        <pc:sldMkLst>
          <pc:docMk/>
          <pc:sldMk cId="297864358" sldId="308"/>
        </pc:sldMkLst>
      </pc:sldChg>
      <pc:sldChg chg="add">
        <pc:chgData name="Rachel Gagen" userId="b8147b453b790b83" providerId="LiveId" clId="{62F5D80D-3631-4ED1-8C6C-8441A33347BE}" dt="2021-03-22T13:52:35.217" v="0"/>
        <pc:sldMkLst>
          <pc:docMk/>
          <pc:sldMk cId="3783372893" sldId="310"/>
        </pc:sldMkLst>
      </pc:sldChg>
      <pc:sldChg chg="add del">
        <pc:chgData name="Rachel Gagen" userId="b8147b453b790b83" providerId="LiveId" clId="{62F5D80D-3631-4ED1-8C6C-8441A33347BE}" dt="2021-03-22T13:55:17.647" v="12" actId="47"/>
        <pc:sldMkLst>
          <pc:docMk/>
          <pc:sldMk cId="891339201" sldId="311"/>
        </pc:sldMkLst>
      </pc:sldChg>
      <pc:sldChg chg="add ord">
        <pc:chgData name="Rachel Gagen" userId="b8147b453b790b83" providerId="LiveId" clId="{62F5D80D-3631-4ED1-8C6C-8441A33347BE}" dt="2021-03-22T13:54:26.373" v="10"/>
        <pc:sldMkLst>
          <pc:docMk/>
          <pc:sldMk cId="256003576"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9A6D4-1D98-464A-836B-1C5777EAE831}"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FDE73-98EA-4225-86FC-2A7863D5F12E}" type="slidenum">
              <a:rPr lang="en-GB" smtClean="0"/>
              <a:t>‹#›</a:t>
            </a:fld>
            <a:endParaRPr lang="en-GB"/>
          </a:p>
        </p:txBody>
      </p:sp>
    </p:spTree>
    <p:extLst>
      <p:ext uri="{BB962C8B-B14F-4D97-AF65-F5344CB8AC3E}">
        <p14:creationId xmlns:p14="http://schemas.microsoft.com/office/powerpoint/2010/main" val="281082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b956a441d0_0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b956a441d0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af9a5d873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gaf9a5d873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 name="Google Shape;13;p5" descr="Icon&#10;&#10;Description automatically generated"/>
          <p:cNvPicPr preferRelativeResize="0"/>
          <p:nvPr/>
        </p:nvPicPr>
        <p:blipFill rotWithShape="1">
          <a:blip r:embed="rId2">
            <a:alphaModFix/>
          </a:blip>
          <a:srcRect/>
          <a:stretch/>
        </p:blipFill>
        <p:spPr>
          <a:xfrm>
            <a:off x="-120664" y="1694072"/>
            <a:ext cx="1227165" cy="1225092"/>
          </a:xfrm>
          <a:prstGeom prst="rect">
            <a:avLst/>
          </a:prstGeom>
          <a:noFill/>
          <a:ln>
            <a:noFill/>
          </a:ln>
        </p:spPr>
      </p:pic>
      <p:pic>
        <p:nvPicPr>
          <p:cNvPr id="14" name="Google Shape;14;p5"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15" name="Google Shape;15;p5" descr="Icon&#10;&#10;Description automatically generated"/>
          <p:cNvPicPr preferRelativeResize="0"/>
          <p:nvPr/>
        </p:nvPicPr>
        <p:blipFill rotWithShape="1">
          <a:blip r:embed="rId4">
            <a:alphaModFix/>
          </a:blip>
          <a:srcRect/>
          <a:stretch/>
        </p:blipFill>
        <p:spPr>
          <a:xfrm>
            <a:off x="8153893" y="3989610"/>
            <a:ext cx="1469038" cy="1466557"/>
          </a:xfrm>
          <a:prstGeom prst="rect">
            <a:avLst/>
          </a:prstGeom>
          <a:noFill/>
          <a:ln>
            <a:noFill/>
          </a:ln>
        </p:spPr>
      </p:pic>
      <p:pic>
        <p:nvPicPr>
          <p:cNvPr id="16" name="Google Shape;16;p5" descr="Icon&#10;&#10;Description automatically generated"/>
          <p:cNvPicPr preferRelativeResize="0"/>
          <p:nvPr/>
        </p:nvPicPr>
        <p:blipFill rotWithShape="1">
          <a:blip r:embed="rId5">
            <a:alphaModFix/>
          </a:blip>
          <a:srcRect/>
          <a:stretch/>
        </p:blipFill>
        <p:spPr>
          <a:xfrm>
            <a:off x="7818511" y="1694072"/>
            <a:ext cx="1227165" cy="1225092"/>
          </a:xfrm>
          <a:prstGeom prst="rect">
            <a:avLst/>
          </a:prstGeom>
          <a:noFill/>
          <a:ln>
            <a:noFill/>
          </a:ln>
        </p:spPr>
      </p:pic>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003559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59.xml"/><Relationship Id="rId16" Type="http://schemas.openxmlformats.org/officeDocument/2006/relationships/image" Target="../media/image5.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6" Type="http://schemas.openxmlformats.org/officeDocument/2006/relationships/image" Target="../media/image5.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4.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6" name="Picture 15" descr="Icon&#10;&#10;Description automatically generated">
            <a:extLst>
              <a:ext uri="{FF2B5EF4-FFF2-40B4-BE49-F238E27FC236}">
                <a16:creationId xmlns:a16="http://schemas.microsoft.com/office/drawing/2014/main" id="{3A63917D-ED99-45C3-A20B-D32C51BB54F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9024476">
            <a:off x="-442154" y="-593161"/>
            <a:ext cx="1423304" cy="142090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4" name="Picture 13" descr="Icon&#10;&#10;Description automatically generated">
            <a:extLst>
              <a:ext uri="{FF2B5EF4-FFF2-40B4-BE49-F238E27FC236}">
                <a16:creationId xmlns:a16="http://schemas.microsoft.com/office/drawing/2014/main" id="{1F51A19A-3406-4795-9647-2484C866BE1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42154" y="-533519"/>
            <a:ext cx="1423304" cy="142090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40B8A8"/>
                </a:solidFill>
              </a:rPr>
              <a:t>#</a:t>
            </a:r>
            <a:r>
              <a:rPr lang="en-GB" sz="3000" b="1" dirty="0" err="1">
                <a:solidFill>
                  <a:srgbClr val="40B8A8"/>
                </a:solidFill>
              </a:rPr>
              <a:t>BePartOfTheSolution</a:t>
            </a:r>
            <a:endParaRPr lang="en-GB" sz="3000" b="1" dirty="0">
              <a:solidFill>
                <a:srgbClr val="40B8A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40B8A8"/>
          </a:solidFill>
          <a:ln>
            <a:solidFill>
              <a:srgbClr val="40B8A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21" name="Picture 20" descr="Icon&#10;&#10;Description automatically generated">
            <a:extLst>
              <a:ext uri="{FF2B5EF4-FFF2-40B4-BE49-F238E27FC236}">
                <a16:creationId xmlns:a16="http://schemas.microsoft.com/office/drawing/2014/main" id="{0BC0ACA1-CE4D-4FF6-A889-BFCA62CCCD3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14623" y="-496137"/>
            <a:ext cx="1423304" cy="142090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3" name="Rectangle 12">
            <a:extLst>
              <a:ext uri="{FF2B5EF4-FFF2-40B4-BE49-F238E27FC236}">
                <a16:creationId xmlns:a16="http://schemas.microsoft.com/office/drawing/2014/main" id="{190FAC57-A36C-4945-8F04-69FEE2D55A23}"/>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B3E0E72-9523-4D64-8EF4-69DF12897975}"/>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21" name="Rectangle 20">
            <a:extLst>
              <a:ext uri="{FF2B5EF4-FFF2-40B4-BE49-F238E27FC236}">
                <a16:creationId xmlns:a16="http://schemas.microsoft.com/office/drawing/2014/main" id="{00FD08F8-0682-461B-920F-F235AE2477B1}"/>
              </a:ext>
            </a:extLst>
          </p:cNvPr>
          <p:cNvSpPr/>
          <p:nvPr userDrawn="1"/>
        </p:nvSpPr>
        <p:spPr>
          <a:xfrm>
            <a:off x="0" y="6034964"/>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57D864E-883A-45EF-BD2F-BA218DE8DDFA}"/>
              </a:ext>
            </a:extLst>
          </p:cNvPr>
          <p:cNvSpPr txBox="1"/>
          <p:nvPr userDrawn="1"/>
        </p:nvSpPr>
        <p:spPr>
          <a:xfrm>
            <a:off x="4956561" y="6183851"/>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B85EEC-8693-44CF-88F4-F4BD591590C1}"/>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17479" y="6240482"/>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1">
            <a:extLst>
              <a:ext uri="{FF2B5EF4-FFF2-40B4-BE49-F238E27FC236}">
                <a16:creationId xmlns:a16="http://schemas.microsoft.com/office/drawing/2014/main" id="{D153E2BD-B866-42F9-8E89-008097D8310C}"/>
              </a:ext>
            </a:extLst>
          </p:cNvPr>
          <p:cNvSpPr txBox="1">
            <a:spLocks/>
          </p:cNvSpPr>
          <p:nvPr/>
        </p:nvSpPr>
        <p:spPr>
          <a:xfrm>
            <a:off x="492919" y="499533"/>
            <a:ext cx="8079581" cy="1658198"/>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pPr>
            <a:r>
              <a:rPr lang="en-GB" sz="4800" dirty="0">
                <a:solidFill>
                  <a:srgbClr val="0F6AB1"/>
                </a:solidFill>
                <a:latin typeface="Gill Sans"/>
                <a:ea typeface="Gill Sans"/>
                <a:cs typeface="Gill Sans"/>
                <a:sym typeface="Gill Sans"/>
              </a:rPr>
              <a:t>Lesson 10: Space</a:t>
            </a:r>
          </a:p>
        </p:txBody>
      </p:sp>
      <p:pic>
        <p:nvPicPr>
          <p:cNvPr id="5" name="Google Shape;457;p1">
            <a:extLst>
              <a:ext uri="{FF2B5EF4-FFF2-40B4-BE49-F238E27FC236}">
                <a16:creationId xmlns:a16="http://schemas.microsoft.com/office/drawing/2014/main" id="{12E2B284-0D5C-4F65-AF42-6F450C57841F}"/>
              </a:ext>
            </a:extLst>
          </p:cNvPr>
          <p:cNvPicPr preferRelativeResize="0"/>
          <p:nvPr/>
        </p:nvPicPr>
        <p:blipFill rotWithShape="1">
          <a:blip r:embed="rId2">
            <a:alphaModFix/>
            <a:extLst>
              <a:ext uri="{BEBA8EAE-BF5A-486C-A8C5-ECC9F3942E4B}">
                <a14:imgProps xmlns:a14="http://schemas.microsoft.com/office/drawing/2010/main">
                  <a14:imgLayer r:embed="rId3">
                    <a14:imgEffect>
                      <a14:backgroundRemoval t="5139" b="95024" l="2604" r="98802">
                        <a14:foregroundMark x1="73542" y1="11011" x2="81302" y2="1468"/>
                        <a14:foregroundMark x1="81302" y1="1468" x2="91563" y2="82"/>
                        <a14:foregroundMark x1="91563" y1="82" x2="99010" y2="11746"/>
                        <a14:foregroundMark x1="99010" y1="11746" x2="99583" y2="49021"/>
                        <a14:foregroundMark x1="99583" y1="49021" x2="90625" y2="57423"/>
                        <a14:foregroundMark x1="90625" y1="57423" x2="83854" y2="55465"/>
                        <a14:foregroundMark x1="91979" y1="55791" x2="99010" y2="49674"/>
                        <a14:foregroundMark x1="94531" y1="9135" x2="80417" y2="5220"/>
                        <a14:foregroundMark x1="7604" y1="84584" x2="2708" y2="87602"/>
                        <a14:foregroundMark x1="7969" y1="88336" x2="10208" y2="90294"/>
                        <a14:foregroundMark x1="5625" y1="95024" x2="4948" y2="94943"/>
                      </a14:backgroundRemoval>
                    </a14:imgEffect>
                  </a14:imgLayer>
                </a14:imgProps>
              </a:ext>
            </a:extLst>
          </a:blip>
          <a:srcRect/>
          <a:stretch/>
        </p:blipFill>
        <p:spPr>
          <a:xfrm rot="479995">
            <a:off x="4157323" y="1070260"/>
            <a:ext cx="4012066" cy="2398380"/>
          </a:xfrm>
          <a:prstGeom prst="rect">
            <a:avLst/>
          </a:prstGeom>
          <a:noFill/>
          <a:ln>
            <a:noFill/>
          </a:ln>
        </p:spPr>
      </p:pic>
      <p:sp>
        <p:nvSpPr>
          <p:cNvPr id="6" name="Google Shape;459;p1">
            <a:extLst>
              <a:ext uri="{FF2B5EF4-FFF2-40B4-BE49-F238E27FC236}">
                <a16:creationId xmlns:a16="http://schemas.microsoft.com/office/drawing/2014/main" id="{423BDFB0-E610-4985-A159-22085B1DDA70}"/>
              </a:ext>
            </a:extLst>
          </p:cNvPr>
          <p:cNvSpPr txBox="1">
            <a:spLocks noGrp="1"/>
          </p:cNvSpPr>
          <p:nvPr>
            <p:ph type="subTitle" idx="1"/>
          </p:nvPr>
        </p:nvSpPr>
        <p:spPr>
          <a:xfrm>
            <a:off x="759481" y="2699817"/>
            <a:ext cx="7553246" cy="1752600"/>
          </a:xfrm>
          <a:prstGeom prst="rect">
            <a:avLst/>
          </a:prstGeom>
          <a:noFill/>
          <a:ln>
            <a:noFill/>
          </a:ln>
        </p:spPr>
        <p:txBody>
          <a:bodyPr spcFirstLastPara="1" wrap="square" lIns="91425" tIns="45700" rIns="91425" bIns="45700" anchor="t" anchorCtr="0">
            <a:normAutofit fontScale="25000" lnSpcReduction="20000"/>
          </a:bodyPr>
          <a:lstStyle/>
          <a:p>
            <a:pPr marL="0" indent="0" algn="l">
              <a:lnSpc>
                <a:spcPct val="115000"/>
              </a:lnSpc>
              <a:spcBef>
                <a:spcPts val="0"/>
              </a:spcBef>
              <a:buClr>
                <a:schemeClr val="dk1"/>
              </a:buClr>
              <a:buSzPts val="1100"/>
              <a:buNone/>
            </a:pPr>
            <a:r>
              <a:rPr lang="en-GB" sz="11200" b="1" dirty="0">
                <a:solidFill>
                  <a:schemeClr val="accent1">
                    <a:lumMod val="75000"/>
                  </a:schemeClr>
                </a:solidFill>
                <a:highlight>
                  <a:srgbClr val="FFFFFF"/>
                </a:highlight>
                <a:latin typeface="Gill Sans" panose="020B0604020202020204" charset="0"/>
                <a:ea typeface="Comfortaa"/>
                <a:cs typeface="Comfortaa"/>
                <a:sym typeface="Comfortaa"/>
              </a:rPr>
              <a:t>Objectives:</a:t>
            </a:r>
            <a:r>
              <a:rPr lang="en-GB" sz="11200" dirty="0">
                <a:solidFill>
                  <a:schemeClr val="accent1">
                    <a:lumMod val="75000"/>
                  </a:schemeClr>
                </a:solidFill>
                <a:highlight>
                  <a:srgbClr val="FFFFFF"/>
                </a:highlight>
                <a:latin typeface="Gill Sans" panose="020B0604020202020204" charset="0"/>
                <a:ea typeface="Comfortaa"/>
                <a:cs typeface="Comfortaa"/>
                <a:sym typeface="Comfortaa"/>
              </a:rPr>
              <a:t> </a:t>
            </a:r>
          </a:p>
          <a:p>
            <a:pPr marL="0" indent="0" algn="l">
              <a:lnSpc>
                <a:spcPct val="115000"/>
              </a:lnSpc>
              <a:spcBef>
                <a:spcPts val="0"/>
              </a:spcBef>
              <a:buClr>
                <a:schemeClr val="dk1"/>
              </a:buClr>
              <a:buSzPts val="1100"/>
              <a:buNone/>
            </a:pPr>
            <a:endParaRPr sz="11200" dirty="0">
              <a:solidFill>
                <a:schemeClr val="accent1">
                  <a:lumMod val="75000"/>
                </a:schemeClr>
              </a:solidFill>
              <a:highlight>
                <a:srgbClr val="FFFFFF"/>
              </a:highlight>
              <a:latin typeface="Gill Sans" panose="020B0604020202020204" charset="0"/>
              <a:ea typeface="Comfortaa"/>
              <a:cs typeface="Comfortaa"/>
              <a:sym typeface="Comfortaa"/>
            </a:endParaRPr>
          </a:p>
          <a:p>
            <a:pPr marL="1143000" indent="-1143000" algn="l">
              <a:lnSpc>
                <a:spcPct val="115000"/>
              </a:lnSpc>
              <a:spcBef>
                <a:spcPts val="0"/>
              </a:spcBef>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a:ea typeface="Gill Sans"/>
                <a:cs typeface="Gill Sans"/>
                <a:sym typeface="Gill Sans"/>
              </a:rPr>
              <a:t>To explain how transmission of the virus can be limited by keeping a safe distance.  </a:t>
            </a:r>
            <a:endParaRPr lang="en-GB" sz="11200" dirty="0">
              <a:solidFill>
                <a:schemeClr val="accent1">
                  <a:lumMod val="75000"/>
                </a:schemeClr>
              </a:solidFill>
              <a:highlight>
                <a:srgbClr val="FFFFFF"/>
              </a:highlight>
              <a:latin typeface="Gill Sans"/>
              <a:ea typeface="Gill Sans"/>
              <a:cs typeface="Gill Sans"/>
            </a:endParaRPr>
          </a:p>
          <a:p>
            <a:pPr marL="1143000" lvl="0" indent="-1143000" algn="l" rtl="0">
              <a:lnSpc>
                <a:spcPct val="115000"/>
              </a:lnSpc>
              <a:spcBef>
                <a:spcPts val="0"/>
              </a:spcBef>
              <a:spcAft>
                <a:spcPts val="0"/>
              </a:spcAft>
              <a:buClr>
                <a:schemeClr val="accent1">
                  <a:lumMod val="75000"/>
                </a:schemeClr>
              </a:buClr>
              <a:buSzPct val="80000"/>
              <a:buFont typeface="Arial" panose="020B0604020202020204" pitchFamily="34" charset="0"/>
              <a:buChar char="•"/>
            </a:pPr>
            <a:endParaRPr lang="en-GB" sz="11200" dirty="0">
              <a:solidFill>
                <a:schemeClr val="accent1">
                  <a:lumMod val="75000"/>
                </a:schemeClr>
              </a:solidFill>
              <a:highlight>
                <a:srgbClr val="FFFFFF"/>
              </a:highlight>
              <a:latin typeface="Gill Sans"/>
              <a:ea typeface="Gill Sans"/>
              <a:cs typeface="Gill Sans"/>
            </a:endParaRPr>
          </a:p>
          <a:p>
            <a:pPr marL="1143000" lvl="0" indent="-114300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a:ea typeface="Gill Sans"/>
                <a:cs typeface="Gill Sans"/>
                <a:sym typeface="Gill Sans"/>
              </a:rPr>
              <a:t>To accurately measure 2 metres.</a:t>
            </a: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16297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b956a441d0_0_233"/>
          <p:cNvSpPr txBox="1"/>
          <p:nvPr/>
        </p:nvSpPr>
        <p:spPr>
          <a:xfrm>
            <a:off x="1161415" y="602866"/>
            <a:ext cx="6737400" cy="877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5000"/>
              <a:buFont typeface="Arial"/>
              <a:buNone/>
            </a:pPr>
            <a:r>
              <a:rPr lang="en-GB" sz="5000" b="0" i="0" u="none" strike="noStrike" cap="none" dirty="0">
                <a:solidFill>
                  <a:srgbClr val="0F6AB1"/>
                </a:solidFill>
                <a:latin typeface="Gill Sans"/>
                <a:ea typeface="Gill Sans"/>
                <a:cs typeface="Gill Sans"/>
                <a:sym typeface="Gill Sans"/>
              </a:rPr>
              <a:t>Video Introduction</a:t>
            </a:r>
            <a:endParaRPr sz="5000" b="0" i="0" u="none" strike="noStrike" cap="none" dirty="0">
              <a:solidFill>
                <a:srgbClr val="0F6AB1"/>
              </a:solidFill>
              <a:latin typeface="Gill Sans"/>
              <a:ea typeface="Gill Sans"/>
              <a:cs typeface="Gill Sans"/>
              <a:sym typeface="Gill Sans"/>
            </a:endParaRPr>
          </a:p>
        </p:txBody>
      </p:sp>
      <p:pic>
        <p:nvPicPr>
          <p:cNvPr id="465" name="Google Shape;465;gb956a441d0_0_233"/>
          <p:cNvPicPr preferRelativeResize="0"/>
          <p:nvPr/>
        </p:nvPicPr>
        <p:blipFill rotWithShape="1">
          <a:blip r:embed="rId3">
            <a:alphaModFix/>
          </a:blip>
          <a:srcRect/>
          <a:stretch/>
        </p:blipFill>
        <p:spPr>
          <a:xfrm>
            <a:off x="6847848" y="3840260"/>
            <a:ext cx="2089550" cy="2089550"/>
          </a:xfrm>
          <a:prstGeom prst="rect">
            <a:avLst/>
          </a:prstGeom>
          <a:noFill/>
          <a:ln>
            <a:noFill/>
          </a:ln>
        </p:spPr>
      </p:pic>
      <p:pic>
        <p:nvPicPr>
          <p:cNvPr id="466" name="Google Shape;466;gb956a441d0_0_233"/>
          <p:cNvPicPr preferRelativeResize="0"/>
          <p:nvPr/>
        </p:nvPicPr>
        <p:blipFill rotWithShape="1">
          <a:blip r:embed="rId4">
            <a:alphaModFix/>
          </a:blip>
          <a:srcRect b="3166"/>
          <a:stretch/>
        </p:blipFill>
        <p:spPr>
          <a:xfrm>
            <a:off x="137111" y="3840260"/>
            <a:ext cx="2256151" cy="2141124"/>
          </a:xfrm>
          <a:prstGeom prst="rect">
            <a:avLst/>
          </a:prstGeom>
          <a:noFill/>
          <a:ln>
            <a:noFill/>
          </a:ln>
        </p:spPr>
      </p:pic>
      <p:sp>
        <p:nvSpPr>
          <p:cNvPr id="468" name="Google Shape;468;gb956a441d0_0_233"/>
          <p:cNvSpPr txBox="1"/>
          <p:nvPr/>
        </p:nvSpPr>
        <p:spPr>
          <a:xfrm>
            <a:off x="2509396" y="1843703"/>
            <a:ext cx="4847400" cy="923299"/>
          </a:xfrm>
          <a:prstGeom prst="rect">
            <a:avLst/>
          </a:prstGeom>
          <a:noFill/>
          <a:ln>
            <a:noFill/>
          </a:ln>
        </p:spPr>
        <p:txBody>
          <a:bodyPr spcFirstLastPara="1" wrap="square" lIns="91425" tIns="91425" rIns="91425" bIns="91425" anchor="t" anchorCtr="0">
            <a:spAutoFit/>
          </a:bodyPr>
          <a:lstStyle/>
          <a:p>
            <a:pPr algn="ctr"/>
            <a:r>
              <a:rPr lang="en-GB" sz="2400" dirty="0">
                <a:solidFill>
                  <a:schemeClr val="accent1">
                    <a:lumMod val="75000"/>
                  </a:schemeClr>
                </a:solidFill>
                <a:latin typeface="Gill Sans"/>
                <a:ea typeface="Gill Sans"/>
                <a:cs typeface="Gill Sans"/>
                <a:sym typeface="Gill Sans"/>
              </a:rPr>
              <a:t>Watch COVID-19 Warriors Video Introduction.</a:t>
            </a:r>
            <a:endParaRPr lang="en-US" sz="2400" dirty="0">
              <a:solidFill>
                <a:schemeClr val="accent1">
                  <a:lumMod val="75000"/>
                </a:schemeClr>
              </a:solidFill>
              <a:latin typeface="Gill Sans"/>
              <a:ea typeface="Gill Sans"/>
              <a:cs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00;gb525822f29_0_5">
            <a:extLst>
              <a:ext uri="{FF2B5EF4-FFF2-40B4-BE49-F238E27FC236}">
                <a16:creationId xmlns:a16="http://schemas.microsoft.com/office/drawing/2014/main" id="{1751B164-5FD1-4C3A-8183-30CA77DA692B}"/>
              </a:ext>
            </a:extLst>
          </p:cNvPr>
          <p:cNvSpPr/>
          <p:nvPr/>
        </p:nvSpPr>
        <p:spPr>
          <a:xfrm>
            <a:off x="851338" y="1566041"/>
            <a:ext cx="7641020" cy="4763761"/>
          </a:xfrm>
          <a:prstGeom prst="roundRect">
            <a:avLst>
              <a:gd name="adj" fmla="val 16667"/>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Google Shape;699;gb525822f29_0_5">
            <a:extLst>
              <a:ext uri="{FF2B5EF4-FFF2-40B4-BE49-F238E27FC236}">
                <a16:creationId xmlns:a16="http://schemas.microsoft.com/office/drawing/2014/main" id="{5D34F4B4-E78C-4784-95D0-938832685084}"/>
              </a:ext>
            </a:extLst>
          </p:cNvPr>
          <p:cNvPicPr preferRelativeResize="0"/>
          <p:nvPr/>
        </p:nvPicPr>
        <p:blipFill rotWithShape="1">
          <a:blip r:embed="rId2">
            <a:alphaModFix/>
          </a:blip>
          <a:srcRect l="4864" r="4201"/>
          <a:stretch/>
        </p:blipFill>
        <p:spPr>
          <a:xfrm>
            <a:off x="1390703" y="1860196"/>
            <a:ext cx="6509725" cy="4026600"/>
          </a:xfrm>
          <a:prstGeom prst="rect">
            <a:avLst/>
          </a:prstGeom>
          <a:noFill/>
          <a:ln>
            <a:noFill/>
          </a:ln>
        </p:spPr>
      </p:pic>
      <p:sp>
        <p:nvSpPr>
          <p:cNvPr id="6" name="Google Shape;475;gb525822f29_0_5">
            <a:extLst>
              <a:ext uri="{FF2B5EF4-FFF2-40B4-BE49-F238E27FC236}">
                <a16:creationId xmlns:a16="http://schemas.microsoft.com/office/drawing/2014/main" id="{FBD2CDF8-FEDB-4BBA-924B-716A08A656E1}"/>
              </a:ext>
            </a:extLst>
          </p:cNvPr>
          <p:cNvSpPr txBox="1">
            <a:spLocks/>
          </p:cNvSpPr>
          <p:nvPr/>
        </p:nvSpPr>
        <p:spPr>
          <a:xfrm>
            <a:off x="445256" y="122183"/>
            <a:ext cx="8079600" cy="16581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r>
              <a:rPr lang="en-GB" sz="4800" dirty="0">
                <a:solidFill>
                  <a:srgbClr val="0F6AB1"/>
                </a:solidFill>
                <a:latin typeface="Gill Sans"/>
                <a:ea typeface="Gill Sans"/>
                <a:cs typeface="Gill Sans"/>
                <a:sym typeface="Gill Sans"/>
              </a:rPr>
              <a:t>Main Activity</a:t>
            </a:r>
          </a:p>
        </p:txBody>
      </p:sp>
    </p:spTree>
    <p:extLst>
      <p:ext uri="{BB962C8B-B14F-4D97-AF65-F5344CB8AC3E}">
        <p14:creationId xmlns:p14="http://schemas.microsoft.com/office/powerpoint/2010/main" val="25600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1;gb710876b15_0_231">
            <a:extLst>
              <a:ext uri="{FF2B5EF4-FFF2-40B4-BE49-F238E27FC236}">
                <a16:creationId xmlns:a16="http://schemas.microsoft.com/office/drawing/2014/main" id="{16244B40-4E48-4905-927F-EC09421B6096}"/>
              </a:ext>
            </a:extLst>
          </p:cNvPr>
          <p:cNvSpPr txBox="1">
            <a:spLocks/>
          </p:cNvSpPr>
          <p:nvPr/>
        </p:nvSpPr>
        <p:spPr>
          <a:xfrm>
            <a:off x="492919" y="499533"/>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a:solidFill>
                  <a:srgbClr val="0F6AB1"/>
                </a:solidFill>
                <a:latin typeface="Gill Sans"/>
                <a:ea typeface="Gill Sans"/>
                <a:cs typeface="Gill Sans"/>
                <a:sym typeface="Gill Sans"/>
              </a:rPr>
              <a:t>What have we learnt?</a:t>
            </a:r>
          </a:p>
          <a:p>
            <a:pPr algn="l">
              <a:spcBef>
                <a:spcPts val="0"/>
              </a:spcBef>
              <a:buClr>
                <a:schemeClr val="accent1"/>
              </a:buClr>
              <a:buSzPts val="4800"/>
              <a:buFont typeface="Calibri"/>
              <a:buNone/>
            </a:pPr>
            <a:endParaRPr lang="en-GB" dirty="0"/>
          </a:p>
        </p:txBody>
      </p:sp>
      <p:sp>
        <p:nvSpPr>
          <p:cNvPr id="3" name="Google Shape;483;gb710876b15_0_231">
            <a:extLst>
              <a:ext uri="{FF2B5EF4-FFF2-40B4-BE49-F238E27FC236}">
                <a16:creationId xmlns:a16="http://schemas.microsoft.com/office/drawing/2014/main" id="{7504AB32-4A79-4CD7-8EA2-1AED29C0ABD6}"/>
              </a:ext>
            </a:extLst>
          </p:cNvPr>
          <p:cNvSpPr txBox="1">
            <a:spLocks/>
          </p:cNvSpPr>
          <p:nvPr/>
        </p:nvSpPr>
        <p:spPr>
          <a:xfrm>
            <a:off x="1204219" y="2233167"/>
            <a:ext cx="6657000" cy="41253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300"/>
              </a:spcBef>
            </a:pPr>
            <a:r>
              <a:rPr lang="en-GB">
                <a:solidFill>
                  <a:schemeClr val="accent1">
                    <a:lumMod val="75000"/>
                  </a:schemeClr>
                </a:solidFill>
                <a:latin typeface="Gill Sans"/>
                <a:ea typeface="Gill Sans"/>
                <a:cs typeface="Gill Sans"/>
                <a:sym typeface="Gill Sans"/>
              </a:rPr>
              <a:t>How far do we need to stay from those outside of our bubble?</a:t>
            </a:r>
          </a:p>
          <a:p>
            <a:pPr>
              <a:spcBef>
                <a:spcPts val="1300"/>
              </a:spcBef>
            </a:pPr>
            <a:endParaRPr lang="en-GB">
              <a:solidFill>
                <a:schemeClr val="accent1">
                  <a:lumMod val="75000"/>
                </a:schemeClr>
              </a:solidFill>
              <a:latin typeface="Gill Sans"/>
              <a:ea typeface="Gill Sans"/>
              <a:cs typeface="Gill Sans"/>
              <a:sym typeface="Gill Sans"/>
            </a:endParaRPr>
          </a:p>
          <a:p>
            <a:pPr>
              <a:spcBef>
                <a:spcPts val="1300"/>
              </a:spcBef>
            </a:pPr>
            <a:r>
              <a:rPr lang="en-GB">
                <a:solidFill>
                  <a:schemeClr val="accent1">
                    <a:lumMod val="75000"/>
                  </a:schemeClr>
                </a:solidFill>
                <a:latin typeface="Gill Sans"/>
                <a:ea typeface="Gill Sans"/>
                <a:cs typeface="Gill Sans"/>
                <a:sym typeface="Gill Sans"/>
              </a:rPr>
              <a:t>How far is 2 metres?</a:t>
            </a:r>
            <a:endParaRPr lang="en-GB"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378337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488;gabefc0c955_0_11">
            <a:extLst>
              <a:ext uri="{FF2B5EF4-FFF2-40B4-BE49-F238E27FC236}">
                <a16:creationId xmlns:a16="http://schemas.microsoft.com/office/drawing/2014/main" id="{F68BA6FE-B82D-45F0-8F48-D05912406FB5}"/>
              </a:ext>
            </a:extLst>
          </p:cNvPr>
          <p:cNvPicPr preferRelativeResize="0"/>
          <p:nvPr/>
        </p:nvPicPr>
        <p:blipFill rotWithShape="1">
          <a:blip r:embed="rId2">
            <a:alphaModFix/>
          </a:blip>
          <a:srcRect/>
          <a:stretch/>
        </p:blipFill>
        <p:spPr>
          <a:xfrm>
            <a:off x="950975" y="0"/>
            <a:ext cx="1932775" cy="1932775"/>
          </a:xfrm>
          <a:prstGeom prst="rect">
            <a:avLst/>
          </a:prstGeom>
          <a:noFill/>
          <a:ln>
            <a:noFill/>
          </a:ln>
        </p:spPr>
      </p:pic>
      <p:sp>
        <p:nvSpPr>
          <p:cNvPr id="9" name="Google Shape;491;gabefc0c955_0_11">
            <a:extLst>
              <a:ext uri="{FF2B5EF4-FFF2-40B4-BE49-F238E27FC236}">
                <a16:creationId xmlns:a16="http://schemas.microsoft.com/office/drawing/2014/main" id="{E4D134C8-F72E-4334-9F3D-CB5CBEC0DB25}"/>
              </a:ext>
            </a:extLst>
          </p:cNvPr>
          <p:cNvSpPr/>
          <p:nvPr/>
        </p:nvSpPr>
        <p:spPr>
          <a:xfrm>
            <a:off x="3245955"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2;gabefc0c955_0_11">
            <a:extLst>
              <a:ext uri="{FF2B5EF4-FFF2-40B4-BE49-F238E27FC236}">
                <a16:creationId xmlns:a16="http://schemas.microsoft.com/office/drawing/2014/main" id="{957B8B90-96F1-45F9-AD90-8355542B13FE}"/>
              </a:ext>
            </a:extLst>
          </p:cNvPr>
          <p:cNvSpPr txBox="1"/>
          <p:nvPr/>
        </p:nvSpPr>
        <p:spPr>
          <a:xfrm>
            <a:off x="3502650" y="332822"/>
            <a:ext cx="4212600" cy="272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GB" sz="3600" dirty="0">
                <a:solidFill>
                  <a:srgbClr val="0F6AB1"/>
                </a:solidFill>
                <a:latin typeface="Gill Sans"/>
                <a:ea typeface="Gill Sans"/>
                <a:cs typeface="Gill Sans"/>
                <a:sym typeface="Gill Sans"/>
              </a:rPr>
              <a:t>Remember to stay at least 2 metres away from anyone not in your bubble!</a:t>
            </a:r>
            <a:endParaRPr sz="3600" dirty="0">
              <a:solidFill>
                <a:srgbClr val="0F6AB1"/>
              </a:solidFill>
              <a:latin typeface="Gill Sans"/>
              <a:ea typeface="Gill Sans"/>
              <a:cs typeface="Gill Sans"/>
              <a:sym typeface="Gill Sans"/>
            </a:endParaRPr>
          </a:p>
        </p:txBody>
      </p:sp>
      <p:pic>
        <p:nvPicPr>
          <p:cNvPr id="11" name="Google Shape;489;gabefc0c955_0_11">
            <a:extLst>
              <a:ext uri="{FF2B5EF4-FFF2-40B4-BE49-F238E27FC236}">
                <a16:creationId xmlns:a16="http://schemas.microsoft.com/office/drawing/2014/main" id="{1DF7D6BD-7E3A-4A4E-B608-B78682DE801C}"/>
              </a:ext>
            </a:extLst>
          </p:cNvPr>
          <p:cNvPicPr preferRelativeResize="0"/>
          <p:nvPr/>
        </p:nvPicPr>
        <p:blipFill rotWithShape="1">
          <a:blip r:embed="rId3">
            <a:alphaModFix/>
          </a:blip>
          <a:srcRect/>
          <a:stretch/>
        </p:blipFill>
        <p:spPr>
          <a:xfrm>
            <a:off x="1979218" y="2951723"/>
            <a:ext cx="4212685" cy="2962324"/>
          </a:xfrm>
          <a:prstGeom prst="rect">
            <a:avLst/>
          </a:prstGeom>
          <a:noFill/>
          <a:ln>
            <a:noFill/>
          </a:ln>
        </p:spPr>
      </p:pic>
    </p:spTree>
    <p:extLst>
      <p:ext uri="{BB962C8B-B14F-4D97-AF65-F5344CB8AC3E}">
        <p14:creationId xmlns:p14="http://schemas.microsoft.com/office/powerpoint/2010/main" val="29786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af9a5d873a_0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498" name="Google Shape;498;gaf9a5d873a_0_0"/>
          <p:cNvSpPr txBox="1">
            <a:spLocks noGrp="1"/>
          </p:cNvSpPr>
          <p:nvPr>
            <p:ph type="subTitle" idx="1"/>
          </p:nvPr>
        </p:nvSpPr>
        <p:spPr>
          <a:xfrm>
            <a:off x="1371600" y="2390587"/>
            <a:ext cx="6400800" cy="1752600"/>
          </a:xfrm>
          <a:prstGeom prst="rect">
            <a:avLst/>
          </a:prstGeom>
          <a:noFill/>
          <a:ln>
            <a:noFill/>
          </a:ln>
        </p:spPr>
        <p:txBody>
          <a:bodyPr spcFirstLastPara="1" wrap="square" lIns="91425" tIns="45700" rIns="91425" bIns="45700" anchor="t" anchorCtr="0">
            <a:noAutofit/>
          </a:bodyPr>
          <a:lstStyle/>
          <a:p>
            <a:pPr lvl="0" algn="l" rtl="0">
              <a:lnSpc>
                <a:spcPct val="85000"/>
              </a:lnSpc>
              <a:spcBef>
                <a:spcPts val="1300"/>
              </a:spcBef>
              <a:spcAft>
                <a:spcPts val="0"/>
              </a:spcAft>
              <a:buClr>
                <a:srgbClr val="0B5394"/>
              </a:buClr>
              <a:buSzPts val="3600"/>
              <a:buFont typeface="Arial" panose="020B0604020202020204" pitchFamily="34" charset="0"/>
              <a:buChar char="•"/>
            </a:pPr>
            <a:r>
              <a:rPr lang="en-GB" dirty="0">
                <a:solidFill>
                  <a:srgbClr val="0B5394"/>
                </a:solidFill>
                <a:latin typeface="Gill Sans"/>
                <a:ea typeface="Gill Sans"/>
                <a:cs typeface="Gill Sans"/>
                <a:sym typeface="Gill Sans"/>
              </a:rPr>
              <a:t>Can you design a game that would help you to stay at least 2 metres apart?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2"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7" y="445400"/>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 name="Google Shape;488;gabefc0c955_0_11">
            <a:extLst>
              <a:ext uri="{FF2B5EF4-FFF2-40B4-BE49-F238E27FC236}">
                <a16:creationId xmlns:a16="http://schemas.microsoft.com/office/drawing/2014/main" id="{47A54C04-99A1-4795-AFC4-360F926715F4}"/>
              </a:ext>
            </a:extLst>
          </p:cNvPr>
          <p:cNvPicPr preferRelativeResize="0"/>
          <p:nvPr/>
        </p:nvPicPr>
        <p:blipFill rotWithShape="1">
          <a:blip r:embed="rId2">
            <a:alphaModFix/>
          </a:blip>
          <a:srcRect/>
          <a:stretch/>
        </p:blipFill>
        <p:spPr>
          <a:xfrm>
            <a:off x="950975" y="63061"/>
            <a:ext cx="1932775" cy="1932775"/>
          </a:xfrm>
          <a:prstGeom prst="rect">
            <a:avLst/>
          </a:prstGeom>
          <a:noFill/>
          <a:ln>
            <a:noFill/>
          </a:ln>
        </p:spPr>
      </p:pic>
    </p:spTree>
    <p:extLst>
      <p:ext uri="{BB962C8B-B14F-4D97-AF65-F5344CB8AC3E}">
        <p14:creationId xmlns:p14="http://schemas.microsoft.com/office/powerpoint/2010/main" val="310111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67843152-6004-40B0-AE6B-2F15BB974F1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1808EEBC-7C0C-4A1D-BB69-6088EEA1F140}"/>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92B2CEF-043B-47C1-A8B7-8495F4E4B634}"/>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DD21DD3-3838-407B-A59E-185DEF00BC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A50185A-2945-426F-9541-44140523C83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E0FF3BA9-9091-4EF1-8D7F-3B98AB1B3CCF}"/>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4D267A2-57A9-4AA4-AEF2-57AE36CB9BDE}"/>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D651304-BA35-4DC4-8C14-4CA398BB9954}"/>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CFEDFEE-FE9B-4003-AF01-E3E981C815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D0200E-41A1-4739-B806-F210C4DF310D}">
  <ds:schemaRefs>
    <ds:schemaRef ds:uri="http://schemas.microsoft.com/sharepoint/v3/contenttype/forms"/>
  </ds:schemaRefs>
</ds:datastoreItem>
</file>

<file path=customXml/itemProps2.xml><?xml version="1.0" encoding="utf-8"?>
<ds:datastoreItem xmlns:ds="http://schemas.openxmlformats.org/officeDocument/2006/customXml" ds:itemID="{E6644965-124D-4304-93FF-FAB869314E2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39062D3-0ECF-43AE-922E-97102DBFAB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C19 Warriors Year 5 and 6 Template</Template>
  <TotalTime>0</TotalTime>
  <Words>117</Words>
  <Application>Microsoft Office PowerPoint</Application>
  <PresentationFormat>On-screen Show (4:3)</PresentationFormat>
  <Paragraphs>20</Paragraphs>
  <Slides>8</Slides>
  <Notes>2</Notes>
  <HiddenSlides>0</HiddenSlides>
  <MMClips>0</MMClips>
  <ScaleCrop>false</ScaleCrop>
  <HeadingPairs>
    <vt:vector size="4" baseType="variant">
      <vt:variant>
        <vt:lpstr>Theme</vt:lpstr>
      </vt:variant>
      <vt:variant>
        <vt:i4>9</vt:i4>
      </vt:variant>
      <vt:variant>
        <vt:lpstr>Slide Titles</vt:lpstr>
      </vt:variant>
      <vt:variant>
        <vt:i4>8</vt:i4>
      </vt:variant>
    </vt:vector>
  </HeadingPairs>
  <TitlesOfParts>
    <vt:vector size="17"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PowerPoint Presentation</vt:lpstr>
      <vt:lpstr>PowerPoint Presentation</vt:lpstr>
      <vt:lpstr>PowerPoint Presentation</vt:lpstr>
      <vt:lpstr>PowerPoint Presentation</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10</cp:revision>
  <dcterms:created xsi:type="dcterms:W3CDTF">2021-03-22T13:52:01Z</dcterms:created>
  <dcterms:modified xsi:type="dcterms:W3CDTF">2021-12-29T11:51:09Z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