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857" r:id="rId5"/>
    <p:sldMasterId id="2147483833" r:id="rId6"/>
    <p:sldMasterId id="2147483869" r:id="rId7"/>
    <p:sldMasterId id="2147483773" r:id="rId8"/>
    <p:sldMasterId id="2147483797" r:id="rId9"/>
    <p:sldMasterId id="2147483737" r:id="rId10"/>
    <p:sldMasterId id="2147483749" r:id="rId11"/>
    <p:sldMasterId id="2147483845" r:id="rId12"/>
  </p:sldMasterIdLst>
  <p:notesMasterIdLst>
    <p:notesMasterId r:id="rId23"/>
  </p:notesMasterIdLst>
  <p:sldIdLst>
    <p:sldId id="256" r:id="rId13"/>
    <p:sldId id="297" r:id="rId14"/>
    <p:sldId id="258" r:id="rId15"/>
    <p:sldId id="305" r:id="rId16"/>
    <p:sldId id="306" r:id="rId17"/>
    <p:sldId id="307" r:id="rId18"/>
    <p:sldId id="262" r:id="rId19"/>
    <p:sldId id="308" r:id="rId20"/>
    <p:sldId id="267" r:id="rId21"/>
    <p:sldId id="29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AB1"/>
    <a:srgbClr val="40B8A8"/>
    <a:srgbClr val="157E83"/>
    <a:srgbClr val="EDB834"/>
    <a:srgbClr val="EC632B"/>
    <a:srgbClr val="712E88"/>
    <a:srgbClr val="E26FA9"/>
    <a:srgbClr val="D30D4F"/>
    <a:srgbClr val="E26EA8"/>
    <a:srgbClr val="D263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8B061F-EB77-3ABE-9C55-510859235A8E}" v="3" dt="2021-12-21T12:19:06.777"/>
    <p1510:client id="{EA6E8159-9277-EDE2-2038-097A1BB05E1E}" v="6" dt="2022-01-04T10:58:42.593"/>
    <p1510:client id="{FE87908B-5166-1F9C-5E81-B13C2DB4CC90}" v="13" dt="2021-03-25T21:37:09.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686" autoAdjust="0"/>
    <p:restoredTop sz="94660"/>
  </p:normalViewPr>
  <p:slideViewPr>
    <p:cSldViewPr snapToGrid="0">
      <p:cViewPr varScale="1">
        <p:scale>
          <a:sx n="99" d="100"/>
          <a:sy n="99" d="100"/>
        </p:scale>
        <p:origin x="1048"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ha Green" userId="S::ng1v20@soton.ac.uk::95db0ffa-da5b-477d-ae38-1990569217b1" providerId="AD" clId="Web-{EA6E8159-9277-EDE2-2038-097A1BB05E1E}"/>
    <pc:docChg chg="modSld">
      <pc:chgData name="Natasha Green" userId="S::ng1v20@soton.ac.uk::95db0ffa-da5b-477d-ae38-1990569217b1" providerId="AD" clId="Web-{EA6E8159-9277-EDE2-2038-097A1BB05E1E}" dt="2022-01-04T10:58:39.077" v="0" actId="20577"/>
      <pc:docMkLst>
        <pc:docMk/>
      </pc:docMkLst>
      <pc:sldChg chg="modSp">
        <pc:chgData name="Natasha Green" userId="S::ng1v20@soton.ac.uk::95db0ffa-da5b-477d-ae38-1990569217b1" providerId="AD" clId="Web-{EA6E8159-9277-EDE2-2038-097A1BB05E1E}" dt="2022-01-04T10:58:39.077" v="0" actId="20577"/>
        <pc:sldMkLst>
          <pc:docMk/>
          <pc:sldMk cId="1873606213" sldId="297"/>
        </pc:sldMkLst>
        <pc:spChg chg="mod">
          <ac:chgData name="Natasha Green" userId="S::ng1v20@soton.ac.uk::95db0ffa-da5b-477d-ae38-1990569217b1" providerId="AD" clId="Web-{EA6E8159-9277-EDE2-2038-097A1BB05E1E}" dt="2022-01-04T10:58:39.077" v="0" actId="20577"/>
          <ac:spMkLst>
            <pc:docMk/>
            <pc:sldMk cId="1873606213" sldId="297"/>
            <ac:spMk id="241" creationId="{00000000-0000-0000-0000-000000000000}"/>
          </ac:spMkLst>
        </pc:spChg>
      </pc:sldChg>
    </pc:docChg>
  </pc:docChgLst>
  <pc:docChgLst>
    <pc:chgData name="Green, Natalia" userId="S::natalia.green_uhs.nhs.uk#ext#@sotonac.onmicrosoft.com::bf324bb5-e447-45be-938c-312f37635ca6" providerId="AD" clId="Web-{FE87908B-5166-1F9C-5E81-B13C2DB4CC90}"/>
    <pc:docChg chg="modSld">
      <pc:chgData name="Green, Natalia" userId="S::natalia.green_uhs.nhs.uk#ext#@sotonac.onmicrosoft.com::bf324bb5-e447-45be-938c-312f37635ca6" providerId="AD" clId="Web-{FE87908B-5166-1F9C-5E81-B13C2DB4CC90}" dt="2021-03-25T21:37:09.811" v="11" actId="20577"/>
      <pc:docMkLst>
        <pc:docMk/>
      </pc:docMkLst>
      <pc:sldChg chg="addSp delSp modSp delAnim">
        <pc:chgData name="Green, Natalia" userId="S::natalia.green_uhs.nhs.uk#ext#@sotonac.onmicrosoft.com::bf324bb5-e447-45be-938c-312f37635ca6" providerId="AD" clId="Web-{FE87908B-5166-1F9C-5E81-B13C2DB4CC90}" dt="2021-03-25T21:37:09.811" v="11" actId="20577"/>
        <pc:sldMkLst>
          <pc:docMk/>
          <pc:sldMk cId="579429513" sldId="262"/>
        </pc:sldMkLst>
        <pc:spChg chg="add mod ord">
          <ac:chgData name="Green, Natalia" userId="S::natalia.green_uhs.nhs.uk#ext#@sotonac.onmicrosoft.com::bf324bb5-e447-45be-938c-312f37635ca6" providerId="AD" clId="Web-{FE87908B-5166-1F9C-5E81-B13C2DB4CC90}" dt="2021-03-25T21:37:01.826" v="9" actId="14100"/>
          <ac:spMkLst>
            <pc:docMk/>
            <pc:sldMk cId="579429513" sldId="262"/>
            <ac:spMk id="4" creationId="{7BA45E69-234D-4418-B6DE-FBB6F90E6138}"/>
          </ac:spMkLst>
        </pc:spChg>
        <pc:spChg chg="mod">
          <ac:chgData name="Green, Natalia" userId="S::natalia.green_uhs.nhs.uk#ext#@sotonac.onmicrosoft.com::bf324bb5-e447-45be-938c-312f37635ca6" providerId="AD" clId="Web-{FE87908B-5166-1F9C-5E81-B13C2DB4CC90}" dt="2021-03-25T21:37:09.811" v="11" actId="20577"/>
          <ac:spMkLst>
            <pc:docMk/>
            <pc:sldMk cId="579429513" sldId="262"/>
            <ac:spMk id="285" creationId="{00000000-0000-0000-0000-000000000000}"/>
          </ac:spMkLst>
        </pc:spChg>
        <pc:grpChg chg="del">
          <ac:chgData name="Green, Natalia" userId="S::natalia.green_uhs.nhs.uk#ext#@sotonac.onmicrosoft.com::bf324bb5-e447-45be-938c-312f37635ca6" providerId="AD" clId="Web-{FE87908B-5166-1F9C-5E81-B13C2DB4CC90}" dt="2021-03-25T21:36:16.168" v="0"/>
          <ac:grpSpMkLst>
            <pc:docMk/>
            <pc:sldMk cId="579429513" sldId="262"/>
            <ac:grpSpMk id="3" creationId="{51B5A3D8-2125-3D42-A452-04CF4A85BE58}"/>
          </ac:grpSpMkLst>
        </pc:grpChg>
        <pc:picChg chg="mod">
          <ac:chgData name="Green, Natalia" userId="S::natalia.green_uhs.nhs.uk#ext#@sotonac.onmicrosoft.com::bf324bb5-e447-45be-938c-312f37635ca6" providerId="AD" clId="Web-{FE87908B-5166-1F9C-5E81-B13C2DB4CC90}" dt="2021-03-25T21:37:04.764" v="10" actId="1076"/>
          <ac:picMkLst>
            <pc:docMk/>
            <pc:sldMk cId="579429513" sldId="262"/>
            <ac:picMk id="287" creationId="{00000000-0000-0000-0000-000000000000}"/>
          </ac:picMkLst>
        </pc:picChg>
      </pc:sldChg>
    </pc:docChg>
  </pc:docChgLst>
  <pc:docChgLst>
    <pc:chgData name="Natasha Green" userId="S::ng1v20@soton.ac.uk::95db0ffa-da5b-477d-ae38-1990569217b1" providerId="AD" clId="Web-{D48B061F-EB77-3ABE-9C55-510859235A8E}"/>
    <pc:docChg chg="modSld">
      <pc:chgData name="Natasha Green" userId="S::ng1v20@soton.ac.uk::95db0ffa-da5b-477d-ae38-1990569217b1" providerId="AD" clId="Web-{D48B061F-EB77-3ABE-9C55-510859235A8E}" dt="2021-12-21T12:19:06.777" v="2" actId="20577"/>
      <pc:docMkLst>
        <pc:docMk/>
      </pc:docMkLst>
      <pc:sldChg chg="modSp">
        <pc:chgData name="Natasha Green" userId="S::ng1v20@soton.ac.uk::95db0ffa-da5b-477d-ae38-1990569217b1" providerId="AD" clId="Web-{D48B061F-EB77-3ABE-9C55-510859235A8E}" dt="2021-12-21T12:19:06.777" v="2" actId="20577"/>
        <pc:sldMkLst>
          <pc:docMk/>
          <pc:sldMk cId="566737081" sldId="256"/>
        </pc:sldMkLst>
        <pc:spChg chg="mod">
          <ac:chgData name="Natasha Green" userId="S::ng1v20@soton.ac.uk::95db0ffa-da5b-477d-ae38-1990569217b1" providerId="AD" clId="Web-{D48B061F-EB77-3ABE-9C55-510859235A8E}" dt="2021-12-21T12:19:06.777" v="2" actId="20577"/>
          <ac:spMkLst>
            <pc:docMk/>
            <pc:sldMk cId="566737081" sldId="256"/>
            <ac:spMk id="233" creationId="{00000000-0000-0000-0000-000000000000}"/>
          </ac:spMkLst>
        </pc:spChg>
      </pc:sldChg>
    </pc:docChg>
  </pc:docChgLst>
  <pc:docChgLst>
    <pc:chgData clId="Web-{EA6E8159-9277-EDE2-2038-097A1BB05E1E}"/>
    <pc:docChg chg="modSld">
      <pc:chgData name="" userId="" providerId="" clId="Web-{EA6E8159-9277-EDE2-2038-097A1BB05E1E}" dt="2022-01-04T10:58:37.046" v="1" actId="20577"/>
      <pc:docMkLst>
        <pc:docMk/>
      </pc:docMkLst>
      <pc:sldChg chg="modSp">
        <pc:chgData name="" userId="" providerId="" clId="Web-{EA6E8159-9277-EDE2-2038-097A1BB05E1E}" dt="2022-01-04T10:58:37.046" v="1" actId="20577"/>
        <pc:sldMkLst>
          <pc:docMk/>
          <pc:sldMk cId="1873606213" sldId="297"/>
        </pc:sldMkLst>
        <pc:spChg chg="mod">
          <ac:chgData name="" userId="" providerId="" clId="Web-{EA6E8159-9277-EDE2-2038-097A1BB05E1E}" dt="2022-01-04T10:58:37.046" v="1" actId="20577"/>
          <ac:spMkLst>
            <pc:docMk/>
            <pc:sldMk cId="1873606213" sldId="297"/>
            <ac:spMk id="24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0BACC-B7E9-0545-A8E6-EAD5C46938A0}" type="datetimeFigureOut">
              <a:rPr lang="en-US" smtClean="0"/>
              <a:t>1/4/2022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93B19B-5DEE-1C47-A9B9-E3CAC724EC47}" type="slidenum">
              <a:rPr lang="en-US" smtClean="0"/>
              <a:t>‹#›</a:t>
            </a:fld>
            <a:endParaRPr lang="en-US"/>
          </a:p>
        </p:txBody>
      </p:sp>
    </p:spTree>
    <p:extLst>
      <p:ext uri="{BB962C8B-B14F-4D97-AF65-F5344CB8AC3E}">
        <p14:creationId xmlns:p14="http://schemas.microsoft.com/office/powerpoint/2010/main" val="127087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1" name="Google Shape;23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6058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65152134c_2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b65152134c_2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50565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b525822f29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gb525822f29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07726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bb11a67497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bb11a67497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98051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bb11a67497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gbb11a67497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71097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b65152134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gb65152134c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6506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abefc0c955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abefc0c955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7112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af9cfb55a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gaf9cfb55a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0847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0367-05B9-4CC3-B48E-80635701E31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0A5637-87C0-41E0-BA78-69F95BDED66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DB9AAB-6110-476B-9C8A-57CAE018B6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DA074-43E6-48C7-B689-F9A2D1852E04}"/>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6" name="Footer Placeholder 5">
            <a:extLst>
              <a:ext uri="{FF2B5EF4-FFF2-40B4-BE49-F238E27FC236}">
                <a16:creationId xmlns:a16="http://schemas.microsoft.com/office/drawing/2014/main" id="{E8618C45-B929-4263-9C0D-E87438109A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3908C4-C239-4480-8852-1C812C664E5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295535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66EE-8A2E-43F5-A10A-8AD3771F52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1D9492-EFA1-4F26-A38A-EB502411E5C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D75259-64BA-4B6F-9BC7-C9E2B937EE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D9D68-FABE-413C-90DD-081A6F36F760}"/>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6" name="Footer Placeholder 5">
            <a:extLst>
              <a:ext uri="{FF2B5EF4-FFF2-40B4-BE49-F238E27FC236}">
                <a16:creationId xmlns:a16="http://schemas.microsoft.com/office/drawing/2014/main" id="{78B11AB3-0A52-4F27-A14C-F0F19348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CF00F-D1A7-4B37-B64E-B7A14642C50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850937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006C-B5FE-4902-873D-81A409A38F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E9776F-B526-4585-84F0-5FD115442E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1D6328-B4C4-4CC0-A921-BEE944AD29E5}"/>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3B7567EF-D34D-46D2-A680-40AE4C459D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ACB713-B1A9-44EC-8E05-BFA39148765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956515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F87B2-E667-476B-B3F3-3E9EC27EC14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C788EA-B06E-438C-ABF5-8A1AA15C3CC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503BBF-27FB-409B-A4D7-D6A21F6AFF0C}"/>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D6AF5D03-2092-417B-A041-F3911EDDA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8C9E13-1FC7-4E17-95EE-15657E511CA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367311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GB"/>
              <a:t>Click to edit Master subtitle style</a:t>
            </a:r>
            <a:endParaRPr lang="en-GB" dirty="0"/>
          </a:p>
        </p:txBody>
      </p:sp>
    </p:spTree>
    <p:extLst>
      <p:ext uri="{BB962C8B-B14F-4D97-AF65-F5344CB8AC3E}">
        <p14:creationId xmlns:p14="http://schemas.microsoft.com/office/powerpoint/2010/main" val="264140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endParaRPr/>
          </a:p>
        </p:txBody>
      </p:sp>
    </p:spTree>
    <p:extLst>
      <p:ext uri="{BB962C8B-B14F-4D97-AF65-F5344CB8AC3E}">
        <p14:creationId xmlns:p14="http://schemas.microsoft.com/office/powerpoint/2010/main" val="2333807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23D5-9997-4D3E-AA1C-14E22CF11955}"/>
              </a:ext>
            </a:extLst>
          </p:cNvPr>
          <p:cNvSpPr>
            <a:spLocks noGrp="1"/>
          </p:cNvSpPr>
          <p:nvPr>
            <p:ph type="ctrTitle"/>
          </p:nvPr>
        </p:nvSpPr>
        <p:spPr>
          <a:xfrm>
            <a:off x="1143000" y="1122363"/>
            <a:ext cx="6858000" cy="2387600"/>
          </a:xfrm>
        </p:spPr>
        <p:txBody>
          <a:bodyPr anchor="b"/>
          <a:lstStyle>
            <a:lvl1pPr algn="ctr">
              <a:defRPr sz="6000">
                <a:latin typeface="Gill Sans MT" panose="020B0502020104020203"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57822B6-3FD3-489D-AA69-467F518EB4A3}"/>
              </a:ext>
            </a:extLst>
          </p:cNvPr>
          <p:cNvSpPr>
            <a:spLocks noGrp="1"/>
          </p:cNvSpPr>
          <p:nvPr>
            <p:ph type="subTitle" idx="1"/>
          </p:nvPr>
        </p:nvSpPr>
        <p:spPr>
          <a:xfrm>
            <a:off x="1143000" y="3602038"/>
            <a:ext cx="6858000" cy="1655762"/>
          </a:xfrm>
        </p:spPr>
        <p:txBody>
          <a:bodyPr/>
          <a:lstStyle>
            <a:lvl1pPr marL="0" indent="0" algn="ctr">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85E285-94C8-4A8E-9532-8777495785FA}"/>
              </a:ext>
            </a:extLst>
          </p:cNvPr>
          <p:cNvSpPr>
            <a:spLocks noGrp="1"/>
          </p:cNvSpPr>
          <p:nvPr>
            <p:ph type="dt" sz="half" idx="10"/>
          </p:nvPr>
        </p:nvSpPr>
        <p:spPr/>
        <p:txBody>
          <a:bodyPr/>
          <a:lstStyle>
            <a:lvl1pPr>
              <a:defRPr>
                <a:latin typeface="Gill Sans MT" panose="020B0502020104020203" pitchFamily="34" charset="0"/>
              </a:defRPr>
            </a:lvl1pPr>
          </a:lstStyle>
          <a:p>
            <a:fld id="{C6E768C0-30A1-4AC6-9DEC-7D24D7F560BF}" type="datetimeFigureOut">
              <a:rPr lang="en-GB" smtClean="0"/>
              <a:pPr/>
              <a:t>04/01/2022</a:t>
            </a:fld>
            <a:endParaRPr lang="en-GB"/>
          </a:p>
        </p:txBody>
      </p:sp>
      <p:sp>
        <p:nvSpPr>
          <p:cNvPr id="5" name="Footer Placeholder 4">
            <a:extLst>
              <a:ext uri="{FF2B5EF4-FFF2-40B4-BE49-F238E27FC236}">
                <a16:creationId xmlns:a16="http://schemas.microsoft.com/office/drawing/2014/main" id="{C212D3BE-79B6-4B4C-B306-1D6C3D92AA5D}"/>
              </a:ext>
            </a:extLst>
          </p:cNvPr>
          <p:cNvSpPr>
            <a:spLocks noGrp="1"/>
          </p:cNvSpPr>
          <p:nvPr>
            <p:ph type="ftr" sz="quarter" idx="11"/>
          </p:nvPr>
        </p:nvSpPr>
        <p:spPr/>
        <p:txBody>
          <a:bodyPr/>
          <a:lstStyle>
            <a:lvl1pPr>
              <a:defRPr>
                <a:latin typeface="Gill Sans MT" panose="020B0502020104020203" pitchFamily="34" charset="0"/>
              </a:defRPr>
            </a:lvl1pPr>
          </a:lstStyle>
          <a:p>
            <a:endParaRPr lang="en-GB"/>
          </a:p>
        </p:txBody>
      </p:sp>
      <p:sp>
        <p:nvSpPr>
          <p:cNvPr id="6" name="Slide Number Placeholder 5">
            <a:extLst>
              <a:ext uri="{FF2B5EF4-FFF2-40B4-BE49-F238E27FC236}">
                <a16:creationId xmlns:a16="http://schemas.microsoft.com/office/drawing/2014/main" id="{D575A493-3B30-4F38-B7D2-519C70ED8ACC}"/>
              </a:ext>
            </a:extLst>
          </p:cNvPr>
          <p:cNvSpPr>
            <a:spLocks noGrp="1"/>
          </p:cNvSpPr>
          <p:nvPr>
            <p:ph type="sldNum" sz="quarter" idx="12"/>
          </p:nvPr>
        </p:nvSpPr>
        <p:spPr/>
        <p:txBody>
          <a:bodyPr/>
          <a:lstStyle>
            <a:lvl1pPr>
              <a:defRPr>
                <a:latin typeface="Gill Sans MT" panose="020B0502020104020203" pitchFamily="34" charset="0"/>
              </a:defRPr>
            </a:lvl1pPr>
          </a:lstStyle>
          <a:p>
            <a:fld id="{7B13764B-372E-49F7-9A0D-35AC17700F93}" type="slidenum">
              <a:rPr lang="en-GB" smtClean="0"/>
              <a:pPr/>
              <a:t>‹#›</a:t>
            </a:fld>
            <a:endParaRPr lang="en-GB"/>
          </a:p>
        </p:txBody>
      </p:sp>
    </p:spTree>
    <p:extLst>
      <p:ext uri="{BB962C8B-B14F-4D97-AF65-F5344CB8AC3E}">
        <p14:creationId xmlns:p14="http://schemas.microsoft.com/office/powerpoint/2010/main" val="1682092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5A22-4F5B-4AFC-9E46-9DAFB6C297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98F2C8-9ADA-464C-8B53-36F20901A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06C7D-0FF8-4EAD-99A9-E8BCCB0E3CCD}"/>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5" name="Footer Placeholder 4">
            <a:extLst>
              <a:ext uri="{FF2B5EF4-FFF2-40B4-BE49-F238E27FC236}">
                <a16:creationId xmlns:a16="http://schemas.microsoft.com/office/drawing/2014/main" id="{E968DF6E-B841-4C1C-A430-6E46917575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E46D17-0E43-4CF3-9FDD-D40920EDA28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116014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DB67F-6A12-417C-863D-983749753AB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9CCECF-EF8E-4AA7-AF1D-ADC8108C0DD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58404E-2417-4C4F-9737-C0BE2E276D7A}"/>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5" name="Footer Placeholder 4">
            <a:extLst>
              <a:ext uri="{FF2B5EF4-FFF2-40B4-BE49-F238E27FC236}">
                <a16:creationId xmlns:a16="http://schemas.microsoft.com/office/drawing/2014/main" id="{18717E94-BFC8-4957-AAB1-263A9F0CE2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1FFD0-BB42-4117-835D-33E3A9A4A185}"/>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583059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A269-D7D2-4D9D-B9F0-C2AB29F86D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1DE30A-9A6B-455F-8E3B-4E7601ACF79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CC3439-2A8E-458D-AEF0-3C685A381B5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FFBD800-84EF-4030-A8FB-E4F434CC8631}"/>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6" name="Footer Placeholder 5">
            <a:extLst>
              <a:ext uri="{FF2B5EF4-FFF2-40B4-BE49-F238E27FC236}">
                <a16:creationId xmlns:a16="http://schemas.microsoft.com/office/drawing/2014/main" id="{EFF4C471-1291-4681-A3B6-757EEFF6AB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933233-47C9-4036-AC85-49859871972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21428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D503-C2CD-451F-9BC8-BEC2A9C62A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C63800-A7AC-4C71-BD9F-242238C7E74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AC122-8995-4803-96ED-305BDDD46E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79B810-9F78-4CB9-BFBB-79D6AB9D54A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145E8-C99B-4F36-9B16-5A5F4485BAC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8C0B50-0EFD-4182-9BA3-062653C166B9}"/>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8" name="Footer Placeholder 7">
            <a:extLst>
              <a:ext uri="{FF2B5EF4-FFF2-40B4-BE49-F238E27FC236}">
                <a16:creationId xmlns:a16="http://schemas.microsoft.com/office/drawing/2014/main" id="{8FE4819A-C2D8-4379-B01E-2CBBCFCA32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25A39E-5806-40F2-8267-D73E8123249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009943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42D6-FF05-4A46-A682-5F85BBBF05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DDE749-E906-4BCC-92F8-6395F837A7B2}"/>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4" name="Footer Placeholder 3">
            <a:extLst>
              <a:ext uri="{FF2B5EF4-FFF2-40B4-BE49-F238E27FC236}">
                <a16:creationId xmlns:a16="http://schemas.microsoft.com/office/drawing/2014/main" id="{BFB01E3C-70D0-4642-9FBE-C51BA4BFFF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B1F58E-F7E7-44E7-89E8-D71F4888376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706554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04/01/2022</a:t>
            </a:fld>
            <a:endParaRPr lang="en-GB" dirty="0"/>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80FD3-4179-4224-9C51-761E6F542889}"/>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3" name="Footer Placeholder 2">
            <a:extLst>
              <a:ext uri="{FF2B5EF4-FFF2-40B4-BE49-F238E27FC236}">
                <a16:creationId xmlns:a16="http://schemas.microsoft.com/office/drawing/2014/main" id="{0E612D33-ACEF-4F7C-9851-4C8EE7C235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F155EE-D2DA-4BD0-B65F-E4724043C8A4}"/>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067450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3681-8CED-4459-A054-F2B0AA857E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92C7CB-1FA9-42FC-B5A6-1B20BE91ED8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51E1D0-074C-42C2-A7B5-D4A1DA8BB8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BA853-7CBE-4874-87AC-80AC2026353A}"/>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6" name="Footer Placeholder 5">
            <a:extLst>
              <a:ext uri="{FF2B5EF4-FFF2-40B4-BE49-F238E27FC236}">
                <a16:creationId xmlns:a16="http://schemas.microsoft.com/office/drawing/2014/main" id="{B79DB187-E075-4BCF-8E86-3A88692C7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85011-67F1-46F4-8DB4-B28CAA38E46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17310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A13F-E332-4FDB-B81E-3BF63E2A89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D53CAA-B4A6-400A-AE06-AA65FF0AC7E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F1C8F3-7CD9-4ED4-B811-4CCBE9780B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4ABC4-10AD-4E52-8F51-583E434FFF1C}"/>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6" name="Footer Placeholder 5">
            <a:extLst>
              <a:ext uri="{FF2B5EF4-FFF2-40B4-BE49-F238E27FC236}">
                <a16:creationId xmlns:a16="http://schemas.microsoft.com/office/drawing/2014/main" id="{061E479E-172A-47CC-847D-F1208E72A9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48EF8-F1D9-4940-81F5-BEC1A2C29AA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1955434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EAE9-B026-43CA-9F83-9AE33E685F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1983E5-6621-4F0F-A20E-1288082408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DEC05B-49D8-4702-909C-09097651BB38}"/>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5" name="Footer Placeholder 4">
            <a:extLst>
              <a:ext uri="{FF2B5EF4-FFF2-40B4-BE49-F238E27FC236}">
                <a16:creationId xmlns:a16="http://schemas.microsoft.com/office/drawing/2014/main" id="{DE1D548C-15EF-4409-A721-869FB2C63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C8D323-1146-4DB6-A25F-702A83822D3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2074050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DCF795-2039-4498-A32F-975C8B90CDF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60F09D-750F-412B-B9D8-3FBB333784E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1AB76-38D2-4F8B-AB48-8279E580761C}"/>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5" name="Footer Placeholder 4">
            <a:extLst>
              <a:ext uri="{FF2B5EF4-FFF2-40B4-BE49-F238E27FC236}">
                <a16:creationId xmlns:a16="http://schemas.microsoft.com/office/drawing/2014/main" id="{F611421A-91E5-423D-9462-7380966CA1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F24702-C4D5-47E4-97AE-3603BB1F7DE7}"/>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69106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36DE-0913-4BD9-85E4-27A17744916C}"/>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58F5FF-6704-477B-A85F-C954E1A6D18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B5E8EC-580B-47CF-868C-F5714E5692DA}"/>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3871AF47-C2E1-4318-B999-34B69DE9D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9D36E-FD8B-4297-8D0E-59497660E99D}"/>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77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9B0C-9973-4C1E-A133-9511597FA31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A4CFA-1663-47FD-886D-FD45547A9A1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9F225-89CB-4B43-90FE-78261832C42E}"/>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2F084B2D-595F-4717-9EA3-B1674C671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6B0F41-A268-46E7-9EE8-0CDF3B7339F5}"/>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056548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82F6-E786-4DB8-9B30-75ED98DF6A5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E49FA9-C039-4564-B80B-E4E26191F90A}"/>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02935-76A2-485B-9282-1E7875152629}"/>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9AAD4D8C-F51D-4B35-9400-046307B06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B23A6-60D4-40A0-8665-9A116803AFB4}"/>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806441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EBF3-4880-4BFA-95C4-75177100555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E47D58-1B81-4C7F-89FA-5C72AE993AED}"/>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962BEE-B97B-4330-AC2B-0B9999AF5988}"/>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D31566-F18B-4BE2-8FD0-BB500F87659C}"/>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6" name="Footer Placeholder 5">
            <a:extLst>
              <a:ext uri="{FF2B5EF4-FFF2-40B4-BE49-F238E27FC236}">
                <a16:creationId xmlns:a16="http://schemas.microsoft.com/office/drawing/2014/main" id="{981EF009-3402-4C73-B016-1EF99F33A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DB5A0B-57BA-4B22-8DAA-B55A1031C9E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3607637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E0B8-0EEF-4C75-8096-1FC9AB0D6489}"/>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79B164-7A5C-4155-BFBE-AD1851F370E9}"/>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812E9-FADB-4070-BFC9-335091814009}"/>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8807E7-ED33-434F-959E-1EFDBF267B6A}"/>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FF620-18B5-44A9-A938-74D23A654FA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CECFCB-D04F-4310-A1A5-9D5B67DEDC06}"/>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8" name="Footer Placeholder 7">
            <a:extLst>
              <a:ext uri="{FF2B5EF4-FFF2-40B4-BE49-F238E27FC236}">
                <a16:creationId xmlns:a16="http://schemas.microsoft.com/office/drawing/2014/main" id="{07B80B7A-BEFE-417E-8127-14A7F27421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093DF8-59DA-4FFF-8806-3A76A8E510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0099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C3F6-8F58-4D9F-A721-17986C91626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F11E66-92AF-4349-AFE8-C63566C104A8}"/>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4" name="Footer Placeholder 3">
            <a:extLst>
              <a:ext uri="{FF2B5EF4-FFF2-40B4-BE49-F238E27FC236}">
                <a16:creationId xmlns:a16="http://schemas.microsoft.com/office/drawing/2014/main" id="{D18DCC9D-7832-4C71-82BC-EC07601802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CD9218-BF93-42A9-B00C-A547AC066E97}"/>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66531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3B825-0442-45E6-9E86-89337A4AF61D}"/>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3" name="Footer Placeholder 2">
            <a:extLst>
              <a:ext uri="{FF2B5EF4-FFF2-40B4-BE49-F238E27FC236}">
                <a16:creationId xmlns:a16="http://schemas.microsoft.com/office/drawing/2014/main" id="{E416FEEF-59D5-4011-86AD-40589DC04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FB6610-4591-4032-9649-3323EF5A71B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988674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55A-8663-4205-AE5A-1CC007C8F20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358568-49E2-434C-A82B-3C3D02C57E9C}"/>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E2630A-AD69-4300-A7F4-4B5479C6E78A}"/>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F73CA-4893-49A6-9323-7C2DB5C9019E}"/>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6" name="Footer Placeholder 5">
            <a:extLst>
              <a:ext uri="{FF2B5EF4-FFF2-40B4-BE49-F238E27FC236}">
                <a16:creationId xmlns:a16="http://schemas.microsoft.com/office/drawing/2014/main" id="{F0E2CFBD-7BCE-4CE3-9A1A-DFC6EA978B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016CD7-5801-4494-ABE9-A4E9A75F4099}"/>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52269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782-177A-4E0F-8F62-83997159A4C2}"/>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F3361-3B67-4753-8471-3F0CE3161C1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7C06B-FF17-46B3-9967-7079DA64107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E1448-F4DC-4600-B9E9-396F8E5E9120}"/>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6" name="Footer Placeholder 5">
            <a:extLst>
              <a:ext uri="{FF2B5EF4-FFF2-40B4-BE49-F238E27FC236}">
                <a16:creationId xmlns:a16="http://schemas.microsoft.com/office/drawing/2014/main" id="{04E6EDB2-FAA9-407C-8665-B86C6B387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D9F49-4234-417B-AA4F-4671BA5D41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323991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788A-917A-4CF1-BC1F-04D57713860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DD2C7-53DC-454D-A6F6-0278E6F9FE0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FD431-C10D-4319-8703-AE5AC5FDB220}"/>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A28B19F8-CC67-4C65-9D2D-8F4907C1D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9A625-B36C-4B66-98B5-96889DE18B6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7773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6A1B6-D9E8-44C6-A9DE-CFEE3B3AE57D}"/>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4B8B3-88D1-4EFB-9590-754B0A03B971}"/>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DC52C-B107-4234-BB74-6F9C826124C3}"/>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E36BCF6B-87B1-4065-AD4C-7F79812C1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D3AE22-8E71-415A-8F81-5AF2F3927C98}"/>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125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19E7-D0D7-4CBB-AACE-C5FC307A375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CCDEEBC-5A7B-4B35-9581-31198D2D404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091FA4-2370-481A-8BCB-608C1684F485}"/>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5" name="Footer Placeholder 4">
            <a:extLst>
              <a:ext uri="{FF2B5EF4-FFF2-40B4-BE49-F238E27FC236}">
                <a16:creationId xmlns:a16="http://schemas.microsoft.com/office/drawing/2014/main" id="{A4425FB8-6EEC-46AE-92A5-749F1DA758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BF0804-0C4A-4C27-878C-88FEA8833F3D}"/>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1562371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EC0DE-12CB-4348-A897-E126D605C2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3B85F3-1B32-49BD-9337-D7DA385CD1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AE112C-3889-446B-B008-0B5DA57EF340}"/>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5" name="Footer Placeholder 4">
            <a:extLst>
              <a:ext uri="{FF2B5EF4-FFF2-40B4-BE49-F238E27FC236}">
                <a16:creationId xmlns:a16="http://schemas.microsoft.com/office/drawing/2014/main" id="{0A649288-9B2F-4E76-AB20-3092640D39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BDBA22-A989-41AE-878C-0EB24F205CCA}"/>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067898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4FB90-E603-40DB-88A5-97CD14E743B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1EC246B-8A90-4C61-A591-3DE2BC409F2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E0A0DB-28F8-43B1-B5A3-41E8E23CFE13}"/>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5" name="Footer Placeholder 4">
            <a:extLst>
              <a:ext uri="{FF2B5EF4-FFF2-40B4-BE49-F238E27FC236}">
                <a16:creationId xmlns:a16="http://schemas.microsoft.com/office/drawing/2014/main" id="{F2C513A3-FA12-4A5F-9046-58865A757E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1AFAD9-1413-4118-B481-D42EA7E9BF42}"/>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173348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6215-2B5E-4BC7-83E8-5367F47BE9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10B254-83D0-4325-B971-1480F220956B}"/>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AB6158-C422-4DB8-9FA6-C53E5CC6E7C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33C50B2-0336-4DEF-95FF-9DF00867758A}"/>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6" name="Footer Placeholder 5">
            <a:extLst>
              <a:ext uri="{FF2B5EF4-FFF2-40B4-BE49-F238E27FC236}">
                <a16:creationId xmlns:a16="http://schemas.microsoft.com/office/drawing/2014/main" id="{0997D576-C992-49AA-99D3-86A3501114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3FB918-A4DE-4366-B986-46E7501C8BA7}"/>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283905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BA92-F8A7-4476-979B-8CA2C57134A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493AA4-D7F2-49B2-9DB1-D7FFA19FA4F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B0D446-5381-4677-BE80-1DED58F3BCE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3A056B4-9DBF-4F64-BD3F-8D75235DF84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7E8D03-8637-473C-A216-7FF1A8D4EF3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90BF38-7764-4358-A8F9-78B80A6B0B3A}"/>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8" name="Footer Placeholder 7">
            <a:extLst>
              <a:ext uri="{FF2B5EF4-FFF2-40B4-BE49-F238E27FC236}">
                <a16:creationId xmlns:a16="http://schemas.microsoft.com/office/drawing/2014/main" id="{65F8C702-C7F7-4395-98E9-207E6E9F5F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6E2425-7F51-4BF4-ADE2-CA7CDFD38445}"/>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355578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6128-DFA8-4FEC-A126-B7901BFB71A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335252-81F2-474B-89DD-98985E54B898}"/>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4" name="Footer Placeholder 3">
            <a:extLst>
              <a:ext uri="{FF2B5EF4-FFF2-40B4-BE49-F238E27FC236}">
                <a16:creationId xmlns:a16="http://schemas.microsoft.com/office/drawing/2014/main" id="{3A266CCD-5DE9-4300-BCB7-C4A5F4D537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394510-2520-4A43-966A-31410FCFE577}"/>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346711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E2A35E-24EF-4776-B81C-EEA809CD05A7}"/>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3" name="Footer Placeholder 2">
            <a:extLst>
              <a:ext uri="{FF2B5EF4-FFF2-40B4-BE49-F238E27FC236}">
                <a16:creationId xmlns:a16="http://schemas.microsoft.com/office/drawing/2014/main" id="{27285F7D-8391-415F-9960-3A9FE4029D1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44A943B-E868-4C10-AF10-CCDB593A031C}"/>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319241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36610-D411-47D4-82DC-D74788FC01E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2F3BAC-C5A1-47E3-8929-B20E0959281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A49EA96-94FB-471C-A502-17F3F7164DE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0251B-8CF0-47A6-85B2-B43587443729}"/>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6" name="Footer Placeholder 5">
            <a:extLst>
              <a:ext uri="{FF2B5EF4-FFF2-40B4-BE49-F238E27FC236}">
                <a16:creationId xmlns:a16="http://schemas.microsoft.com/office/drawing/2014/main" id="{6F4C23D8-D692-4777-B53F-55D0947BD3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9A5CD8-29B0-46BC-9EE2-5AF9CB38FA4F}"/>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94643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08DE6-AFFC-47B8-86D6-CE363C194F8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F0186B-F228-4FD7-AEBF-2FFCED5F8CA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C9126D-B307-44CB-9E20-FBB204E8FD8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F2C032-A238-4AB8-8263-4A1961E1E346}"/>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6" name="Footer Placeholder 5">
            <a:extLst>
              <a:ext uri="{FF2B5EF4-FFF2-40B4-BE49-F238E27FC236}">
                <a16:creationId xmlns:a16="http://schemas.microsoft.com/office/drawing/2014/main" id="{49677205-ED85-41BA-BC8D-0198D4EAD1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771F2D-7809-43AB-B377-E4AAF07B8DAA}"/>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805823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4BB02-2241-4849-BB2F-95BD76EB1E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399EF7-7ADC-458B-9DE3-71F6C4F789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6632E8-5999-4754-89B8-B20CB4FD686A}"/>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5" name="Footer Placeholder 4">
            <a:extLst>
              <a:ext uri="{FF2B5EF4-FFF2-40B4-BE49-F238E27FC236}">
                <a16:creationId xmlns:a16="http://schemas.microsoft.com/office/drawing/2014/main" id="{0052882A-9F7B-4758-A2F4-B898FEA15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1D3125-50A4-4FA6-8777-1AAB533D11F2}"/>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205883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3829FD-76E6-4248-9031-AF20DEC9B0B0}"/>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3DFE86-BA64-4CBB-8A7A-0981D0D1D873}"/>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298042-2878-42B0-9EA9-B6F4F7D6C355}"/>
              </a:ext>
            </a:extLst>
          </p:cNvPr>
          <p:cNvSpPr>
            <a:spLocks noGrp="1"/>
          </p:cNvSpPr>
          <p:nvPr>
            <p:ph type="dt" sz="half" idx="10"/>
          </p:nvPr>
        </p:nvSpPr>
        <p:spPr/>
        <p:txBody>
          <a:bodyPr/>
          <a:lstStyle/>
          <a:p>
            <a:fld id="{789177D8-F209-473E-97B6-F7A1A7814214}" type="datetimeFigureOut">
              <a:rPr lang="en-GB" smtClean="0"/>
              <a:t>04/01/2022</a:t>
            </a:fld>
            <a:endParaRPr lang="en-GB"/>
          </a:p>
        </p:txBody>
      </p:sp>
      <p:sp>
        <p:nvSpPr>
          <p:cNvPr id="5" name="Footer Placeholder 4">
            <a:extLst>
              <a:ext uri="{FF2B5EF4-FFF2-40B4-BE49-F238E27FC236}">
                <a16:creationId xmlns:a16="http://schemas.microsoft.com/office/drawing/2014/main" id="{6AA583D6-562A-4568-BDCA-649E26E387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225213-EA3D-4495-B45F-C4C7E6C213EF}"/>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588900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110043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758491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747676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9286048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924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075569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320291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103963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577778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922575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316656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81F7-B48D-482B-A3C7-19610A8C22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A3DDA7-96DD-4F77-A917-EFA129D6141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98F4DF-2C51-4325-88FA-C8C6352992FB}"/>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D84A2530-B769-418C-88EF-94A6A0C5E7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0A2783-2314-4CEC-A114-656AB391BDD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701541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7857-9A1F-43B1-A45F-708ED0958F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07F5F4-228E-422C-A9F6-93678C0B07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10978A-22AC-43CF-89E8-95ED32B90703}"/>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4E129A22-9EEF-4518-A262-064852F20B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CAFA5-7FDC-4EBB-8CD8-263E766B7CF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45032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43C4-C290-42DE-AA32-50089BD038A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F9281B-EF6A-45D8-AE43-E0EB0AC2B8C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53134C-B6D3-4701-ACAE-B1A74724FF31}"/>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C529B2D4-3CB0-429F-ACB2-443629AD65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3EED48-85B4-4C07-AF70-10880B05F593}"/>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264424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0677-0A9B-40FB-BA82-247901064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A4FBFC-4F9C-48E0-9D87-AA4E1A96375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7FE200-2C7F-4C03-ACA5-5FFB3DCDE5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6DC1CD-1119-49FF-A571-F4535D0E7F36}"/>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6" name="Footer Placeholder 5">
            <a:extLst>
              <a:ext uri="{FF2B5EF4-FFF2-40B4-BE49-F238E27FC236}">
                <a16:creationId xmlns:a16="http://schemas.microsoft.com/office/drawing/2014/main" id="{EF6D931B-7F04-49F2-9B9A-4F5CEC1A41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03C3C-EA2E-428D-8155-0DFA8E4977D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9896021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5059-1633-46FE-A2E8-2087219108C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3B099E-1C4F-4D2D-B9C4-11FED52382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1D616-C27A-4138-8887-1C71579A8A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7EAC18-31AB-4CE4-A934-2BEEEF3669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9F355-80C6-471A-8023-7332D8F9D7D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CE4B40-8933-429D-8AD2-39F31E06ED4F}"/>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8" name="Footer Placeholder 7">
            <a:extLst>
              <a:ext uri="{FF2B5EF4-FFF2-40B4-BE49-F238E27FC236}">
                <a16:creationId xmlns:a16="http://schemas.microsoft.com/office/drawing/2014/main" id="{252F7879-CB64-4E7C-A035-85301EC83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5B3CDE-3491-4540-BAC9-3E57F88675E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414013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9C9D-C0A1-4340-99A3-2B7977358A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434BC0-127A-4432-B197-B05B6491D66C}"/>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4" name="Footer Placeholder 3">
            <a:extLst>
              <a:ext uri="{FF2B5EF4-FFF2-40B4-BE49-F238E27FC236}">
                <a16:creationId xmlns:a16="http://schemas.microsoft.com/office/drawing/2014/main" id="{BC640084-8F60-4F2D-81B8-2C061DE07B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FAFB8D-4BA0-4769-A7A8-53190010610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6144453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ED6EA-2845-4397-A3A9-8AB1929C5856}"/>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3" name="Footer Placeholder 2">
            <a:extLst>
              <a:ext uri="{FF2B5EF4-FFF2-40B4-BE49-F238E27FC236}">
                <a16:creationId xmlns:a16="http://schemas.microsoft.com/office/drawing/2014/main" id="{BEF04D89-2E7D-4D5D-8E7A-509175652B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5138CB-7C7C-488C-A31E-DE568D37BA08}"/>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04720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B3C4-1A6A-4CDF-B380-C836909A1A7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443964-F7EF-4687-873B-AB282BE477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08C373-D3A0-40D1-926B-17E3BFCCD3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FCA24-CA24-4E44-A97B-B6021E5ED1E4}"/>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6" name="Footer Placeholder 5">
            <a:extLst>
              <a:ext uri="{FF2B5EF4-FFF2-40B4-BE49-F238E27FC236}">
                <a16:creationId xmlns:a16="http://schemas.microsoft.com/office/drawing/2014/main" id="{9D405436-5D09-4F04-93A2-0E9B12901E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E383E-3E76-4342-957A-BF4220C934B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7743706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04B8-C05A-406A-958E-912AF7BB7F3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FACF11-B8A5-40C4-8051-A560F27E459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E017B8-D276-4F9F-A588-F88CF5E80B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3BB3C-B83E-48CD-8633-2695BFE89D47}"/>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6" name="Footer Placeholder 5">
            <a:extLst>
              <a:ext uri="{FF2B5EF4-FFF2-40B4-BE49-F238E27FC236}">
                <a16:creationId xmlns:a16="http://schemas.microsoft.com/office/drawing/2014/main" id="{6D4EB7FB-040D-4CEB-84DF-376D60DE77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E1F705-D0CA-48D6-A5AC-7C9823B3990A}"/>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5635504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3401-5474-4DAD-9706-2F80509A4D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52649-681A-473E-A8E2-3B33CDF05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36BA9C-CE7D-4551-8CD2-82D0C4A1A40E}"/>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BAE50A8A-72DA-410A-9379-09E09823A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00D76-9CFB-460F-A31E-936DD777F03F}"/>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5201417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FE0AF-D91C-4FB1-A618-0D9A51D1DC5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BB8178-9BF4-470B-B53A-C78A861D4FF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F5AD39-A712-4932-8030-F543BB30B31F}"/>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80376A72-0D9B-44B8-ABA5-F72D9CCB2E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D58399-563C-46D4-B9D8-1387E38777F6}"/>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306221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64B42-AF58-48F4-906D-96E277DDD96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35418B-A686-4F68-ABC7-0031B7F7A23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0D20E0-8A50-468C-B9C2-17E702495517}"/>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C7510383-4C5B-4666-922C-6F45490DA00B}"/>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68DFDD0-4F98-4A84-9493-A7AB606EC0CF}"/>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20632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55BE-34B6-457F-A9A5-D833D5DF1E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66F85A-46F1-4DD6-8E1C-4C8975B18A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50944-7B7A-4A6B-AA6E-DF4F7507C8B9}"/>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97706309-328F-4CC5-964A-B44A28342261}"/>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57FE2FD-0CD1-4FFA-86E5-99B41B266236}"/>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2787146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CFBD-631E-4F3C-91D7-02459A2191D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6CC10F-F4BC-47F8-ABEA-72193F3F4C3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A3597-9A88-4217-A613-47B29ACF3201}"/>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69D2D776-907A-4316-BC98-22E742810E38}"/>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FCDC14C8-5B34-4829-8D84-50EA7691BA24}"/>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583842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8D83-A8C9-4BD0-A112-5DE821585D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2CB11-018E-4AB4-82F9-848D95C1B25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49B244-D380-4E14-99F4-1D2F42C8806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323762-2540-4516-AF48-8FFA4A044A10}"/>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04/01/2022</a:t>
            </a:fld>
            <a:endParaRPr lang="en-GB"/>
          </a:p>
        </p:txBody>
      </p:sp>
      <p:sp>
        <p:nvSpPr>
          <p:cNvPr id="6" name="Footer Placeholder 5">
            <a:extLst>
              <a:ext uri="{FF2B5EF4-FFF2-40B4-BE49-F238E27FC236}">
                <a16:creationId xmlns:a16="http://schemas.microsoft.com/office/drawing/2014/main" id="{D7C7DC68-A04C-4D7B-B769-E8EBE2E0A920}"/>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9D4785F0-F675-468C-87F7-66179B9604FD}"/>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40069661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66FD-E1DF-4716-9A2B-1818CC90E3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3F0A19-0AE4-414A-AB58-C31D17CA0C1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73DE3-1497-465A-8F20-7528CDD734E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8B0126-C097-43DC-8649-1DBC09D8134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06FC2-331D-4AE5-830E-4CAFA4F4850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3E1C5E-0CF7-432E-B509-DBE1FDEA2EBA}"/>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04/01/2022</a:t>
            </a:fld>
            <a:endParaRPr lang="en-GB"/>
          </a:p>
        </p:txBody>
      </p:sp>
      <p:sp>
        <p:nvSpPr>
          <p:cNvPr id="8" name="Footer Placeholder 7">
            <a:extLst>
              <a:ext uri="{FF2B5EF4-FFF2-40B4-BE49-F238E27FC236}">
                <a16:creationId xmlns:a16="http://schemas.microsoft.com/office/drawing/2014/main" id="{06FC2065-7D00-4861-A0C8-FB4F9FC64D95}"/>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47907199-2737-40D2-B9F8-A0C6AAFC6400}"/>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9561807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CEBD-7655-4E63-B6C4-21C18DA0C6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830A27-5BA1-4F43-9742-D04E8252D476}"/>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04/01/2022</a:t>
            </a:fld>
            <a:endParaRPr lang="en-GB"/>
          </a:p>
        </p:txBody>
      </p:sp>
      <p:sp>
        <p:nvSpPr>
          <p:cNvPr id="4" name="Footer Placeholder 3">
            <a:extLst>
              <a:ext uri="{FF2B5EF4-FFF2-40B4-BE49-F238E27FC236}">
                <a16:creationId xmlns:a16="http://schemas.microsoft.com/office/drawing/2014/main" id="{2C0B25AC-6A05-4CA4-B521-8EE976504B06}"/>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A0CB54BB-3A26-472A-AB38-882D3C5739E3}"/>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748524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D3F5B-66F0-4890-BEDE-C85128D87F57}"/>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04/01/2022</a:t>
            </a:fld>
            <a:endParaRPr lang="en-GB"/>
          </a:p>
        </p:txBody>
      </p:sp>
      <p:sp>
        <p:nvSpPr>
          <p:cNvPr id="3" name="Footer Placeholder 2">
            <a:extLst>
              <a:ext uri="{FF2B5EF4-FFF2-40B4-BE49-F238E27FC236}">
                <a16:creationId xmlns:a16="http://schemas.microsoft.com/office/drawing/2014/main" id="{FF521752-9B92-4AF7-A41A-57F6B662BF15}"/>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169C4012-1780-4167-B95E-936FCDB1249C}"/>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5378995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E80-EE9B-452F-AB32-DE6CC1617FC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753D99-F1AE-4F33-AA17-D31CFBCAB35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92E115-1865-4348-8BC6-DED22EDDB5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0937B0-CF2F-4134-A7B3-32C1655E82C9}"/>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04/01/2022</a:t>
            </a:fld>
            <a:endParaRPr lang="en-GB"/>
          </a:p>
        </p:txBody>
      </p:sp>
      <p:sp>
        <p:nvSpPr>
          <p:cNvPr id="6" name="Footer Placeholder 5">
            <a:extLst>
              <a:ext uri="{FF2B5EF4-FFF2-40B4-BE49-F238E27FC236}">
                <a16:creationId xmlns:a16="http://schemas.microsoft.com/office/drawing/2014/main" id="{E31733F2-D00C-416C-BDC5-2DF99B478120}"/>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7D63FF7-D24A-4AD5-92D7-F07982DABD0A}"/>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1378182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167E-7328-4112-97F5-01A34F570F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9DAE47-B438-4BBE-B8AC-8CA61BD0026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B9AF6A-8095-4A65-ABA8-45F2BD1DC4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3FFCB-5309-4B8B-AC0E-D7E8DFEDFC59}"/>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04/01/2022</a:t>
            </a:fld>
            <a:endParaRPr lang="en-GB"/>
          </a:p>
        </p:txBody>
      </p:sp>
      <p:sp>
        <p:nvSpPr>
          <p:cNvPr id="6" name="Footer Placeholder 5">
            <a:extLst>
              <a:ext uri="{FF2B5EF4-FFF2-40B4-BE49-F238E27FC236}">
                <a16:creationId xmlns:a16="http://schemas.microsoft.com/office/drawing/2014/main" id="{C5B145EC-3905-496A-B222-535AE00D7AC1}"/>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BE21A38-7852-4E69-8F6E-33B641084414}"/>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6949152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F19A-E7FD-43A3-86B2-750C39A6A7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C79DF2-5F3B-4B58-B364-2CF562407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972B2E-83A7-4C31-A3F1-5857FA2AC0DD}"/>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7D0A87EF-76E7-42FD-9B09-6631CA09D238}"/>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0172280-AE1A-464E-85B6-310E5D295DE7}"/>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565961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65C4A7-6518-4F78-8607-99E02DC7C9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79A79-B6C2-454F-8ABF-09877E110E3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3CE242-60CF-465E-A8BB-59ACC74C5AB4}"/>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CC5ED571-3324-4932-AC05-E7E8D4F9DE43}"/>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7E52E2F-1B82-4ECF-8842-713BB606F7BF}"/>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911277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C01B-F3D9-45E4-B776-BB5639EB35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4B5C12-4165-4997-8EE0-141EE8516E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3DB710-A402-4915-AB78-F47802487CC6}"/>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6083FF19-2905-4731-95BA-9DFB05EFF8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222F25-C7F1-4722-B0C7-AFAB2CB13E13}"/>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27949630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9444F-FEC4-4587-941B-DFB5A37160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37E9C8-07A2-4A84-B52A-37E19799C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0D98B9-8A0F-4B83-851C-16F62FD3FD6C}"/>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EB40A365-09FD-47F4-88B0-645E5609D8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C8FD8-6DCA-48B2-9B2F-2E4714B53AEA}"/>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5591290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9077-C505-4F82-822E-6C57B95428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2A8FA7-DD13-48CF-A18F-8F48FA3ED91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029553-3FE9-4D4A-82A2-C5BB12147B72}"/>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E302FCD2-B4DB-4E83-8AEF-0FF16481C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C9C250-0E8C-4247-B5F0-22AFF8E7C360}"/>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7676386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EF4A-8C6D-485B-94B2-C54924B6D8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44C7DB-5982-47FD-9C82-50F1300747A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C17BAF-46F3-4F69-8D28-437D9869CFB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08DB5A-77D7-4F0F-80F0-B0563115220C}"/>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6" name="Footer Placeholder 5">
            <a:extLst>
              <a:ext uri="{FF2B5EF4-FFF2-40B4-BE49-F238E27FC236}">
                <a16:creationId xmlns:a16="http://schemas.microsoft.com/office/drawing/2014/main" id="{9C645421-76C7-4FB0-AE17-B10DD05FC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480DD-5346-4438-BEC8-1E499E6F4052}"/>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9384896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7FCD-8061-40DB-A5AE-B56F161DD295}"/>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83AA68-B51A-41E0-B6F1-A19BDB06208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CA91E7-D8C7-4EFE-BC0E-31DDD2DEF0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366EFD-4EB6-4624-8EDB-41B4EF13A7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412E5-8DA2-4DC0-A97F-BF0F992D529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8F6115-60A6-40DB-9BCA-DBFB05DF7CDF}"/>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8" name="Footer Placeholder 7">
            <a:extLst>
              <a:ext uri="{FF2B5EF4-FFF2-40B4-BE49-F238E27FC236}">
                <a16:creationId xmlns:a16="http://schemas.microsoft.com/office/drawing/2014/main" id="{2A77EC97-0318-43A6-9937-1F34B81018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351F1D-F7C8-4FDE-A87C-DFE0B50FA99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445607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97BB-DD4F-4077-B2D8-AB2B24D897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7887DF-E219-4590-A072-C32C44020993}"/>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4" name="Footer Placeholder 3">
            <a:extLst>
              <a:ext uri="{FF2B5EF4-FFF2-40B4-BE49-F238E27FC236}">
                <a16:creationId xmlns:a16="http://schemas.microsoft.com/office/drawing/2014/main" id="{1ADBBB19-AC54-4F5B-818A-FC1D75882E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2DADC3-9518-4BAF-8F58-9E36228AE3ED}"/>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956556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0258C-8CE2-448E-AAF3-A5AA18F5C6D7}"/>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3" name="Footer Placeholder 2">
            <a:extLst>
              <a:ext uri="{FF2B5EF4-FFF2-40B4-BE49-F238E27FC236}">
                <a16:creationId xmlns:a16="http://schemas.microsoft.com/office/drawing/2014/main" id="{EF607B95-16D7-4E84-8CA3-895A83393E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6F6529-3001-47CB-87E2-88D1006B8044}"/>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384936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8CA-2E81-41A1-99F4-C727FB0FA95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DDC2B7-56C2-48AF-8C20-39334446C4A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87EB71-FD41-4983-AEBD-E8BB8ADB1D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64993-9B7C-41EA-8B0E-AA2CC1EC6336}"/>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6" name="Footer Placeholder 5">
            <a:extLst>
              <a:ext uri="{FF2B5EF4-FFF2-40B4-BE49-F238E27FC236}">
                <a16:creationId xmlns:a16="http://schemas.microsoft.com/office/drawing/2014/main" id="{8E2AE7BF-2CD0-4942-80C3-97D4D94B2A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3251B8-E6B8-4800-8E8E-9EE7AE9CE8D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1585631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0661-13F9-4181-938E-E36E4FB337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61139B-3F0B-498B-8AE8-ED1B57045D6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A8891A-8EAF-4741-BE07-54CEE68315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AE421-957F-4290-B9FC-B243C478A2E3}"/>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6" name="Footer Placeholder 5">
            <a:extLst>
              <a:ext uri="{FF2B5EF4-FFF2-40B4-BE49-F238E27FC236}">
                <a16:creationId xmlns:a16="http://schemas.microsoft.com/office/drawing/2014/main" id="{58FB5868-BA1F-4AF9-BE35-D45D8FA75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7F8C76-247A-484D-922A-F222C2BCCE6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650307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D9D3-A4BF-4C14-B574-AF0F0939C7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2897CF-0EC6-4DBB-9C06-0995C39D7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906A-7625-4D4A-989F-A54936781BB4}"/>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B7EA6722-FA87-4F24-9D15-AB642A79C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133E05-F3B3-4CE3-8EB8-D16A5C75611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732882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852A8-CDDA-48F9-B7FE-0B13BD6FB07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5E21FB-94B1-4998-9C6C-3A229497A2B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5A45E-0821-42AF-92BF-91CAFF7F2773}"/>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1C180D0C-DA22-4CEF-AF2E-1773BF970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E5161F-D954-4E84-A69D-4BA247CFA4EF}"/>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586554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endParaRPr/>
          </a:p>
        </p:txBody>
      </p:sp>
    </p:spTree>
    <p:extLst>
      <p:ext uri="{BB962C8B-B14F-4D97-AF65-F5344CB8AC3E}">
        <p14:creationId xmlns:p14="http://schemas.microsoft.com/office/powerpoint/2010/main" val="30059056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
          <p:cNvSpPr txBox="1"/>
          <p:nvPr/>
        </p:nvSpPr>
        <p:spPr>
          <a:xfrm>
            <a:off x="5138226" y="6170500"/>
            <a:ext cx="3907500" cy="554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Calibri"/>
                <a:ea typeface="Calibri"/>
                <a:cs typeface="Calibri"/>
                <a:sym typeface="Calibri"/>
              </a:rPr>
              <a:t>#BePartOfTheSolution</a:t>
            </a:r>
            <a:endParaRPr sz="30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51015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6EE7-33B1-4659-96E8-E70808E278B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3B8710-6E77-45D1-9067-F84586D3CE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E3A2F7-4B82-4374-AF86-9B9758BFE2A4}"/>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D8A7A75A-4220-4DBD-A4E5-F93DECF8D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2F1A1-3F87-47CA-BFA4-68BFAA0BB342}"/>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732515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A10-54D3-44AA-902E-CAE85D45CB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81031-B4FE-4C44-96A5-903C93D7A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61DF7-C5B7-4DB5-BC2B-BE207D9F411B}"/>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0722341D-B6D4-42C5-BAD3-825245D4BF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FB301-2FC7-4A34-BCF5-8F722DCDCEBB}"/>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7420152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641D-0E6F-4D25-AE78-286BA84D23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D6DEF0-EFC7-4811-859E-13AF585BE20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7676-6DA3-4759-9516-1C59140F88A7}"/>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F2E25724-5E17-4D79-A729-03CD524E3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E6C77-2DDF-45A3-A92A-6B41BE4290D3}"/>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5027892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FF2F-FAD8-4FE3-BE01-E535ECD45D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52C116-4C1A-4A10-8C85-3CDEA1A4EE9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1D56E1-6338-4CDE-BC20-4FAA98E5B4A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6A2E5B-54B5-4731-B955-A6C87C3739A5}"/>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6" name="Footer Placeholder 5">
            <a:extLst>
              <a:ext uri="{FF2B5EF4-FFF2-40B4-BE49-F238E27FC236}">
                <a16:creationId xmlns:a16="http://schemas.microsoft.com/office/drawing/2014/main" id="{7889269B-78D5-47C1-B547-0669C2E2F2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5E348B-96C7-4B0F-86D9-B719827DBB1F}"/>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6902037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B4D5-BF93-47F8-B47C-8FA480AD21A0}"/>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452586-0B92-4055-81BD-0662979A59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0C0BE-4411-4E43-96CF-CD016C858E3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AC1E0C-44BB-4089-AC5E-63554E22AD6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C0541-1877-49A5-A1F0-3DB0C3629F2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D1C8A0-75CE-46B4-B005-57BFD2B17057}"/>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8" name="Footer Placeholder 7">
            <a:extLst>
              <a:ext uri="{FF2B5EF4-FFF2-40B4-BE49-F238E27FC236}">
                <a16:creationId xmlns:a16="http://schemas.microsoft.com/office/drawing/2014/main" id="{E8FCBFA4-9735-44C0-840B-18559AEA61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D80151-D633-48AE-BBA9-D1EE54E5B54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756673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342D-C4B0-4F13-9415-C96D8D42B9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3E6BA4-7D97-4512-9207-C7306947FAF2}"/>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4" name="Footer Placeholder 3">
            <a:extLst>
              <a:ext uri="{FF2B5EF4-FFF2-40B4-BE49-F238E27FC236}">
                <a16:creationId xmlns:a16="http://schemas.microsoft.com/office/drawing/2014/main" id="{B7D7730C-443B-437F-BB5A-F61F7CCA47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AA1CF6-55FB-4965-AC00-52348CFAB6D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01240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59F31-DAEF-4C8B-8350-667EEB90B27C}"/>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3" name="Footer Placeholder 2">
            <a:extLst>
              <a:ext uri="{FF2B5EF4-FFF2-40B4-BE49-F238E27FC236}">
                <a16:creationId xmlns:a16="http://schemas.microsoft.com/office/drawing/2014/main" id="{F2D863F1-FA8E-4347-A3EB-C7B9A9920E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A45F2D-3245-45CF-AC01-063A0DCD6BC4}"/>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999136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4.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17" Type="http://schemas.openxmlformats.org/officeDocument/2006/relationships/image" Target="../media/image1.png"/><Relationship Id="rId2" Type="http://schemas.openxmlformats.org/officeDocument/2006/relationships/slideLayout" Target="../slideLayouts/slideLayout48.xml"/><Relationship Id="rId16" Type="http://schemas.openxmlformats.org/officeDocument/2006/relationships/image" Target="../media/image5.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4.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17" Type="http://schemas.openxmlformats.org/officeDocument/2006/relationships/image" Target="../media/image1.png"/><Relationship Id="rId2" Type="http://schemas.openxmlformats.org/officeDocument/2006/relationships/slideLayout" Target="../slideLayouts/slideLayout59.xml"/><Relationship Id="rId16" Type="http://schemas.openxmlformats.org/officeDocument/2006/relationships/image" Target="../media/image5.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4.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image" Target="../media/image5.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image" Target="../media/image4.png"/><Relationship Id="rId2" Type="http://schemas.openxmlformats.org/officeDocument/2006/relationships/slideLayout" Target="../slideLayouts/slideLayout81.xml"/><Relationship Id="rId16" Type="http://schemas.openxmlformats.org/officeDocument/2006/relationships/image" Target="../media/image3.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2.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40B8A8"/>
          </a:solidFill>
          <a:ln>
            <a:solidFill>
              <a:srgbClr val="40B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6" name="Picture 15" descr="Icon&#10;&#10;Description automatically generated">
            <a:extLst>
              <a:ext uri="{FF2B5EF4-FFF2-40B4-BE49-F238E27FC236}">
                <a16:creationId xmlns:a16="http://schemas.microsoft.com/office/drawing/2014/main" id="{3A63917D-ED99-45C3-A20B-D32C51BB54F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9024476">
            <a:off x="-442154" y="-593161"/>
            <a:ext cx="1423304" cy="1420900"/>
          </a:xfrm>
          <a:prstGeom prst="rect">
            <a:avLst/>
          </a:prstGeom>
        </p:spPr>
      </p:pic>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699" r:id="rId12"/>
    <p:sldLayoutId id="2147483881" r:id="rId13"/>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01BCA-D9D7-4730-95AB-6EEA4562FE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2EEA40F-60F6-47E9-9F1A-56B2EAB5EBA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C3CC17E-EC19-4439-B28B-8414E31CAE4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768C0-30A1-4AC6-9DEC-7D24D7F560BF}" type="datetimeFigureOut">
              <a:rPr lang="en-GB" smtClean="0"/>
              <a:t>04/01/2022</a:t>
            </a:fld>
            <a:endParaRPr lang="en-GB"/>
          </a:p>
        </p:txBody>
      </p:sp>
      <p:sp>
        <p:nvSpPr>
          <p:cNvPr id="5" name="Footer Placeholder 4">
            <a:extLst>
              <a:ext uri="{FF2B5EF4-FFF2-40B4-BE49-F238E27FC236}">
                <a16:creationId xmlns:a16="http://schemas.microsoft.com/office/drawing/2014/main" id="{EB035186-9C2D-4BBD-923E-C103C164FDA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F62228-9BEF-4B4C-8FE6-D41736B1DD9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3764B-372E-49F7-9A0D-35AC17700F93}" type="slidenum">
              <a:rPr lang="en-GB" smtClean="0"/>
              <a:t>‹#›</a:t>
            </a:fld>
            <a:endParaRPr lang="en-GB"/>
          </a:p>
        </p:txBody>
      </p:sp>
      <p:pic>
        <p:nvPicPr>
          <p:cNvPr id="7" name="Picture 6" descr="Logo&#10;&#10;Description automatically generated">
            <a:extLst>
              <a:ext uri="{FF2B5EF4-FFF2-40B4-BE49-F238E27FC236}">
                <a16:creationId xmlns:a16="http://schemas.microsoft.com/office/drawing/2014/main" id="{D3874DE5-0F4D-4649-A5F3-0F8B9833B3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4" name="Picture 13" descr="Icon&#10;&#10;Description automatically generated">
            <a:extLst>
              <a:ext uri="{FF2B5EF4-FFF2-40B4-BE49-F238E27FC236}">
                <a16:creationId xmlns:a16="http://schemas.microsoft.com/office/drawing/2014/main" id="{1F51A19A-3406-4795-9647-2484C866BE1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9024476">
            <a:off x="-442154" y="-533519"/>
            <a:ext cx="1423304" cy="1420900"/>
          </a:xfrm>
          <a:prstGeom prst="rect">
            <a:avLst/>
          </a:prstGeom>
        </p:spPr>
      </p:pic>
    </p:spTree>
    <p:extLst>
      <p:ext uri="{BB962C8B-B14F-4D97-AF65-F5344CB8AC3E}">
        <p14:creationId xmlns:p14="http://schemas.microsoft.com/office/powerpoint/2010/main" val="44098570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E2A304-47ED-4FC5-845D-7E8F68181C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4B5C3750-AAC4-414D-9D26-2B9EE0F6DE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FC72E6-D607-46DE-9E17-1DC10CDC51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81A3B-6BAF-485C-9573-638FB44FE6D8}" type="slidenum">
              <a:rPr lang="en-GB" smtClean="0"/>
              <a:t>‹#›</a:t>
            </a:fld>
            <a:endParaRPr lang="en-GB"/>
          </a:p>
        </p:txBody>
      </p:sp>
      <p:sp>
        <p:nvSpPr>
          <p:cNvPr id="7" name="Rectangle 6">
            <a:extLst>
              <a:ext uri="{FF2B5EF4-FFF2-40B4-BE49-F238E27FC236}">
                <a16:creationId xmlns:a16="http://schemas.microsoft.com/office/drawing/2014/main" id="{067E7D86-B09C-4760-B6A7-BEED47B41648}"/>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CC26F52-ABB7-48D9-BD58-0CBA70BCE6C4}"/>
              </a:ext>
            </a:extLst>
          </p:cNvPr>
          <p:cNvSpPr txBox="1"/>
          <p:nvPr userDrawn="1"/>
        </p:nvSpPr>
        <p:spPr>
          <a:xfrm>
            <a:off x="2225984" y="4781194"/>
            <a:ext cx="4089115" cy="553998"/>
          </a:xfrm>
          <a:prstGeom prst="rect">
            <a:avLst/>
          </a:prstGeom>
          <a:noFill/>
        </p:spPr>
        <p:txBody>
          <a:bodyPr wrap="square" rtlCol="0">
            <a:spAutoFit/>
          </a:bodyPr>
          <a:lstStyle/>
          <a:p>
            <a:pPr algn="r"/>
            <a:r>
              <a:rPr lang="en-GB" sz="3000" b="1" dirty="0">
                <a:solidFill>
                  <a:srgbClr val="40B8A8"/>
                </a:solidFill>
              </a:rPr>
              <a:t>#</a:t>
            </a:r>
            <a:r>
              <a:rPr lang="en-GB" sz="3000" b="1" dirty="0" err="1">
                <a:solidFill>
                  <a:srgbClr val="40B8A8"/>
                </a:solidFill>
              </a:rPr>
              <a:t>BePartOfTheSolution</a:t>
            </a:r>
            <a:endParaRPr lang="en-GB" sz="3000" b="1" dirty="0">
              <a:solidFill>
                <a:srgbClr val="40B8A8"/>
              </a:solidFill>
            </a:endParaRPr>
          </a:p>
        </p:txBody>
      </p:sp>
      <p:pic>
        <p:nvPicPr>
          <p:cNvPr id="9" name="Picture 8" descr="Logo&#10;&#10;Description automatically generated">
            <a:extLst>
              <a:ext uri="{FF2B5EF4-FFF2-40B4-BE49-F238E27FC236}">
                <a16:creationId xmlns:a16="http://schemas.microsoft.com/office/drawing/2014/main" id="{A824A24A-5068-4124-905C-E9FFC9E83E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1009" y="1787558"/>
            <a:ext cx="4101982" cy="2872428"/>
          </a:xfrm>
          <a:prstGeom prst="rect">
            <a:avLst/>
          </a:prstGeom>
        </p:spPr>
      </p:pic>
      <p:sp>
        <p:nvSpPr>
          <p:cNvPr id="10" name="TextBox 9">
            <a:extLst>
              <a:ext uri="{FF2B5EF4-FFF2-40B4-BE49-F238E27FC236}">
                <a16:creationId xmlns:a16="http://schemas.microsoft.com/office/drawing/2014/main" id="{3B51EB7F-0C43-4372-A073-BD3F2B717DA7}"/>
              </a:ext>
            </a:extLst>
          </p:cNvPr>
          <p:cNvSpPr txBox="1"/>
          <p:nvPr userDrawn="1"/>
        </p:nvSpPr>
        <p:spPr>
          <a:xfrm>
            <a:off x="0" y="5970449"/>
            <a:ext cx="9144000" cy="923330"/>
          </a:xfrm>
          <a:prstGeom prst="rect">
            <a:avLst/>
          </a:prstGeom>
          <a:solidFill>
            <a:srgbClr val="40B8A8"/>
          </a:solidFill>
          <a:ln>
            <a:solidFill>
              <a:srgbClr val="40B8A8"/>
            </a:solidFill>
          </a:ln>
        </p:spPr>
        <p:txBody>
          <a:bodyPr wrap="square" rtlCol="0">
            <a:spAutoFit/>
          </a:bodyPr>
          <a:lstStyle/>
          <a:p>
            <a:pPr algn="ctr"/>
            <a:r>
              <a:rPr lang="en-GB" sz="1800" dirty="0">
                <a:solidFill>
                  <a:schemeClr val="bg1"/>
                </a:solidFill>
              </a:rPr>
              <a:t>This work is funded by the Department of Health and Social Care (DHSC) and the National Institute for Health Research (NIHR). The views expressed are those of the authors and not necessarily those of DHSC or NIHR</a:t>
            </a:r>
          </a:p>
        </p:txBody>
      </p:sp>
      <p:sp>
        <p:nvSpPr>
          <p:cNvPr id="11" name="Subtitle 2">
            <a:extLst>
              <a:ext uri="{FF2B5EF4-FFF2-40B4-BE49-F238E27FC236}">
                <a16:creationId xmlns:a16="http://schemas.microsoft.com/office/drawing/2014/main" id="{C867DB39-AF1F-4C9D-8A3C-0ADD6C47011C}"/>
              </a:ext>
            </a:extLst>
          </p:cNvPr>
          <p:cNvSpPr txBox="1">
            <a:spLocks/>
          </p:cNvSpPr>
          <p:nvPr userDrawn="1"/>
        </p:nvSpPr>
        <p:spPr>
          <a:xfrm>
            <a:off x="965675" y="4871102"/>
            <a:ext cx="7238288" cy="767697"/>
          </a:xfrm>
          <a:prstGeom prst="rect">
            <a:avLst/>
          </a:prstGeom>
        </p:spPr>
        <p:txBody>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endParaRPr lang="en-GB" sz="1800" dirty="0"/>
          </a:p>
        </p:txBody>
      </p:sp>
      <p:pic>
        <p:nvPicPr>
          <p:cNvPr id="21" name="Picture 20" descr="Icon&#10;&#10;Description automatically generated">
            <a:extLst>
              <a:ext uri="{FF2B5EF4-FFF2-40B4-BE49-F238E27FC236}">
                <a16:creationId xmlns:a16="http://schemas.microsoft.com/office/drawing/2014/main" id="{0BC0ACA1-CE4D-4FF6-A889-BFCA62CCCD3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9024476">
            <a:off x="-414623" y="-496137"/>
            <a:ext cx="1423304" cy="1420900"/>
          </a:xfrm>
          <a:prstGeom prst="rect">
            <a:avLst/>
          </a:prstGeom>
        </p:spPr>
      </p:pic>
    </p:spTree>
    <p:extLst>
      <p:ext uri="{BB962C8B-B14F-4D97-AF65-F5344CB8AC3E}">
        <p14:creationId xmlns:p14="http://schemas.microsoft.com/office/powerpoint/2010/main" val="424993758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8316A0-E902-47ED-AACC-94AD790ECF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E57D1D-9A5A-41D5-AB9A-A8595BC17F1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847A4B-3916-47A8-9FEA-4B31D5C713C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9177D8-F209-473E-97B6-F7A1A7814214}" type="datetimeFigureOut">
              <a:rPr lang="en-GB" smtClean="0"/>
              <a:t>04/01/2022</a:t>
            </a:fld>
            <a:endParaRPr lang="en-GB"/>
          </a:p>
        </p:txBody>
      </p:sp>
      <p:sp>
        <p:nvSpPr>
          <p:cNvPr id="5" name="Footer Placeholder 4">
            <a:extLst>
              <a:ext uri="{FF2B5EF4-FFF2-40B4-BE49-F238E27FC236}">
                <a16:creationId xmlns:a16="http://schemas.microsoft.com/office/drawing/2014/main" id="{D3D81E3F-F25B-43A3-93C2-710F55ECA2C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82E035-8CC5-46A3-A634-C8F448085B1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38C90-1CA1-444B-9124-281EBDC23D8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D74E0BE4-6B18-4CF0-B9BD-ED4CBDEC10D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3E18DE5A-3706-4144-83E6-32256B6ED81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5AB59404-2E2E-4EA4-B8AD-7C98B15F943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018A4577-ADAF-4F53-9A7D-F06881F3554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3" name="Rectangle 12">
            <a:extLst>
              <a:ext uri="{FF2B5EF4-FFF2-40B4-BE49-F238E27FC236}">
                <a16:creationId xmlns:a16="http://schemas.microsoft.com/office/drawing/2014/main" id="{190FAC57-A36C-4945-8F04-69FEE2D55A23}"/>
              </a:ext>
            </a:extLst>
          </p:cNvPr>
          <p:cNvSpPr/>
          <p:nvPr userDrawn="1"/>
        </p:nvSpPr>
        <p:spPr>
          <a:xfrm>
            <a:off x="0" y="6037006"/>
            <a:ext cx="9144000" cy="820994"/>
          </a:xfrm>
          <a:prstGeom prst="rect">
            <a:avLst/>
          </a:prstGeom>
          <a:solidFill>
            <a:srgbClr val="40B8A8"/>
          </a:solidFill>
          <a:ln>
            <a:solidFill>
              <a:srgbClr val="40B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3B3E0E72-9523-4D64-8EF4-69DF12897975}"/>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279151073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7" name="TextBox 16">
            <a:extLst>
              <a:ext uri="{FF2B5EF4-FFF2-40B4-BE49-F238E27FC236}">
                <a16:creationId xmlns:a16="http://schemas.microsoft.com/office/drawing/2014/main" id="{8BFC111A-3389-43E4-A04C-5F79EEBB3E76}"/>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
        <p:nvSpPr>
          <p:cNvPr id="21" name="Rectangle 20">
            <a:extLst>
              <a:ext uri="{FF2B5EF4-FFF2-40B4-BE49-F238E27FC236}">
                <a16:creationId xmlns:a16="http://schemas.microsoft.com/office/drawing/2014/main" id="{00FD08F8-0682-461B-920F-F235AE2477B1}"/>
              </a:ext>
            </a:extLst>
          </p:cNvPr>
          <p:cNvSpPr/>
          <p:nvPr userDrawn="1"/>
        </p:nvSpPr>
        <p:spPr>
          <a:xfrm>
            <a:off x="0" y="6034964"/>
            <a:ext cx="9144000" cy="820994"/>
          </a:xfrm>
          <a:prstGeom prst="rect">
            <a:avLst/>
          </a:prstGeom>
          <a:solidFill>
            <a:srgbClr val="40B8A8"/>
          </a:solidFill>
          <a:ln>
            <a:solidFill>
              <a:srgbClr val="40B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057D864E-883A-45EF-BD2F-BA218DE8DDFA}"/>
              </a:ext>
            </a:extLst>
          </p:cNvPr>
          <p:cNvSpPr txBox="1"/>
          <p:nvPr userDrawn="1"/>
        </p:nvSpPr>
        <p:spPr>
          <a:xfrm>
            <a:off x="4956561" y="6183851"/>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36182943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1A3B3-103D-471A-B943-BB92206355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4121B5-58AC-42E0-9EAB-BBC49A59B0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F2EC01-21A2-4026-A02D-01196E7B2F9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2B9713C0-8CA4-4AB2-AFA9-3DCD9003B30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DF1E8F-9067-48E5-9BB6-D10C4D7C5B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60F40-BCE9-4723-AC8B-EE60B1F4543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780E0270-28AB-4C20-9A73-A4F4F65717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7E96B30-9665-433A-A670-19E3AB30E13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CBEE91CE-1053-4300-8A84-55AF5C48FE5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D88FD5C9-BC9D-4850-A755-E39C1C703CF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1" name="Picture 10" descr="Logo&#10;&#10;Description automatically generated">
            <a:extLst>
              <a:ext uri="{FF2B5EF4-FFF2-40B4-BE49-F238E27FC236}">
                <a16:creationId xmlns:a16="http://schemas.microsoft.com/office/drawing/2014/main" id="{8166695C-5B9B-474C-9A60-8BA178FA53F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261764226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2B85EEC-8693-44CF-88F4-F4BD591590C1}"/>
              </a:ext>
            </a:extLst>
          </p:cNvPr>
          <p:cNvSpPr/>
          <p:nvPr userDrawn="1"/>
        </p:nvSpPr>
        <p:spPr>
          <a:xfrm>
            <a:off x="0" y="6037006"/>
            <a:ext cx="9144000" cy="820994"/>
          </a:xfrm>
          <a:prstGeom prst="rect">
            <a:avLst/>
          </a:prstGeom>
          <a:solidFill>
            <a:srgbClr val="40B8A8"/>
          </a:solidFill>
          <a:ln>
            <a:solidFill>
              <a:srgbClr val="40B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4B0AEF2A-CB13-498A-A9B6-DE11490DC8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83D084-6E1D-4469-AA7B-B67913A7E20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Box 12">
            <a:extLst>
              <a:ext uri="{FF2B5EF4-FFF2-40B4-BE49-F238E27FC236}">
                <a16:creationId xmlns:a16="http://schemas.microsoft.com/office/drawing/2014/main" id="{F7A2C80B-1C74-44F0-B5C8-38CDD5272C3E}"/>
              </a:ext>
            </a:extLst>
          </p:cNvPr>
          <p:cNvSpPr txBox="1"/>
          <p:nvPr userDrawn="1"/>
        </p:nvSpPr>
        <p:spPr>
          <a:xfrm>
            <a:off x="4917479" y="6240482"/>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230259433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38EF8-CCB1-4085-9DC1-CB07EB0688B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DAF131-6D8F-42FB-9924-25BECA71E0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963287-26B4-4144-9121-5D0CD8BB87F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3689B030-42B0-42FA-A071-B6CF01C861A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6630AD-2050-415C-9C2E-070F4A3DBAE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81516-2369-4D55-92CD-83AF186CA14B}"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27FF7ED5-BDC4-4751-968C-8D53758C60D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220400F-2A6B-46E7-9654-705F4DC0327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180EA08C-CEB2-46EF-AF7A-8615638093E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16D9BB16-BCA5-47B8-B06E-AC70E3A2D59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37598354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883" r:id="rId12"/>
    <p:sldLayoutId id="214748388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1D873-B0C3-4BB5-A4B9-70BAB4AFCE7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00476A-8327-419E-99AB-649B989BB7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0CA974-FF31-4F81-A707-36BDA8BC629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CADA59F7-A732-42D4-9DF7-CCE905562B4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84AECB-FB91-4952-ADF7-6C827F28525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9285C-D667-4CE2-9FA1-C63BA712584C}" type="slidenum">
              <a:rPr lang="en-GB" smtClean="0"/>
              <a:t>‹#›</a:t>
            </a:fld>
            <a:endParaRPr lang="en-GB"/>
          </a:p>
        </p:txBody>
      </p:sp>
    </p:spTree>
    <p:extLst>
      <p:ext uri="{BB962C8B-B14F-4D97-AF65-F5344CB8AC3E}">
        <p14:creationId xmlns:p14="http://schemas.microsoft.com/office/powerpoint/2010/main" val="376204478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
          <p:cNvSpPr txBox="1">
            <a:spLocks noGrp="1"/>
          </p:cNvSpPr>
          <p:nvPr>
            <p:ph type="title"/>
          </p:nvPr>
        </p:nvSpPr>
        <p:spPr>
          <a:xfrm>
            <a:off x="377009" y="628322"/>
            <a:ext cx="8079600" cy="11996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800"/>
              <a:buFont typeface="Calibri"/>
              <a:buNone/>
            </a:pPr>
            <a:r>
              <a:rPr lang="en-GB" sz="4800" dirty="0">
                <a:solidFill>
                  <a:srgbClr val="0F6AB1"/>
                </a:solidFill>
                <a:latin typeface="Gill Sans"/>
                <a:ea typeface="Gill Sans"/>
                <a:cs typeface="Gill Sans"/>
                <a:sym typeface="Gill Sans"/>
              </a:rPr>
              <a:t>Design a Face Mask</a:t>
            </a:r>
            <a:endParaRPr lang="en-US" sz="4800" dirty="0">
              <a:solidFill>
                <a:srgbClr val="0F6AB1"/>
              </a:solidFill>
              <a:latin typeface="Gill Sans"/>
              <a:ea typeface="Gill Sans"/>
              <a:cs typeface="Gill Sans"/>
            </a:endParaRPr>
          </a:p>
        </p:txBody>
      </p:sp>
      <p:sp>
        <p:nvSpPr>
          <p:cNvPr id="234" name="Google Shape;234;p1"/>
          <p:cNvSpPr txBox="1">
            <a:spLocks noGrp="1"/>
          </p:cNvSpPr>
          <p:nvPr>
            <p:ph type="subTitle" idx="1"/>
          </p:nvPr>
        </p:nvSpPr>
        <p:spPr>
          <a:xfrm>
            <a:off x="1029495" y="1571223"/>
            <a:ext cx="7427114" cy="4391695"/>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5000"/>
              </a:lnSpc>
              <a:spcBef>
                <a:spcPts val="0"/>
              </a:spcBef>
              <a:spcAft>
                <a:spcPts val="0"/>
              </a:spcAft>
              <a:buClr>
                <a:schemeClr val="dk1"/>
              </a:buClr>
              <a:buSzPts val="1100"/>
              <a:buNone/>
            </a:pPr>
            <a:r>
              <a:rPr lang="en-GB" sz="3300" dirty="0">
                <a:solidFill>
                  <a:schemeClr val="accent5">
                    <a:lumMod val="50000"/>
                  </a:schemeClr>
                </a:solidFill>
                <a:latin typeface="Gill Sans" panose="020B0502020104020203" pitchFamily="34" charset="-79"/>
                <a:cs typeface="Gill Sans" panose="020B0502020104020203" pitchFamily="34" charset="-79"/>
                <a:sym typeface="Gill Sans"/>
              </a:rPr>
              <a:t>Objectives:</a:t>
            </a:r>
            <a:r>
              <a:rPr lang="en-GB" sz="3300" dirty="0">
                <a:solidFill>
                  <a:schemeClr val="accent5">
                    <a:lumMod val="50000"/>
                  </a:schemeClr>
                </a:solidFill>
                <a:latin typeface="Gill Sans" panose="020B0502020104020203" pitchFamily="34" charset="-79"/>
                <a:cs typeface="Gill Sans" panose="020B0502020104020203" pitchFamily="34" charset="-79"/>
                <a:sym typeface="Comfortaa"/>
              </a:rPr>
              <a:t> </a:t>
            </a:r>
          </a:p>
          <a:p>
            <a:pPr>
              <a:lnSpc>
                <a:spcPct val="115000"/>
              </a:lnSpc>
              <a:spcBef>
                <a:spcPts val="0"/>
              </a:spcBef>
              <a:buClr>
                <a:schemeClr val="accent5">
                  <a:lumMod val="50000"/>
                </a:schemeClr>
              </a:buClr>
              <a:buSzPct val="80000"/>
              <a:buFont typeface="Arial" panose="020B0604020202020204" pitchFamily="34" charset="0"/>
              <a:buChar char="•"/>
            </a:pPr>
            <a:r>
              <a:rPr lang="en-GB" sz="2200" dirty="0">
                <a:solidFill>
                  <a:schemeClr val="accent5">
                    <a:lumMod val="50000"/>
                  </a:schemeClr>
                </a:solidFill>
                <a:sym typeface="Gill Sans"/>
              </a:rPr>
              <a:t>To identify wearing face masks as a prevention measure of spreading the virus </a:t>
            </a:r>
          </a:p>
          <a:p>
            <a:pPr>
              <a:lnSpc>
                <a:spcPct val="115000"/>
              </a:lnSpc>
              <a:spcBef>
                <a:spcPts val="0"/>
              </a:spcBef>
              <a:buClr>
                <a:schemeClr val="accent5">
                  <a:lumMod val="50000"/>
                </a:schemeClr>
              </a:buClr>
              <a:buSzPct val="80000"/>
              <a:buFont typeface="Arial" panose="020B0604020202020204" pitchFamily="34" charset="0"/>
              <a:buChar char="•"/>
            </a:pPr>
            <a:endParaRPr lang="en-GB" sz="2200" dirty="0">
              <a:solidFill>
                <a:schemeClr val="accent5">
                  <a:lumMod val="50000"/>
                </a:schemeClr>
              </a:solidFill>
              <a:sym typeface="Gill Sans"/>
            </a:endParaRPr>
          </a:p>
          <a:p>
            <a:pPr>
              <a:lnSpc>
                <a:spcPct val="115000"/>
              </a:lnSpc>
              <a:spcBef>
                <a:spcPts val="0"/>
              </a:spcBef>
              <a:buClr>
                <a:schemeClr val="accent5">
                  <a:lumMod val="50000"/>
                </a:schemeClr>
              </a:buClr>
              <a:buSzPct val="80000"/>
              <a:buFont typeface="Arial" panose="020B0604020202020204" pitchFamily="34" charset="0"/>
              <a:buChar char="•"/>
            </a:pPr>
            <a:r>
              <a:rPr lang="en-GB" sz="2200" dirty="0">
                <a:solidFill>
                  <a:schemeClr val="accent5">
                    <a:lumMod val="50000"/>
                  </a:schemeClr>
                </a:solidFill>
                <a:sym typeface="Gill Sans"/>
              </a:rPr>
              <a:t>To test materials and suggest those that will be suitable for a face mask, giving simple reasons to support your suggestions </a:t>
            </a:r>
          </a:p>
          <a:p>
            <a:pPr>
              <a:lnSpc>
                <a:spcPct val="115000"/>
              </a:lnSpc>
              <a:spcBef>
                <a:spcPts val="0"/>
              </a:spcBef>
              <a:buClr>
                <a:schemeClr val="accent5">
                  <a:lumMod val="50000"/>
                </a:schemeClr>
              </a:buClr>
              <a:buSzPct val="80000"/>
              <a:buFont typeface="Arial" panose="020B0604020202020204" pitchFamily="34" charset="0"/>
              <a:buChar char="•"/>
            </a:pPr>
            <a:endParaRPr lang="en-GB" sz="2200" dirty="0">
              <a:solidFill>
                <a:schemeClr val="accent5">
                  <a:lumMod val="50000"/>
                </a:schemeClr>
              </a:solidFill>
              <a:sym typeface="Gill Sans"/>
            </a:endParaRPr>
          </a:p>
          <a:p>
            <a:pPr>
              <a:lnSpc>
                <a:spcPct val="115000"/>
              </a:lnSpc>
              <a:spcBef>
                <a:spcPts val="0"/>
              </a:spcBef>
              <a:buClr>
                <a:schemeClr val="accent5">
                  <a:lumMod val="50000"/>
                </a:schemeClr>
              </a:buClr>
              <a:buSzPct val="80000"/>
              <a:buFont typeface="Arial" panose="020B0604020202020204" pitchFamily="34" charset="0"/>
              <a:buChar char="•"/>
            </a:pPr>
            <a:r>
              <a:rPr lang="en-GB" sz="2200" dirty="0">
                <a:solidFill>
                  <a:schemeClr val="accent5">
                    <a:lumMod val="50000"/>
                  </a:schemeClr>
                </a:solidFill>
                <a:sym typeface="Gill Sans"/>
              </a:rPr>
              <a:t> To explain using key vocabulary how transmission can be reduced when wearing a face mask</a:t>
            </a:r>
          </a:p>
          <a:p>
            <a:pPr>
              <a:lnSpc>
                <a:spcPct val="115000"/>
              </a:lnSpc>
              <a:spcBef>
                <a:spcPts val="0"/>
              </a:spcBef>
              <a:buClr>
                <a:schemeClr val="accent5">
                  <a:lumMod val="50000"/>
                </a:schemeClr>
              </a:buClr>
              <a:buSzPct val="80000"/>
              <a:buFont typeface="Arial" panose="020B0604020202020204" pitchFamily="34" charset="0"/>
              <a:buChar char="•"/>
            </a:pPr>
            <a:endParaRPr lang="en-GB" sz="2200" dirty="0">
              <a:solidFill>
                <a:schemeClr val="accent5">
                  <a:lumMod val="50000"/>
                </a:schemeClr>
              </a:solidFill>
              <a:sym typeface="Gill Sans"/>
            </a:endParaRPr>
          </a:p>
          <a:p>
            <a:pPr>
              <a:lnSpc>
                <a:spcPct val="115000"/>
              </a:lnSpc>
              <a:spcBef>
                <a:spcPts val="0"/>
              </a:spcBef>
              <a:buClr>
                <a:schemeClr val="accent5">
                  <a:lumMod val="50000"/>
                </a:schemeClr>
              </a:buClr>
              <a:buSzPct val="80000"/>
              <a:buFont typeface="Arial" panose="020B0604020202020204" pitchFamily="34" charset="0"/>
              <a:buChar char="•"/>
            </a:pPr>
            <a:r>
              <a:rPr lang="en-GB" sz="2200" dirty="0">
                <a:solidFill>
                  <a:schemeClr val="accent5">
                    <a:lumMod val="50000"/>
                  </a:schemeClr>
                </a:solidFill>
                <a:sym typeface="Gill Sans"/>
              </a:rPr>
              <a:t>To test materials and choose those suitable for a face mask, giving reasons to support your choice</a:t>
            </a:r>
          </a:p>
          <a:p>
            <a:pPr marL="685800" lvl="0" indent="-381000" algn="l" rtl="0">
              <a:lnSpc>
                <a:spcPct val="115000"/>
              </a:lnSpc>
              <a:spcBef>
                <a:spcPts val="0"/>
              </a:spcBef>
              <a:spcAft>
                <a:spcPts val="0"/>
              </a:spcAft>
              <a:buClr>
                <a:schemeClr val="accent5">
                  <a:lumMod val="50000"/>
                </a:schemeClr>
              </a:buClr>
              <a:buSzPct val="70000"/>
              <a:buFont typeface="Gill Sans"/>
              <a:buChar char="●"/>
            </a:pPr>
            <a:endParaRPr lang="en-GB" dirty="0">
              <a:sym typeface="Gill Sans"/>
            </a:endParaRPr>
          </a:p>
          <a:p>
            <a:pPr marL="0" lvl="0" indent="0" algn="l" rtl="0">
              <a:lnSpc>
                <a:spcPct val="115000"/>
              </a:lnSpc>
              <a:spcBef>
                <a:spcPts val="0"/>
              </a:spcBef>
              <a:spcAft>
                <a:spcPts val="0"/>
              </a:spcAft>
              <a:buClr>
                <a:schemeClr val="dk1"/>
              </a:buClr>
              <a:buSzPct val="50000"/>
              <a:buNone/>
            </a:pPr>
            <a:endParaRPr sz="2600" dirty="0">
              <a:solidFill>
                <a:schemeClr val="accent5">
                  <a:lumMod val="50000"/>
                </a:schemeClr>
              </a:solidFill>
              <a:latin typeface="Gill Sans" panose="020B0502020104020203" pitchFamily="34" charset="-79"/>
              <a:cs typeface="Gill Sans" panose="020B0502020104020203" pitchFamily="34" charset="-79"/>
              <a:sym typeface="Comfortaa"/>
            </a:endParaRPr>
          </a:p>
          <a:p>
            <a:pPr marL="0" lvl="0" indent="0" algn="l" rtl="0">
              <a:lnSpc>
                <a:spcPct val="115000"/>
              </a:lnSpc>
              <a:spcBef>
                <a:spcPts val="0"/>
              </a:spcBef>
              <a:spcAft>
                <a:spcPts val="0"/>
              </a:spcAft>
              <a:buClr>
                <a:schemeClr val="dk1"/>
              </a:buClr>
              <a:buSzPts val="1100"/>
              <a:buFont typeface="Arial"/>
              <a:buNone/>
            </a:pPr>
            <a:endParaRPr sz="3100" dirty="0">
              <a:solidFill>
                <a:srgbClr val="3D85C6"/>
              </a:solidFill>
              <a:highlight>
                <a:srgbClr val="FFFFFF"/>
              </a:highlight>
              <a:latin typeface="Gill Sans MT" panose="020B0502020104020203" pitchFamily="34" charset="77"/>
              <a:ea typeface="Comfortaa"/>
              <a:cs typeface="Comfortaa"/>
              <a:sym typeface="Comfortaa"/>
            </a:endParaRPr>
          </a:p>
          <a:p>
            <a:pPr marL="91440" lvl="0" indent="0" algn="l" rtl="0">
              <a:lnSpc>
                <a:spcPct val="85000"/>
              </a:lnSpc>
              <a:spcBef>
                <a:spcPts val="0"/>
              </a:spcBef>
              <a:spcAft>
                <a:spcPts val="0"/>
              </a:spcAft>
              <a:buClr>
                <a:srgbClr val="262626"/>
              </a:buClr>
              <a:buSzPts val="2400"/>
              <a:buNone/>
            </a:pPr>
            <a:endParaRPr dirty="0"/>
          </a:p>
        </p:txBody>
      </p:sp>
    </p:spTree>
    <p:extLst>
      <p:ext uri="{BB962C8B-B14F-4D97-AF65-F5344CB8AC3E}">
        <p14:creationId xmlns:p14="http://schemas.microsoft.com/office/powerpoint/2010/main" val="566737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5BAB1-CB1B-4122-BEDE-092EACC2C66E}"/>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F40B4FC7-E86E-47E7-BF52-DB2858D5689D}"/>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974776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b65152134c_2_18"/>
          <p:cNvSpPr txBox="1"/>
          <p:nvPr/>
        </p:nvSpPr>
        <p:spPr>
          <a:xfrm>
            <a:off x="817050" y="656325"/>
            <a:ext cx="67374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5000"/>
              <a:buFont typeface="Arial"/>
              <a:buNone/>
            </a:pPr>
            <a:r>
              <a:rPr lang="en-GB" sz="5000" b="0" i="0" u="none" strike="noStrike" cap="none" dirty="0">
                <a:solidFill>
                  <a:srgbClr val="0F6AB1"/>
                </a:solidFill>
                <a:latin typeface="Gill Sans"/>
                <a:ea typeface="Gill Sans"/>
                <a:cs typeface="Gill Sans"/>
                <a:sym typeface="Gill Sans"/>
              </a:rPr>
              <a:t>Video Introduction</a:t>
            </a:r>
            <a:endParaRPr sz="5000" b="0" i="0" u="none" strike="noStrike" cap="none" dirty="0">
              <a:solidFill>
                <a:srgbClr val="0F6AB1"/>
              </a:solidFill>
              <a:latin typeface="Gill Sans"/>
              <a:ea typeface="Gill Sans"/>
              <a:cs typeface="Gill Sans"/>
              <a:sym typeface="Gill Sans"/>
            </a:endParaRPr>
          </a:p>
        </p:txBody>
      </p:sp>
      <p:pic>
        <p:nvPicPr>
          <p:cNvPr id="240" name="Google Shape;240;gb65152134c_2_18"/>
          <p:cNvPicPr preferRelativeResize="0"/>
          <p:nvPr/>
        </p:nvPicPr>
        <p:blipFill rotWithShape="1">
          <a:blip r:embed="rId3">
            <a:alphaModFix/>
          </a:blip>
          <a:srcRect/>
          <a:stretch/>
        </p:blipFill>
        <p:spPr>
          <a:xfrm>
            <a:off x="20239" y="3642627"/>
            <a:ext cx="2428037" cy="2391125"/>
          </a:xfrm>
          <a:prstGeom prst="rect">
            <a:avLst/>
          </a:prstGeom>
          <a:noFill/>
          <a:ln>
            <a:noFill/>
          </a:ln>
        </p:spPr>
      </p:pic>
      <p:sp>
        <p:nvSpPr>
          <p:cNvPr id="241" name="Google Shape;241;gb65152134c_2_18"/>
          <p:cNvSpPr txBox="1"/>
          <p:nvPr/>
        </p:nvSpPr>
        <p:spPr>
          <a:xfrm>
            <a:off x="1324200" y="2523088"/>
            <a:ext cx="6495600" cy="1107965"/>
          </a:xfrm>
          <a:prstGeom prst="rect">
            <a:avLst/>
          </a:prstGeom>
          <a:noFill/>
          <a:ln>
            <a:noFill/>
          </a:ln>
        </p:spPr>
        <p:txBody>
          <a:bodyPr spcFirstLastPara="1" wrap="square" lIns="91425" tIns="91425" rIns="91425" bIns="91425" anchor="t" anchorCtr="0">
            <a:spAutoFit/>
          </a:bodyPr>
          <a:lstStyle/>
          <a:p>
            <a:pPr algn="ctr">
              <a:buClr>
                <a:srgbClr val="000000"/>
              </a:buClr>
              <a:buSzPts val="2500"/>
            </a:pPr>
            <a:r>
              <a:rPr lang="en-GB" sz="2400" b="0" i="0" u="none" strike="noStrike" cap="none" dirty="0">
                <a:solidFill>
                  <a:schemeClr val="accent5">
                    <a:lumMod val="50000"/>
                  </a:schemeClr>
                </a:solidFill>
                <a:latin typeface="Gill Sans"/>
                <a:ea typeface="Gill Sans"/>
                <a:cs typeface="Gill Sans"/>
                <a:sym typeface="Gill Sans"/>
              </a:rPr>
              <a:t>Watch COVID-19 Warriors</a:t>
            </a:r>
            <a:r>
              <a:rPr lang="en-GB" sz="2400" dirty="0">
                <a:solidFill>
                  <a:schemeClr val="accent5">
                    <a:lumMod val="50000"/>
                  </a:schemeClr>
                </a:solidFill>
                <a:latin typeface="Gill Sans"/>
                <a:ea typeface="Gill Sans"/>
                <a:cs typeface="Gill Sans"/>
                <a:sym typeface="Gill Sans"/>
              </a:rPr>
              <a:t> Video Introduction</a:t>
            </a:r>
            <a:endParaRPr lang="en-US" sz="2400" dirty="0">
              <a:solidFill>
                <a:schemeClr val="accent5">
                  <a:lumMod val="50000"/>
                </a:schemeClr>
              </a:solidFill>
              <a:latin typeface="Gill Sans"/>
              <a:ea typeface="Gill Sans"/>
              <a:cs typeface="Gill Sans"/>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pic>
        <p:nvPicPr>
          <p:cNvPr id="243" name="Google Shape;243;gb65152134c_2_18"/>
          <p:cNvPicPr preferRelativeResize="0"/>
          <p:nvPr/>
        </p:nvPicPr>
        <p:blipFill>
          <a:blip r:embed="rId4">
            <a:alphaModFix/>
          </a:blip>
          <a:stretch>
            <a:fillRect/>
          </a:stretch>
        </p:blipFill>
        <p:spPr>
          <a:xfrm>
            <a:off x="6804900" y="3642627"/>
            <a:ext cx="2263725" cy="2263725"/>
          </a:xfrm>
          <a:prstGeom prst="rect">
            <a:avLst/>
          </a:prstGeom>
          <a:noFill/>
          <a:ln>
            <a:noFill/>
          </a:ln>
        </p:spPr>
      </p:pic>
    </p:spTree>
    <p:extLst>
      <p:ext uri="{BB962C8B-B14F-4D97-AF65-F5344CB8AC3E}">
        <p14:creationId xmlns:p14="http://schemas.microsoft.com/office/powerpoint/2010/main" val="1873606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b525822f29_0_5"/>
          <p:cNvSpPr txBox="1">
            <a:spLocks noGrp="1"/>
          </p:cNvSpPr>
          <p:nvPr>
            <p:ph type="title"/>
          </p:nvPr>
        </p:nvSpPr>
        <p:spPr>
          <a:xfrm>
            <a:off x="492925" y="499525"/>
            <a:ext cx="8079600" cy="920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4800" dirty="0">
                <a:solidFill>
                  <a:srgbClr val="0F6AB1"/>
                </a:solidFill>
                <a:latin typeface="Gill Sans"/>
                <a:ea typeface="Gill Sans"/>
                <a:cs typeface="Gill Sans"/>
                <a:sym typeface="Gill Sans"/>
              </a:rPr>
              <a:t>Main Activity</a:t>
            </a:r>
            <a:endParaRPr sz="4800" dirty="0">
              <a:solidFill>
                <a:srgbClr val="0F6AB1"/>
              </a:solidFill>
              <a:latin typeface="Gill Sans"/>
              <a:ea typeface="Gill Sans"/>
              <a:cs typeface="Gill Sans"/>
              <a:sym typeface="Gill Sans"/>
            </a:endParaRPr>
          </a:p>
        </p:txBody>
      </p:sp>
      <p:sp>
        <p:nvSpPr>
          <p:cNvPr id="249" name="Google Shape;249;gb525822f29_0_5"/>
          <p:cNvSpPr txBox="1">
            <a:spLocks noGrp="1"/>
          </p:cNvSpPr>
          <p:nvPr>
            <p:ph type="subTitle" idx="1"/>
          </p:nvPr>
        </p:nvSpPr>
        <p:spPr>
          <a:xfrm>
            <a:off x="492925" y="4114850"/>
            <a:ext cx="8079600" cy="23538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100"/>
              <a:buNone/>
            </a:pPr>
            <a:r>
              <a:rPr lang="en-GB" sz="2400" b="1" dirty="0">
                <a:solidFill>
                  <a:schemeClr val="accent5">
                    <a:lumMod val="75000"/>
                  </a:schemeClr>
                </a:solidFill>
                <a:highlight>
                  <a:srgbClr val="FFFFFF"/>
                </a:highlight>
                <a:latin typeface="Gill Sans"/>
                <a:ea typeface="Gill Sans"/>
                <a:cs typeface="Gill Sans"/>
                <a:sym typeface="Gill Sans"/>
              </a:rPr>
              <a:t>Things to think about…</a:t>
            </a:r>
            <a:endParaRPr sz="2400" b="1" dirty="0">
              <a:solidFill>
                <a:schemeClr val="accent5">
                  <a:lumMod val="75000"/>
                </a:schemeClr>
              </a:solidFill>
              <a:highlight>
                <a:srgbClr val="FFFFFF"/>
              </a:highlight>
              <a:latin typeface="Gill Sans"/>
              <a:ea typeface="Gill Sans"/>
              <a:cs typeface="Gill Sans"/>
              <a:sym typeface="Gill Sans"/>
            </a:endParaRPr>
          </a:p>
          <a:p>
            <a:pPr marL="0" lvl="0" indent="0" algn="ctr" rtl="0">
              <a:lnSpc>
                <a:spcPct val="115000"/>
              </a:lnSpc>
              <a:spcBef>
                <a:spcPts val="0"/>
              </a:spcBef>
              <a:spcAft>
                <a:spcPts val="0"/>
              </a:spcAft>
              <a:buSzPts val="1100"/>
              <a:buNone/>
            </a:pPr>
            <a:endParaRPr sz="2400" dirty="0">
              <a:solidFill>
                <a:schemeClr val="accent5">
                  <a:lumMod val="75000"/>
                </a:schemeClr>
              </a:solidFill>
              <a:highlight>
                <a:srgbClr val="FFFFFF"/>
              </a:highlight>
              <a:latin typeface="Gill Sans"/>
              <a:ea typeface="Gill Sans"/>
              <a:cs typeface="Gill Sans"/>
              <a:sym typeface="Gill Sans"/>
            </a:endParaRPr>
          </a:p>
          <a:p>
            <a:pPr marL="0" lvl="0" indent="0" algn="ctr" rtl="0">
              <a:lnSpc>
                <a:spcPct val="115000"/>
              </a:lnSpc>
              <a:spcBef>
                <a:spcPts val="0"/>
              </a:spcBef>
              <a:spcAft>
                <a:spcPts val="0"/>
              </a:spcAft>
              <a:buSzPts val="1100"/>
              <a:buNone/>
            </a:pPr>
            <a:r>
              <a:rPr lang="en-GB" sz="2400" dirty="0">
                <a:solidFill>
                  <a:schemeClr val="accent5">
                    <a:lumMod val="75000"/>
                  </a:schemeClr>
                </a:solidFill>
                <a:highlight>
                  <a:srgbClr val="FFFFFF"/>
                </a:highlight>
                <a:latin typeface="Gill Sans"/>
                <a:ea typeface="Gill Sans"/>
                <a:cs typeface="Gill Sans"/>
                <a:sym typeface="Gill Sans"/>
              </a:rPr>
              <a:t>What is the correct way of wearing a mask? </a:t>
            </a:r>
          </a:p>
          <a:p>
            <a:pPr marL="0" lvl="0" indent="0" algn="ctr" rtl="0">
              <a:lnSpc>
                <a:spcPct val="115000"/>
              </a:lnSpc>
              <a:spcBef>
                <a:spcPts val="0"/>
              </a:spcBef>
              <a:spcAft>
                <a:spcPts val="0"/>
              </a:spcAft>
              <a:buSzPts val="1100"/>
              <a:buNone/>
            </a:pPr>
            <a:r>
              <a:rPr lang="en-GB" sz="2400" dirty="0">
                <a:solidFill>
                  <a:schemeClr val="accent5">
                    <a:lumMod val="75000"/>
                  </a:schemeClr>
                </a:solidFill>
                <a:highlight>
                  <a:srgbClr val="FFFFFF"/>
                </a:highlight>
                <a:latin typeface="Gill Sans"/>
                <a:ea typeface="Gill Sans"/>
                <a:cs typeface="Gill Sans"/>
                <a:sym typeface="Gill Sans"/>
              </a:rPr>
              <a:t>What kind of material might be suitable for a face mask?</a:t>
            </a:r>
            <a:endParaRPr sz="2400" dirty="0">
              <a:solidFill>
                <a:schemeClr val="accent5">
                  <a:lumMod val="75000"/>
                </a:schemeClr>
              </a:solidFill>
              <a:highlight>
                <a:srgbClr val="FFFFFF"/>
              </a:highlight>
              <a:latin typeface="Gill Sans"/>
              <a:ea typeface="Gill Sans"/>
              <a:cs typeface="Gill Sans"/>
              <a:sym typeface="Gill Sans"/>
            </a:endParaRPr>
          </a:p>
          <a:p>
            <a:pPr marL="0" lvl="0" indent="0" algn="ctr" rtl="0">
              <a:lnSpc>
                <a:spcPct val="115000"/>
              </a:lnSpc>
              <a:spcBef>
                <a:spcPts val="0"/>
              </a:spcBef>
              <a:spcAft>
                <a:spcPts val="0"/>
              </a:spcAft>
              <a:buClr>
                <a:schemeClr val="dk1"/>
              </a:buClr>
              <a:buSzPts val="1100"/>
              <a:buFont typeface="Arial"/>
              <a:buNone/>
            </a:pPr>
            <a:endParaRPr sz="1700" dirty="0">
              <a:solidFill>
                <a:srgbClr val="0000FF"/>
              </a:solidFill>
              <a:highlight>
                <a:srgbClr val="FFFFFF"/>
              </a:highlight>
              <a:latin typeface="Gill Sans"/>
              <a:ea typeface="Gill Sans"/>
              <a:cs typeface="Gill Sans"/>
              <a:sym typeface="Gill Sans"/>
            </a:endParaRPr>
          </a:p>
          <a:p>
            <a:pPr marL="0" lvl="0" indent="0" algn="ctr" rtl="0">
              <a:lnSpc>
                <a:spcPct val="115000"/>
              </a:lnSpc>
              <a:spcBef>
                <a:spcPts val="0"/>
              </a:spcBef>
              <a:spcAft>
                <a:spcPts val="0"/>
              </a:spcAft>
              <a:buSzPts val="1100"/>
              <a:buNone/>
            </a:pPr>
            <a:endParaRPr sz="3700" dirty="0">
              <a:solidFill>
                <a:srgbClr val="0000FF"/>
              </a:solidFill>
              <a:latin typeface="Gill Sans"/>
              <a:ea typeface="Gill Sans"/>
              <a:cs typeface="Gill Sans"/>
              <a:sym typeface="Gill Sans"/>
            </a:endParaRPr>
          </a:p>
        </p:txBody>
      </p:sp>
      <p:sp>
        <p:nvSpPr>
          <p:cNvPr id="250" name="Google Shape;250;gb525822f29_0_5"/>
          <p:cNvSpPr txBox="1"/>
          <p:nvPr/>
        </p:nvSpPr>
        <p:spPr>
          <a:xfrm>
            <a:off x="1046219" y="1592384"/>
            <a:ext cx="7051561" cy="1200298"/>
          </a:xfrm>
          <a:prstGeom prst="rect">
            <a:avLst/>
          </a:prstGeom>
          <a:noFill/>
          <a:ln>
            <a:noFill/>
          </a:ln>
        </p:spPr>
        <p:txBody>
          <a:bodyPr spcFirstLastPara="1" wrap="square" lIns="91425" tIns="91425" rIns="91425" bIns="91425" anchor="t" anchorCtr="0">
            <a:spAutoFit/>
          </a:bodyPr>
          <a:lstStyle/>
          <a:p>
            <a:r>
              <a:rPr lang="en-GB" sz="2400" dirty="0">
                <a:solidFill>
                  <a:schemeClr val="accent5">
                    <a:lumMod val="50000"/>
                  </a:schemeClr>
                </a:solidFill>
                <a:highlight>
                  <a:srgbClr val="FFFFFF"/>
                </a:highlight>
                <a:latin typeface="Gill Sans"/>
                <a:ea typeface="Gill Sans"/>
                <a:cs typeface="Gill Sans"/>
                <a:sym typeface="Gill Sans"/>
              </a:rPr>
              <a:t>Teddy needs to have a mask, it needs to be made from a suitable material and it needs to fit his face correctly.</a:t>
            </a:r>
            <a:endParaRPr lang="en-GB" sz="2400" dirty="0">
              <a:solidFill>
                <a:schemeClr val="accent5">
                  <a:lumMod val="50000"/>
                </a:schemeClr>
              </a:solidFill>
              <a:highlight>
                <a:srgbClr val="FFFFFF"/>
              </a:highlight>
              <a:latin typeface="Arial"/>
              <a:ea typeface="Arial"/>
              <a:cs typeface="Arial"/>
              <a:sym typeface="Arial"/>
            </a:endParaRPr>
          </a:p>
          <a:p>
            <a:pPr marL="0" lvl="0" indent="0" algn="l" rtl="0">
              <a:spcBef>
                <a:spcPts val="0"/>
              </a:spcBef>
              <a:spcAft>
                <a:spcPts val="0"/>
              </a:spcAft>
              <a:buNone/>
            </a:pPr>
            <a:endParaRPr dirty="0">
              <a:latin typeface="Calibri"/>
              <a:ea typeface="Calibri"/>
              <a:cs typeface="Calibri"/>
              <a:sym typeface="Calibri"/>
            </a:endParaRPr>
          </a:p>
        </p:txBody>
      </p:sp>
      <p:pic>
        <p:nvPicPr>
          <p:cNvPr id="251" name="Google Shape;251;gb525822f29_0_5"/>
          <p:cNvPicPr preferRelativeResize="0"/>
          <p:nvPr/>
        </p:nvPicPr>
        <p:blipFill>
          <a:blip r:embed="rId3">
            <a:alphaModFix/>
          </a:blip>
          <a:stretch>
            <a:fillRect/>
          </a:stretch>
        </p:blipFill>
        <p:spPr>
          <a:xfrm>
            <a:off x="3242107" y="2440071"/>
            <a:ext cx="2381002" cy="1588549"/>
          </a:xfrm>
          <a:prstGeom prst="rect">
            <a:avLst/>
          </a:prstGeom>
          <a:noFill/>
          <a:ln>
            <a:noFill/>
          </a:ln>
        </p:spPr>
      </p:pic>
      <p:pic>
        <p:nvPicPr>
          <p:cNvPr id="252" name="Google Shape;252;gb525822f29_0_5"/>
          <p:cNvPicPr preferRelativeResize="0"/>
          <p:nvPr/>
        </p:nvPicPr>
        <p:blipFill>
          <a:blip r:embed="rId4">
            <a:alphaModFix/>
          </a:blip>
          <a:stretch>
            <a:fillRect/>
          </a:stretch>
        </p:blipFill>
        <p:spPr>
          <a:xfrm rot="799023">
            <a:off x="5085035" y="2616107"/>
            <a:ext cx="806561" cy="754917"/>
          </a:xfrm>
          <a:prstGeom prst="rect">
            <a:avLst/>
          </a:prstGeom>
          <a:noFill/>
          <a:ln>
            <a:noFill/>
          </a:ln>
        </p:spPr>
      </p:pic>
      <p:sp>
        <p:nvSpPr>
          <p:cNvPr id="253" name="Google Shape;253;gb525822f29_0_5"/>
          <p:cNvSpPr/>
          <p:nvPr/>
        </p:nvSpPr>
        <p:spPr>
          <a:xfrm rot="1616019">
            <a:off x="7523006" y="4019336"/>
            <a:ext cx="549836" cy="981452"/>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chemeClr val="lt2"/>
                </a:solidFill>
                <a:latin typeface="Arial"/>
              </a:rPr>
              <a:t>?</a:t>
            </a:r>
          </a:p>
        </p:txBody>
      </p:sp>
      <p:sp>
        <p:nvSpPr>
          <p:cNvPr id="254" name="Google Shape;254;gb525822f29_0_5"/>
          <p:cNvSpPr/>
          <p:nvPr/>
        </p:nvSpPr>
        <p:spPr>
          <a:xfrm rot="-2006211">
            <a:off x="1042689" y="4038426"/>
            <a:ext cx="606771" cy="859623"/>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chemeClr val="lt2"/>
                </a:solidFill>
                <a:latin typeface="Arial"/>
              </a:rPr>
              <a:t>?</a:t>
            </a:r>
          </a:p>
        </p:txBody>
      </p:sp>
    </p:spTree>
    <p:extLst>
      <p:ext uri="{BB962C8B-B14F-4D97-AF65-F5344CB8AC3E}">
        <p14:creationId xmlns:p14="http://schemas.microsoft.com/office/powerpoint/2010/main" val="4090454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bb11a67497_0_2"/>
          <p:cNvSpPr txBox="1">
            <a:spLocks noGrp="1"/>
          </p:cNvSpPr>
          <p:nvPr>
            <p:ph type="title"/>
          </p:nvPr>
        </p:nvSpPr>
        <p:spPr>
          <a:xfrm>
            <a:off x="492925" y="499525"/>
            <a:ext cx="8079600" cy="920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4800" dirty="0">
                <a:solidFill>
                  <a:srgbClr val="0F6AB1"/>
                </a:solidFill>
                <a:latin typeface="Gill Sans"/>
                <a:ea typeface="Gill Sans"/>
                <a:cs typeface="Gill Sans"/>
                <a:sym typeface="Gill Sans"/>
              </a:rPr>
              <a:t>Main Activity</a:t>
            </a:r>
            <a:endParaRPr sz="4800" dirty="0">
              <a:solidFill>
                <a:srgbClr val="0F6AB1"/>
              </a:solidFill>
              <a:latin typeface="Gill Sans"/>
              <a:ea typeface="Gill Sans"/>
              <a:cs typeface="Gill Sans"/>
              <a:sym typeface="Gill Sans"/>
            </a:endParaRPr>
          </a:p>
        </p:txBody>
      </p:sp>
      <p:sp>
        <p:nvSpPr>
          <p:cNvPr id="260" name="Google Shape;260;gbb11a67497_0_2"/>
          <p:cNvSpPr txBox="1">
            <a:spLocks noGrp="1"/>
          </p:cNvSpPr>
          <p:nvPr>
            <p:ph type="subTitle" idx="1"/>
          </p:nvPr>
        </p:nvSpPr>
        <p:spPr>
          <a:xfrm>
            <a:off x="960567" y="1484325"/>
            <a:ext cx="7260732" cy="131039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300"/>
              </a:spcBef>
              <a:spcAft>
                <a:spcPts val="0"/>
              </a:spcAft>
              <a:buSzPts val="2400"/>
              <a:buNone/>
            </a:pPr>
            <a:r>
              <a:rPr lang="en-GB" sz="2400" dirty="0">
                <a:solidFill>
                  <a:schemeClr val="accent5">
                    <a:lumMod val="50000"/>
                  </a:schemeClr>
                </a:solidFill>
                <a:latin typeface="Gill Sans"/>
                <a:ea typeface="Gill Sans"/>
                <a:cs typeface="Gill Sans"/>
                <a:sym typeface="Gill Sans"/>
              </a:rPr>
              <a:t>Just like Hidey showed in the video, can you test different materials using glitter (or flour) and a toilet paper tube? </a:t>
            </a:r>
            <a:endParaRPr sz="2400" dirty="0">
              <a:solidFill>
                <a:schemeClr val="accent5">
                  <a:lumMod val="50000"/>
                </a:schemeClr>
              </a:solidFill>
              <a:latin typeface="Gill Sans"/>
              <a:ea typeface="Gill Sans"/>
              <a:cs typeface="Gill Sans"/>
              <a:sym typeface="Gill Sans"/>
            </a:endParaRPr>
          </a:p>
          <a:p>
            <a:pPr marL="0" lvl="0" indent="0" algn="l" rtl="0">
              <a:lnSpc>
                <a:spcPct val="85000"/>
              </a:lnSpc>
              <a:spcBef>
                <a:spcPts val="1300"/>
              </a:spcBef>
              <a:spcAft>
                <a:spcPts val="0"/>
              </a:spcAft>
              <a:buSzPts val="2400"/>
              <a:buNone/>
            </a:pPr>
            <a:endParaRPr dirty="0"/>
          </a:p>
          <a:p>
            <a:pPr marL="0" lvl="0" indent="0" algn="l" rtl="0">
              <a:lnSpc>
                <a:spcPct val="85000"/>
              </a:lnSpc>
              <a:spcBef>
                <a:spcPts val="1300"/>
              </a:spcBef>
              <a:spcAft>
                <a:spcPts val="0"/>
              </a:spcAft>
              <a:buSzPts val="2400"/>
              <a:buNone/>
            </a:pPr>
            <a:endParaRPr dirty="0"/>
          </a:p>
          <a:p>
            <a:pPr marL="0" lvl="0" indent="0" algn="l" rtl="0">
              <a:lnSpc>
                <a:spcPct val="85000"/>
              </a:lnSpc>
              <a:spcBef>
                <a:spcPts val="1300"/>
              </a:spcBef>
              <a:spcAft>
                <a:spcPts val="0"/>
              </a:spcAft>
              <a:buSzPts val="2400"/>
              <a:buNone/>
            </a:pPr>
            <a:endParaRPr dirty="0"/>
          </a:p>
          <a:p>
            <a:pPr marL="0" lvl="0" indent="0" algn="l" rtl="0">
              <a:lnSpc>
                <a:spcPct val="85000"/>
              </a:lnSpc>
              <a:spcBef>
                <a:spcPts val="1300"/>
              </a:spcBef>
              <a:spcAft>
                <a:spcPts val="0"/>
              </a:spcAft>
              <a:buSzPts val="2400"/>
              <a:buNone/>
            </a:pPr>
            <a:endParaRPr dirty="0"/>
          </a:p>
        </p:txBody>
      </p:sp>
      <p:pic>
        <p:nvPicPr>
          <p:cNvPr id="261" name="Google Shape;261;gbb11a67497_0_2"/>
          <p:cNvPicPr preferRelativeResize="0"/>
          <p:nvPr/>
        </p:nvPicPr>
        <p:blipFill rotWithShape="1">
          <a:blip r:embed="rId3">
            <a:alphaModFix/>
          </a:blip>
          <a:srcRect/>
          <a:stretch/>
        </p:blipFill>
        <p:spPr>
          <a:xfrm>
            <a:off x="1006461" y="3207863"/>
            <a:ext cx="1217525" cy="811674"/>
          </a:xfrm>
          <a:prstGeom prst="rect">
            <a:avLst/>
          </a:prstGeom>
          <a:noFill/>
          <a:ln>
            <a:noFill/>
          </a:ln>
        </p:spPr>
      </p:pic>
      <p:pic>
        <p:nvPicPr>
          <p:cNvPr id="262" name="Google Shape;262;gbb11a67497_0_2"/>
          <p:cNvPicPr preferRelativeResize="0"/>
          <p:nvPr/>
        </p:nvPicPr>
        <p:blipFill rotWithShape="1">
          <a:blip r:embed="rId4">
            <a:alphaModFix/>
          </a:blip>
          <a:srcRect/>
          <a:stretch/>
        </p:blipFill>
        <p:spPr>
          <a:xfrm>
            <a:off x="2509924" y="3645425"/>
            <a:ext cx="1082227" cy="811674"/>
          </a:xfrm>
          <a:prstGeom prst="rect">
            <a:avLst/>
          </a:prstGeom>
          <a:noFill/>
          <a:ln>
            <a:noFill/>
          </a:ln>
        </p:spPr>
      </p:pic>
      <p:pic>
        <p:nvPicPr>
          <p:cNvPr id="263" name="Google Shape;263;gbb11a67497_0_2"/>
          <p:cNvPicPr preferRelativeResize="0"/>
          <p:nvPr/>
        </p:nvPicPr>
        <p:blipFill rotWithShape="1">
          <a:blip r:embed="rId5">
            <a:alphaModFix/>
          </a:blip>
          <a:srcRect/>
          <a:stretch/>
        </p:blipFill>
        <p:spPr>
          <a:xfrm>
            <a:off x="6973019" y="3257955"/>
            <a:ext cx="1211851" cy="811675"/>
          </a:xfrm>
          <a:prstGeom prst="rect">
            <a:avLst/>
          </a:prstGeom>
          <a:noFill/>
          <a:ln>
            <a:noFill/>
          </a:ln>
        </p:spPr>
      </p:pic>
      <p:pic>
        <p:nvPicPr>
          <p:cNvPr id="264" name="Google Shape;264;gbb11a67497_0_2"/>
          <p:cNvPicPr preferRelativeResize="0"/>
          <p:nvPr/>
        </p:nvPicPr>
        <p:blipFill rotWithShape="1">
          <a:blip r:embed="rId6">
            <a:alphaModFix/>
          </a:blip>
          <a:srcRect/>
          <a:stretch/>
        </p:blipFill>
        <p:spPr>
          <a:xfrm>
            <a:off x="5467651" y="3643525"/>
            <a:ext cx="1219430" cy="811675"/>
          </a:xfrm>
          <a:prstGeom prst="rect">
            <a:avLst/>
          </a:prstGeom>
          <a:noFill/>
          <a:ln>
            <a:noFill/>
          </a:ln>
        </p:spPr>
      </p:pic>
      <p:pic>
        <p:nvPicPr>
          <p:cNvPr id="265" name="Google Shape;265;gbb11a67497_0_2"/>
          <p:cNvPicPr preferRelativeResize="0"/>
          <p:nvPr/>
        </p:nvPicPr>
        <p:blipFill rotWithShape="1">
          <a:blip r:embed="rId7">
            <a:alphaModFix/>
          </a:blip>
          <a:srcRect/>
          <a:stretch/>
        </p:blipFill>
        <p:spPr>
          <a:xfrm>
            <a:off x="3962287" y="3289693"/>
            <a:ext cx="1219426" cy="812941"/>
          </a:xfrm>
          <a:prstGeom prst="rect">
            <a:avLst/>
          </a:prstGeom>
          <a:noFill/>
          <a:ln>
            <a:noFill/>
          </a:ln>
        </p:spPr>
      </p:pic>
      <p:sp>
        <p:nvSpPr>
          <p:cNvPr id="266" name="Google Shape;266;gbb11a67497_0_2"/>
          <p:cNvSpPr txBox="1"/>
          <p:nvPr/>
        </p:nvSpPr>
        <p:spPr>
          <a:xfrm>
            <a:off x="960567" y="4647475"/>
            <a:ext cx="7260733" cy="103409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GB" sz="2400" b="0" i="0" u="none" strike="noStrike" cap="none" dirty="0">
                <a:solidFill>
                  <a:schemeClr val="accent5">
                    <a:lumMod val="50000"/>
                  </a:schemeClr>
                </a:solidFill>
                <a:latin typeface="Gill Sans"/>
                <a:ea typeface="Gill Sans"/>
                <a:cs typeface="Gill Sans"/>
                <a:sym typeface="Gill Sans"/>
              </a:rPr>
              <a:t>What did you find out - which material would work best for making a face mask? Record </a:t>
            </a:r>
            <a:r>
              <a:rPr lang="en-GB" sz="2400" dirty="0">
                <a:solidFill>
                  <a:schemeClr val="accent5">
                    <a:lumMod val="50000"/>
                  </a:schemeClr>
                </a:solidFill>
                <a:latin typeface="Gill Sans"/>
                <a:ea typeface="Gill Sans"/>
                <a:cs typeface="Gill Sans"/>
                <a:sym typeface="Gill Sans"/>
              </a:rPr>
              <a:t>your findings.</a:t>
            </a:r>
            <a:endParaRPr sz="2400" b="0" i="0" u="none" strike="noStrike" cap="none" dirty="0">
              <a:solidFill>
                <a:schemeClr val="accent5">
                  <a:lumMod val="50000"/>
                </a:schemeClr>
              </a:solidFill>
              <a:latin typeface="Gill Sans"/>
              <a:ea typeface="Gill Sans"/>
              <a:cs typeface="Gill Sans"/>
              <a:sym typeface="Gill Sans"/>
            </a:endParaRPr>
          </a:p>
        </p:txBody>
      </p:sp>
    </p:spTree>
    <p:extLst>
      <p:ext uri="{BB962C8B-B14F-4D97-AF65-F5344CB8AC3E}">
        <p14:creationId xmlns:p14="http://schemas.microsoft.com/office/powerpoint/2010/main" val="3919250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bb11a67497_0_10"/>
          <p:cNvSpPr txBox="1">
            <a:spLocks noGrp="1"/>
          </p:cNvSpPr>
          <p:nvPr>
            <p:ph type="subTitle" idx="1"/>
          </p:nvPr>
        </p:nvSpPr>
        <p:spPr>
          <a:xfrm>
            <a:off x="953037" y="763275"/>
            <a:ext cx="6825801" cy="3538269"/>
          </a:xfrm>
          <a:prstGeom prst="rect">
            <a:avLst/>
          </a:prstGeom>
          <a:noFill/>
          <a:ln>
            <a:noFill/>
          </a:ln>
        </p:spPr>
        <p:txBody>
          <a:bodyPr spcFirstLastPara="1" wrap="square" lIns="91425" tIns="45700" rIns="91425" bIns="45700" anchor="t" anchorCtr="0">
            <a:noAutofit/>
          </a:bodyPr>
          <a:lstStyle/>
          <a:p>
            <a:pPr marL="0" lvl="0" indent="0" algn="ctr" rtl="0">
              <a:lnSpc>
                <a:spcPct val="85000"/>
              </a:lnSpc>
              <a:spcBef>
                <a:spcPts val="1300"/>
              </a:spcBef>
              <a:spcAft>
                <a:spcPts val="0"/>
              </a:spcAft>
              <a:buSzPts val="2400"/>
              <a:buNone/>
            </a:pPr>
            <a:r>
              <a:rPr lang="en-GB" dirty="0">
                <a:solidFill>
                  <a:srgbClr val="0F6AB1"/>
                </a:solidFill>
                <a:latin typeface="Gill Sans"/>
                <a:ea typeface="Gill Sans"/>
                <a:cs typeface="Gill Sans"/>
                <a:sym typeface="Gill Sans"/>
              </a:rPr>
              <a:t>*Optional</a:t>
            </a:r>
          </a:p>
          <a:p>
            <a:pPr marL="0" lvl="0" indent="0" algn="ctr" rtl="0">
              <a:lnSpc>
                <a:spcPct val="85000"/>
              </a:lnSpc>
              <a:spcBef>
                <a:spcPts val="1300"/>
              </a:spcBef>
              <a:spcAft>
                <a:spcPts val="0"/>
              </a:spcAft>
              <a:buSzPts val="2400"/>
              <a:buNone/>
            </a:pPr>
            <a:r>
              <a:rPr lang="en-GB" dirty="0">
                <a:solidFill>
                  <a:srgbClr val="0F6AB1"/>
                </a:solidFill>
                <a:latin typeface="Gill Sans"/>
                <a:ea typeface="Gill Sans"/>
                <a:cs typeface="Gill Sans"/>
                <a:sym typeface="Gill Sans"/>
              </a:rPr>
              <a:t>Make a simple face mask for teddy.</a:t>
            </a:r>
            <a:endParaRPr dirty="0">
              <a:solidFill>
                <a:srgbClr val="0F6AB1"/>
              </a:solidFill>
              <a:latin typeface="Gill Sans"/>
              <a:ea typeface="Gill Sans"/>
              <a:cs typeface="Gill Sans"/>
              <a:sym typeface="Gill Sans"/>
            </a:endParaRPr>
          </a:p>
          <a:p>
            <a:pPr marL="0" lvl="0" indent="0" algn="ctr" rtl="0">
              <a:lnSpc>
                <a:spcPct val="85000"/>
              </a:lnSpc>
              <a:spcBef>
                <a:spcPts val="1300"/>
              </a:spcBef>
              <a:spcAft>
                <a:spcPts val="0"/>
              </a:spcAft>
              <a:buSzPts val="2400"/>
              <a:buNone/>
            </a:pPr>
            <a:endParaRPr sz="2700" dirty="0">
              <a:solidFill>
                <a:srgbClr val="FF0000"/>
              </a:solidFill>
              <a:latin typeface="Gill Sans"/>
              <a:ea typeface="Gill Sans"/>
              <a:cs typeface="Gill Sans"/>
              <a:sym typeface="Gill Sans"/>
            </a:endParaRPr>
          </a:p>
          <a:p>
            <a:pPr marL="0" lvl="0" indent="0" algn="ctr" rtl="0">
              <a:lnSpc>
                <a:spcPct val="85000"/>
              </a:lnSpc>
              <a:spcBef>
                <a:spcPts val="1300"/>
              </a:spcBef>
              <a:spcAft>
                <a:spcPts val="0"/>
              </a:spcAft>
              <a:buSzPts val="2400"/>
              <a:buNone/>
            </a:pPr>
            <a:endParaRPr sz="2700" dirty="0">
              <a:solidFill>
                <a:srgbClr val="FF0000"/>
              </a:solidFill>
              <a:latin typeface="Gill Sans"/>
              <a:ea typeface="Gill Sans"/>
              <a:cs typeface="Gill Sans"/>
              <a:sym typeface="Gill Sans"/>
            </a:endParaRPr>
          </a:p>
          <a:p>
            <a:pPr marL="0" indent="0" algn="ctr">
              <a:buNone/>
            </a:pPr>
            <a:endParaRPr lang="en-GB" sz="2700" dirty="0">
              <a:solidFill>
                <a:srgbClr val="000000"/>
              </a:solidFill>
              <a:latin typeface="Gill Sans"/>
              <a:ea typeface="Gill Sans"/>
              <a:cs typeface="Gill Sans"/>
              <a:sym typeface="Gill Sans"/>
            </a:endParaRPr>
          </a:p>
          <a:p>
            <a:pPr marL="0" indent="0" algn="ctr">
              <a:buNone/>
            </a:pPr>
            <a:endParaRPr lang="en-GB" sz="2700" dirty="0">
              <a:solidFill>
                <a:srgbClr val="000000"/>
              </a:solidFill>
              <a:latin typeface="Gill Sans"/>
              <a:ea typeface="Gill Sans"/>
              <a:cs typeface="Gill Sans"/>
              <a:sym typeface="Gill Sans"/>
            </a:endParaRPr>
          </a:p>
        </p:txBody>
      </p:sp>
      <p:pic>
        <p:nvPicPr>
          <p:cNvPr id="272" name="Google Shape;272;gbb11a67497_0_10"/>
          <p:cNvPicPr preferRelativeResize="0"/>
          <p:nvPr/>
        </p:nvPicPr>
        <p:blipFill>
          <a:blip r:embed="rId3">
            <a:alphaModFix/>
          </a:blip>
          <a:stretch>
            <a:fillRect/>
          </a:stretch>
        </p:blipFill>
        <p:spPr>
          <a:xfrm>
            <a:off x="1758775" y="2739794"/>
            <a:ext cx="5626450" cy="1884650"/>
          </a:xfrm>
          <a:prstGeom prst="rect">
            <a:avLst/>
          </a:prstGeom>
          <a:noFill/>
          <a:ln>
            <a:noFill/>
          </a:ln>
        </p:spPr>
      </p:pic>
    </p:spTree>
    <p:extLst>
      <p:ext uri="{BB962C8B-B14F-4D97-AF65-F5344CB8AC3E}">
        <p14:creationId xmlns:p14="http://schemas.microsoft.com/office/powerpoint/2010/main" val="3980473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b65152134c_1_0"/>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1800"/>
              <a:buFont typeface="Arial"/>
              <a:buNone/>
            </a:pPr>
            <a:r>
              <a:rPr lang="en-GB" sz="4800" dirty="0">
                <a:solidFill>
                  <a:srgbClr val="0F6AB1"/>
                </a:solidFill>
                <a:latin typeface="Gill Sans"/>
                <a:ea typeface="Gill Sans"/>
                <a:cs typeface="Gill Sans"/>
                <a:sym typeface="Gill Sans"/>
              </a:rPr>
              <a:t>What have we learnt?</a:t>
            </a:r>
            <a:endParaRPr sz="4800" dirty="0">
              <a:solidFill>
                <a:srgbClr val="0F6AB1"/>
              </a:solidFill>
              <a:latin typeface="Gill Sans"/>
              <a:ea typeface="Gill Sans"/>
              <a:cs typeface="Gill Sans"/>
              <a:sym typeface="Gill Sans"/>
            </a:endParaRPr>
          </a:p>
          <a:p>
            <a:pPr marL="0" lvl="0" indent="0" algn="l" rtl="0">
              <a:lnSpc>
                <a:spcPct val="90000"/>
              </a:lnSpc>
              <a:spcBef>
                <a:spcPts val="0"/>
              </a:spcBef>
              <a:spcAft>
                <a:spcPts val="0"/>
              </a:spcAft>
              <a:buClr>
                <a:schemeClr val="accent1"/>
              </a:buClr>
              <a:buSzPts val="4800"/>
              <a:buFont typeface="Calibri"/>
              <a:buNone/>
            </a:pPr>
            <a:endParaRPr dirty="0"/>
          </a:p>
        </p:txBody>
      </p:sp>
      <p:sp>
        <p:nvSpPr>
          <p:cNvPr id="279" name="Google Shape;279;gb65152134c_1_0"/>
          <p:cNvSpPr txBox="1"/>
          <p:nvPr/>
        </p:nvSpPr>
        <p:spPr>
          <a:xfrm>
            <a:off x="1043189" y="1771650"/>
            <a:ext cx="6783161" cy="3231624"/>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Clr>
                <a:schemeClr val="accent5">
                  <a:lumMod val="50000"/>
                </a:schemeClr>
              </a:buClr>
              <a:buSzPct val="70000"/>
              <a:buFont typeface="Gill Sans"/>
              <a:buChar char="●"/>
            </a:pPr>
            <a:r>
              <a:rPr lang="en-GB" sz="2500" dirty="0">
                <a:solidFill>
                  <a:schemeClr val="accent5">
                    <a:lumMod val="50000"/>
                  </a:schemeClr>
                </a:solidFill>
                <a:latin typeface="Gill Sans"/>
                <a:ea typeface="Gill Sans"/>
                <a:cs typeface="Gill Sans"/>
                <a:sym typeface="Gill Sans"/>
              </a:rPr>
              <a:t>How does a face mask help to reduce the spread of the virus?</a:t>
            </a:r>
            <a:endParaRPr sz="2500" dirty="0">
              <a:solidFill>
                <a:schemeClr val="accent5">
                  <a:lumMod val="50000"/>
                </a:schemeClr>
              </a:solidFill>
              <a:latin typeface="Gill Sans"/>
              <a:ea typeface="Gill Sans"/>
              <a:cs typeface="Gill Sans"/>
              <a:sym typeface="Gill Sans"/>
            </a:endParaRPr>
          </a:p>
          <a:p>
            <a:pPr marL="0" lvl="0" indent="0" algn="l" rtl="0">
              <a:spcBef>
                <a:spcPts val="0"/>
              </a:spcBef>
              <a:spcAft>
                <a:spcPts val="0"/>
              </a:spcAft>
              <a:buClr>
                <a:schemeClr val="accent5">
                  <a:lumMod val="50000"/>
                </a:schemeClr>
              </a:buClr>
              <a:buSzPct val="70000"/>
              <a:buNone/>
            </a:pPr>
            <a:endParaRPr sz="2500" dirty="0">
              <a:solidFill>
                <a:schemeClr val="accent5">
                  <a:lumMod val="50000"/>
                </a:schemeClr>
              </a:solidFill>
              <a:latin typeface="Gill Sans"/>
              <a:ea typeface="Gill Sans"/>
              <a:cs typeface="Gill Sans"/>
              <a:sym typeface="Gill Sans"/>
            </a:endParaRPr>
          </a:p>
          <a:p>
            <a:pPr marL="0" lvl="0" indent="0" algn="l" rtl="0">
              <a:spcBef>
                <a:spcPts val="0"/>
              </a:spcBef>
              <a:spcAft>
                <a:spcPts val="0"/>
              </a:spcAft>
              <a:buClr>
                <a:schemeClr val="accent5">
                  <a:lumMod val="50000"/>
                </a:schemeClr>
              </a:buClr>
              <a:buSzPct val="70000"/>
              <a:buNone/>
            </a:pPr>
            <a:endParaRPr sz="2500" dirty="0">
              <a:solidFill>
                <a:schemeClr val="accent5">
                  <a:lumMod val="50000"/>
                </a:schemeClr>
              </a:solidFill>
              <a:latin typeface="Gill Sans"/>
              <a:ea typeface="Gill Sans"/>
              <a:cs typeface="Gill Sans"/>
              <a:sym typeface="Gill Sans"/>
            </a:endParaRPr>
          </a:p>
          <a:p>
            <a:pPr marL="457200" lvl="0" indent="-387350" algn="l" rtl="0">
              <a:spcBef>
                <a:spcPts val="0"/>
              </a:spcBef>
              <a:spcAft>
                <a:spcPts val="0"/>
              </a:spcAft>
              <a:buClr>
                <a:schemeClr val="accent5">
                  <a:lumMod val="50000"/>
                </a:schemeClr>
              </a:buClr>
              <a:buSzPct val="70000"/>
              <a:buFont typeface="Gill Sans"/>
              <a:buChar char="●"/>
            </a:pPr>
            <a:r>
              <a:rPr lang="en-GB" sz="2500" dirty="0">
                <a:solidFill>
                  <a:schemeClr val="accent5">
                    <a:lumMod val="50000"/>
                  </a:schemeClr>
                </a:solidFill>
                <a:latin typeface="Gill Sans"/>
                <a:ea typeface="Gill Sans"/>
                <a:cs typeface="Gill Sans"/>
                <a:sym typeface="Gill Sans"/>
              </a:rPr>
              <a:t>What did you find out - which materials were suitable for making a face mask and why? </a:t>
            </a:r>
            <a:endParaRPr sz="2500" dirty="0">
              <a:solidFill>
                <a:schemeClr val="accent5">
                  <a:lumMod val="50000"/>
                </a:schemeClr>
              </a:solidFill>
              <a:latin typeface="Gill Sans"/>
              <a:ea typeface="Gill Sans"/>
              <a:cs typeface="Gill Sans"/>
              <a:sym typeface="Gill Sans"/>
            </a:endParaRPr>
          </a:p>
          <a:p>
            <a:pPr marL="0" lvl="0" indent="0" algn="l" rtl="0">
              <a:spcBef>
                <a:spcPts val="0"/>
              </a:spcBef>
              <a:spcAft>
                <a:spcPts val="0"/>
              </a:spcAft>
              <a:buNone/>
            </a:pPr>
            <a:endParaRPr sz="2400" dirty="0">
              <a:latin typeface="Gill Sans"/>
              <a:ea typeface="Gill Sans"/>
              <a:cs typeface="Gill Sans"/>
              <a:sym typeface="Gill Sans"/>
            </a:endParaRPr>
          </a:p>
          <a:p>
            <a:pPr marL="0" lvl="0" indent="0" algn="l" rtl="0">
              <a:spcBef>
                <a:spcPts val="0"/>
              </a:spcBef>
              <a:spcAft>
                <a:spcPts val="0"/>
              </a:spcAft>
              <a:buNone/>
            </a:pPr>
            <a:endParaRPr sz="2400" dirty="0">
              <a:latin typeface="Gill Sans"/>
              <a:ea typeface="Gill Sans"/>
              <a:cs typeface="Gill Sans"/>
              <a:sym typeface="Gill Sans"/>
            </a:endParaRPr>
          </a:p>
        </p:txBody>
      </p:sp>
    </p:spTree>
    <p:extLst>
      <p:ext uri="{BB962C8B-B14F-4D97-AF65-F5344CB8AC3E}">
        <p14:creationId xmlns:p14="http://schemas.microsoft.com/office/powerpoint/2010/main" val="3330022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4" name="Speech Bubble: Oval 3">
            <a:extLst>
              <a:ext uri="{FF2B5EF4-FFF2-40B4-BE49-F238E27FC236}">
                <a16:creationId xmlns:a16="http://schemas.microsoft.com/office/drawing/2014/main" id="{7BA45E69-234D-4418-B6DE-FBB6F90E6138}"/>
              </a:ext>
            </a:extLst>
          </p:cNvPr>
          <p:cNvSpPr/>
          <p:nvPr/>
        </p:nvSpPr>
        <p:spPr>
          <a:xfrm>
            <a:off x="2502877" y="748752"/>
            <a:ext cx="5385286" cy="2732941"/>
          </a:xfrm>
          <a:prstGeom prst="wedgeEllipse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Google Shape;285;gabefc0c955_0_11"/>
          <p:cNvSpPr txBox="1">
            <a:spLocks noGrp="1"/>
          </p:cNvSpPr>
          <p:nvPr>
            <p:ph type="title"/>
          </p:nvPr>
        </p:nvSpPr>
        <p:spPr>
          <a:xfrm>
            <a:off x="3004392" y="500433"/>
            <a:ext cx="4586731" cy="3263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100"/>
              <a:buFont typeface="Arial"/>
              <a:buNone/>
            </a:pPr>
            <a:r>
              <a:rPr lang="en-GB" sz="2800" dirty="0">
                <a:solidFill>
                  <a:srgbClr val="0F6AB1"/>
                </a:solidFill>
                <a:latin typeface="Gill Sans"/>
                <a:ea typeface="Gill Sans"/>
                <a:cs typeface="Gill Sans"/>
                <a:sym typeface="Gill Sans"/>
              </a:rPr>
              <a:t>“ By wearing face masks, we are slowing the spread of COVID-19 and protecting our friends and family!”</a:t>
            </a:r>
            <a:endParaRPr lang="en-US" sz="2800" dirty="0">
              <a:solidFill>
                <a:srgbClr val="0F6AB1"/>
              </a:solidFill>
              <a:latin typeface="Gill Sans"/>
              <a:ea typeface="Gill Sans"/>
              <a:cs typeface="Gill Sans"/>
            </a:endParaRPr>
          </a:p>
        </p:txBody>
      </p:sp>
      <p:pic>
        <p:nvPicPr>
          <p:cNvPr id="287" name="Google Shape;287;gabefc0c955_0_11"/>
          <p:cNvPicPr preferRelativeResize="0"/>
          <p:nvPr/>
        </p:nvPicPr>
        <p:blipFill>
          <a:blip r:embed="rId3">
            <a:alphaModFix/>
          </a:blip>
          <a:stretch>
            <a:fillRect/>
          </a:stretch>
        </p:blipFill>
        <p:spPr>
          <a:xfrm>
            <a:off x="1737078" y="3289487"/>
            <a:ext cx="1875999" cy="1875999"/>
          </a:xfrm>
          <a:prstGeom prst="rect">
            <a:avLst/>
          </a:prstGeom>
          <a:noFill/>
          <a:ln>
            <a:noFill/>
          </a:ln>
        </p:spPr>
      </p:pic>
      <p:sp>
        <p:nvSpPr>
          <p:cNvPr id="2" name="Rounded Rectangular Callout 1">
            <a:extLst>
              <a:ext uri="{FF2B5EF4-FFF2-40B4-BE49-F238E27FC236}">
                <a16:creationId xmlns:a16="http://schemas.microsoft.com/office/drawing/2014/main" id="{8BFD34FC-40DB-F643-883F-D7E017128A53}"/>
              </a:ext>
            </a:extLst>
          </p:cNvPr>
          <p:cNvSpPr/>
          <p:nvPr/>
        </p:nvSpPr>
        <p:spPr>
          <a:xfrm>
            <a:off x="2831500" y="746975"/>
            <a:ext cx="4932517" cy="2588653"/>
          </a:xfrm>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42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2000"/>
                                        <p:tgtEl>
                                          <p:spTgt spid="287"/>
                                        </p:tgtEl>
                                      </p:cBhvr>
                                    </p:animEffect>
                                    <p:anim calcmode="lin" valueType="num">
                                      <p:cBhvr>
                                        <p:cTn id="8" dur="2000" fill="hold"/>
                                        <p:tgtEl>
                                          <p:spTgt spid="287"/>
                                        </p:tgtEl>
                                        <p:attrNameLst>
                                          <p:attrName>ppt_w</p:attrName>
                                        </p:attrNameLst>
                                      </p:cBhvr>
                                      <p:tavLst>
                                        <p:tav tm="0" fmla="#ppt_w*sin(2.5*pi*$)">
                                          <p:val>
                                            <p:fltVal val="0"/>
                                          </p:val>
                                        </p:tav>
                                        <p:tav tm="100000">
                                          <p:val>
                                            <p:fltVal val="1"/>
                                          </p:val>
                                        </p:tav>
                                      </p:tavLst>
                                    </p:anim>
                                    <p:anim calcmode="lin" valueType="num">
                                      <p:cBhvr>
                                        <p:cTn id="9" dur="2000" fill="hold"/>
                                        <p:tgtEl>
                                          <p:spTgt spid="2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af9cfb55a7_0_0"/>
          <p:cNvSpPr txBox="1">
            <a:spLocks noGrp="1"/>
          </p:cNvSpPr>
          <p:nvPr>
            <p:ph type="title"/>
          </p:nvPr>
        </p:nvSpPr>
        <p:spPr>
          <a:xfrm>
            <a:off x="492925" y="499525"/>
            <a:ext cx="8079600" cy="920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4800" dirty="0">
                <a:solidFill>
                  <a:srgbClr val="0F6AB1"/>
                </a:solidFill>
                <a:latin typeface="Gill Sans"/>
                <a:ea typeface="Gill Sans"/>
                <a:cs typeface="Gill Sans"/>
                <a:sym typeface="Gill Sans"/>
              </a:rPr>
              <a:t>Extension Activities</a:t>
            </a:r>
            <a:endParaRPr sz="4800" dirty="0">
              <a:solidFill>
                <a:srgbClr val="0F6AB1"/>
              </a:solidFill>
              <a:latin typeface="Gill Sans"/>
              <a:ea typeface="Gill Sans"/>
              <a:cs typeface="Gill Sans"/>
              <a:sym typeface="Gill Sans"/>
            </a:endParaRPr>
          </a:p>
        </p:txBody>
      </p:sp>
      <p:sp>
        <p:nvSpPr>
          <p:cNvPr id="293" name="Google Shape;293;gaf9cfb55a7_0_0"/>
          <p:cNvSpPr txBox="1">
            <a:spLocks noGrp="1"/>
          </p:cNvSpPr>
          <p:nvPr>
            <p:ph type="subTitle" idx="1"/>
          </p:nvPr>
        </p:nvSpPr>
        <p:spPr>
          <a:xfrm>
            <a:off x="1158088" y="1397416"/>
            <a:ext cx="6400800" cy="1202647"/>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1300"/>
              </a:spcBef>
              <a:spcAft>
                <a:spcPts val="0"/>
              </a:spcAft>
              <a:buSzPts val="2400"/>
              <a:buNone/>
            </a:pPr>
            <a:r>
              <a:rPr lang="en-GB" sz="2400" dirty="0">
                <a:solidFill>
                  <a:schemeClr val="accent5">
                    <a:lumMod val="50000"/>
                  </a:schemeClr>
                </a:solidFill>
                <a:latin typeface="Gill Sans"/>
                <a:ea typeface="Gill Sans"/>
                <a:cs typeface="Gill Sans"/>
                <a:sym typeface="Gill Sans"/>
              </a:rPr>
              <a:t>Can you make a poster showing how to wear a face mask correctly? </a:t>
            </a:r>
            <a:endParaRPr sz="2400" dirty="0">
              <a:solidFill>
                <a:schemeClr val="accent5">
                  <a:lumMod val="50000"/>
                </a:schemeClr>
              </a:solidFill>
              <a:latin typeface="Gill Sans"/>
              <a:ea typeface="Gill Sans"/>
              <a:cs typeface="Gill Sans"/>
              <a:sym typeface="Gill Sans"/>
            </a:endParaRPr>
          </a:p>
          <a:p>
            <a:pPr marL="0" lvl="0" indent="0" algn="l" rtl="0">
              <a:lnSpc>
                <a:spcPct val="85000"/>
              </a:lnSpc>
              <a:spcBef>
                <a:spcPts val="1300"/>
              </a:spcBef>
              <a:spcAft>
                <a:spcPts val="0"/>
              </a:spcAft>
              <a:buSzPts val="2400"/>
              <a:buNone/>
            </a:pPr>
            <a:endParaRPr sz="2700" dirty="0">
              <a:latin typeface="Gill Sans"/>
              <a:ea typeface="Gill Sans"/>
              <a:cs typeface="Gill Sans"/>
              <a:sym typeface="Gill Sans"/>
            </a:endParaRPr>
          </a:p>
        </p:txBody>
      </p:sp>
      <p:pic>
        <p:nvPicPr>
          <p:cNvPr id="294" name="Google Shape;294;gaf9cfb55a7_0_0"/>
          <p:cNvPicPr preferRelativeResize="0"/>
          <p:nvPr/>
        </p:nvPicPr>
        <p:blipFill>
          <a:blip r:embed="rId3">
            <a:alphaModFix/>
          </a:blip>
          <a:stretch>
            <a:fillRect/>
          </a:stretch>
        </p:blipFill>
        <p:spPr>
          <a:xfrm>
            <a:off x="2358051" y="2895524"/>
            <a:ext cx="4349347" cy="2938075"/>
          </a:xfrm>
          <a:prstGeom prst="rect">
            <a:avLst/>
          </a:prstGeom>
          <a:noFill/>
          <a:ln>
            <a:noFill/>
          </a:ln>
        </p:spPr>
      </p:pic>
    </p:spTree>
    <p:extLst>
      <p:ext uri="{BB962C8B-B14F-4D97-AF65-F5344CB8AC3E}">
        <p14:creationId xmlns:p14="http://schemas.microsoft.com/office/powerpoint/2010/main" val="3166071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18F2B7E-36C0-1140-9681-E4DE80AE48CA}"/>
              </a:ext>
            </a:extLst>
          </p:cNvPr>
          <p:cNvGrpSpPr/>
          <p:nvPr/>
        </p:nvGrpSpPr>
        <p:grpSpPr>
          <a:xfrm>
            <a:off x="3215437" y="445400"/>
            <a:ext cx="3610665" cy="3424851"/>
            <a:chOff x="3215437" y="445400"/>
            <a:chExt cx="3610665" cy="3424851"/>
          </a:xfrm>
        </p:grpSpPr>
        <p:sp>
          <p:nvSpPr>
            <p:cNvPr id="5" name="Google Shape;287;gabefc0c955_0_11">
              <a:extLst>
                <a:ext uri="{FF2B5EF4-FFF2-40B4-BE49-F238E27FC236}">
                  <a16:creationId xmlns:a16="http://schemas.microsoft.com/office/drawing/2014/main" id="{30926FED-FAE3-495E-8A5A-A984014D0BC0}"/>
                </a:ext>
              </a:extLst>
            </p:cNvPr>
            <p:cNvSpPr txBox="1">
              <a:spLocks/>
            </p:cNvSpPr>
            <p:nvPr/>
          </p:nvSpPr>
          <p:spPr>
            <a:xfrm>
              <a:off x="3493822" y="1179675"/>
              <a:ext cx="3053893" cy="1956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Calibri"/>
                <a:buNone/>
                <a:defRPr sz="4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5400" b="0" i="0" u="none" strike="noStrike" kern="0" cap="none" spc="0" normalizeH="0" baseline="0" noProof="0" dirty="0">
                  <a:ln>
                    <a:noFill/>
                  </a:ln>
                  <a:solidFill>
                    <a:srgbClr val="0F6AB1"/>
                  </a:solidFill>
                  <a:effectLst/>
                  <a:uLnTx/>
                  <a:uFillTx/>
                  <a:latin typeface="Gill Sans"/>
                  <a:ea typeface="Gill Sans"/>
                  <a:cs typeface="Gill Sans"/>
                  <a:sym typeface="Gill Sans"/>
                </a:rPr>
                <a:t>Bye, </a:t>
              </a:r>
            </a:p>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5400" b="0" i="0" u="none" strike="noStrike" kern="0" cap="none" spc="0" normalizeH="0" baseline="0" noProof="0" dirty="0">
                  <a:ln>
                    <a:noFill/>
                  </a:ln>
                  <a:solidFill>
                    <a:srgbClr val="0F6AB1"/>
                  </a:solidFill>
                  <a:effectLst/>
                  <a:uLnTx/>
                  <a:uFillTx/>
                  <a:latin typeface="Gill Sans"/>
                  <a:ea typeface="Gill Sans"/>
                  <a:cs typeface="Gill Sans"/>
                  <a:sym typeface="Gill Sans"/>
                </a:rPr>
                <a:t>see you soon!</a:t>
              </a:r>
            </a:p>
          </p:txBody>
        </p:sp>
        <p:sp>
          <p:nvSpPr>
            <p:cNvPr id="7" name="Google Shape;292;gabefc0c955_0_11">
              <a:extLst>
                <a:ext uri="{FF2B5EF4-FFF2-40B4-BE49-F238E27FC236}">
                  <a16:creationId xmlns:a16="http://schemas.microsoft.com/office/drawing/2014/main" id="{66E1F673-BFE0-4D9B-88AE-1BCABE64216C}"/>
                </a:ext>
              </a:extLst>
            </p:cNvPr>
            <p:cNvSpPr/>
            <p:nvPr/>
          </p:nvSpPr>
          <p:spPr>
            <a:xfrm>
              <a:off x="3215437" y="445400"/>
              <a:ext cx="3610665" cy="3424851"/>
            </a:xfrm>
            <a:prstGeom prst="wedgeEllipseCallout">
              <a:avLst>
                <a:gd name="adj1" fmla="val -58794"/>
                <a:gd name="adj2" fmla="val -4129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8" name="Google Shape;292;gabefc0c955_0_11">
            <a:extLst>
              <a:ext uri="{FF2B5EF4-FFF2-40B4-BE49-F238E27FC236}">
                <a16:creationId xmlns:a16="http://schemas.microsoft.com/office/drawing/2014/main" id="{0E932B45-A87C-44E2-AB30-E3727949EBDE}"/>
              </a:ext>
            </a:extLst>
          </p:cNvPr>
          <p:cNvPicPr preferRelativeResize="0"/>
          <p:nvPr/>
        </p:nvPicPr>
        <p:blipFill rotWithShape="1">
          <a:blip r:embed="rId2">
            <a:alphaModFix/>
          </a:blip>
          <a:srcRect/>
          <a:stretch/>
        </p:blipFill>
        <p:spPr>
          <a:xfrm>
            <a:off x="893050" y="344575"/>
            <a:ext cx="1875999" cy="1875999"/>
          </a:xfrm>
          <a:prstGeom prst="rect">
            <a:avLst/>
          </a:prstGeom>
          <a:noFill/>
          <a:ln>
            <a:noFill/>
          </a:ln>
        </p:spPr>
      </p:pic>
    </p:spTree>
    <p:extLst>
      <p:ext uri="{BB962C8B-B14F-4D97-AF65-F5344CB8AC3E}">
        <p14:creationId xmlns:p14="http://schemas.microsoft.com/office/powerpoint/2010/main" val="384977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67843152-6004-40B0-AE6B-2F15BB974F16}"/>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1808EEBC-7C0C-4A1D-BB69-6088EEA1F140}"/>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392B2CEF-043B-47C1-A8B7-8495F4E4B634}"/>
    </a:ext>
  </a:extLst>
</a:theme>
</file>

<file path=ppt/theme/theme4.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4DD21DD3-3838-407B-A59E-185DEF00BCE6}"/>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BA50185A-2945-426F-9541-44140523C83A}"/>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E0FF3BA9-9091-4EF1-8D7F-3B98AB1B3CCF}"/>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34D267A2-57A9-4AA4-AEF2-57AE36CB9BDE}"/>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BD651304-BA35-4DC4-8C14-4CA398BB9954}"/>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4CFEDFEE-FE9B-4003-AF01-E3E981C8152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0266F3F-4872-4E75-9234-057F0525E0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c365d-0385-4382-9509-99218ab90b25"/>
    <ds:schemaRef ds:uri="218bb72c-f808-4789-b960-2e9e3d60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658616-20A1-4EB1-B464-0BEA0F70BD6A}">
  <ds:schemaRefs>
    <ds:schemaRef ds:uri="http://schemas.microsoft.com/sharepoint/v3/contenttype/forms"/>
  </ds:schemaRefs>
</ds:datastoreItem>
</file>

<file path=customXml/itemProps3.xml><?xml version="1.0" encoding="utf-8"?>
<ds:datastoreItem xmlns:ds="http://schemas.openxmlformats.org/officeDocument/2006/customXml" ds:itemID="{29B9F3E8-EC39-4219-9CA2-277A51A371B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Custom Design</Template>
  <TotalTime>28</TotalTime>
  <Words>295</Words>
  <Application>Microsoft Office PowerPoint</Application>
  <PresentationFormat>On-screen Show (4:3)</PresentationFormat>
  <Paragraphs>44</Paragraphs>
  <Slides>10</Slides>
  <Notes>8</Notes>
  <HiddenSlides>0</HiddenSlides>
  <MMClips>0</MMClips>
  <ScaleCrop>false</ScaleCrop>
  <HeadingPairs>
    <vt:vector size="4" baseType="variant">
      <vt:variant>
        <vt:lpstr>Theme</vt:lpstr>
      </vt:variant>
      <vt:variant>
        <vt:i4>9</vt:i4>
      </vt:variant>
      <vt:variant>
        <vt:lpstr>Slide Titles</vt:lpstr>
      </vt:variant>
      <vt:variant>
        <vt:i4>10</vt:i4>
      </vt:variant>
    </vt:vector>
  </HeadingPairs>
  <TitlesOfParts>
    <vt:vector size="19" baseType="lpstr">
      <vt:lpstr>Custom Design</vt:lpstr>
      <vt:lpstr>7_Custom Design</vt:lpstr>
      <vt:lpstr>3_Custom Design</vt:lpstr>
      <vt:lpstr>8_Custom Design</vt:lpstr>
      <vt:lpstr>4_Custom Design</vt:lpstr>
      <vt:lpstr>6_Custom Design</vt:lpstr>
      <vt:lpstr>1_Custom Design</vt:lpstr>
      <vt:lpstr>2_Custom Design</vt:lpstr>
      <vt:lpstr>5_Custom Design</vt:lpstr>
      <vt:lpstr>Design a Face Mask</vt:lpstr>
      <vt:lpstr>PowerPoint Presentation</vt:lpstr>
      <vt:lpstr>Main Activity</vt:lpstr>
      <vt:lpstr>Main Activity</vt:lpstr>
      <vt:lpstr>PowerPoint Presentation</vt:lpstr>
      <vt:lpstr>What have we learnt? </vt:lpstr>
      <vt:lpstr>“ By wearing face masks, we are slowing the spread of COVID-19 and protecting our friends and family!”</vt:lpstr>
      <vt:lpstr>Extension Activities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Natasha Green</dc:creator>
  <cp:lastModifiedBy>Natasha Green</cp:lastModifiedBy>
  <cp:revision>15</cp:revision>
  <dcterms:created xsi:type="dcterms:W3CDTF">2021-03-23T21:56:37Z</dcterms:created>
  <dcterms:modified xsi:type="dcterms:W3CDTF">2022-01-04T10:58:47Z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